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8.xml" ContentType="application/vnd.openxmlformats-officedocument.presentationml.slideLayou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embeddedFontLst>
    <p:embeddedFont>
      <p:font typeface="Bebas Neue" panose="020B0606020202050201" pitchFamily="34" charset="0"/>
      <p:regular r:id="rId39"/>
    </p:embeddedFont>
    <p:embeddedFont>
      <p:font typeface="Century Gothic" panose="020B0502020202020204" pitchFamily="34" charset="0"/>
      <p:regular r:id="rId40"/>
      <p:bold r:id="rId41"/>
      <p:italic r:id="rId42"/>
      <p:boldItalic r:id="rId43"/>
    </p:embeddedFont>
    <p:embeddedFont>
      <p:font typeface="Comfortaa" panose="020B0604020202020204" charset="0"/>
      <p:regular r:id="rId44"/>
      <p:bold r:id="rId45"/>
    </p:embeddedFont>
    <p:embeddedFont>
      <p:font typeface="Corbel" panose="020B0503020204020204" pitchFamily="34" charset="0"/>
      <p:regular r:id="rId46"/>
      <p:bold r:id="rId47"/>
      <p:italic r:id="rId48"/>
      <p:boldItalic r:id="rId49"/>
    </p:embeddedFont>
    <p:embeddedFont>
      <p:font typeface="Lato" panose="020F0502020204030203" pitchFamily="34" charset="0"/>
      <p:regular r:id="rId50"/>
    </p:embeddedFont>
    <p:embeddedFont>
      <p:font typeface="Montserrat" panose="00000500000000000000" pitchFamily="2" charset="0"/>
      <p:regular r:id="rId51"/>
      <p:bold r:id="rId52"/>
      <p:italic r:id="rId53"/>
      <p:boldItalic r:id="rId54"/>
    </p:embeddedFont>
    <p:embeddedFont>
      <p:font typeface="Roboto" panose="02000000000000000000" pitchFamily="2"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ixB62bMtqw77poHLfsMQcXcXf8f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97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presProps" Target="presProps.xml"/><Relationship Id="rId65"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citoyenspourleclimat.org/" TargetMode="External"/><Relationship Id="rId3" Type="http://schemas.openxmlformats.org/officeDocument/2006/relationships/hyperlink" Target="https://jac-asso.fr/" TargetMode="External"/><Relationship Id="rId7" Type="http://schemas.openxmlformats.org/officeDocument/2006/relationships/hyperlink" Target="https://www.weareclimates.org/"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avenirclimatique.org/" TargetMode="External"/><Relationship Id="rId5" Type="http://schemas.openxmlformats.org/officeDocument/2006/relationships/hyperlink" Target="https://fridaysforfuturefrance.fr/" TargetMode="External"/><Relationship Id="rId4" Type="http://schemas.openxmlformats.org/officeDocument/2006/relationships/hyperlink" Target="https://le-reses.org/" TargetMode="External"/><Relationship Id="rId9" Type="http://schemas.openxmlformats.org/officeDocument/2006/relationships/hyperlink" Target="https://youthforclimate.fr/"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genda-2030.fr/a-la-une/actualites-a-la-une/article/la-ville-d-amsterdam-adopte-l-approche-donut-pour-integrer-les-odd"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racinesderesilience.org/arbre-aux-actions/franc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be7d6dfebe_0_5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92" name="Google Shape;592;g2be7d6dfebe_0_5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2bb1fdd75e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6" name="Google Shape;796;g2bb1fdd75e4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fr-FR" sz="1200">
                <a:solidFill>
                  <a:schemeClr val="dk1"/>
                </a:solidFill>
                <a:latin typeface="Corbel"/>
                <a:ea typeface="Corbel"/>
                <a:cs typeface="Corbel"/>
                <a:sym typeface="Corbel"/>
              </a:rPr>
              <a:t>Nous avons vu que tout le monde peut agir à son propre niveau, et que l’impact n’est pas négligeable.</a:t>
            </a:r>
            <a:endParaRPr sz="1200">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De manière générale, nous devons nous rappeler que nous devons d’abord « Utiliser moins d’énergie », ce qui signifie également acheter moins de produits et réparer ceux qui peuvent être réparés, puis « Utiliser efficacement l’énergie », ce qui signifie utiliser le bon outil, puis, pour finir, « Utiliser des énergies renouvelables ».</a:t>
            </a:r>
            <a:endParaRPr sz="1200">
              <a:latin typeface="Corbel"/>
              <a:ea typeface="Corbel"/>
              <a:cs typeface="Corbel"/>
              <a:sym typeface="Corbel"/>
            </a:endParaRPr>
          </a:p>
          <a:p>
            <a:pPr marL="0" lvl="0" indent="0" algn="l" rtl="0">
              <a:lnSpc>
                <a:spcPct val="100000"/>
              </a:lnSpc>
              <a:spcBef>
                <a:spcPts val="0"/>
              </a:spcBef>
              <a:spcAft>
                <a:spcPts val="0"/>
              </a:spcAft>
              <a:buSzPts val="1400"/>
              <a:buNone/>
            </a:pPr>
            <a:endParaRPr sz="1200">
              <a:latin typeface="Corbel"/>
              <a:ea typeface="Corbel"/>
              <a:cs typeface="Corbel"/>
              <a:sym typeface="Corbel"/>
            </a:endParaRPr>
          </a:p>
          <a:p>
            <a:pPr marL="0" lvl="0" indent="0" algn="l" rtl="0">
              <a:lnSpc>
                <a:spcPct val="100000"/>
              </a:lnSpc>
              <a:spcBef>
                <a:spcPts val="0"/>
              </a:spcBef>
              <a:spcAft>
                <a:spcPts val="0"/>
              </a:spcAft>
              <a:buSzPts val="1400"/>
              <a:buNone/>
            </a:pPr>
            <a:r>
              <a:rPr lang="fr-FR" sz="1200">
                <a:latin typeface="Corbel"/>
                <a:ea typeface="Corbel"/>
                <a:cs typeface="Corbel"/>
                <a:sym typeface="Corbel"/>
              </a:rPr>
              <a:t>L’enseignant doit pouvoir contextualiser</a:t>
            </a:r>
            <a:endParaRPr sz="1200">
              <a:latin typeface="Corbel"/>
              <a:ea typeface="Corbel"/>
              <a:cs typeface="Corbel"/>
              <a:sym typeface="Corbel"/>
            </a:endParaRPr>
          </a:p>
        </p:txBody>
      </p:sp>
      <p:sp>
        <p:nvSpPr>
          <p:cNvPr id="797" name="Google Shape;797;g2bb1fdd75e4_0_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2be7d6dfebe_0_30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7" name="Google Shape;817;g2be7d6dfebe_0_30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a:solidFill>
                  <a:schemeClr val="dk1"/>
                </a:solidFill>
                <a:latin typeface="Corbel"/>
                <a:ea typeface="Corbel"/>
                <a:cs typeface="Corbel"/>
                <a:sym typeface="Corbel"/>
              </a:rPr>
              <a:t>Cela dépend bien sûr de vos habitudes. La question correspond à une valeur moyenne.</a:t>
            </a:r>
            <a:endParaRPr sz="1200">
              <a:solidFill>
                <a:schemeClr val="dk1"/>
              </a:solidFill>
              <a:latin typeface="Corbel"/>
              <a:ea typeface="Corbel"/>
              <a:cs typeface="Corbel"/>
              <a:sym typeface="Corbel"/>
            </a:endParaRPr>
          </a:p>
          <a:p>
            <a:pPr marL="228600" lvl="0" indent="0" algn="l" rtl="0">
              <a:lnSpc>
                <a:spcPct val="100000"/>
              </a:lnSpc>
              <a:spcBef>
                <a:spcPts val="0"/>
              </a:spcBef>
              <a:spcAft>
                <a:spcPts val="0"/>
              </a:spcAft>
              <a:buClr>
                <a:schemeClr val="dk1"/>
              </a:buClr>
              <a:buSzPts val="1100"/>
              <a:buFont typeface="Arial"/>
              <a:buNone/>
            </a:pPr>
            <a:endParaRPr sz="1200">
              <a:solidFill>
                <a:schemeClr val="dk1"/>
              </a:solidFill>
              <a:latin typeface="Corbel"/>
              <a:ea typeface="Corbel"/>
              <a:cs typeface="Corbel"/>
              <a:sym typeface="Corbel"/>
            </a:endParaRPr>
          </a:p>
          <a:p>
            <a:pPr marL="457200" lvl="0" indent="-228600" algn="l" rtl="0">
              <a:lnSpc>
                <a:spcPct val="100000"/>
              </a:lnSpc>
              <a:spcBef>
                <a:spcPts val="0"/>
              </a:spcBef>
              <a:spcAft>
                <a:spcPts val="0"/>
              </a:spcAft>
              <a:buSzPts val="1100"/>
              <a:buNone/>
            </a:pPr>
            <a:endParaRPr/>
          </a:p>
        </p:txBody>
      </p:sp>
      <p:sp>
        <p:nvSpPr>
          <p:cNvPr id="818" name="Google Shape;818;g2be7d6dfebe_0_307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2be7d6dfebe_0_3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3" name="Google Shape;833;g2be7d6dfebe_0_30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0" algn="l" rtl="0">
              <a:lnSpc>
                <a:spcPct val="100000"/>
              </a:lnSpc>
              <a:spcBef>
                <a:spcPts val="0"/>
              </a:spcBef>
              <a:spcAft>
                <a:spcPts val="0"/>
              </a:spcAft>
              <a:buSzPts val="1100"/>
              <a:buNone/>
            </a:pPr>
            <a:endParaRPr sz="1200">
              <a:solidFill>
                <a:schemeClr val="dk1"/>
              </a:solidFill>
              <a:latin typeface="Corbel"/>
              <a:ea typeface="Corbel"/>
              <a:cs typeface="Corbel"/>
              <a:sym typeface="Corbel"/>
            </a:endParaRPr>
          </a:p>
          <a:p>
            <a:pPr marL="0" lvl="0" indent="0" algn="l" rtl="0">
              <a:spcBef>
                <a:spcPts val="0"/>
              </a:spcBef>
              <a:spcAft>
                <a:spcPts val="0"/>
              </a:spcAft>
              <a:buClr>
                <a:schemeClr val="dk1"/>
              </a:buClr>
              <a:buSzPts val="1100"/>
              <a:buFont typeface="Arial"/>
              <a:buNone/>
            </a:pPr>
            <a:r>
              <a:rPr lang="fr-FR" sz="1200" b="1">
                <a:solidFill>
                  <a:schemeClr val="dk1"/>
                </a:solidFill>
                <a:latin typeface="Corbel"/>
                <a:ea typeface="Corbel"/>
                <a:cs typeface="Corbel"/>
                <a:sym typeface="Corbel"/>
              </a:rPr>
              <a:t>Correction du quiz</a:t>
            </a:r>
            <a:br>
              <a:rPr lang="fr-FR" sz="1200" b="1">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(rappel du module sur les activités humaines)</a:t>
            </a:r>
            <a:br>
              <a:rPr lang="fr-FR" sz="1200">
                <a:solidFill>
                  <a:schemeClr val="dk1"/>
                </a:solidFill>
                <a:latin typeface="Corbel"/>
                <a:ea typeface="Corbel"/>
                <a:cs typeface="Corbel"/>
                <a:sym typeface="Corbel"/>
              </a:rPr>
            </a:br>
            <a:br>
              <a:rPr lang="fr-FR" sz="1200">
                <a:solidFill>
                  <a:schemeClr val="dk1"/>
                </a:solidFill>
                <a:latin typeface="Corbel"/>
                <a:ea typeface="Corbel"/>
                <a:cs typeface="Corbel"/>
                <a:sym typeface="Corbel"/>
              </a:rPr>
            </a:br>
            <a:br>
              <a:rPr lang="fr-FR" sz="1200">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En Europe, une personne émet 8,4 tonnes de CO2eq par an en moyenne (9,2 tonnes CO2eq /personne/an en France), mais d’énormes différences existent entre les populations européennes. Si les moyennes sont importantes, nous ne devons pas oublier qu’il y a aussi de grandes différences entre les personnes, les plus grands émetteurs émettent, dans certains pays, 20 fois plus de GES que les plus petits émetteurs.</a:t>
            </a:r>
            <a:br>
              <a:rPr lang="fr-FR" sz="1200">
                <a:solidFill>
                  <a:schemeClr val="dk1"/>
                </a:solidFill>
                <a:latin typeface="Corbel"/>
                <a:ea typeface="Corbel"/>
                <a:cs typeface="Corbel"/>
                <a:sym typeface="Corbel"/>
              </a:rPr>
            </a:br>
            <a:br>
              <a:rPr lang="fr-FR" sz="1200">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L’alimentation tient une place importante dans nos émissions de GES, principalement à cause de la consommation de viande.</a:t>
            </a:r>
            <a:br>
              <a:rPr lang="fr-FR" sz="1200">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Il est en moyenne suivi par les vêtements et les biens électroniques. </a:t>
            </a:r>
            <a:endParaRPr sz="1200">
              <a:solidFill>
                <a:schemeClr val="dk1"/>
              </a:solidFill>
              <a:latin typeface="Corbel"/>
              <a:ea typeface="Corbel"/>
              <a:cs typeface="Corbel"/>
              <a:sym typeface="Corbel"/>
            </a:endParaRPr>
          </a:p>
          <a:p>
            <a:pPr marL="0" lvl="0" indent="0" algn="l" rtl="0">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Puis le transport, à cause des transports en avion et en voiture. </a:t>
            </a:r>
            <a:br>
              <a:rPr lang="fr-FR" sz="1200">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Les services regroupent tous les services publics ou privés dont nous profitons tous : entretien des routes, écoles, hôpitaux, et ainsi de suite.</a:t>
            </a:r>
            <a:br>
              <a:rPr lang="fr-FR" sz="1200">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Pour finir, l’énergie consommée à notre domicile est également une part importante de nos émissions, surtout si nous nous chauffons au fioul.</a:t>
            </a:r>
            <a:endParaRPr>
              <a:solidFill>
                <a:schemeClr val="dk1"/>
              </a:solidFill>
            </a:endParaRPr>
          </a:p>
          <a:p>
            <a:pPr marL="457200" lvl="0" indent="-228600" algn="l" rtl="0">
              <a:lnSpc>
                <a:spcPct val="100000"/>
              </a:lnSpc>
              <a:spcBef>
                <a:spcPts val="0"/>
              </a:spcBef>
              <a:spcAft>
                <a:spcPts val="0"/>
              </a:spcAft>
              <a:buSzPts val="1100"/>
              <a:buNone/>
            </a:pPr>
            <a:endParaRPr/>
          </a:p>
        </p:txBody>
      </p:sp>
      <p:sp>
        <p:nvSpPr>
          <p:cNvPr id="834" name="Google Shape;834;g2be7d6dfebe_0_309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2bb18cb8d6c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9" name="Google Shape;849;g2bb18cb8d6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solidFill>
                <a:schemeClr val="dk1"/>
              </a:solidFill>
              <a:latin typeface="Corbel"/>
              <a:ea typeface="Corbel"/>
              <a:cs typeface="Corbel"/>
              <a:sym typeface="Corbel"/>
            </a:endParaRPr>
          </a:p>
          <a:p>
            <a:pPr marL="0" lvl="0" indent="0" algn="l" rtl="0">
              <a:lnSpc>
                <a:spcPct val="100000"/>
              </a:lnSpc>
              <a:spcBef>
                <a:spcPts val="0"/>
              </a:spcBef>
              <a:spcAft>
                <a:spcPts val="0"/>
              </a:spcAft>
              <a:buSzPts val="1100"/>
              <a:buNone/>
            </a:pPr>
            <a:r>
              <a:rPr lang="fr-FR" sz="1200">
                <a:solidFill>
                  <a:schemeClr val="dk1"/>
                </a:solidFill>
                <a:latin typeface="Corbel"/>
                <a:ea typeface="Corbel"/>
                <a:cs typeface="Corbel"/>
                <a:sym typeface="Corbel"/>
              </a:rPr>
              <a:t>Définition Neutralité Carbone : La neutralité carbone désigne l’équilibre entre les émissions et l’absorption du carbone dans l’atmosphère par les puits de carbone. </a:t>
            </a:r>
            <a:endParaRPr sz="1200">
              <a:solidFill>
                <a:schemeClr val="dk1"/>
              </a:solidFill>
              <a:latin typeface="Corbel"/>
              <a:ea typeface="Corbel"/>
              <a:cs typeface="Corbel"/>
              <a:sym typeface="Corbel"/>
            </a:endParaRPr>
          </a:p>
          <a:p>
            <a:pPr marL="0" lvl="0" indent="0" algn="l" rtl="0">
              <a:lnSpc>
                <a:spcPct val="100000"/>
              </a:lnSpc>
              <a:spcBef>
                <a:spcPts val="0"/>
              </a:spcBef>
              <a:spcAft>
                <a:spcPts val="0"/>
              </a:spcAft>
              <a:buSzPts val="1100"/>
              <a:buNone/>
            </a:pPr>
            <a:r>
              <a:rPr lang="fr-FR" sz="1200">
                <a:solidFill>
                  <a:schemeClr val="dk1"/>
                </a:solidFill>
                <a:latin typeface="Corbel"/>
                <a:ea typeface="Corbel"/>
                <a:cs typeface="Corbel"/>
                <a:sym typeface="Corbel"/>
              </a:rPr>
              <a:t>Afin de limiter le réchauffement de la planète à 1,5 degrés (un seuil que le Groupe d'experts intergouvernemental sur l'évolution du climat (GIEC) estime sûr), atteindre la neutralité carbone dès le milieu du 21ème siècle est essentiel. Cet objectif est également défini dans l'Accord de Paris signé par 195 pays, dont l'Union européenne.</a:t>
            </a:r>
            <a:endParaRPr sz="1200">
              <a:solidFill>
                <a:schemeClr val="dk1"/>
              </a:solidFill>
              <a:latin typeface="Corbel"/>
              <a:ea typeface="Corbel"/>
              <a:cs typeface="Corbel"/>
              <a:sym typeface="Corbel"/>
            </a:endParaRPr>
          </a:p>
          <a:p>
            <a:pPr marL="0" lvl="0" indent="0" algn="l" rtl="0">
              <a:lnSpc>
                <a:spcPct val="100000"/>
              </a:lnSpc>
              <a:spcBef>
                <a:spcPts val="0"/>
              </a:spcBef>
              <a:spcAft>
                <a:spcPts val="0"/>
              </a:spcAft>
              <a:buSzPts val="1100"/>
              <a:buNone/>
            </a:pPr>
            <a:endParaRPr sz="1200">
              <a:solidFill>
                <a:schemeClr val="dk1"/>
              </a:solidFill>
              <a:latin typeface="Corbel"/>
              <a:ea typeface="Corbel"/>
              <a:cs typeface="Corbel"/>
              <a:sym typeface="Corbel"/>
            </a:endParaRPr>
          </a:p>
          <a:p>
            <a:pPr marL="0" lvl="0" indent="0" algn="l" rtl="0">
              <a:lnSpc>
                <a:spcPct val="100000"/>
              </a:lnSpc>
              <a:spcBef>
                <a:spcPts val="200"/>
              </a:spcBef>
              <a:spcAft>
                <a:spcPts val="0"/>
              </a:spcAft>
              <a:buSzPts val="1100"/>
              <a:buNone/>
            </a:pPr>
            <a:r>
              <a:rPr lang="fr-FR" sz="1200">
                <a:solidFill>
                  <a:schemeClr val="dk1"/>
                </a:solidFill>
                <a:latin typeface="Corbel"/>
                <a:ea typeface="Corbel"/>
                <a:cs typeface="Corbel"/>
                <a:sym typeface="Corbel"/>
              </a:rPr>
              <a:t>Cela serait équivalent à un « budget carbone » moyen par citoyen d’environ 2 tonnes de CO2 eq par an. Pour atteindre la neutralité carbone, il faudra avoir divisé par 2 nos  émissions  de gaz à effet de serre entre aujourd'hui et 2030 puis entre 2030 et  2050  par 2,5</a:t>
            </a:r>
            <a:endParaRPr sz="1200">
              <a:solidFill>
                <a:schemeClr val="dk1"/>
              </a:solidFill>
              <a:latin typeface="Corbel"/>
              <a:ea typeface="Corbel"/>
              <a:cs typeface="Corbel"/>
              <a:sym typeface="Corbel"/>
            </a:endParaRPr>
          </a:p>
          <a:p>
            <a:pPr marL="0" lvl="0" indent="0" algn="l" rtl="0">
              <a:lnSpc>
                <a:spcPct val="100000"/>
              </a:lnSpc>
              <a:spcBef>
                <a:spcPts val="200"/>
              </a:spcBef>
              <a:spcAft>
                <a:spcPts val="0"/>
              </a:spcAft>
              <a:buSzPts val="1100"/>
              <a:buNone/>
            </a:pPr>
            <a:endParaRPr sz="1200">
              <a:solidFill>
                <a:schemeClr val="dk1"/>
              </a:solidFill>
              <a:latin typeface="Corbel"/>
              <a:ea typeface="Corbel"/>
              <a:cs typeface="Corbel"/>
              <a:sym typeface="Corbel"/>
            </a:endParaRPr>
          </a:p>
          <a:p>
            <a:pPr marL="0" lvl="0" indent="0" algn="l" rtl="0">
              <a:lnSpc>
                <a:spcPct val="100000"/>
              </a:lnSpc>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Une telle réduction implique la mise en place d’un bilan carbone et d’un plan d’action ambitieux et adapté. La réalisation d'un bilan carbone est ainsi indispensable pour cibler les sources de pollution, quantifier les émissions annuellement émises, puis élaborer une stratégie de réduction. Vous êtes sur la bonne voie ! </a:t>
            </a:r>
            <a:br>
              <a:rPr lang="fr-FR" sz="1200">
                <a:solidFill>
                  <a:schemeClr val="dk1"/>
                </a:solidFill>
                <a:latin typeface="Corbel"/>
                <a:ea typeface="Corbel"/>
                <a:cs typeface="Corbel"/>
                <a:sym typeface="Corbel"/>
              </a:rPr>
            </a:br>
            <a:endParaRPr sz="1200">
              <a:solidFill>
                <a:schemeClr val="dk1"/>
              </a:solidFill>
              <a:latin typeface="Corbel"/>
              <a:ea typeface="Corbel"/>
              <a:cs typeface="Corbel"/>
              <a:sym typeface="Corbe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2be7d6dfebe_0_3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g2be7d6dfebe_0_37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Nous avons vu qu’il est fondamental de se questionner sur notre impact individuel, mais pour atteindre notre objectif il est également essentiel de prendre des mesures collectives. Il est alors temps de s’organiser ensemble et de participer à des évènements qui peuvent avoir un impact significatif sur la transition écologique.</a:t>
            </a:r>
            <a:endParaRPr sz="1300">
              <a:latin typeface="Corbel"/>
              <a:ea typeface="Corbel"/>
              <a:cs typeface="Corbel"/>
              <a:sym typeface="Corbel"/>
            </a:endParaRPr>
          </a:p>
          <a:p>
            <a:pPr marL="0" lvl="0" indent="0" algn="l" rtl="0">
              <a:lnSpc>
                <a:spcPct val="100000"/>
              </a:lnSpc>
              <a:spcBef>
                <a:spcPts val="0"/>
              </a:spcBef>
              <a:spcAft>
                <a:spcPts val="0"/>
              </a:spcAft>
              <a:buSzPts val="1400"/>
              <a:buNone/>
            </a:pPr>
            <a:endParaRPr sz="1200">
              <a:latin typeface="Corbel"/>
              <a:ea typeface="Corbel"/>
              <a:cs typeface="Corbel"/>
              <a:sym typeface="Corbel"/>
            </a:endParaRPr>
          </a:p>
        </p:txBody>
      </p:sp>
      <p:sp>
        <p:nvSpPr>
          <p:cNvPr id="862" name="Google Shape;862;g2be7d6dfebe_0_37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2bb1fdd75e4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Voici quelques idées d’actions pour les élèves :</a:t>
            </a: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Dans </a:t>
            </a:r>
            <a:r>
              <a:rPr lang="fr-FR" sz="1200" b="1">
                <a:solidFill>
                  <a:schemeClr val="dk1"/>
                </a:solidFill>
                <a:latin typeface="Corbel"/>
                <a:ea typeface="Corbel"/>
                <a:cs typeface="Corbel"/>
                <a:sym typeface="Corbel"/>
              </a:rPr>
              <a:t>l’école </a:t>
            </a:r>
            <a:r>
              <a:rPr lang="fr-FR" sz="1200">
                <a:solidFill>
                  <a:schemeClr val="dk1"/>
                </a:solidFill>
                <a:latin typeface="Corbel"/>
                <a:ea typeface="Corbel"/>
                <a:cs typeface="Corbel"/>
                <a:sym typeface="Corbel"/>
              </a:rPr>
              <a:t>vous pouvez :</a:t>
            </a: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 Organiser des actions </a:t>
            </a:r>
            <a:r>
              <a:rPr lang="fr-FR" sz="1200" b="1">
                <a:solidFill>
                  <a:schemeClr val="dk1"/>
                </a:solidFill>
                <a:latin typeface="Corbel"/>
                <a:ea typeface="Corbel"/>
                <a:cs typeface="Corbel"/>
                <a:sym typeface="Corbel"/>
              </a:rPr>
              <a:t>de sensibilisation</a:t>
            </a:r>
            <a:r>
              <a:rPr lang="fr-FR" sz="1200">
                <a:solidFill>
                  <a:schemeClr val="dk1"/>
                </a:solidFill>
                <a:latin typeface="Corbel"/>
                <a:ea typeface="Corbel"/>
                <a:cs typeface="Corbel"/>
                <a:sym typeface="Corbel"/>
              </a:rPr>
              <a:t> avec le contenu du Clicks On ou en créant du contenu adapté. Pour faire prendre conscience, vous pouvez également organiser des activités telles que celles suggérées dans le kit Clicks On.</a:t>
            </a: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 Participer à l’élection des </a:t>
            </a:r>
            <a:r>
              <a:rPr lang="fr-FR" sz="1200" b="1">
                <a:solidFill>
                  <a:schemeClr val="dk1"/>
                </a:solidFill>
                <a:latin typeface="Corbel"/>
                <a:ea typeface="Corbel"/>
                <a:cs typeface="Corbel"/>
                <a:sym typeface="Corbel"/>
              </a:rPr>
              <a:t>éco-délégués</a:t>
            </a:r>
            <a:r>
              <a:rPr lang="fr-FR" sz="1200">
                <a:solidFill>
                  <a:schemeClr val="dk1"/>
                </a:solidFill>
                <a:latin typeface="Corbel"/>
                <a:ea typeface="Corbel"/>
                <a:cs typeface="Corbel"/>
                <a:sym typeface="Corbel"/>
              </a:rPr>
              <a:t> qui seront chargés de définir des objectifs concrets, d’organiser des actions et de contribuer à leur mise en œuvre dans l’établissement et à l’extérieur.</a:t>
            </a: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 L’évaluation carbone que vous avez réalisée est très importante pour avoir une idée des émissions actuelles. Si vous souhaitez savoir si vos actions ont un réel impact, vous allez devoir réaliser une évaluation carbone sur quelques années, c’est pourquoi vous devrez convaincre d’autres étudiants de le faire !</a:t>
            </a: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 Organiser des </a:t>
            </a:r>
            <a:r>
              <a:rPr lang="fr-FR" sz="1200" b="1">
                <a:solidFill>
                  <a:schemeClr val="dk1"/>
                </a:solidFill>
                <a:latin typeface="Corbel"/>
                <a:ea typeface="Corbel"/>
                <a:cs typeface="Corbel"/>
                <a:sym typeface="Corbel"/>
              </a:rPr>
              <a:t>défis </a:t>
            </a:r>
            <a:r>
              <a:rPr lang="fr-FR" sz="1200">
                <a:solidFill>
                  <a:schemeClr val="dk1"/>
                </a:solidFill>
                <a:latin typeface="Corbel"/>
                <a:ea typeface="Corbel"/>
                <a:cs typeface="Corbel"/>
                <a:sym typeface="Corbel"/>
              </a:rPr>
              <a:t>: concours de photos, dessins, défis sportifs, concours d’éloquence. Soyez créatif pour sensibiliser tout en faisant appel aux talents de tout le monde ! Se lancer dans le défi : Mission Transition du PEBC</a:t>
            </a: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Clr>
                <a:schemeClr val="dk1"/>
              </a:buClr>
              <a:buSzPts val="1100"/>
              <a:buFont typeface="Arial"/>
              <a:buNone/>
            </a:pP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À l’extérieur de l’école, vous pouvez également contacter des associations qui offrent des formations sur les défis et prennent quotidiennement des mesures :</a:t>
            </a: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Il y a de nombreux groupes et organisations différents dont les objectifs sont de réduire les émissions de gaz à effet de serre et de lutter contre le changement climatique. Regardez sur internet, demandez à votre famille et à vos amis et vous en trouverez sûrement un pour vous !</a:t>
            </a:r>
            <a:endParaRPr sz="1200">
              <a:solidFill>
                <a:schemeClr val="dk1"/>
              </a:solidFill>
              <a:latin typeface="Corbel"/>
              <a:ea typeface="Corbel"/>
              <a:cs typeface="Corbel"/>
              <a:sym typeface="Corbel"/>
            </a:endParaRPr>
          </a:p>
          <a:p>
            <a:pPr marL="457200" lvl="0" indent="-304800" algn="l" rtl="0">
              <a:lnSpc>
                <a:spcPct val="100000"/>
              </a:lnSpc>
              <a:spcBef>
                <a:spcPts val="40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Jeunes ambassadeurs pour le climat : </a:t>
            </a:r>
            <a:r>
              <a:rPr lang="fr-FR" sz="1200" u="sng">
                <a:solidFill>
                  <a:schemeClr val="hlink"/>
                </a:solidFill>
                <a:latin typeface="Corbel"/>
                <a:ea typeface="Corbel"/>
                <a:cs typeface="Corbel"/>
                <a:sym typeface="Corbel"/>
                <a:hlinkClick r:id="rId3"/>
              </a:rPr>
              <a:t>https://jac-asso.fr/</a:t>
            </a:r>
            <a:r>
              <a:rPr lang="fr-FR" sz="1200">
                <a:solidFill>
                  <a:schemeClr val="dk1"/>
                </a:solidFill>
                <a:latin typeface="Corbel"/>
                <a:ea typeface="Corbel"/>
                <a:cs typeface="Corbel"/>
                <a:sym typeface="Corbel"/>
              </a:rPr>
              <a:t> </a:t>
            </a:r>
            <a:endParaRPr sz="1200">
              <a:solidFill>
                <a:schemeClr val="dk1"/>
              </a:solidFill>
              <a:latin typeface="Corbel"/>
              <a:ea typeface="Corbel"/>
              <a:cs typeface="Corbel"/>
              <a:sym typeface="Corbel"/>
            </a:endParaRPr>
          </a:p>
          <a:p>
            <a:pPr marL="457200" lvl="0" indent="-304800" algn="l" rtl="0">
              <a:lnSpc>
                <a:spcPct val="100000"/>
              </a:lnSpc>
              <a:spcBef>
                <a:spcPts val="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RESES : </a:t>
            </a:r>
            <a:r>
              <a:rPr lang="fr-FR" sz="1200" u="sng">
                <a:solidFill>
                  <a:schemeClr val="hlink"/>
                </a:solidFill>
                <a:latin typeface="Corbel"/>
                <a:ea typeface="Corbel"/>
                <a:cs typeface="Corbel"/>
                <a:sym typeface="Corbel"/>
                <a:hlinkClick r:id="rId4"/>
              </a:rPr>
              <a:t>https://le-reses.org/</a:t>
            </a:r>
            <a:r>
              <a:rPr lang="fr-FR" sz="1200">
                <a:solidFill>
                  <a:schemeClr val="dk1"/>
                </a:solidFill>
                <a:latin typeface="Corbel"/>
                <a:ea typeface="Corbel"/>
                <a:cs typeface="Corbel"/>
                <a:sym typeface="Corbel"/>
              </a:rPr>
              <a:t> </a:t>
            </a:r>
            <a:endParaRPr sz="1200">
              <a:solidFill>
                <a:schemeClr val="dk1"/>
              </a:solidFill>
              <a:latin typeface="Corbel"/>
              <a:ea typeface="Corbel"/>
              <a:cs typeface="Corbel"/>
              <a:sym typeface="Corbel"/>
            </a:endParaRPr>
          </a:p>
          <a:p>
            <a:pPr marL="457200" lvl="0" indent="-304800" algn="l" rtl="0">
              <a:lnSpc>
                <a:spcPct val="100000"/>
              </a:lnSpc>
              <a:spcBef>
                <a:spcPts val="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Fridays Fro Future : </a:t>
            </a:r>
            <a:r>
              <a:rPr lang="fr-FR" sz="1200" u="sng">
                <a:solidFill>
                  <a:schemeClr val="hlink"/>
                </a:solidFill>
                <a:latin typeface="Corbel"/>
                <a:ea typeface="Corbel"/>
                <a:cs typeface="Corbel"/>
                <a:sym typeface="Corbel"/>
                <a:hlinkClick r:id="rId5"/>
              </a:rPr>
              <a:t>https://fridaysforfuturefrance.fr/</a:t>
            </a:r>
            <a:r>
              <a:rPr lang="fr-FR" sz="1200">
                <a:solidFill>
                  <a:schemeClr val="dk1"/>
                </a:solidFill>
                <a:latin typeface="Corbel"/>
                <a:ea typeface="Corbel"/>
                <a:cs typeface="Corbel"/>
                <a:sym typeface="Corbel"/>
              </a:rPr>
              <a:t> </a:t>
            </a:r>
            <a:endParaRPr sz="1200">
              <a:solidFill>
                <a:schemeClr val="dk1"/>
              </a:solidFill>
              <a:latin typeface="Corbel"/>
              <a:ea typeface="Corbel"/>
              <a:cs typeface="Corbel"/>
              <a:sym typeface="Corbel"/>
            </a:endParaRPr>
          </a:p>
          <a:p>
            <a:pPr marL="457200" lvl="0" indent="-304800" algn="l" rtl="0">
              <a:lnSpc>
                <a:spcPct val="100000"/>
              </a:lnSpc>
              <a:spcBef>
                <a:spcPts val="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Avenir Climatique : </a:t>
            </a:r>
            <a:r>
              <a:rPr lang="fr-FR" sz="1200" u="sng">
                <a:solidFill>
                  <a:schemeClr val="hlink"/>
                </a:solidFill>
                <a:latin typeface="Corbel"/>
                <a:ea typeface="Corbel"/>
                <a:cs typeface="Corbel"/>
                <a:sym typeface="Corbel"/>
                <a:hlinkClick r:id="rId6"/>
              </a:rPr>
              <a:t>https://avenirclimatique.org/</a:t>
            </a:r>
            <a:r>
              <a:rPr lang="fr-FR" sz="1200">
                <a:solidFill>
                  <a:schemeClr val="dk1"/>
                </a:solidFill>
                <a:latin typeface="Corbel"/>
                <a:ea typeface="Corbel"/>
                <a:cs typeface="Corbel"/>
                <a:sym typeface="Corbel"/>
              </a:rPr>
              <a:t> </a:t>
            </a:r>
            <a:endParaRPr sz="1200">
              <a:solidFill>
                <a:schemeClr val="dk1"/>
              </a:solidFill>
              <a:latin typeface="Corbel"/>
              <a:ea typeface="Corbel"/>
              <a:cs typeface="Corbel"/>
              <a:sym typeface="Corbel"/>
            </a:endParaRPr>
          </a:p>
          <a:p>
            <a:pPr marL="457200" lvl="0" indent="-304800" algn="l" rtl="0">
              <a:lnSpc>
                <a:spcPct val="100000"/>
              </a:lnSpc>
              <a:spcBef>
                <a:spcPts val="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Climates : </a:t>
            </a:r>
            <a:r>
              <a:rPr lang="fr-FR" sz="1200" u="sng">
                <a:solidFill>
                  <a:schemeClr val="hlink"/>
                </a:solidFill>
                <a:latin typeface="Corbel"/>
                <a:ea typeface="Corbel"/>
                <a:cs typeface="Corbel"/>
                <a:sym typeface="Corbel"/>
                <a:hlinkClick r:id="rId7"/>
              </a:rPr>
              <a:t>https://www.weareclimates.org/</a:t>
            </a:r>
            <a:r>
              <a:rPr lang="fr-FR" sz="1200">
                <a:solidFill>
                  <a:schemeClr val="dk1"/>
                </a:solidFill>
                <a:latin typeface="Corbel"/>
                <a:ea typeface="Corbel"/>
                <a:cs typeface="Corbel"/>
                <a:sym typeface="Corbel"/>
              </a:rPr>
              <a:t> </a:t>
            </a:r>
            <a:endParaRPr sz="1200">
              <a:solidFill>
                <a:schemeClr val="dk1"/>
              </a:solidFill>
              <a:latin typeface="Corbel"/>
              <a:ea typeface="Corbel"/>
              <a:cs typeface="Corbel"/>
              <a:sym typeface="Corbel"/>
            </a:endParaRPr>
          </a:p>
          <a:p>
            <a:pPr marL="457200" lvl="0" indent="-304800" algn="l" rtl="0">
              <a:lnSpc>
                <a:spcPct val="100000"/>
              </a:lnSpc>
              <a:spcBef>
                <a:spcPts val="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Citoyens pour le Climat : </a:t>
            </a:r>
            <a:r>
              <a:rPr lang="fr-FR" sz="1200" u="sng">
                <a:solidFill>
                  <a:schemeClr val="hlink"/>
                </a:solidFill>
                <a:latin typeface="Corbel"/>
                <a:ea typeface="Corbel"/>
                <a:cs typeface="Corbel"/>
                <a:sym typeface="Corbel"/>
                <a:hlinkClick r:id="rId8"/>
              </a:rPr>
              <a:t>https://citoyenspourleclimat.org/</a:t>
            </a:r>
            <a:r>
              <a:rPr lang="fr-FR" sz="1200">
                <a:solidFill>
                  <a:schemeClr val="dk1"/>
                </a:solidFill>
                <a:latin typeface="Corbel"/>
                <a:ea typeface="Corbel"/>
                <a:cs typeface="Corbel"/>
                <a:sym typeface="Corbel"/>
              </a:rPr>
              <a:t> </a:t>
            </a:r>
            <a:endParaRPr sz="1200">
              <a:solidFill>
                <a:schemeClr val="dk1"/>
              </a:solidFill>
              <a:latin typeface="Corbel"/>
              <a:ea typeface="Corbel"/>
              <a:cs typeface="Corbel"/>
              <a:sym typeface="Corbel"/>
            </a:endParaRPr>
          </a:p>
          <a:p>
            <a:pPr marL="457200" lvl="0" indent="-304800" algn="l" rtl="0">
              <a:lnSpc>
                <a:spcPct val="100000"/>
              </a:lnSpc>
              <a:spcBef>
                <a:spcPts val="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Youth For Climate : </a:t>
            </a:r>
            <a:r>
              <a:rPr lang="fr-FR" sz="1200" u="sng">
                <a:solidFill>
                  <a:schemeClr val="hlink"/>
                </a:solidFill>
                <a:latin typeface="Corbel"/>
                <a:ea typeface="Corbel"/>
                <a:cs typeface="Corbel"/>
                <a:sym typeface="Corbel"/>
                <a:hlinkClick r:id="rId9"/>
              </a:rPr>
              <a:t>https://youthforclimate.fr/</a:t>
            </a:r>
            <a:r>
              <a:rPr lang="fr-FR" sz="1200">
                <a:solidFill>
                  <a:schemeClr val="dk1"/>
                </a:solidFill>
                <a:latin typeface="Corbel"/>
                <a:ea typeface="Corbel"/>
                <a:cs typeface="Corbel"/>
                <a:sym typeface="Corbel"/>
              </a:rPr>
              <a:t> </a:t>
            </a:r>
            <a:endParaRPr sz="1200">
              <a:solidFill>
                <a:schemeClr val="dk1"/>
              </a:solidFill>
              <a:latin typeface="Corbel"/>
              <a:ea typeface="Corbel"/>
              <a:cs typeface="Corbel"/>
              <a:sym typeface="Corbel"/>
            </a:endParaRPr>
          </a:p>
          <a:p>
            <a:pPr marL="0" lvl="0" indent="0" algn="l" rtl="0">
              <a:lnSpc>
                <a:spcPct val="100000"/>
              </a:lnSpc>
              <a:spcBef>
                <a:spcPts val="360"/>
              </a:spcBef>
              <a:spcAft>
                <a:spcPts val="0"/>
              </a:spcAft>
              <a:buClr>
                <a:schemeClr val="dk1"/>
              </a:buClr>
              <a:buSzPts val="1100"/>
              <a:buFont typeface="Arial"/>
              <a:buNone/>
            </a:pPr>
            <a:endParaRPr sz="1200">
              <a:solidFill>
                <a:schemeClr val="dk1"/>
              </a:solidFill>
              <a:latin typeface="Corbel"/>
              <a:ea typeface="Corbel"/>
              <a:cs typeface="Corbel"/>
              <a:sym typeface="Corbel"/>
            </a:endParaRPr>
          </a:p>
          <a:p>
            <a:pPr marL="0" lvl="0" indent="0" algn="l" rtl="0">
              <a:lnSpc>
                <a:spcPct val="100000"/>
              </a:lnSpc>
              <a:spcBef>
                <a:spcPts val="360"/>
              </a:spcBef>
              <a:spcAft>
                <a:spcPts val="0"/>
              </a:spcAft>
              <a:buClr>
                <a:schemeClr val="dk1"/>
              </a:buClr>
              <a:buSzPts val="1100"/>
              <a:buFont typeface="Arial"/>
              <a:buNone/>
            </a:pPr>
            <a:r>
              <a:rPr lang="fr-FR" sz="1200">
                <a:solidFill>
                  <a:schemeClr val="dk1"/>
                </a:solidFill>
                <a:latin typeface="Corbel"/>
                <a:ea typeface="Corbel"/>
                <a:cs typeface="Corbel"/>
                <a:sym typeface="Corbel"/>
              </a:rPr>
              <a:t>Mais pour le moment, vous devez toujours concevoir un plan d’action pour l’école !</a:t>
            </a:r>
            <a:endParaRPr sz="1300">
              <a:solidFill>
                <a:schemeClr val="dk1"/>
              </a:solidFill>
              <a:latin typeface="Corbel"/>
              <a:ea typeface="Corbel"/>
              <a:cs typeface="Corbel"/>
              <a:sym typeface="Corbel"/>
            </a:endParaRPr>
          </a:p>
        </p:txBody>
      </p:sp>
      <p:sp>
        <p:nvSpPr>
          <p:cNvPr id="874" name="Google Shape;874;g2bb1fdd75e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2be7d6dfebe_0_550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7" name="Google Shape;907;g2be7d6dfebe_0_55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e24267a9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2" name="Google Shape;912;ge24267a98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450">
              <a:solidFill>
                <a:srgbClr val="333333"/>
              </a:solidFill>
              <a:highlight>
                <a:schemeClr val="lt1"/>
              </a:highlight>
              <a:latin typeface="Roboto"/>
              <a:ea typeface="Roboto"/>
              <a:cs typeface="Roboto"/>
              <a:sym typeface="Robo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2be7d6dfebe_0_550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8" name="Google Shape;918;g2be7d6dfebe_0_55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2bb1fdd75e4_0_2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Il n’est pas facile de prendre des mesures pour réduire les émissions des gaz à effet de serre et il est encore plus difficile de prendre des mesures efficaces. Gardons à l’esprit ce qui constitue une solution adaptée. Une solution adaptée est une solution qui :</a:t>
            </a:r>
            <a:endParaRPr sz="1200">
              <a:solidFill>
                <a:schemeClr val="dk1"/>
              </a:solidFill>
              <a:latin typeface="Corbel"/>
              <a:ea typeface="Corbel"/>
              <a:cs typeface="Corbel"/>
              <a:sym typeface="Corbel"/>
            </a:endParaRPr>
          </a:p>
          <a:p>
            <a:pPr marL="457200" lvl="0" indent="-304800" algn="l" rtl="0">
              <a:lnSpc>
                <a:spcPct val="100000"/>
              </a:lnSpc>
              <a:spcBef>
                <a:spcPts val="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répond à la problématique en question</a:t>
            </a:r>
            <a:endParaRPr sz="1200">
              <a:solidFill>
                <a:schemeClr val="dk1"/>
              </a:solidFill>
              <a:latin typeface="Corbel"/>
              <a:ea typeface="Corbel"/>
              <a:cs typeface="Corbel"/>
              <a:sym typeface="Corbel"/>
            </a:endParaRPr>
          </a:p>
          <a:p>
            <a:pPr marL="457200" lvl="0" indent="-304800" algn="l" rtl="0">
              <a:lnSpc>
                <a:spcPct val="100000"/>
              </a:lnSpc>
              <a:spcBef>
                <a:spcPts val="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est adaptée au contexte</a:t>
            </a:r>
            <a:endParaRPr sz="1200">
              <a:solidFill>
                <a:schemeClr val="dk1"/>
              </a:solidFill>
              <a:latin typeface="Corbel"/>
              <a:ea typeface="Corbel"/>
              <a:cs typeface="Corbel"/>
              <a:sym typeface="Corbel"/>
            </a:endParaRPr>
          </a:p>
          <a:p>
            <a:pPr marL="457200" lvl="0" indent="-304800" algn="l" rtl="0">
              <a:lnSpc>
                <a:spcPct val="100000"/>
              </a:lnSpc>
              <a:spcBef>
                <a:spcPts val="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n’a pas d’effets négatifs et ne remplace pas un impact par un autre.</a:t>
            </a:r>
            <a:endParaRPr sz="1200">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r>
              <a:rPr lang="fr-FR" sz="1200" u="sng">
                <a:solidFill>
                  <a:schemeClr val="dk1"/>
                </a:solidFill>
                <a:latin typeface="Corbel"/>
                <a:ea typeface="Corbel"/>
                <a:cs typeface="Corbel"/>
                <a:sym typeface="Corbel"/>
              </a:rPr>
              <a:t>La Théorie du Donut : </a:t>
            </a:r>
            <a:endParaRPr sz="1200" u="sng">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Kate Raworth, économiste qui se consacre aux défis sociaux et environnementaux du 21e siècle, est l’autrice de « La Théorie du Donut, l’économie de demain en 7 principes ». Son objectif : repenser l’économie, pour parvenir à répondre aux besoins humains de base et la préservation de l’environnement.</a:t>
            </a:r>
            <a:endParaRPr sz="1200">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orbel"/>
              <a:ea typeface="Corbel"/>
              <a:cs typeface="Corbel"/>
              <a:sym typeface="Corbel"/>
            </a:endParaRPr>
          </a:p>
          <a:p>
            <a:pPr marL="0" lvl="0" indent="0" algn="l" rtl="0">
              <a:lnSpc>
                <a:spcPct val="100000"/>
              </a:lnSpc>
              <a:spcBef>
                <a:spcPts val="0"/>
              </a:spcBef>
              <a:spcAft>
                <a:spcPts val="0"/>
              </a:spcAft>
              <a:buSzPts val="1100"/>
              <a:buNone/>
            </a:pPr>
            <a:r>
              <a:rPr lang="fr-FR" sz="1200">
                <a:latin typeface="Corbel"/>
                <a:ea typeface="Corbel"/>
                <a:cs typeface="Corbel"/>
                <a:sym typeface="Corbel"/>
              </a:rPr>
              <a:t>La réflexion, qui a abouti à la Théorie du Donut, prend progressivement forme : comment allier les enjeux de justice sociale aux enjeux environnementaux, pour orienter l’économie en faveur d’un développement durable et juste ?</a:t>
            </a:r>
            <a:endParaRPr sz="1200">
              <a:latin typeface="Corbel"/>
              <a:ea typeface="Corbel"/>
              <a:cs typeface="Corbel"/>
              <a:sym typeface="Corbel"/>
            </a:endParaRPr>
          </a:p>
          <a:p>
            <a:pPr marL="0" lvl="0" indent="0" algn="l" rtl="0">
              <a:lnSpc>
                <a:spcPct val="100000"/>
              </a:lnSpc>
              <a:spcBef>
                <a:spcPts val="0"/>
              </a:spcBef>
              <a:spcAft>
                <a:spcPts val="0"/>
              </a:spcAft>
              <a:buSzPts val="1100"/>
              <a:buNone/>
            </a:pPr>
            <a:endParaRPr sz="1200">
              <a:latin typeface="Corbel"/>
              <a:ea typeface="Corbel"/>
              <a:cs typeface="Corbel"/>
              <a:sym typeface="Corbel"/>
            </a:endParaRPr>
          </a:p>
          <a:p>
            <a:pPr marL="0" lvl="0" indent="0" algn="l" rtl="0">
              <a:lnSpc>
                <a:spcPct val="100000"/>
              </a:lnSpc>
              <a:spcBef>
                <a:spcPts val="0"/>
              </a:spcBef>
              <a:spcAft>
                <a:spcPts val="0"/>
              </a:spcAft>
              <a:buSzPts val="1100"/>
              <a:buNone/>
            </a:pPr>
            <a:r>
              <a:rPr lang="fr-FR" sz="1200">
                <a:latin typeface="Corbel"/>
                <a:ea typeface="Corbel"/>
                <a:cs typeface="Corbel"/>
                <a:sym typeface="Corbel"/>
              </a:rPr>
              <a:t>Les sciences naturelles ont défini les limites extérieures, « le plafond ». Pour Kate Raworth, la justice sociale permet de définir les limites intérieures, « le plancher ». Ces limites relèvent des droits humains, des besoins essentiels attachés à chaque personne pour assurer son épanouissement.</a:t>
            </a:r>
            <a:endParaRPr sz="1200">
              <a:latin typeface="Corbel"/>
              <a:ea typeface="Corbel"/>
              <a:cs typeface="Corbel"/>
              <a:sym typeface="Corbel"/>
            </a:endParaRPr>
          </a:p>
          <a:p>
            <a:pPr marL="0" lvl="0" indent="0" algn="l" rtl="0">
              <a:lnSpc>
                <a:spcPct val="100000"/>
              </a:lnSpc>
              <a:spcBef>
                <a:spcPts val="0"/>
              </a:spcBef>
              <a:spcAft>
                <a:spcPts val="0"/>
              </a:spcAft>
              <a:buSzPts val="1100"/>
              <a:buNone/>
            </a:pPr>
            <a:endParaRPr sz="1200">
              <a:latin typeface="Corbel"/>
              <a:ea typeface="Corbel"/>
              <a:cs typeface="Corbel"/>
              <a:sym typeface="Corbel"/>
            </a:endParaRPr>
          </a:p>
          <a:p>
            <a:pPr marL="0" lvl="0" indent="0" algn="l" rtl="0">
              <a:lnSpc>
                <a:spcPct val="100000"/>
              </a:lnSpc>
              <a:spcBef>
                <a:spcPts val="0"/>
              </a:spcBef>
              <a:spcAft>
                <a:spcPts val="0"/>
              </a:spcAft>
              <a:buSzPts val="1100"/>
              <a:buNone/>
            </a:pPr>
            <a:r>
              <a:rPr lang="fr-FR" sz="1200">
                <a:latin typeface="Corbel"/>
                <a:ea typeface="Corbel"/>
                <a:cs typeface="Corbel"/>
                <a:sym typeface="Corbel"/>
              </a:rPr>
              <a:t>A partir du diagramme initial, entre les limites extérieures et intérieures, se dessine une forme bien reconnaissable… un donut. Au sein de celui-ci se trouve l’espace sûr et juste pour l’humanité, dans lequel peut prospérer une économie inclusive et durable.</a:t>
            </a:r>
            <a:endParaRPr sz="1200">
              <a:latin typeface="Corbel"/>
              <a:ea typeface="Corbel"/>
              <a:cs typeface="Corbel"/>
              <a:sym typeface="Corbel"/>
            </a:endParaRPr>
          </a:p>
          <a:p>
            <a:pPr marL="0" lvl="0" indent="0" algn="l" rtl="0">
              <a:lnSpc>
                <a:spcPct val="100000"/>
              </a:lnSpc>
              <a:spcBef>
                <a:spcPts val="0"/>
              </a:spcBef>
              <a:spcAft>
                <a:spcPts val="0"/>
              </a:spcAft>
              <a:buSzPts val="1100"/>
              <a:buNone/>
            </a:pPr>
            <a:endParaRPr sz="1200">
              <a:latin typeface="Corbel"/>
              <a:ea typeface="Corbel"/>
              <a:cs typeface="Corbel"/>
              <a:sym typeface="Corbel"/>
            </a:endParaRPr>
          </a:p>
          <a:p>
            <a:pPr marL="0" lvl="0" indent="0" algn="l" rtl="0">
              <a:lnSpc>
                <a:spcPct val="100000"/>
              </a:lnSpc>
              <a:spcBef>
                <a:spcPts val="0"/>
              </a:spcBef>
              <a:spcAft>
                <a:spcPts val="0"/>
              </a:spcAft>
              <a:buSzPts val="1100"/>
              <a:buNone/>
            </a:pPr>
            <a:r>
              <a:rPr lang="fr-FR" sz="1200">
                <a:latin typeface="Corbel"/>
                <a:ea typeface="Corbel"/>
                <a:cs typeface="Corbel"/>
                <a:sym typeface="Corbel"/>
              </a:rPr>
              <a:t>Exemple de mise en place de l’économie  du Donut pour la ville d’Amsterdam : </a:t>
            </a:r>
            <a:r>
              <a:rPr lang="fr-FR" sz="1200" u="sng">
                <a:solidFill>
                  <a:schemeClr val="hlink"/>
                </a:solidFill>
                <a:latin typeface="Corbel"/>
                <a:ea typeface="Corbel"/>
                <a:cs typeface="Corbel"/>
                <a:sym typeface="Corbel"/>
                <a:hlinkClick r:id="rId3"/>
              </a:rPr>
              <a:t>https://www.agenda-2030.fr/a-la-une/actualites-a-la-une/article/la-ville-d-amsterdam-adopte-l-approche-donut-pour-integrer-les-odd</a:t>
            </a:r>
            <a:r>
              <a:rPr lang="fr-FR" sz="1200">
                <a:latin typeface="Corbel"/>
                <a:ea typeface="Corbel"/>
                <a:cs typeface="Corbel"/>
                <a:sym typeface="Corbel"/>
              </a:rPr>
              <a:t>? </a:t>
            </a:r>
            <a:endParaRPr sz="1200">
              <a:latin typeface="Corbel"/>
              <a:ea typeface="Corbel"/>
              <a:cs typeface="Corbel"/>
              <a:sym typeface="Corbel"/>
            </a:endParaRPr>
          </a:p>
        </p:txBody>
      </p:sp>
      <p:sp>
        <p:nvSpPr>
          <p:cNvPr id="923" name="Google Shape;923;g2bb1fdd75e4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2be7d6dfebe_0_128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3" name="Google Shape;703;g2be7d6dfebe_0_12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2be7d6dfebe_0_55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3" name="Google Shape;933;g2be7d6dfebe_0_55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2be7d6dfebe_0_48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r>
              <a:rPr lang="fr-FR">
                <a:latin typeface="Corbel"/>
                <a:ea typeface="Corbel"/>
                <a:cs typeface="Corbel"/>
                <a:sym typeface="Corbel"/>
              </a:rPr>
              <a:t>Présenter à vos élèves le déroulement de la création du plan d’action grâce à ces 4 étapes</a:t>
            </a:r>
            <a:br>
              <a:rPr lang="fr-FR">
                <a:latin typeface="Corbel"/>
                <a:ea typeface="Corbel"/>
                <a:cs typeface="Corbel"/>
                <a:sym typeface="Corbel"/>
              </a:rPr>
            </a:br>
            <a:br>
              <a:rPr lang="fr-FR">
                <a:latin typeface="Corbel"/>
                <a:ea typeface="Corbel"/>
                <a:cs typeface="Corbel"/>
                <a:sym typeface="Corbel"/>
              </a:rPr>
            </a:br>
            <a:r>
              <a:rPr lang="fr-FR">
                <a:latin typeface="Corbel"/>
                <a:ea typeface="Corbel"/>
                <a:cs typeface="Corbel"/>
                <a:sym typeface="Corbel"/>
              </a:rPr>
              <a:t>Dans un premier temps, il vous faudra repartir du bilan obtenu à l’aide du Calculateur Clicks On </a:t>
            </a:r>
            <a:br>
              <a:rPr lang="fr-FR">
                <a:latin typeface="Corbel"/>
                <a:ea typeface="Corbel"/>
                <a:cs typeface="Corbel"/>
                <a:sym typeface="Corbel"/>
              </a:rPr>
            </a:br>
            <a:r>
              <a:rPr lang="fr-FR">
                <a:latin typeface="Corbel"/>
                <a:ea typeface="Corbel"/>
                <a:cs typeface="Corbel"/>
                <a:sym typeface="Corbel"/>
              </a:rPr>
              <a:t>Puis une phase de prototypage d’une action </a:t>
            </a:r>
            <a:br>
              <a:rPr lang="fr-FR">
                <a:latin typeface="Corbel"/>
                <a:ea typeface="Corbel"/>
                <a:cs typeface="Corbel"/>
                <a:sym typeface="Corbel"/>
              </a:rPr>
            </a:br>
            <a:r>
              <a:rPr lang="fr-FR">
                <a:latin typeface="Corbel"/>
                <a:ea typeface="Corbel"/>
                <a:cs typeface="Corbel"/>
                <a:sym typeface="Corbel"/>
              </a:rPr>
              <a:t>Avant de déterminer le plan d’action complet</a:t>
            </a:r>
            <a:br>
              <a:rPr lang="fr-FR">
                <a:latin typeface="Corbel"/>
                <a:ea typeface="Corbel"/>
                <a:cs typeface="Corbel"/>
                <a:sym typeface="Corbel"/>
              </a:rPr>
            </a:br>
            <a:r>
              <a:rPr lang="fr-FR">
                <a:latin typeface="Corbel"/>
                <a:ea typeface="Corbel"/>
                <a:cs typeface="Corbel"/>
                <a:sym typeface="Corbel"/>
              </a:rPr>
              <a:t>Évaluer vos actions selectionnées et valider le plan d’action définitif</a:t>
            </a:r>
            <a:br>
              <a:rPr lang="fr-FR">
                <a:latin typeface="Corbel"/>
                <a:ea typeface="Corbel"/>
                <a:cs typeface="Corbel"/>
                <a:sym typeface="Corbel"/>
              </a:rPr>
            </a:br>
            <a:endParaRPr>
              <a:latin typeface="Corbel"/>
              <a:ea typeface="Corbel"/>
              <a:cs typeface="Corbel"/>
              <a:sym typeface="Corbel"/>
            </a:endParaRPr>
          </a:p>
        </p:txBody>
      </p:sp>
      <p:sp>
        <p:nvSpPr>
          <p:cNvPr id="940" name="Google Shape;940;g2be7d6dfebe_0_48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1425c232076_2_1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r>
              <a:rPr lang="fr-FR">
                <a:latin typeface="Corbel"/>
                <a:ea typeface="Corbel"/>
                <a:cs typeface="Corbel"/>
                <a:sym typeface="Corbel"/>
              </a:rPr>
              <a:t>Repartez du bilan obtenu grâce au calculateur Clicks On - Commentez le avec vos élèves</a:t>
            </a:r>
            <a:endParaRPr>
              <a:latin typeface="Corbel"/>
              <a:ea typeface="Corbel"/>
              <a:cs typeface="Corbel"/>
              <a:sym typeface="Corbel"/>
            </a:endParaRPr>
          </a:p>
        </p:txBody>
      </p:sp>
      <p:sp>
        <p:nvSpPr>
          <p:cNvPr id="962" name="Google Shape;962;g1425c232076_2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2be7d6dfebe_0_55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fr-FR">
                <a:solidFill>
                  <a:schemeClr val="dk1"/>
                </a:solidFill>
              </a:rPr>
              <a:t>Cadrage des objectifs de réduction car </a:t>
            </a:r>
            <a:r>
              <a:rPr lang="fr-FR" b="1" u="sng">
                <a:solidFill>
                  <a:schemeClr val="dk1"/>
                </a:solidFill>
              </a:rPr>
              <a:t>axé GES</a:t>
            </a:r>
            <a:endParaRPr b="1" u="sng">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u="sng">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fr-FR">
                <a:solidFill>
                  <a:schemeClr val="dk1"/>
                </a:solidFill>
              </a:rPr>
              <a:t>2 axes/niveaux d’ambition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fr-FR">
                <a:solidFill>
                  <a:schemeClr val="dk1"/>
                </a:solidFill>
              </a:rPr>
              <a:t>Selon ce qui est réalisable (chef d’établissement dit que c’est possible ou non car…)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fr-FR">
                <a:solidFill>
                  <a:schemeClr val="dk1"/>
                </a:solidFill>
              </a:rPr>
              <a:t>Ou ce qui s’appuie l’accord de paris : diviser par 8 en trente ans soit un tiers des émissions tous les dix ans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fr-FR">
                <a:solidFill>
                  <a:schemeClr val="dk1"/>
                </a:solidFill>
              </a:rPr>
              <a:t>Objectif : baisser les émissions ou créer les conditions pour cette baisse. Le but ici étant de cadrer ses actions sur les postes d’émission les plus élevés et là où l’on peut agir facilement/rapidement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fr-FR">
                <a:solidFill>
                  <a:schemeClr val="dk1"/>
                </a:solidFill>
              </a:rPr>
              <a:t>Obj plus pédagogiques : ex : tous les élèves doivent avoir été sensibilisés au cc (éloignement des ges)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fr-FR">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fr-FR">
                <a:solidFill>
                  <a:schemeClr val="dk1"/>
                </a:solidFill>
              </a:rPr>
              <a:t>Actions selon leur degré de concret (baisse des émissions, sensi…)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SzPts val="1100"/>
              <a:buNone/>
            </a:pPr>
            <a:r>
              <a:rPr lang="fr-FR">
                <a:solidFill>
                  <a:schemeClr val="dk1"/>
                </a:solidFill>
              </a:rPr>
              <a:t>Besoin de créer des liens avec autres parties prenantes pour aider dans le futur : parler du projet PEBC aux collectivités, aux autres établissements du territoire, connaîtres les acteurs engagés du territoire</a:t>
            </a:r>
            <a:endParaRPr/>
          </a:p>
        </p:txBody>
      </p:sp>
      <p:sp>
        <p:nvSpPr>
          <p:cNvPr id="969" name="Google Shape;969;g2be7d6dfebe_0_55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2be7d6dfebe_1_3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g2be7d6dfebe_1_3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sz="1200">
                <a:solidFill>
                  <a:srgbClr val="434343"/>
                </a:solidFill>
                <a:latin typeface="Corbel"/>
                <a:ea typeface="Corbel"/>
                <a:cs typeface="Corbel"/>
                <a:sym typeface="Corbel"/>
              </a:rPr>
              <a:t>Il est important de mettre en avant que chaque post-it contient un morceau d’information, c’est-à-dire : ce doit être une phrase entière (pas un mot), qui communique une seule chose (cela limite plusieurs interprétations possibles), et on ne recherche aucune solution dans cette partie du processus. </a:t>
            </a:r>
            <a:endParaRPr sz="500">
              <a:solidFill>
                <a:schemeClr val="dk1"/>
              </a:solidFill>
            </a:endParaRPr>
          </a:p>
          <a:p>
            <a:pPr marL="457200" lvl="0" indent="-228600" algn="l" rtl="0">
              <a:spcBef>
                <a:spcPts val="0"/>
              </a:spcBef>
              <a:spcAft>
                <a:spcPts val="0"/>
              </a:spcAft>
              <a:buClr>
                <a:schemeClr val="dk1"/>
              </a:buClr>
              <a:buSzPts val="1400"/>
              <a:buFont typeface="Arial"/>
              <a:buNone/>
            </a:pPr>
            <a:endParaRPr sz="1200">
              <a:solidFill>
                <a:srgbClr val="434343"/>
              </a:solidFill>
              <a:latin typeface="Corbel"/>
              <a:ea typeface="Corbel"/>
              <a:cs typeface="Corbel"/>
              <a:sym typeface="Corbel"/>
            </a:endParaRPr>
          </a:p>
          <a:p>
            <a:pPr marL="457200" lvl="0" indent="-228600" algn="just" rtl="0">
              <a:spcBef>
                <a:spcPts val="0"/>
              </a:spcBef>
              <a:spcAft>
                <a:spcPts val="0"/>
              </a:spcAft>
              <a:buClr>
                <a:schemeClr val="dk1"/>
              </a:buClr>
              <a:buSzPts val="1400"/>
              <a:buFont typeface="Arial"/>
              <a:buNone/>
            </a:pPr>
            <a:r>
              <a:rPr lang="fr-FR" sz="1200" b="1">
                <a:solidFill>
                  <a:srgbClr val="0E101A"/>
                </a:solidFill>
                <a:latin typeface="Corbel"/>
                <a:ea typeface="Corbel"/>
                <a:cs typeface="Corbel"/>
                <a:sym typeface="Corbel"/>
              </a:rPr>
              <a:t>Comment pouvons-nous... </a:t>
            </a:r>
            <a:r>
              <a:rPr lang="fr-FR" sz="1200" b="1">
                <a:solidFill>
                  <a:srgbClr val="CC0000"/>
                </a:solidFill>
                <a:latin typeface="Corbel"/>
                <a:ea typeface="Corbel"/>
                <a:cs typeface="Corbel"/>
                <a:sym typeface="Corbel"/>
              </a:rPr>
              <a:t>[augmenter, réduire, diminuer, améliorer, changer, optimiser, éliminer, créer, atteindre]</a:t>
            </a:r>
            <a:r>
              <a:rPr lang="fr-FR" sz="1200" b="1">
                <a:solidFill>
                  <a:srgbClr val="F1C232"/>
                </a:solidFill>
                <a:latin typeface="Corbel"/>
                <a:ea typeface="Corbel"/>
                <a:cs typeface="Corbel"/>
                <a:sym typeface="Corbel"/>
              </a:rPr>
              <a:t> que... [utilisateurs/cibles]</a:t>
            </a:r>
            <a:r>
              <a:rPr lang="fr-FR" sz="1200" b="1">
                <a:solidFill>
                  <a:srgbClr val="0E101A"/>
                </a:solidFill>
                <a:latin typeface="Corbel"/>
                <a:ea typeface="Corbel"/>
                <a:cs typeface="Corbel"/>
                <a:sym typeface="Corbel"/>
              </a:rPr>
              <a:t> </a:t>
            </a:r>
            <a:r>
              <a:rPr lang="fr-FR" sz="1200" b="1">
                <a:solidFill>
                  <a:srgbClr val="6AA84F"/>
                </a:solidFill>
                <a:latin typeface="Corbel"/>
                <a:ea typeface="Corbel"/>
                <a:cs typeface="Corbel"/>
                <a:sym typeface="Corbel"/>
              </a:rPr>
              <a:t>progressent... [besoin]</a:t>
            </a:r>
            <a:r>
              <a:rPr lang="fr-FR" sz="1200" b="1">
                <a:solidFill>
                  <a:srgbClr val="0E101A"/>
                </a:solidFill>
                <a:latin typeface="Corbel"/>
                <a:ea typeface="Corbel"/>
                <a:cs typeface="Corbel"/>
                <a:sym typeface="Corbel"/>
              </a:rPr>
              <a:t> </a:t>
            </a:r>
            <a:r>
              <a:rPr lang="fr-FR" sz="1200" b="1">
                <a:solidFill>
                  <a:srgbClr val="3686C6"/>
                </a:solidFill>
                <a:latin typeface="Corbel"/>
                <a:ea typeface="Corbel"/>
                <a:cs typeface="Corbel"/>
                <a:sym typeface="Corbel"/>
              </a:rPr>
              <a:t>en... [sujet] ?</a:t>
            </a:r>
            <a:endParaRPr sz="1200">
              <a:solidFill>
                <a:schemeClr val="dk1"/>
              </a:solidFill>
              <a:latin typeface="Calibri"/>
              <a:ea typeface="Calibri"/>
              <a:cs typeface="Calibri"/>
              <a:sym typeface="Calibri"/>
            </a:endParaRPr>
          </a:p>
          <a:p>
            <a:pPr marL="457200" lvl="0" indent="-228600" algn="just" rtl="0">
              <a:spcBef>
                <a:spcPts val="0"/>
              </a:spcBef>
              <a:spcAft>
                <a:spcPts val="0"/>
              </a:spcAft>
              <a:buClr>
                <a:schemeClr val="dk1"/>
              </a:buClr>
              <a:buSzPts val="1400"/>
              <a:buFont typeface="Arial"/>
              <a:buNone/>
            </a:pPr>
            <a:r>
              <a:rPr lang="fr-FR" sz="1200" b="1">
                <a:solidFill>
                  <a:srgbClr val="0E101A"/>
                </a:solidFill>
                <a:latin typeface="Corbel"/>
                <a:ea typeface="Corbel"/>
                <a:cs typeface="Corbel"/>
                <a:sym typeface="Corbel"/>
              </a:rPr>
              <a:t> </a:t>
            </a:r>
            <a:endParaRPr sz="1200">
              <a:solidFill>
                <a:schemeClr val="dk1"/>
              </a:solidFill>
              <a:latin typeface="Calibri"/>
              <a:ea typeface="Calibri"/>
              <a:cs typeface="Calibri"/>
              <a:sym typeface="Calibri"/>
            </a:endParaRPr>
          </a:p>
          <a:p>
            <a:pPr marL="457200" lvl="0" indent="-228600" algn="just" rtl="0">
              <a:spcBef>
                <a:spcPts val="0"/>
              </a:spcBef>
              <a:spcAft>
                <a:spcPts val="0"/>
              </a:spcAft>
              <a:buClr>
                <a:schemeClr val="dk1"/>
              </a:buClr>
              <a:buSzPts val="1400"/>
              <a:buFont typeface="Arial"/>
              <a:buNone/>
            </a:pPr>
            <a:r>
              <a:rPr lang="fr-FR" sz="1200" b="1">
                <a:solidFill>
                  <a:srgbClr val="0E101A"/>
                </a:solidFill>
                <a:latin typeface="Corbel"/>
                <a:ea typeface="Corbel"/>
                <a:cs typeface="Corbel"/>
                <a:sym typeface="Corbel"/>
              </a:rPr>
              <a:t>Exemple : Comment pouvons-nous </a:t>
            </a:r>
            <a:r>
              <a:rPr lang="fr-FR" sz="1200" b="1">
                <a:solidFill>
                  <a:srgbClr val="CC0000"/>
                </a:solidFill>
                <a:latin typeface="Corbel"/>
                <a:ea typeface="Corbel"/>
                <a:cs typeface="Corbel"/>
                <a:sym typeface="Corbel"/>
              </a:rPr>
              <a:t>faire en sorte</a:t>
            </a:r>
            <a:r>
              <a:rPr lang="fr-FR" sz="1200" b="1">
                <a:solidFill>
                  <a:srgbClr val="0E101A"/>
                </a:solidFill>
                <a:latin typeface="Corbel"/>
                <a:ea typeface="Corbel"/>
                <a:cs typeface="Corbel"/>
                <a:sym typeface="Corbel"/>
              </a:rPr>
              <a:t> </a:t>
            </a:r>
            <a:r>
              <a:rPr lang="fr-FR" sz="1200" b="1">
                <a:solidFill>
                  <a:srgbClr val="F1C232"/>
                </a:solidFill>
                <a:latin typeface="Corbel"/>
                <a:ea typeface="Corbel"/>
                <a:cs typeface="Corbel"/>
                <a:sym typeface="Corbel"/>
              </a:rPr>
              <a:t>que les élèves </a:t>
            </a:r>
            <a:r>
              <a:rPr lang="fr-FR" sz="1200" b="1">
                <a:solidFill>
                  <a:srgbClr val="6AA84F"/>
                </a:solidFill>
                <a:latin typeface="Corbel"/>
                <a:ea typeface="Corbel"/>
                <a:cs typeface="Corbel"/>
                <a:sym typeface="Corbel"/>
              </a:rPr>
              <a:t>consomment moins de viande</a:t>
            </a:r>
            <a:r>
              <a:rPr lang="fr-FR" sz="1200" b="1">
                <a:solidFill>
                  <a:srgbClr val="0E101A"/>
                </a:solidFill>
                <a:latin typeface="Corbel"/>
                <a:ea typeface="Corbel"/>
                <a:cs typeface="Corbel"/>
                <a:sym typeface="Corbel"/>
              </a:rPr>
              <a:t> </a:t>
            </a:r>
            <a:r>
              <a:rPr lang="fr-FR" sz="1200" b="1">
                <a:solidFill>
                  <a:srgbClr val="3686C6"/>
                </a:solidFill>
                <a:latin typeface="Corbel"/>
                <a:ea typeface="Corbel"/>
                <a:cs typeface="Corbel"/>
                <a:sym typeface="Corbel"/>
              </a:rPr>
              <a:t>à la cantine ?</a:t>
            </a:r>
            <a:endParaRPr sz="1200">
              <a:solidFill>
                <a:schemeClr val="dk1"/>
              </a:solidFill>
              <a:latin typeface="Calibri"/>
              <a:ea typeface="Calibri"/>
              <a:cs typeface="Calibri"/>
              <a:sym typeface="Calibri"/>
            </a:endParaRPr>
          </a:p>
          <a:p>
            <a:pPr marL="457200" lvl="0" indent="-228600" algn="just" rtl="0">
              <a:spcBef>
                <a:spcPts val="0"/>
              </a:spcBef>
              <a:spcAft>
                <a:spcPts val="0"/>
              </a:spcAft>
              <a:buClr>
                <a:schemeClr val="dk1"/>
              </a:buClr>
              <a:buSzPts val="1400"/>
              <a:buFont typeface="Arial"/>
              <a:buNone/>
            </a:pPr>
            <a:r>
              <a:rPr lang="fr-FR" sz="1200" b="1">
                <a:solidFill>
                  <a:srgbClr val="0E101A"/>
                </a:solidFill>
                <a:latin typeface="Corbel"/>
                <a:ea typeface="Corbel"/>
                <a:cs typeface="Corbel"/>
                <a:sym typeface="Corbel"/>
              </a:rPr>
              <a:t> </a:t>
            </a:r>
            <a:endParaRPr sz="1200">
              <a:solidFill>
                <a:schemeClr val="dk1"/>
              </a:solidFill>
              <a:latin typeface="Calibri"/>
              <a:ea typeface="Calibri"/>
              <a:cs typeface="Calibri"/>
              <a:sym typeface="Calibri"/>
            </a:endParaRPr>
          </a:p>
          <a:p>
            <a:pPr marL="457200" lvl="0" indent="-228600" algn="just" rtl="0">
              <a:spcBef>
                <a:spcPts val="0"/>
              </a:spcBef>
              <a:spcAft>
                <a:spcPts val="0"/>
              </a:spcAft>
              <a:buClr>
                <a:schemeClr val="dk1"/>
              </a:buClr>
              <a:buSzPts val="1400"/>
              <a:buFont typeface="Arial"/>
              <a:buNone/>
            </a:pPr>
            <a:r>
              <a:rPr lang="fr-FR" sz="1200">
                <a:solidFill>
                  <a:srgbClr val="0E101A"/>
                </a:solidFill>
                <a:latin typeface="Corbel"/>
                <a:ea typeface="Corbel"/>
                <a:cs typeface="Corbel"/>
                <a:sym typeface="Corbel"/>
              </a:rPr>
              <a:t>Développez plusieurs challenges et choisissez celui qui est le plus attrayant et le plus motivant pour vous.</a:t>
            </a:r>
            <a:endParaRPr sz="1800">
              <a:solidFill>
                <a:srgbClr val="434343"/>
              </a:solidFill>
              <a:latin typeface="Corbel"/>
              <a:ea typeface="Corbel"/>
              <a:cs typeface="Corbel"/>
              <a:sym typeface="Corbel"/>
            </a:endParaRPr>
          </a:p>
        </p:txBody>
      </p:sp>
      <p:sp>
        <p:nvSpPr>
          <p:cNvPr id="977" name="Google Shape;977;g2be7d6dfebe_1_3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2be7d6dfebe_0_6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fr-FR" sz="1200">
                <a:solidFill>
                  <a:srgbClr val="434343"/>
                </a:solidFill>
                <a:latin typeface="Corbel"/>
                <a:ea typeface="Corbel"/>
                <a:cs typeface="Corbel"/>
                <a:sym typeface="Corbel"/>
              </a:rPr>
              <a:t>Materiel : Post it et stylo - + grande feuille blanche ou bout de mur</a:t>
            </a:r>
            <a:br>
              <a:rPr lang="fr-FR" sz="1200">
                <a:solidFill>
                  <a:srgbClr val="434343"/>
                </a:solidFill>
                <a:latin typeface="Corbel"/>
                <a:ea typeface="Corbel"/>
                <a:cs typeface="Corbel"/>
                <a:sym typeface="Corbel"/>
              </a:rPr>
            </a:br>
            <a:br>
              <a:rPr lang="fr-FR" sz="1200">
                <a:solidFill>
                  <a:srgbClr val="434343"/>
                </a:solidFill>
                <a:latin typeface="Corbel"/>
                <a:ea typeface="Corbel"/>
                <a:cs typeface="Corbel"/>
                <a:sym typeface="Corbel"/>
              </a:rPr>
            </a:br>
            <a:r>
              <a:rPr lang="fr-FR" sz="1200">
                <a:solidFill>
                  <a:srgbClr val="434343"/>
                </a:solidFill>
                <a:latin typeface="Corbel"/>
                <a:ea typeface="Corbel"/>
                <a:cs typeface="Corbel"/>
                <a:sym typeface="Corbel"/>
              </a:rPr>
              <a:t>Il est important de mettre en avant que chaque post-it contienne un morceau d’information, c’est-à-dire : ce doit être une phrase entière (pas un mot), qui communique une seule chose (cela limite plusieurs interprétations possibles), et on ne recherche aucune solution dans cette partie du processus. </a:t>
            </a:r>
            <a:br>
              <a:rPr lang="fr-FR" sz="1200">
                <a:solidFill>
                  <a:srgbClr val="434343"/>
                </a:solidFill>
                <a:latin typeface="Corbel"/>
                <a:ea typeface="Corbel"/>
                <a:cs typeface="Corbel"/>
                <a:sym typeface="Corbel"/>
              </a:rPr>
            </a:br>
            <a:br>
              <a:rPr lang="fr-FR" sz="1200">
                <a:solidFill>
                  <a:srgbClr val="434343"/>
                </a:solidFill>
                <a:latin typeface="Corbel"/>
                <a:ea typeface="Corbel"/>
                <a:cs typeface="Corbel"/>
                <a:sym typeface="Corbel"/>
              </a:rPr>
            </a:br>
            <a:r>
              <a:rPr lang="fr-FR" sz="1200">
                <a:solidFill>
                  <a:srgbClr val="434343"/>
                </a:solidFill>
                <a:latin typeface="Corbel"/>
                <a:ea typeface="Corbel"/>
                <a:cs typeface="Corbel"/>
                <a:sym typeface="Corbel"/>
              </a:rPr>
              <a:t>Animation : faire apparaître les étapes les une après les autres</a:t>
            </a:r>
            <a:br>
              <a:rPr lang="fr-FR" sz="1200">
                <a:solidFill>
                  <a:srgbClr val="434343"/>
                </a:solidFill>
                <a:latin typeface="Corbel"/>
                <a:ea typeface="Corbel"/>
                <a:cs typeface="Corbel"/>
                <a:sym typeface="Corbel"/>
              </a:rPr>
            </a:br>
            <a:br>
              <a:rPr lang="fr-FR" sz="1200">
                <a:solidFill>
                  <a:srgbClr val="434343"/>
                </a:solidFill>
                <a:latin typeface="Corbel"/>
                <a:ea typeface="Corbel"/>
                <a:cs typeface="Corbel"/>
                <a:sym typeface="Corbel"/>
              </a:rPr>
            </a:br>
            <a:r>
              <a:rPr lang="fr-FR" sz="1200">
                <a:solidFill>
                  <a:srgbClr val="434343"/>
                </a:solidFill>
                <a:latin typeface="Corbel"/>
                <a:ea typeface="Corbel"/>
                <a:cs typeface="Corbel"/>
                <a:sym typeface="Corbel"/>
              </a:rPr>
              <a:t>Etapes : </a:t>
            </a:r>
            <a:br>
              <a:rPr lang="fr-FR" sz="1200">
                <a:solidFill>
                  <a:srgbClr val="434343"/>
                </a:solidFill>
                <a:latin typeface="Corbel"/>
                <a:ea typeface="Corbel"/>
                <a:cs typeface="Corbel"/>
                <a:sym typeface="Corbel"/>
              </a:rPr>
            </a:br>
            <a:r>
              <a:rPr lang="fr-FR" sz="1200">
                <a:solidFill>
                  <a:srgbClr val="434343"/>
                </a:solidFill>
                <a:latin typeface="Corbel"/>
                <a:ea typeface="Corbel"/>
                <a:cs typeface="Corbel"/>
                <a:sym typeface="Corbel"/>
              </a:rPr>
              <a:t>- Divergence : “Que savez-vous de” -&gt; Les élèves doivent noter ce qu’ils savent à propos du sujet abordé</a:t>
            </a:r>
            <a:br>
              <a:rPr lang="fr-FR" sz="1200">
                <a:solidFill>
                  <a:srgbClr val="434343"/>
                </a:solidFill>
                <a:latin typeface="Corbel"/>
                <a:ea typeface="Corbel"/>
                <a:cs typeface="Corbel"/>
                <a:sym typeface="Corbel"/>
              </a:rPr>
            </a:br>
            <a:r>
              <a:rPr lang="fr-FR" sz="1200">
                <a:solidFill>
                  <a:srgbClr val="434343"/>
                </a:solidFill>
                <a:latin typeface="Corbel"/>
                <a:ea typeface="Corbel"/>
                <a:cs typeface="Corbel"/>
                <a:sym typeface="Corbel"/>
              </a:rPr>
              <a:t>-  Convergence :  </a:t>
            </a:r>
            <a:r>
              <a:rPr lang="fr-FR" sz="1400">
                <a:solidFill>
                  <a:srgbClr val="575757"/>
                </a:solidFill>
                <a:latin typeface="Corbel"/>
                <a:ea typeface="Corbel"/>
                <a:cs typeface="Corbel"/>
                <a:sym typeface="Corbel"/>
              </a:rPr>
              <a:t>Le groupe réorganise les idées par thèmes ou idées similaires</a:t>
            </a:r>
            <a:br>
              <a:rPr lang="fr-FR" sz="1400">
                <a:solidFill>
                  <a:srgbClr val="575757"/>
                </a:solidFill>
                <a:latin typeface="Corbel"/>
                <a:ea typeface="Corbel"/>
                <a:cs typeface="Corbel"/>
                <a:sym typeface="Corbel"/>
              </a:rPr>
            </a:br>
            <a:r>
              <a:rPr lang="fr-FR" sz="1400">
                <a:solidFill>
                  <a:srgbClr val="575757"/>
                </a:solidFill>
                <a:latin typeface="Corbel"/>
                <a:ea typeface="Corbel"/>
                <a:cs typeface="Corbel"/>
                <a:sym typeface="Corbel"/>
              </a:rPr>
              <a:t>- Formuler une question autour du problème identifié qui commence par “comment pouvons-nous?”</a:t>
            </a:r>
            <a:endParaRPr sz="1400">
              <a:solidFill>
                <a:schemeClr val="dk1"/>
              </a:solidFill>
            </a:endParaRPr>
          </a:p>
          <a:p>
            <a:pPr marL="457200" lvl="0" indent="-228600" algn="l" rtl="0">
              <a:lnSpc>
                <a:spcPct val="100000"/>
              </a:lnSpc>
              <a:spcBef>
                <a:spcPts val="0"/>
              </a:spcBef>
              <a:spcAft>
                <a:spcPts val="0"/>
              </a:spcAft>
              <a:buSzPts val="1400"/>
              <a:buNone/>
            </a:pPr>
            <a:endParaRPr sz="1400">
              <a:solidFill>
                <a:srgbClr val="575757"/>
              </a:solidFill>
              <a:latin typeface="Corbel"/>
              <a:ea typeface="Corbel"/>
              <a:cs typeface="Corbel"/>
              <a:sym typeface="Corbel"/>
            </a:endParaRPr>
          </a:p>
          <a:p>
            <a:pPr marL="457200" lvl="0" indent="-228600" algn="l" rtl="0">
              <a:lnSpc>
                <a:spcPct val="100000"/>
              </a:lnSpc>
              <a:spcBef>
                <a:spcPts val="0"/>
              </a:spcBef>
              <a:spcAft>
                <a:spcPts val="0"/>
              </a:spcAft>
              <a:buSzPts val="1400"/>
              <a:buNone/>
            </a:pPr>
            <a:endParaRPr sz="1200">
              <a:solidFill>
                <a:srgbClr val="434343"/>
              </a:solidFill>
              <a:latin typeface="Corbel"/>
              <a:ea typeface="Corbel"/>
              <a:cs typeface="Corbel"/>
              <a:sym typeface="Corbel"/>
            </a:endParaRPr>
          </a:p>
          <a:p>
            <a:pPr marL="457200" lvl="0" indent="-228600" algn="just" rtl="0">
              <a:lnSpc>
                <a:spcPct val="100000"/>
              </a:lnSpc>
              <a:spcBef>
                <a:spcPts val="0"/>
              </a:spcBef>
              <a:spcAft>
                <a:spcPts val="0"/>
              </a:spcAft>
              <a:buClr>
                <a:schemeClr val="dk1"/>
              </a:buClr>
              <a:buSzPts val="1400"/>
              <a:buFont typeface="Arial"/>
              <a:buNone/>
            </a:pPr>
            <a:r>
              <a:rPr lang="fr-FR" sz="1200" b="1">
                <a:solidFill>
                  <a:srgbClr val="0E101A"/>
                </a:solidFill>
                <a:latin typeface="Corbel"/>
                <a:ea typeface="Corbel"/>
                <a:cs typeface="Corbel"/>
                <a:sym typeface="Corbel"/>
              </a:rPr>
              <a:t>Comment pouvons-nous... </a:t>
            </a:r>
            <a:r>
              <a:rPr lang="fr-FR" sz="1200" b="1">
                <a:solidFill>
                  <a:srgbClr val="CC0000"/>
                </a:solidFill>
                <a:latin typeface="Corbel"/>
                <a:ea typeface="Corbel"/>
                <a:cs typeface="Corbel"/>
                <a:sym typeface="Corbel"/>
              </a:rPr>
              <a:t>[augmenter, réduire, diminuer, améliorer, changer, optimiser, éliminer, créer, atteindre]</a:t>
            </a:r>
            <a:r>
              <a:rPr lang="fr-FR" sz="1200" b="1">
                <a:solidFill>
                  <a:srgbClr val="F1C232"/>
                </a:solidFill>
                <a:latin typeface="Corbel"/>
                <a:ea typeface="Corbel"/>
                <a:cs typeface="Corbel"/>
                <a:sym typeface="Corbel"/>
              </a:rPr>
              <a:t> que... [utilisateurs/cibles]</a:t>
            </a:r>
            <a:r>
              <a:rPr lang="fr-FR" sz="1200" b="1">
                <a:solidFill>
                  <a:srgbClr val="0E101A"/>
                </a:solidFill>
                <a:latin typeface="Corbel"/>
                <a:ea typeface="Corbel"/>
                <a:cs typeface="Corbel"/>
                <a:sym typeface="Corbel"/>
              </a:rPr>
              <a:t> </a:t>
            </a:r>
            <a:r>
              <a:rPr lang="fr-FR" sz="1200" b="1">
                <a:solidFill>
                  <a:srgbClr val="6AA84F"/>
                </a:solidFill>
                <a:latin typeface="Corbel"/>
                <a:ea typeface="Corbel"/>
                <a:cs typeface="Corbel"/>
                <a:sym typeface="Corbel"/>
              </a:rPr>
              <a:t>progressent... [besoin]</a:t>
            </a:r>
            <a:r>
              <a:rPr lang="fr-FR" sz="1200" b="1">
                <a:solidFill>
                  <a:srgbClr val="0E101A"/>
                </a:solidFill>
                <a:latin typeface="Corbel"/>
                <a:ea typeface="Corbel"/>
                <a:cs typeface="Corbel"/>
                <a:sym typeface="Corbel"/>
              </a:rPr>
              <a:t> </a:t>
            </a:r>
            <a:r>
              <a:rPr lang="fr-FR" sz="1200" b="1">
                <a:solidFill>
                  <a:srgbClr val="3686C6"/>
                </a:solidFill>
                <a:latin typeface="Corbel"/>
                <a:ea typeface="Corbel"/>
                <a:cs typeface="Corbel"/>
                <a:sym typeface="Corbel"/>
              </a:rPr>
              <a:t>en... [sujet] ?</a:t>
            </a:r>
            <a:endParaRPr sz="1200"/>
          </a:p>
          <a:p>
            <a:pPr marL="457200" lvl="0" indent="-228600" algn="just" rtl="0">
              <a:lnSpc>
                <a:spcPct val="100000"/>
              </a:lnSpc>
              <a:spcBef>
                <a:spcPts val="0"/>
              </a:spcBef>
              <a:spcAft>
                <a:spcPts val="0"/>
              </a:spcAft>
              <a:buClr>
                <a:schemeClr val="dk1"/>
              </a:buClr>
              <a:buSzPts val="1400"/>
              <a:buFont typeface="Arial"/>
              <a:buNone/>
            </a:pPr>
            <a:r>
              <a:rPr lang="fr-FR" sz="1200" b="1">
                <a:solidFill>
                  <a:srgbClr val="0E101A"/>
                </a:solidFill>
                <a:latin typeface="Corbel"/>
                <a:ea typeface="Corbel"/>
                <a:cs typeface="Corbel"/>
                <a:sym typeface="Corbel"/>
              </a:rPr>
              <a:t> </a:t>
            </a:r>
            <a:endParaRPr sz="1200"/>
          </a:p>
          <a:p>
            <a:pPr marL="457200" lvl="0" indent="-228600" algn="just" rtl="0">
              <a:lnSpc>
                <a:spcPct val="100000"/>
              </a:lnSpc>
              <a:spcBef>
                <a:spcPts val="0"/>
              </a:spcBef>
              <a:spcAft>
                <a:spcPts val="0"/>
              </a:spcAft>
              <a:buClr>
                <a:schemeClr val="dk1"/>
              </a:buClr>
              <a:buSzPts val="1400"/>
              <a:buFont typeface="Arial"/>
              <a:buNone/>
            </a:pPr>
            <a:r>
              <a:rPr lang="fr-FR" sz="1200" b="1">
                <a:solidFill>
                  <a:srgbClr val="0E101A"/>
                </a:solidFill>
                <a:latin typeface="Corbel"/>
                <a:ea typeface="Corbel"/>
                <a:cs typeface="Corbel"/>
                <a:sym typeface="Corbel"/>
              </a:rPr>
              <a:t>Exemple : Comment pouvons-nous </a:t>
            </a:r>
            <a:r>
              <a:rPr lang="fr-FR" sz="1200" b="1">
                <a:solidFill>
                  <a:srgbClr val="CC0000"/>
                </a:solidFill>
                <a:latin typeface="Corbel"/>
                <a:ea typeface="Corbel"/>
                <a:cs typeface="Corbel"/>
                <a:sym typeface="Corbel"/>
              </a:rPr>
              <a:t>faire en sorte</a:t>
            </a:r>
            <a:r>
              <a:rPr lang="fr-FR" sz="1200" b="1">
                <a:solidFill>
                  <a:srgbClr val="0E101A"/>
                </a:solidFill>
                <a:latin typeface="Corbel"/>
                <a:ea typeface="Corbel"/>
                <a:cs typeface="Corbel"/>
                <a:sym typeface="Corbel"/>
              </a:rPr>
              <a:t> </a:t>
            </a:r>
            <a:r>
              <a:rPr lang="fr-FR" sz="1200" b="1">
                <a:solidFill>
                  <a:srgbClr val="F1C232"/>
                </a:solidFill>
                <a:latin typeface="Corbel"/>
                <a:ea typeface="Corbel"/>
                <a:cs typeface="Corbel"/>
                <a:sym typeface="Corbel"/>
              </a:rPr>
              <a:t>que les élèves </a:t>
            </a:r>
            <a:r>
              <a:rPr lang="fr-FR" sz="1200" b="1">
                <a:solidFill>
                  <a:srgbClr val="6AA84F"/>
                </a:solidFill>
                <a:latin typeface="Corbel"/>
                <a:ea typeface="Corbel"/>
                <a:cs typeface="Corbel"/>
                <a:sym typeface="Corbel"/>
              </a:rPr>
              <a:t>consomment moins de viande</a:t>
            </a:r>
            <a:r>
              <a:rPr lang="fr-FR" sz="1200" b="1">
                <a:solidFill>
                  <a:srgbClr val="0E101A"/>
                </a:solidFill>
                <a:latin typeface="Corbel"/>
                <a:ea typeface="Corbel"/>
                <a:cs typeface="Corbel"/>
                <a:sym typeface="Corbel"/>
              </a:rPr>
              <a:t> </a:t>
            </a:r>
            <a:r>
              <a:rPr lang="fr-FR" sz="1200" b="1">
                <a:solidFill>
                  <a:srgbClr val="3686C6"/>
                </a:solidFill>
                <a:latin typeface="Corbel"/>
                <a:ea typeface="Corbel"/>
                <a:cs typeface="Corbel"/>
                <a:sym typeface="Corbel"/>
              </a:rPr>
              <a:t>à la cantine ?</a:t>
            </a:r>
            <a:endParaRPr sz="1200"/>
          </a:p>
          <a:p>
            <a:pPr marL="457200" lvl="0" indent="-228600" algn="l" rtl="0">
              <a:lnSpc>
                <a:spcPct val="100000"/>
              </a:lnSpc>
              <a:spcBef>
                <a:spcPts val="0"/>
              </a:spcBef>
              <a:spcAft>
                <a:spcPts val="0"/>
              </a:spcAft>
              <a:buClr>
                <a:schemeClr val="dk1"/>
              </a:buClr>
              <a:buSzPts val="1400"/>
              <a:buFont typeface="Arial"/>
              <a:buNone/>
            </a:pPr>
            <a:endParaRPr sz="1200">
              <a:solidFill>
                <a:srgbClr val="434343"/>
              </a:solidFill>
              <a:latin typeface="Corbel"/>
              <a:ea typeface="Corbel"/>
              <a:cs typeface="Corbel"/>
              <a:sym typeface="Corbel"/>
            </a:endParaRPr>
          </a:p>
          <a:p>
            <a:pPr marL="0" lvl="0" indent="0" algn="just" rtl="0">
              <a:lnSpc>
                <a:spcPct val="100000"/>
              </a:lnSpc>
              <a:spcBef>
                <a:spcPts val="0"/>
              </a:spcBef>
              <a:spcAft>
                <a:spcPts val="0"/>
              </a:spcAft>
              <a:buSzPts val="1400"/>
              <a:buNone/>
            </a:pPr>
            <a:endParaRPr sz="500">
              <a:latin typeface="Corbel"/>
              <a:ea typeface="Corbel"/>
              <a:cs typeface="Corbel"/>
              <a:sym typeface="Corbel"/>
            </a:endParaRPr>
          </a:p>
        </p:txBody>
      </p:sp>
      <p:sp>
        <p:nvSpPr>
          <p:cNvPr id="1017" name="Google Shape;1017;g2be7d6dfebe_0_6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2be7d6dfebe_0_61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4" name="Google Shape;1024;g2be7d6dfebe_0_6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2be7d6dfebe_0_6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Clr>
                <a:schemeClr val="dk1"/>
              </a:buClr>
              <a:buSzPts val="1400"/>
              <a:buFont typeface="Arial"/>
              <a:buNone/>
            </a:pPr>
            <a:r>
              <a:rPr lang="fr-FR" sz="1200">
                <a:solidFill>
                  <a:srgbClr val="434343"/>
                </a:solidFill>
                <a:latin typeface="Corbel"/>
                <a:ea typeface="Corbel"/>
                <a:cs typeface="Corbel"/>
                <a:sym typeface="Corbel"/>
              </a:rPr>
              <a:t>Animation : faire apparaître les étapes les une après les autres</a:t>
            </a:r>
            <a:endParaRPr sz="500">
              <a:latin typeface="Corbel"/>
              <a:ea typeface="Corbel"/>
              <a:cs typeface="Corbel"/>
              <a:sym typeface="Corbel"/>
            </a:endParaRPr>
          </a:p>
        </p:txBody>
      </p:sp>
      <p:sp>
        <p:nvSpPr>
          <p:cNvPr id="1036" name="Google Shape;1036;g2be7d6dfebe_0_6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2be7d6dfebe_0_6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endParaRPr>
              <a:latin typeface="Corbel"/>
              <a:ea typeface="Corbel"/>
              <a:cs typeface="Corbel"/>
              <a:sym typeface="Corbel"/>
            </a:endParaRPr>
          </a:p>
        </p:txBody>
      </p:sp>
      <p:sp>
        <p:nvSpPr>
          <p:cNvPr id="1044" name="Google Shape;1044;g2be7d6dfebe_0_6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2be7d6dfebe_0_61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endParaRPr>
              <a:latin typeface="Corbel"/>
              <a:ea typeface="Corbel"/>
              <a:cs typeface="Corbel"/>
              <a:sym typeface="Corbel"/>
            </a:endParaRPr>
          </a:p>
        </p:txBody>
      </p:sp>
      <p:sp>
        <p:nvSpPr>
          <p:cNvPr id="1053" name="Google Shape;1053;g2be7d6dfebe_0_6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2bf37f8ed90_0_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200" b="1" u="sng">
                <a:solidFill>
                  <a:srgbClr val="212121"/>
                </a:solidFill>
                <a:latin typeface="Corbel"/>
                <a:ea typeface="Corbel"/>
                <a:cs typeface="Corbel"/>
                <a:sym typeface="Corbel"/>
              </a:rPr>
              <a:t>Explication :</a:t>
            </a:r>
            <a:endParaRPr sz="1200">
              <a:solidFill>
                <a:schemeClr val="dk1"/>
              </a:solidFill>
              <a:latin typeface="Corbel"/>
              <a:ea typeface="Corbel"/>
              <a:cs typeface="Corbel"/>
              <a:sym typeface="Corbel"/>
            </a:endParaRPr>
          </a:p>
          <a:p>
            <a:pPr marL="241300" lvl="0" indent="0" algn="l" rtl="0">
              <a:lnSpc>
                <a:spcPct val="115000"/>
              </a:lnSpc>
              <a:spcBef>
                <a:spcPts val="400"/>
              </a:spcBef>
              <a:spcAft>
                <a:spcPts val="0"/>
              </a:spcAft>
              <a:buClr>
                <a:schemeClr val="dk1"/>
              </a:buClr>
              <a:buSzPts val="1100"/>
              <a:buFont typeface="Arial"/>
              <a:buNone/>
            </a:pPr>
            <a:r>
              <a:rPr lang="fr-FR" sz="1200">
                <a:solidFill>
                  <a:srgbClr val="212121"/>
                </a:solidFill>
                <a:latin typeface="Corbel"/>
                <a:ea typeface="Corbel"/>
                <a:cs typeface="Corbel"/>
                <a:sym typeface="Corbel"/>
              </a:rPr>
              <a:t>Maintenant que nous avons compris pourquoi nous devons réduire nos émissions de GES et quelles sont les principales sources d’émissions dans notre école, nous devons réfléchir à comment les réduire vraiment. L’ensemble de ce ppt est conçu pour aider à prioriser vos actions et concevoir un plan d’action efficace.</a:t>
            </a:r>
            <a:endParaRPr sz="1300" b="1" u="sng">
              <a:solidFill>
                <a:schemeClr val="dk1"/>
              </a:solidFill>
              <a:latin typeface="Corbel"/>
              <a:ea typeface="Corbel"/>
              <a:cs typeface="Corbel"/>
              <a:sym typeface="Corbel"/>
            </a:endParaRPr>
          </a:p>
        </p:txBody>
      </p:sp>
      <p:sp>
        <p:nvSpPr>
          <p:cNvPr id="726" name="Google Shape;726;g2bf37f8ed90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2be7d6dfebe_0_61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endParaRPr>
              <a:latin typeface="Corbel"/>
              <a:ea typeface="Corbel"/>
              <a:cs typeface="Corbel"/>
              <a:sym typeface="Corbel"/>
            </a:endParaRPr>
          </a:p>
        </p:txBody>
      </p:sp>
      <p:sp>
        <p:nvSpPr>
          <p:cNvPr id="1062" name="Google Shape;1062;g2be7d6dfebe_0_6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2be7d6dfebe_0_73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endParaRPr>
              <a:latin typeface="Corbel"/>
              <a:ea typeface="Corbel"/>
              <a:cs typeface="Corbel"/>
              <a:sym typeface="Corbel"/>
            </a:endParaRPr>
          </a:p>
        </p:txBody>
      </p:sp>
      <p:sp>
        <p:nvSpPr>
          <p:cNvPr id="1070" name="Google Shape;1070;g2be7d6dfebe_0_73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28efc2d9914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9" name="Google Shape;1079;g28efc2d9914_4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0" name="Google Shape;1080;g28efc2d9914_4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2be7d6dfebe_0_73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fr-FR" sz="1000" b="1">
                <a:latin typeface="Arial"/>
                <a:ea typeface="Arial"/>
                <a:cs typeface="Arial"/>
                <a:sym typeface="Arial"/>
              </a:rPr>
              <a:t>Définir la liste des actions à intégrer dans votre  plan </a:t>
            </a:r>
            <a:endParaRPr sz="1000" b="1">
              <a:latin typeface="Arial"/>
              <a:ea typeface="Arial"/>
              <a:cs typeface="Arial"/>
              <a:sym typeface="Arial"/>
            </a:endParaRPr>
          </a:p>
          <a:p>
            <a:pPr marL="0" lvl="0" indent="0" algn="l" rtl="0">
              <a:lnSpc>
                <a:spcPct val="100000"/>
              </a:lnSpc>
              <a:spcBef>
                <a:spcPts val="0"/>
              </a:spcBef>
              <a:spcAft>
                <a:spcPts val="0"/>
              </a:spcAft>
              <a:buSzPts val="1100"/>
              <a:buNone/>
            </a:pPr>
            <a:r>
              <a:rPr lang="fr-FR" sz="1000" b="1">
                <a:latin typeface="Arial"/>
                <a:ea typeface="Arial"/>
                <a:cs typeface="Arial"/>
                <a:sym typeface="Arial"/>
              </a:rPr>
              <a:t>L’idée est de répéter l’étape précédente mais en accéléré : ne pas faire de prototypage. </a:t>
            </a:r>
            <a:endParaRPr sz="1000" b="1">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fr-FR" sz="1000" b="1">
                <a:latin typeface="Arial"/>
                <a:ea typeface="Arial"/>
                <a:cs typeface="Arial"/>
                <a:sym typeface="Arial"/>
              </a:rPr>
              <a:t>On parle de “co-construction” car :</a:t>
            </a:r>
            <a:endParaRPr sz="1000" b="1">
              <a:latin typeface="Arial"/>
              <a:ea typeface="Arial"/>
              <a:cs typeface="Arial"/>
              <a:sym typeface="Arial"/>
            </a:endParaRPr>
          </a:p>
          <a:p>
            <a:pPr marL="457200" lvl="0" indent="0" algn="l" rtl="0">
              <a:lnSpc>
                <a:spcPct val="100000"/>
              </a:lnSpc>
              <a:spcBef>
                <a:spcPts val="0"/>
              </a:spcBef>
              <a:spcAft>
                <a:spcPts val="0"/>
              </a:spcAft>
              <a:buSzPts val="1400"/>
              <a:buNone/>
            </a:pPr>
            <a:r>
              <a:rPr lang="fr-FR" sz="1000" b="1">
                <a:latin typeface="Arial"/>
                <a:ea typeface="Arial"/>
                <a:cs typeface="Arial"/>
                <a:sym typeface="Arial"/>
              </a:rPr>
              <a:t>⇒ Recommandation : </a:t>
            </a:r>
            <a:r>
              <a:rPr lang="fr-FR" sz="1000">
                <a:latin typeface="Corbel"/>
                <a:ea typeface="Corbel"/>
                <a:cs typeface="Corbel"/>
                <a:sym typeface="Corbel"/>
              </a:rPr>
              <a:t>Participation des différents personnels à certaines étapes de la phase (ANE, chef d’établissement)</a:t>
            </a:r>
            <a:endParaRPr sz="1000" b="1">
              <a:latin typeface="Arial"/>
              <a:ea typeface="Arial"/>
              <a:cs typeface="Arial"/>
              <a:sym typeface="Arial"/>
            </a:endParaRPr>
          </a:p>
          <a:p>
            <a:pPr marL="457200" lvl="0" indent="0" algn="l" rtl="0">
              <a:lnSpc>
                <a:spcPct val="100000"/>
              </a:lnSpc>
              <a:spcBef>
                <a:spcPts val="0"/>
              </a:spcBef>
              <a:spcAft>
                <a:spcPts val="0"/>
              </a:spcAft>
              <a:buSzPts val="1400"/>
              <a:buNone/>
            </a:pPr>
            <a:r>
              <a:rPr lang="fr-FR" sz="1000" b="1">
                <a:latin typeface="Arial"/>
                <a:ea typeface="Arial"/>
                <a:cs typeface="Arial"/>
                <a:sym typeface="Arial"/>
              </a:rPr>
              <a:t>⇒Option : </a:t>
            </a:r>
            <a:r>
              <a:rPr lang="fr-FR" sz="1000">
                <a:latin typeface="Arial"/>
                <a:ea typeface="Arial"/>
                <a:cs typeface="Arial"/>
                <a:sym typeface="Arial"/>
              </a:rPr>
              <a:t>faire intervenir un</a:t>
            </a:r>
            <a:r>
              <a:rPr lang="fr-FR" sz="1000">
                <a:latin typeface="Corbel"/>
                <a:ea typeface="Corbel"/>
                <a:cs typeface="Corbel"/>
                <a:sym typeface="Corbel"/>
              </a:rPr>
              <a:t> expert  </a:t>
            </a:r>
            <a:r>
              <a:rPr lang="fr-FR" sz="1000" b="1">
                <a:latin typeface="Arial"/>
                <a:ea typeface="Arial"/>
                <a:cs typeface="Arial"/>
                <a:sym typeface="Arial"/>
              </a:rPr>
              <a:t> </a:t>
            </a:r>
            <a:endParaRPr sz="1000" b="1">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fr-FR" sz="1000" b="1">
                <a:latin typeface="Arial"/>
                <a:ea typeface="Arial"/>
                <a:cs typeface="Arial"/>
                <a:sym typeface="Arial"/>
              </a:rPr>
              <a:t>&gt; Répétition de l’étape 2</a:t>
            </a:r>
            <a:endParaRPr sz="1000" b="1">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fr-FR" sz="1000" b="1">
                <a:latin typeface="Arial"/>
                <a:ea typeface="Arial"/>
                <a:cs typeface="Arial"/>
                <a:sym typeface="Arial"/>
              </a:rPr>
              <a:t>L’idée est de répéter l’étape 2 en co-construction et en allant plus vite (donc retrait de l’étape prototypage, sauf si temps et envie )</a:t>
            </a:r>
            <a:endParaRPr sz="1000" b="1">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fr-FR" sz="1000" b="1">
                <a:latin typeface="Arial"/>
                <a:ea typeface="Arial"/>
                <a:cs typeface="Arial"/>
                <a:sym typeface="Arial"/>
              </a:rPr>
              <a:t>Objectif: </a:t>
            </a:r>
            <a:r>
              <a:rPr lang="fr-FR" sz="1000" b="1">
                <a:solidFill>
                  <a:schemeClr val="dk1"/>
                </a:solidFill>
                <a:latin typeface="Arial"/>
                <a:ea typeface="Arial"/>
                <a:cs typeface="Arial"/>
                <a:sym typeface="Arial"/>
              </a:rPr>
              <a:t>choix de 10 actions</a:t>
            </a:r>
            <a:r>
              <a:rPr lang="fr-FR" sz="1000" b="1">
                <a:latin typeface="Arial"/>
                <a:ea typeface="Arial"/>
                <a:cs typeface="Arial"/>
                <a:sym typeface="Arial"/>
              </a:rPr>
              <a:t> (2 actions par poste) (votes à main levée ?)</a:t>
            </a:r>
            <a:br>
              <a:rPr lang="fr-FR" sz="1000" b="1">
                <a:latin typeface="Arial"/>
                <a:ea typeface="Arial"/>
                <a:cs typeface="Arial"/>
                <a:sym typeface="Arial"/>
              </a:rPr>
            </a:br>
            <a:endParaRPr sz="1000" b="1">
              <a:latin typeface="Arial"/>
              <a:ea typeface="Arial"/>
              <a:cs typeface="Arial"/>
              <a:sym typeface="Arial"/>
            </a:endParaRPr>
          </a:p>
          <a:p>
            <a:pPr marL="457200" lvl="0" indent="-292100" algn="l" rtl="0">
              <a:lnSpc>
                <a:spcPct val="100000"/>
              </a:lnSpc>
              <a:spcBef>
                <a:spcPts val="0"/>
              </a:spcBef>
              <a:spcAft>
                <a:spcPts val="0"/>
              </a:spcAft>
              <a:buClr>
                <a:schemeClr val="dk1"/>
              </a:buClr>
              <a:buSzPts val="1000"/>
              <a:buChar char="-"/>
            </a:pPr>
            <a:r>
              <a:rPr lang="fr-FR" sz="1000" b="1">
                <a:latin typeface="Arial"/>
                <a:ea typeface="Arial"/>
                <a:cs typeface="Arial"/>
                <a:sym typeface="Arial"/>
              </a:rPr>
              <a:t>uniquement les solutions + la classification (</a:t>
            </a:r>
            <a:r>
              <a:rPr lang="fr-FR" sz="1000">
                <a:latin typeface="Arial"/>
                <a:ea typeface="Arial"/>
                <a:cs typeface="Arial"/>
                <a:sym typeface="Arial"/>
              </a:rPr>
              <a:t>classe entière)</a:t>
            </a:r>
            <a:r>
              <a:rPr lang="fr-FR" sz="1000" b="1">
                <a:latin typeface="Arial"/>
                <a:ea typeface="Arial"/>
                <a:cs typeface="Arial"/>
                <a:sym typeface="Arial"/>
              </a:rPr>
              <a:t> </a:t>
            </a:r>
            <a:endParaRPr sz="1000" b="1">
              <a:latin typeface="Arial"/>
              <a:ea typeface="Arial"/>
              <a:cs typeface="Arial"/>
              <a:sym typeface="Arial"/>
            </a:endParaRPr>
          </a:p>
          <a:p>
            <a:pPr marL="457200" lvl="0" indent="-292100" algn="l" rtl="0">
              <a:lnSpc>
                <a:spcPct val="100000"/>
              </a:lnSpc>
              <a:spcBef>
                <a:spcPts val="0"/>
              </a:spcBef>
              <a:spcAft>
                <a:spcPts val="0"/>
              </a:spcAft>
              <a:buClr>
                <a:schemeClr val="dk1"/>
              </a:buClr>
              <a:buSzPts val="1000"/>
              <a:buChar char="-"/>
            </a:pPr>
            <a:r>
              <a:rPr lang="fr-FR" sz="1000" b="1">
                <a:latin typeface="Arial"/>
                <a:ea typeface="Arial"/>
                <a:cs typeface="Arial"/>
                <a:sym typeface="Arial"/>
              </a:rPr>
              <a:t>sans le prototypage (l’étape importante ici est la classification) (classe entière ou sous-groupes)</a:t>
            </a:r>
            <a:endParaRPr sz="1000" b="1">
              <a:latin typeface="Arial"/>
              <a:ea typeface="Arial"/>
              <a:cs typeface="Arial"/>
              <a:sym typeface="Arial"/>
            </a:endParaRPr>
          </a:p>
          <a:p>
            <a:pPr marL="457200" lvl="0" indent="-292100" algn="l" rtl="0">
              <a:lnSpc>
                <a:spcPct val="100000"/>
              </a:lnSpc>
              <a:spcBef>
                <a:spcPts val="0"/>
              </a:spcBef>
              <a:spcAft>
                <a:spcPts val="0"/>
              </a:spcAft>
              <a:buClr>
                <a:schemeClr val="dk1"/>
              </a:buClr>
              <a:buSzPts val="1000"/>
              <a:buChar char="-"/>
            </a:pPr>
            <a:r>
              <a:rPr lang="fr-FR" sz="1000" b="1">
                <a:latin typeface="Arial"/>
                <a:ea typeface="Arial"/>
                <a:cs typeface="Arial"/>
                <a:sym typeface="Arial"/>
              </a:rPr>
              <a:t> si envie et temps bien sûr répétition possible pour chaque action (on reste en sous-groupes)</a:t>
            </a:r>
            <a:endParaRPr sz="1000" b="1">
              <a:latin typeface="Arial"/>
              <a:ea typeface="Arial"/>
              <a:cs typeface="Arial"/>
              <a:sym typeface="Arial"/>
            </a:endParaRPr>
          </a:p>
          <a:p>
            <a:pPr marL="0" lvl="0" indent="0" algn="l" rtl="0">
              <a:lnSpc>
                <a:spcPct val="100000"/>
              </a:lnSpc>
              <a:spcBef>
                <a:spcPts val="0"/>
              </a:spcBef>
              <a:spcAft>
                <a:spcPts val="0"/>
              </a:spcAft>
              <a:buSzPts val="1100"/>
              <a:buNone/>
            </a:pPr>
            <a:r>
              <a:rPr lang="fr-FR" sz="1000">
                <a:latin typeface="Arial"/>
                <a:ea typeface="Arial"/>
                <a:cs typeface="Arial"/>
                <a:sym typeface="Arial"/>
              </a:rPr>
              <a:t>•</a:t>
            </a:r>
            <a:r>
              <a:rPr lang="fr-FR" sz="1000" b="1">
                <a:latin typeface="Corbel"/>
                <a:ea typeface="Corbel"/>
                <a:cs typeface="Corbel"/>
                <a:sym typeface="Corbel"/>
              </a:rPr>
              <a:t>Attention à ne pas négliger “petits” postes car ces actions faciles = favorise la dynamique globale du groupe</a:t>
            </a:r>
            <a:endParaRPr sz="800">
              <a:latin typeface="Comfortaa"/>
              <a:ea typeface="Comfortaa"/>
              <a:cs typeface="Comfortaa"/>
              <a:sym typeface="Comfortaa"/>
            </a:endParaRPr>
          </a:p>
        </p:txBody>
      </p:sp>
      <p:sp>
        <p:nvSpPr>
          <p:cNvPr id="1087" name="Google Shape;1087;g2be7d6dfebe_0_73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2be7d6dfebe_0_73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sz="1300" b="1">
                <a:latin typeface="Arial"/>
                <a:ea typeface="Arial"/>
                <a:cs typeface="Arial"/>
                <a:sym typeface="Arial"/>
              </a:rPr>
              <a:t>Option : Élargir le plan d’action si envie/autre projet en cours</a:t>
            </a:r>
            <a:br>
              <a:rPr lang="fr-FR" sz="1300" b="1">
                <a:latin typeface="Arial"/>
                <a:ea typeface="Arial"/>
                <a:cs typeface="Arial"/>
                <a:sym typeface="Arial"/>
              </a:rPr>
            </a:br>
            <a:r>
              <a:rPr lang="fr-FR" sz="1300" b="1">
                <a:latin typeface="Arial"/>
                <a:ea typeface="Arial"/>
                <a:cs typeface="Arial"/>
                <a:sym typeface="Arial"/>
              </a:rPr>
              <a:t>Ceci est un cadre – Faites comme vous le pouvez !</a:t>
            </a:r>
            <a:endParaRPr sz="800">
              <a:latin typeface="Comfortaa"/>
              <a:ea typeface="Comfortaa"/>
              <a:cs typeface="Comfortaa"/>
              <a:sym typeface="Comfortaa"/>
            </a:endParaRPr>
          </a:p>
        </p:txBody>
      </p:sp>
      <p:sp>
        <p:nvSpPr>
          <p:cNvPr id="1093" name="Google Shape;1093;g2be7d6dfebe_0_73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28efc2d9914_4_4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7" name="Google Shape;1107;g28efc2d9914_4_4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2be7d6dfebe_0_79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8" name="Google Shape;1118;g2be7d6dfebe_0_79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be7d6dfebe_0_246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241300" lvl="0" indent="0" algn="l" rtl="0">
              <a:lnSpc>
                <a:spcPct val="115000"/>
              </a:lnSpc>
              <a:spcBef>
                <a:spcPts val="400"/>
              </a:spcBef>
              <a:spcAft>
                <a:spcPts val="0"/>
              </a:spcAft>
              <a:buClr>
                <a:schemeClr val="dk1"/>
              </a:buClr>
              <a:buSzPts val="1100"/>
              <a:buFont typeface="Arial"/>
              <a:buNone/>
            </a:pPr>
            <a:endParaRPr>
              <a:solidFill>
                <a:schemeClr val="dk1"/>
              </a:solidFill>
              <a:latin typeface="Corbel"/>
              <a:ea typeface="Corbel"/>
              <a:cs typeface="Corbel"/>
              <a:sym typeface="Corbel"/>
            </a:endParaRPr>
          </a:p>
        </p:txBody>
      </p:sp>
      <p:sp>
        <p:nvSpPr>
          <p:cNvPr id="738" name="Google Shape;738;g2be7d6dfebe_0_24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2be7d6dfebe_0_43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7" name="Google Shape;747;g2be7d6dfebe_0_43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2be7d6dfebe_0_24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100"/>
              <a:buNone/>
            </a:pPr>
            <a:r>
              <a:rPr lang="fr-FR" sz="1200">
                <a:solidFill>
                  <a:schemeClr val="dk1"/>
                </a:solidFill>
                <a:latin typeface="Corbel"/>
                <a:ea typeface="Corbel"/>
                <a:cs typeface="Corbel"/>
                <a:sym typeface="Corbel"/>
              </a:rPr>
              <a:t>Vous, moi, lui, elle, toute personne peut prendre des mesures à son niveau !</a:t>
            </a: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SzPts val="1100"/>
              <a:buNone/>
            </a:pPr>
            <a:r>
              <a:rPr lang="fr-FR" sz="1200">
                <a:solidFill>
                  <a:schemeClr val="dk1"/>
                </a:solidFill>
                <a:latin typeface="Corbel"/>
                <a:ea typeface="Corbel"/>
                <a:cs typeface="Corbel"/>
                <a:sym typeface="Corbel"/>
              </a:rPr>
              <a:t>Devenir un acteur du changement est à la portée de tout le monde : tout ce que vous devez faire est d’activer différents leviers d’action.</a:t>
            </a:r>
            <a:endParaRPr sz="1200">
              <a:solidFill>
                <a:schemeClr val="dk1"/>
              </a:solidFill>
              <a:latin typeface="Corbel"/>
              <a:ea typeface="Corbel"/>
              <a:cs typeface="Corbel"/>
              <a:sym typeface="Corbel"/>
            </a:endParaRPr>
          </a:p>
          <a:p>
            <a:pPr marL="0" lvl="0" indent="0" algn="l" rtl="0">
              <a:lnSpc>
                <a:spcPct val="100000"/>
              </a:lnSpc>
              <a:spcBef>
                <a:spcPts val="400"/>
              </a:spcBef>
              <a:spcAft>
                <a:spcPts val="0"/>
              </a:spcAft>
              <a:buSzPts val="1100"/>
              <a:buNone/>
            </a:pPr>
            <a:r>
              <a:rPr lang="fr-FR" sz="1200">
                <a:solidFill>
                  <a:schemeClr val="dk1"/>
                </a:solidFill>
                <a:latin typeface="Corbel"/>
                <a:ea typeface="Corbel"/>
                <a:cs typeface="Corbel"/>
                <a:sym typeface="Corbel"/>
              </a:rPr>
              <a:t>Nous pouvons produire un changement :</a:t>
            </a:r>
            <a:endParaRPr sz="1200">
              <a:solidFill>
                <a:schemeClr val="dk1"/>
              </a:solidFill>
              <a:latin typeface="Corbel"/>
              <a:ea typeface="Corbel"/>
              <a:cs typeface="Corbel"/>
              <a:sym typeface="Corbel"/>
            </a:endParaRPr>
          </a:p>
          <a:p>
            <a:pPr marL="457200" lvl="0" indent="-304800" algn="l" rtl="0">
              <a:lnSpc>
                <a:spcPct val="100000"/>
              </a:lnSpc>
              <a:spcBef>
                <a:spcPts val="40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individuellement, à notre domicile, par notre mode de vie et nos vies quotidiennes.</a:t>
            </a:r>
            <a:endParaRPr sz="1200">
              <a:solidFill>
                <a:schemeClr val="dk1"/>
              </a:solidFill>
              <a:latin typeface="Corbel"/>
              <a:ea typeface="Corbel"/>
              <a:cs typeface="Corbel"/>
              <a:sym typeface="Corbel"/>
            </a:endParaRPr>
          </a:p>
          <a:p>
            <a:pPr marL="457200" lvl="0" indent="-304800" algn="l" rtl="0">
              <a:lnSpc>
                <a:spcPct val="100000"/>
              </a:lnSpc>
              <a:spcBef>
                <a:spcPts val="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collectivement, par nos projets et les initiatives auxquels nous participons</a:t>
            </a:r>
            <a:endParaRPr sz="1300">
              <a:solidFill>
                <a:schemeClr val="dk1"/>
              </a:solidFill>
              <a:latin typeface="Corbel"/>
              <a:ea typeface="Corbel"/>
              <a:cs typeface="Corbel"/>
              <a:sym typeface="Corbel"/>
            </a:endParaRPr>
          </a:p>
          <a:p>
            <a:pPr marL="234035" lvl="0" indent="-232476" algn="l" rtl="0">
              <a:lnSpc>
                <a:spcPct val="100000"/>
              </a:lnSpc>
              <a:spcBef>
                <a:spcPts val="360"/>
              </a:spcBef>
              <a:spcAft>
                <a:spcPts val="0"/>
              </a:spcAft>
              <a:buSzPts val="1400"/>
              <a:buNone/>
            </a:pPr>
            <a:endParaRPr sz="1200">
              <a:latin typeface="Corbel"/>
              <a:ea typeface="Corbel"/>
              <a:cs typeface="Corbel"/>
              <a:sym typeface="Corbel"/>
            </a:endParaRPr>
          </a:p>
        </p:txBody>
      </p:sp>
      <p:sp>
        <p:nvSpPr>
          <p:cNvPr id="753" name="Google Shape;753;g2be7d6dfebe_0_2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bb1fdd75e4_0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9" name="Google Shape;769;g2bb1fdd75e4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FR"/>
              <a:t>Lien vers la version numérique, pour pouvoir zoomer et cliquer sur les bulles : </a:t>
            </a:r>
            <a:r>
              <a:rPr lang="fr-FR" u="sng">
                <a:solidFill>
                  <a:schemeClr val="hlink"/>
                </a:solidFill>
                <a:hlinkClick r:id="rId3"/>
              </a:rPr>
              <a:t>Arbre aux actions • Racines de résilience (racinesderesilience.org)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2be7d6dfebe_0_84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2be7d6dfebe_0_8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c083a8432f_0_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c083a8432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re de Présentation (vert)">
  <p:cSld name="CUSTOM_2">
    <p:spTree>
      <p:nvGrpSpPr>
        <p:cNvPr id="1" name="Shape 10"/>
        <p:cNvGrpSpPr/>
        <p:nvPr/>
      </p:nvGrpSpPr>
      <p:grpSpPr>
        <a:xfrm>
          <a:off x="0" y="0"/>
          <a:ext cx="0" cy="0"/>
          <a:chOff x="0" y="0"/>
          <a:chExt cx="0" cy="0"/>
        </a:xfrm>
      </p:grpSpPr>
      <p:pic>
        <p:nvPicPr>
          <p:cNvPr id="11" name="Google Shape;11;g2be7d6dfebe_0_5"/>
          <p:cNvPicPr preferRelativeResize="0"/>
          <p:nvPr/>
        </p:nvPicPr>
        <p:blipFill rotWithShape="1">
          <a:blip r:embed="rId2">
            <a:alphaModFix/>
          </a:blip>
          <a:srcRect/>
          <a:stretch/>
        </p:blipFill>
        <p:spPr>
          <a:xfrm>
            <a:off x="140600" y="99125"/>
            <a:ext cx="2057137" cy="464100"/>
          </a:xfrm>
          <a:prstGeom prst="rect">
            <a:avLst/>
          </a:prstGeom>
          <a:noFill/>
          <a:ln>
            <a:noFill/>
          </a:ln>
        </p:spPr>
      </p:pic>
      <p:grpSp>
        <p:nvGrpSpPr>
          <p:cNvPr id="12" name="Google Shape;12;g2be7d6dfebe_0_5"/>
          <p:cNvGrpSpPr/>
          <p:nvPr/>
        </p:nvGrpSpPr>
        <p:grpSpPr>
          <a:xfrm>
            <a:off x="4959907" y="1723773"/>
            <a:ext cx="2219185" cy="2219185"/>
            <a:chOff x="4547049" y="1897856"/>
            <a:chExt cx="3072813" cy="3072813"/>
          </a:xfrm>
        </p:grpSpPr>
        <p:sp>
          <p:nvSpPr>
            <p:cNvPr id="13" name="Google Shape;13;g2be7d6dfebe_0_5"/>
            <p:cNvSpPr/>
            <p:nvPr/>
          </p:nvSpPr>
          <p:spPr>
            <a:xfrm>
              <a:off x="4547049" y="1897856"/>
              <a:ext cx="3072813" cy="3072813"/>
            </a:xfrm>
            <a:custGeom>
              <a:avLst/>
              <a:gdLst/>
              <a:ahLst/>
              <a:cxnLst/>
              <a:rect l="l" t="t" r="r" b="b"/>
              <a:pathLst>
                <a:path w="3057525" h="3057525" extrusionOk="0">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4" name="Google Shape;14;g2be7d6dfebe_0_5"/>
            <p:cNvSpPr/>
            <p:nvPr/>
          </p:nvSpPr>
          <p:spPr>
            <a:xfrm>
              <a:off x="4574848" y="1907000"/>
              <a:ext cx="3028217" cy="2962327"/>
            </a:xfrm>
            <a:custGeom>
              <a:avLst/>
              <a:gdLst/>
              <a:ahLst/>
              <a:cxnLst/>
              <a:rect l="l" t="t" r="r" b="b"/>
              <a:pathLst>
                <a:path w="3028217" h="2962327" extrusionOk="0">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
        <p:nvSpPr>
          <p:cNvPr id="15" name="Google Shape;15;g2be7d6dfebe_0_5"/>
          <p:cNvSpPr/>
          <p:nvPr/>
        </p:nvSpPr>
        <p:spPr>
          <a:xfrm rot="-637788">
            <a:off x="4403199" y="2531151"/>
            <a:ext cx="490457" cy="586468"/>
          </a:xfrm>
          <a:custGeom>
            <a:avLst/>
            <a:gdLst/>
            <a:ahLst/>
            <a:cxnLst/>
            <a:rect l="l" t="t" r="r" b="b"/>
            <a:pathLst>
              <a:path w="565444" h="676134" extrusionOk="0">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6" name="Google Shape;16;g2be7d6dfebe_0_5"/>
          <p:cNvGrpSpPr/>
          <p:nvPr/>
        </p:nvGrpSpPr>
        <p:grpSpPr>
          <a:xfrm rot="1052113">
            <a:off x="7017464" y="2078607"/>
            <a:ext cx="1338449" cy="1227359"/>
            <a:chOff x="5655092" y="376887"/>
            <a:chExt cx="4490688" cy="4117967"/>
          </a:xfrm>
        </p:grpSpPr>
        <p:sp>
          <p:nvSpPr>
            <p:cNvPr id="17" name="Google Shape;17;g2be7d6dfebe_0_5"/>
            <p:cNvSpPr/>
            <p:nvPr/>
          </p:nvSpPr>
          <p:spPr>
            <a:xfrm>
              <a:off x="5655092" y="385052"/>
              <a:ext cx="4490688" cy="4109802"/>
            </a:xfrm>
            <a:custGeom>
              <a:avLst/>
              <a:gdLst/>
              <a:ahLst/>
              <a:cxnLst/>
              <a:rect l="l" t="t" r="r" b="b"/>
              <a:pathLst>
                <a:path w="4490688" h="4109802" extrusionOk="0">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8" name="Google Shape;18;g2be7d6dfebe_0_5"/>
            <p:cNvSpPr/>
            <p:nvPr/>
          </p:nvSpPr>
          <p:spPr>
            <a:xfrm>
              <a:off x="7600719" y="376887"/>
              <a:ext cx="2435226" cy="2185459"/>
            </a:xfrm>
            <a:custGeom>
              <a:avLst/>
              <a:gdLst/>
              <a:ahLst/>
              <a:cxnLst/>
              <a:rect l="l" t="t" r="r" b="b"/>
              <a:pathLst>
                <a:path w="2435226" h="2185459" extrusionOk="0">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9" name="Google Shape;19;g2be7d6dfebe_0_5"/>
            <p:cNvSpPr/>
            <p:nvPr/>
          </p:nvSpPr>
          <p:spPr>
            <a:xfrm>
              <a:off x="5750459" y="1472498"/>
              <a:ext cx="1612131" cy="1458865"/>
            </a:xfrm>
            <a:custGeom>
              <a:avLst/>
              <a:gdLst/>
              <a:ahLst/>
              <a:cxnLst/>
              <a:rect l="l" t="t" r="r" b="b"/>
              <a:pathLst>
                <a:path w="1612131" h="1458865" extrusionOk="0">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20" name="Google Shape;20;g2be7d6dfebe_0_5"/>
          <p:cNvGrpSpPr/>
          <p:nvPr/>
        </p:nvGrpSpPr>
        <p:grpSpPr>
          <a:xfrm rot="1151416">
            <a:off x="6155191" y="1329190"/>
            <a:ext cx="811247" cy="566598"/>
            <a:chOff x="5679779" y="1344420"/>
            <a:chExt cx="994635" cy="694682"/>
          </a:xfrm>
        </p:grpSpPr>
        <p:sp>
          <p:nvSpPr>
            <p:cNvPr id="21" name="Google Shape;21;g2be7d6dfebe_0_5"/>
            <p:cNvSpPr/>
            <p:nvPr/>
          </p:nvSpPr>
          <p:spPr>
            <a:xfrm rot="747705">
              <a:off x="6440152" y="1354086"/>
              <a:ext cx="163320" cy="675351"/>
            </a:xfrm>
            <a:custGeom>
              <a:avLst/>
              <a:gdLst/>
              <a:ahLst/>
              <a:cxnLst/>
              <a:rect l="l" t="t" r="r" b="b"/>
              <a:pathLst>
                <a:path w="352425" h="1457325" extrusionOk="0">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2" name="Google Shape;22;g2be7d6dfebe_0_5"/>
            <p:cNvSpPr/>
            <p:nvPr/>
          </p:nvSpPr>
          <p:spPr>
            <a:xfrm rot="185643">
              <a:off x="6177422" y="1465236"/>
              <a:ext cx="189705" cy="529409"/>
            </a:xfrm>
            <a:custGeom>
              <a:avLst/>
              <a:gdLst/>
              <a:ahLst/>
              <a:cxnLst/>
              <a:rect l="l" t="t" r="r" b="b"/>
              <a:pathLst>
                <a:path w="409575" h="1143000" extrusionOk="0">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3" name="Google Shape;23;g2be7d6dfebe_0_5"/>
            <p:cNvSpPr/>
            <p:nvPr/>
          </p:nvSpPr>
          <p:spPr>
            <a:xfrm rot="-427501">
              <a:off x="5713448" y="1451670"/>
              <a:ext cx="216364" cy="556365"/>
            </a:xfrm>
            <a:custGeom>
              <a:avLst/>
              <a:gdLst/>
              <a:ahLst/>
              <a:cxnLst/>
              <a:rect l="l" t="t" r="r" b="b"/>
              <a:pathLst>
                <a:path w="466725" h="1200150" extrusionOk="0">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4" name="Google Shape;24;g2be7d6dfebe_0_5"/>
            <p:cNvSpPr/>
            <p:nvPr/>
          </p:nvSpPr>
          <p:spPr>
            <a:xfrm>
              <a:off x="5975196" y="1441944"/>
              <a:ext cx="158591" cy="550664"/>
            </a:xfrm>
            <a:custGeom>
              <a:avLst/>
              <a:gdLst/>
              <a:ahLst/>
              <a:cxnLst/>
              <a:rect l="l" t="t" r="r" b="b"/>
              <a:pathLst>
                <a:path w="342900" h="1190625" extrusionOk="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25" name="Google Shape;25;g2be7d6dfebe_0_5"/>
          <p:cNvGrpSpPr/>
          <p:nvPr/>
        </p:nvGrpSpPr>
        <p:grpSpPr>
          <a:xfrm rot="2779331">
            <a:off x="6882944" y="1481641"/>
            <a:ext cx="612529" cy="807468"/>
            <a:chOff x="5733156" y="4148510"/>
            <a:chExt cx="1306406" cy="1722173"/>
          </a:xfrm>
        </p:grpSpPr>
        <p:grpSp>
          <p:nvGrpSpPr>
            <p:cNvPr id="26" name="Google Shape;26;g2be7d6dfebe_0_5"/>
            <p:cNvGrpSpPr/>
            <p:nvPr/>
          </p:nvGrpSpPr>
          <p:grpSpPr>
            <a:xfrm>
              <a:off x="5733156" y="4148510"/>
              <a:ext cx="1306406" cy="1722173"/>
              <a:chOff x="2445111" y="599435"/>
              <a:chExt cx="5312752" cy="7003551"/>
            </a:xfrm>
          </p:grpSpPr>
          <p:sp>
            <p:nvSpPr>
              <p:cNvPr id="27" name="Google Shape;27;g2be7d6dfebe_0_5"/>
              <p:cNvSpPr/>
              <p:nvPr/>
            </p:nvSpPr>
            <p:spPr>
              <a:xfrm>
                <a:off x="2445111" y="599435"/>
                <a:ext cx="3498243" cy="6838848"/>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8" name="Google Shape;28;g2be7d6dfebe_0_5"/>
              <p:cNvSpPr/>
              <p:nvPr/>
            </p:nvSpPr>
            <p:spPr>
              <a:xfrm>
                <a:off x="2473235" y="4334670"/>
                <a:ext cx="1615601" cy="3158399"/>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9" name="Google Shape;29;g2be7d6dfebe_0_5"/>
              <p:cNvSpPr/>
              <p:nvPr/>
            </p:nvSpPr>
            <p:spPr>
              <a:xfrm>
                <a:off x="5693427" y="3567142"/>
                <a:ext cx="2064436" cy="403584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30" name="Google Shape;30;g2be7d6dfebe_0_5"/>
            <p:cNvGrpSpPr/>
            <p:nvPr/>
          </p:nvGrpSpPr>
          <p:grpSpPr>
            <a:xfrm>
              <a:off x="5960873" y="4970715"/>
              <a:ext cx="821180" cy="845659"/>
              <a:chOff x="954383" y="599435"/>
              <a:chExt cx="6803480" cy="7006287"/>
            </a:xfrm>
          </p:grpSpPr>
          <p:sp>
            <p:nvSpPr>
              <p:cNvPr id="31" name="Google Shape;31;g2be7d6dfebe_0_5"/>
              <p:cNvSpPr/>
              <p:nvPr/>
            </p:nvSpPr>
            <p:spPr>
              <a:xfrm>
                <a:off x="2445111" y="599435"/>
                <a:ext cx="3498243" cy="6838848"/>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2" name="Google Shape;32;g2be7d6dfebe_0_5"/>
              <p:cNvSpPr/>
              <p:nvPr/>
            </p:nvSpPr>
            <p:spPr>
              <a:xfrm>
                <a:off x="954383" y="4447323"/>
                <a:ext cx="1615601" cy="3158399"/>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3" name="Google Shape;33;g2be7d6dfebe_0_5"/>
              <p:cNvSpPr/>
              <p:nvPr/>
            </p:nvSpPr>
            <p:spPr>
              <a:xfrm>
                <a:off x="5693427" y="3567142"/>
                <a:ext cx="2064436" cy="403584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grpSp>
        <p:nvGrpSpPr>
          <p:cNvPr id="34" name="Google Shape;34;g2be7d6dfebe_0_5"/>
          <p:cNvGrpSpPr/>
          <p:nvPr/>
        </p:nvGrpSpPr>
        <p:grpSpPr>
          <a:xfrm rot="-3294482">
            <a:off x="4593994" y="2077209"/>
            <a:ext cx="888937" cy="318131"/>
            <a:chOff x="2751274" y="4274125"/>
            <a:chExt cx="1502180" cy="537597"/>
          </a:xfrm>
        </p:grpSpPr>
        <p:sp>
          <p:nvSpPr>
            <p:cNvPr id="35" name="Google Shape;35;g2be7d6dfebe_0_5"/>
            <p:cNvSpPr/>
            <p:nvPr/>
          </p:nvSpPr>
          <p:spPr>
            <a:xfrm>
              <a:off x="2751274" y="4567310"/>
              <a:ext cx="294745" cy="2444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6" name="Google Shape;36;g2be7d6dfebe_0_5"/>
            <p:cNvSpPr/>
            <p:nvPr/>
          </p:nvSpPr>
          <p:spPr>
            <a:xfrm>
              <a:off x="3010694" y="4274125"/>
              <a:ext cx="591885" cy="4908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7" name="Google Shape;37;g2be7d6dfebe_0_5"/>
            <p:cNvSpPr/>
            <p:nvPr/>
          </p:nvSpPr>
          <p:spPr>
            <a:xfrm>
              <a:off x="3593508" y="4427305"/>
              <a:ext cx="369030" cy="3060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8" name="Google Shape;38;g2be7d6dfebe_0_5"/>
            <p:cNvSpPr/>
            <p:nvPr/>
          </p:nvSpPr>
          <p:spPr>
            <a:xfrm>
              <a:off x="3958709" y="4512144"/>
              <a:ext cx="294745" cy="2444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39" name="Google Shape;39;g2be7d6dfebe_0_5"/>
          <p:cNvGrpSpPr/>
          <p:nvPr/>
        </p:nvGrpSpPr>
        <p:grpSpPr>
          <a:xfrm rot="-983565">
            <a:off x="5299952" y="1440609"/>
            <a:ext cx="822474" cy="418006"/>
            <a:chOff x="1786971" y="4942919"/>
            <a:chExt cx="2041500" cy="1037553"/>
          </a:xfrm>
        </p:grpSpPr>
        <p:sp>
          <p:nvSpPr>
            <p:cNvPr id="40" name="Google Shape;40;g2be7d6dfebe_0_5"/>
            <p:cNvSpPr/>
            <p:nvPr/>
          </p:nvSpPr>
          <p:spPr>
            <a:xfrm>
              <a:off x="1886713" y="4942919"/>
              <a:ext cx="1842000" cy="62100"/>
            </a:xfrm>
            <a:prstGeom prst="roundRect">
              <a:avLst>
                <a:gd name="adj" fmla="val 50000"/>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41" name="Google Shape;41;g2be7d6dfebe_0_5"/>
            <p:cNvSpPr/>
            <p:nvPr/>
          </p:nvSpPr>
          <p:spPr>
            <a:xfrm>
              <a:off x="1786971" y="5005087"/>
              <a:ext cx="2041500" cy="972600"/>
            </a:xfrm>
            <a:prstGeom prst="trapezoid">
              <a:avLst>
                <a:gd name="adj" fmla="val 15411"/>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42" name="Google Shape;42;g2be7d6dfebe_0_5"/>
            <p:cNvSpPr/>
            <p:nvPr/>
          </p:nvSpPr>
          <p:spPr>
            <a:xfrm>
              <a:off x="1950379" y="5043805"/>
              <a:ext cx="1714800" cy="187800"/>
            </a:xfrm>
            <a:prstGeom prst="trapezoid">
              <a:avLst>
                <a:gd name="adj" fmla="val 25000"/>
              </a:avLst>
            </a:prstGeom>
            <a:solidFill>
              <a:srgbClr val="5757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43" name="Google Shape;43;g2be7d6dfebe_0_5"/>
            <p:cNvGrpSpPr/>
            <p:nvPr/>
          </p:nvGrpSpPr>
          <p:grpSpPr>
            <a:xfrm>
              <a:off x="2260715" y="5043928"/>
              <a:ext cx="1107466" cy="187777"/>
              <a:chOff x="7963057" y="2433000"/>
              <a:chExt cx="2294315" cy="371763"/>
            </a:xfrm>
          </p:grpSpPr>
          <p:grpSp>
            <p:nvGrpSpPr>
              <p:cNvPr id="44" name="Google Shape;44;g2be7d6dfebe_0_5"/>
              <p:cNvGrpSpPr/>
              <p:nvPr/>
            </p:nvGrpSpPr>
            <p:grpSpPr>
              <a:xfrm>
                <a:off x="7963057" y="2433000"/>
                <a:ext cx="344422" cy="371763"/>
                <a:chOff x="6383215" y="2833551"/>
                <a:chExt cx="240300" cy="371763"/>
              </a:xfrm>
            </p:grpSpPr>
            <p:sp>
              <p:nvSpPr>
                <p:cNvPr id="45" name="Google Shape;45;g2be7d6dfebe_0_5"/>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46" name="Google Shape;46;g2be7d6dfebe_0_5"/>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47" name="Google Shape;47;g2be7d6dfebe_0_5"/>
                <p:cNvSpPr/>
                <p:nvPr/>
              </p:nvSpPr>
              <p:spPr>
                <a:xfrm>
                  <a:off x="6383215" y="2936632"/>
                  <a:ext cx="240300" cy="93900"/>
                </a:xfrm>
                <a:prstGeom prst="trapezoid">
                  <a:avLst>
                    <a:gd name="adj" fmla="val 74687"/>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48" name="Google Shape;48;g2be7d6dfebe_0_5"/>
              <p:cNvGrpSpPr/>
              <p:nvPr/>
            </p:nvGrpSpPr>
            <p:grpSpPr>
              <a:xfrm>
                <a:off x="8933241" y="2433000"/>
                <a:ext cx="344422" cy="371763"/>
                <a:chOff x="6383215" y="2833551"/>
                <a:chExt cx="240300" cy="371763"/>
              </a:xfrm>
            </p:grpSpPr>
            <p:sp>
              <p:nvSpPr>
                <p:cNvPr id="49" name="Google Shape;49;g2be7d6dfebe_0_5"/>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50" name="Google Shape;50;g2be7d6dfebe_0_5"/>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51" name="Google Shape;51;g2be7d6dfebe_0_5"/>
                <p:cNvSpPr/>
                <p:nvPr/>
              </p:nvSpPr>
              <p:spPr>
                <a:xfrm>
                  <a:off x="6383215" y="2936632"/>
                  <a:ext cx="240300" cy="93900"/>
                </a:xfrm>
                <a:prstGeom prst="trapezoid">
                  <a:avLst>
                    <a:gd name="adj" fmla="val 67722"/>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52" name="Google Shape;52;g2be7d6dfebe_0_5"/>
              <p:cNvGrpSpPr/>
              <p:nvPr/>
            </p:nvGrpSpPr>
            <p:grpSpPr>
              <a:xfrm>
                <a:off x="9912950" y="2433000"/>
                <a:ext cx="344422" cy="371763"/>
                <a:chOff x="6383215" y="2833551"/>
                <a:chExt cx="240300" cy="371763"/>
              </a:xfrm>
            </p:grpSpPr>
            <p:sp>
              <p:nvSpPr>
                <p:cNvPr id="53" name="Google Shape;53;g2be7d6dfebe_0_5"/>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54" name="Google Shape;54;g2be7d6dfebe_0_5"/>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55" name="Google Shape;55;g2be7d6dfebe_0_5"/>
                <p:cNvSpPr/>
                <p:nvPr/>
              </p:nvSpPr>
              <p:spPr>
                <a:xfrm>
                  <a:off x="6383215" y="2936632"/>
                  <a:ext cx="240300" cy="93900"/>
                </a:xfrm>
                <a:prstGeom prst="trapezoid">
                  <a:avLst>
                    <a:gd name="adj" fmla="val 71204"/>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sp>
          <p:nvSpPr>
            <p:cNvPr id="56" name="Google Shape;56;g2be7d6dfebe_0_5"/>
            <p:cNvSpPr/>
            <p:nvPr/>
          </p:nvSpPr>
          <p:spPr>
            <a:xfrm>
              <a:off x="1842501"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57" name="Google Shape;57;g2be7d6dfebe_0_5"/>
            <p:cNvSpPr/>
            <p:nvPr/>
          </p:nvSpPr>
          <p:spPr>
            <a:xfrm>
              <a:off x="2313764"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58" name="Google Shape;58;g2be7d6dfebe_0_5"/>
            <p:cNvSpPr/>
            <p:nvPr/>
          </p:nvSpPr>
          <p:spPr>
            <a:xfrm>
              <a:off x="2785027"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59" name="Google Shape;59;g2be7d6dfebe_0_5"/>
            <p:cNvSpPr/>
            <p:nvPr/>
          </p:nvSpPr>
          <p:spPr>
            <a:xfrm>
              <a:off x="3256290"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60" name="Google Shape;60;g2be7d6dfebe_0_5"/>
            <p:cNvGrpSpPr/>
            <p:nvPr/>
          </p:nvGrpSpPr>
          <p:grpSpPr>
            <a:xfrm>
              <a:off x="1962405" y="5271505"/>
              <a:ext cx="302276" cy="682699"/>
              <a:chOff x="7384246" y="2899703"/>
              <a:chExt cx="626220" cy="1351612"/>
            </a:xfrm>
          </p:grpSpPr>
          <p:sp>
            <p:nvSpPr>
              <p:cNvPr id="61" name="Google Shape;61;g2be7d6dfebe_0_5"/>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2" name="Google Shape;62;g2be7d6dfebe_0_5"/>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3" name="Google Shape;63;g2be7d6dfebe_0_5"/>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 name="Google Shape;64;g2be7d6dfebe_0_5"/>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 name="Google Shape;65;g2be7d6dfebe_0_5"/>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6" name="Google Shape;66;g2be7d6dfebe_0_5"/>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7" name="Google Shape;67;g2be7d6dfebe_0_5"/>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8" name="Google Shape;68;g2be7d6dfebe_0_5"/>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9" name="Google Shape;69;g2be7d6dfebe_0_5"/>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70" name="Google Shape;70;g2be7d6dfebe_0_5"/>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71" name="Google Shape;71;g2be7d6dfebe_0_5"/>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72" name="Google Shape;72;g2be7d6dfebe_0_5"/>
            <p:cNvGrpSpPr/>
            <p:nvPr/>
          </p:nvGrpSpPr>
          <p:grpSpPr>
            <a:xfrm>
              <a:off x="2430442" y="5271505"/>
              <a:ext cx="302276" cy="682699"/>
              <a:chOff x="7384246" y="2899703"/>
              <a:chExt cx="626220" cy="1351612"/>
            </a:xfrm>
          </p:grpSpPr>
          <p:sp>
            <p:nvSpPr>
              <p:cNvPr id="73" name="Google Shape;73;g2be7d6dfebe_0_5"/>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74" name="Google Shape;74;g2be7d6dfebe_0_5"/>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75" name="Google Shape;75;g2be7d6dfebe_0_5"/>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76" name="Google Shape;76;g2be7d6dfebe_0_5"/>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77" name="Google Shape;77;g2be7d6dfebe_0_5"/>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78" name="Google Shape;78;g2be7d6dfebe_0_5"/>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79" name="Google Shape;79;g2be7d6dfebe_0_5"/>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80" name="Google Shape;80;g2be7d6dfebe_0_5"/>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81" name="Google Shape;81;g2be7d6dfebe_0_5"/>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82" name="Google Shape;82;g2be7d6dfebe_0_5"/>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83" name="Google Shape;83;g2be7d6dfebe_0_5"/>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84" name="Google Shape;84;g2be7d6dfebe_0_5"/>
            <p:cNvGrpSpPr/>
            <p:nvPr/>
          </p:nvGrpSpPr>
          <p:grpSpPr>
            <a:xfrm>
              <a:off x="2898480" y="5271505"/>
              <a:ext cx="302276" cy="682699"/>
              <a:chOff x="7384246" y="2899703"/>
              <a:chExt cx="626220" cy="1351612"/>
            </a:xfrm>
          </p:grpSpPr>
          <p:sp>
            <p:nvSpPr>
              <p:cNvPr id="85" name="Google Shape;85;g2be7d6dfebe_0_5"/>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86" name="Google Shape;86;g2be7d6dfebe_0_5"/>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87" name="Google Shape;87;g2be7d6dfebe_0_5"/>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88" name="Google Shape;88;g2be7d6dfebe_0_5"/>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89" name="Google Shape;89;g2be7d6dfebe_0_5"/>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90" name="Google Shape;90;g2be7d6dfebe_0_5"/>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91" name="Google Shape;91;g2be7d6dfebe_0_5"/>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92" name="Google Shape;92;g2be7d6dfebe_0_5"/>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93" name="Google Shape;93;g2be7d6dfebe_0_5"/>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94" name="Google Shape;94;g2be7d6dfebe_0_5"/>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95" name="Google Shape;95;g2be7d6dfebe_0_5"/>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96" name="Google Shape;96;g2be7d6dfebe_0_5"/>
            <p:cNvGrpSpPr/>
            <p:nvPr/>
          </p:nvGrpSpPr>
          <p:grpSpPr>
            <a:xfrm>
              <a:off x="3366518" y="5271505"/>
              <a:ext cx="302276" cy="682699"/>
              <a:chOff x="7384246" y="2899703"/>
              <a:chExt cx="626220" cy="1351612"/>
            </a:xfrm>
          </p:grpSpPr>
          <p:sp>
            <p:nvSpPr>
              <p:cNvPr id="97" name="Google Shape;97;g2be7d6dfebe_0_5"/>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98" name="Google Shape;98;g2be7d6dfebe_0_5"/>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99" name="Google Shape;99;g2be7d6dfebe_0_5"/>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0" name="Google Shape;100;g2be7d6dfebe_0_5"/>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1" name="Google Shape;101;g2be7d6dfebe_0_5"/>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2" name="Google Shape;102;g2be7d6dfebe_0_5"/>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3" name="Google Shape;103;g2be7d6dfebe_0_5"/>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4" name="Google Shape;104;g2be7d6dfebe_0_5"/>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5" name="Google Shape;105;g2be7d6dfebe_0_5"/>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6" name="Google Shape;106;g2be7d6dfebe_0_5"/>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7" name="Google Shape;107;g2be7d6dfebe_0_5"/>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pic>
          <p:nvPicPr>
            <p:cNvPr id="108" name="Google Shape;108;g2be7d6dfebe_0_5"/>
            <p:cNvPicPr preferRelativeResize="0"/>
            <p:nvPr/>
          </p:nvPicPr>
          <p:blipFill rotWithShape="1">
            <a:blip r:embed="rId3">
              <a:alphaModFix/>
            </a:blip>
            <a:srcRect/>
            <a:stretch/>
          </p:blipFill>
          <p:spPr>
            <a:xfrm>
              <a:off x="1843781" y="5671824"/>
              <a:ext cx="1940381" cy="308648"/>
            </a:xfrm>
            <a:prstGeom prst="rect">
              <a:avLst/>
            </a:prstGeom>
            <a:noFill/>
            <a:ln>
              <a:noFill/>
            </a:ln>
          </p:spPr>
        </p:pic>
      </p:grpSp>
      <p:grpSp>
        <p:nvGrpSpPr>
          <p:cNvPr id="109" name="Google Shape;109;g2be7d6dfebe_0_5"/>
          <p:cNvGrpSpPr/>
          <p:nvPr/>
        </p:nvGrpSpPr>
        <p:grpSpPr>
          <a:xfrm>
            <a:off x="4658166" y="1417975"/>
            <a:ext cx="450448" cy="450448"/>
            <a:chOff x="4266660" y="45289"/>
            <a:chExt cx="768290" cy="768290"/>
          </a:xfrm>
        </p:grpSpPr>
        <p:sp>
          <p:nvSpPr>
            <p:cNvPr id="110" name="Google Shape;110;g2be7d6dfebe_0_5"/>
            <p:cNvSpPr/>
            <p:nvPr/>
          </p:nvSpPr>
          <p:spPr>
            <a:xfrm>
              <a:off x="4266660" y="45289"/>
              <a:ext cx="768290" cy="768290"/>
            </a:xfrm>
            <a:custGeom>
              <a:avLst/>
              <a:gdLst/>
              <a:ahLst/>
              <a:cxnLst/>
              <a:rect l="l" t="t" r="r" b="b"/>
              <a:pathLst>
                <a:path w="768290" h="768290" extrusionOk="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11" name="Google Shape;111;g2be7d6dfebe_0_5"/>
            <p:cNvSpPr/>
            <p:nvPr/>
          </p:nvSpPr>
          <p:spPr>
            <a:xfrm>
              <a:off x="4418684" y="198118"/>
              <a:ext cx="460974" cy="460974"/>
            </a:xfrm>
            <a:custGeom>
              <a:avLst/>
              <a:gdLst/>
              <a:ahLst/>
              <a:cxnLst/>
              <a:rect l="l" t="t" r="r" b="b"/>
              <a:pathLst>
                <a:path w="460974" h="460974" extrusionOk="0">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112" name="Google Shape;112;g2be7d6dfebe_0_5"/>
          <p:cNvGrpSpPr/>
          <p:nvPr/>
        </p:nvGrpSpPr>
        <p:grpSpPr>
          <a:xfrm>
            <a:off x="-4825" y="4066342"/>
            <a:ext cx="12305947" cy="2792619"/>
            <a:chOff x="5766" y="3861713"/>
            <a:chExt cx="12277708" cy="3027886"/>
          </a:xfrm>
        </p:grpSpPr>
        <p:sp>
          <p:nvSpPr>
            <p:cNvPr id="113" name="Google Shape;113;g2be7d6dfebe_0_5"/>
            <p:cNvSpPr/>
            <p:nvPr/>
          </p:nvSpPr>
          <p:spPr>
            <a:xfrm>
              <a:off x="5766" y="3861713"/>
              <a:ext cx="12179578" cy="3027886"/>
            </a:xfrm>
            <a:custGeom>
              <a:avLst/>
              <a:gdLst/>
              <a:ahLst/>
              <a:cxnLst/>
              <a:rect l="l" t="t" r="r" b="b"/>
              <a:pathLst>
                <a:path w="6029494" h="2436930" extrusionOk="0">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C5F8D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14" name="Google Shape;114;g2be7d6dfebe_0_5"/>
            <p:cNvSpPr/>
            <p:nvPr/>
          </p:nvSpPr>
          <p:spPr>
            <a:xfrm rot="-557780">
              <a:off x="6504532" y="4505585"/>
              <a:ext cx="5775966" cy="509469"/>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C5F8D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pic>
        <p:nvPicPr>
          <p:cNvPr id="115" name="Google Shape;115;g2be7d6dfebe_0_5"/>
          <p:cNvPicPr preferRelativeResize="0"/>
          <p:nvPr/>
        </p:nvPicPr>
        <p:blipFill rotWithShape="1">
          <a:blip r:embed="rId4">
            <a:alphaModFix/>
          </a:blip>
          <a:srcRect/>
          <a:stretch/>
        </p:blipFill>
        <p:spPr>
          <a:xfrm>
            <a:off x="5293482" y="2429164"/>
            <a:ext cx="1613871" cy="840686"/>
          </a:xfrm>
          <a:prstGeom prst="rect">
            <a:avLst/>
          </a:prstGeom>
          <a:noFill/>
          <a:ln>
            <a:noFill/>
          </a:ln>
        </p:spPr>
      </p:pic>
      <p:grpSp>
        <p:nvGrpSpPr>
          <p:cNvPr id="116" name="Google Shape;116;g2be7d6dfebe_0_5"/>
          <p:cNvGrpSpPr/>
          <p:nvPr/>
        </p:nvGrpSpPr>
        <p:grpSpPr>
          <a:xfrm>
            <a:off x="-4825" y="4066338"/>
            <a:ext cx="12211532" cy="2748484"/>
            <a:chOff x="-3146" y="3803882"/>
            <a:chExt cx="12192025" cy="3041032"/>
          </a:xfrm>
        </p:grpSpPr>
        <p:sp>
          <p:nvSpPr>
            <p:cNvPr id="117" name="Google Shape;117;g2be7d6dfebe_0_5"/>
            <p:cNvSpPr/>
            <p:nvPr/>
          </p:nvSpPr>
          <p:spPr>
            <a:xfrm>
              <a:off x="-3146" y="3925479"/>
              <a:ext cx="8373665" cy="2439302"/>
            </a:xfrm>
            <a:custGeom>
              <a:avLst/>
              <a:gdLst/>
              <a:ahLst/>
              <a:cxnLst/>
              <a:rect l="l" t="t" r="r" b="b"/>
              <a:pathLst>
                <a:path w="8373665" h="2439302" extrusionOk="0">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18" name="Google Shape;118;g2be7d6dfebe_0_5"/>
            <p:cNvSpPr/>
            <p:nvPr/>
          </p:nvSpPr>
          <p:spPr>
            <a:xfrm>
              <a:off x="5400296" y="5939303"/>
              <a:ext cx="6785839" cy="798186"/>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nvGrpSpPr>
            <p:cNvPr id="119" name="Google Shape;119;g2be7d6dfebe_0_5"/>
            <p:cNvGrpSpPr/>
            <p:nvPr/>
          </p:nvGrpSpPr>
          <p:grpSpPr>
            <a:xfrm>
              <a:off x="-3121" y="3803882"/>
              <a:ext cx="12192000" cy="3041032"/>
              <a:chOff x="-4876" y="1514485"/>
              <a:chExt cx="12192000" cy="3829050"/>
            </a:xfrm>
          </p:grpSpPr>
          <p:sp>
            <p:nvSpPr>
              <p:cNvPr id="120" name="Google Shape;120;g2be7d6dfebe_0_5"/>
              <p:cNvSpPr/>
              <p:nvPr/>
            </p:nvSpPr>
            <p:spPr>
              <a:xfrm>
                <a:off x="0" y="4151037"/>
                <a:ext cx="4867275" cy="904875"/>
              </a:xfrm>
              <a:custGeom>
                <a:avLst/>
                <a:gdLst/>
                <a:ahLst/>
                <a:cxnLst/>
                <a:rect l="l" t="t" r="r" b="b"/>
                <a:pathLst>
                  <a:path w="4867275" h="904875" extrusionOk="0">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13D59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21" name="Google Shape;121;g2be7d6dfebe_0_5"/>
              <p:cNvSpPr/>
              <p:nvPr/>
            </p:nvSpPr>
            <p:spPr>
              <a:xfrm>
                <a:off x="7269480" y="3256597"/>
                <a:ext cx="4914900" cy="1352550"/>
              </a:xfrm>
              <a:custGeom>
                <a:avLst/>
                <a:gdLst/>
                <a:ahLst/>
                <a:cxnLst/>
                <a:rect l="l" t="t" r="r" b="b"/>
                <a:pathLst>
                  <a:path w="4914900" h="1352550" extrusionOk="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13D59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22" name="Google Shape;122;g2be7d6dfebe_0_5"/>
              <p:cNvSpPr/>
              <p:nvPr/>
            </p:nvSpPr>
            <p:spPr>
              <a:xfrm>
                <a:off x="-953" y="3549998"/>
                <a:ext cx="5915025" cy="1371600"/>
              </a:xfrm>
              <a:custGeom>
                <a:avLst/>
                <a:gdLst/>
                <a:ahLst/>
                <a:cxnLst/>
                <a:rect l="l" t="t" r="r" b="b"/>
                <a:pathLst>
                  <a:path w="5915025" h="1371600" extrusionOk="0">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3FE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23" name="Google Shape;123;g2be7d6dfebe_0_5"/>
              <p:cNvSpPr/>
              <p:nvPr/>
            </p:nvSpPr>
            <p:spPr>
              <a:xfrm>
                <a:off x="-4876" y="1514485"/>
                <a:ext cx="12192000" cy="3829050"/>
              </a:xfrm>
              <a:custGeom>
                <a:avLst/>
                <a:gdLst/>
                <a:ahLst/>
                <a:cxnLst/>
                <a:rect l="l" t="t" r="r" b="b"/>
                <a:pathLst>
                  <a:path w="12192000" h="3829050" extrusionOk="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8EF0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grpSp>
      <p:grpSp>
        <p:nvGrpSpPr>
          <p:cNvPr id="124" name="Google Shape;124;g2be7d6dfebe_0_5"/>
          <p:cNvGrpSpPr/>
          <p:nvPr/>
        </p:nvGrpSpPr>
        <p:grpSpPr>
          <a:xfrm>
            <a:off x="-4825" y="4176235"/>
            <a:ext cx="12208784" cy="2541495"/>
            <a:chOff x="-3146" y="3925479"/>
            <a:chExt cx="12189281" cy="2812010"/>
          </a:xfrm>
        </p:grpSpPr>
        <p:sp>
          <p:nvSpPr>
            <p:cNvPr id="125" name="Google Shape;125;g2be7d6dfebe_0_5"/>
            <p:cNvSpPr/>
            <p:nvPr/>
          </p:nvSpPr>
          <p:spPr>
            <a:xfrm>
              <a:off x="-3146" y="3925479"/>
              <a:ext cx="8373665" cy="2439302"/>
            </a:xfrm>
            <a:custGeom>
              <a:avLst/>
              <a:gdLst/>
              <a:ahLst/>
              <a:cxnLst/>
              <a:rect l="l" t="t" r="r" b="b"/>
              <a:pathLst>
                <a:path w="8373665" h="2439302" extrusionOk="0">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03CE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26" name="Google Shape;126;g2be7d6dfebe_0_5"/>
            <p:cNvSpPr/>
            <p:nvPr/>
          </p:nvSpPr>
          <p:spPr>
            <a:xfrm>
              <a:off x="5400296" y="5939303"/>
              <a:ext cx="6785839" cy="798186"/>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03CE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sp>
        <p:nvSpPr>
          <p:cNvPr id="127" name="Google Shape;127;g2be7d6dfebe_0_5"/>
          <p:cNvSpPr/>
          <p:nvPr/>
        </p:nvSpPr>
        <p:spPr>
          <a:xfrm rot="-516335">
            <a:off x="6514255" y="4657330"/>
            <a:ext cx="5782166" cy="470160"/>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04B5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28" name="Google Shape;128;g2be7d6dfebe_0_5"/>
          <p:cNvSpPr/>
          <p:nvPr/>
        </p:nvSpPr>
        <p:spPr>
          <a:xfrm>
            <a:off x="2200" y="4017450"/>
            <a:ext cx="12211500" cy="2841300"/>
          </a:xfrm>
          <a:prstGeom prst="rect">
            <a:avLst/>
          </a:prstGeom>
          <a:solidFill>
            <a:srgbClr val="FFFFFF">
              <a:alpha val="4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g2be7d6dfebe_0_5"/>
          <p:cNvSpPr txBox="1">
            <a:spLocks noGrp="1"/>
          </p:cNvSpPr>
          <p:nvPr>
            <p:ph type="subTitle" idx="1"/>
          </p:nvPr>
        </p:nvSpPr>
        <p:spPr>
          <a:xfrm>
            <a:off x="275" y="5086800"/>
            <a:ext cx="12211500" cy="12141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1000"/>
              </a:spcBef>
              <a:spcAft>
                <a:spcPts val="0"/>
              </a:spcAft>
              <a:buClr>
                <a:srgbClr val="0A5882"/>
              </a:buClr>
              <a:buSzPts val="2800"/>
              <a:buNone/>
              <a:defRPr b="1">
                <a:solidFill>
                  <a:srgbClr val="0A5882"/>
                </a:solidFill>
              </a:defRPr>
            </a:lvl1pPr>
            <a:lvl2pPr lvl="1" algn="ctr">
              <a:lnSpc>
                <a:spcPct val="90000"/>
              </a:lnSpc>
              <a:spcBef>
                <a:spcPts val="500"/>
              </a:spcBef>
              <a:spcAft>
                <a:spcPts val="0"/>
              </a:spcAft>
              <a:buClr>
                <a:srgbClr val="0A5882"/>
              </a:buClr>
              <a:buSzPts val="2400"/>
              <a:buNone/>
              <a:defRPr b="1">
                <a:solidFill>
                  <a:srgbClr val="0A5882"/>
                </a:solidFill>
              </a:defRPr>
            </a:lvl2pPr>
            <a:lvl3pPr lvl="2" algn="ctr">
              <a:lnSpc>
                <a:spcPct val="90000"/>
              </a:lnSpc>
              <a:spcBef>
                <a:spcPts val="500"/>
              </a:spcBef>
              <a:spcAft>
                <a:spcPts val="0"/>
              </a:spcAft>
              <a:buClr>
                <a:srgbClr val="0A5882"/>
              </a:buClr>
              <a:buSzPts val="2000"/>
              <a:buNone/>
              <a:defRPr b="1">
                <a:solidFill>
                  <a:srgbClr val="0A5882"/>
                </a:solidFill>
              </a:defRPr>
            </a:lvl3pPr>
            <a:lvl4pPr lvl="3" algn="ctr">
              <a:lnSpc>
                <a:spcPct val="90000"/>
              </a:lnSpc>
              <a:spcBef>
                <a:spcPts val="500"/>
              </a:spcBef>
              <a:spcAft>
                <a:spcPts val="0"/>
              </a:spcAft>
              <a:buClr>
                <a:srgbClr val="0A5882"/>
              </a:buClr>
              <a:buSzPts val="1800"/>
              <a:buNone/>
              <a:defRPr b="1">
                <a:solidFill>
                  <a:srgbClr val="0A5882"/>
                </a:solidFill>
              </a:defRPr>
            </a:lvl4pPr>
            <a:lvl5pPr lvl="4" algn="ctr">
              <a:lnSpc>
                <a:spcPct val="90000"/>
              </a:lnSpc>
              <a:spcBef>
                <a:spcPts val="500"/>
              </a:spcBef>
              <a:spcAft>
                <a:spcPts val="0"/>
              </a:spcAft>
              <a:buClr>
                <a:srgbClr val="0A5882"/>
              </a:buClr>
              <a:buSzPts val="1800"/>
              <a:buNone/>
              <a:defRPr b="1">
                <a:solidFill>
                  <a:srgbClr val="0A5882"/>
                </a:solidFill>
              </a:defRPr>
            </a:lvl5pPr>
            <a:lvl6pPr lvl="5" algn="ctr">
              <a:lnSpc>
                <a:spcPct val="90000"/>
              </a:lnSpc>
              <a:spcBef>
                <a:spcPts val="500"/>
              </a:spcBef>
              <a:spcAft>
                <a:spcPts val="0"/>
              </a:spcAft>
              <a:buClr>
                <a:srgbClr val="0A5882"/>
              </a:buClr>
              <a:buSzPts val="1800"/>
              <a:buNone/>
              <a:defRPr b="1">
                <a:solidFill>
                  <a:srgbClr val="0A5882"/>
                </a:solidFill>
              </a:defRPr>
            </a:lvl6pPr>
            <a:lvl7pPr lvl="6" algn="ctr">
              <a:lnSpc>
                <a:spcPct val="90000"/>
              </a:lnSpc>
              <a:spcBef>
                <a:spcPts val="500"/>
              </a:spcBef>
              <a:spcAft>
                <a:spcPts val="0"/>
              </a:spcAft>
              <a:buClr>
                <a:srgbClr val="0A5882"/>
              </a:buClr>
              <a:buSzPts val="1800"/>
              <a:buNone/>
              <a:defRPr b="1">
                <a:solidFill>
                  <a:srgbClr val="0A5882"/>
                </a:solidFill>
              </a:defRPr>
            </a:lvl7pPr>
            <a:lvl8pPr lvl="7" algn="ctr">
              <a:lnSpc>
                <a:spcPct val="90000"/>
              </a:lnSpc>
              <a:spcBef>
                <a:spcPts val="500"/>
              </a:spcBef>
              <a:spcAft>
                <a:spcPts val="0"/>
              </a:spcAft>
              <a:buClr>
                <a:srgbClr val="0A5882"/>
              </a:buClr>
              <a:buSzPts val="1800"/>
              <a:buNone/>
              <a:defRPr b="1">
                <a:solidFill>
                  <a:srgbClr val="0A5882"/>
                </a:solidFill>
              </a:defRPr>
            </a:lvl8pPr>
            <a:lvl9pPr lvl="8" algn="ctr">
              <a:lnSpc>
                <a:spcPct val="90000"/>
              </a:lnSpc>
              <a:spcBef>
                <a:spcPts val="500"/>
              </a:spcBef>
              <a:spcAft>
                <a:spcPts val="0"/>
              </a:spcAft>
              <a:buClr>
                <a:srgbClr val="0A5882"/>
              </a:buClr>
              <a:buSzPts val="1800"/>
              <a:buNone/>
              <a:defRPr b="1">
                <a:solidFill>
                  <a:srgbClr val="0A5882"/>
                </a:solidFill>
              </a:defRPr>
            </a:lvl9pPr>
          </a:lstStyle>
          <a:p>
            <a:endParaRPr/>
          </a:p>
        </p:txBody>
      </p:sp>
      <p:sp>
        <p:nvSpPr>
          <p:cNvPr id="130" name="Google Shape;130;g2be7d6dfebe_0_5"/>
          <p:cNvSpPr/>
          <p:nvPr/>
        </p:nvSpPr>
        <p:spPr>
          <a:xfrm>
            <a:off x="4648578" y="1412386"/>
            <a:ext cx="2841300" cy="2841300"/>
          </a:xfrm>
          <a:prstGeom prst="blockArc">
            <a:avLst>
              <a:gd name="adj1" fmla="val 794951"/>
              <a:gd name="adj2" fmla="val 10121114"/>
              <a:gd name="adj3" fmla="val 2388"/>
            </a:avLst>
          </a:prstGeom>
          <a:solidFill>
            <a:srgbClr val="1C82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31" name="Google Shape;131;g2be7d6dfebe_0_5"/>
          <p:cNvSpPr txBox="1">
            <a:spLocks noGrp="1"/>
          </p:cNvSpPr>
          <p:nvPr>
            <p:ph type="subTitle" idx="2"/>
          </p:nvPr>
        </p:nvSpPr>
        <p:spPr>
          <a:xfrm>
            <a:off x="-50" y="5725897"/>
            <a:ext cx="12211500" cy="12141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1000"/>
              </a:spcBef>
              <a:spcAft>
                <a:spcPts val="0"/>
              </a:spcAft>
              <a:buClr>
                <a:srgbClr val="0A5882"/>
              </a:buClr>
              <a:buSzPts val="4000"/>
              <a:buNone/>
              <a:defRPr sz="4000" b="1">
                <a:solidFill>
                  <a:srgbClr val="0A5882"/>
                </a:solidFill>
              </a:defRPr>
            </a:lvl1pPr>
            <a:lvl2pPr lvl="1" algn="ctr">
              <a:lnSpc>
                <a:spcPct val="90000"/>
              </a:lnSpc>
              <a:spcBef>
                <a:spcPts val="500"/>
              </a:spcBef>
              <a:spcAft>
                <a:spcPts val="0"/>
              </a:spcAft>
              <a:buClr>
                <a:srgbClr val="0A5882"/>
              </a:buClr>
              <a:buSzPts val="4000"/>
              <a:buNone/>
              <a:defRPr sz="4000" b="1">
                <a:solidFill>
                  <a:srgbClr val="0A5882"/>
                </a:solidFill>
              </a:defRPr>
            </a:lvl2pPr>
            <a:lvl3pPr lvl="2" algn="ctr">
              <a:lnSpc>
                <a:spcPct val="90000"/>
              </a:lnSpc>
              <a:spcBef>
                <a:spcPts val="500"/>
              </a:spcBef>
              <a:spcAft>
                <a:spcPts val="0"/>
              </a:spcAft>
              <a:buClr>
                <a:srgbClr val="0A5882"/>
              </a:buClr>
              <a:buSzPts val="4000"/>
              <a:buNone/>
              <a:defRPr sz="4000" b="1">
                <a:solidFill>
                  <a:srgbClr val="0A5882"/>
                </a:solidFill>
              </a:defRPr>
            </a:lvl3pPr>
            <a:lvl4pPr lvl="3" algn="ctr">
              <a:lnSpc>
                <a:spcPct val="90000"/>
              </a:lnSpc>
              <a:spcBef>
                <a:spcPts val="500"/>
              </a:spcBef>
              <a:spcAft>
                <a:spcPts val="0"/>
              </a:spcAft>
              <a:buClr>
                <a:srgbClr val="0A5882"/>
              </a:buClr>
              <a:buSzPts val="4000"/>
              <a:buNone/>
              <a:defRPr sz="4000" b="1">
                <a:solidFill>
                  <a:srgbClr val="0A5882"/>
                </a:solidFill>
              </a:defRPr>
            </a:lvl4pPr>
            <a:lvl5pPr lvl="4" algn="ctr">
              <a:lnSpc>
                <a:spcPct val="90000"/>
              </a:lnSpc>
              <a:spcBef>
                <a:spcPts val="500"/>
              </a:spcBef>
              <a:spcAft>
                <a:spcPts val="0"/>
              </a:spcAft>
              <a:buClr>
                <a:srgbClr val="0A5882"/>
              </a:buClr>
              <a:buSzPts val="4000"/>
              <a:buNone/>
              <a:defRPr sz="4000" b="1">
                <a:solidFill>
                  <a:srgbClr val="0A5882"/>
                </a:solidFill>
              </a:defRPr>
            </a:lvl5pPr>
            <a:lvl6pPr lvl="5" algn="ctr">
              <a:lnSpc>
                <a:spcPct val="90000"/>
              </a:lnSpc>
              <a:spcBef>
                <a:spcPts val="500"/>
              </a:spcBef>
              <a:spcAft>
                <a:spcPts val="0"/>
              </a:spcAft>
              <a:buClr>
                <a:srgbClr val="0A5882"/>
              </a:buClr>
              <a:buSzPts val="4000"/>
              <a:buNone/>
              <a:defRPr sz="4000" b="1">
                <a:solidFill>
                  <a:srgbClr val="0A5882"/>
                </a:solidFill>
              </a:defRPr>
            </a:lvl6pPr>
            <a:lvl7pPr lvl="6" algn="ctr">
              <a:lnSpc>
                <a:spcPct val="90000"/>
              </a:lnSpc>
              <a:spcBef>
                <a:spcPts val="500"/>
              </a:spcBef>
              <a:spcAft>
                <a:spcPts val="0"/>
              </a:spcAft>
              <a:buClr>
                <a:srgbClr val="0A5882"/>
              </a:buClr>
              <a:buSzPts val="4000"/>
              <a:buNone/>
              <a:defRPr sz="4000" b="1">
                <a:solidFill>
                  <a:srgbClr val="0A5882"/>
                </a:solidFill>
              </a:defRPr>
            </a:lvl7pPr>
            <a:lvl8pPr lvl="7" algn="ctr">
              <a:lnSpc>
                <a:spcPct val="90000"/>
              </a:lnSpc>
              <a:spcBef>
                <a:spcPts val="500"/>
              </a:spcBef>
              <a:spcAft>
                <a:spcPts val="0"/>
              </a:spcAft>
              <a:buClr>
                <a:srgbClr val="0A5882"/>
              </a:buClr>
              <a:buSzPts val="4000"/>
              <a:buNone/>
              <a:defRPr sz="4000" b="1">
                <a:solidFill>
                  <a:srgbClr val="0A5882"/>
                </a:solidFill>
              </a:defRPr>
            </a:lvl8pPr>
            <a:lvl9pPr lvl="8" algn="ctr">
              <a:lnSpc>
                <a:spcPct val="90000"/>
              </a:lnSpc>
              <a:spcBef>
                <a:spcPts val="500"/>
              </a:spcBef>
              <a:spcAft>
                <a:spcPts val="0"/>
              </a:spcAft>
              <a:buClr>
                <a:srgbClr val="0A5882"/>
              </a:buClr>
              <a:buSzPts val="4000"/>
              <a:buNone/>
              <a:defRPr sz="4000" b="1">
                <a:solidFill>
                  <a:srgbClr val="0A588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de Présentation (bleu)">
  <p:cSld name="CUSTOM">
    <p:spTree>
      <p:nvGrpSpPr>
        <p:cNvPr id="1" name="Shape 184"/>
        <p:cNvGrpSpPr/>
        <p:nvPr/>
      </p:nvGrpSpPr>
      <p:grpSpPr>
        <a:xfrm>
          <a:off x="0" y="0"/>
          <a:ext cx="0" cy="0"/>
          <a:chOff x="0" y="0"/>
          <a:chExt cx="0" cy="0"/>
        </a:xfrm>
      </p:grpSpPr>
      <p:grpSp>
        <p:nvGrpSpPr>
          <p:cNvPr id="185" name="Google Shape;185;g2be7d6dfebe_0_197"/>
          <p:cNvGrpSpPr/>
          <p:nvPr/>
        </p:nvGrpSpPr>
        <p:grpSpPr>
          <a:xfrm>
            <a:off x="-4825" y="4066342"/>
            <a:ext cx="12305947" cy="2792619"/>
            <a:chOff x="5766" y="3861713"/>
            <a:chExt cx="12277708" cy="3027886"/>
          </a:xfrm>
        </p:grpSpPr>
        <p:sp>
          <p:nvSpPr>
            <p:cNvPr id="186" name="Google Shape;186;g2be7d6dfebe_0_197"/>
            <p:cNvSpPr/>
            <p:nvPr/>
          </p:nvSpPr>
          <p:spPr>
            <a:xfrm>
              <a:off x="5766" y="3861713"/>
              <a:ext cx="12179578" cy="3027886"/>
            </a:xfrm>
            <a:custGeom>
              <a:avLst/>
              <a:gdLst/>
              <a:ahLst/>
              <a:cxnLst/>
              <a:rect l="l" t="t" r="r" b="b"/>
              <a:pathLst>
                <a:path w="6029494" h="2436930" extrusionOk="0">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91EAE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87" name="Google Shape;187;g2be7d6dfebe_0_197"/>
            <p:cNvSpPr/>
            <p:nvPr/>
          </p:nvSpPr>
          <p:spPr>
            <a:xfrm rot="-557780">
              <a:off x="6504532" y="4505585"/>
              <a:ext cx="5775966" cy="509469"/>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5CDD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grpSp>
        <p:nvGrpSpPr>
          <p:cNvPr id="188" name="Google Shape;188;g2be7d6dfebe_0_197"/>
          <p:cNvGrpSpPr/>
          <p:nvPr/>
        </p:nvGrpSpPr>
        <p:grpSpPr>
          <a:xfrm>
            <a:off x="-4825" y="4066338"/>
            <a:ext cx="12211532" cy="2748484"/>
            <a:chOff x="-3146" y="3803882"/>
            <a:chExt cx="12192025" cy="3041032"/>
          </a:xfrm>
        </p:grpSpPr>
        <p:grpSp>
          <p:nvGrpSpPr>
            <p:cNvPr id="189" name="Google Shape;189;g2be7d6dfebe_0_197"/>
            <p:cNvGrpSpPr/>
            <p:nvPr/>
          </p:nvGrpSpPr>
          <p:grpSpPr>
            <a:xfrm>
              <a:off x="-3121" y="3803882"/>
              <a:ext cx="12192000" cy="3041032"/>
              <a:chOff x="-4876" y="1514485"/>
              <a:chExt cx="12192000" cy="3829050"/>
            </a:xfrm>
          </p:grpSpPr>
          <p:sp>
            <p:nvSpPr>
              <p:cNvPr id="190" name="Google Shape;190;g2be7d6dfebe_0_197"/>
              <p:cNvSpPr/>
              <p:nvPr/>
            </p:nvSpPr>
            <p:spPr>
              <a:xfrm>
                <a:off x="0" y="4151037"/>
                <a:ext cx="4867275" cy="904875"/>
              </a:xfrm>
              <a:custGeom>
                <a:avLst/>
                <a:gdLst/>
                <a:ahLst/>
                <a:cxnLst/>
                <a:rect l="l" t="t" r="r" b="b"/>
                <a:pathLst>
                  <a:path w="4867275" h="904875" extrusionOk="0">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96D1E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91" name="Google Shape;191;g2be7d6dfebe_0_197"/>
              <p:cNvSpPr/>
              <p:nvPr/>
            </p:nvSpPr>
            <p:spPr>
              <a:xfrm>
                <a:off x="7269480" y="3256597"/>
                <a:ext cx="4914900" cy="1352550"/>
              </a:xfrm>
              <a:custGeom>
                <a:avLst/>
                <a:gdLst/>
                <a:ahLst/>
                <a:cxnLst/>
                <a:rect l="l" t="t" r="r" b="b"/>
                <a:pathLst>
                  <a:path w="4914900" h="1352550" extrusionOk="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61BA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92" name="Google Shape;192;g2be7d6dfebe_0_197"/>
              <p:cNvSpPr/>
              <p:nvPr/>
            </p:nvSpPr>
            <p:spPr>
              <a:xfrm>
                <a:off x="-4876" y="1514485"/>
                <a:ext cx="12192000" cy="3829050"/>
              </a:xfrm>
              <a:custGeom>
                <a:avLst/>
                <a:gdLst/>
                <a:ahLst/>
                <a:cxnLst/>
                <a:rect l="l" t="t" r="r" b="b"/>
                <a:pathLst>
                  <a:path w="12192000" h="3829050" extrusionOk="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5CDD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93" name="Google Shape;193;g2be7d6dfebe_0_197"/>
              <p:cNvSpPr/>
              <p:nvPr/>
            </p:nvSpPr>
            <p:spPr>
              <a:xfrm>
                <a:off x="-953" y="3549998"/>
                <a:ext cx="5915025" cy="1371600"/>
              </a:xfrm>
              <a:custGeom>
                <a:avLst/>
                <a:gdLst/>
                <a:ahLst/>
                <a:cxnLst/>
                <a:rect l="l" t="t" r="r" b="b"/>
                <a:pathLst>
                  <a:path w="5915025" h="1371600" extrusionOk="0">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61BA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sp>
          <p:nvSpPr>
            <p:cNvPr id="194" name="Google Shape;194;g2be7d6dfebe_0_197"/>
            <p:cNvSpPr/>
            <p:nvPr/>
          </p:nvSpPr>
          <p:spPr>
            <a:xfrm>
              <a:off x="-3146" y="3925479"/>
              <a:ext cx="8373665" cy="2439302"/>
            </a:xfrm>
            <a:custGeom>
              <a:avLst/>
              <a:gdLst/>
              <a:ahLst/>
              <a:cxnLst/>
              <a:rect l="l" t="t" r="r" b="b"/>
              <a:pathLst>
                <a:path w="8373665" h="2439302" extrusionOk="0">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95" name="Google Shape;195;g2be7d6dfebe_0_197"/>
            <p:cNvSpPr/>
            <p:nvPr/>
          </p:nvSpPr>
          <p:spPr>
            <a:xfrm>
              <a:off x="5400296" y="5939303"/>
              <a:ext cx="6785839" cy="798186"/>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pic>
        <p:nvPicPr>
          <p:cNvPr id="196" name="Google Shape;196;g2be7d6dfebe_0_197"/>
          <p:cNvPicPr preferRelativeResize="0"/>
          <p:nvPr/>
        </p:nvPicPr>
        <p:blipFill rotWithShape="1">
          <a:blip r:embed="rId2">
            <a:alphaModFix/>
          </a:blip>
          <a:srcRect/>
          <a:stretch/>
        </p:blipFill>
        <p:spPr>
          <a:xfrm>
            <a:off x="140600" y="99125"/>
            <a:ext cx="2057137" cy="464100"/>
          </a:xfrm>
          <a:prstGeom prst="rect">
            <a:avLst/>
          </a:prstGeom>
          <a:noFill/>
          <a:ln>
            <a:noFill/>
          </a:ln>
        </p:spPr>
      </p:pic>
      <p:grpSp>
        <p:nvGrpSpPr>
          <p:cNvPr id="197" name="Google Shape;197;g2be7d6dfebe_0_197"/>
          <p:cNvGrpSpPr/>
          <p:nvPr/>
        </p:nvGrpSpPr>
        <p:grpSpPr>
          <a:xfrm>
            <a:off x="4959907" y="1723773"/>
            <a:ext cx="2219185" cy="2219185"/>
            <a:chOff x="4547049" y="1897856"/>
            <a:chExt cx="3072813" cy="3072813"/>
          </a:xfrm>
        </p:grpSpPr>
        <p:sp>
          <p:nvSpPr>
            <p:cNvPr id="198" name="Google Shape;198;g2be7d6dfebe_0_197"/>
            <p:cNvSpPr/>
            <p:nvPr/>
          </p:nvSpPr>
          <p:spPr>
            <a:xfrm>
              <a:off x="4547049" y="1897856"/>
              <a:ext cx="3072813" cy="3072813"/>
            </a:xfrm>
            <a:custGeom>
              <a:avLst/>
              <a:gdLst/>
              <a:ahLst/>
              <a:cxnLst/>
              <a:rect l="l" t="t" r="r" b="b"/>
              <a:pathLst>
                <a:path w="3057525" h="3057525" extrusionOk="0">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99" name="Google Shape;199;g2be7d6dfebe_0_197"/>
            <p:cNvSpPr/>
            <p:nvPr/>
          </p:nvSpPr>
          <p:spPr>
            <a:xfrm>
              <a:off x="4574848" y="1907000"/>
              <a:ext cx="3028217" cy="2962327"/>
            </a:xfrm>
            <a:custGeom>
              <a:avLst/>
              <a:gdLst/>
              <a:ahLst/>
              <a:cxnLst/>
              <a:rect l="l" t="t" r="r" b="b"/>
              <a:pathLst>
                <a:path w="3028217" h="2962327" extrusionOk="0">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
        <p:nvSpPr>
          <p:cNvPr id="200" name="Google Shape;200;g2be7d6dfebe_0_197"/>
          <p:cNvSpPr/>
          <p:nvPr/>
        </p:nvSpPr>
        <p:spPr>
          <a:xfrm rot="-637788">
            <a:off x="4403199" y="2531151"/>
            <a:ext cx="490457" cy="586468"/>
          </a:xfrm>
          <a:custGeom>
            <a:avLst/>
            <a:gdLst/>
            <a:ahLst/>
            <a:cxnLst/>
            <a:rect l="l" t="t" r="r" b="b"/>
            <a:pathLst>
              <a:path w="565444" h="676134" extrusionOk="0">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201" name="Google Shape;201;g2be7d6dfebe_0_197"/>
          <p:cNvGrpSpPr/>
          <p:nvPr/>
        </p:nvGrpSpPr>
        <p:grpSpPr>
          <a:xfrm rot="1052113">
            <a:off x="7017464" y="2078607"/>
            <a:ext cx="1338449" cy="1227359"/>
            <a:chOff x="5655092" y="376887"/>
            <a:chExt cx="4490688" cy="4117967"/>
          </a:xfrm>
        </p:grpSpPr>
        <p:sp>
          <p:nvSpPr>
            <p:cNvPr id="202" name="Google Shape;202;g2be7d6dfebe_0_197"/>
            <p:cNvSpPr/>
            <p:nvPr/>
          </p:nvSpPr>
          <p:spPr>
            <a:xfrm>
              <a:off x="5655092" y="385052"/>
              <a:ext cx="4490688" cy="4109802"/>
            </a:xfrm>
            <a:custGeom>
              <a:avLst/>
              <a:gdLst/>
              <a:ahLst/>
              <a:cxnLst/>
              <a:rect l="l" t="t" r="r" b="b"/>
              <a:pathLst>
                <a:path w="4490688" h="4109802" extrusionOk="0">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03" name="Google Shape;203;g2be7d6dfebe_0_197"/>
            <p:cNvSpPr/>
            <p:nvPr/>
          </p:nvSpPr>
          <p:spPr>
            <a:xfrm>
              <a:off x="7600719" y="376887"/>
              <a:ext cx="2435226" cy="2185459"/>
            </a:xfrm>
            <a:custGeom>
              <a:avLst/>
              <a:gdLst/>
              <a:ahLst/>
              <a:cxnLst/>
              <a:rect l="l" t="t" r="r" b="b"/>
              <a:pathLst>
                <a:path w="2435226" h="2185459" extrusionOk="0">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04" name="Google Shape;204;g2be7d6dfebe_0_197"/>
            <p:cNvSpPr/>
            <p:nvPr/>
          </p:nvSpPr>
          <p:spPr>
            <a:xfrm>
              <a:off x="5750459" y="1472498"/>
              <a:ext cx="1612131" cy="1458865"/>
            </a:xfrm>
            <a:custGeom>
              <a:avLst/>
              <a:gdLst/>
              <a:ahLst/>
              <a:cxnLst/>
              <a:rect l="l" t="t" r="r" b="b"/>
              <a:pathLst>
                <a:path w="1612131" h="1458865" extrusionOk="0">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205" name="Google Shape;205;g2be7d6dfebe_0_197"/>
          <p:cNvGrpSpPr/>
          <p:nvPr/>
        </p:nvGrpSpPr>
        <p:grpSpPr>
          <a:xfrm rot="1151416">
            <a:off x="6155191" y="1329190"/>
            <a:ext cx="811247" cy="566598"/>
            <a:chOff x="5679779" y="1344420"/>
            <a:chExt cx="994635" cy="694682"/>
          </a:xfrm>
        </p:grpSpPr>
        <p:sp>
          <p:nvSpPr>
            <p:cNvPr id="206" name="Google Shape;206;g2be7d6dfebe_0_197"/>
            <p:cNvSpPr/>
            <p:nvPr/>
          </p:nvSpPr>
          <p:spPr>
            <a:xfrm rot="747705">
              <a:off x="6440152" y="1354086"/>
              <a:ext cx="163320" cy="675351"/>
            </a:xfrm>
            <a:custGeom>
              <a:avLst/>
              <a:gdLst/>
              <a:ahLst/>
              <a:cxnLst/>
              <a:rect l="l" t="t" r="r" b="b"/>
              <a:pathLst>
                <a:path w="352425" h="1457325" extrusionOk="0">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07" name="Google Shape;207;g2be7d6dfebe_0_197"/>
            <p:cNvSpPr/>
            <p:nvPr/>
          </p:nvSpPr>
          <p:spPr>
            <a:xfrm rot="185643">
              <a:off x="6177422" y="1465236"/>
              <a:ext cx="189705" cy="529409"/>
            </a:xfrm>
            <a:custGeom>
              <a:avLst/>
              <a:gdLst/>
              <a:ahLst/>
              <a:cxnLst/>
              <a:rect l="l" t="t" r="r" b="b"/>
              <a:pathLst>
                <a:path w="409575" h="1143000" extrusionOk="0">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08" name="Google Shape;208;g2be7d6dfebe_0_197"/>
            <p:cNvSpPr/>
            <p:nvPr/>
          </p:nvSpPr>
          <p:spPr>
            <a:xfrm rot="-427501">
              <a:off x="5713448" y="1451670"/>
              <a:ext cx="216364" cy="556365"/>
            </a:xfrm>
            <a:custGeom>
              <a:avLst/>
              <a:gdLst/>
              <a:ahLst/>
              <a:cxnLst/>
              <a:rect l="l" t="t" r="r" b="b"/>
              <a:pathLst>
                <a:path w="466725" h="1200150" extrusionOk="0">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09" name="Google Shape;209;g2be7d6dfebe_0_197"/>
            <p:cNvSpPr/>
            <p:nvPr/>
          </p:nvSpPr>
          <p:spPr>
            <a:xfrm>
              <a:off x="5975196" y="1441944"/>
              <a:ext cx="158591" cy="550664"/>
            </a:xfrm>
            <a:custGeom>
              <a:avLst/>
              <a:gdLst/>
              <a:ahLst/>
              <a:cxnLst/>
              <a:rect l="l" t="t" r="r" b="b"/>
              <a:pathLst>
                <a:path w="342900" h="1190625" extrusionOk="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210" name="Google Shape;210;g2be7d6dfebe_0_197"/>
          <p:cNvGrpSpPr/>
          <p:nvPr/>
        </p:nvGrpSpPr>
        <p:grpSpPr>
          <a:xfrm rot="2779331">
            <a:off x="6882944" y="1481641"/>
            <a:ext cx="612529" cy="807468"/>
            <a:chOff x="5733156" y="4148510"/>
            <a:chExt cx="1306406" cy="1722173"/>
          </a:xfrm>
        </p:grpSpPr>
        <p:grpSp>
          <p:nvGrpSpPr>
            <p:cNvPr id="211" name="Google Shape;211;g2be7d6dfebe_0_197"/>
            <p:cNvGrpSpPr/>
            <p:nvPr/>
          </p:nvGrpSpPr>
          <p:grpSpPr>
            <a:xfrm>
              <a:off x="5733156" y="4148510"/>
              <a:ext cx="1306406" cy="1722173"/>
              <a:chOff x="2445111" y="599435"/>
              <a:chExt cx="5312752" cy="7003551"/>
            </a:xfrm>
          </p:grpSpPr>
          <p:sp>
            <p:nvSpPr>
              <p:cNvPr id="212" name="Google Shape;212;g2be7d6dfebe_0_197"/>
              <p:cNvSpPr/>
              <p:nvPr/>
            </p:nvSpPr>
            <p:spPr>
              <a:xfrm>
                <a:off x="2445111" y="599435"/>
                <a:ext cx="3498243" cy="6838848"/>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13" name="Google Shape;213;g2be7d6dfebe_0_197"/>
              <p:cNvSpPr/>
              <p:nvPr/>
            </p:nvSpPr>
            <p:spPr>
              <a:xfrm>
                <a:off x="2473235" y="4334670"/>
                <a:ext cx="1615601" cy="3158399"/>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14" name="Google Shape;214;g2be7d6dfebe_0_197"/>
              <p:cNvSpPr/>
              <p:nvPr/>
            </p:nvSpPr>
            <p:spPr>
              <a:xfrm>
                <a:off x="5693427" y="3567142"/>
                <a:ext cx="2064436" cy="403584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215" name="Google Shape;215;g2be7d6dfebe_0_197"/>
            <p:cNvGrpSpPr/>
            <p:nvPr/>
          </p:nvGrpSpPr>
          <p:grpSpPr>
            <a:xfrm>
              <a:off x="5960873" y="4970715"/>
              <a:ext cx="821180" cy="845659"/>
              <a:chOff x="954383" y="599435"/>
              <a:chExt cx="6803480" cy="7006287"/>
            </a:xfrm>
          </p:grpSpPr>
          <p:sp>
            <p:nvSpPr>
              <p:cNvPr id="216" name="Google Shape;216;g2be7d6dfebe_0_197"/>
              <p:cNvSpPr/>
              <p:nvPr/>
            </p:nvSpPr>
            <p:spPr>
              <a:xfrm>
                <a:off x="2445111" y="599435"/>
                <a:ext cx="3498243" cy="6838848"/>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17" name="Google Shape;217;g2be7d6dfebe_0_197"/>
              <p:cNvSpPr/>
              <p:nvPr/>
            </p:nvSpPr>
            <p:spPr>
              <a:xfrm>
                <a:off x="954383" y="4447323"/>
                <a:ext cx="1615601" cy="3158399"/>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18" name="Google Shape;218;g2be7d6dfebe_0_197"/>
              <p:cNvSpPr/>
              <p:nvPr/>
            </p:nvSpPr>
            <p:spPr>
              <a:xfrm>
                <a:off x="5693427" y="3567142"/>
                <a:ext cx="2064436" cy="403584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grpSp>
        <p:nvGrpSpPr>
          <p:cNvPr id="219" name="Google Shape;219;g2be7d6dfebe_0_197"/>
          <p:cNvGrpSpPr/>
          <p:nvPr/>
        </p:nvGrpSpPr>
        <p:grpSpPr>
          <a:xfrm rot="-3294482">
            <a:off x="4593994" y="2077209"/>
            <a:ext cx="888937" cy="318131"/>
            <a:chOff x="2751274" y="4274125"/>
            <a:chExt cx="1502180" cy="537597"/>
          </a:xfrm>
        </p:grpSpPr>
        <p:sp>
          <p:nvSpPr>
            <p:cNvPr id="220" name="Google Shape;220;g2be7d6dfebe_0_197"/>
            <p:cNvSpPr/>
            <p:nvPr/>
          </p:nvSpPr>
          <p:spPr>
            <a:xfrm>
              <a:off x="2751274" y="4567310"/>
              <a:ext cx="294745" cy="2444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21" name="Google Shape;221;g2be7d6dfebe_0_197"/>
            <p:cNvSpPr/>
            <p:nvPr/>
          </p:nvSpPr>
          <p:spPr>
            <a:xfrm>
              <a:off x="3010694" y="4274125"/>
              <a:ext cx="591885" cy="4908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22" name="Google Shape;222;g2be7d6dfebe_0_197"/>
            <p:cNvSpPr/>
            <p:nvPr/>
          </p:nvSpPr>
          <p:spPr>
            <a:xfrm>
              <a:off x="3593508" y="4427305"/>
              <a:ext cx="369030" cy="3060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23" name="Google Shape;223;g2be7d6dfebe_0_197"/>
            <p:cNvSpPr/>
            <p:nvPr/>
          </p:nvSpPr>
          <p:spPr>
            <a:xfrm>
              <a:off x="3958709" y="4512144"/>
              <a:ext cx="294745" cy="2444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224" name="Google Shape;224;g2be7d6dfebe_0_197"/>
          <p:cNvGrpSpPr/>
          <p:nvPr/>
        </p:nvGrpSpPr>
        <p:grpSpPr>
          <a:xfrm rot="-983565">
            <a:off x="5299952" y="1440609"/>
            <a:ext cx="822474" cy="418006"/>
            <a:chOff x="1786971" y="4942919"/>
            <a:chExt cx="2041500" cy="1037553"/>
          </a:xfrm>
        </p:grpSpPr>
        <p:sp>
          <p:nvSpPr>
            <p:cNvPr id="225" name="Google Shape;225;g2be7d6dfebe_0_197"/>
            <p:cNvSpPr/>
            <p:nvPr/>
          </p:nvSpPr>
          <p:spPr>
            <a:xfrm>
              <a:off x="1886713" y="4942919"/>
              <a:ext cx="1842000" cy="62100"/>
            </a:xfrm>
            <a:prstGeom prst="roundRect">
              <a:avLst>
                <a:gd name="adj" fmla="val 50000"/>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26" name="Google Shape;226;g2be7d6dfebe_0_197"/>
            <p:cNvSpPr/>
            <p:nvPr/>
          </p:nvSpPr>
          <p:spPr>
            <a:xfrm>
              <a:off x="1786971" y="5005087"/>
              <a:ext cx="2041500" cy="972600"/>
            </a:xfrm>
            <a:prstGeom prst="trapezoid">
              <a:avLst>
                <a:gd name="adj" fmla="val 15411"/>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27" name="Google Shape;227;g2be7d6dfebe_0_197"/>
            <p:cNvSpPr/>
            <p:nvPr/>
          </p:nvSpPr>
          <p:spPr>
            <a:xfrm>
              <a:off x="1950379" y="5043805"/>
              <a:ext cx="1714800" cy="187800"/>
            </a:xfrm>
            <a:prstGeom prst="trapezoid">
              <a:avLst>
                <a:gd name="adj" fmla="val 25000"/>
              </a:avLst>
            </a:prstGeom>
            <a:solidFill>
              <a:srgbClr val="5757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228" name="Google Shape;228;g2be7d6dfebe_0_197"/>
            <p:cNvGrpSpPr/>
            <p:nvPr/>
          </p:nvGrpSpPr>
          <p:grpSpPr>
            <a:xfrm>
              <a:off x="2260715" y="5043928"/>
              <a:ext cx="1107466" cy="187777"/>
              <a:chOff x="7963057" y="2433000"/>
              <a:chExt cx="2294315" cy="371763"/>
            </a:xfrm>
          </p:grpSpPr>
          <p:grpSp>
            <p:nvGrpSpPr>
              <p:cNvPr id="229" name="Google Shape;229;g2be7d6dfebe_0_197"/>
              <p:cNvGrpSpPr/>
              <p:nvPr/>
            </p:nvGrpSpPr>
            <p:grpSpPr>
              <a:xfrm>
                <a:off x="7963057" y="2433000"/>
                <a:ext cx="344422" cy="371763"/>
                <a:chOff x="6383215" y="2833551"/>
                <a:chExt cx="240300" cy="371763"/>
              </a:xfrm>
            </p:grpSpPr>
            <p:sp>
              <p:nvSpPr>
                <p:cNvPr id="230" name="Google Shape;230;g2be7d6dfebe_0_197"/>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31" name="Google Shape;231;g2be7d6dfebe_0_197"/>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32" name="Google Shape;232;g2be7d6dfebe_0_197"/>
                <p:cNvSpPr/>
                <p:nvPr/>
              </p:nvSpPr>
              <p:spPr>
                <a:xfrm>
                  <a:off x="6383215" y="2936632"/>
                  <a:ext cx="240300" cy="93900"/>
                </a:xfrm>
                <a:prstGeom prst="trapezoid">
                  <a:avLst>
                    <a:gd name="adj" fmla="val 74687"/>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233" name="Google Shape;233;g2be7d6dfebe_0_197"/>
              <p:cNvGrpSpPr/>
              <p:nvPr/>
            </p:nvGrpSpPr>
            <p:grpSpPr>
              <a:xfrm>
                <a:off x="8933241" y="2433000"/>
                <a:ext cx="344422" cy="371763"/>
                <a:chOff x="6383215" y="2833551"/>
                <a:chExt cx="240300" cy="371763"/>
              </a:xfrm>
            </p:grpSpPr>
            <p:sp>
              <p:nvSpPr>
                <p:cNvPr id="234" name="Google Shape;234;g2be7d6dfebe_0_197"/>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35" name="Google Shape;235;g2be7d6dfebe_0_197"/>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36" name="Google Shape;236;g2be7d6dfebe_0_197"/>
                <p:cNvSpPr/>
                <p:nvPr/>
              </p:nvSpPr>
              <p:spPr>
                <a:xfrm>
                  <a:off x="6383215" y="2936632"/>
                  <a:ext cx="240300" cy="93900"/>
                </a:xfrm>
                <a:prstGeom prst="trapezoid">
                  <a:avLst>
                    <a:gd name="adj" fmla="val 67722"/>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237" name="Google Shape;237;g2be7d6dfebe_0_197"/>
              <p:cNvGrpSpPr/>
              <p:nvPr/>
            </p:nvGrpSpPr>
            <p:grpSpPr>
              <a:xfrm>
                <a:off x="9912950" y="2433000"/>
                <a:ext cx="344422" cy="371763"/>
                <a:chOff x="6383215" y="2833551"/>
                <a:chExt cx="240300" cy="371763"/>
              </a:xfrm>
            </p:grpSpPr>
            <p:sp>
              <p:nvSpPr>
                <p:cNvPr id="238" name="Google Shape;238;g2be7d6dfebe_0_197"/>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39" name="Google Shape;239;g2be7d6dfebe_0_197"/>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0" name="Google Shape;240;g2be7d6dfebe_0_197"/>
                <p:cNvSpPr/>
                <p:nvPr/>
              </p:nvSpPr>
              <p:spPr>
                <a:xfrm>
                  <a:off x="6383215" y="2936632"/>
                  <a:ext cx="240300" cy="93900"/>
                </a:xfrm>
                <a:prstGeom prst="trapezoid">
                  <a:avLst>
                    <a:gd name="adj" fmla="val 71204"/>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sp>
          <p:nvSpPr>
            <p:cNvPr id="241" name="Google Shape;241;g2be7d6dfebe_0_197"/>
            <p:cNvSpPr/>
            <p:nvPr/>
          </p:nvSpPr>
          <p:spPr>
            <a:xfrm>
              <a:off x="1842501"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2" name="Google Shape;242;g2be7d6dfebe_0_197"/>
            <p:cNvSpPr/>
            <p:nvPr/>
          </p:nvSpPr>
          <p:spPr>
            <a:xfrm>
              <a:off x="2313764"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3" name="Google Shape;243;g2be7d6dfebe_0_197"/>
            <p:cNvSpPr/>
            <p:nvPr/>
          </p:nvSpPr>
          <p:spPr>
            <a:xfrm>
              <a:off x="2785027"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4" name="Google Shape;244;g2be7d6dfebe_0_197"/>
            <p:cNvSpPr/>
            <p:nvPr/>
          </p:nvSpPr>
          <p:spPr>
            <a:xfrm>
              <a:off x="3256290"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245" name="Google Shape;245;g2be7d6dfebe_0_197"/>
            <p:cNvGrpSpPr/>
            <p:nvPr/>
          </p:nvGrpSpPr>
          <p:grpSpPr>
            <a:xfrm>
              <a:off x="1962405" y="5271505"/>
              <a:ext cx="302276" cy="682699"/>
              <a:chOff x="7384246" y="2899703"/>
              <a:chExt cx="626220" cy="1351612"/>
            </a:xfrm>
          </p:grpSpPr>
          <p:sp>
            <p:nvSpPr>
              <p:cNvPr id="246" name="Google Shape;246;g2be7d6dfebe_0_197"/>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7" name="Google Shape;247;g2be7d6dfebe_0_197"/>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8" name="Google Shape;248;g2be7d6dfebe_0_197"/>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9" name="Google Shape;249;g2be7d6dfebe_0_197"/>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50" name="Google Shape;250;g2be7d6dfebe_0_197"/>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51" name="Google Shape;251;g2be7d6dfebe_0_197"/>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52" name="Google Shape;252;g2be7d6dfebe_0_197"/>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53" name="Google Shape;253;g2be7d6dfebe_0_197"/>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54" name="Google Shape;254;g2be7d6dfebe_0_197"/>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55" name="Google Shape;255;g2be7d6dfebe_0_197"/>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56" name="Google Shape;256;g2be7d6dfebe_0_197"/>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257" name="Google Shape;257;g2be7d6dfebe_0_197"/>
            <p:cNvGrpSpPr/>
            <p:nvPr/>
          </p:nvGrpSpPr>
          <p:grpSpPr>
            <a:xfrm>
              <a:off x="2430442" y="5271505"/>
              <a:ext cx="302276" cy="682699"/>
              <a:chOff x="7384246" y="2899703"/>
              <a:chExt cx="626220" cy="1351612"/>
            </a:xfrm>
          </p:grpSpPr>
          <p:sp>
            <p:nvSpPr>
              <p:cNvPr id="258" name="Google Shape;258;g2be7d6dfebe_0_197"/>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59" name="Google Shape;259;g2be7d6dfebe_0_197"/>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60" name="Google Shape;260;g2be7d6dfebe_0_197"/>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61" name="Google Shape;261;g2be7d6dfebe_0_197"/>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62" name="Google Shape;262;g2be7d6dfebe_0_197"/>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63" name="Google Shape;263;g2be7d6dfebe_0_197"/>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64" name="Google Shape;264;g2be7d6dfebe_0_197"/>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65" name="Google Shape;265;g2be7d6dfebe_0_197"/>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66" name="Google Shape;266;g2be7d6dfebe_0_197"/>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67" name="Google Shape;267;g2be7d6dfebe_0_197"/>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68" name="Google Shape;268;g2be7d6dfebe_0_197"/>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269" name="Google Shape;269;g2be7d6dfebe_0_197"/>
            <p:cNvGrpSpPr/>
            <p:nvPr/>
          </p:nvGrpSpPr>
          <p:grpSpPr>
            <a:xfrm>
              <a:off x="2898480" y="5271505"/>
              <a:ext cx="302276" cy="682699"/>
              <a:chOff x="7384246" y="2899703"/>
              <a:chExt cx="626220" cy="1351612"/>
            </a:xfrm>
          </p:grpSpPr>
          <p:sp>
            <p:nvSpPr>
              <p:cNvPr id="270" name="Google Shape;270;g2be7d6dfebe_0_197"/>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71" name="Google Shape;271;g2be7d6dfebe_0_197"/>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72" name="Google Shape;272;g2be7d6dfebe_0_197"/>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73" name="Google Shape;273;g2be7d6dfebe_0_197"/>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74" name="Google Shape;274;g2be7d6dfebe_0_197"/>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75" name="Google Shape;275;g2be7d6dfebe_0_197"/>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76" name="Google Shape;276;g2be7d6dfebe_0_197"/>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77" name="Google Shape;277;g2be7d6dfebe_0_197"/>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78" name="Google Shape;278;g2be7d6dfebe_0_197"/>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79" name="Google Shape;279;g2be7d6dfebe_0_197"/>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80" name="Google Shape;280;g2be7d6dfebe_0_197"/>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281" name="Google Shape;281;g2be7d6dfebe_0_197"/>
            <p:cNvGrpSpPr/>
            <p:nvPr/>
          </p:nvGrpSpPr>
          <p:grpSpPr>
            <a:xfrm>
              <a:off x="3366518" y="5271505"/>
              <a:ext cx="302276" cy="682699"/>
              <a:chOff x="7384246" y="2899703"/>
              <a:chExt cx="626220" cy="1351612"/>
            </a:xfrm>
          </p:grpSpPr>
          <p:sp>
            <p:nvSpPr>
              <p:cNvPr id="282" name="Google Shape;282;g2be7d6dfebe_0_197"/>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83" name="Google Shape;283;g2be7d6dfebe_0_197"/>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84" name="Google Shape;284;g2be7d6dfebe_0_197"/>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85" name="Google Shape;285;g2be7d6dfebe_0_197"/>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86" name="Google Shape;286;g2be7d6dfebe_0_197"/>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87" name="Google Shape;287;g2be7d6dfebe_0_197"/>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88" name="Google Shape;288;g2be7d6dfebe_0_197"/>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89" name="Google Shape;289;g2be7d6dfebe_0_197"/>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90" name="Google Shape;290;g2be7d6dfebe_0_197"/>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91" name="Google Shape;291;g2be7d6dfebe_0_197"/>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92" name="Google Shape;292;g2be7d6dfebe_0_197"/>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pic>
          <p:nvPicPr>
            <p:cNvPr id="293" name="Google Shape;293;g2be7d6dfebe_0_197"/>
            <p:cNvPicPr preferRelativeResize="0"/>
            <p:nvPr/>
          </p:nvPicPr>
          <p:blipFill rotWithShape="1">
            <a:blip r:embed="rId3">
              <a:alphaModFix/>
            </a:blip>
            <a:srcRect/>
            <a:stretch/>
          </p:blipFill>
          <p:spPr>
            <a:xfrm>
              <a:off x="1843781" y="5671824"/>
              <a:ext cx="1940381" cy="308648"/>
            </a:xfrm>
            <a:prstGeom prst="rect">
              <a:avLst/>
            </a:prstGeom>
            <a:noFill/>
            <a:ln>
              <a:noFill/>
            </a:ln>
          </p:spPr>
        </p:pic>
      </p:grpSp>
      <p:grpSp>
        <p:nvGrpSpPr>
          <p:cNvPr id="294" name="Google Shape;294;g2be7d6dfebe_0_197"/>
          <p:cNvGrpSpPr/>
          <p:nvPr/>
        </p:nvGrpSpPr>
        <p:grpSpPr>
          <a:xfrm>
            <a:off x="4658166" y="1417975"/>
            <a:ext cx="450448" cy="450448"/>
            <a:chOff x="4266660" y="45289"/>
            <a:chExt cx="768290" cy="768290"/>
          </a:xfrm>
        </p:grpSpPr>
        <p:sp>
          <p:nvSpPr>
            <p:cNvPr id="295" name="Google Shape;295;g2be7d6dfebe_0_197"/>
            <p:cNvSpPr/>
            <p:nvPr/>
          </p:nvSpPr>
          <p:spPr>
            <a:xfrm>
              <a:off x="4266660" y="45289"/>
              <a:ext cx="768290" cy="768290"/>
            </a:xfrm>
            <a:custGeom>
              <a:avLst/>
              <a:gdLst/>
              <a:ahLst/>
              <a:cxnLst/>
              <a:rect l="l" t="t" r="r" b="b"/>
              <a:pathLst>
                <a:path w="768290" h="768290" extrusionOk="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96" name="Google Shape;296;g2be7d6dfebe_0_197"/>
            <p:cNvSpPr/>
            <p:nvPr/>
          </p:nvSpPr>
          <p:spPr>
            <a:xfrm>
              <a:off x="4418684" y="198118"/>
              <a:ext cx="460974" cy="460974"/>
            </a:xfrm>
            <a:custGeom>
              <a:avLst/>
              <a:gdLst/>
              <a:ahLst/>
              <a:cxnLst/>
              <a:rect l="l" t="t" r="r" b="b"/>
              <a:pathLst>
                <a:path w="460974" h="460974" extrusionOk="0">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pic>
        <p:nvPicPr>
          <p:cNvPr id="297" name="Google Shape;297;g2be7d6dfebe_0_197"/>
          <p:cNvPicPr preferRelativeResize="0"/>
          <p:nvPr/>
        </p:nvPicPr>
        <p:blipFill rotWithShape="1">
          <a:blip r:embed="rId4">
            <a:alphaModFix/>
          </a:blip>
          <a:srcRect/>
          <a:stretch/>
        </p:blipFill>
        <p:spPr>
          <a:xfrm>
            <a:off x="5291061" y="2429164"/>
            <a:ext cx="1613871" cy="840686"/>
          </a:xfrm>
          <a:prstGeom prst="rect">
            <a:avLst/>
          </a:prstGeom>
          <a:noFill/>
          <a:ln>
            <a:noFill/>
          </a:ln>
        </p:spPr>
      </p:pic>
      <p:sp>
        <p:nvSpPr>
          <p:cNvPr id="298" name="Google Shape;298;g2be7d6dfebe_0_197"/>
          <p:cNvSpPr/>
          <p:nvPr/>
        </p:nvSpPr>
        <p:spPr>
          <a:xfrm>
            <a:off x="2200" y="4017450"/>
            <a:ext cx="12211500" cy="2841300"/>
          </a:xfrm>
          <a:prstGeom prst="rect">
            <a:avLst/>
          </a:prstGeom>
          <a:solidFill>
            <a:srgbClr val="FFFFFF">
              <a:alpha val="4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g2be7d6dfebe_0_197"/>
          <p:cNvSpPr txBox="1">
            <a:spLocks noGrp="1"/>
          </p:cNvSpPr>
          <p:nvPr>
            <p:ph type="subTitle" idx="1"/>
          </p:nvPr>
        </p:nvSpPr>
        <p:spPr>
          <a:xfrm>
            <a:off x="275" y="5086800"/>
            <a:ext cx="12211500" cy="12141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1000"/>
              </a:spcBef>
              <a:spcAft>
                <a:spcPts val="0"/>
              </a:spcAft>
              <a:buClr>
                <a:srgbClr val="0A5882"/>
              </a:buClr>
              <a:buSzPts val="2800"/>
              <a:buNone/>
              <a:defRPr b="1">
                <a:solidFill>
                  <a:srgbClr val="0A5882"/>
                </a:solidFill>
              </a:defRPr>
            </a:lvl1pPr>
            <a:lvl2pPr lvl="1" algn="ctr">
              <a:lnSpc>
                <a:spcPct val="90000"/>
              </a:lnSpc>
              <a:spcBef>
                <a:spcPts val="500"/>
              </a:spcBef>
              <a:spcAft>
                <a:spcPts val="0"/>
              </a:spcAft>
              <a:buClr>
                <a:srgbClr val="0A5882"/>
              </a:buClr>
              <a:buSzPts val="2400"/>
              <a:buNone/>
              <a:defRPr b="1">
                <a:solidFill>
                  <a:srgbClr val="0A5882"/>
                </a:solidFill>
              </a:defRPr>
            </a:lvl2pPr>
            <a:lvl3pPr lvl="2" algn="ctr">
              <a:lnSpc>
                <a:spcPct val="90000"/>
              </a:lnSpc>
              <a:spcBef>
                <a:spcPts val="500"/>
              </a:spcBef>
              <a:spcAft>
                <a:spcPts val="0"/>
              </a:spcAft>
              <a:buClr>
                <a:srgbClr val="0A5882"/>
              </a:buClr>
              <a:buSzPts val="2000"/>
              <a:buNone/>
              <a:defRPr b="1">
                <a:solidFill>
                  <a:srgbClr val="0A5882"/>
                </a:solidFill>
              </a:defRPr>
            </a:lvl3pPr>
            <a:lvl4pPr lvl="3" algn="ctr">
              <a:lnSpc>
                <a:spcPct val="90000"/>
              </a:lnSpc>
              <a:spcBef>
                <a:spcPts val="500"/>
              </a:spcBef>
              <a:spcAft>
                <a:spcPts val="0"/>
              </a:spcAft>
              <a:buClr>
                <a:srgbClr val="0A5882"/>
              </a:buClr>
              <a:buSzPts val="1800"/>
              <a:buNone/>
              <a:defRPr b="1">
                <a:solidFill>
                  <a:srgbClr val="0A5882"/>
                </a:solidFill>
              </a:defRPr>
            </a:lvl4pPr>
            <a:lvl5pPr lvl="4" algn="ctr">
              <a:lnSpc>
                <a:spcPct val="90000"/>
              </a:lnSpc>
              <a:spcBef>
                <a:spcPts val="500"/>
              </a:spcBef>
              <a:spcAft>
                <a:spcPts val="0"/>
              </a:spcAft>
              <a:buClr>
                <a:srgbClr val="0A5882"/>
              </a:buClr>
              <a:buSzPts val="1800"/>
              <a:buNone/>
              <a:defRPr b="1">
                <a:solidFill>
                  <a:srgbClr val="0A5882"/>
                </a:solidFill>
              </a:defRPr>
            </a:lvl5pPr>
            <a:lvl6pPr lvl="5" algn="ctr">
              <a:lnSpc>
                <a:spcPct val="90000"/>
              </a:lnSpc>
              <a:spcBef>
                <a:spcPts val="500"/>
              </a:spcBef>
              <a:spcAft>
                <a:spcPts val="0"/>
              </a:spcAft>
              <a:buClr>
                <a:srgbClr val="0A5882"/>
              </a:buClr>
              <a:buSzPts val="1800"/>
              <a:buNone/>
              <a:defRPr b="1">
                <a:solidFill>
                  <a:srgbClr val="0A5882"/>
                </a:solidFill>
              </a:defRPr>
            </a:lvl6pPr>
            <a:lvl7pPr lvl="6" algn="ctr">
              <a:lnSpc>
                <a:spcPct val="90000"/>
              </a:lnSpc>
              <a:spcBef>
                <a:spcPts val="500"/>
              </a:spcBef>
              <a:spcAft>
                <a:spcPts val="0"/>
              </a:spcAft>
              <a:buClr>
                <a:srgbClr val="0A5882"/>
              </a:buClr>
              <a:buSzPts val="1800"/>
              <a:buNone/>
              <a:defRPr b="1">
                <a:solidFill>
                  <a:srgbClr val="0A5882"/>
                </a:solidFill>
              </a:defRPr>
            </a:lvl7pPr>
            <a:lvl8pPr lvl="7" algn="ctr">
              <a:lnSpc>
                <a:spcPct val="90000"/>
              </a:lnSpc>
              <a:spcBef>
                <a:spcPts val="500"/>
              </a:spcBef>
              <a:spcAft>
                <a:spcPts val="0"/>
              </a:spcAft>
              <a:buClr>
                <a:srgbClr val="0A5882"/>
              </a:buClr>
              <a:buSzPts val="1800"/>
              <a:buNone/>
              <a:defRPr b="1">
                <a:solidFill>
                  <a:srgbClr val="0A5882"/>
                </a:solidFill>
              </a:defRPr>
            </a:lvl8pPr>
            <a:lvl9pPr lvl="8" algn="ctr">
              <a:lnSpc>
                <a:spcPct val="90000"/>
              </a:lnSpc>
              <a:spcBef>
                <a:spcPts val="500"/>
              </a:spcBef>
              <a:spcAft>
                <a:spcPts val="0"/>
              </a:spcAft>
              <a:buClr>
                <a:srgbClr val="0A5882"/>
              </a:buClr>
              <a:buSzPts val="1800"/>
              <a:buNone/>
              <a:defRPr b="1">
                <a:solidFill>
                  <a:srgbClr val="0A5882"/>
                </a:solidFill>
              </a:defRPr>
            </a:lvl9pPr>
          </a:lstStyle>
          <a:p>
            <a:endParaRPr/>
          </a:p>
        </p:txBody>
      </p:sp>
      <p:sp>
        <p:nvSpPr>
          <p:cNvPr id="300" name="Google Shape;300;g2be7d6dfebe_0_197"/>
          <p:cNvSpPr txBox="1">
            <a:spLocks noGrp="1"/>
          </p:cNvSpPr>
          <p:nvPr>
            <p:ph type="subTitle" idx="2"/>
          </p:nvPr>
        </p:nvSpPr>
        <p:spPr>
          <a:xfrm>
            <a:off x="-50" y="5725897"/>
            <a:ext cx="12211500" cy="12141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1000"/>
              </a:spcBef>
              <a:spcAft>
                <a:spcPts val="0"/>
              </a:spcAft>
              <a:buClr>
                <a:srgbClr val="0A5882"/>
              </a:buClr>
              <a:buSzPts val="4000"/>
              <a:buNone/>
              <a:defRPr sz="4000" b="1">
                <a:solidFill>
                  <a:srgbClr val="0A5882"/>
                </a:solidFill>
              </a:defRPr>
            </a:lvl1pPr>
            <a:lvl2pPr lvl="1" algn="ctr">
              <a:lnSpc>
                <a:spcPct val="90000"/>
              </a:lnSpc>
              <a:spcBef>
                <a:spcPts val="500"/>
              </a:spcBef>
              <a:spcAft>
                <a:spcPts val="0"/>
              </a:spcAft>
              <a:buClr>
                <a:srgbClr val="0A5882"/>
              </a:buClr>
              <a:buSzPts val="4000"/>
              <a:buNone/>
              <a:defRPr sz="4000" b="1">
                <a:solidFill>
                  <a:srgbClr val="0A5882"/>
                </a:solidFill>
              </a:defRPr>
            </a:lvl2pPr>
            <a:lvl3pPr lvl="2" algn="ctr">
              <a:lnSpc>
                <a:spcPct val="90000"/>
              </a:lnSpc>
              <a:spcBef>
                <a:spcPts val="500"/>
              </a:spcBef>
              <a:spcAft>
                <a:spcPts val="0"/>
              </a:spcAft>
              <a:buClr>
                <a:srgbClr val="0A5882"/>
              </a:buClr>
              <a:buSzPts val="4000"/>
              <a:buNone/>
              <a:defRPr sz="4000" b="1">
                <a:solidFill>
                  <a:srgbClr val="0A5882"/>
                </a:solidFill>
              </a:defRPr>
            </a:lvl3pPr>
            <a:lvl4pPr lvl="3" algn="ctr">
              <a:lnSpc>
                <a:spcPct val="90000"/>
              </a:lnSpc>
              <a:spcBef>
                <a:spcPts val="500"/>
              </a:spcBef>
              <a:spcAft>
                <a:spcPts val="0"/>
              </a:spcAft>
              <a:buClr>
                <a:srgbClr val="0A5882"/>
              </a:buClr>
              <a:buSzPts val="4000"/>
              <a:buNone/>
              <a:defRPr sz="4000" b="1">
                <a:solidFill>
                  <a:srgbClr val="0A5882"/>
                </a:solidFill>
              </a:defRPr>
            </a:lvl4pPr>
            <a:lvl5pPr lvl="4" algn="ctr">
              <a:lnSpc>
                <a:spcPct val="90000"/>
              </a:lnSpc>
              <a:spcBef>
                <a:spcPts val="500"/>
              </a:spcBef>
              <a:spcAft>
                <a:spcPts val="0"/>
              </a:spcAft>
              <a:buClr>
                <a:srgbClr val="0A5882"/>
              </a:buClr>
              <a:buSzPts val="4000"/>
              <a:buNone/>
              <a:defRPr sz="4000" b="1">
                <a:solidFill>
                  <a:srgbClr val="0A5882"/>
                </a:solidFill>
              </a:defRPr>
            </a:lvl5pPr>
            <a:lvl6pPr lvl="5" algn="ctr">
              <a:lnSpc>
                <a:spcPct val="90000"/>
              </a:lnSpc>
              <a:spcBef>
                <a:spcPts val="500"/>
              </a:spcBef>
              <a:spcAft>
                <a:spcPts val="0"/>
              </a:spcAft>
              <a:buClr>
                <a:srgbClr val="0A5882"/>
              </a:buClr>
              <a:buSzPts val="4000"/>
              <a:buNone/>
              <a:defRPr sz="4000" b="1">
                <a:solidFill>
                  <a:srgbClr val="0A5882"/>
                </a:solidFill>
              </a:defRPr>
            </a:lvl6pPr>
            <a:lvl7pPr lvl="6" algn="ctr">
              <a:lnSpc>
                <a:spcPct val="90000"/>
              </a:lnSpc>
              <a:spcBef>
                <a:spcPts val="500"/>
              </a:spcBef>
              <a:spcAft>
                <a:spcPts val="0"/>
              </a:spcAft>
              <a:buClr>
                <a:srgbClr val="0A5882"/>
              </a:buClr>
              <a:buSzPts val="4000"/>
              <a:buNone/>
              <a:defRPr sz="4000" b="1">
                <a:solidFill>
                  <a:srgbClr val="0A5882"/>
                </a:solidFill>
              </a:defRPr>
            </a:lvl7pPr>
            <a:lvl8pPr lvl="7" algn="ctr">
              <a:lnSpc>
                <a:spcPct val="90000"/>
              </a:lnSpc>
              <a:spcBef>
                <a:spcPts val="500"/>
              </a:spcBef>
              <a:spcAft>
                <a:spcPts val="0"/>
              </a:spcAft>
              <a:buClr>
                <a:srgbClr val="0A5882"/>
              </a:buClr>
              <a:buSzPts val="4000"/>
              <a:buNone/>
              <a:defRPr sz="4000" b="1">
                <a:solidFill>
                  <a:srgbClr val="0A5882"/>
                </a:solidFill>
              </a:defRPr>
            </a:lvl8pPr>
            <a:lvl9pPr lvl="8" algn="ctr">
              <a:lnSpc>
                <a:spcPct val="90000"/>
              </a:lnSpc>
              <a:spcBef>
                <a:spcPts val="500"/>
              </a:spcBef>
              <a:spcAft>
                <a:spcPts val="0"/>
              </a:spcAft>
              <a:buClr>
                <a:srgbClr val="0A5882"/>
              </a:buClr>
              <a:buSzPts val="4000"/>
              <a:buNone/>
              <a:defRPr sz="4000" b="1">
                <a:solidFill>
                  <a:srgbClr val="0A5882"/>
                </a:solidFill>
              </a:defRPr>
            </a:lvl9pPr>
          </a:lstStyle>
          <a:p>
            <a:endParaRPr/>
          </a:p>
        </p:txBody>
      </p:sp>
      <p:sp>
        <p:nvSpPr>
          <p:cNvPr id="301" name="Google Shape;301;g2be7d6dfebe_0_197"/>
          <p:cNvSpPr/>
          <p:nvPr/>
        </p:nvSpPr>
        <p:spPr>
          <a:xfrm>
            <a:off x="4648578" y="1412386"/>
            <a:ext cx="2841300" cy="2841300"/>
          </a:xfrm>
          <a:prstGeom prst="blockArc">
            <a:avLst>
              <a:gd name="adj1" fmla="val 794951"/>
              <a:gd name="adj2" fmla="val 10121114"/>
              <a:gd name="adj3" fmla="val 2388"/>
            </a:avLst>
          </a:prstGeom>
          <a:solidFill>
            <a:srgbClr val="1C82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de Présentation (orange)">
  <p:cSld name="CUSTOM_2_1">
    <p:spTree>
      <p:nvGrpSpPr>
        <p:cNvPr id="1" name="Shape 302"/>
        <p:cNvGrpSpPr/>
        <p:nvPr/>
      </p:nvGrpSpPr>
      <p:grpSpPr>
        <a:xfrm>
          <a:off x="0" y="0"/>
          <a:ext cx="0" cy="0"/>
          <a:chOff x="0" y="0"/>
          <a:chExt cx="0" cy="0"/>
        </a:xfrm>
      </p:grpSpPr>
      <p:pic>
        <p:nvPicPr>
          <p:cNvPr id="303" name="Google Shape;303;g2be7d6dfebe_0_315"/>
          <p:cNvPicPr preferRelativeResize="0"/>
          <p:nvPr/>
        </p:nvPicPr>
        <p:blipFill rotWithShape="1">
          <a:blip r:embed="rId2">
            <a:alphaModFix/>
          </a:blip>
          <a:srcRect/>
          <a:stretch/>
        </p:blipFill>
        <p:spPr>
          <a:xfrm>
            <a:off x="140600" y="99125"/>
            <a:ext cx="2057137" cy="464100"/>
          </a:xfrm>
          <a:prstGeom prst="rect">
            <a:avLst/>
          </a:prstGeom>
          <a:noFill/>
          <a:ln>
            <a:noFill/>
          </a:ln>
        </p:spPr>
      </p:pic>
      <p:grpSp>
        <p:nvGrpSpPr>
          <p:cNvPr id="304" name="Google Shape;304;g2be7d6dfebe_0_315"/>
          <p:cNvGrpSpPr/>
          <p:nvPr/>
        </p:nvGrpSpPr>
        <p:grpSpPr>
          <a:xfrm>
            <a:off x="4959907" y="1723773"/>
            <a:ext cx="2219185" cy="2219185"/>
            <a:chOff x="4547049" y="1897856"/>
            <a:chExt cx="3072813" cy="3072813"/>
          </a:xfrm>
        </p:grpSpPr>
        <p:sp>
          <p:nvSpPr>
            <p:cNvPr id="305" name="Google Shape;305;g2be7d6dfebe_0_315"/>
            <p:cNvSpPr/>
            <p:nvPr/>
          </p:nvSpPr>
          <p:spPr>
            <a:xfrm>
              <a:off x="4547049" y="1897856"/>
              <a:ext cx="3072813" cy="3072813"/>
            </a:xfrm>
            <a:custGeom>
              <a:avLst/>
              <a:gdLst/>
              <a:ahLst/>
              <a:cxnLst/>
              <a:rect l="l" t="t" r="r" b="b"/>
              <a:pathLst>
                <a:path w="3057525" h="3057525" extrusionOk="0">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06" name="Google Shape;306;g2be7d6dfebe_0_315"/>
            <p:cNvSpPr/>
            <p:nvPr/>
          </p:nvSpPr>
          <p:spPr>
            <a:xfrm>
              <a:off x="4574848" y="1907000"/>
              <a:ext cx="3028217" cy="2962327"/>
            </a:xfrm>
            <a:custGeom>
              <a:avLst/>
              <a:gdLst/>
              <a:ahLst/>
              <a:cxnLst/>
              <a:rect l="l" t="t" r="r" b="b"/>
              <a:pathLst>
                <a:path w="3028217" h="2962327" extrusionOk="0">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
        <p:nvSpPr>
          <p:cNvPr id="307" name="Google Shape;307;g2be7d6dfebe_0_315"/>
          <p:cNvSpPr/>
          <p:nvPr/>
        </p:nvSpPr>
        <p:spPr>
          <a:xfrm rot="-637788">
            <a:off x="4403199" y="2531151"/>
            <a:ext cx="490457" cy="586468"/>
          </a:xfrm>
          <a:custGeom>
            <a:avLst/>
            <a:gdLst/>
            <a:ahLst/>
            <a:cxnLst/>
            <a:rect l="l" t="t" r="r" b="b"/>
            <a:pathLst>
              <a:path w="565444" h="676134" extrusionOk="0">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308" name="Google Shape;308;g2be7d6dfebe_0_315"/>
          <p:cNvGrpSpPr/>
          <p:nvPr/>
        </p:nvGrpSpPr>
        <p:grpSpPr>
          <a:xfrm rot="1052113">
            <a:off x="7017464" y="2078607"/>
            <a:ext cx="1338449" cy="1227359"/>
            <a:chOff x="5655092" y="376887"/>
            <a:chExt cx="4490688" cy="4117967"/>
          </a:xfrm>
        </p:grpSpPr>
        <p:sp>
          <p:nvSpPr>
            <p:cNvPr id="309" name="Google Shape;309;g2be7d6dfebe_0_315"/>
            <p:cNvSpPr/>
            <p:nvPr/>
          </p:nvSpPr>
          <p:spPr>
            <a:xfrm>
              <a:off x="5655092" y="385052"/>
              <a:ext cx="4490688" cy="4109802"/>
            </a:xfrm>
            <a:custGeom>
              <a:avLst/>
              <a:gdLst/>
              <a:ahLst/>
              <a:cxnLst/>
              <a:rect l="l" t="t" r="r" b="b"/>
              <a:pathLst>
                <a:path w="4490688" h="4109802" extrusionOk="0">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10" name="Google Shape;310;g2be7d6dfebe_0_315"/>
            <p:cNvSpPr/>
            <p:nvPr/>
          </p:nvSpPr>
          <p:spPr>
            <a:xfrm>
              <a:off x="7600719" y="376887"/>
              <a:ext cx="2435226" cy="2185459"/>
            </a:xfrm>
            <a:custGeom>
              <a:avLst/>
              <a:gdLst/>
              <a:ahLst/>
              <a:cxnLst/>
              <a:rect l="l" t="t" r="r" b="b"/>
              <a:pathLst>
                <a:path w="2435226" h="2185459" extrusionOk="0">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11" name="Google Shape;311;g2be7d6dfebe_0_315"/>
            <p:cNvSpPr/>
            <p:nvPr/>
          </p:nvSpPr>
          <p:spPr>
            <a:xfrm>
              <a:off x="5750459" y="1472498"/>
              <a:ext cx="1612131" cy="1458865"/>
            </a:xfrm>
            <a:custGeom>
              <a:avLst/>
              <a:gdLst/>
              <a:ahLst/>
              <a:cxnLst/>
              <a:rect l="l" t="t" r="r" b="b"/>
              <a:pathLst>
                <a:path w="1612131" h="1458865" extrusionOk="0">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312" name="Google Shape;312;g2be7d6dfebe_0_315"/>
          <p:cNvGrpSpPr/>
          <p:nvPr/>
        </p:nvGrpSpPr>
        <p:grpSpPr>
          <a:xfrm rot="1151416">
            <a:off x="6155191" y="1329190"/>
            <a:ext cx="811247" cy="566598"/>
            <a:chOff x="5679779" y="1344420"/>
            <a:chExt cx="994635" cy="694682"/>
          </a:xfrm>
        </p:grpSpPr>
        <p:sp>
          <p:nvSpPr>
            <p:cNvPr id="313" name="Google Shape;313;g2be7d6dfebe_0_315"/>
            <p:cNvSpPr/>
            <p:nvPr/>
          </p:nvSpPr>
          <p:spPr>
            <a:xfrm rot="747705">
              <a:off x="6440152" y="1354086"/>
              <a:ext cx="163320" cy="675351"/>
            </a:xfrm>
            <a:custGeom>
              <a:avLst/>
              <a:gdLst/>
              <a:ahLst/>
              <a:cxnLst/>
              <a:rect l="l" t="t" r="r" b="b"/>
              <a:pathLst>
                <a:path w="352425" h="1457325" extrusionOk="0">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14" name="Google Shape;314;g2be7d6dfebe_0_315"/>
            <p:cNvSpPr/>
            <p:nvPr/>
          </p:nvSpPr>
          <p:spPr>
            <a:xfrm rot="185643">
              <a:off x="6177422" y="1465236"/>
              <a:ext cx="189705" cy="529409"/>
            </a:xfrm>
            <a:custGeom>
              <a:avLst/>
              <a:gdLst/>
              <a:ahLst/>
              <a:cxnLst/>
              <a:rect l="l" t="t" r="r" b="b"/>
              <a:pathLst>
                <a:path w="409575" h="1143000" extrusionOk="0">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15" name="Google Shape;315;g2be7d6dfebe_0_315"/>
            <p:cNvSpPr/>
            <p:nvPr/>
          </p:nvSpPr>
          <p:spPr>
            <a:xfrm rot="-427501">
              <a:off x="5713448" y="1451670"/>
              <a:ext cx="216364" cy="556365"/>
            </a:xfrm>
            <a:custGeom>
              <a:avLst/>
              <a:gdLst/>
              <a:ahLst/>
              <a:cxnLst/>
              <a:rect l="l" t="t" r="r" b="b"/>
              <a:pathLst>
                <a:path w="466725" h="1200150" extrusionOk="0">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16" name="Google Shape;316;g2be7d6dfebe_0_315"/>
            <p:cNvSpPr/>
            <p:nvPr/>
          </p:nvSpPr>
          <p:spPr>
            <a:xfrm>
              <a:off x="5975196" y="1441944"/>
              <a:ext cx="158591" cy="550664"/>
            </a:xfrm>
            <a:custGeom>
              <a:avLst/>
              <a:gdLst/>
              <a:ahLst/>
              <a:cxnLst/>
              <a:rect l="l" t="t" r="r" b="b"/>
              <a:pathLst>
                <a:path w="342900" h="1190625" extrusionOk="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317" name="Google Shape;317;g2be7d6dfebe_0_315"/>
          <p:cNvGrpSpPr/>
          <p:nvPr/>
        </p:nvGrpSpPr>
        <p:grpSpPr>
          <a:xfrm rot="2779331">
            <a:off x="6882944" y="1481641"/>
            <a:ext cx="612529" cy="807468"/>
            <a:chOff x="5733156" y="4148510"/>
            <a:chExt cx="1306406" cy="1722173"/>
          </a:xfrm>
        </p:grpSpPr>
        <p:grpSp>
          <p:nvGrpSpPr>
            <p:cNvPr id="318" name="Google Shape;318;g2be7d6dfebe_0_315"/>
            <p:cNvGrpSpPr/>
            <p:nvPr/>
          </p:nvGrpSpPr>
          <p:grpSpPr>
            <a:xfrm>
              <a:off x="5733156" y="4148510"/>
              <a:ext cx="1306406" cy="1722173"/>
              <a:chOff x="2445111" y="599435"/>
              <a:chExt cx="5312752" cy="7003551"/>
            </a:xfrm>
          </p:grpSpPr>
          <p:sp>
            <p:nvSpPr>
              <p:cNvPr id="319" name="Google Shape;319;g2be7d6dfebe_0_315"/>
              <p:cNvSpPr/>
              <p:nvPr/>
            </p:nvSpPr>
            <p:spPr>
              <a:xfrm>
                <a:off x="2445111" y="599435"/>
                <a:ext cx="3498243" cy="6838848"/>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20" name="Google Shape;320;g2be7d6dfebe_0_315"/>
              <p:cNvSpPr/>
              <p:nvPr/>
            </p:nvSpPr>
            <p:spPr>
              <a:xfrm>
                <a:off x="2473235" y="4334670"/>
                <a:ext cx="1615601" cy="3158399"/>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21" name="Google Shape;321;g2be7d6dfebe_0_315"/>
              <p:cNvSpPr/>
              <p:nvPr/>
            </p:nvSpPr>
            <p:spPr>
              <a:xfrm>
                <a:off x="5693427" y="3567142"/>
                <a:ext cx="2064436" cy="403584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322" name="Google Shape;322;g2be7d6dfebe_0_315"/>
            <p:cNvGrpSpPr/>
            <p:nvPr/>
          </p:nvGrpSpPr>
          <p:grpSpPr>
            <a:xfrm>
              <a:off x="5960873" y="4970715"/>
              <a:ext cx="821180" cy="845659"/>
              <a:chOff x="954383" y="599435"/>
              <a:chExt cx="6803480" cy="7006287"/>
            </a:xfrm>
          </p:grpSpPr>
          <p:sp>
            <p:nvSpPr>
              <p:cNvPr id="323" name="Google Shape;323;g2be7d6dfebe_0_315"/>
              <p:cNvSpPr/>
              <p:nvPr/>
            </p:nvSpPr>
            <p:spPr>
              <a:xfrm>
                <a:off x="2445111" y="599435"/>
                <a:ext cx="3498243" cy="6838848"/>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24" name="Google Shape;324;g2be7d6dfebe_0_315"/>
              <p:cNvSpPr/>
              <p:nvPr/>
            </p:nvSpPr>
            <p:spPr>
              <a:xfrm>
                <a:off x="954383" y="4447323"/>
                <a:ext cx="1615601" cy="3158399"/>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25" name="Google Shape;325;g2be7d6dfebe_0_315"/>
              <p:cNvSpPr/>
              <p:nvPr/>
            </p:nvSpPr>
            <p:spPr>
              <a:xfrm>
                <a:off x="5693427" y="3567142"/>
                <a:ext cx="2064436" cy="403584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grpSp>
        <p:nvGrpSpPr>
          <p:cNvPr id="326" name="Google Shape;326;g2be7d6dfebe_0_315"/>
          <p:cNvGrpSpPr/>
          <p:nvPr/>
        </p:nvGrpSpPr>
        <p:grpSpPr>
          <a:xfrm rot="-3294482">
            <a:off x="4593994" y="2077209"/>
            <a:ext cx="888937" cy="318131"/>
            <a:chOff x="2751274" y="4274125"/>
            <a:chExt cx="1502180" cy="537597"/>
          </a:xfrm>
        </p:grpSpPr>
        <p:sp>
          <p:nvSpPr>
            <p:cNvPr id="327" name="Google Shape;327;g2be7d6dfebe_0_315"/>
            <p:cNvSpPr/>
            <p:nvPr/>
          </p:nvSpPr>
          <p:spPr>
            <a:xfrm>
              <a:off x="2751274" y="4567310"/>
              <a:ext cx="294745" cy="2444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28" name="Google Shape;328;g2be7d6dfebe_0_315"/>
            <p:cNvSpPr/>
            <p:nvPr/>
          </p:nvSpPr>
          <p:spPr>
            <a:xfrm>
              <a:off x="3010694" y="4274125"/>
              <a:ext cx="591885" cy="4908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29" name="Google Shape;329;g2be7d6dfebe_0_315"/>
            <p:cNvSpPr/>
            <p:nvPr/>
          </p:nvSpPr>
          <p:spPr>
            <a:xfrm>
              <a:off x="3593508" y="4427305"/>
              <a:ext cx="369030" cy="3060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30" name="Google Shape;330;g2be7d6dfebe_0_315"/>
            <p:cNvSpPr/>
            <p:nvPr/>
          </p:nvSpPr>
          <p:spPr>
            <a:xfrm>
              <a:off x="3958709" y="4512144"/>
              <a:ext cx="294745" cy="2444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331" name="Google Shape;331;g2be7d6dfebe_0_315"/>
          <p:cNvGrpSpPr/>
          <p:nvPr/>
        </p:nvGrpSpPr>
        <p:grpSpPr>
          <a:xfrm rot="-983565">
            <a:off x="5299952" y="1440609"/>
            <a:ext cx="822474" cy="418006"/>
            <a:chOff x="1786971" y="4942919"/>
            <a:chExt cx="2041500" cy="1037553"/>
          </a:xfrm>
        </p:grpSpPr>
        <p:sp>
          <p:nvSpPr>
            <p:cNvPr id="332" name="Google Shape;332;g2be7d6dfebe_0_315"/>
            <p:cNvSpPr/>
            <p:nvPr/>
          </p:nvSpPr>
          <p:spPr>
            <a:xfrm>
              <a:off x="1886713" y="4942919"/>
              <a:ext cx="1842000" cy="62100"/>
            </a:xfrm>
            <a:prstGeom prst="roundRect">
              <a:avLst>
                <a:gd name="adj" fmla="val 50000"/>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33" name="Google Shape;333;g2be7d6dfebe_0_315"/>
            <p:cNvSpPr/>
            <p:nvPr/>
          </p:nvSpPr>
          <p:spPr>
            <a:xfrm>
              <a:off x="1786971" y="5005087"/>
              <a:ext cx="2041500" cy="972600"/>
            </a:xfrm>
            <a:prstGeom prst="trapezoid">
              <a:avLst>
                <a:gd name="adj" fmla="val 15411"/>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34" name="Google Shape;334;g2be7d6dfebe_0_315"/>
            <p:cNvSpPr/>
            <p:nvPr/>
          </p:nvSpPr>
          <p:spPr>
            <a:xfrm>
              <a:off x="1950379" y="5043805"/>
              <a:ext cx="1714800" cy="187800"/>
            </a:xfrm>
            <a:prstGeom prst="trapezoid">
              <a:avLst>
                <a:gd name="adj" fmla="val 25000"/>
              </a:avLst>
            </a:prstGeom>
            <a:solidFill>
              <a:srgbClr val="5757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335" name="Google Shape;335;g2be7d6dfebe_0_315"/>
            <p:cNvGrpSpPr/>
            <p:nvPr/>
          </p:nvGrpSpPr>
          <p:grpSpPr>
            <a:xfrm>
              <a:off x="2260715" y="5043928"/>
              <a:ext cx="1107466" cy="187777"/>
              <a:chOff x="7963057" y="2433000"/>
              <a:chExt cx="2294315" cy="371763"/>
            </a:xfrm>
          </p:grpSpPr>
          <p:grpSp>
            <p:nvGrpSpPr>
              <p:cNvPr id="336" name="Google Shape;336;g2be7d6dfebe_0_315"/>
              <p:cNvGrpSpPr/>
              <p:nvPr/>
            </p:nvGrpSpPr>
            <p:grpSpPr>
              <a:xfrm>
                <a:off x="7963057" y="2433000"/>
                <a:ext cx="344422" cy="371763"/>
                <a:chOff x="6383215" y="2833551"/>
                <a:chExt cx="240300" cy="371763"/>
              </a:xfrm>
            </p:grpSpPr>
            <p:sp>
              <p:nvSpPr>
                <p:cNvPr id="337" name="Google Shape;337;g2be7d6dfebe_0_315"/>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38" name="Google Shape;338;g2be7d6dfebe_0_315"/>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39" name="Google Shape;339;g2be7d6dfebe_0_315"/>
                <p:cNvSpPr/>
                <p:nvPr/>
              </p:nvSpPr>
              <p:spPr>
                <a:xfrm>
                  <a:off x="6383215" y="2936632"/>
                  <a:ext cx="240300" cy="93900"/>
                </a:xfrm>
                <a:prstGeom prst="trapezoid">
                  <a:avLst>
                    <a:gd name="adj" fmla="val 74687"/>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340" name="Google Shape;340;g2be7d6dfebe_0_315"/>
              <p:cNvGrpSpPr/>
              <p:nvPr/>
            </p:nvGrpSpPr>
            <p:grpSpPr>
              <a:xfrm>
                <a:off x="8933241" y="2433000"/>
                <a:ext cx="344422" cy="371763"/>
                <a:chOff x="6383215" y="2833551"/>
                <a:chExt cx="240300" cy="371763"/>
              </a:xfrm>
            </p:grpSpPr>
            <p:sp>
              <p:nvSpPr>
                <p:cNvPr id="341" name="Google Shape;341;g2be7d6dfebe_0_315"/>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42" name="Google Shape;342;g2be7d6dfebe_0_315"/>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43" name="Google Shape;343;g2be7d6dfebe_0_315"/>
                <p:cNvSpPr/>
                <p:nvPr/>
              </p:nvSpPr>
              <p:spPr>
                <a:xfrm>
                  <a:off x="6383215" y="2936632"/>
                  <a:ext cx="240300" cy="93900"/>
                </a:xfrm>
                <a:prstGeom prst="trapezoid">
                  <a:avLst>
                    <a:gd name="adj" fmla="val 67722"/>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344" name="Google Shape;344;g2be7d6dfebe_0_315"/>
              <p:cNvGrpSpPr/>
              <p:nvPr/>
            </p:nvGrpSpPr>
            <p:grpSpPr>
              <a:xfrm>
                <a:off x="9912950" y="2433000"/>
                <a:ext cx="344422" cy="371763"/>
                <a:chOff x="6383215" y="2833551"/>
                <a:chExt cx="240300" cy="371763"/>
              </a:xfrm>
            </p:grpSpPr>
            <p:sp>
              <p:nvSpPr>
                <p:cNvPr id="345" name="Google Shape;345;g2be7d6dfebe_0_315"/>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46" name="Google Shape;346;g2be7d6dfebe_0_315"/>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47" name="Google Shape;347;g2be7d6dfebe_0_315"/>
                <p:cNvSpPr/>
                <p:nvPr/>
              </p:nvSpPr>
              <p:spPr>
                <a:xfrm>
                  <a:off x="6383215" y="2936632"/>
                  <a:ext cx="240300" cy="93900"/>
                </a:xfrm>
                <a:prstGeom prst="trapezoid">
                  <a:avLst>
                    <a:gd name="adj" fmla="val 71204"/>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sp>
          <p:nvSpPr>
            <p:cNvPr id="348" name="Google Shape;348;g2be7d6dfebe_0_315"/>
            <p:cNvSpPr/>
            <p:nvPr/>
          </p:nvSpPr>
          <p:spPr>
            <a:xfrm>
              <a:off x="1842501"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49" name="Google Shape;349;g2be7d6dfebe_0_315"/>
            <p:cNvSpPr/>
            <p:nvPr/>
          </p:nvSpPr>
          <p:spPr>
            <a:xfrm>
              <a:off x="2313764"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0" name="Google Shape;350;g2be7d6dfebe_0_315"/>
            <p:cNvSpPr/>
            <p:nvPr/>
          </p:nvSpPr>
          <p:spPr>
            <a:xfrm>
              <a:off x="2785027"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1" name="Google Shape;351;g2be7d6dfebe_0_315"/>
            <p:cNvSpPr/>
            <p:nvPr/>
          </p:nvSpPr>
          <p:spPr>
            <a:xfrm>
              <a:off x="3256290"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352" name="Google Shape;352;g2be7d6dfebe_0_315"/>
            <p:cNvGrpSpPr/>
            <p:nvPr/>
          </p:nvGrpSpPr>
          <p:grpSpPr>
            <a:xfrm>
              <a:off x="1962405" y="5271505"/>
              <a:ext cx="302276" cy="682699"/>
              <a:chOff x="7384246" y="2899703"/>
              <a:chExt cx="626220" cy="1351612"/>
            </a:xfrm>
          </p:grpSpPr>
          <p:sp>
            <p:nvSpPr>
              <p:cNvPr id="353" name="Google Shape;353;g2be7d6dfebe_0_315"/>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4" name="Google Shape;354;g2be7d6dfebe_0_315"/>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5" name="Google Shape;355;g2be7d6dfebe_0_315"/>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6" name="Google Shape;356;g2be7d6dfebe_0_315"/>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7" name="Google Shape;357;g2be7d6dfebe_0_315"/>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8" name="Google Shape;358;g2be7d6dfebe_0_315"/>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9" name="Google Shape;359;g2be7d6dfebe_0_315"/>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0" name="Google Shape;360;g2be7d6dfebe_0_315"/>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1" name="Google Shape;361;g2be7d6dfebe_0_315"/>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2" name="Google Shape;362;g2be7d6dfebe_0_315"/>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3" name="Google Shape;363;g2be7d6dfebe_0_315"/>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364" name="Google Shape;364;g2be7d6dfebe_0_315"/>
            <p:cNvGrpSpPr/>
            <p:nvPr/>
          </p:nvGrpSpPr>
          <p:grpSpPr>
            <a:xfrm>
              <a:off x="2430442" y="5271505"/>
              <a:ext cx="302276" cy="682699"/>
              <a:chOff x="7384246" y="2899703"/>
              <a:chExt cx="626220" cy="1351612"/>
            </a:xfrm>
          </p:grpSpPr>
          <p:sp>
            <p:nvSpPr>
              <p:cNvPr id="365" name="Google Shape;365;g2be7d6dfebe_0_315"/>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6" name="Google Shape;366;g2be7d6dfebe_0_315"/>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7" name="Google Shape;367;g2be7d6dfebe_0_315"/>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8" name="Google Shape;368;g2be7d6dfebe_0_315"/>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9" name="Google Shape;369;g2be7d6dfebe_0_315"/>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0" name="Google Shape;370;g2be7d6dfebe_0_315"/>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1" name="Google Shape;371;g2be7d6dfebe_0_315"/>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2" name="Google Shape;372;g2be7d6dfebe_0_315"/>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3" name="Google Shape;373;g2be7d6dfebe_0_315"/>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4" name="Google Shape;374;g2be7d6dfebe_0_315"/>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5" name="Google Shape;375;g2be7d6dfebe_0_315"/>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376" name="Google Shape;376;g2be7d6dfebe_0_315"/>
            <p:cNvGrpSpPr/>
            <p:nvPr/>
          </p:nvGrpSpPr>
          <p:grpSpPr>
            <a:xfrm>
              <a:off x="2898480" y="5271505"/>
              <a:ext cx="302276" cy="682699"/>
              <a:chOff x="7384246" y="2899703"/>
              <a:chExt cx="626220" cy="1351612"/>
            </a:xfrm>
          </p:grpSpPr>
          <p:sp>
            <p:nvSpPr>
              <p:cNvPr id="377" name="Google Shape;377;g2be7d6dfebe_0_315"/>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8" name="Google Shape;378;g2be7d6dfebe_0_315"/>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9" name="Google Shape;379;g2be7d6dfebe_0_315"/>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80" name="Google Shape;380;g2be7d6dfebe_0_315"/>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81" name="Google Shape;381;g2be7d6dfebe_0_315"/>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82" name="Google Shape;382;g2be7d6dfebe_0_315"/>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83" name="Google Shape;383;g2be7d6dfebe_0_315"/>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84" name="Google Shape;384;g2be7d6dfebe_0_315"/>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85" name="Google Shape;385;g2be7d6dfebe_0_315"/>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86" name="Google Shape;386;g2be7d6dfebe_0_315"/>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87" name="Google Shape;387;g2be7d6dfebe_0_315"/>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388" name="Google Shape;388;g2be7d6dfebe_0_315"/>
            <p:cNvGrpSpPr/>
            <p:nvPr/>
          </p:nvGrpSpPr>
          <p:grpSpPr>
            <a:xfrm>
              <a:off x="3366518" y="5271505"/>
              <a:ext cx="302276" cy="682699"/>
              <a:chOff x="7384246" y="2899703"/>
              <a:chExt cx="626220" cy="1351612"/>
            </a:xfrm>
          </p:grpSpPr>
          <p:sp>
            <p:nvSpPr>
              <p:cNvPr id="389" name="Google Shape;389;g2be7d6dfebe_0_315"/>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90" name="Google Shape;390;g2be7d6dfebe_0_315"/>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91" name="Google Shape;391;g2be7d6dfebe_0_315"/>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92" name="Google Shape;392;g2be7d6dfebe_0_315"/>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93" name="Google Shape;393;g2be7d6dfebe_0_315"/>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94" name="Google Shape;394;g2be7d6dfebe_0_315"/>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95" name="Google Shape;395;g2be7d6dfebe_0_315"/>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96" name="Google Shape;396;g2be7d6dfebe_0_315"/>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97" name="Google Shape;397;g2be7d6dfebe_0_315"/>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98" name="Google Shape;398;g2be7d6dfebe_0_315"/>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99" name="Google Shape;399;g2be7d6dfebe_0_315"/>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pic>
          <p:nvPicPr>
            <p:cNvPr id="400" name="Google Shape;400;g2be7d6dfebe_0_315"/>
            <p:cNvPicPr preferRelativeResize="0"/>
            <p:nvPr/>
          </p:nvPicPr>
          <p:blipFill rotWithShape="1">
            <a:blip r:embed="rId3">
              <a:alphaModFix/>
            </a:blip>
            <a:srcRect/>
            <a:stretch/>
          </p:blipFill>
          <p:spPr>
            <a:xfrm>
              <a:off x="1843781" y="5671824"/>
              <a:ext cx="1940381" cy="308648"/>
            </a:xfrm>
            <a:prstGeom prst="rect">
              <a:avLst/>
            </a:prstGeom>
            <a:noFill/>
            <a:ln>
              <a:noFill/>
            </a:ln>
          </p:spPr>
        </p:pic>
      </p:grpSp>
      <p:grpSp>
        <p:nvGrpSpPr>
          <p:cNvPr id="401" name="Google Shape;401;g2be7d6dfebe_0_315"/>
          <p:cNvGrpSpPr/>
          <p:nvPr/>
        </p:nvGrpSpPr>
        <p:grpSpPr>
          <a:xfrm>
            <a:off x="4658166" y="1417975"/>
            <a:ext cx="450448" cy="450448"/>
            <a:chOff x="4266660" y="45289"/>
            <a:chExt cx="768290" cy="768290"/>
          </a:xfrm>
        </p:grpSpPr>
        <p:sp>
          <p:nvSpPr>
            <p:cNvPr id="402" name="Google Shape;402;g2be7d6dfebe_0_315"/>
            <p:cNvSpPr/>
            <p:nvPr/>
          </p:nvSpPr>
          <p:spPr>
            <a:xfrm>
              <a:off x="4266660" y="45289"/>
              <a:ext cx="768290" cy="768290"/>
            </a:xfrm>
            <a:custGeom>
              <a:avLst/>
              <a:gdLst/>
              <a:ahLst/>
              <a:cxnLst/>
              <a:rect l="l" t="t" r="r" b="b"/>
              <a:pathLst>
                <a:path w="768290" h="768290" extrusionOk="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403" name="Google Shape;403;g2be7d6dfebe_0_315"/>
            <p:cNvSpPr/>
            <p:nvPr/>
          </p:nvSpPr>
          <p:spPr>
            <a:xfrm>
              <a:off x="4418684" y="198118"/>
              <a:ext cx="460974" cy="460974"/>
            </a:xfrm>
            <a:custGeom>
              <a:avLst/>
              <a:gdLst/>
              <a:ahLst/>
              <a:cxnLst/>
              <a:rect l="l" t="t" r="r" b="b"/>
              <a:pathLst>
                <a:path w="460974" h="460974" extrusionOk="0">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404" name="Google Shape;404;g2be7d6dfebe_0_315"/>
          <p:cNvGrpSpPr/>
          <p:nvPr/>
        </p:nvGrpSpPr>
        <p:grpSpPr>
          <a:xfrm>
            <a:off x="-4825" y="4142550"/>
            <a:ext cx="12305947" cy="2747667"/>
            <a:chOff x="5766" y="3861721"/>
            <a:chExt cx="12277708" cy="2979147"/>
          </a:xfrm>
        </p:grpSpPr>
        <p:sp>
          <p:nvSpPr>
            <p:cNvPr id="405" name="Google Shape;405;g2be7d6dfebe_0_315"/>
            <p:cNvSpPr/>
            <p:nvPr/>
          </p:nvSpPr>
          <p:spPr>
            <a:xfrm>
              <a:off x="5766" y="3861721"/>
              <a:ext cx="12179578" cy="2979147"/>
            </a:xfrm>
            <a:custGeom>
              <a:avLst/>
              <a:gdLst/>
              <a:ahLst/>
              <a:cxnLst/>
              <a:rect l="l" t="t" r="r" b="b"/>
              <a:pathLst>
                <a:path w="6029494" h="2436930" extrusionOk="0">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FCD79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406" name="Google Shape;406;g2be7d6dfebe_0_315"/>
            <p:cNvSpPr/>
            <p:nvPr/>
          </p:nvSpPr>
          <p:spPr>
            <a:xfrm rot="-557780">
              <a:off x="6504532" y="4505585"/>
              <a:ext cx="5775966" cy="509469"/>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CE5C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pic>
        <p:nvPicPr>
          <p:cNvPr id="407" name="Google Shape;407;g2be7d6dfebe_0_315"/>
          <p:cNvPicPr preferRelativeResize="0"/>
          <p:nvPr/>
        </p:nvPicPr>
        <p:blipFill rotWithShape="1">
          <a:blip r:embed="rId4">
            <a:alphaModFix/>
          </a:blip>
          <a:srcRect/>
          <a:stretch/>
        </p:blipFill>
        <p:spPr>
          <a:xfrm>
            <a:off x="5293482" y="2429164"/>
            <a:ext cx="1613871" cy="840686"/>
          </a:xfrm>
          <a:prstGeom prst="rect">
            <a:avLst/>
          </a:prstGeom>
          <a:noFill/>
          <a:ln>
            <a:noFill/>
          </a:ln>
        </p:spPr>
      </p:pic>
      <p:grpSp>
        <p:nvGrpSpPr>
          <p:cNvPr id="408" name="Google Shape;408;g2be7d6dfebe_0_315"/>
          <p:cNvGrpSpPr/>
          <p:nvPr/>
        </p:nvGrpSpPr>
        <p:grpSpPr>
          <a:xfrm>
            <a:off x="-4825" y="4066338"/>
            <a:ext cx="12211532" cy="2748484"/>
            <a:chOff x="-3146" y="3803882"/>
            <a:chExt cx="12192025" cy="3041032"/>
          </a:xfrm>
        </p:grpSpPr>
        <p:sp>
          <p:nvSpPr>
            <p:cNvPr id="409" name="Google Shape;409;g2be7d6dfebe_0_315"/>
            <p:cNvSpPr/>
            <p:nvPr/>
          </p:nvSpPr>
          <p:spPr>
            <a:xfrm>
              <a:off x="-3146" y="3925479"/>
              <a:ext cx="8373665" cy="2439302"/>
            </a:xfrm>
            <a:custGeom>
              <a:avLst/>
              <a:gdLst/>
              <a:ahLst/>
              <a:cxnLst/>
              <a:rect l="l" t="t" r="r" b="b"/>
              <a:pathLst>
                <a:path w="8373665" h="2439302" extrusionOk="0">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FFAA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410" name="Google Shape;410;g2be7d6dfebe_0_315"/>
            <p:cNvSpPr/>
            <p:nvPr/>
          </p:nvSpPr>
          <p:spPr>
            <a:xfrm>
              <a:off x="5400296" y="5939303"/>
              <a:ext cx="6785839" cy="798186"/>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CD79D">
                <a:alpha val="5882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nvGrpSpPr>
            <p:cNvPr id="411" name="Google Shape;411;g2be7d6dfebe_0_315"/>
            <p:cNvGrpSpPr/>
            <p:nvPr/>
          </p:nvGrpSpPr>
          <p:grpSpPr>
            <a:xfrm>
              <a:off x="-3121" y="3803882"/>
              <a:ext cx="12192000" cy="3041032"/>
              <a:chOff x="-4876" y="1514485"/>
              <a:chExt cx="12192000" cy="3829050"/>
            </a:xfrm>
          </p:grpSpPr>
          <p:sp>
            <p:nvSpPr>
              <p:cNvPr id="412" name="Google Shape;412;g2be7d6dfebe_0_315"/>
              <p:cNvSpPr/>
              <p:nvPr/>
            </p:nvSpPr>
            <p:spPr>
              <a:xfrm>
                <a:off x="0" y="4151037"/>
                <a:ext cx="4867275" cy="904875"/>
              </a:xfrm>
              <a:custGeom>
                <a:avLst/>
                <a:gdLst/>
                <a:ahLst/>
                <a:cxnLst/>
                <a:rect l="l" t="t" r="r" b="b"/>
                <a:pathLst>
                  <a:path w="4867275" h="904875" extrusionOk="0">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F6AB38">
                  <a:alpha val="50588"/>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413" name="Google Shape;413;g2be7d6dfebe_0_315"/>
              <p:cNvSpPr/>
              <p:nvPr/>
            </p:nvSpPr>
            <p:spPr>
              <a:xfrm>
                <a:off x="7269480" y="3256597"/>
                <a:ext cx="4914900" cy="1352550"/>
              </a:xfrm>
              <a:custGeom>
                <a:avLst/>
                <a:gdLst/>
                <a:ahLst/>
                <a:cxnLst/>
                <a:rect l="l" t="t" r="r" b="b"/>
                <a:pathLst>
                  <a:path w="4914900" h="1352550" extrusionOk="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FCD79D">
                  <a:alpha val="5882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414" name="Google Shape;414;g2be7d6dfebe_0_315"/>
              <p:cNvSpPr/>
              <p:nvPr/>
            </p:nvSpPr>
            <p:spPr>
              <a:xfrm>
                <a:off x="-953" y="3549998"/>
                <a:ext cx="5915025" cy="1371600"/>
              </a:xfrm>
              <a:custGeom>
                <a:avLst/>
                <a:gdLst/>
                <a:ahLst/>
                <a:cxnLst/>
                <a:rect l="l" t="t" r="r" b="b"/>
                <a:pathLst>
                  <a:path w="5915025" h="1371600" extrusionOk="0">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F4A34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415" name="Google Shape;415;g2be7d6dfebe_0_315"/>
              <p:cNvSpPr/>
              <p:nvPr/>
            </p:nvSpPr>
            <p:spPr>
              <a:xfrm>
                <a:off x="-4876" y="1514485"/>
                <a:ext cx="12192000" cy="3829050"/>
              </a:xfrm>
              <a:custGeom>
                <a:avLst/>
                <a:gdLst/>
                <a:ahLst/>
                <a:cxnLst/>
                <a:rect l="l" t="t" r="r" b="b"/>
                <a:pathLst>
                  <a:path w="12192000" h="3829050" extrusionOk="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FAC4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grpSp>
      <p:grpSp>
        <p:nvGrpSpPr>
          <p:cNvPr id="416" name="Google Shape;416;g2be7d6dfebe_0_315"/>
          <p:cNvGrpSpPr/>
          <p:nvPr/>
        </p:nvGrpSpPr>
        <p:grpSpPr>
          <a:xfrm>
            <a:off x="-4825" y="4176236"/>
            <a:ext cx="12208784" cy="2617695"/>
            <a:chOff x="-3146" y="3841168"/>
            <a:chExt cx="12189281" cy="2896321"/>
          </a:xfrm>
        </p:grpSpPr>
        <p:sp>
          <p:nvSpPr>
            <p:cNvPr id="417" name="Google Shape;417;g2be7d6dfebe_0_315"/>
            <p:cNvSpPr/>
            <p:nvPr/>
          </p:nvSpPr>
          <p:spPr>
            <a:xfrm>
              <a:off x="-3146" y="3841168"/>
              <a:ext cx="8373665" cy="2439302"/>
            </a:xfrm>
            <a:custGeom>
              <a:avLst/>
              <a:gdLst/>
              <a:ahLst/>
              <a:cxnLst/>
              <a:rect l="l" t="t" r="r" b="b"/>
              <a:pathLst>
                <a:path w="8373665" h="2439302" extrusionOk="0">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FF9E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418" name="Google Shape;418;g2be7d6dfebe_0_315"/>
            <p:cNvSpPr/>
            <p:nvPr/>
          </p:nvSpPr>
          <p:spPr>
            <a:xfrm>
              <a:off x="5400296" y="5939303"/>
              <a:ext cx="6785839" cy="798186"/>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6AB3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sp>
        <p:nvSpPr>
          <p:cNvPr id="419" name="Google Shape;419;g2be7d6dfebe_0_315"/>
          <p:cNvSpPr/>
          <p:nvPr/>
        </p:nvSpPr>
        <p:spPr>
          <a:xfrm rot="-516335">
            <a:off x="6514255" y="4682967"/>
            <a:ext cx="5782166" cy="470160"/>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F9E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420" name="Google Shape;420;g2be7d6dfebe_0_315"/>
          <p:cNvSpPr/>
          <p:nvPr/>
        </p:nvSpPr>
        <p:spPr>
          <a:xfrm>
            <a:off x="-9750" y="3943725"/>
            <a:ext cx="12211500" cy="2946600"/>
          </a:xfrm>
          <a:prstGeom prst="rect">
            <a:avLst/>
          </a:prstGeom>
          <a:solidFill>
            <a:srgbClr val="FFFFFF">
              <a:alpha val="4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g2be7d6dfebe_0_315"/>
          <p:cNvSpPr txBox="1">
            <a:spLocks noGrp="1"/>
          </p:cNvSpPr>
          <p:nvPr>
            <p:ph type="subTitle" idx="1"/>
          </p:nvPr>
        </p:nvSpPr>
        <p:spPr>
          <a:xfrm>
            <a:off x="275" y="5086800"/>
            <a:ext cx="12211500" cy="12141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1000"/>
              </a:spcBef>
              <a:spcAft>
                <a:spcPts val="0"/>
              </a:spcAft>
              <a:buClr>
                <a:srgbClr val="0A5882"/>
              </a:buClr>
              <a:buSzPts val="2800"/>
              <a:buNone/>
              <a:defRPr b="1">
                <a:solidFill>
                  <a:srgbClr val="0A5882"/>
                </a:solidFill>
              </a:defRPr>
            </a:lvl1pPr>
            <a:lvl2pPr lvl="1" algn="ctr">
              <a:lnSpc>
                <a:spcPct val="90000"/>
              </a:lnSpc>
              <a:spcBef>
                <a:spcPts val="500"/>
              </a:spcBef>
              <a:spcAft>
                <a:spcPts val="0"/>
              </a:spcAft>
              <a:buClr>
                <a:srgbClr val="0A5882"/>
              </a:buClr>
              <a:buSzPts val="2400"/>
              <a:buNone/>
              <a:defRPr b="1">
                <a:solidFill>
                  <a:srgbClr val="0A5882"/>
                </a:solidFill>
              </a:defRPr>
            </a:lvl2pPr>
            <a:lvl3pPr lvl="2" algn="ctr">
              <a:lnSpc>
                <a:spcPct val="90000"/>
              </a:lnSpc>
              <a:spcBef>
                <a:spcPts val="500"/>
              </a:spcBef>
              <a:spcAft>
                <a:spcPts val="0"/>
              </a:spcAft>
              <a:buClr>
                <a:srgbClr val="0A5882"/>
              </a:buClr>
              <a:buSzPts val="2000"/>
              <a:buNone/>
              <a:defRPr b="1">
                <a:solidFill>
                  <a:srgbClr val="0A5882"/>
                </a:solidFill>
              </a:defRPr>
            </a:lvl3pPr>
            <a:lvl4pPr lvl="3" algn="ctr">
              <a:lnSpc>
                <a:spcPct val="90000"/>
              </a:lnSpc>
              <a:spcBef>
                <a:spcPts val="500"/>
              </a:spcBef>
              <a:spcAft>
                <a:spcPts val="0"/>
              </a:spcAft>
              <a:buClr>
                <a:srgbClr val="0A5882"/>
              </a:buClr>
              <a:buSzPts val="1800"/>
              <a:buNone/>
              <a:defRPr b="1">
                <a:solidFill>
                  <a:srgbClr val="0A5882"/>
                </a:solidFill>
              </a:defRPr>
            </a:lvl4pPr>
            <a:lvl5pPr lvl="4" algn="ctr">
              <a:lnSpc>
                <a:spcPct val="90000"/>
              </a:lnSpc>
              <a:spcBef>
                <a:spcPts val="500"/>
              </a:spcBef>
              <a:spcAft>
                <a:spcPts val="0"/>
              </a:spcAft>
              <a:buClr>
                <a:srgbClr val="0A5882"/>
              </a:buClr>
              <a:buSzPts val="1800"/>
              <a:buNone/>
              <a:defRPr b="1">
                <a:solidFill>
                  <a:srgbClr val="0A5882"/>
                </a:solidFill>
              </a:defRPr>
            </a:lvl5pPr>
            <a:lvl6pPr lvl="5" algn="ctr">
              <a:lnSpc>
                <a:spcPct val="90000"/>
              </a:lnSpc>
              <a:spcBef>
                <a:spcPts val="500"/>
              </a:spcBef>
              <a:spcAft>
                <a:spcPts val="0"/>
              </a:spcAft>
              <a:buClr>
                <a:srgbClr val="0A5882"/>
              </a:buClr>
              <a:buSzPts val="1800"/>
              <a:buNone/>
              <a:defRPr b="1">
                <a:solidFill>
                  <a:srgbClr val="0A5882"/>
                </a:solidFill>
              </a:defRPr>
            </a:lvl6pPr>
            <a:lvl7pPr lvl="6" algn="ctr">
              <a:lnSpc>
                <a:spcPct val="90000"/>
              </a:lnSpc>
              <a:spcBef>
                <a:spcPts val="500"/>
              </a:spcBef>
              <a:spcAft>
                <a:spcPts val="0"/>
              </a:spcAft>
              <a:buClr>
                <a:srgbClr val="0A5882"/>
              </a:buClr>
              <a:buSzPts val="1800"/>
              <a:buNone/>
              <a:defRPr b="1">
                <a:solidFill>
                  <a:srgbClr val="0A5882"/>
                </a:solidFill>
              </a:defRPr>
            </a:lvl7pPr>
            <a:lvl8pPr lvl="7" algn="ctr">
              <a:lnSpc>
                <a:spcPct val="90000"/>
              </a:lnSpc>
              <a:spcBef>
                <a:spcPts val="500"/>
              </a:spcBef>
              <a:spcAft>
                <a:spcPts val="0"/>
              </a:spcAft>
              <a:buClr>
                <a:srgbClr val="0A5882"/>
              </a:buClr>
              <a:buSzPts val="1800"/>
              <a:buNone/>
              <a:defRPr b="1">
                <a:solidFill>
                  <a:srgbClr val="0A5882"/>
                </a:solidFill>
              </a:defRPr>
            </a:lvl8pPr>
            <a:lvl9pPr lvl="8" algn="ctr">
              <a:lnSpc>
                <a:spcPct val="90000"/>
              </a:lnSpc>
              <a:spcBef>
                <a:spcPts val="500"/>
              </a:spcBef>
              <a:spcAft>
                <a:spcPts val="0"/>
              </a:spcAft>
              <a:buClr>
                <a:srgbClr val="0A5882"/>
              </a:buClr>
              <a:buSzPts val="1800"/>
              <a:buNone/>
              <a:defRPr b="1">
                <a:solidFill>
                  <a:srgbClr val="0A5882"/>
                </a:solidFill>
              </a:defRPr>
            </a:lvl9pPr>
          </a:lstStyle>
          <a:p>
            <a:endParaRPr/>
          </a:p>
        </p:txBody>
      </p:sp>
      <p:sp>
        <p:nvSpPr>
          <p:cNvPr id="422" name="Google Shape;422;g2be7d6dfebe_0_315"/>
          <p:cNvSpPr txBox="1">
            <a:spLocks noGrp="1"/>
          </p:cNvSpPr>
          <p:nvPr>
            <p:ph type="subTitle" idx="2"/>
          </p:nvPr>
        </p:nvSpPr>
        <p:spPr>
          <a:xfrm>
            <a:off x="-50" y="5725897"/>
            <a:ext cx="12211500" cy="12141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1000"/>
              </a:spcBef>
              <a:spcAft>
                <a:spcPts val="0"/>
              </a:spcAft>
              <a:buClr>
                <a:srgbClr val="0A5882"/>
              </a:buClr>
              <a:buSzPts val="4000"/>
              <a:buNone/>
              <a:defRPr sz="4000" b="1">
                <a:solidFill>
                  <a:srgbClr val="0A5882"/>
                </a:solidFill>
              </a:defRPr>
            </a:lvl1pPr>
            <a:lvl2pPr lvl="1" algn="ctr">
              <a:lnSpc>
                <a:spcPct val="90000"/>
              </a:lnSpc>
              <a:spcBef>
                <a:spcPts val="500"/>
              </a:spcBef>
              <a:spcAft>
                <a:spcPts val="0"/>
              </a:spcAft>
              <a:buClr>
                <a:srgbClr val="0A5882"/>
              </a:buClr>
              <a:buSzPts val="4000"/>
              <a:buNone/>
              <a:defRPr sz="4000" b="1">
                <a:solidFill>
                  <a:srgbClr val="0A5882"/>
                </a:solidFill>
              </a:defRPr>
            </a:lvl2pPr>
            <a:lvl3pPr lvl="2" algn="ctr">
              <a:lnSpc>
                <a:spcPct val="90000"/>
              </a:lnSpc>
              <a:spcBef>
                <a:spcPts val="500"/>
              </a:spcBef>
              <a:spcAft>
                <a:spcPts val="0"/>
              </a:spcAft>
              <a:buClr>
                <a:srgbClr val="0A5882"/>
              </a:buClr>
              <a:buSzPts val="4000"/>
              <a:buNone/>
              <a:defRPr sz="4000" b="1">
                <a:solidFill>
                  <a:srgbClr val="0A5882"/>
                </a:solidFill>
              </a:defRPr>
            </a:lvl3pPr>
            <a:lvl4pPr lvl="3" algn="ctr">
              <a:lnSpc>
                <a:spcPct val="90000"/>
              </a:lnSpc>
              <a:spcBef>
                <a:spcPts val="500"/>
              </a:spcBef>
              <a:spcAft>
                <a:spcPts val="0"/>
              </a:spcAft>
              <a:buClr>
                <a:srgbClr val="0A5882"/>
              </a:buClr>
              <a:buSzPts val="4000"/>
              <a:buNone/>
              <a:defRPr sz="4000" b="1">
                <a:solidFill>
                  <a:srgbClr val="0A5882"/>
                </a:solidFill>
              </a:defRPr>
            </a:lvl4pPr>
            <a:lvl5pPr lvl="4" algn="ctr">
              <a:lnSpc>
                <a:spcPct val="90000"/>
              </a:lnSpc>
              <a:spcBef>
                <a:spcPts val="500"/>
              </a:spcBef>
              <a:spcAft>
                <a:spcPts val="0"/>
              </a:spcAft>
              <a:buClr>
                <a:srgbClr val="0A5882"/>
              </a:buClr>
              <a:buSzPts val="4000"/>
              <a:buNone/>
              <a:defRPr sz="4000" b="1">
                <a:solidFill>
                  <a:srgbClr val="0A5882"/>
                </a:solidFill>
              </a:defRPr>
            </a:lvl5pPr>
            <a:lvl6pPr lvl="5" algn="ctr">
              <a:lnSpc>
                <a:spcPct val="90000"/>
              </a:lnSpc>
              <a:spcBef>
                <a:spcPts val="500"/>
              </a:spcBef>
              <a:spcAft>
                <a:spcPts val="0"/>
              </a:spcAft>
              <a:buClr>
                <a:srgbClr val="0A5882"/>
              </a:buClr>
              <a:buSzPts val="4000"/>
              <a:buNone/>
              <a:defRPr sz="4000" b="1">
                <a:solidFill>
                  <a:srgbClr val="0A5882"/>
                </a:solidFill>
              </a:defRPr>
            </a:lvl6pPr>
            <a:lvl7pPr lvl="6" algn="ctr">
              <a:lnSpc>
                <a:spcPct val="90000"/>
              </a:lnSpc>
              <a:spcBef>
                <a:spcPts val="500"/>
              </a:spcBef>
              <a:spcAft>
                <a:spcPts val="0"/>
              </a:spcAft>
              <a:buClr>
                <a:srgbClr val="0A5882"/>
              </a:buClr>
              <a:buSzPts val="4000"/>
              <a:buNone/>
              <a:defRPr sz="4000" b="1">
                <a:solidFill>
                  <a:srgbClr val="0A5882"/>
                </a:solidFill>
              </a:defRPr>
            </a:lvl7pPr>
            <a:lvl8pPr lvl="7" algn="ctr">
              <a:lnSpc>
                <a:spcPct val="90000"/>
              </a:lnSpc>
              <a:spcBef>
                <a:spcPts val="500"/>
              </a:spcBef>
              <a:spcAft>
                <a:spcPts val="0"/>
              </a:spcAft>
              <a:buClr>
                <a:srgbClr val="0A5882"/>
              </a:buClr>
              <a:buSzPts val="4000"/>
              <a:buNone/>
              <a:defRPr sz="4000" b="1">
                <a:solidFill>
                  <a:srgbClr val="0A5882"/>
                </a:solidFill>
              </a:defRPr>
            </a:lvl8pPr>
            <a:lvl9pPr lvl="8" algn="ctr">
              <a:lnSpc>
                <a:spcPct val="90000"/>
              </a:lnSpc>
              <a:spcBef>
                <a:spcPts val="500"/>
              </a:spcBef>
              <a:spcAft>
                <a:spcPts val="0"/>
              </a:spcAft>
              <a:buClr>
                <a:srgbClr val="0A5882"/>
              </a:buClr>
              <a:buSzPts val="4000"/>
              <a:buNone/>
              <a:defRPr sz="4000" b="1">
                <a:solidFill>
                  <a:srgbClr val="0A5882"/>
                </a:solidFill>
              </a:defRPr>
            </a:lvl9pPr>
          </a:lstStyle>
          <a:p>
            <a:endParaRPr/>
          </a:p>
        </p:txBody>
      </p:sp>
      <p:sp>
        <p:nvSpPr>
          <p:cNvPr id="423" name="Google Shape;423;g2be7d6dfebe_0_315"/>
          <p:cNvSpPr/>
          <p:nvPr/>
        </p:nvSpPr>
        <p:spPr>
          <a:xfrm>
            <a:off x="4648578" y="1412386"/>
            <a:ext cx="2841300" cy="2841300"/>
          </a:xfrm>
          <a:prstGeom prst="blockArc">
            <a:avLst>
              <a:gd name="adj1" fmla="val 794951"/>
              <a:gd name="adj2" fmla="val 10121114"/>
              <a:gd name="adj3" fmla="val 2388"/>
            </a:avLst>
          </a:prstGeom>
          <a:solidFill>
            <a:srgbClr val="1C82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 slide layout">
  <p:cSld name="Image slide layout">
    <p:bg>
      <p:bgPr>
        <a:solidFill>
          <a:schemeClr val="lt1"/>
        </a:solidFill>
        <a:effectLst/>
      </p:bgPr>
    </p:bg>
    <p:spTree>
      <p:nvGrpSpPr>
        <p:cNvPr id="1" name="Shape 424"/>
        <p:cNvGrpSpPr/>
        <p:nvPr/>
      </p:nvGrpSpPr>
      <p:grpSpPr>
        <a:xfrm>
          <a:off x="0" y="0"/>
          <a:ext cx="0" cy="0"/>
          <a:chOff x="0" y="0"/>
          <a:chExt cx="0" cy="0"/>
        </a:xfrm>
      </p:grpSpPr>
      <p:sp>
        <p:nvSpPr>
          <p:cNvPr id="425" name="Google Shape;425;g2be7d6dfebe_0_437"/>
          <p:cNvSpPr/>
          <p:nvPr/>
        </p:nvSpPr>
        <p:spPr>
          <a:xfrm>
            <a:off x="3857624" y="601907"/>
            <a:ext cx="7771500" cy="5654100"/>
          </a:xfrm>
          <a:prstGeom prst="rect">
            <a:avLst/>
          </a:prstGeom>
          <a:solidFill>
            <a:schemeClr val="l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26" name="Google Shape;426;g2be7d6dfebe_0_437"/>
          <p:cNvSpPr>
            <a:spLocks noGrp="1"/>
          </p:cNvSpPr>
          <p:nvPr>
            <p:ph type="pic" idx="2"/>
          </p:nvPr>
        </p:nvSpPr>
        <p:spPr>
          <a:xfrm>
            <a:off x="9268565" y="783486"/>
            <a:ext cx="2160000" cy="2664600"/>
          </a:xfrm>
          <a:prstGeom prst="rect">
            <a:avLst/>
          </a:prstGeom>
          <a:solidFill>
            <a:srgbClr val="F2F2F2"/>
          </a:solidFill>
          <a:ln>
            <a:noFill/>
          </a:ln>
        </p:spPr>
      </p:sp>
      <p:sp>
        <p:nvSpPr>
          <p:cNvPr id="427" name="Google Shape;427;g2be7d6dfebe_0_437"/>
          <p:cNvSpPr>
            <a:spLocks noGrp="1"/>
          </p:cNvSpPr>
          <p:nvPr>
            <p:ph type="pic" idx="3"/>
          </p:nvPr>
        </p:nvSpPr>
        <p:spPr>
          <a:xfrm>
            <a:off x="6694434" y="783486"/>
            <a:ext cx="2160000" cy="2664600"/>
          </a:xfrm>
          <a:prstGeom prst="rect">
            <a:avLst/>
          </a:prstGeom>
          <a:solidFill>
            <a:srgbClr val="F2F2F2"/>
          </a:solidFill>
          <a:ln>
            <a:noFill/>
          </a:ln>
        </p:spPr>
      </p:sp>
      <p:sp>
        <p:nvSpPr>
          <p:cNvPr id="428" name="Google Shape;428;g2be7d6dfebe_0_437"/>
          <p:cNvSpPr>
            <a:spLocks noGrp="1"/>
          </p:cNvSpPr>
          <p:nvPr>
            <p:ph type="pic" idx="4"/>
          </p:nvPr>
        </p:nvSpPr>
        <p:spPr>
          <a:xfrm>
            <a:off x="4120304" y="783486"/>
            <a:ext cx="2160000" cy="2664600"/>
          </a:xfrm>
          <a:prstGeom prst="rect">
            <a:avLst/>
          </a:prstGeom>
          <a:solidFill>
            <a:srgbClr val="F2F2F2"/>
          </a:solidFill>
          <a:ln>
            <a:noFill/>
          </a:ln>
        </p:spPr>
      </p:sp>
      <p:sp>
        <p:nvSpPr>
          <p:cNvPr id="429" name="Google Shape;429;g2be7d6dfebe_0_437"/>
          <p:cNvSpPr/>
          <p:nvPr/>
        </p:nvSpPr>
        <p:spPr>
          <a:xfrm>
            <a:off x="0" y="2905246"/>
            <a:ext cx="3443400" cy="3966900"/>
          </a:xfrm>
          <a:prstGeom prst="rect">
            <a:avLst/>
          </a:prstGeom>
          <a:blipFill rotWithShape="1">
            <a:blip r:embed="rId2">
              <a:alphaModFix/>
            </a:blip>
            <a:tile tx="-190500" ty="0" sx="39997" sy="39997"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430" name="Google Shape;430;g2be7d6dfebe_0_437"/>
          <p:cNvPicPr preferRelativeResize="0"/>
          <p:nvPr/>
        </p:nvPicPr>
        <p:blipFill rotWithShape="1">
          <a:blip r:embed="rId3">
            <a:alphaModFix/>
          </a:blip>
          <a:srcRect/>
          <a:stretch/>
        </p:blipFill>
        <p:spPr>
          <a:xfrm>
            <a:off x="10843372" y="6001473"/>
            <a:ext cx="1020115" cy="53139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7_Images &amp; Contents Layout">
  <p:cSld name="57_Images &amp; Contents Layout">
    <p:spTree>
      <p:nvGrpSpPr>
        <p:cNvPr id="1" name="Shape 431"/>
        <p:cNvGrpSpPr/>
        <p:nvPr/>
      </p:nvGrpSpPr>
      <p:grpSpPr>
        <a:xfrm>
          <a:off x="0" y="0"/>
          <a:ext cx="0" cy="0"/>
          <a:chOff x="0" y="0"/>
          <a:chExt cx="0" cy="0"/>
        </a:xfrm>
      </p:grpSpPr>
      <p:sp>
        <p:nvSpPr>
          <p:cNvPr id="432" name="Google Shape;432;g2be7d6dfebe_0_444"/>
          <p:cNvSpPr/>
          <p:nvPr/>
        </p:nvSpPr>
        <p:spPr>
          <a:xfrm>
            <a:off x="0" y="2638425"/>
            <a:ext cx="12192000" cy="3356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33" name="Google Shape;433;g2be7d6dfebe_0_444"/>
          <p:cNvSpPr>
            <a:spLocks noGrp="1"/>
          </p:cNvSpPr>
          <p:nvPr>
            <p:ph type="pic" idx="2"/>
          </p:nvPr>
        </p:nvSpPr>
        <p:spPr>
          <a:xfrm>
            <a:off x="6096000" y="2959216"/>
            <a:ext cx="6096000" cy="2700000"/>
          </a:xfrm>
          <a:prstGeom prst="rect">
            <a:avLst/>
          </a:prstGeom>
          <a:solidFill>
            <a:srgbClr val="F2F2F2"/>
          </a:solidFill>
          <a:ln>
            <a:noFill/>
          </a:ln>
        </p:spPr>
      </p:sp>
      <p:sp>
        <p:nvSpPr>
          <p:cNvPr id="434" name="Google Shape;434;g2be7d6dfebe_0_444"/>
          <p:cNvSpPr>
            <a:spLocks noGrp="1"/>
          </p:cNvSpPr>
          <p:nvPr>
            <p:ph type="pic" idx="3"/>
          </p:nvPr>
        </p:nvSpPr>
        <p:spPr>
          <a:xfrm>
            <a:off x="638175" y="478948"/>
            <a:ext cx="2533800" cy="5741100"/>
          </a:xfrm>
          <a:prstGeom prst="rect">
            <a:avLst/>
          </a:prstGeom>
          <a:solidFill>
            <a:srgbClr val="F2F2F2"/>
          </a:solidFill>
          <a:ln>
            <a:noFill/>
          </a:ln>
        </p:spPr>
      </p:sp>
      <p:pic>
        <p:nvPicPr>
          <p:cNvPr id="435" name="Google Shape;435;g2be7d6dfebe_0_444"/>
          <p:cNvPicPr preferRelativeResize="0"/>
          <p:nvPr/>
        </p:nvPicPr>
        <p:blipFill rotWithShape="1">
          <a:blip r:embed="rId2">
            <a:alphaModFix/>
          </a:blip>
          <a:srcRect/>
          <a:stretch/>
        </p:blipFill>
        <p:spPr>
          <a:xfrm>
            <a:off x="10843372" y="325136"/>
            <a:ext cx="1020115" cy="53139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Image slide layout">
  <p:cSld name="2_Image slide layout">
    <p:spTree>
      <p:nvGrpSpPr>
        <p:cNvPr id="1" name="Shape 436"/>
        <p:cNvGrpSpPr/>
        <p:nvPr/>
      </p:nvGrpSpPr>
      <p:grpSpPr>
        <a:xfrm>
          <a:off x="0" y="0"/>
          <a:ext cx="0" cy="0"/>
          <a:chOff x="0" y="0"/>
          <a:chExt cx="0" cy="0"/>
        </a:xfrm>
      </p:grpSpPr>
      <p:sp>
        <p:nvSpPr>
          <p:cNvPr id="437" name="Google Shape;437;g2be7d6dfebe_0_449"/>
          <p:cNvSpPr/>
          <p:nvPr/>
        </p:nvSpPr>
        <p:spPr>
          <a:xfrm>
            <a:off x="5706238" y="1134290"/>
            <a:ext cx="6485700" cy="2749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38" name="Google Shape;438;g2be7d6dfebe_0_449"/>
          <p:cNvSpPr>
            <a:spLocks noGrp="1"/>
          </p:cNvSpPr>
          <p:nvPr>
            <p:ph type="pic" idx="2"/>
          </p:nvPr>
        </p:nvSpPr>
        <p:spPr>
          <a:xfrm>
            <a:off x="1868938" y="1889760"/>
            <a:ext cx="3277800" cy="4968300"/>
          </a:xfrm>
          <a:prstGeom prst="rect">
            <a:avLst/>
          </a:prstGeom>
          <a:solidFill>
            <a:srgbClr val="F2F2F2"/>
          </a:solidFill>
          <a:ln>
            <a:noFill/>
          </a:ln>
        </p:spPr>
      </p:sp>
      <p:sp>
        <p:nvSpPr>
          <p:cNvPr id="439" name="Google Shape;439;g2be7d6dfebe_0_449"/>
          <p:cNvSpPr/>
          <p:nvPr/>
        </p:nvSpPr>
        <p:spPr>
          <a:xfrm>
            <a:off x="0" y="0"/>
            <a:ext cx="3918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40" name="Google Shape;440;g2be7d6dfebe_0_449"/>
          <p:cNvSpPr>
            <a:spLocks noGrp="1"/>
          </p:cNvSpPr>
          <p:nvPr>
            <p:ph type="pic" idx="3"/>
          </p:nvPr>
        </p:nvSpPr>
        <p:spPr>
          <a:xfrm>
            <a:off x="7777707" y="-1"/>
            <a:ext cx="3277800" cy="3648900"/>
          </a:xfrm>
          <a:prstGeom prst="rect">
            <a:avLst/>
          </a:prstGeom>
          <a:solidFill>
            <a:srgbClr val="F2F2F2"/>
          </a:solidFill>
          <a:ln>
            <a:noFill/>
          </a:ln>
        </p:spPr>
      </p:sp>
      <p:pic>
        <p:nvPicPr>
          <p:cNvPr id="441" name="Google Shape;441;g2be7d6dfebe_0_449"/>
          <p:cNvPicPr preferRelativeResize="0"/>
          <p:nvPr/>
        </p:nvPicPr>
        <p:blipFill rotWithShape="1">
          <a:blip r:embed="rId2">
            <a:alphaModFix/>
          </a:blip>
          <a:srcRect/>
          <a:stretch/>
        </p:blipFill>
        <p:spPr>
          <a:xfrm>
            <a:off x="10843372" y="6001473"/>
            <a:ext cx="1020115" cy="53139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Image slide layout">
  <p:cSld name="3_Image slide layout">
    <p:spTree>
      <p:nvGrpSpPr>
        <p:cNvPr id="1" name="Shape 442"/>
        <p:cNvGrpSpPr/>
        <p:nvPr/>
      </p:nvGrpSpPr>
      <p:grpSpPr>
        <a:xfrm>
          <a:off x="0" y="0"/>
          <a:ext cx="0" cy="0"/>
          <a:chOff x="0" y="0"/>
          <a:chExt cx="0" cy="0"/>
        </a:xfrm>
      </p:grpSpPr>
      <p:sp>
        <p:nvSpPr>
          <p:cNvPr id="443" name="Google Shape;443;g2be7d6dfebe_0_455"/>
          <p:cNvSpPr/>
          <p:nvPr/>
        </p:nvSpPr>
        <p:spPr>
          <a:xfrm>
            <a:off x="5706238" y="1134290"/>
            <a:ext cx="6485700" cy="27498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44" name="Google Shape;444;g2be7d6dfebe_0_455"/>
          <p:cNvSpPr>
            <a:spLocks noGrp="1"/>
          </p:cNvSpPr>
          <p:nvPr>
            <p:ph type="pic" idx="2"/>
          </p:nvPr>
        </p:nvSpPr>
        <p:spPr>
          <a:xfrm>
            <a:off x="1868938" y="1889760"/>
            <a:ext cx="3277800" cy="4968300"/>
          </a:xfrm>
          <a:prstGeom prst="rect">
            <a:avLst/>
          </a:prstGeom>
          <a:solidFill>
            <a:srgbClr val="F2F2F2"/>
          </a:solidFill>
          <a:ln>
            <a:noFill/>
          </a:ln>
        </p:spPr>
      </p:sp>
      <p:sp>
        <p:nvSpPr>
          <p:cNvPr id="445" name="Google Shape;445;g2be7d6dfebe_0_455"/>
          <p:cNvSpPr/>
          <p:nvPr/>
        </p:nvSpPr>
        <p:spPr>
          <a:xfrm>
            <a:off x="0" y="0"/>
            <a:ext cx="391800"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46" name="Google Shape;446;g2be7d6dfebe_0_455"/>
          <p:cNvSpPr>
            <a:spLocks noGrp="1"/>
          </p:cNvSpPr>
          <p:nvPr>
            <p:ph type="pic" idx="3"/>
          </p:nvPr>
        </p:nvSpPr>
        <p:spPr>
          <a:xfrm>
            <a:off x="7777707" y="-1"/>
            <a:ext cx="3277800" cy="3648900"/>
          </a:xfrm>
          <a:prstGeom prst="rect">
            <a:avLst/>
          </a:prstGeom>
          <a:solidFill>
            <a:srgbClr val="F2F2F2"/>
          </a:solidFill>
          <a:ln>
            <a:noFill/>
          </a:ln>
        </p:spPr>
      </p:sp>
      <p:pic>
        <p:nvPicPr>
          <p:cNvPr id="447" name="Google Shape;447;g2be7d6dfebe_0_455"/>
          <p:cNvPicPr preferRelativeResize="0"/>
          <p:nvPr/>
        </p:nvPicPr>
        <p:blipFill rotWithShape="1">
          <a:blip r:embed="rId2">
            <a:alphaModFix/>
          </a:blip>
          <a:srcRect/>
          <a:stretch/>
        </p:blipFill>
        <p:spPr>
          <a:xfrm>
            <a:off x="10843372" y="6001473"/>
            <a:ext cx="1020115" cy="53139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2_Images and Contents Layout">
  <p:cSld name="12_Images and Contents Layout">
    <p:spTree>
      <p:nvGrpSpPr>
        <p:cNvPr id="1" name="Shape 448"/>
        <p:cNvGrpSpPr/>
        <p:nvPr/>
      </p:nvGrpSpPr>
      <p:grpSpPr>
        <a:xfrm>
          <a:off x="0" y="0"/>
          <a:ext cx="0" cy="0"/>
          <a:chOff x="0" y="0"/>
          <a:chExt cx="0" cy="0"/>
        </a:xfrm>
      </p:grpSpPr>
      <p:sp>
        <p:nvSpPr>
          <p:cNvPr id="449" name="Google Shape;449;g2be7d6dfebe_0_461"/>
          <p:cNvSpPr>
            <a:spLocks noGrp="1"/>
          </p:cNvSpPr>
          <p:nvPr>
            <p:ph type="pic" idx="2"/>
          </p:nvPr>
        </p:nvSpPr>
        <p:spPr>
          <a:xfrm>
            <a:off x="3439889" y="1"/>
            <a:ext cx="2520000" cy="4725000"/>
          </a:xfrm>
          <a:prstGeom prst="rect">
            <a:avLst/>
          </a:prstGeom>
          <a:solidFill>
            <a:srgbClr val="F2F2F2"/>
          </a:solidFill>
          <a:ln>
            <a:noFill/>
          </a:ln>
        </p:spPr>
      </p:sp>
      <p:sp>
        <p:nvSpPr>
          <p:cNvPr id="450" name="Google Shape;450;g2be7d6dfebe_0_461"/>
          <p:cNvSpPr>
            <a:spLocks noGrp="1"/>
          </p:cNvSpPr>
          <p:nvPr>
            <p:ph type="pic" idx="3"/>
          </p:nvPr>
        </p:nvSpPr>
        <p:spPr>
          <a:xfrm>
            <a:off x="6235774" y="692696"/>
            <a:ext cx="2520000" cy="6165300"/>
          </a:xfrm>
          <a:prstGeom prst="rect">
            <a:avLst/>
          </a:prstGeom>
          <a:solidFill>
            <a:srgbClr val="F2F2F2"/>
          </a:solidFill>
          <a:ln>
            <a:noFill/>
          </a:ln>
        </p:spPr>
      </p:sp>
      <p:pic>
        <p:nvPicPr>
          <p:cNvPr id="451" name="Google Shape;451;g2be7d6dfebe_0_461"/>
          <p:cNvPicPr preferRelativeResize="0"/>
          <p:nvPr/>
        </p:nvPicPr>
        <p:blipFill rotWithShape="1">
          <a:blip r:embed="rId2">
            <a:alphaModFix/>
          </a:blip>
          <a:srcRect/>
          <a:stretch/>
        </p:blipFill>
        <p:spPr>
          <a:xfrm>
            <a:off x="10843372" y="325136"/>
            <a:ext cx="1020115" cy="53139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0_Images &amp; Contents Layout">
  <p:cSld name="10_Images &amp; Contents Layout">
    <p:spTree>
      <p:nvGrpSpPr>
        <p:cNvPr id="1" name="Shape 452"/>
        <p:cNvGrpSpPr/>
        <p:nvPr/>
      </p:nvGrpSpPr>
      <p:grpSpPr>
        <a:xfrm>
          <a:off x="0" y="0"/>
          <a:ext cx="0" cy="0"/>
          <a:chOff x="0" y="0"/>
          <a:chExt cx="0" cy="0"/>
        </a:xfrm>
      </p:grpSpPr>
      <p:sp>
        <p:nvSpPr>
          <p:cNvPr id="453" name="Google Shape;453;g2be7d6dfebe_0_465"/>
          <p:cNvSpPr>
            <a:spLocks noGrp="1"/>
          </p:cNvSpPr>
          <p:nvPr>
            <p:ph type="pic" idx="2"/>
          </p:nvPr>
        </p:nvSpPr>
        <p:spPr>
          <a:xfrm>
            <a:off x="4092000" y="0"/>
            <a:ext cx="8100000" cy="3960000"/>
          </a:xfrm>
          <a:prstGeom prst="rect">
            <a:avLst/>
          </a:prstGeom>
          <a:solidFill>
            <a:srgbClr val="F2F2F2"/>
          </a:solidFill>
          <a:ln>
            <a:noFill/>
          </a:ln>
        </p:spPr>
      </p:sp>
      <p:sp>
        <p:nvSpPr>
          <p:cNvPr id="454" name="Google Shape;454;g2be7d6dfebe_0_465"/>
          <p:cNvSpPr>
            <a:spLocks noGrp="1"/>
          </p:cNvSpPr>
          <p:nvPr>
            <p:ph type="pic" idx="3"/>
          </p:nvPr>
        </p:nvSpPr>
        <p:spPr>
          <a:xfrm>
            <a:off x="0" y="3960000"/>
            <a:ext cx="4092000" cy="2898000"/>
          </a:xfrm>
          <a:prstGeom prst="rect">
            <a:avLst/>
          </a:prstGeom>
          <a:solidFill>
            <a:srgbClr val="F2F2F2"/>
          </a:solidFill>
          <a:ln>
            <a:noFill/>
          </a:ln>
        </p:spPr>
      </p:sp>
      <p:sp>
        <p:nvSpPr>
          <p:cNvPr id="455" name="Google Shape;455;g2be7d6dfebe_0_465"/>
          <p:cNvSpPr/>
          <p:nvPr/>
        </p:nvSpPr>
        <p:spPr>
          <a:xfrm>
            <a:off x="4200000" y="4050000"/>
            <a:ext cx="7992000" cy="280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Corbel"/>
              <a:ea typeface="Corbel"/>
              <a:cs typeface="Corbel"/>
              <a:sym typeface="Corbel"/>
            </a:endParaRPr>
          </a:p>
        </p:txBody>
      </p:sp>
      <p:pic>
        <p:nvPicPr>
          <p:cNvPr id="456" name="Google Shape;456;g2be7d6dfebe_0_465"/>
          <p:cNvPicPr preferRelativeResize="0"/>
          <p:nvPr/>
        </p:nvPicPr>
        <p:blipFill rotWithShape="1">
          <a:blip r:embed="rId2">
            <a:alphaModFix/>
          </a:blip>
          <a:srcRect/>
          <a:stretch/>
        </p:blipFill>
        <p:spPr>
          <a:xfrm>
            <a:off x="10843372" y="6000036"/>
            <a:ext cx="1020115" cy="53139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_Image slide layout">
  <p:cSld name="6_Image slide layout">
    <p:bg>
      <p:bgPr>
        <a:solidFill>
          <a:schemeClr val="accent3"/>
        </a:solidFill>
        <a:effectLst/>
      </p:bgPr>
    </p:bg>
    <p:spTree>
      <p:nvGrpSpPr>
        <p:cNvPr id="1" name="Shape 457"/>
        <p:cNvGrpSpPr/>
        <p:nvPr/>
      </p:nvGrpSpPr>
      <p:grpSpPr>
        <a:xfrm>
          <a:off x="0" y="0"/>
          <a:ext cx="0" cy="0"/>
          <a:chOff x="0" y="0"/>
          <a:chExt cx="0" cy="0"/>
        </a:xfrm>
      </p:grpSpPr>
      <p:sp>
        <p:nvSpPr>
          <p:cNvPr id="458" name="Google Shape;458;g2be7d6dfebe_0_470"/>
          <p:cNvSpPr/>
          <p:nvPr/>
        </p:nvSpPr>
        <p:spPr>
          <a:xfrm>
            <a:off x="4457700" y="0"/>
            <a:ext cx="7734300" cy="6858000"/>
          </a:xfrm>
          <a:custGeom>
            <a:avLst/>
            <a:gdLst/>
            <a:ahLst/>
            <a:cxnLst/>
            <a:rect l="l" t="t" r="r" b="b"/>
            <a:pathLst>
              <a:path w="7734300" h="6858000" extrusionOk="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59" name="Google Shape;459;g2be7d6dfebe_0_470"/>
          <p:cNvSpPr>
            <a:spLocks noGrp="1"/>
          </p:cNvSpPr>
          <p:nvPr>
            <p:ph type="pic" idx="2"/>
          </p:nvPr>
        </p:nvSpPr>
        <p:spPr>
          <a:xfrm>
            <a:off x="0" y="0"/>
            <a:ext cx="7734300" cy="6858000"/>
          </a:xfrm>
          <a:prstGeom prst="rect">
            <a:avLst/>
          </a:prstGeom>
          <a:solidFill>
            <a:srgbClr val="F2F2F2"/>
          </a:solidFill>
          <a:ln>
            <a:noFill/>
          </a:ln>
        </p:spPr>
      </p:sp>
      <p:pic>
        <p:nvPicPr>
          <p:cNvPr id="460" name="Google Shape;460;g2be7d6dfebe_0_470"/>
          <p:cNvPicPr preferRelativeResize="0"/>
          <p:nvPr/>
        </p:nvPicPr>
        <p:blipFill rotWithShape="1">
          <a:blip r:embed="rId2">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6-Image slide layout">
  <p:cSld name="6-Image slide layout">
    <p:spTree>
      <p:nvGrpSpPr>
        <p:cNvPr id="1" name="Shape 461"/>
        <p:cNvGrpSpPr/>
        <p:nvPr/>
      </p:nvGrpSpPr>
      <p:grpSpPr>
        <a:xfrm>
          <a:off x="0" y="0"/>
          <a:ext cx="0" cy="0"/>
          <a:chOff x="0" y="0"/>
          <a:chExt cx="0" cy="0"/>
        </a:xfrm>
      </p:grpSpPr>
      <p:sp>
        <p:nvSpPr>
          <p:cNvPr id="462" name="Google Shape;462;g2be7d6dfebe_0_474"/>
          <p:cNvSpPr>
            <a:spLocks noGrp="1"/>
          </p:cNvSpPr>
          <p:nvPr>
            <p:ph type="pic" idx="2"/>
          </p:nvPr>
        </p:nvSpPr>
        <p:spPr>
          <a:xfrm>
            <a:off x="0" y="0"/>
            <a:ext cx="12192000" cy="6858000"/>
          </a:xfrm>
          <a:prstGeom prst="parallelogram">
            <a:avLst>
              <a:gd name="adj" fmla="val 90695"/>
            </a:avLst>
          </a:prstGeom>
          <a:solidFill>
            <a:srgbClr val="F2F2F2"/>
          </a:solidFill>
          <a:ln>
            <a:noFill/>
          </a:ln>
        </p:spPr>
      </p:sp>
      <p:pic>
        <p:nvPicPr>
          <p:cNvPr id="463" name="Google Shape;463;g2be7d6dfebe_0_474"/>
          <p:cNvPicPr preferRelativeResize="0"/>
          <p:nvPr/>
        </p:nvPicPr>
        <p:blipFill rotWithShape="1">
          <a:blip r:embed="rId2">
            <a:alphaModFix/>
          </a:blip>
          <a:srcRect/>
          <a:stretch/>
        </p:blipFill>
        <p:spPr>
          <a:xfrm>
            <a:off x="10843372" y="6001473"/>
            <a:ext cx="1020115" cy="53139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de Module 1">
  <p:cSld name="4_Contents slide layout_2">
    <p:spTree>
      <p:nvGrpSpPr>
        <p:cNvPr id="1" name="Shape 132"/>
        <p:cNvGrpSpPr/>
        <p:nvPr/>
      </p:nvGrpSpPr>
      <p:grpSpPr>
        <a:xfrm>
          <a:off x="0" y="0"/>
          <a:ext cx="0" cy="0"/>
          <a:chOff x="0" y="0"/>
          <a:chExt cx="0" cy="0"/>
        </a:xfrm>
      </p:grpSpPr>
      <p:sp>
        <p:nvSpPr>
          <p:cNvPr id="133" name="Google Shape;133;g2be7d6dfebe_0_127"/>
          <p:cNvSpPr/>
          <p:nvPr/>
        </p:nvSpPr>
        <p:spPr>
          <a:xfrm>
            <a:off x="-92904" y="14150"/>
            <a:ext cx="1324500" cy="6858000"/>
          </a:xfrm>
          <a:prstGeom prst="rect">
            <a:avLst/>
          </a:prstGeom>
          <a:blipFill rotWithShape="1">
            <a:blip r:embed="rId2">
              <a:alphaModFix/>
            </a:blip>
            <a:tile tx="0" ty="0" sx="39997" sy="39997"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34" name="Google Shape;134;g2be7d6dfebe_0_127"/>
          <p:cNvSpPr txBox="1">
            <a:spLocks noGrp="1"/>
          </p:cNvSpPr>
          <p:nvPr>
            <p:ph type="title"/>
          </p:nvPr>
        </p:nvSpPr>
        <p:spPr>
          <a:xfrm>
            <a:off x="-92900" y="915200"/>
            <a:ext cx="12285000" cy="15417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4400"/>
              <a:buNone/>
              <a:defRPr sz="8000">
                <a:solidFill>
                  <a:srgbClr val="3486C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2be7d6dfebe_0_127"/>
          <p:cNvSpPr txBox="1">
            <a:spLocks noGrp="1"/>
          </p:cNvSpPr>
          <p:nvPr>
            <p:ph type="subTitle" idx="1"/>
          </p:nvPr>
        </p:nvSpPr>
        <p:spPr>
          <a:xfrm>
            <a:off x="1585025" y="3239750"/>
            <a:ext cx="8268000" cy="7116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2800"/>
              <a:buNone/>
              <a:defRPr sz="2400">
                <a:solidFill>
                  <a:schemeClr val="dk2"/>
                </a:solidFill>
              </a:defRPr>
            </a:lvl1pPr>
            <a:lvl2pPr lvl="1" algn="l">
              <a:lnSpc>
                <a:spcPct val="90000"/>
              </a:lnSpc>
              <a:spcBef>
                <a:spcPts val="500"/>
              </a:spcBef>
              <a:spcAft>
                <a:spcPts val="0"/>
              </a:spcAft>
              <a:buSzPts val="2400"/>
              <a:buNone/>
              <a:defRPr/>
            </a:lvl2pPr>
            <a:lvl3pPr lvl="2" algn="l">
              <a:lnSpc>
                <a:spcPct val="90000"/>
              </a:lnSpc>
              <a:spcBef>
                <a:spcPts val="500"/>
              </a:spcBef>
              <a:spcAft>
                <a:spcPts val="0"/>
              </a:spcAft>
              <a:buSzPts val="2000"/>
              <a:buNone/>
              <a:defRPr/>
            </a:lvl3pPr>
            <a:lvl4pPr lvl="3" algn="l">
              <a:lnSpc>
                <a:spcPct val="90000"/>
              </a:lnSpc>
              <a:spcBef>
                <a:spcPts val="500"/>
              </a:spcBef>
              <a:spcAft>
                <a:spcPts val="0"/>
              </a:spcAft>
              <a:buSzPts val="1800"/>
              <a:buNone/>
              <a:defRPr/>
            </a:lvl4pPr>
            <a:lvl5pPr lvl="4" algn="l">
              <a:lnSpc>
                <a:spcPct val="90000"/>
              </a:lnSpc>
              <a:spcBef>
                <a:spcPts val="500"/>
              </a:spcBef>
              <a:spcAft>
                <a:spcPts val="0"/>
              </a:spcAft>
              <a:buSzPts val="1800"/>
              <a:buNone/>
              <a:defRPr/>
            </a:lvl5pPr>
            <a:lvl6pPr lvl="5" algn="l">
              <a:lnSpc>
                <a:spcPct val="90000"/>
              </a:lnSpc>
              <a:spcBef>
                <a:spcPts val="500"/>
              </a:spcBef>
              <a:spcAft>
                <a:spcPts val="0"/>
              </a:spcAft>
              <a:buSzPts val="1800"/>
              <a:buNone/>
              <a:defRPr/>
            </a:lvl6pPr>
            <a:lvl7pPr lvl="6" algn="l">
              <a:lnSpc>
                <a:spcPct val="90000"/>
              </a:lnSpc>
              <a:spcBef>
                <a:spcPts val="500"/>
              </a:spcBef>
              <a:spcAft>
                <a:spcPts val="0"/>
              </a:spcAft>
              <a:buSzPts val="1800"/>
              <a:buNone/>
              <a:defRPr/>
            </a:lvl7pPr>
            <a:lvl8pPr lvl="7" algn="l">
              <a:lnSpc>
                <a:spcPct val="90000"/>
              </a:lnSpc>
              <a:spcBef>
                <a:spcPts val="500"/>
              </a:spcBef>
              <a:spcAft>
                <a:spcPts val="0"/>
              </a:spcAft>
              <a:buSzPts val="1800"/>
              <a:buNone/>
              <a:defRPr/>
            </a:lvl8pPr>
            <a:lvl9pPr lvl="8" algn="l">
              <a:lnSpc>
                <a:spcPct val="90000"/>
              </a:lnSpc>
              <a:spcBef>
                <a:spcPts val="500"/>
              </a:spcBef>
              <a:spcAft>
                <a:spcPts val="0"/>
              </a:spcAft>
              <a:buSzPts val="1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Images and Contents Layout">
  <p:cSld name="1_Images and Contents Layout">
    <p:spTree>
      <p:nvGrpSpPr>
        <p:cNvPr id="1" name="Shape 464"/>
        <p:cNvGrpSpPr/>
        <p:nvPr/>
      </p:nvGrpSpPr>
      <p:grpSpPr>
        <a:xfrm>
          <a:off x="0" y="0"/>
          <a:ext cx="0" cy="0"/>
          <a:chOff x="0" y="0"/>
          <a:chExt cx="0" cy="0"/>
        </a:xfrm>
      </p:grpSpPr>
      <p:sp>
        <p:nvSpPr>
          <p:cNvPr id="465" name="Google Shape;465;g2be7d6dfebe_0_477"/>
          <p:cNvSpPr/>
          <p:nvPr/>
        </p:nvSpPr>
        <p:spPr>
          <a:xfrm>
            <a:off x="1500807" y="1260376"/>
            <a:ext cx="5040000" cy="5040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66" name="Google Shape;466;g2be7d6dfebe_0_477"/>
          <p:cNvSpPr>
            <a:spLocks noGrp="1"/>
          </p:cNvSpPr>
          <p:nvPr>
            <p:ph type="pic" idx="2"/>
          </p:nvPr>
        </p:nvSpPr>
        <p:spPr>
          <a:xfrm>
            <a:off x="732721" y="548680"/>
            <a:ext cx="5040000" cy="5040000"/>
          </a:xfrm>
          <a:prstGeom prst="rect">
            <a:avLst/>
          </a:prstGeom>
          <a:solidFill>
            <a:srgbClr val="F2F2F2"/>
          </a:solidFill>
          <a:ln>
            <a:noFill/>
          </a:ln>
        </p:spPr>
      </p:sp>
      <p:pic>
        <p:nvPicPr>
          <p:cNvPr id="467" name="Google Shape;467;g2be7d6dfebe_0_477"/>
          <p:cNvPicPr preferRelativeResize="0"/>
          <p:nvPr/>
        </p:nvPicPr>
        <p:blipFill rotWithShape="1">
          <a:blip r:embed="rId2">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8_Images &amp; Contents Layout">
  <p:cSld name="8_Images &amp; Contents Layout">
    <p:bg>
      <p:bgPr>
        <a:blipFill>
          <a:blip r:embed="rId2">
            <a:alphaModFix/>
          </a:blip>
          <a:stretch>
            <a:fillRect/>
          </a:stretch>
        </a:blipFill>
        <a:effectLst/>
      </p:bgPr>
    </p:bg>
    <p:spTree>
      <p:nvGrpSpPr>
        <p:cNvPr id="1" name="Shape 468"/>
        <p:cNvGrpSpPr/>
        <p:nvPr/>
      </p:nvGrpSpPr>
      <p:grpSpPr>
        <a:xfrm>
          <a:off x="0" y="0"/>
          <a:ext cx="0" cy="0"/>
          <a:chOff x="0" y="0"/>
          <a:chExt cx="0" cy="0"/>
        </a:xfrm>
      </p:grpSpPr>
      <p:sp>
        <p:nvSpPr>
          <p:cNvPr id="469" name="Google Shape;469;g2be7d6dfebe_0_481"/>
          <p:cNvSpPr/>
          <p:nvPr/>
        </p:nvSpPr>
        <p:spPr>
          <a:xfrm>
            <a:off x="0" y="3356993"/>
            <a:ext cx="12192000" cy="3501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70" name="Google Shape;470;g2be7d6dfebe_0_481"/>
          <p:cNvSpPr>
            <a:spLocks noGrp="1"/>
          </p:cNvSpPr>
          <p:nvPr>
            <p:ph type="pic" idx="2"/>
          </p:nvPr>
        </p:nvSpPr>
        <p:spPr>
          <a:xfrm>
            <a:off x="0" y="0"/>
            <a:ext cx="12192000" cy="3265800"/>
          </a:xfrm>
          <a:prstGeom prst="rect">
            <a:avLst/>
          </a:prstGeom>
          <a:solidFill>
            <a:srgbClr val="F2F2F2"/>
          </a:solidFill>
          <a:ln>
            <a:noFill/>
          </a:ln>
        </p:spPr>
      </p:sp>
      <p:sp>
        <p:nvSpPr>
          <p:cNvPr id="471" name="Google Shape;471;g2be7d6dfebe_0_481"/>
          <p:cNvSpPr/>
          <p:nvPr/>
        </p:nvSpPr>
        <p:spPr>
          <a:xfrm>
            <a:off x="0" y="3265714"/>
            <a:ext cx="12192000" cy="9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472" name="Google Shape;472;g2be7d6dfebe_0_481"/>
          <p:cNvPicPr preferRelativeResize="0"/>
          <p:nvPr/>
        </p:nvPicPr>
        <p:blipFill rotWithShape="1">
          <a:blip r:embed="rId3">
            <a:alphaModFix/>
          </a:blip>
          <a:srcRect/>
          <a:stretch/>
        </p:blipFill>
        <p:spPr>
          <a:xfrm>
            <a:off x="10843372" y="6000036"/>
            <a:ext cx="1020115" cy="53139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Images and Contents Layout">
  <p:cSld name="4_Images and Contents Layout">
    <p:spTree>
      <p:nvGrpSpPr>
        <p:cNvPr id="1" name="Shape 473"/>
        <p:cNvGrpSpPr/>
        <p:nvPr/>
      </p:nvGrpSpPr>
      <p:grpSpPr>
        <a:xfrm>
          <a:off x="0" y="0"/>
          <a:ext cx="0" cy="0"/>
          <a:chOff x="0" y="0"/>
          <a:chExt cx="0" cy="0"/>
        </a:xfrm>
      </p:grpSpPr>
      <p:sp>
        <p:nvSpPr>
          <p:cNvPr id="474" name="Google Shape;474;g2be7d6dfebe_0_486"/>
          <p:cNvSpPr txBox="1">
            <a:spLocks noGrp="1"/>
          </p:cNvSpPr>
          <p:nvPr>
            <p:ph type="title"/>
          </p:nvPr>
        </p:nvSpPr>
        <p:spPr>
          <a:xfrm>
            <a:off x="640592" y="238552"/>
            <a:ext cx="5568600" cy="16563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575757"/>
              </a:buClr>
              <a:buSzPts val="4400"/>
              <a:buFont typeface="Corbel"/>
              <a:buNone/>
              <a:defRPr sz="4400" b="0">
                <a:solidFill>
                  <a:srgbClr val="575757"/>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5" name="Google Shape;475;g2be7d6dfebe_0_486"/>
          <p:cNvSpPr>
            <a:spLocks noGrp="1"/>
          </p:cNvSpPr>
          <p:nvPr>
            <p:ph type="pic" idx="2"/>
          </p:nvPr>
        </p:nvSpPr>
        <p:spPr>
          <a:xfrm>
            <a:off x="5724525" y="0"/>
            <a:ext cx="6467400" cy="6858000"/>
          </a:xfrm>
          <a:prstGeom prst="rect">
            <a:avLst/>
          </a:prstGeom>
          <a:solidFill>
            <a:srgbClr val="F2F2F2"/>
          </a:solidFill>
          <a:ln>
            <a:noFill/>
          </a:ln>
        </p:spPr>
      </p:sp>
      <p:pic>
        <p:nvPicPr>
          <p:cNvPr id="476" name="Google Shape;476;g2be7d6dfebe_0_486"/>
          <p:cNvPicPr preferRelativeResize="0"/>
          <p:nvPr/>
        </p:nvPicPr>
        <p:blipFill rotWithShape="1">
          <a:blip r:embed="rId2">
            <a:alphaModFix/>
          </a:blip>
          <a:srcRect/>
          <a:stretch/>
        </p:blipFill>
        <p:spPr>
          <a:xfrm>
            <a:off x="10843372" y="325136"/>
            <a:ext cx="1020115" cy="53139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0_Style slide layout">
  <p:cSld name="10_Style slide layout">
    <p:spTree>
      <p:nvGrpSpPr>
        <p:cNvPr id="1" name="Shape 477"/>
        <p:cNvGrpSpPr/>
        <p:nvPr/>
      </p:nvGrpSpPr>
      <p:grpSpPr>
        <a:xfrm>
          <a:off x="0" y="0"/>
          <a:ext cx="0" cy="0"/>
          <a:chOff x="0" y="0"/>
          <a:chExt cx="0" cy="0"/>
        </a:xfrm>
      </p:grpSpPr>
      <p:sp>
        <p:nvSpPr>
          <p:cNvPr id="478" name="Google Shape;478;g2be7d6dfebe_0_490"/>
          <p:cNvSpPr/>
          <p:nvPr/>
        </p:nvSpPr>
        <p:spPr>
          <a:xfrm>
            <a:off x="5255664" y="3153398"/>
            <a:ext cx="6355200" cy="324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79" name="Google Shape;479;g2be7d6dfebe_0_490"/>
          <p:cNvSpPr>
            <a:spLocks noGrp="1"/>
          </p:cNvSpPr>
          <p:nvPr>
            <p:ph type="pic" idx="2"/>
          </p:nvPr>
        </p:nvSpPr>
        <p:spPr>
          <a:xfrm>
            <a:off x="588679" y="458495"/>
            <a:ext cx="9358500" cy="5370000"/>
          </a:xfrm>
          <a:prstGeom prst="rect">
            <a:avLst/>
          </a:prstGeom>
          <a:solidFill>
            <a:srgbClr val="F2F2F2"/>
          </a:solidFill>
          <a:ln>
            <a:noFill/>
          </a:ln>
        </p:spPr>
      </p:sp>
      <p:pic>
        <p:nvPicPr>
          <p:cNvPr id="480" name="Google Shape;480;g2be7d6dfebe_0_490"/>
          <p:cNvPicPr preferRelativeResize="0"/>
          <p:nvPr/>
        </p:nvPicPr>
        <p:blipFill rotWithShape="1">
          <a:blip r:embed="rId2">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nd slide layout">
  <p:cSld name="End slide layout">
    <p:spTree>
      <p:nvGrpSpPr>
        <p:cNvPr id="1" name="Shape 481"/>
        <p:cNvGrpSpPr/>
        <p:nvPr/>
      </p:nvGrpSpPr>
      <p:grpSpPr>
        <a:xfrm>
          <a:off x="0" y="0"/>
          <a:ext cx="0" cy="0"/>
          <a:chOff x="0" y="0"/>
          <a:chExt cx="0" cy="0"/>
        </a:xfrm>
      </p:grpSpPr>
      <p:pic>
        <p:nvPicPr>
          <p:cNvPr id="482" name="Google Shape;482;g2be7d6dfebe_0_494"/>
          <p:cNvPicPr preferRelativeResize="0"/>
          <p:nvPr/>
        </p:nvPicPr>
        <p:blipFill rotWithShape="1">
          <a:blip r:embed="rId2">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Icon sets layout">
  <p:cSld name="1_Icon sets layout">
    <p:spTree>
      <p:nvGrpSpPr>
        <p:cNvPr id="1" name="Shape 483"/>
        <p:cNvGrpSpPr/>
        <p:nvPr/>
      </p:nvGrpSpPr>
      <p:grpSpPr>
        <a:xfrm>
          <a:off x="0" y="0"/>
          <a:ext cx="0" cy="0"/>
          <a:chOff x="0" y="0"/>
          <a:chExt cx="0" cy="0"/>
        </a:xfrm>
      </p:grpSpPr>
      <p:sp>
        <p:nvSpPr>
          <p:cNvPr id="484" name="Google Shape;484;g2be7d6dfebe_0_496"/>
          <p:cNvSpPr txBox="1">
            <a:spLocks noGrp="1"/>
          </p:cNvSpPr>
          <p:nvPr>
            <p:ph type="body" idx="1"/>
          </p:nvPr>
        </p:nvSpPr>
        <p:spPr>
          <a:xfrm>
            <a:off x="323525" y="123462"/>
            <a:ext cx="11573100" cy="37641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424242"/>
              </a:buClr>
              <a:buSzPts val="5400"/>
              <a:buNone/>
              <a:defRPr sz="5400" b="0">
                <a:solidFill>
                  <a:srgbClr val="424242"/>
                </a:solidFill>
                <a:latin typeface="Corbel"/>
                <a:ea typeface="Corbel"/>
                <a:cs typeface="Corbel"/>
                <a:sym typeface="Corbe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5" name="Google Shape;485;g2be7d6dfebe_0_496"/>
          <p:cNvSpPr/>
          <p:nvPr/>
        </p:nvSpPr>
        <p:spPr>
          <a:xfrm>
            <a:off x="354010" y="1131591"/>
            <a:ext cx="3560700" cy="5402700"/>
          </a:xfrm>
          <a:prstGeom prst="roundRect">
            <a:avLst>
              <a:gd name="adj" fmla="val 3968"/>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orbel"/>
              <a:ea typeface="Corbel"/>
              <a:cs typeface="Corbel"/>
              <a:sym typeface="Corbel"/>
            </a:endParaRPr>
          </a:p>
        </p:txBody>
      </p:sp>
      <p:sp>
        <p:nvSpPr>
          <p:cNvPr id="486" name="Google Shape;486;g2be7d6dfebe_0_496"/>
          <p:cNvSpPr/>
          <p:nvPr/>
        </p:nvSpPr>
        <p:spPr>
          <a:xfrm>
            <a:off x="531933" y="1347500"/>
            <a:ext cx="153900" cy="5015100"/>
          </a:xfrm>
          <a:prstGeom prst="roundRect">
            <a:avLst>
              <a:gd name="adj" fmla="val 50000"/>
            </a:avLst>
          </a:prstGeom>
          <a:solidFill>
            <a:schemeClr val="l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orbel"/>
              <a:ea typeface="Corbel"/>
              <a:cs typeface="Corbel"/>
              <a:sym typeface="Corbel"/>
            </a:endParaRPr>
          </a:p>
        </p:txBody>
      </p:sp>
      <p:sp>
        <p:nvSpPr>
          <p:cNvPr id="487" name="Google Shape;487;g2be7d6dfebe_0_496"/>
          <p:cNvSpPr/>
          <p:nvPr/>
        </p:nvSpPr>
        <p:spPr>
          <a:xfrm rot="5400000">
            <a:off x="3057175" y="1276603"/>
            <a:ext cx="685800" cy="685200"/>
          </a:xfrm>
          <a:prstGeom prst="halfFrame">
            <a:avLst>
              <a:gd name="adj1" fmla="val 23728"/>
              <a:gd name="adj2" fmla="val 24642"/>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rgbClr val="424242"/>
              </a:solidFill>
              <a:latin typeface="Corbel"/>
              <a:ea typeface="Corbel"/>
              <a:cs typeface="Corbel"/>
              <a:sym typeface="Corbel"/>
            </a:endParaRPr>
          </a:p>
        </p:txBody>
      </p:sp>
      <p:sp>
        <p:nvSpPr>
          <p:cNvPr id="488" name="Google Shape;488;g2be7d6dfebe_0_496"/>
          <p:cNvSpPr txBox="1"/>
          <p:nvPr/>
        </p:nvSpPr>
        <p:spPr>
          <a:xfrm>
            <a:off x="711704" y="1637214"/>
            <a:ext cx="2232300" cy="52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chemeClr val="lt1"/>
                </a:solidFill>
                <a:latin typeface="Arial"/>
                <a:ea typeface="Arial"/>
                <a:cs typeface="Arial"/>
                <a:sym typeface="Arial"/>
              </a:rPr>
              <a:t>You can Resize without losing quality</a:t>
            </a:r>
            <a:endParaRPr sz="1400" b="1" i="0" u="none" strike="noStrike" cap="none">
              <a:solidFill>
                <a:schemeClr val="lt1"/>
              </a:solidFill>
              <a:latin typeface="Arial"/>
              <a:ea typeface="Arial"/>
              <a:cs typeface="Arial"/>
              <a:sym typeface="Arial"/>
            </a:endParaRPr>
          </a:p>
        </p:txBody>
      </p:sp>
      <p:sp>
        <p:nvSpPr>
          <p:cNvPr id="489" name="Google Shape;489;g2be7d6dfebe_0_496"/>
          <p:cNvSpPr txBox="1"/>
          <p:nvPr/>
        </p:nvSpPr>
        <p:spPr>
          <a:xfrm>
            <a:off x="711704" y="2127463"/>
            <a:ext cx="2232300" cy="738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chemeClr val="lt1"/>
                </a:solidFill>
                <a:latin typeface="Arial"/>
                <a:ea typeface="Arial"/>
                <a:cs typeface="Arial"/>
                <a:sym typeface="Arial"/>
              </a:rPr>
              <a:t>You can Change Fill Color &amp;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chemeClr val="lt1"/>
                </a:solidFill>
                <a:latin typeface="Arial"/>
                <a:ea typeface="Arial"/>
                <a:cs typeface="Arial"/>
                <a:sym typeface="Arial"/>
              </a:rPr>
              <a:t>Line Color</a:t>
            </a:r>
            <a:endParaRPr sz="1400" b="1" i="0" u="none" strike="noStrike" cap="none">
              <a:solidFill>
                <a:schemeClr val="lt1"/>
              </a:solidFill>
              <a:latin typeface="Arial"/>
              <a:ea typeface="Arial"/>
              <a:cs typeface="Arial"/>
              <a:sym typeface="Arial"/>
            </a:endParaRPr>
          </a:p>
        </p:txBody>
      </p:sp>
      <p:sp>
        <p:nvSpPr>
          <p:cNvPr id="490" name="Google Shape;490;g2be7d6dfebe_0_496"/>
          <p:cNvSpPr txBox="1"/>
          <p:nvPr/>
        </p:nvSpPr>
        <p:spPr>
          <a:xfrm>
            <a:off x="721229" y="5808438"/>
            <a:ext cx="22320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chemeClr val="lt1"/>
                </a:solidFill>
                <a:latin typeface="Arial"/>
                <a:ea typeface="Arial"/>
                <a:cs typeface="Arial"/>
                <a:sym typeface="Arial"/>
              </a:rPr>
              <a:t>www.allppt.com</a:t>
            </a:r>
            <a:endParaRPr sz="1400" b="0" i="0" u="none" strike="noStrike" cap="none">
              <a:solidFill>
                <a:schemeClr val="lt1"/>
              </a:solidFill>
              <a:latin typeface="Arial"/>
              <a:ea typeface="Arial"/>
              <a:cs typeface="Arial"/>
              <a:sym typeface="Arial"/>
            </a:endParaRPr>
          </a:p>
        </p:txBody>
      </p:sp>
      <p:sp>
        <p:nvSpPr>
          <p:cNvPr id="491" name="Google Shape;491;g2be7d6dfebe_0_496"/>
          <p:cNvSpPr txBox="1"/>
          <p:nvPr/>
        </p:nvSpPr>
        <p:spPr>
          <a:xfrm>
            <a:off x="721229" y="4450324"/>
            <a:ext cx="2717400" cy="138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chemeClr val="lt1"/>
                </a:solidFill>
                <a:latin typeface="Corbel"/>
                <a:ea typeface="Corbel"/>
                <a:cs typeface="Corbel"/>
                <a:sym typeface="Corbel"/>
              </a:rPr>
              <a:t>FREE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chemeClr val="lt1"/>
                </a:solidFill>
                <a:latin typeface="Corbel"/>
                <a:ea typeface="Corbel"/>
                <a:cs typeface="Corbel"/>
                <a:sym typeface="Corbel"/>
              </a:rPr>
              <a:t>PPT TEMPLATES</a:t>
            </a:r>
            <a:endParaRPr sz="1400" b="0" i="0" u="none" strike="noStrike" cap="none">
              <a:solidFill>
                <a:srgbClr val="000000"/>
              </a:solidFill>
              <a:latin typeface="Arial"/>
              <a:ea typeface="Arial"/>
              <a:cs typeface="Arial"/>
              <a:sym typeface="Arial"/>
            </a:endParaRPr>
          </a:p>
        </p:txBody>
      </p:sp>
      <p:pic>
        <p:nvPicPr>
          <p:cNvPr id="492" name="Google Shape;492;g2be7d6dfebe_0_496"/>
          <p:cNvPicPr preferRelativeResize="0"/>
          <p:nvPr/>
        </p:nvPicPr>
        <p:blipFill rotWithShape="1">
          <a:blip r:embed="rId2">
            <a:alphaModFix/>
          </a:blip>
          <a:srcRect/>
          <a:stretch/>
        </p:blipFill>
        <p:spPr>
          <a:xfrm>
            <a:off x="10843372" y="6001473"/>
            <a:ext cx="1020115" cy="53139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ise en page personnalisée 1">
  <p:cSld name="CUSTOM_1">
    <p:spTree>
      <p:nvGrpSpPr>
        <p:cNvPr id="1" name="Shape 493"/>
        <p:cNvGrpSpPr/>
        <p:nvPr/>
      </p:nvGrpSpPr>
      <p:grpSpPr>
        <a:xfrm>
          <a:off x="0" y="0"/>
          <a:ext cx="0" cy="0"/>
          <a:chOff x="0" y="0"/>
          <a:chExt cx="0" cy="0"/>
        </a:xfrm>
      </p:grpSpPr>
      <p:sp>
        <p:nvSpPr>
          <p:cNvPr id="494" name="Google Shape;494;g2be7d6dfebe_0_50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95" name="Google Shape;495;g2be7d6dfebe_0_506"/>
          <p:cNvPicPr preferRelativeResize="0"/>
          <p:nvPr/>
        </p:nvPicPr>
        <p:blipFill rotWithShape="1">
          <a:blip r:embed="rId2">
            <a:alphaModFix/>
          </a:blip>
          <a:srcRect/>
          <a:stretch/>
        </p:blipFill>
        <p:spPr>
          <a:xfrm rot="-1200000">
            <a:off x="9526800" y="5793001"/>
            <a:ext cx="720000" cy="720000"/>
          </a:xfrm>
          <a:prstGeom prst="rect">
            <a:avLst/>
          </a:prstGeom>
          <a:noFill/>
          <a:ln>
            <a:noFill/>
          </a:ln>
        </p:spPr>
      </p:pic>
      <p:pic>
        <p:nvPicPr>
          <p:cNvPr id="496" name="Google Shape;496;g2be7d6dfebe_0_506"/>
          <p:cNvPicPr preferRelativeResize="0"/>
          <p:nvPr/>
        </p:nvPicPr>
        <p:blipFill rotWithShape="1">
          <a:blip r:embed="rId3">
            <a:alphaModFix/>
          </a:blip>
          <a:srcRect/>
          <a:stretch/>
        </p:blipFill>
        <p:spPr>
          <a:xfrm rot="-1199999">
            <a:off x="10448625" y="5800375"/>
            <a:ext cx="720000" cy="720000"/>
          </a:xfrm>
          <a:prstGeom prst="rect">
            <a:avLst/>
          </a:prstGeom>
          <a:noFill/>
          <a:ln>
            <a:noFill/>
          </a:ln>
        </p:spPr>
      </p:pic>
      <p:grpSp>
        <p:nvGrpSpPr>
          <p:cNvPr id="497" name="Google Shape;497;g2be7d6dfebe_0_506"/>
          <p:cNvGrpSpPr/>
          <p:nvPr/>
        </p:nvGrpSpPr>
        <p:grpSpPr>
          <a:xfrm>
            <a:off x="11318064" y="6310966"/>
            <a:ext cx="544373" cy="449834"/>
            <a:chOff x="11127266" y="6186351"/>
            <a:chExt cx="695240" cy="574500"/>
          </a:xfrm>
        </p:grpSpPr>
        <p:sp>
          <p:nvSpPr>
            <p:cNvPr id="498" name="Google Shape;498;g2be7d6dfebe_0_506"/>
            <p:cNvSpPr/>
            <p:nvPr/>
          </p:nvSpPr>
          <p:spPr>
            <a:xfrm flipH="1">
              <a:off x="11127266" y="6300997"/>
              <a:ext cx="383700" cy="350100"/>
            </a:xfrm>
            <a:prstGeom prst="stripedRightArrow">
              <a:avLst>
                <a:gd name="adj1" fmla="val 50000"/>
                <a:gd name="adj2" fmla="val 50000"/>
              </a:avLst>
            </a:prstGeom>
            <a:solidFill>
              <a:srgbClr val="3486C5">
                <a:alpha val="23529"/>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g2be7d6dfebe_0_506"/>
            <p:cNvSpPr/>
            <p:nvPr/>
          </p:nvSpPr>
          <p:spPr>
            <a:xfrm>
              <a:off x="11256106" y="6186351"/>
              <a:ext cx="566400" cy="574500"/>
            </a:xfrm>
            <a:prstGeom prst="ellipse">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g2be7d6dfebe_0_506"/>
            <p:cNvSpPr/>
            <p:nvPr/>
          </p:nvSpPr>
          <p:spPr>
            <a:xfrm flipH="1">
              <a:off x="11239270"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g2be7d6dfebe_0_506"/>
          <p:cNvGrpSpPr/>
          <p:nvPr/>
        </p:nvGrpSpPr>
        <p:grpSpPr>
          <a:xfrm>
            <a:off x="11537985" y="6310044"/>
            <a:ext cx="545253" cy="449833"/>
            <a:chOff x="11320559" y="6185161"/>
            <a:chExt cx="696364" cy="574500"/>
          </a:xfrm>
        </p:grpSpPr>
        <p:sp>
          <p:nvSpPr>
            <p:cNvPr id="502" name="Google Shape;502;g2be7d6dfebe_0_506"/>
            <p:cNvSpPr/>
            <p:nvPr/>
          </p:nvSpPr>
          <p:spPr>
            <a:xfrm>
              <a:off x="11633223" y="6300987"/>
              <a:ext cx="383700" cy="350100"/>
            </a:xfrm>
            <a:prstGeom prst="stripedRightArrow">
              <a:avLst>
                <a:gd name="adj1" fmla="val 50000"/>
                <a:gd name="adj2" fmla="val 50000"/>
              </a:avLst>
            </a:prstGeom>
            <a:solidFill>
              <a:srgbClr val="3486C5">
                <a:alpha val="23529"/>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g2be7d6dfebe_0_506"/>
            <p:cNvSpPr/>
            <p:nvPr/>
          </p:nvSpPr>
          <p:spPr>
            <a:xfrm>
              <a:off x="11320559" y="6185161"/>
              <a:ext cx="566400" cy="574500"/>
            </a:xfrm>
            <a:prstGeom prst="ellipse">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g2be7d6dfebe_0_506"/>
            <p:cNvSpPr/>
            <p:nvPr/>
          </p:nvSpPr>
          <p:spPr>
            <a:xfrm>
              <a:off x="11851243"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5" name="Google Shape;505;g2be7d6dfebe_0_506"/>
          <p:cNvSpPr/>
          <p:nvPr/>
        </p:nvSpPr>
        <p:spPr>
          <a:xfrm>
            <a:off x="11474780" y="6309124"/>
            <a:ext cx="443700" cy="450000"/>
          </a:xfrm>
          <a:prstGeom prst="ellipse">
            <a:avLst/>
          </a:prstGeom>
          <a:solidFill>
            <a:srgbClr val="3486C5">
              <a:alpha val="23529"/>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06" name="Google Shape;506;g2be7d6dfebe_0_506"/>
          <p:cNvGrpSpPr/>
          <p:nvPr/>
        </p:nvGrpSpPr>
        <p:grpSpPr>
          <a:xfrm>
            <a:off x="11589866" y="6364860"/>
            <a:ext cx="217178" cy="355351"/>
            <a:chOff x="11157555" y="6024051"/>
            <a:chExt cx="370295" cy="605884"/>
          </a:xfrm>
        </p:grpSpPr>
        <p:sp>
          <p:nvSpPr>
            <p:cNvPr id="507" name="Google Shape;507;g2be7d6dfebe_0_506"/>
            <p:cNvSpPr/>
            <p:nvPr/>
          </p:nvSpPr>
          <p:spPr>
            <a:xfrm flipH="1">
              <a:off x="11157555" y="6024051"/>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08" name="Google Shape;508;g2be7d6dfebe_0_506"/>
            <p:cNvSpPr/>
            <p:nvPr/>
          </p:nvSpPr>
          <p:spPr>
            <a:xfrm flipH="1">
              <a:off x="11230617" y="6100537"/>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09" name="Google Shape;509;g2be7d6dfebe_0_506"/>
            <p:cNvSpPr/>
            <p:nvPr/>
          </p:nvSpPr>
          <p:spPr>
            <a:xfrm flipH="1">
              <a:off x="11359003" y="6159200"/>
              <a:ext cx="168847" cy="294110"/>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Break Slide layout">
  <p:cSld name="Section Break Slide layout">
    <p:spTree>
      <p:nvGrpSpPr>
        <p:cNvPr id="1" name="Shape 510"/>
        <p:cNvGrpSpPr/>
        <p:nvPr/>
      </p:nvGrpSpPr>
      <p:grpSpPr>
        <a:xfrm>
          <a:off x="0" y="0"/>
          <a:ext cx="0" cy="0"/>
          <a:chOff x="0" y="0"/>
          <a:chExt cx="0" cy="0"/>
        </a:xfrm>
      </p:grpSpPr>
      <p:pic>
        <p:nvPicPr>
          <p:cNvPr id="511" name="Google Shape;511;g2be7d6dfebe_0_523"/>
          <p:cNvPicPr preferRelativeResize="0"/>
          <p:nvPr/>
        </p:nvPicPr>
        <p:blipFill rotWithShape="1">
          <a:blip r:embed="rId2">
            <a:alphaModFix/>
          </a:blip>
          <a:srcRect/>
          <a:stretch/>
        </p:blipFill>
        <p:spPr>
          <a:xfrm>
            <a:off x="10843372" y="6001473"/>
            <a:ext cx="1020115" cy="53139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_Contents slide layout">
  <p:cSld name="4_Contents slide layout_3">
    <p:spTree>
      <p:nvGrpSpPr>
        <p:cNvPr id="1" name="Shape 512"/>
        <p:cNvGrpSpPr/>
        <p:nvPr/>
      </p:nvGrpSpPr>
      <p:grpSpPr>
        <a:xfrm>
          <a:off x="0" y="0"/>
          <a:ext cx="0" cy="0"/>
          <a:chOff x="0" y="0"/>
          <a:chExt cx="0" cy="0"/>
        </a:xfrm>
      </p:grpSpPr>
      <p:sp>
        <p:nvSpPr>
          <p:cNvPr id="513" name="Google Shape;513;g2be7d6dfebe_0_525"/>
          <p:cNvSpPr/>
          <p:nvPr/>
        </p:nvSpPr>
        <p:spPr>
          <a:xfrm>
            <a:off x="0" y="2905246"/>
            <a:ext cx="3706200" cy="3966900"/>
          </a:xfrm>
          <a:prstGeom prst="rect">
            <a:avLst/>
          </a:prstGeom>
          <a:blipFill rotWithShape="1">
            <a:blip r:embed="rId2">
              <a:alphaModFix/>
            </a:blip>
            <a:tile tx="0" ty="0" sx="39997" sy="39997"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514" name="Google Shape;514;g2be7d6dfebe_0_525"/>
          <p:cNvPicPr preferRelativeResize="0"/>
          <p:nvPr/>
        </p:nvPicPr>
        <p:blipFill rotWithShape="1">
          <a:blip r:embed="rId3">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s slide layout">
  <p:cSld name="Contents slide layout">
    <p:spTree>
      <p:nvGrpSpPr>
        <p:cNvPr id="1" name="Shape 515"/>
        <p:cNvGrpSpPr/>
        <p:nvPr/>
      </p:nvGrpSpPr>
      <p:grpSpPr>
        <a:xfrm>
          <a:off x="0" y="0"/>
          <a:ext cx="0" cy="0"/>
          <a:chOff x="0" y="0"/>
          <a:chExt cx="0" cy="0"/>
        </a:xfrm>
      </p:grpSpPr>
      <p:sp>
        <p:nvSpPr>
          <p:cNvPr id="516" name="Google Shape;516;g2be7d6dfebe_0_528"/>
          <p:cNvSpPr txBox="1">
            <a:spLocks noGrp="1"/>
          </p:cNvSpPr>
          <p:nvPr>
            <p:ph type="body" idx="1"/>
          </p:nvPr>
        </p:nvSpPr>
        <p:spPr>
          <a:xfrm>
            <a:off x="323529" y="339509"/>
            <a:ext cx="11573100" cy="724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424242"/>
              </a:buClr>
              <a:buSzPts val="5400"/>
              <a:buNone/>
              <a:defRPr sz="5400" b="0">
                <a:solidFill>
                  <a:srgbClr val="424242"/>
                </a:solidFill>
                <a:latin typeface="Corbel"/>
                <a:ea typeface="Corbel"/>
                <a:cs typeface="Corbel"/>
                <a:sym typeface="Corbe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17" name="Google Shape;517;g2be7d6dfebe_0_528"/>
          <p:cNvPicPr preferRelativeResize="0"/>
          <p:nvPr/>
        </p:nvPicPr>
        <p:blipFill rotWithShape="1">
          <a:blip r:embed="rId2">
            <a:alphaModFix/>
          </a:blip>
          <a:srcRect/>
          <a:stretch/>
        </p:blipFill>
        <p:spPr>
          <a:xfrm>
            <a:off x="10843372" y="325136"/>
            <a:ext cx="1020115" cy="531390"/>
          </a:xfrm>
          <a:prstGeom prst="rect">
            <a:avLst/>
          </a:prstGeom>
          <a:noFill/>
          <a:ln>
            <a:noFill/>
          </a:ln>
        </p:spPr>
      </p:pic>
      <p:pic>
        <p:nvPicPr>
          <p:cNvPr id="518" name="Google Shape;518;g2be7d6dfebe_0_528"/>
          <p:cNvPicPr preferRelativeResize="0"/>
          <p:nvPr/>
        </p:nvPicPr>
        <p:blipFill rotWithShape="1">
          <a:blip r:embed="rId3">
            <a:alphaModFix/>
          </a:blip>
          <a:srcRect/>
          <a:stretch/>
        </p:blipFill>
        <p:spPr>
          <a:xfrm>
            <a:off x="-266379" y="-72638"/>
            <a:ext cx="2542831" cy="165341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ight Initiative">
  <p:cSld name="1_Diapositive de titre">
    <p:spTree>
      <p:nvGrpSpPr>
        <p:cNvPr id="1" name="Shape 136"/>
        <p:cNvGrpSpPr/>
        <p:nvPr/>
      </p:nvGrpSpPr>
      <p:grpSpPr>
        <a:xfrm>
          <a:off x="0" y="0"/>
          <a:ext cx="0" cy="0"/>
          <a:chOff x="0" y="0"/>
          <a:chExt cx="0" cy="0"/>
        </a:xfrm>
      </p:grpSpPr>
      <p:sp>
        <p:nvSpPr>
          <p:cNvPr id="137" name="Google Shape;137;g2be7d6dfebe_0_131"/>
          <p:cNvSpPr txBox="1">
            <a:spLocks noGrp="1"/>
          </p:cNvSpPr>
          <p:nvPr>
            <p:ph type="body" idx="1"/>
          </p:nvPr>
        </p:nvSpPr>
        <p:spPr>
          <a:xfrm>
            <a:off x="609600" y="1649753"/>
            <a:ext cx="10972800" cy="36141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480"/>
              </a:spcBef>
              <a:spcAft>
                <a:spcPts val="0"/>
              </a:spcAft>
              <a:buClr>
                <a:srgbClr val="F79124"/>
              </a:buClr>
              <a:buSzPts val="2400"/>
              <a:buFont typeface="Corbel"/>
              <a:buNone/>
              <a:defRPr sz="2400" b="1" i="0" u="none" strike="noStrike" cap="none">
                <a:solidFill>
                  <a:srgbClr val="085160"/>
                </a:solidFill>
                <a:latin typeface="Corbel"/>
                <a:ea typeface="Corbel"/>
                <a:cs typeface="Corbel"/>
                <a:sym typeface="Corbel"/>
              </a:defRPr>
            </a:lvl1pPr>
            <a:lvl2pPr marL="914400" marR="0" lvl="1" indent="-381000" algn="l">
              <a:lnSpc>
                <a:spcPct val="100000"/>
              </a:lnSpc>
              <a:spcBef>
                <a:spcPts val="480"/>
              </a:spcBef>
              <a:spcAft>
                <a:spcPts val="0"/>
              </a:spcAft>
              <a:buClr>
                <a:schemeClr val="dk1"/>
              </a:buClr>
              <a:buSzPts val="2400"/>
              <a:buFont typeface="Corbel"/>
              <a:buChar char="•"/>
              <a:defRPr sz="2400" i="0" u="none" strike="noStrike" cap="none">
                <a:solidFill>
                  <a:schemeClr val="dk1"/>
                </a:solidFill>
                <a:latin typeface="Corbel"/>
                <a:ea typeface="Corbel"/>
                <a:cs typeface="Corbel"/>
                <a:sym typeface="Corbel"/>
              </a:defRPr>
            </a:lvl2pPr>
            <a:lvl3pPr marL="1371600" marR="0" lvl="2" indent="-355600" algn="l">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3pPr>
            <a:lvl4pPr marL="1828800" marR="0" lvl="3" indent="-342900" algn="l">
              <a:lnSpc>
                <a:spcPct val="100000"/>
              </a:lnSpc>
              <a:spcBef>
                <a:spcPts val="360"/>
              </a:spcBef>
              <a:spcAft>
                <a:spcPts val="0"/>
              </a:spcAft>
              <a:buClr>
                <a:schemeClr val="dk1"/>
              </a:buClr>
              <a:buSzPts val="1800"/>
              <a:buFont typeface="Corbel"/>
              <a:buChar char="•"/>
              <a:defRPr sz="1800" i="0" u="none" strike="noStrike" cap="none">
                <a:solidFill>
                  <a:schemeClr val="dk1"/>
                </a:solidFill>
                <a:latin typeface="Corbel"/>
                <a:ea typeface="Corbel"/>
                <a:cs typeface="Corbel"/>
                <a:sym typeface="Corbel"/>
              </a:defRPr>
            </a:lvl4pPr>
            <a:lvl5pPr marL="2286000" marR="0" lvl="4" indent="-330200" algn="l">
              <a:lnSpc>
                <a:spcPct val="100000"/>
              </a:lnSpc>
              <a:spcBef>
                <a:spcPts val="320"/>
              </a:spcBef>
              <a:spcAft>
                <a:spcPts val="0"/>
              </a:spcAft>
              <a:buClr>
                <a:schemeClr val="dk1"/>
              </a:buClr>
              <a:buSzPts val="1600"/>
              <a:buFont typeface="Corbel"/>
              <a:buChar char="•"/>
              <a:defRPr sz="1600" i="0" u="none" strike="noStrike" cap="none">
                <a:solidFill>
                  <a:schemeClr val="dk1"/>
                </a:solidFill>
                <a:latin typeface="Corbel"/>
                <a:ea typeface="Corbel"/>
                <a:cs typeface="Corbel"/>
                <a:sym typeface="Corbel"/>
              </a:defRPr>
            </a:lvl5pPr>
            <a:lvl6pPr marL="2743200" marR="0" lvl="5" indent="-355600" algn="l">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6pPr>
            <a:lvl7pPr marL="3200400" marR="0" lvl="6" indent="-355600" algn="l">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7pPr>
            <a:lvl8pPr marL="3657600" marR="0" lvl="7" indent="-355600" algn="l">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8pPr>
            <a:lvl9pPr marL="4114800" marR="0" lvl="8" indent="-355600" algn="l">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9pPr>
          </a:lstStyle>
          <a:p>
            <a:endParaRPr/>
          </a:p>
        </p:txBody>
      </p:sp>
      <p:sp>
        <p:nvSpPr>
          <p:cNvPr id="138" name="Google Shape;138;g2be7d6dfebe_0_131"/>
          <p:cNvSpPr/>
          <p:nvPr/>
        </p:nvSpPr>
        <p:spPr>
          <a:xfrm>
            <a:off x="11785753" y="6445349"/>
            <a:ext cx="309300" cy="313500"/>
          </a:xfrm>
          <a:prstGeom prst="ellipse">
            <a:avLst/>
          </a:prstGeom>
          <a:solidFill>
            <a:srgbClr val="F4A344">
              <a:alpha val="14117"/>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9" name="Google Shape;139;g2be7d6dfebe_0_131"/>
          <p:cNvPicPr preferRelativeResize="0"/>
          <p:nvPr/>
        </p:nvPicPr>
        <p:blipFill rotWithShape="1">
          <a:blip r:embed="rId2">
            <a:alphaModFix/>
          </a:blip>
          <a:srcRect l="52899" t="33555" r="22597" b="27999"/>
          <a:stretch/>
        </p:blipFill>
        <p:spPr>
          <a:xfrm>
            <a:off x="11859954" y="6477371"/>
            <a:ext cx="175895" cy="239996"/>
          </a:xfrm>
          <a:prstGeom prst="rect">
            <a:avLst/>
          </a:prstGeom>
          <a:noFill/>
          <a:ln>
            <a:noFill/>
          </a:ln>
        </p:spPr>
      </p:pic>
      <p:sp>
        <p:nvSpPr>
          <p:cNvPr id="140" name="Google Shape;140;g2be7d6dfebe_0_131"/>
          <p:cNvSpPr/>
          <p:nvPr/>
        </p:nvSpPr>
        <p:spPr>
          <a:xfrm>
            <a:off x="0" y="0"/>
            <a:ext cx="12192000" cy="1197900"/>
          </a:xfrm>
          <a:prstGeom prst="rect">
            <a:avLst/>
          </a:prstGeom>
          <a:solidFill>
            <a:srgbClr val="FDF2E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g2be7d6dfebe_0_131"/>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A5882"/>
              </a:buClr>
              <a:buSzPts val="1900"/>
              <a:buFont typeface="Corbel"/>
              <a:buNone/>
              <a:defRPr sz="2900" b="1" i="0" u="none" strike="noStrike" cap="none">
                <a:solidFill>
                  <a:srgbClr val="0A5882"/>
                </a:solidFill>
                <a:latin typeface="Corbel"/>
                <a:ea typeface="Corbel"/>
                <a:cs typeface="Corbel"/>
                <a:sym typeface="Corbel"/>
              </a:defRPr>
            </a:lvl1pPr>
            <a:lvl2pPr marR="0" lvl="1" algn="l">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2pPr>
            <a:lvl3pPr marR="0" lvl="2" algn="l">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3pPr>
            <a:lvl4pPr marR="0" lvl="3" algn="l">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4pPr>
            <a:lvl5pPr marR="0" lvl="4" algn="l">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5pPr>
            <a:lvl6pPr marR="0" lvl="5" algn="l">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6pPr>
            <a:lvl7pPr marR="0" lvl="6" algn="l">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7pPr>
            <a:lvl8pPr marR="0" lvl="7" algn="l">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8pPr>
            <a:lvl9pPr marR="0" lvl="8" algn="l">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9pPr>
          </a:lstStyle>
          <a:p>
            <a:endParaRPr/>
          </a:p>
        </p:txBody>
      </p:sp>
      <p:pic>
        <p:nvPicPr>
          <p:cNvPr id="142" name="Google Shape;142;g2be7d6dfebe_0_131"/>
          <p:cNvPicPr preferRelativeResize="0"/>
          <p:nvPr/>
        </p:nvPicPr>
        <p:blipFill rotWithShape="1">
          <a:blip r:embed="rId3">
            <a:alphaModFix/>
          </a:blip>
          <a:srcRect/>
          <a:stretch/>
        </p:blipFill>
        <p:spPr>
          <a:xfrm>
            <a:off x="-118100" y="-63900"/>
            <a:ext cx="1940575" cy="1261799"/>
          </a:xfrm>
          <a:prstGeom prst="rect">
            <a:avLst/>
          </a:prstGeom>
          <a:noFill/>
          <a:ln>
            <a:noFill/>
          </a:ln>
        </p:spPr>
      </p:pic>
      <p:pic>
        <p:nvPicPr>
          <p:cNvPr id="143" name="Google Shape;143;g2be7d6dfebe_0_131"/>
          <p:cNvPicPr preferRelativeResize="0"/>
          <p:nvPr/>
        </p:nvPicPr>
        <p:blipFill rotWithShape="1">
          <a:blip r:embed="rId4">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519"/>
        <p:cNvGrpSpPr/>
        <p:nvPr/>
      </p:nvGrpSpPr>
      <p:grpSpPr>
        <a:xfrm>
          <a:off x="0" y="0"/>
          <a:ext cx="0" cy="0"/>
          <a:chOff x="0" y="0"/>
          <a:chExt cx="0" cy="0"/>
        </a:xfrm>
      </p:grpSpPr>
      <p:sp>
        <p:nvSpPr>
          <p:cNvPr id="520" name="Google Shape;520;g2be7d6dfebe_0_532"/>
          <p:cNvSpPr txBox="1">
            <a:spLocks noGrp="1"/>
          </p:cNvSpPr>
          <p:nvPr>
            <p:ph type="title"/>
          </p:nvPr>
        </p:nvSpPr>
        <p:spPr>
          <a:xfrm>
            <a:off x="838200" y="1790513"/>
            <a:ext cx="10515600" cy="13257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4800"/>
              <a:buFont typeface="Bebas Neue"/>
              <a:buNone/>
              <a:defRPr sz="4800">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1" name="Google Shape;521;g2be7d6dfebe_0_532"/>
          <p:cNvSpPr txBox="1">
            <a:spLocks noGrp="1"/>
          </p:cNvSpPr>
          <p:nvPr>
            <p:ph type="body" idx="1"/>
          </p:nvPr>
        </p:nvSpPr>
        <p:spPr>
          <a:xfrm>
            <a:off x="838200" y="3251013"/>
            <a:ext cx="10515600" cy="27990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i="0" u="none"/>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17500" algn="l">
              <a:lnSpc>
                <a:spcPct val="90000"/>
              </a:lnSpc>
              <a:spcBef>
                <a:spcPts val="500"/>
              </a:spcBef>
              <a:spcAft>
                <a:spcPts val="0"/>
              </a:spcAft>
              <a:buClr>
                <a:schemeClr val="dk1"/>
              </a:buClr>
              <a:buSzPts val="1400"/>
              <a:buChar char="•"/>
              <a:defRPr sz="1400"/>
            </a:lvl5pPr>
            <a:lvl6pPr marL="2743200" lvl="5" indent="-304800" algn="l">
              <a:lnSpc>
                <a:spcPct val="90000"/>
              </a:lnSpc>
              <a:spcBef>
                <a:spcPts val="500"/>
              </a:spcBef>
              <a:spcAft>
                <a:spcPts val="0"/>
              </a:spcAft>
              <a:buClr>
                <a:schemeClr val="dk1"/>
              </a:buClr>
              <a:buSzPts val="1200"/>
              <a:buChar char="•"/>
              <a:defRPr sz="1200"/>
            </a:lvl6pPr>
            <a:lvl7pPr marL="3200400" lvl="6" indent="-298450" algn="l">
              <a:lnSpc>
                <a:spcPct val="90000"/>
              </a:lnSpc>
              <a:spcBef>
                <a:spcPts val="500"/>
              </a:spcBef>
              <a:spcAft>
                <a:spcPts val="0"/>
              </a:spcAft>
              <a:buClr>
                <a:schemeClr val="dk1"/>
              </a:buClr>
              <a:buSzPts val="1100"/>
              <a:buChar char="•"/>
              <a:defRPr sz="1100"/>
            </a:lvl7pPr>
            <a:lvl8pPr marL="3657600" lvl="7" indent="-292100" algn="l">
              <a:lnSpc>
                <a:spcPct val="90000"/>
              </a:lnSpc>
              <a:spcBef>
                <a:spcPts val="500"/>
              </a:spcBef>
              <a:spcAft>
                <a:spcPts val="0"/>
              </a:spcAft>
              <a:buClr>
                <a:schemeClr val="dk1"/>
              </a:buClr>
              <a:buSzPts val="1000"/>
              <a:buChar char="•"/>
              <a:defRPr sz="1000"/>
            </a:lvl8pPr>
            <a:lvl9pPr marL="4114800" lvl="8" indent="-285750" algn="l">
              <a:lnSpc>
                <a:spcPct val="90000"/>
              </a:lnSpc>
              <a:spcBef>
                <a:spcPts val="500"/>
              </a:spcBef>
              <a:spcAft>
                <a:spcPts val="0"/>
              </a:spcAft>
              <a:buClr>
                <a:schemeClr val="dk1"/>
              </a:buClr>
              <a:buSzPts val="900"/>
              <a:buChar char="•"/>
              <a:defRPr sz="900"/>
            </a:lvl9pPr>
          </a:lstStyle>
          <a:p>
            <a:endParaRPr/>
          </a:p>
        </p:txBody>
      </p:sp>
      <p:sp>
        <p:nvSpPr>
          <p:cNvPr id="522" name="Google Shape;522;g2be7d6dfebe_0_5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3" name="Google Shape;523;g2be7d6dfebe_0_5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400" b="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4" name="Google Shape;524;g2be7d6dfebe_0_5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9pPr>
          </a:lstStyle>
          <a:p>
            <a:pPr marL="0" lvl="0" indent="0" algn="r" rtl="0">
              <a:spcBef>
                <a:spcPts val="0"/>
              </a:spcBef>
              <a:spcAft>
                <a:spcPts val="0"/>
              </a:spcAft>
              <a:buNone/>
            </a:pPr>
            <a:r>
              <a:rPr lang="fr-FR"/>
              <a:t>N° de page</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ide 1" type="blank">
  <p:cSld name="BLANK">
    <p:spTree>
      <p:nvGrpSpPr>
        <p:cNvPr id="1" name="Shape 525"/>
        <p:cNvGrpSpPr/>
        <p:nvPr/>
      </p:nvGrpSpPr>
      <p:grpSpPr>
        <a:xfrm>
          <a:off x="0" y="0"/>
          <a:ext cx="0" cy="0"/>
          <a:chOff x="0" y="0"/>
          <a:chExt cx="0" cy="0"/>
        </a:xfrm>
      </p:grpSpPr>
      <p:sp>
        <p:nvSpPr>
          <p:cNvPr id="526" name="Google Shape;526;g2be7d6dfebe_0_5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7" name="Google Shape;527;g2be7d6dfebe_0_53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8" name="Google Shape;528;g2be7d6dfebe_0_5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9pPr>
          </a:lstStyle>
          <a:p>
            <a:pPr marL="0" lvl="0" indent="0" algn="r" rtl="0">
              <a:spcBef>
                <a:spcPts val="0"/>
              </a:spcBef>
              <a:spcAft>
                <a:spcPts val="0"/>
              </a:spcAft>
              <a:buNone/>
            </a:pPr>
            <a:r>
              <a:rPr lang="fr-FR"/>
              <a:t>N° de page</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iapositive de titre 1">
  <p:cSld name="Diapositive de titre 1">
    <p:spTree>
      <p:nvGrpSpPr>
        <p:cNvPr id="1" name="Shape 529"/>
        <p:cNvGrpSpPr/>
        <p:nvPr/>
      </p:nvGrpSpPr>
      <p:grpSpPr>
        <a:xfrm>
          <a:off x="0" y="0"/>
          <a:ext cx="0" cy="0"/>
          <a:chOff x="0" y="0"/>
          <a:chExt cx="0" cy="0"/>
        </a:xfrm>
      </p:grpSpPr>
      <p:sp>
        <p:nvSpPr>
          <p:cNvPr id="530" name="Google Shape;530;g2be7d6dfebe_0_5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1" name="Google Shape;531;g2be7d6dfebe_0_5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2" name="Google Shape;532;g2be7d6dfebe_0_5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533"/>
        <p:cNvGrpSpPr/>
        <p:nvPr/>
      </p:nvGrpSpPr>
      <p:grpSpPr>
        <a:xfrm>
          <a:off x="0" y="0"/>
          <a:ext cx="0" cy="0"/>
          <a:chOff x="0" y="0"/>
          <a:chExt cx="0" cy="0"/>
        </a:xfrm>
      </p:grpSpPr>
      <p:sp>
        <p:nvSpPr>
          <p:cNvPr id="534" name="Google Shape;534;g2be7d6dfebe_0_546"/>
          <p:cNvSpPr txBox="1">
            <a:spLocks noGrp="1"/>
          </p:cNvSpPr>
          <p:nvPr>
            <p:ph type="title"/>
          </p:nvPr>
        </p:nvSpPr>
        <p:spPr>
          <a:xfrm>
            <a:off x="838200" y="511588"/>
            <a:ext cx="10515600" cy="2852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Bebas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5" name="Google Shape;535;g2be7d6dfebe_0_546"/>
          <p:cNvSpPr txBox="1">
            <a:spLocks noGrp="1"/>
          </p:cNvSpPr>
          <p:nvPr>
            <p:ph type="body" idx="1"/>
          </p:nvPr>
        </p:nvSpPr>
        <p:spPr>
          <a:xfrm>
            <a:off x="838200" y="3364288"/>
            <a:ext cx="10515600" cy="15003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000000"/>
              </a:buClr>
              <a:buSzPts val="2400"/>
              <a:buNone/>
              <a:defRPr sz="2400">
                <a:solidFill>
                  <a:srgbClr val="000000"/>
                </a:solidFill>
              </a:defRPr>
            </a:lvl1pPr>
            <a:lvl2pPr marL="914400" lvl="1" indent="-228600" algn="l">
              <a:lnSpc>
                <a:spcPct val="90000"/>
              </a:lnSpc>
              <a:spcBef>
                <a:spcPts val="500"/>
              </a:spcBef>
              <a:spcAft>
                <a:spcPts val="0"/>
              </a:spcAft>
              <a:buClr>
                <a:srgbClr val="000000"/>
              </a:buClr>
              <a:buSzPts val="2000"/>
              <a:buNone/>
              <a:defRPr sz="2000">
                <a:solidFill>
                  <a:srgbClr val="000000"/>
                </a:solidFill>
              </a:defRPr>
            </a:lvl2pPr>
            <a:lvl3pPr marL="1371600" lvl="2" indent="-228600" algn="l">
              <a:lnSpc>
                <a:spcPct val="90000"/>
              </a:lnSpc>
              <a:spcBef>
                <a:spcPts val="500"/>
              </a:spcBef>
              <a:spcAft>
                <a:spcPts val="0"/>
              </a:spcAft>
              <a:buClr>
                <a:srgbClr val="000000"/>
              </a:buClr>
              <a:buSzPts val="1800"/>
              <a:buNone/>
              <a:defRPr sz="1800">
                <a:solidFill>
                  <a:srgbClr val="000000"/>
                </a:solidFill>
              </a:defRPr>
            </a:lvl3pPr>
            <a:lvl4pPr marL="1828800" lvl="3" indent="-228600" algn="l">
              <a:lnSpc>
                <a:spcPct val="90000"/>
              </a:lnSpc>
              <a:spcBef>
                <a:spcPts val="500"/>
              </a:spcBef>
              <a:spcAft>
                <a:spcPts val="0"/>
              </a:spcAft>
              <a:buClr>
                <a:srgbClr val="000000"/>
              </a:buClr>
              <a:buSzPts val="1600"/>
              <a:buNone/>
              <a:defRPr sz="1600">
                <a:solidFill>
                  <a:srgbClr val="000000"/>
                </a:solidFill>
              </a:defRPr>
            </a:lvl4pPr>
            <a:lvl5pPr marL="2286000" lvl="4" indent="-228600" algn="l">
              <a:lnSpc>
                <a:spcPct val="90000"/>
              </a:lnSpc>
              <a:spcBef>
                <a:spcPts val="500"/>
              </a:spcBef>
              <a:spcAft>
                <a:spcPts val="0"/>
              </a:spcAft>
              <a:buClr>
                <a:srgbClr val="000000"/>
              </a:buClr>
              <a:buSzPts val="1600"/>
              <a:buNone/>
              <a:defRPr sz="1600">
                <a:solidFill>
                  <a:srgbClr val="000000"/>
                </a:solidFill>
              </a:defRPr>
            </a:lvl5pPr>
            <a:lvl6pPr marL="2743200" lvl="5" indent="-228600" algn="l">
              <a:lnSpc>
                <a:spcPct val="90000"/>
              </a:lnSpc>
              <a:spcBef>
                <a:spcPts val="500"/>
              </a:spcBef>
              <a:spcAft>
                <a:spcPts val="0"/>
              </a:spcAft>
              <a:buClr>
                <a:srgbClr val="000000"/>
              </a:buClr>
              <a:buSzPts val="1600"/>
              <a:buNone/>
              <a:defRPr sz="1600">
                <a:solidFill>
                  <a:srgbClr val="000000"/>
                </a:solidFill>
              </a:defRPr>
            </a:lvl6pPr>
            <a:lvl7pPr marL="3200400" lvl="6" indent="-228600" algn="l">
              <a:lnSpc>
                <a:spcPct val="90000"/>
              </a:lnSpc>
              <a:spcBef>
                <a:spcPts val="500"/>
              </a:spcBef>
              <a:spcAft>
                <a:spcPts val="0"/>
              </a:spcAft>
              <a:buClr>
                <a:srgbClr val="000000"/>
              </a:buClr>
              <a:buSzPts val="1600"/>
              <a:buNone/>
              <a:defRPr sz="1600">
                <a:solidFill>
                  <a:srgbClr val="000000"/>
                </a:solidFill>
              </a:defRPr>
            </a:lvl7pPr>
            <a:lvl8pPr marL="3657600" lvl="7" indent="-228600" algn="l">
              <a:lnSpc>
                <a:spcPct val="90000"/>
              </a:lnSpc>
              <a:spcBef>
                <a:spcPts val="500"/>
              </a:spcBef>
              <a:spcAft>
                <a:spcPts val="0"/>
              </a:spcAft>
              <a:buClr>
                <a:srgbClr val="000000"/>
              </a:buClr>
              <a:buSzPts val="1600"/>
              <a:buNone/>
              <a:defRPr sz="1600">
                <a:solidFill>
                  <a:srgbClr val="000000"/>
                </a:solidFill>
              </a:defRPr>
            </a:lvl8pPr>
            <a:lvl9pPr marL="4114800" lvl="8" indent="-228600" algn="l">
              <a:lnSpc>
                <a:spcPct val="90000"/>
              </a:lnSpc>
              <a:spcBef>
                <a:spcPts val="500"/>
              </a:spcBef>
              <a:spcAft>
                <a:spcPts val="0"/>
              </a:spcAft>
              <a:buClr>
                <a:srgbClr val="000000"/>
              </a:buClr>
              <a:buSzPts val="1600"/>
              <a:buNone/>
              <a:defRPr sz="1600">
                <a:solidFill>
                  <a:srgbClr val="000000"/>
                </a:solidFill>
              </a:defRPr>
            </a:lvl9pPr>
          </a:lstStyle>
          <a:p>
            <a:endParaRPr/>
          </a:p>
        </p:txBody>
      </p:sp>
      <p:sp>
        <p:nvSpPr>
          <p:cNvPr id="536" name="Google Shape;536;g2be7d6dfebe_0_54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7" name="Google Shape;537;g2be7d6dfebe_0_54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8" name="Google Shape;538;g2be7d6dfebe_0_5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9pPr>
          </a:lstStyle>
          <a:p>
            <a:pPr marL="0" lvl="0" indent="0" algn="r" rtl="0">
              <a:spcBef>
                <a:spcPts val="0"/>
              </a:spcBef>
              <a:spcAft>
                <a:spcPts val="0"/>
              </a:spcAft>
              <a:buNone/>
            </a:pPr>
            <a:r>
              <a:rPr lang="fr-FR"/>
              <a:t>N° de page</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39"/>
        <p:cNvGrpSpPr/>
        <p:nvPr/>
      </p:nvGrpSpPr>
      <p:grpSpPr>
        <a:xfrm>
          <a:off x="0" y="0"/>
          <a:ext cx="0" cy="0"/>
          <a:chOff x="0" y="0"/>
          <a:chExt cx="0" cy="0"/>
        </a:xfrm>
      </p:grpSpPr>
      <p:sp>
        <p:nvSpPr>
          <p:cNvPr id="540" name="Google Shape;540;g2be7d6dfebe_0_552"/>
          <p:cNvSpPr txBox="1">
            <a:spLocks noGrp="1"/>
          </p:cNvSpPr>
          <p:nvPr>
            <p:ph type="title"/>
          </p:nvPr>
        </p:nvSpPr>
        <p:spPr>
          <a:xfrm>
            <a:off x="838200" y="1708850"/>
            <a:ext cx="10515600" cy="13257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1" name="Google Shape;541;g2be7d6dfebe_0_5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2" name="Google Shape;542;g2be7d6dfebe_0_55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3" name="Google Shape;543;g2be7d6dfebe_0_5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Bebas Neue"/>
                <a:ea typeface="Bebas Neue"/>
                <a:cs typeface="Bebas Neue"/>
                <a:sym typeface="Bebas Neue"/>
              </a:defRPr>
            </a:lvl9pPr>
          </a:lstStyle>
          <a:p>
            <a:pPr marL="0" lvl="0" indent="0" algn="r" rtl="0">
              <a:spcBef>
                <a:spcPts val="0"/>
              </a:spcBef>
              <a:spcAft>
                <a:spcPts val="0"/>
              </a:spcAft>
              <a:buNone/>
            </a:pPr>
            <a:r>
              <a:rPr lang="fr-FR"/>
              <a:t>N° de page</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4_Contents slide layout 1">
  <p:cSld name="4_Contents slide layout_4">
    <p:spTree>
      <p:nvGrpSpPr>
        <p:cNvPr id="1" name="Shape 544"/>
        <p:cNvGrpSpPr/>
        <p:nvPr/>
      </p:nvGrpSpPr>
      <p:grpSpPr>
        <a:xfrm>
          <a:off x="0" y="0"/>
          <a:ext cx="0" cy="0"/>
          <a:chOff x="0" y="0"/>
          <a:chExt cx="0" cy="0"/>
        </a:xfrm>
      </p:grpSpPr>
      <p:sp>
        <p:nvSpPr>
          <p:cNvPr id="545" name="Google Shape;545;g2be7d6dfebe_0_557"/>
          <p:cNvSpPr/>
          <p:nvPr/>
        </p:nvSpPr>
        <p:spPr>
          <a:xfrm>
            <a:off x="67749" y="2190042"/>
            <a:ext cx="1825371" cy="4705764"/>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546" name="Google Shape;546;g2be7d6dfebe_0_557"/>
          <p:cNvSpPr/>
          <p:nvPr/>
        </p:nvSpPr>
        <p:spPr>
          <a:xfrm>
            <a:off x="67749" y="4642338"/>
            <a:ext cx="876178" cy="2258767"/>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547" name="Google Shape;547;g2be7d6dfebe_0_557"/>
          <p:cNvSpPr/>
          <p:nvPr/>
        </p:nvSpPr>
        <p:spPr>
          <a:xfrm>
            <a:off x="1394131" y="5094016"/>
            <a:ext cx="698204" cy="1799955"/>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548" name="Google Shape;548;g2be7d6dfebe_0_557"/>
          <p:cNvSpPr/>
          <p:nvPr/>
        </p:nvSpPr>
        <p:spPr>
          <a:xfrm rot="-7201764" flipH="1">
            <a:off x="1481466" y="-359340"/>
            <a:ext cx="1737880" cy="2393020"/>
          </a:xfrm>
          <a:custGeom>
            <a:avLst/>
            <a:gdLst/>
            <a:ahLst/>
            <a:cxnLst/>
            <a:rect l="l" t="t" r="r" b="b"/>
            <a:pathLst>
              <a:path w="1739424" h="2395147" extrusionOk="0">
                <a:moveTo>
                  <a:pt x="1077528" y="398319"/>
                </a:moveTo>
                <a:cubicBezTo>
                  <a:pt x="1073409" y="392832"/>
                  <a:pt x="1069793" y="387001"/>
                  <a:pt x="1067918" y="380004"/>
                </a:cubicBezTo>
                <a:cubicBezTo>
                  <a:pt x="1077560" y="389333"/>
                  <a:pt x="1085061" y="400308"/>
                  <a:pt x="1092561" y="411557"/>
                </a:cubicBezTo>
                <a:cubicBezTo>
                  <a:pt x="1093366" y="412654"/>
                  <a:pt x="1095240" y="413478"/>
                  <a:pt x="1093901" y="415398"/>
                </a:cubicBezTo>
                <a:cubicBezTo>
                  <a:pt x="1092295" y="417319"/>
                  <a:pt x="1091222" y="415673"/>
                  <a:pt x="1090150" y="414575"/>
                </a:cubicBezTo>
                <a:cubicBezTo>
                  <a:pt x="1086267" y="408951"/>
                  <a:pt x="1081646" y="403807"/>
                  <a:pt x="1077528" y="398319"/>
                </a:cubicBezTo>
                <a:close/>
                <a:moveTo>
                  <a:pt x="1064970" y="378632"/>
                </a:moveTo>
                <a:cubicBezTo>
                  <a:pt x="1064970" y="378359"/>
                  <a:pt x="1065239" y="377810"/>
                  <a:pt x="1065239" y="377535"/>
                </a:cubicBezTo>
                <a:lnTo>
                  <a:pt x="1067113" y="379456"/>
                </a:lnTo>
                <a:cubicBezTo>
                  <a:pt x="1066310" y="380279"/>
                  <a:pt x="1065507" y="380004"/>
                  <a:pt x="1064970" y="378632"/>
                </a:cubicBezTo>
                <a:close/>
                <a:moveTo>
                  <a:pt x="1734633" y="2247062"/>
                </a:moveTo>
                <a:lnTo>
                  <a:pt x="1739424" y="2180709"/>
                </a:lnTo>
                <a:lnTo>
                  <a:pt x="1737481" y="2187429"/>
                </a:lnTo>
                <a:cubicBezTo>
                  <a:pt x="1736531" y="2207307"/>
                  <a:pt x="1735583" y="2227184"/>
                  <a:pt x="1734633" y="2247062"/>
                </a:cubicBezTo>
                <a:close/>
                <a:moveTo>
                  <a:pt x="51484" y="1299625"/>
                </a:moveTo>
                <a:cubicBezTo>
                  <a:pt x="107250" y="1386350"/>
                  <a:pt x="173250" y="1458783"/>
                  <a:pt x="225973" y="1500814"/>
                </a:cubicBezTo>
                <a:cubicBezTo>
                  <a:pt x="296271" y="1556856"/>
                  <a:pt x="349466" y="1562823"/>
                  <a:pt x="421792" y="1544987"/>
                </a:cubicBezTo>
                <a:cubicBezTo>
                  <a:pt x="494924" y="1526879"/>
                  <a:pt x="532962" y="1478041"/>
                  <a:pt x="528944" y="1408075"/>
                </a:cubicBezTo>
                <a:cubicBezTo>
                  <a:pt x="528409" y="1397649"/>
                  <a:pt x="526265" y="1394083"/>
                  <a:pt x="515014" y="1396279"/>
                </a:cubicBezTo>
                <a:cubicBezTo>
                  <a:pt x="460099" y="1406978"/>
                  <a:pt x="404648" y="1412191"/>
                  <a:pt x="348661" y="1408350"/>
                </a:cubicBezTo>
                <a:cubicBezTo>
                  <a:pt x="326160" y="1406978"/>
                  <a:pt x="303657" y="1403412"/>
                  <a:pt x="279815" y="1396004"/>
                </a:cubicBezTo>
                <a:cubicBezTo>
                  <a:pt x="294818" y="1392986"/>
                  <a:pt x="307139" y="1396827"/>
                  <a:pt x="319463" y="1397376"/>
                </a:cubicBezTo>
                <a:cubicBezTo>
                  <a:pt x="375717" y="1400120"/>
                  <a:pt x="429829" y="1388870"/>
                  <a:pt x="483940" y="1374603"/>
                </a:cubicBezTo>
                <a:cubicBezTo>
                  <a:pt x="502424" y="1369665"/>
                  <a:pt x="521443" y="1365549"/>
                  <a:pt x="539659" y="1360061"/>
                </a:cubicBezTo>
                <a:cubicBezTo>
                  <a:pt x="602343" y="1341953"/>
                  <a:pt x="663419" y="1318632"/>
                  <a:pt x="725033" y="1297230"/>
                </a:cubicBezTo>
                <a:cubicBezTo>
                  <a:pt x="777804" y="1278847"/>
                  <a:pt x="831379" y="1263208"/>
                  <a:pt x="885491" y="1249489"/>
                </a:cubicBezTo>
                <a:lnTo>
                  <a:pt x="965854" y="1237965"/>
                </a:lnTo>
                <a:cubicBezTo>
                  <a:pt x="1008386" y="1239932"/>
                  <a:pt x="1063167" y="1220715"/>
                  <a:pt x="1140675" y="1261289"/>
                </a:cubicBezTo>
                <a:cubicBezTo>
                  <a:pt x="1218186" y="1301862"/>
                  <a:pt x="1362760" y="1416335"/>
                  <a:pt x="1430909" y="1481407"/>
                </a:cubicBezTo>
                <a:cubicBezTo>
                  <a:pt x="1499057" y="1546478"/>
                  <a:pt x="1516795" y="1586751"/>
                  <a:pt x="1549564" y="1651718"/>
                </a:cubicBezTo>
                <a:lnTo>
                  <a:pt x="1557415" y="1670822"/>
                </a:lnTo>
                <a:lnTo>
                  <a:pt x="1555525" y="1670473"/>
                </a:lnTo>
                <a:cubicBezTo>
                  <a:pt x="1503614" y="1661478"/>
                  <a:pt x="1446534" y="1653334"/>
                  <a:pt x="1398512" y="1652472"/>
                </a:cubicBezTo>
                <a:cubicBezTo>
                  <a:pt x="1277780" y="1650277"/>
                  <a:pt x="1160915" y="1670735"/>
                  <a:pt x="1046085" y="1706261"/>
                </a:cubicBezTo>
                <a:cubicBezTo>
                  <a:pt x="1031962" y="1710529"/>
                  <a:pt x="1017823" y="1715069"/>
                  <a:pt x="1003447" y="1719049"/>
                </a:cubicBezTo>
                <a:cubicBezTo>
                  <a:pt x="1030832" y="1706926"/>
                  <a:pt x="1059271" y="1697451"/>
                  <a:pt x="1087567" y="1688103"/>
                </a:cubicBezTo>
                <a:cubicBezTo>
                  <a:pt x="1179405" y="1657507"/>
                  <a:pt x="1273537" y="1637923"/>
                  <a:pt x="1370422" y="1632771"/>
                </a:cubicBezTo>
                <a:cubicBezTo>
                  <a:pt x="1377778" y="1632422"/>
                  <a:pt x="1379106" y="1630739"/>
                  <a:pt x="1376144" y="1623897"/>
                </a:cubicBezTo>
                <a:cubicBezTo>
                  <a:pt x="1366655" y="1602111"/>
                  <a:pt x="1350034" y="1587888"/>
                  <a:pt x="1329191" y="1578151"/>
                </a:cubicBezTo>
                <a:cubicBezTo>
                  <a:pt x="1297530" y="1563385"/>
                  <a:pt x="1263689" y="1559482"/>
                  <a:pt x="1229320" y="1559619"/>
                </a:cubicBezTo>
                <a:cubicBezTo>
                  <a:pt x="1145365" y="1560020"/>
                  <a:pt x="1068453" y="1584359"/>
                  <a:pt x="996653" y="1626677"/>
                </a:cubicBezTo>
                <a:cubicBezTo>
                  <a:pt x="946428" y="1656370"/>
                  <a:pt x="899719" y="1690631"/>
                  <a:pt x="863114" y="1736938"/>
                </a:cubicBezTo>
                <a:cubicBezTo>
                  <a:pt x="840384" y="1765651"/>
                  <a:pt x="822768" y="1797268"/>
                  <a:pt x="811586" y="1832416"/>
                </a:cubicBezTo>
                <a:cubicBezTo>
                  <a:pt x="810229" y="1836675"/>
                  <a:pt x="809000" y="1841079"/>
                  <a:pt x="807916" y="1845357"/>
                </a:cubicBezTo>
                <a:cubicBezTo>
                  <a:pt x="807864" y="1846169"/>
                  <a:pt x="807939" y="1847124"/>
                  <a:pt x="807963" y="1848892"/>
                </a:cubicBezTo>
                <a:cubicBezTo>
                  <a:pt x="831400" y="1836927"/>
                  <a:pt x="855096" y="1827287"/>
                  <a:pt x="879991" y="1820168"/>
                </a:cubicBezTo>
                <a:cubicBezTo>
                  <a:pt x="922865" y="1807938"/>
                  <a:pt x="966993" y="1803800"/>
                  <a:pt x="1011289" y="1801302"/>
                </a:cubicBezTo>
                <a:cubicBezTo>
                  <a:pt x="1091805" y="1797289"/>
                  <a:pt x="1171657" y="1788752"/>
                  <a:pt x="1249185" y="1765402"/>
                </a:cubicBezTo>
                <a:cubicBezTo>
                  <a:pt x="1282546" y="1755423"/>
                  <a:pt x="1315560" y="1744472"/>
                  <a:pt x="1343560" y="1722610"/>
                </a:cubicBezTo>
                <a:cubicBezTo>
                  <a:pt x="1358845" y="1710673"/>
                  <a:pt x="1371004" y="1696638"/>
                  <a:pt x="1376800" y="1677991"/>
                </a:cubicBezTo>
                <a:cubicBezTo>
                  <a:pt x="1378851" y="1671330"/>
                  <a:pt x="1382967" y="1672813"/>
                  <a:pt x="1387169" y="1672942"/>
                </a:cubicBezTo>
                <a:cubicBezTo>
                  <a:pt x="1424336" y="1673661"/>
                  <a:pt x="1463273" y="1677620"/>
                  <a:pt x="1500972" y="1682857"/>
                </a:cubicBezTo>
                <a:lnTo>
                  <a:pt x="1566833" y="1693739"/>
                </a:lnTo>
                <a:lnTo>
                  <a:pt x="1593093" y="1757638"/>
                </a:lnTo>
                <a:cubicBezTo>
                  <a:pt x="1605907" y="1794995"/>
                  <a:pt x="1617203" y="1833627"/>
                  <a:pt x="1627517" y="1871216"/>
                </a:cubicBezTo>
                <a:cubicBezTo>
                  <a:pt x="1633946" y="1894812"/>
                  <a:pt x="1643322" y="1918133"/>
                  <a:pt x="1642518" y="1943101"/>
                </a:cubicBezTo>
                <a:cubicBezTo>
                  <a:pt x="1640107" y="2025412"/>
                  <a:pt x="1638499" y="2107725"/>
                  <a:pt x="1641715" y="2189761"/>
                </a:cubicBezTo>
                <a:cubicBezTo>
                  <a:pt x="1644125" y="2253964"/>
                  <a:pt x="1644928" y="2318717"/>
                  <a:pt x="1669305" y="2379903"/>
                </a:cubicBezTo>
                <a:cubicBezTo>
                  <a:pt x="1669242" y="2381100"/>
                  <a:pt x="1669180" y="2382297"/>
                  <a:pt x="1669117" y="2383495"/>
                </a:cubicBezTo>
                <a:cubicBezTo>
                  <a:pt x="1673135" y="2372016"/>
                  <a:pt x="1720350" y="2420240"/>
                  <a:pt x="1722169" y="2376292"/>
                </a:cubicBezTo>
                <a:cubicBezTo>
                  <a:pt x="1711719" y="2312911"/>
                  <a:pt x="1681361" y="2183726"/>
                  <a:pt x="1680021" y="2119798"/>
                </a:cubicBezTo>
                <a:cubicBezTo>
                  <a:pt x="1677610" y="1983983"/>
                  <a:pt x="1684308" y="1848168"/>
                  <a:pt x="1684306" y="1712628"/>
                </a:cubicBezTo>
                <a:cubicBezTo>
                  <a:pt x="1684306" y="1558981"/>
                  <a:pt x="1673055" y="1406703"/>
                  <a:pt x="1631534" y="1258270"/>
                </a:cubicBezTo>
                <a:cubicBezTo>
                  <a:pt x="1609835" y="1180348"/>
                  <a:pt x="1581442" y="1105169"/>
                  <a:pt x="1545546" y="1033010"/>
                </a:cubicBezTo>
                <a:cubicBezTo>
                  <a:pt x="1520632" y="975301"/>
                  <a:pt x="1492596" y="935197"/>
                  <a:pt x="1482058" y="912011"/>
                </a:cubicBezTo>
                <a:cubicBezTo>
                  <a:pt x="1478307" y="905426"/>
                  <a:pt x="1477504" y="900763"/>
                  <a:pt x="1482326" y="893903"/>
                </a:cubicBezTo>
                <a:cubicBezTo>
                  <a:pt x="1491434" y="881558"/>
                  <a:pt x="1495452" y="867289"/>
                  <a:pt x="1498131" y="852199"/>
                </a:cubicBezTo>
                <a:cubicBezTo>
                  <a:pt x="1504024" y="820097"/>
                  <a:pt x="1498131" y="788819"/>
                  <a:pt x="1490363" y="758088"/>
                </a:cubicBezTo>
                <a:cubicBezTo>
                  <a:pt x="1471344" y="684284"/>
                  <a:pt x="1433840" y="619531"/>
                  <a:pt x="1392854" y="556701"/>
                </a:cubicBezTo>
                <a:cubicBezTo>
                  <a:pt x="1321331" y="446953"/>
                  <a:pt x="1229715" y="356135"/>
                  <a:pt x="1132209" y="271353"/>
                </a:cubicBezTo>
                <a:cubicBezTo>
                  <a:pt x="1027199" y="179713"/>
                  <a:pt x="917637" y="94109"/>
                  <a:pt x="813699" y="1097"/>
                </a:cubicBezTo>
                <a:cubicBezTo>
                  <a:pt x="812897" y="275"/>
                  <a:pt x="811557" y="275"/>
                  <a:pt x="810218" y="0"/>
                </a:cubicBezTo>
                <a:cubicBezTo>
                  <a:pt x="810218" y="1920"/>
                  <a:pt x="810218" y="3292"/>
                  <a:pt x="810486" y="4391"/>
                </a:cubicBezTo>
                <a:cubicBezTo>
                  <a:pt x="830845" y="120998"/>
                  <a:pt x="868080" y="232118"/>
                  <a:pt x="914155" y="340496"/>
                </a:cubicBezTo>
                <a:cubicBezTo>
                  <a:pt x="991303" y="521307"/>
                  <a:pt x="1092561" y="685930"/>
                  <a:pt x="1228378" y="826682"/>
                </a:cubicBezTo>
                <a:cubicBezTo>
                  <a:pt x="1262397" y="861803"/>
                  <a:pt x="1298293" y="894726"/>
                  <a:pt x="1341690" y="917499"/>
                </a:cubicBezTo>
                <a:cubicBezTo>
                  <a:pt x="1363924" y="929022"/>
                  <a:pt x="1387228" y="936431"/>
                  <a:pt x="1412410" y="934785"/>
                </a:cubicBezTo>
                <a:cubicBezTo>
                  <a:pt x="1427143" y="933960"/>
                  <a:pt x="1427411" y="933688"/>
                  <a:pt x="1420713" y="920793"/>
                </a:cubicBezTo>
                <a:cubicBezTo>
                  <a:pt x="1399015" y="879911"/>
                  <a:pt x="1375709" y="839852"/>
                  <a:pt x="1351601" y="800342"/>
                </a:cubicBezTo>
                <a:cubicBezTo>
                  <a:pt x="1273648" y="672759"/>
                  <a:pt x="1185784" y="552310"/>
                  <a:pt x="1099795" y="430764"/>
                </a:cubicBezTo>
                <a:cubicBezTo>
                  <a:pt x="1097116" y="426923"/>
                  <a:pt x="1093098" y="423630"/>
                  <a:pt x="1092829" y="418142"/>
                </a:cubicBezTo>
                <a:cubicBezTo>
                  <a:pt x="1098455" y="417594"/>
                  <a:pt x="1099527" y="421710"/>
                  <a:pt x="1101403" y="424179"/>
                </a:cubicBezTo>
                <a:cubicBezTo>
                  <a:pt x="1170247" y="513625"/>
                  <a:pt x="1239895" y="602520"/>
                  <a:pt x="1305794" y="694435"/>
                </a:cubicBezTo>
                <a:cubicBezTo>
                  <a:pt x="1347316" y="752328"/>
                  <a:pt x="1387228" y="811318"/>
                  <a:pt x="1424463" y="872227"/>
                </a:cubicBezTo>
                <a:cubicBezTo>
                  <a:pt x="1451519" y="916677"/>
                  <a:pt x="1476165" y="962497"/>
                  <a:pt x="1500810" y="1008316"/>
                </a:cubicBezTo>
                <a:cubicBezTo>
                  <a:pt x="1531839" y="1081300"/>
                  <a:pt x="1586397" y="1184417"/>
                  <a:pt x="1610640" y="1310125"/>
                </a:cubicBezTo>
                <a:cubicBezTo>
                  <a:pt x="1644660" y="1459110"/>
                  <a:pt x="1650018" y="1610562"/>
                  <a:pt x="1646268" y="1762565"/>
                </a:cubicBezTo>
                <a:cubicBezTo>
                  <a:pt x="1646268" y="1763937"/>
                  <a:pt x="1647071" y="1766407"/>
                  <a:pt x="1643589" y="1766407"/>
                </a:cubicBezTo>
                <a:lnTo>
                  <a:pt x="1637160" y="1747474"/>
                </a:lnTo>
                <a:cubicBezTo>
                  <a:pt x="1602603" y="1647053"/>
                  <a:pt x="1563456" y="1568132"/>
                  <a:pt x="1480720" y="1478590"/>
                </a:cubicBezTo>
                <a:cubicBezTo>
                  <a:pt x="1397982" y="1389046"/>
                  <a:pt x="1230435" y="1278034"/>
                  <a:pt x="1140741" y="1210217"/>
                </a:cubicBezTo>
                <a:cubicBezTo>
                  <a:pt x="1051045" y="1142403"/>
                  <a:pt x="1014290" y="1129857"/>
                  <a:pt x="942550" y="1071697"/>
                </a:cubicBezTo>
                <a:cubicBezTo>
                  <a:pt x="870809" y="1013535"/>
                  <a:pt x="780483" y="939723"/>
                  <a:pt x="710299" y="861253"/>
                </a:cubicBezTo>
                <a:cubicBezTo>
                  <a:pt x="706280" y="856863"/>
                  <a:pt x="700922" y="853846"/>
                  <a:pt x="706012" y="845339"/>
                </a:cubicBezTo>
                <a:cubicBezTo>
                  <a:pt x="720210" y="821469"/>
                  <a:pt x="723692" y="795129"/>
                  <a:pt x="722086" y="767417"/>
                </a:cubicBezTo>
                <a:cubicBezTo>
                  <a:pt x="719139" y="716659"/>
                  <a:pt x="700119" y="670839"/>
                  <a:pt x="679759" y="625567"/>
                </a:cubicBezTo>
                <a:cubicBezTo>
                  <a:pt x="632613" y="520209"/>
                  <a:pt x="567787" y="426373"/>
                  <a:pt x="497603" y="336106"/>
                </a:cubicBezTo>
                <a:cubicBezTo>
                  <a:pt x="459296" y="286170"/>
                  <a:pt x="422864" y="234862"/>
                  <a:pt x="396076" y="177244"/>
                </a:cubicBezTo>
                <a:cubicBezTo>
                  <a:pt x="380539" y="143770"/>
                  <a:pt x="368752" y="109200"/>
                  <a:pt x="359644" y="72707"/>
                </a:cubicBezTo>
                <a:cubicBezTo>
                  <a:pt x="357769" y="74354"/>
                  <a:pt x="356698" y="75177"/>
                  <a:pt x="355893" y="76001"/>
                </a:cubicBezTo>
                <a:cubicBezTo>
                  <a:pt x="352411" y="81214"/>
                  <a:pt x="348930" y="86702"/>
                  <a:pt x="345714" y="92187"/>
                </a:cubicBezTo>
                <a:cubicBezTo>
                  <a:pt x="319195" y="137460"/>
                  <a:pt x="302318" y="186298"/>
                  <a:pt x="293210" y="237881"/>
                </a:cubicBezTo>
                <a:cubicBezTo>
                  <a:pt x="278477" y="321014"/>
                  <a:pt x="285709" y="403600"/>
                  <a:pt x="300978" y="485638"/>
                </a:cubicBezTo>
                <a:cubicBezTo>
                  <a:pt x="322945" y="602795"/>
                  <a:pt x="368485" y="708427"/>
                  <a:pt x="445633" y="798970"/>
                </a:cubicBezTo>
                <a:cubicBezTo>
                  <a:pt x="477244" y="836010"/>
                  <a:pt x="512603" y="868661"/>
                  <a:pt x="557339" y="888690"/>
                </a:cubicBezTo>
                <a:cubicBezTo>
                  <a:pt x="586806" y="901860"/>
                  <a:pt x="617075" y="906251"/>
                  <a:pt x="648686" y="895823"/>
                </a:cubicBezTo>
                <a:cubicBezTo>
                  <a:pt x="658597" y="892531"/>
                  <a:pt x="659134" y="889513"/>
                  <a:pt x="652705" y="881283"/>
                </a:cubicBezTo>
                <a:cubicBezTo>
                  <a:pt x="568590" y="772357"/>
                  <a:pt x="502156" y="652731"/>
                  <a:pt x="449383" y="525148"/>
                </a:cubicBezTo>
                <a:cubicBezTo>
                  <a:pt x="433043" y="485913"/>
                  <a:pt x="416703" y="446403"/>
                  <a:pt x="404113" y="405521"/>
                </a:cubicBezTo>
                <a:cubicBezTo>
                  <a:pt x="413219" y="424727"/>
                  <a:pt x="421524" y="444207"/>
                  <a:pt x="430098" y="463414"/>
                </a:cubicBezTo>
                <a:cubicBezTo>
                  <a:pt x="498942" y="620354"/>
                  <a:pt x="585466" y="765223"/>
                  <a:pt x="699315" y="892806"/>
                </a:cubicBezTo>
                <a:cubicBezTo>
                  <a:pt x="789859" y="994324"/>
                  <a:pt x="944425" y="1107182"/>
                  <a:pt x="1003893" y="1157849"/>
                </a:cubicBezTo>
                <a:cubicBezTo>
                  <a:pt x="1063363" y="1208516"/>
                  <a:pt x="1052380" y="1190636"/>
                  <a:pt x="1056131" y="1196809"/>
                </a:cubicBezTo>
                <a:lnTo>
                  <a:pt x="1026396" y="1194890"/>
                </a:lnTo>
                <a:cubicBezTo>
                  <a:pt x="965588" y="1191871"/>
                  <a:pt x="906386" y="1202297"/>
                  <a:pt x="847988" y="1218760"/>
                </a:cubicBezTo>
                <a:cubicBezTo>
                  <a:pt x="737889" y="1250038"/>
                  <a:pt x="632344" y="1294212"/>
                  <a:pt x="525462" y="1334545"/>
                </a:cubicBezTo>
                <a:cubicBezTo>
                  <a:pt x="516622" y="1337837"/>
                  <a:pt x="511532" y="1338934"/>
                  <a:pt x="506711" y="1327960"/>
                </a:cubicBezTo>
                <a:cubicBezTo>
                  <a:pt x="468939" y="1241807"/>
                  <a:pt x="387055" y="1245709"/>
                  <a:pt x="302050" y="1262933"/>
                </a:cubicBezTo>
                <a:cubicBezTo>
                  <a:pt x="225689" y="1278407"/>
                  <a:pt x="119549" y="1258220"/>
                  <a:pt x="0" y="1208733"/>
                </a:cubicBezTo>
                <a:cubicBezTo>
                  <a:pt x="15444" y="1240221"/>
                  <a:pt x="32896" y="1270717"/>
                  <a:pt x="51484" y="1299625"/>
                </a:cubicBezTo>
                <a:close/>
              </a:path>
            </a:pathLst>
          </a:custGeom>
          <a:solidFill>
            <a:schemeClr val="lt1">
              <a:alpha val="6666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549" name="Google Shape;549;g2be7d6dfebe_0_557"/>
          <p:cNvSpPr/>
          <p:nvPr/>
        </p:nvSpPr>
        <p:spPr>
          <a:xfrm>
            <a:off x="553627" y="3377149"/>
            <a:ext cx="455400" cy="4554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50" name="Google Shape;550;g2be7d6dfebe_0_557"/>
          <p:cNvSpPr/>
          <p:nvPr/>
        </p:nvSpPr>
        <p:spPr>
          <a:xfrm>
            <a:off x="2433278" y="3595190"/>
            <a:ext cx="464100" cy="4641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51" name="Google Shape;551;g2be7d6dfebe_0_557"/>
          <p:cNvSpPr/>
          <p:nvPr/>
        </p:nvSpPr>
        <p:spPr>
          <a:xfrm>
            <a:off x="2314576" y="5741793"/>
            <a:ext cx="715800" cy="7158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52" name="Google Shape;552;g2be7d6dfebe_0_557"/>
          <p:cNvSpPr/>
          <p:nvPr/>
        </p:nvSpPr>
        <p:spPr>
          <a:xfrm>
            <a:off x="2771987" y="3611116"/>
            <a:ext cx="826200" cy="8262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53" name="Google Shape;553;g2be7d6dfebe_0_557"/>
          <p:cNvSpPr/>
          <p:nvPr/>
        </p:nvSpPr>
        <p:spPr>
          <a:xfrm>
            <a:off x="1352551" y="4688929"/>
            <a:ext cx="225600" cy="2256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54" name="Google Shape;554;g2be7d6dfebe_0_557"/>
          <p:cNvSpPr/>
          <p:nvPr/>
        </p:nvSpPr>
        <p:spPr>
          <a:xfrm>
            <a:off x="820518" y="824946"/>
            <a:ext cx="464100" cy="4641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55" name="Google Shape;555;g2be7d6dfebe_0_557"/>
          <p:cNvSpPr/>
          <p:nvPr/>
        </p:nvSpPr>
        <p:spPr>
          <a:xfrm>
            <a:off x="245875" y="388836"/>
            <a:ext cx="826200" cy="8262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56" name="Google Shape;556;g2be7d6dfebe_0_557"/>
          <p:cNvSpPr/>
          <p:nvPr/>
        </p:nvSpPr>
        <p:spPr>
          <a:xfrm>
            <a:off x="29855" y="5050411"/>
            <a:ext cx="225600" cy="2256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57" name="Google Shape;557;g2be7d6dfebe_0_557"/>
          <p:cNvSpPr/>
          <p:nvPr/>
        </p:nvSpPr>
        <p:spPr>
          <a:xfrm>
            <a:off x="692606" y="3716895"/>
            <a:ext cx="255900" cy="255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58" name="Google Shape;558;g2be7d6dfebe_0_557"/>
          <p:cNvSpPr/>
          <p:nvPr/>
        </p:nvSpPr>
        <p:spPr>
          <a:xfrm>
            <a:off x="2959433" y="163124"/>
            <a:ext cx="122700" cy="1227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59" name="Google Shape;559;g2be7d6dfebe_0_557"/>
          <p:cNvSpPr/>
          <p:nvPr/>
        </p:nvSpPr>
        <p:spPr>
          <a:xfrm>
            <a:off x="0" y="2905246"/>
            <a:ext cx="3706200" cy="3966900"/>
          </a:xfrm>
          <a:prstGeom prst="rect">
            <a:avLst/>
          </a:prstGeom>
          <a:blipFill rotWithShape="1">
            <a:blip r:embed="rId2">
              <a:alphaModFix/>
            </a:blip>
            <a:tile tx="0" ty="0" sx="39997" sy="39997"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560" name="Google Shape;560;g2be7d6dfebe_0_557"/>
          <p:cNvPicPr preferRelativeResize="0"/>
          <p:nvPr/>
        </p:nvPicPr>
        <p:blipFill rotWithShape="1">
          <a:blip r:embed="rId3">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iapositive de titre">
  <p:cSld name="1_Diapositive de titre_1">
    <p:spTree>
      <p:nvGrpSpPr>
        <p:cNvPr id="1" name="Shape 561"/>
        <p:cNvGrpSpPr/>
        <p:nvPr/>
      </p:nvGrpSpPr>
      <p:grpSpPr>
        <a:xfrm>
          <a:off x="0" y="0"/>
          <a:ext cx="0" cy="0"/>
          <a:chOff x="0" y="0"/>
          <a:chExt cx="0" cy="0"/>
        </a:xfrm>
      </p:grpSpPr>
      <p:sp>
        <p:nvSpPr>
          <p:cNvPr id="562" name="Google Shape;562;g2be7d6dfebe_0_574"/>
          <p:cNvSpPr txBox="1">
            <a:spLocks noGrp="1"/>
          </p:cNvSpPr>
          <p:nvPr>
            <p:ph type="sldNum" idx="12"/>
          </p:nvPr>
        </p:nvSpPr>
        <p:spPr>
          <a:xfrm>
            <a:off x="11280576" y="6597352"/>
            <a:ext cx="864000" cy="260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_Contents slide layout 2">
  <p:cSld name="4_Contents slide layout_5">
    <p:spTree>
      <p:nvGrpSpPr>
        <p:cNvPr id="1" name="Shape 563"/>
        <p:cNvGrpSpPr/>
        <p:nvPr/>
      </p:nvGrpSpPr>
      <p:grpSpPr>
        <a:xfrm>
          <a:off x="0" y="0"/>
          <a:ext cx="0" cy="0"/>
          <a:chOff x="0" y="0"/>
          <a:chExt cx="0" cy="0"/>
        </a:xfrm>
      </p:grpSpPr>
      <p:sp>
        <p:nvSpPr>
          <p:cNvPr id="564" name="Google Shape;564;g2be7d6dfebe_0_576"/>
          <p:cNvSpPr/>
          <p:nvPr/>
        </p:nvSpPr>
        <p:spPr>
          <a:xfrm>
            <a:off x="67749" y="2190042"/>
            <a:ext cx="1825371" cy="4705764"/>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565" name="Google Shape;565;g2be7d6dfebe_0_576"/>
          <p:cNvSpPr/>
          <p:nvPr/>
        </p:nvSpPr>
        <p:spPr>
          <a:xfrm>
            <a:off x="67749" y="4642338"/>
            <a:ext cx="876178" cy="2258767"/>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566" name="Google Shape;566;g2be7d6dfebe_0_576"/>
          <p:cNvSpPr/>
          <p:nvPr/>
        </p:nvSpPr>
        <p:spPr>
          <a:xfrm>
            <a:off x="1394131" y="5094016"/>
            <a:ext cx="698204" cy="1799955"/>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567" name="Google Shape;567;g2be7d6dfebe_0_576"/>
          <p:cNvSpPr/>
          <p:nvPr/>
        </p:nvSpPr>
        <p:spPr>
          <a:xfrm rot="-7201764" flipH="1">
            <a:off x="1481466" y="-359339"/>
            <a:ext cx="1737880" cy="2393020"/>
          </a:xfrm>
          <a:custGeom>
            <a:avLst/>
            <a:gdLst/>
            <a:ahLst/>
            <a:cxnLst/>
            <a:rect l="l" t="t" r="r" b="b"/>
            <a:pathLst>
              <a:path w="1739424" h="2395147" extrusionOk="0">
                <a:moveTo>
                  <a:pt x="1077528" y="398319"/>
                </a:moveTo>
                <a:cubicBezTo>
                  <a:pt x="1073409" y="392832"/>
                  <a:pt x="1069793" y="387001"/>
                  <a:pt x="1067918" y="380004"/>
                </a:cubicBezTo>
                <a:cubicBezTo>
                  <a:pt x="1077560" y="389333"/>
                  <a:pt x="1085061" y="400308"/>
                  <a:pt x="1092561" y="411557"/>
                </a:cubicBezTo>
                <a:cubicBezTo>
                  <a:pt x="1093366" y="412654"/>
                  <a:pt x="1095240" y="413478"/>
                  <a:pt x="1093901" y="415398"/>
                </a:cubicBezTo>
                <a:cubicBezTo>
                  <a:pt x="1092295" y="417319"/>
                  <a:pt x="1091222" y="415673"/>
                  <a:pt x="1090150" y="414575"/>
                </a:cubicBezTo>
                <a:cubicBezTo>
                  <a:pt x="1086267" y="408951"/>
                  <a:pt x="1081646" y="403807"/>
                  <a:pt x="1077528" y="398319"/>
                </a:cubicBezTo>
                <a:close/>
                <a:moveTo>
                  <a:pt x="1064970" y="378632"/>
                </a:moveTo>
                <a:cubicBezTo>
                  <a:pt x="1064970" y="378359"/>
                  <a:pt x="1065239" y="377810"/>
                  <a:pt x="1065239" y="377535"/>
                </a:cubicBezTo>
                <a:lnTo>
                  <a:pt x="1067113" y="379456"/>
                </a:lnTo>
                <a:cubicBezTo>
                  <a:pt x="1066310" y="380279"/>
                  <a:pt x="1065507" y="380004"/>
                  <a:pt x="1064970" y="378632"/>
                </a:cubicBezTo>
                <a:close/>
                <a:moveTo>
                  <a:pt x="1734633" y="2247062"/>
                </a:moveTo>
                <a:lnTo>
                  <a:pt x="1739424" y="2180709"/>
                </a:lnTo>
                <a:lnTo>
                  <a:pt x="1737481" y="2187429"/>
                </a:lnTo>
                <a:cubicBezTo>
                  <a:pt x="1736531" y="2207307"/>
                  <a:pt x="1735583" y="2227184"/>
                  <a:pt x="1734633" y="2247062"/>
                </a:cubicBezTo>
                <a:close/>
                <a:moveTo>
                  <a:pt x="51484" y="1299625"/>
                </a:moveTo>
                <a:cubicBezTo>
                  <a:pt x="107250" y="1386350"/>
                  <a:pt x="173250" y="1458783"/>
                  <a:pt x="225973" y="1500814"/>
                </a:cubicBezTo>
                <a:cubicBezTo>
                  <a:pt x="296271" y="1556856"/>
                  <a:pt x="349466" y="1562823"/>
                  <a:pt x="421792" y="1544987"/>
                </a:cubicBezTo>
                <a:cubicBezTo>
                  <a:pt x="494924" y="1526879"/>
                  <a:pt x="532962" y="1478041"/>
                  <a:pt x="528944" y="1408075"/>
                </a:cubicBezTo>
                <a:cubicBezTo>
                  <a:pt x="528409" y="1397649"/>
                  <a:pt x="526265" y="1394083"/>
                  <a:pt x="515014" y="1396279"/>
                </a:cubicBezTo>
                <a:cubicBezTo>
                  <a:pt x="460099" y="1406978"/>
                  <a:pt x="404648" y="1412191"/>
                  <a:pt x="348661" y="1408350"/>
                </a:cubicBezTo>
                <a:cubicBezTo>
                  <a:pt x="326160" y="1406978"/>
                  <a:pt x="303657" y="1403412"/>
                  <a:pt x="279815" y="1396004"/>
                </a:cubicBezTo>
                <a:cubicBezTo>
                  <a:pt x="294818" y="1392986"/>
                  <a:pt x="307139" y="1396827"/>
                  <a:pt x="319463" y="1397376"/>
                </a:cubicBezTo>
                <a:cubicBezTo>
                  <a:pt x="375717" y="1400120"/>
                  <a:pt x="429829" y="1388870"/>
                  <a:pt x="483940" y="1374603"/>
                </a:cubicBezTo>
                <a:cubicBezTo>
                  <a:pt x="502424" y="1369665"/>
                  <a:pt x="521443" y="1365549"/>
                  <a:pt x="539659" y="1360061"/>
                </a:cubicBezTo>
                <a:cubicBezTo>
                  <a:pt x="602343" y="1341953"/>
                  <a:pt x="663419" y="1318632"/>
                  <a:pt x="725033" y="1297230"/>
                </a:cubicBezTo>
                <a:cubicBezTo>
                  <a:pt x="777804" y="1278847"/>
                  <a:pt x="831379" y="1263208"/>
                  <a:pt x="885491" y="1249489"/>
                </a:cubicBezTo>
                <a:lnTo>
                  <a:pt x="965854" y="1237965"/>
                </a:lnTo>
                <a:cubicBezTo>
                  <a:pt x="1008386" y="1239932"/>
                  <a:pt x="1063167" y="1220715"/>
                  <a:pt x="1140675" y="1261289"/>
                </a:cubicBezTo>
                <a:cubicBezTo>
                  <a:pt x="1218186" y="1301862"/>
                  <a:pt x="1362760" y="1416335"/>
                  <a:pt x="1430909" y="1481407"/>
                </a:cubicBezTo>
                <a:cubicBezTo>
                  <a:pt x="1499057" y="1546478"/>
                  <a:pt x="1516795" y="1586751"/>
                  <a:pt x="1549564" y="1651718"/>
                </a:cubicBezTo>
                <a:lnTo>
                  <a:pt x="1557415" y="1670822"/>
                </a:lnTo>
                <a:lnTo>
                  <a:pt x="1555525" y="1670473"/>
                </a:lnTo>
                <a:cubicBezTo>
                  <a:pt x="1503614" y="1661478"/>
                  <a:pt x="1446534" y="1653334"/>
                  <a:pt x="1398512" y="1652472"/>
                </a:cubicBezTo>
                <a:cubicBezTo>
                  <a:pt x="1277780" y="1650277"/>
                  <a:pt x="1160915" y="1670735"/>
                  <a:pt x="1046085" y="1706261"/>
                </a:cubicBezTo>
                <a:cubicBezTo>
                  <a:pt x="1031962" y="1710529"/>
                  <a:pt x="1017823" y="1715069"/>
                  <a:pt x="1003447" y="1719049"/>
                </a:cubicBezTo>
                <a:cubicBezTo>
                  <a:pt x="1030832" y="1706926"/>
                  <a:pt x="1059271" y="1697451"/>
                  <a:pt x="1087567" y="1688103"/>
                </a:cubicBezTo>
                <a:cubicBezTo>
                  <a:pt x="1179405" y="1657507"/>
                  <a:pt x="1273537" y="1637923"/>
                  <a:pt x="1370422" y="1632771"/>
                </a:cubicBezTo>
                <a:cubicBezTo>
                  <a:pt x="1377778" y="1632422"/>
                  <a:pt x="1379106" y="1630739"/>
                  <a:pt x="1376144" y="1623897"/>
                </a:cubicBezTo>
                <a:cubicBezTo>
                  <a:pt x="1366655" y="1602111"/>
                  <a:pt x="1350034" y="1587888"/>
                  <a:pt x="1329191" y="1578151"/>
                </a:cubicBezTo>
                <a:cubicBezTo>
                  <a:pt x="1297530" y="1563385"/>
                  <a:pt x="1263689" y="1559482"/>
                  <a:pt x="1229320" y="1559619"/>
                </a:cubicBezTo>
                <a:cubicBezTo>
                  <a:pt x="1145365" y="1560020"/>
                  <a:pt x="1068453" y="1584359"/>
                  <a:pt x="996653" y="1626677"/>
                </a:cubicBezTo>
                <a:cubicBezTo>
                  <a:pt x="946428" y="1656370"/>
                  <a:pt x="899719" y="1690631"/>
                  <a:pt x="863114" y="1736938"/>
                </a:cubicBezTo>
                <a:cubicBezTo>
                  <a:pt x="840384" y="1765651"/>
                  <a:pt x="822768" y="1797268"/>
                  <a:pt x="811586" y="1832416"/>
                </a:cubicBezTo>
                <a:cubicBezTo>
                  <a:pt x="810229" y="1836675"/>
                  <a:pt x="809000" y="1841079"/>
                  <a:pt x="807916" y="1845357"/>
                </a:cubicBezTo>
                <a:cubicBezTo>
                  <a:pt x="807864" y="1846169"/>
                  <a:pt x="807939" y="1847124"/>
                  <a:pt x="807963" y="1848892"/>
                </a:cubicBezTo>
                <a:cubicBezTo>
                  <a:pt x="831400" y="1836927"/>
                  <a:pt x="855096" y="1827287"/>
                  <a:pt x="879991" y="1820168"/>
                </a:cubicBezTo>
                <a:cubicBezTo>
                  <a:pt x="922865" y="1807938"/>
                  <a:pt x="966993" y="1803800"/>
                  <a:pt x="1011289" y="1801302"/>
                </a:cubicBezTo>
                <a:cubicBezTo>
                  <a:pt x="1091805" y="1797289"/>
                  <a:pt x="1171657" y="1788752"/>
                  <a:pt x="1249185" y="1765402"/>
                </a:cubicBezTo>
                <a:cubicBezTo>
                  <a:pt x="1282546" y="1755423"/>
                  <a:pt x="1315560" y="1744472"/>
                  <a:pt x="1343560" y="1722610"/>
                </a:cubicBezTo>
                <a:cubicBezTo>
                  <a:pt x="1358845" y="1710673"/>
                  <a:pt x="1371004" y="1696638"/>
                  <a:pt x="1376800" y="1677991"/>
                </a:cubicBezTo>
                <a:cubicBezTo>
                  <a:pt x="1378851" y="1671330"/>
                  <a:pt x="1382967" y="1672813"/>
                  <a:pt x="1387169" y="1672942"/>
                </a:cubicBezTo>
                <a:cubicBezTo>
                  <a:pt x="1424336" y="1673661"/>
                  <a:pt x="1463273" y="1677620"/>
                  <a:pt x="1500972" y="1682857"/>
                </a:cubicBezTo>
                <a:lnTo>
                  <a:pt x="1566833" y="1693739"/>
                </a:lnTo>
                <a:lnTo>
                  <a:pt x="1593093" y="1757638"/>
                </a:lnTo>
                <a:cubicBezTo>
                  <a:pt x="1605907" y="1794995"/>
                  <a:pt x="1617203" y="1833627"/>
                  <a:pt x="1627517" y="1871216"/>
                </a:cubicBezTo>
                <a:cubicBezTo>
                  <a:pt x="1633946" y="1894812"/>
                  <a:pt x="1643322" y="1918133"/>
                  <a:pt x="1642518" y="1943101"/>
                </a:cubicBezTo>
                <a:cubicBezTo>
                  <a:pt x="1640107" y="2025412"/>
                  <a:pt x="1638499" y="2107725"/>
                  <a:pt x="1641715" y="2189761"/>
                </a:cubicBezTo>
                <a:cubicBezTo>
                  <a:pt x="1644125" y="2253964"/>
                  <a:pt x="1644928" y="2318717"/>
                  <a:pt x="1669305" y="2379903"/>
                </a:cubicBezTo>
                <a:cubicBezTo>
                  <a:pt x="1669242" y="2381100"/>
                  <a:pt x="1669180" y="2382297"/>
                  <a:pt x="1669117" y="2383495"/>
                </a:cubicBezTo>
                <a:cubicBezTo>
                  <a:pt x="1673135" y="2372016"/>
                  <a:pt x="1720350" y="2420240"/>
                  <a:pt x="1722169" y="2376292"/>
                </a:cubicBezTo>
                <a:cubicBezTo>
                  <a:pt x="1711719" y="2312911"/>
                  <a:pt x="1681361" y="2183726"/>
                  <a:pt x="1680021" y="2119798"/>
                </a:cubicBezTo>
                <a:cubicBezTo>
                  <a:pt x="1677610" y="1983983"/>
                  <a:pt x="1684308" y="1848168"/>
                  <a:pt x="1684306" y="1712628"/>
                </a:cubicBezTo>
                <a:cubicBezTo>
                  <a:pt x="1684306" y="1558981"/>
                  <a:pt x="1673055" y="1406703"/>
                  <a:pt x="1631534" y="1258270"/>
                </a:cubicBezTo>
                <a:cubicBezTo>
                  <a:pt x="1609835" y="1180348"/>
                  <a:pt x="1581442" y="1105169"/>
                  <a:pt x="1545546" y="1033010"/>
                </a:cubicBezTo>
                <a:cubicBezTo>
                  <a:pt x="1520632" y="975301"/>
                  <a:pt x="1492596" y="935197"/>
                  <a:pt x="1482058" y="912011"/>
                </a:cubicBezTo>
                <a:cubicBezTo>
                  <a:pt x="1478307" y="905426"/>
                  <a:pt x="1477504" y="900763"/>
                  <a:pt x="1482326" y="893903"/>
                </a:cubicBezTo>
                <a:cubicBezTo>
                  <a:pt x="1491434" y="881558"/>
                  <a:pt x="1495452" y="867289"/>
                  <a:pt x="1498131" y="852199"/>
                </a:cubicBezTo>
                <a:cubicBezTo>
                  <a:pt x="1504024" y="820097"/>
                  <a:pt x="1498131" y="788819"/>
                  <a:pt x="1490363" y="758088"/>
                </a:cubicBezTo>
                <a:cubicBezTo>
                  <a:pt x="1471344" y="684284"/>
                  <a:pt x="1433840" y="619531"/>
                  <a:pt x="1392854" y="556701"/>
                </a:cubicBezTo>
                <a:cubicBezTo>
                  <a:pt x="1321331" y="446953"/>
                  <a:pt x="1229715" y="356135"/>
                  <a:pt x="1132209" y="271353"/>
                </a:cubicBezTo>
                <a:cubicBezTo>
                  <a:pt x="1027199" y="179713"/>
                  <a:pt x="917637" y="94109"/>
                  <a:pt x="813699" y="1097"/>
                </a:cubicBezTo>
                <a:cubicBezTo>
                  <a:pt x="812897" y="275"/>
                  <a:pt x="811557" y="275"/>
                  <a:pt x="810218" y="0"/>
                </a:cubicBezTo>
                <a:cubicBezTo>
                  <a:pt x="810218" y="1920"/>
                  <a:pt x="810218" y="3292"/>
                  <a:pt x="810486" y="4391"/>
                </a:cubicBezTo>
                <a:cubicBezTo>
                  <a:pt x="830845" y="120998"/>
                  <a:pt x="868080" y="232118"/>
                  <a:pt x="914155" y="340496"/>
                </a:cubicBezTo>
                <a:cubicBezTo>
                  <a:pt x="991303" y="521307"/>
                  <a:pt x="1092561" y="685930"/>
                  <a:pt x="1228378" y="826682"/>
                </a:cubicBezTo>
                <a:cubicBezTo>
                  <a:pt x="1262397" y="861803"/>
                  <a:pt x="1298293" y="894726"/>
                  <a:pt x="1341690" y="917499"/>
                </a:cubicBezTo>
                <a:cubicBezTo>
                  <a:pt x="1363924" y="929022"/>
                  <a:pt x="1387228" y="936431"/>
                  <a:pt x="1412410" y="934785"/>
                </a:cubicBezTo>
                <a:cubicBezTo>
                  <a:pt x="1427143" y="933960"/>
                  <a:pt x="1427411" y="933688"/>
                  <a:pt x="1420713" y="920793"/>
                </a:cubicBezTo>
                <a:cubicBezTo>
                  <a:pt x="1399015" y="879911"/>
                  <a:pt x="1375709" y="839852"/>
                  <a:pt x="1351601" y="800342"/>
                </a:cubicBezTo>
                <a:cubicBezTo>
                  <a:pt x="1273648" y="672759"/>
                  <a:pt x="1185784" y="552310"/>
                  <a:pt x="1099795" y="430764"/>
                </a:cubicBezTo>
                <a:cubicBezTo>
                  <a:pt x="1097116" y="426923"/>
                  <a:pt x="1093098" y="423630"/>
                  <a:pt x="1092829" y="418142"/>
                </a:cubicBezTo>
                <a:cubicBezTo>
                  <a:pt x="1098455" y="417594"/>
                  <a:pt x="1099527" y="421710"/>
                  <a:pt x="1101403" y="424179"/>
                </a:cubicBezTo>
                <a:cubicBezTo>
                  <a:pt x="1170247" y="513625"/>
                  <a:pt x="1239895" y="602520"/>
                  <a:pt x="1305794" y="694435"/>
                </a:cubicBezTo>
                <a:cubicBezTo>
                  <a:pt x="1347316" y="752328"/>
                  <a:pt x="1387228" y="811318"/>
                  <a:pt x="1424463" y="872227"/>
                </a:cubicBezTo>
                <a:cubicBezTo>
                  <a:pt x="1451519" y="916677"/>
                  <a:pt x="1476165" y="962497"/>
                  <a:pt x="1500810" y="1008316"/>
                </a:cubicBezTo>
                <a:cubicBezTo>
                  <a:pt x="1531839" y="1081300"/>
                  <a:pt x="1586397" y="1184417"/>
                  <a:pt x="1610640" y="1310125"/>
                </a:cubicBezTo>
                <a:cubicBezTo>
                  <a:pt x="1644660" y="1459110"/>
                  <a:pt x="1650018" y="1610562"/>
                  <a:pt x="1646268" y="1762565"/>
                </a:cubicBezTo>
                <a:cubicBezTo>
                  <a:pt x="1646268" y="1763937"/>
                  <a:pt x="1647071" y="1766407"/>
                  <a:pt x="1643589" y="1766407"/>
                </a:cubicBezTo>
                <a:lnTo>
                  <a:pt x="1637160" y="1747474"/>
                </a:lnTo>
                <a:cubicBezTo>
                  <a:pt x="1602603" y="1647053"/>
                  <a:pt x="1563456" y="1568132"/>
                  <a:pt x="1480720" y="1478590"/>
                </a:cubicBezTo>
                <a:cubicBezTo>
                  <a:pt x="1397982" y="1389046"/>
                  <a:pt x="1230435" y="1278034"/>
                  <a:pt x="1140741" y="1210217"/>
                </a:cubicBezTo>
                <a:cubicBezTo>
                  <a:pt x="1051045" y="1142403"/>
                  <a:pt x="1014290" y="1129857"/>
                  <a:pt x="942550" y="1071697"/>
                </a:cubicBezTo>
                <a:cubicBezTo>
                  <a:pt x="870809" y="1013535"/>
                  <a:pt x="780483" y="939723"/>
                  <a:pt x="710299" y="861253"/>
                </a:cubicBezTo>
                <a:cubicBezTo>
                  <a:pt x="706280" y="856863"/>
                  <a:pt x="700922" y="853846"/>
                  <a:pt x="706012" y="845339"/>
                </a:cubicBezTo>
                <a:cubicBezTo>
                  <a:pt x="720210" y="821469"/>
                  <a:pt x="723692" y="795129"/>
                  <a:pt x="722086" y="767417"/>
                </a:cubicBezTo>
                <a:cubicBezTo>
                  <a:pt x="719139" y="716659"/>
                  <a:pt x="700119" y="670839"/>
                  <a:pt x="679759" y="625567"/>
                </a:cubicBezTo>
                <a:cubicBezTo>
                  <a:pt x="632613" y="520209"/>
                  <a:pt x="567787" y="426373"/>
                  <a:pt x="497603" y="336106"/>
                </a:cubicBezTo>
                <a:cubicBezTo>
                  <a:pt x="459296" y="286170"/>
                  <a:pt x="422864" y="234862"/>
                  <a:pt x="396076" y="177244"/>
                </a:cubicBezTo>
                <a:cubicBezTo>
                  <a:pt x="380539" y="143770"/>
                  <a:pt x="368752" y="109200"/>
                  <a:pt x="359644" y="72707"/>
                </a:cubicBezTo>
                <a:cubicBezTo>
                  <a:pt x="357769" y="74354"/>
                  <a:pt x="356698" y="75177"/>
                  <a:pt x="355893" y="76001"/>
                </a:cubicBezTo>
                <a:cubicBezTo>
                  <a:pt x="352411" y="81214"/>
                  <a:pt x="348930" y="86702"/>
                  <a:pt x="345714" y="92187"/>
                </a:cubicBezTo>
                <a:cubicBezTo>
                  <a:pt x="319195" y="137460"/>
                  <a:pt x="302318" y="186298"/>
                  <a:pt x="293210" y="237881"/>
                </a:cubicBezTo>
                <a:cubicBezTo>
                  <a:pt x="278477" y="321014"/>
                  <a:pt x="285709" y="403600"/>
                  <a:pt x="300978" y="485638"/>
                </a:cubicBezTo>
                <a:cubicBezTo>
                  <a:pt x="322945" y="602795"/>
                  <a:pt x="368485" y="708427"/>
                  <a:pt x="445633" y="798970"/>
                </a:cubicBezTo>
                <a:cubicBezTo>
                  <a:pt x="477244" y="836010"/>
                  <a:pt x="512603" y="868661"/>
                  <a:pt x="557339" y="888690"/>
                </a:cubicBezTo>
                <a:cubicBezTo>
                  <a:pt x="586806" y="901860"/>
                  <a:pt x="617075" y="906251"/>
                  <a:pt x="648686" y="895823"/>
                </a:cubicBezTo>
                <a:cubicBezTo>
                  <a:pt x="658597" y="892531"/>
                  <a:pt x="659134" y="889513"/>
                  <a:pt x="652705" y="881283"/>
                </a:cubicBezTo>
                <a:cubicBezTo>
                  <a:pt x="568590" y="772357"/>
                  <a:pt x="502156" y="652731"/>
                  <a:pt x="449383" y="525148"/>
                </a:cubicBezTo>
                <a:cubicBezTo>
                  <a:pt x="433043" y="485913"/>
                  <a:pt x="416703" y="446403"/>
                  <a:pt x="404113" y="405521"/>
                </a:cubicBezTo>
                <a:cubicBezTo>
                  <a:pt x="413219" y="424727"/>
                  <a:pt x="421524" y="444207"/>
                  <a:pt x="430098" y="463414"/>
                </a:cubicBezTo>
                <a:cubicBezTo>
                  <a:pt x="498942" y="620354"/>
                  <a:pt x="585466" y="765223"/>
                  <a:pt x="699315" y="892806"/>
                </a:cubicBezTo>
                <a:cubicBezTo>
                  <a:pt x="789859" y="994324"/>
                  <a:pt x="944425" y="1107182"/>
                  <a:pt x="1003893" y="1157849"/>
                </a:cubicBezTo>
                <a:cubicBezTo>
                  <a:pt x="1063363" y="1208516"/>
                  <a:pt x="1052380" y="1190636"/>
                  <a:pt x="1056131" y="1196809"/>
                </a:cubicBezTo>
                <a:lnTo>
                  <a:pt x="1026396" y="1194890"/>
                </a:lnTo>
                <a:cubicBezTo>
                  <a:pt x="965588" y="1191871"/>
                  <a:pt x="906386" y="1202297"/>
                  <a:pt x="847988" y="1218760"/>
                </a:cubicBezTo>
                <a:cubicBezTo>
                  <a:pt x="737889" y="1250038"/>
                  <a:pt x="632344" y="1294212"/>
                  <a:pt x="525462" y="1334545"/>
                </a:cubicBezTo>
                <a:cubicBezTo>
                  <a:pt x="516622" y="1337837"/>
                  <a:pt x="511532" y="1338934"/>
                  <a:pt x="506711" y="1327960"/>
                </a:cubicBezTo>
                <a:cubicBezTo>
                  <a:pt x="468939" y="1241807"/>
                  <a:pt x="387055" y="1245709"/>
                  <a:pt x="302050" y="1262933"/>
                </a:cubicBezTo>
                <a:cubicBezTo>
                  <a:pt x="225689" y="1278407"/>
                  <a:pt x="119549" y="1258220"/>
                  <a:pt x="0" y="1208733"/>
                </a:cubicBezTo>
                <a:cubicBezTo>
                  <a:pt x="15444" y="1240221"/>
                  <a:pt x="32896" y="1270717"/>
                  <a:pt x="51484" y="1299625"/>
                </a:cubicBezTo>
                <a:close/>
              </a:path>
            </a:pathLst>
          </a:custGeom>
          <a:solidFill>
            <a:schemeClr val="lt1">
              <a:alpha val="658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568" name="Google Shape;568;g2be7d6dfebe_0_576"/>
          <p:cNvSpPr/>
          <p:nvPr/>
        </p:nvSpPr>
        <p:spPr>
          <a:xfrm>
            <a:off x="553627" y="3377149"/>
            <a:ext cx="455400" cy="4554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69" name="Google Shape;569;g2be7d6dfebe_0_576"/>
          <p:cNvSpPr/>
          <p:nvPr/>
        </p:nvSpPr>
        <p:spPr>
          <a:xfrm>
            <a:off x="2433278" y="3595190"/>
            <a:ext cx="464100" cy="4641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70" name="Google Shape;570;g2be7d6dfebe_0_576"/>
          <p:cNvSpPr/>
          <p:nvPr/>
        </p:nvSpPr>
        <p:spPr>
          <a:xfrm>
            <a:off x="2314576" y="5741793"/>
            <a:ext cx="715800" cy="7158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71" name="Google Shape;571;g2be7d6dfebe_0_576"/>
          <p:cNvSpPr/>
          <p:nvPr/>
        </p:nvSpPr>
        <p:spPr>
          <a:xfrm>
            <a:off x="2771987" y="3611116"/>
            <a:ext cx="826200" cy="8262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72" name="Google Shape;572;g2be7d6dfebe_0_576"/>
          <p:cNvSpPr/>
          <p:nvPr/>
        </p:nvSpPr>
        <p:spPr>
          <a:xfrm>
            <a:off x="1352551" y="4688929"/>
            <a:ext cx="225600" cy="2256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73" name="Google Shape;573;g2be7d6dfebe_0_576"/>
          <p:cNvSpPr/>
          <p:nvPr/>
        </p:nvSpPr>
        <p:spPr>
          <a:xfrm>
            <a:off x="820518" y="824946"/>
            <a:ext cx="464100" cy="4641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74" name="Google Shape;574;g2be7d6dfebe_0_576"/>
          <p:cNvSpPr/>
          <p:nvPr/>
        </p:nvSpPr>
        <p:spPr>
          <a:xfrm>
            <a:off x="245875" y="388836"/>
            <a:ext cx="826200" cy="8262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75" name="Google Shape;575;g2be7d6dfebe_0_576"/>
          <p:cNvSpPr/>
          <p:nvPr/>
        </p:nvSpPr>
        <p:spPr>
          <a:xfrm>
            <a:off x="29855" y="5050411"/>
            <a:ext cx="225600" cy="2256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76" name="Google Shape;576;g2be7d6dfebe_0_576"/>
          <p:cNvSpPr/>
          <p:nvPr/>
        </p:nvSpPr>
        <p:spPr>
          <a:xfrm>
            <a:off x="692606" y="3716895"/>
            <a:ext cx="255900" cy="255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77" name="Google Shape;577;g2be7d6dfebe_0_576"/>
          <p:cNvSpPr/>
          <p:nvPr/>
        </p:nvSpPr>
        <p:spPr>
          <a:xfrm>
            <a:off x="2959433" y="163124"/>
            <a:ext cx="122700" cy="1227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78" name="Google Shape;578;g2be7d6dfebe_0_576"/>
          <p:cNvSpPr/>
          <p:nvPr/>
        </p:nvSpPr>
        <p:spPr>
          <a:xfrm>
            <a:off x="0" y="2905246"/>
            <a:ext cx="3706200" cy="3966900"/>
          </a:xfrm>
          <a:prstGeom prst="rect">
            <a:avLst/>
          </a:prstGeom>
          <a:blipFill rotWithShape="1">
            <a:blip r:embed="rId2">
              <a:alphaModFix/>
            </a:blip>
            <a:tile tx="0" ty="0" sx="39997" sy="39997"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579" name="Google Shape;579;g2be7d6dfebe_0_576"/>
          <p:cNvPicPr preferRelativeResize="0"/>
          <p:nvPr/>
        </p:nvPicPr>
        <p:blipFill rotWithShape="1">
          <a:blip r:embed="rId3">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iapositive de titre 2">
  <p:cSld name="1_Diapositive de titre_2">
    <p:spTree>
      <p:nvGrpSpPr>
        <p:cNvPr id="1" name="Shape 580"/>
        <p:cNvGrpSpPr/>
        <p:nvPr/>
      </p:nvGrpSpPr>
      <p:grpSpPr>
        <a:xfrm>
          <a:off x="0" y="0"/>
          <a:ext cx="0" cy="0"/>
          <a:chOff x="0" y="0"/>
          <a:chExt cx="0" cy="0"/>
        </a:xfrm>
      </p:grpSpPr>
      <p:sp>
        <p:nvSpPr>
          <p:cNvPr id="581" name="Google Shape;581;g2be7d6dfebe_0_593"/>
          <p:cNvSpPr txBox="1">
            <a:spLocks noGrp="1"/>
          </p:cNvSpPr>
          <p:nvPr>
            <p:ph type="sldNum" idx="12"/>
          </p:nvPr>
        </p:nvSpPr>
        <p:spPr>
          <a:xfrm>
            <a:off x="11280576" y="6597352"/>
            <a:ext cx="864000" cy="260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Light Initiative 4">
  <p:cSld name="1_Diapositive de titre_5">
    <p:spTree>
      <p:nvGrpSpPr>
        <p:cNvPr id="1" name="Shape 582"/>
        <p:cNvGrpSpPr/>
        <p:nvPr/>
      </p:nvGrpSpPr>
      <p:grpSpPr>
        <a:xfrm>
          <a:off x="0" y="0"/>
          <a:ext cx="0" cy="0"/>
          <a:chOff x="0" y="0"/>
          <a:chExt cx="0" cy="0"/>
        </a:xfrm>
      </p:grpSpPr>
      <p:sp>
        <p:nvSpPr>
          <p:cNvPr id="583" name="Google Shape;583;g28efc2d9914_4_651"/>
          <p:cNvSpPr txBox="1">
            <a:spLocks noGrp="1"/>
          </p:cNvSpPr>
          <p:nvPr>
            <p:ph type="body" idx="1"/>
          </p:nvPr>
        </p:nvSpPr>
        <p:spPr>
          <a:xfrm>
            <a:off x="609600" y="1649753"/>
            <a:ext cx="10972800" cy="361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80"/>
              </a:spcBef>
              <a:spcAft>
                <a:spcPts val="0"/>
              </a:spcAft>
              <a:buClr>
                <a:srgbClr val="F79124"/>
              </a:buClr>
              <a:buSzPts val="2400"/>
              <a:buFont typeface="Corbel"/>
              <a:buNone/>
              <a:defRPr sz="2400" b="1" i="0" u="none" strike="noStrike" cap="none">
                <a:solidFill>
                  <a:srgbClr val="085160"/>
                </a:solidFill>
                <a:latin typeface="Corbel"/>
                <a:ea typeface="Corbel"/>
                <a:cs typeface="Corbel"/>
                <a:sym typeface="Corbel"/>
              </a:defRPr>
            </a:lvl1pPr>
            <a:lvl2pPr marL="914400" marR="0" lvl="1" indent="-381000" algn="l" rtl="0">
              <a:lnSpc>
                <a:spcPct val="100000"/>
              </a:lnSpc>
              <a:spcBef>
                <a:spcPts val="480"/>
              </a:spcBef>
              <a:spcAft>
                <a:spcPts val="0"/>
              </a:spcAft>
              <a:buClr>
                <a:schemeClr val="dk1"/>
              </a:buClr>
              <a:buSzPts val="2400"/>
              <a:buFont typeface="Corbel"/>
              <a:buChar char="•"/>
              <a:defRPr sz="2400" i="0" u="none" strike="noStrike" cap="none">
                <a:solidFill>
                  <a:schemeClr val="dk1"/>
                </a:solidFill>
                <a:latin typeface="Corbel"/>
                <a:ea typeface="Corbel"/>
                <a:cs typeface="Corbel"/>
                <a:sym typeface="Corbel"/>
              </a:defRPr>
            </a:lvl2pPr>
            <a:lvl3pPr marL="1371600" marR="0" lvl="2"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3pPr>
            <a:lvl4pPr marL="1828800" marR="0" lvl="3" indent="-342900" algn="l" rtl="0">
              <a:lnSpc>
                <a:spcPct val="100000"/>
              </a:lnSpc>
              <a:spcBef>
                <a:spcPts val="360"/>
              </a:spcBef>
              <a:spcAft>
                <a:spcPts val="0"/>
              </a:spcAft>
              <a:buClr>
                <a:schemeClr val="dk1"/>
              </a:buClr>
              <a:buSzPts val="1800"/>
              <a:buFont typeface="Corbel"/>
              <a:buChar char="•"/>
              <a:defRPr sz="1800" i="0" u="none" strike="noStrike" cap="none">
                <a:solidFill>
                  <a:schemeClr val="dk1"/>
                </a:solidFill>
                <a:latin typeface="Corbel"/>
                <a:ea typeface="Corbel"/>
                <a:cs typeface="Corbel"/>
                <a:sym typeface="Corbel"/>
              </a:defRPr>
            </a:lvl4pPr>
            <a:lvl5pPr marL="2286000" marR="0" lvl="4" indent="-330200" algn="l" rtl="0">
              <a:lnSpc>
                <a:spcPct val="100000"/>
              </a:lnSpc>
              <a:spcBef>
                <a:spcPts val="320"/>
              </a:spcBef>
              <a:spcAft>
                <a:spcPts val="0"/>
              </a:spcAft>
              <a:buClr>
                <a:schemeClr val="dk1"/>
              </a:buClr>
              <a:buSzPts val="1600"/>
              <a:buFont typeface="Corbel"/>
              <a:buChar char="•"/>
              <a:defRPr sz="1600" i="0" u="none" strike="noStrike" cap="none">
                <a:solidFill>
                  <a:schemeClr val="dk1"/>
                </a:solidFill>
                <a:latin typeface="Corbel"/>
                <a:ea typeface="Corbel"/>
                <a:cs typeface="Corbel"/>
                <a:sym typeface="Corbel"/>
              </a:defRPr>
            </a:lvl5pPr>
            <a:lvl6pPr marL="2743200" marR="0" lvl="5"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6pPr>
            <a:lvl7pPr marL="3200400" marR="0" lvl="6"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7pPr>
            <a:lvl8pPr marL="3657600" marR="0" lvl="7"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8pPr>
            <a:lvl9pPr marL="4114800" marR="0" lvl="8"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9pPr>
          </a:lstStyle>
          <a:p>
            <a:endParaRPr/>
          </a:p>
        </p:txBody>
      </p:sp>
      <p:sp>
        <p:nvSpPr>
          <p:cNvPr id="584" name="Google Shape;584;g28efc2d9914_4_651"/>
          <p:cNvSpPr/>
          <p:nvPr/>
        </p:nvSpPr>
        <p:spPr>
          <a:xfrm>
            <a:off x="11785753" y="6445349"/>
            <a:ext cx="309300" cy="313500"/>
          </a:xfrm>
          <a:prstGeom prst="ellipse">
            <a:avLst/>
          </a:prstGeom>
          <a:solidFill>
            <a:srgbClr val="F4A344">
              <a:alpha val="1412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5" name="Google Shape;585;g28efc2d9914_4_651"/>
          <p:cNvPicPr preferRelativeResize="0"/>
          <p:nvPr/>
        </p:nvPicPr>
        <p:blipFill rotWithShape="1">
          <a:blip r:embed="rId2">
            <a:alphaModFix/>
          </a:blip>
          <a:srcRect l="52899" t="33555" r="22596" b="27999"/>
          <a:stretch/>
        </p:blipFill>
        <p:spPr>
          <a:xfrm>
            <a:off x="11859954" y="6477371"/>
            <a:ext cx="175895" cy="239996"/>
          </a:xfrm>
          <a:prstGeom prst="rect">
            <a:avLst/>
          </a:prstGeom>
          <a:noFill/>
          <a:ln>
            <a:noFill/>
          </a:ln>
        </p:spPr>
      </p:pic>
      <p:sp>
        <p:nvSpPr>
          <p:cNvPr id="586" name="Google Shape;586;g28efc2d9914_4_651"/>
          <p:cNvSpPr/>
          <p:nvPr/>
        </p:nvSpPr>
        <p:spPr>
          <a:xfrm>
            <a:off x="0" y="0"/>
            <a:ext cx="12192000" cy="1197900"/>
          </a:xfrm>
          <a:prstGeom prst="rect">
            <a:avLst/>
          </a:prstGeom>
          <a:solidFill>
            <a:srgbClr val="FDF2E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g28efc2d9914_4_651"/>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A5882"/>
              </a:buClr>
              <a:buSzPts val="1900"/>
              <a:buFont typeface="Corbel"/>
              <a:buNone/>
              <a:defRPr sz="2900" b="1" i="0" u="none" strike="noStrike" cap="none">
                <a:solidFill>
                  <a:srgbClr val="0A5882"/>
                </a:solidFill>
                <a:latin typeface="Corbel"/>
                <a:ea typeface="Corbel"/>
                <a:cs typeface="Corbel"/>
                <a:sym typeface="Corbel"/>
              </a:defRPr>
            </a:lvl1pPr>
            <a:lvl2pPr marR="0" lvl="1"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2pPr>
            <a:lvl3pPr marR="0" lvl="2"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3pPr>
            <a:lvl4pPr marR="0" lvl="3"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4pPr>
            <a:lvl5pPr marR="0" lvl="4"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5pPr>
            <a:lvl6pPr marR="0" lvl="5"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6pPr>
            <a:lvl7pPr marR="0" lvl="6"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7pPr>
            <a:lvl8pPr marR="0" lvl="7"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8pPr>
            <a:lvl9pPr marR="0" lvl="8"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9pPr>
          </a:lstStyle>
          <a:p>
            <a:endParaRPr/>
          </a:p>
        </p:txBody>
      </p:sp>
      <p:pic>
        <p:nvPicPr>
          <p:cNvPr id="588" name="Google Shape;588;g28efc2d9914_4_651"/>
          <p:cNvPicPr preferRelativeResize="0"/>
          <p:nvPr/>
        </p:nvPicPr>
        <p:blipFill rotWithShape="1">
          <a:blip r:embed="rId3">
            <a:alphaModFix/>
          </a:blip>
          <a:srcRect/>
          <a:stretch/>
        </p:blipFill>
        <p:spPr>
          <a:xfrm>
            <a:off x="-118100" y="-63900"/>
            <a:ext cx="1940575" cy="1261799"/>
          </a:xfrm>
          <a:prstGeom prst="rect">
            <a:avLst/>
          </a:prstGeom>
          <a:noFill/>
          <a:ln>
            <a:noFill/>
          </a:ln>
        </p:spPr>
      </p:pic>
      <p:pic>
        <p:nvPicPr>
          <p:cNvPr id="589" name="Google Shape;589;g28efc2d9914_4_651"/>
          <p:cNvPicPr preferRelativeResize="0"/>
          <p:nvPr/>
        </p:nvPicPr>
        <p:blipFill rotWithShape="1">
          <a:blip r:embed="rId4">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lete Initiative 1">
  <p:cSld name="1_Diapositive de titre_1_1_1">
    <p:spTree>
      <p:nvGrpSpPr>
        <p:cNvPr id="1" name="Shape 144"/>
        <p:cNvGrpSpPr/>
        <p:nvPr/>
      </p:nvGrpSpPr>
      <p:grpSpPr>
        <a:xfrm>
          <a:off x="0" y="0"/>
          <a:ext cx="0" cy="0"/>
          <a:chOff x="0" y="0"/>
          <a:chExt cx="0" cy="0"/>
        </a:xfrm>
      </p:grpSpPr>
      <p:sp>
        <p:nvSpPr>
          <p:cNvPr id="145" name="Google Shape;145;g2be7d6dfebe_0_147"/>
          <p:cNvSpPr txBox="1">
            <a:spLocks noGrp="1"/>
          </p:cNvSpPr>
          <p:nvPr>
            <p:ph type="body" idx="1"/>
          </p:nvPr>
        </p:nvSpPr>
        <p:spPr>
          <a:xfrm>
            <a:off x="609600" y="1649753"/>
            <a:ext cx="10972800" cy="36141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480"/>
              </a:spcBef>
              <a:spcAft>
                <a:spcPts val="0"/>
              </a:spcAft>
              <a:buClr>
                <a:srgbClr val="F79124"/>
              </a:buClr>
              <a:buSzPts val="2400"/>
              <a:buFont typeface="Corbel"/>
              <a:buNone/>
              <a:defRPr sz="2400" b="1" i="0" u="none" strike="noStrike" cap="none">
                <a:solidFill>
                  <a:srgbClr val="085160"/>
                </a:solidFill>
                <a:latin typeface="Corbel"/>
                <a:ea typeface="Corbel"/>
                <a:cs typeface="Corbel"/>
                <a:sym typeface="Corbel"/>
              </a:defRPr>
            </a:lvl1pPr>
            <a:lvl2pPr marL="914400" marR="0" lvl="1" indent="-381000" algn="l">
              <a:lnSpc>
                <a:spcPct val="100000"/>
              </a:lnSpc>
              <a:spcBef>
                <a:spcPts val="480"/>
              </a:spcBef>
              <a:spcAft>
                <a:spcPts val="0"/>
              </a:spcAft>
              <a:buClr>
                <a:schemeClr val="dk1"/>
              </a:buClr>
              <a:buSzPts val="2400"/>
              <a:buFont typeface="Corbel"/>
              <a:buChar char="•"/>
              <a:defRPr sz="2400" i="0" u="none" strike="noStrike" cap="none">
                <a:solidFill>
                  <a:schemeClr val="dk1"/>
                </a:solidFill>
                <a:latin typeface="Corbel"/>
                <a:ea typeface="Corbel"/>
                <a:cs typeface="Corbel"/>
                <a:sym typeface="Corbel"/>
              </a:defRPr>
            </a:lvl2pPr>
            <a:lvl3pPr marL="1371600" marR="0" lvl="2" indent="-355600" algn="l">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3pPr>
            <a:lvl4pPr marL="1828800" marR="0" lvl="3" indent="-342900" algn="l">
              <a:lnSpc>
                <a:spcPct val="100000"/>
              </a:lnSpc>
              <a:spcBef>
                <a:spcPts val="360"/>
              </a:spcBef>
              <a:spcAft>
                <a:spcPts val="0"/>
              </a:spcAft>
              <a:buClr>
                <a:schemeClr val="dk1"/>
              </a:buClr>
              <a:buSzPts val="1800"/>
              <a:buFont typeface="Corbel"/>
              <a:buChar char="•"/>
              <a:defRPr sz="1800" i="0" u="none" strike="noStrike" cap="none">
                <a:solidFill>
                  <a:schemeClr val="dk1"/>
                </a:solidFill>
                <a:latin typeface="Corbel"/>
                <a:ea typeface="Corbel"/>
                <a:cs typeface="Corbel"/>
                <a:sym typeface="Corbel"/>
              </a:defRPr>
            </a:lvl4pPr>
            <a:lvl5pPr marL="2286000" marR="0" lvl="4" indent="-330200" algn="l">
              <a:lnSpc>
                <a:spcPct val="100000"/>
              </a:lnSpc>
              <a:spcBef>
                <a:spcPts val="320"/>
              </a:spcBef>
              <a:spcAft>
                <a:spcPts val="0"/>
              </a:spcAft>
              <a:buClr>
                <a:schemeClr val="dk1"/>
              </a:buClr>
              <a:buSzPts val="1600"/>
              <a:buFont typeface="Corbel"/>
              <a:buChar char="•"/>
              <a:defRPr sz="1600" i="0" u="none" strike="noStrike" cap="none">
                <a:solidFill>
                  <a:schemeClr val="dk1"/>
                </a:solidFill>
                <a:latin typeface="Corbel"/>
                <a:ea typeface="Corbel"/>
                <a:cs typeface="Corbel"/>
                <a:sym typeface="Corbel"/>
              </a:defRPr>
            </a:lvl5pPr>
            <a:lvl6pPr marL="2743200" marR="0" lvl="5" indent="-355600" algn="l">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6pPr>
            <a:lvl7pPr marL="3200400" marR="0" lvl="6" indent="-355600" algn="l">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7pPr>
            <a:lvl8pPr marL="3657600" marR="0" lvl="7" indent="-355600" algn="l">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8pPr>
            <a:lvl9pPr marL="4114800" marR="0" lvl="8" indent="-355600" algn="l">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9pPr>
          </a:lstStyle>
          <a:p>
            <a:endParaRPr/>
          </a:p>
        </p:txBody>
      </p:sp>
      <p:sp>
        <p:nvSpPr>
          <p:cNvPr id="146" name="Google Shape;146;g2be7d6dfebe_0_147"/>
          <p:cNvSpPr/>
          <p:nvPr/>
        </p:nvSpPr>
        <p:spPr>
          <a:xfrm>
            <a:off x="11796474" y="6445350"/>
            <a:ext cx="309300" cy="313800"/>
          </a:xfrm>
          <a:prstGeom prst="ellipse">
            <a:avLst/>
          </a:prstGeom>
          <a:solidFill>
            <a:srgbClr val="3486C5">
              <a:alpha val="23529"/>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7" name="Google Shape;147;g2be7d6dfebe_0_147"/>
          <p:cNvGrpSpPr/>
          <p:nvPr/>
        </p:nvGrpSpPr>
        <p:grpSpPr>
          <a:xfrm>
            <a:off x="11876229" y="6484494"/>
            <a:ext cx="151413" cy="247807"/>
            <a:chOff x="11157555" y="6024051"/>
            <a:chExt cx="370295" cy="605884"/>
          </a:xfrm>
        </p:grpSpPr>
        <p:sp>
          <p:nvSpPr>
            <p:cNvPr id="148" name="Google Shape;148;g2be7d6dfebe_0_147"/>
            <p:cNvSpPr/>
            <p:nvPr/>
          </p:nvSpPr>
          <p:spPr>
            <a:xfrm flipH="1">
              <a:off x="11157555" y="6024051"/>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49" name="Google Shape;149;g2be7d6dfebe_0_147"/>
            <p:cNvSpPr/>
            <p:nvPr/>
          </p:nvSpPr>
          <p:spPr>
            <a:xfrm flipH="1">
              <a:off x="11230617" y="6100537"/>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50" name="Google Shape;150;g2be7d6dfebe_0_147"/>
            <p:cNvSpPr/>
            <p:nvPr/>
          </p:nvSpPr>
          <p:spPr>
            <a:xfrm flipH="1">
              <a:off x="11359003" y="6159200"/>
              <a:ext cx="168847" cy="294110"/>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
        <p:nvSpPr>
          <p:cNvPr id="151" name="Google Shape;151;g2be7d6dfebe_0_147"/>
          <p:cNvSpPr/>
          <p:nvPr/>
        </p:nvSpPr>
        <p:spPr>
          <a:xfrm>
            <a:off x="0" y="0"/>
            <a:ext cx="12192000" cy="1197900"/>
          </a:xfrm>
          <a:prstGeom prst="rect">
            <a:avLst/>
          </a:prstGeom>
          <a:solidFill>
            <a:srgbClr val="CEE2F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g2be7d6dfebe_0_147"/>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A5882"/>
              </a:buClr>
              <a:buSzPts val="1900"/>
              <a:buFont typeface="Corbel"/>
              <a:buNone/>
              <a:defRPr sz="2900" b="1" i="0" u="none" strike="noStrike" cap="none">
                <a:solidFill>
                  <a:srgbClr val="0A5882"/>
                </a:solidFill>
                <a:latin typeface="Corbel"/>
                <a:ea typeface="Corbel"/>
                <a:cs typeface="Corbel"/>
                <a:sym typeface="Corbel"/>
              </a:defRPr>
            </a:lvl1pPr>
            <a:lvl2pPr marR="0" lvl="1" algn="l">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2pPr>
            <a:lvl3pPr marR="0" lvl="2" algn="l">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3pPr>
            <a:lvl4pPr marR="0" lvl="3" algn="l">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4pPr>
            <a:lvl5pPr marR="0" lvl="4" algn="l">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5pPr>
            <a:lvl6pPr marR="0" lvl="5" algn="l">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6pPr>
            <a:lvl7pPr marR="0" lvl="6" algn="l">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7pPr>
            <a:lvl8pPr marR="0" lvl="7" algn="l">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8pPr>
            <a:lvl9pPr marR="0" lvl="8" algn="l">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9pPr>
          </a:lstStyle>
          <a:p>
            <a:endParaRPr/>
          </a:p>
        </p:txBody>
      </p:sp>
      <p:pic>
        <p:nvPicPr>
          <p:cNvPr id="153" name="Google Shape;153;g2be7d6dfebe_0_147"/>
          <p:cNvPicPr preferRelativeResize="0"/>
          <p:nvPr/>
        </p:nvPicPr>
        <p:blipFill rotWithShape="1">
          <a:blip r:embed="rId2">
            <a:alphaModFix/>
          </a:blip>
          <a:srcRect/>
          <a:stretch/>
        </p:blipFill>
        <p:spPr>
          <a:xfrm>
            <a:off x="-118100" y="-63900"/>
            <a:ext cx="1940575" cy="1261799"/>
          </a:xfrm>
          <a:prstGeom prst="rect">
            <a:avLst/>
          </a:prstGeom>
          <a:noFill/>
          <a:ln>
            <a:noFill/>
          </a:ln>
        </p:spPr>
      </p:pic>
      <p:pic>
        <p:nvPicPr>
          <p:cNvPr id="154" name="Google Shape;154;g2be7d6dfebe_0_147"/>
          <p:cNvPicPr preferRelativeResize="0"/>
          <p:nvPr/>
        </p:nvPicPr>
        <p:blipFill rotWithShape="1">
          <a:blip r:embed="rId3">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lete Initiative">
  <p:cSld name="1_Diapositive de titre_1_1">
    <p:spTree>
      <p:nvGrpSpPr>
        <p:cNvPr id="1" name="Shape 155"/>
        <p:cNvGrpSpPr/>
        <p:nvPr/>
      </p:nvGrpSpPr>
      <p:grpSpPr>
        <a:xfrm>
          <a:off x="0" y="0"/>
          <a:ext cx="0" cy="0"/>
          <a:chOff x="0" y="0"/>
          <a:chExt cx="0" cy="0"/>
        </a:xfrm>
      </p:grpSpPr>
      <p:sp>
        <p:nvSpPr>
          <p:cNvPr id="156" name="Google Shape;156;g2be7d6dfebe_0_158"/>
          <p:cNvSpPr txBox="1">
            <a:spLocks noGrp="1"/>
          </p:cNvSpPr>
          <p:nvPr>
            <p:ph type="body" idx="1"/>
          </p:nvPr>
        </p:nvSpPr>
        <p:spPr>
          <a:xfrm>
            <a:off x="609600" y="1649753"/>
            <a:ext cx="10972800" cy="36141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480"/>
              </a:spcBef>
              <a:spcAft>
                <a:spcPts val="0"/>
              </a:spcAft>
              <a:buClr>
                <a:srgbClr val="F79124"/>
              </a:buClr>
              <a:buSzPts val="2400"/>
              <a:buFont typeface="Corbel"/>
              <a:buNone/>
              <a:defRPr sz="2400" b="1" i="0" u="none" strike="noStrike" cap="none">
                <a:solidFill>
                  <a:srgbClr val="085160"/>
                </a:solidFill>
                <a:latin typeface="Corbel"/>
                <a:ea typeface="Corbel"/>
                <a:cs typeface="Corbel"/>
                <a:sym typeface="Corbel"/>
              </a:defRPr>
            </a:lvl1pPr>
            <a:lvl2pPr marL="914400" marR="0" lvl="1" indent="-381000" algn="l">
              <a:lnSpc>
                <a:spcPct val="100000"/>
              </a:lnSpc>
              <a:spcBef>
                <a:spcPts val="480"/>
              </a:spcBef>
              <a:spcAft>
                <a:spcPts val="0"/>
              </a:spcAft>
              <a:buClr>
                <a:schemeClr val="dk1"/>
              </a:buClr>
              <a:buSzPts val="2400"/>
              <a:buFont typeface="Corbel"/>
              <a:buChar char="•"/>
              <a:defRPr sz="2400" i="0" u="none" strike="noStrike" cap="none">
                <a:solidFill>
                  <a:schemeClr val="dk1"/>
                </a:solidFill>
                <a:latin typeface="Corbel"/>
                <a:ea typeface="Corbel"/>
                <a:cs typeface="Corbel"/>
                <a:sym typeface="Corbel"/>
              </a:defRPr>
            </a:lvl2pPr>
            <a:lvl3pPr marL="1371600" marR="0" lvl="2" indent="-355600" algn="l">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3pPr>
            <a:lvl4pPr marL="1828800" marR="0" lvl="3" indent="-342900" algn="l">
              <a:lnSpc>
                <a:spcPct val="100000"/>
              </a:lnSpc>
              <a:spcBef>
                <a:spcPts val="360"/>
              </a:spcBef>
              <a:spcAft>
                <a:spcPts val="0"/>
              </a:spcAft>
              <a:buClr>
                <a:schemeClr val="dk1"/>
              </a:buClr>
              <a:buSzPts val="1800"/>
              <a:buFont typeface="Corbel"/>
              <a:buChar char="•"/>
              <a:defRPr sz="1800" i="0" u="none" strike="noStrike" cap="none">
                <a:solidFill>
                  <a:schemeClr val="dk1"/>
                </a:solidFill>
                <a:latin typeface="Corbel"/>
                <a:ea typeface="Corbel"/>
                <a:cs typeface="Corbel"/>
                <a:sym typeface="Corbel"/>
              </a:defRPr>
            </a:lvl4pPr>
            <a:lvl5pPr marL="2286000" marR="0" lvl="4" indent="-330200" algn="l">
              <a:lnSpc>
                <a:spcPct val="100000"/>
              </a:lnSpc>
              <a:spcBef>
                <a:spcPts val="320"/>
              </a:spcBef>
              <a:spcAft>
                <a:spcPts val="0"/>
              </a:spcAft>
              <a:buClr>
                <a:schemeClr val="dk1"/>
              </a:buClr>
              <a:buSzPts val="1600"/>
              <a:buFont typeface="Corbel"/>
              <a:buChar char="•"/>
              <a:defRPr sz="1600" i="0" u="none" strike="noStrike" cap="none">
                <a:solidFill>
                  <a:schemeClr val="dk1"/>
                </a:solidFill>
                <a:latin typeface="Corbel"/>
                <a:ea typeface="Corbel"/>
                <a:cs typeface="Corbel"/>
                <a:sym typeface="Corbel"/>
              </a:defRPr>
            </a:lvl5pPr>
            <a:lvl6pPr marL="2743200" marR="0" lvl="5" indent="-355600" algn="l">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6pPr>
            <a:lvl7pPr marL="3200400" marR="0" lvl="6" indent="-355600" algn="l">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7pPr>
            <a:lvl8pPr marL="3657600" marR="0" lvl="7" indent="-355600" algn="l">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8pPr>
            <a:lvl9pPr marL="4114800" marR="0" lvl="8" indent="-355600" algn="l">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9pPr>
          </a:lstStyle>
          <a:p>
            <a:endParaRPr/>
          </a:p>
        </p:txBody>
      </p:sp>
      <p:sp>
        <p:nvSpPr>
          <p:cNvPr id="157" name="Google Shape;157;g2be7d6dfebe_0_158"/>
          <p:cNvSpPr/>
          <p:nvPr/>
        </p:nvSpPr>
        <p:spPr>
          <a:xfrm>
            <a:off x="11662148" y="6309124"/>
            <a:ext cx="443700" cy="450000"/>
          </a:xfrm>
          <a:prstGeom prst="ellipse">
            <a:avLst/>
          </a:prstGeom>
          <a:solidFill>
            <a:srgbClr val="3486C5">
              <a:alpha val="23529"/>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8" name="Google Shape;158;g2be7d6dfebe_0_158"/>
          <p:cNvGrpSpPr/>
          <p:nvPr/>
        </p:nvGrpSpPr>
        <p:grpSpPr>
          <a:xfrm>
            <a:off x="11777234" y="6364860"/>
            <a:ext cx="217178" cy="355351"/>
            <a:chOff x="11157555" y="6024051"/>
            <a:chExt cx="370295" cy="605884"/>
          </a:xfrm>
        </p:grpSpPr>
        <p:sp>
          <p:nvSpPr>
            <p:cNvPr id="159" name="Google Shape;159;g2be7d6dfebe_0_158"/>
            <p:cNvSpPr/>
            <p:nvPr/>
          </p:nvSpPr>
          <p:spPr>
            <a:xfrm flipH="1">
              <a:off x="11157555" y="6024051"/>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60" name="Google Shape;160;g2be7d6dfebe_0_158"/>
            <p:cNvSpPr/>
            <p:nvPr/>
          </p:nvSpPr>
          <p:spPr>
            <a:xfrm flipH="1">
              <a:off x="11230617" y="6100537"/>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61" name="Google Shape;161;g2be7d6dfebe_0_158"/>
            <p:cNvSpPr/>
            <p:nvPr/>
          </p:nvSpPr>
          <p:spPr>
            <a:xfrm flipH="1">
              <a:off x="11359003" y="6159200"/>
              <a:ext cx="168847" cy="294110"/>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
        <p:nvSpPr>
          <p:cNvPr id="162" name="Google Shape;162;g2be7d6dfebe_0_158"/>
          <p:cNvSpPr/>
          <p:nvPr/>
        </p:nvSpPr>
        <p:spPr>
          <a:xfrm>
            <a:off x="0" y="0"/>
            <a:ext cx="12192000" cy="1197900"/>
          </a:xfrm>
          <a:prstGeom prst="rect">
            <a:avLst/>
          </a:prstGeom>
          <a:solidFill>
            <a:srgbClr val="CEE2F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g2be7d6dfebe_0_158"/>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A5882"/>
              </a:buClr>
              <a:buSzPts val="1900"/>
              <a:buFont typeface="Corbel"/>
              <a:buNone/>
              <a:defRPr sz="2900" b="1" i="0" u="none" strike="noStrike" cap="none">
                <a:solidFill>
                  <a:srgbClr val="0A5882"/>
                </a:solidFill>
                <a:latin typeface="Corbel"/>
                <a:ea typeface="Corbel"/>
                <a:cs typeface="Corbel"/>
                <a:sym typeface="Corbel"/>
              </a:defRPr>
            </a:lvl1pPr>
            <a:lvl2pPr marR="0" lvl="1" algn="l">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2pPr>
            <a:lvl3pPr marR="0" lvl="2" algn="l">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3pPr>
            <a:lvl4pPr marR="0" lvl="3" algn="l">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4pPr>
            <a:lvl5pPr marR="0" lvl="4" algn="l">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5pPr>
            <a:lvl6pPr marR="0" lvl="5" algn="l">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6pPr>
            <a:lvl7pPr marR="0" lvl="6" algn="l">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7pPr>
            <a:lvl8pPr marR="0" lvl="7" algn="l">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8pPr>
            <a:lvl9pPr marR="0" lvl="8" algn="l">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9pPr>
          </a:lstStyle>
          <a:p>
            <a:endParaRPr/>
          </a:p>
        </p:txBody>
      </p:sp>
      <p:pic>
        <p:nvPicPr>
          <p:cNvPr id="164" name="Google Shape;164;g2be7d6dfebe_0_158"/>
          <p:cNvPicPr preferRelativeResize="0"/>
          <p:nvPr/>
        </p:nvPicPr>
        <p:blipFill rotWithShape="1">
          <a:blip r:embed="rId2">
            <a:alphaModFix/>
          </a:blip>
          <a:srcRect/>
          <a:stretch/>
        </p:blipFill>
        <p:spPr>
          <a:xfrm>
            <a:off x="-118100" y="-63900"/>
            <a:ext cx="1940575" cy="1261799"/>
          </a:xfrm>
          <a:prstGeom prst="rect">
            <a:avLst/>
          </a:prstGeom>
          <a:noFill/>
          <a:ln>
            <a:noFill/>
          </a:ln>
        </p:spPr>
      </p:pic>
      <p:pic>
        <p:nvPicPr>
          <p:cNvPr id="165" name="Google Shape;165;g2be7d6dfebe_0_158"/>
          <p:cNvPicPr preferRelativeResize="0"/>
          <p:nvPr/>
        </p:nvPicPr>
        <p:blipFill rotWithShape="1">
          <a:blip r:embed="rId3">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de Section">
  <p:cSld name="4_Contents slide layout_1">
    <p:spTree>
      <p:nvGrpSpPr>
        <p:cNvPr id="1" name="Shape 166"/>
        <p:cNvGrpSpPr/>
        <p:nvPr/>
      </p:nvGrpSpPr>
      <p:grpSpPr>
        <a:xfrm>
          <a:off x="0" y="0"/>
          <a:ext cx="0" cy="0"/>
          <a:chOff x="0" y="0"/>
          <a:chExt cx="0" cy="0"/>
        </a:xfrm>
      </p:grpSpPr>
      <p:sp>
        <p:nvSpPr>
          <p:cNvPr id="167" name="Google Shape;167;g2be7d6dfebe_0_169"/>
          <p:cNvSpPr/>
          <p:nvPr/>
        </p:nvSpPr>
        <p:spPr>
          <a:xfrm flipH="1">
            <a:off x="381000" y="314250"/>
            <a:ext cx="11430000" cy="6229500"/>
          </a:xfrm>
          <a:prstGeom prst="snip2DiagRect">
            <a:avLst>
              <a:gd name="adj1" fmla="val 0"/>
              <a:gd name="adj2" fmla="val 16667"/>
            </a:avLst>
          </a:prstGeom>
          <a:no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2be7d6dfebe_0_169"/>
          <p:cNvSpPr/>
          <p:nvPr/>
        </p:nvSpPr>
        <p:spPr>
          <a:xfrm>
            <a:off x="10519400" y="0"/>
            <a:ext cx="1672500" cy="1154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9" name="Google Shape;169;g2be7d6dfebe_0_169"/>
          <p:cNvPicPr preferRelativeResize="0"/>
          <p:nvPr/>
        </p:nvPicPr>
        <p:blipFill rotWithShape="1">
          <a:blip r:embed="rId2">
            <a:alphaModFix/>
          </a:blip>
          <a:srcRect/>
          <a:stretch/>
        </p:blipFill>
        <p:spPr>
          <a:xfrm>
            <a:off x="10843372" y="325136"/>
            <a:ext cx="1020115" cy="531390"/>
          </a:xfrm>
          <a:prstGeom prst="rect">
            <a:avLst/>
          </a:prstGeom>
          <a:noFill/>
          <a:ln>
            <a:noFill/>
          </a:ln>
        </p:spPr>
      </p:pic>
      <p:sp>
        <p:nvSpPr>
          <p:cNvPr id="170" name="Google Shape;170;g2be7d6dfebe_0_169"/>
          <p:cNvSpPr txBox="1">
            <a:spLocks noGrp="1"/>
          </p:cNvSpPr>
          <p:nvPr>
            <p:ph type="title"/>
          </p:nvPr>
        </p:nvSpPr>
        <p:spPr>
          <a:xfrm>
            <a:off x="1179750" y="2741125"/>
            <a:ext cx="9832500" cy="15396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accent1"/>
              </a:buClr>
              <a:buSzPts val="3500"/>
              <a:buNone/>
              <a:defRPr sz="3500" b="1">
                <a:solidFill>
                  <a:schemeClr val="accent1"/>
                </a:solidFill>
              </a:defRPr>
            </a:lvl1pPr>
            <a:lvl2pPr lvl="1" algn="l">
              <a:lnSpc>
                <a:spcPct val="100000"/>
              </a:lnSpc>
              <a:spcBef>
                <a:spcPts val="0"/>
              </a:spcBef>
              <a:spcAft>
                <a:spcPts val="0"/>
              </a:spcAft>
              <a:buClr>
                <a:schemeClr val="accent1"/>
              </a:buClr>
              <a:buSzPts val="1400"/>
              <a:buNone/>
              <a:defRPr>
                <a:solidFill>
                  <a:schemeClr val="accent1"/>
                </a:solidFill>
              </a:defRPr>
            </a:lvl2pPr>
            <a:lvl3pPr lvl="2" algn="l">
              <a:lnSpc>
                <a:spcPct val="100000"/>
              </a:lnSpc>
              <a:spcBef>
                <a:spcPts val="0"/>
              </a:spcBef>
              <a:spcAft>
                <a:spcPts val="0"/>
              </a:spcAft>
              <a:buClr>
                <a:schemeClr val="accent1"/>
              </a:buClr>
              <a:buSzPts val="1400"/>
              <a:buNone/>
              <a:defRPr>
                <a:solidFill>
                  <a:schemeClr val="accent1"/>
                </a:solidFill>
              </a:defRPr>
            </a:lvl3pPr>
            <a:lvl4pPr lvl="3" algn="l">
              <a:lnSpc>
                <a:spcPct val="100000"/>
              </a:lnSpc>
              <a:spcBef>
                <a:spcPts val="0"/>
              </a:spcBef>
              <a:spcAft>
                <a:spcPts val="0"/>
              </a:spcAft>
              <a:buClr>
                <a:schemeClr val="accent1"/>
              </a:buClr>
              <a:buSzPts val="1400"/>
              <a:buNone/>
              <a:defRPr>
                <a:solidFill>
                  <a:schemeClr val="accent1"/>
                </a:solidFill>
              </a:defRPr>
            </a:lvl4pPr>
            <a:lvl5pPr lvl="4" algn="l">
              <a:lnSpc>
                <a:spcPct val="100000"/>
              </a:lnSpc>
              <a:spcBef>
                <a:spcPts val="0"/>
              </a:spcBef>
              <a:spcAft>
                <a:spcPts val="0"/>
              </a:spcAft>
              <a:buClr>
                <a:schemeClr val="accent1"/>
              </a:buClr>
              <a:buSzPts val="1400"/>
              <a:buNone/>
              <a:defRPr>
                <a:solidFill>
                  <a:schemeClr val="accent1"/>
                </a:solidFill>
              </a:defRPr>
            </a:lvl5pPr>
            <a:lvl6pPr lvl="5" algn="l">
              <a:lnSpc>
                <a:spcPct val="100000"/>
              </a:lnSpc>
              <a:spcBef>
                <a:spcPts val="0"/>
              </a:spcBef>
              <a:spcAft>
                <a:spcPts val="0"/>
              </a:spcAft>
              <a:buClr>
                <a:schemeClr val="accent1"/>
              </a:buClr>
              <a:buSzPts val="1400"/>
              <a:buNone/>
              <a:defRPr>
                <a:solidFill>
                  <a:schemeClr val="accent1"/>
                </a:solidFill>
              </a:defRPr>
            </a:lvl6pPr>
            <a:lvl7pPr lvl="6" algn="l">
              <a:lnSpc>
                <a:spcPct val="100000"/>
              </a:lnSpc>
              <a:spcBef>
                <a:spcPts val="0"/>
              </a:spcBef>
              <a:spcAft>
                <a:spcPts val="0"/>
              </a:spcAft>
              <a:buClr>
                <a:schemeClr val="accent1"/>
              </a:buClr>
              <a:buSzPts val="1400"/>
              <a:buNone/>
              <a:defRPr>
                <a:solidFill>
                  <a:schemeClr val="accent1"/>
                </a:solidFill>
              </a:defRPr>
            </a:lvl7pPr>
            <a:lvl8pPr lvl="7" algn="l">
              <a:lnSpc>
                <a:spcPct val="100000"/>
              </a:lnSpc>
              <a:spcBef>
                <a:spcPts val="0"/>
              </a:spcBef>
              <a:spcAft>
                <a:spcPts val="0"/>
              </a:spcAft>
              <a:buClr>
                <a:schemeClr val="accent1"/>
              </a:buClr>
              <a:buSzPts val="1400"/>
              <a:buNone/>
              <a:defRPr>
                <a:solidFill>
                  <a:schemeClr val="accent1"/>
                </a:solidFill>
              </a:defRPr>
            </a:lvl8pPr>
            <a:lvl9pPr lvl="8" algn="l">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171" name="Google Shape;171;g2be7d6dfebe_0_169"/>
          <p:cNvSpPr txBox="1">
            <a:spLocks noGrp="1"/>
          </p:cNvSpPr>
          <p:nvPr>
            <p:ph type="subTitle" idx="1"/>
          </p:nvPr>
        </p:nvSpPr>
        <p:spPr>
          <a:xfrm>
            <a:off x="1179925" y="2190875"/>
            <a:ext cx="9832500" cy="4554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accent1"/>
              </a:buClr>
              <a:buSzPts val="2500"/>
              <a:buNone/>
              <a:defRPr sz="2500">
                <a:solidFill>
                  <a:schemeClr val="accent1"/>
                </a:solidFill>
              </a:defRPr>
            </a:lvl1pPr>
            <a:lvl2pPr lvl="1" algn="ctr">
              <a:lnSpc>
                <a:spcPct val="90000"/>
              </a:lnSpc>
              <a:spcBef>
                <a:spcPts val="500"/>
              </a:spcBef>
              <a:spcAft>
                <a:spcPts val="0"/>
              </a:spcAft>
              <a:buClr>
                <a:schemeClr val="accent1"/>
              </a:buClr>
              <a:buSzPts val="2500"/>
              <a:buNone/>
              <a:defRPr sz="2500">
                <a:solidFill>
                  <a:schemeClr val="accent1"/>
                </a:solidFill>
              </a:defRPr>
            </a:lvl2pPr>
            <a:lvl3pPr lvl="2" algn="ctr">
              <a:lnSpc>
                <a:spcPct val="90000"/>
              </a:lnSpc>
              <a:spcBef>
                <a:spcPts val="500"/>
              </a:spcBef>
              <a:spcAft>
                <a:spcPts val="0"/>
              </a:spcAft>
              <a:buClr>
                <a:schemeClr val="accent1"/>
              </a:buClr>
              <a:buSzPts val="2500"/>
              <a:buNone/>
              <a:defRPr sz="2500">
                <a:solidFill>
                  <a:schemeClr val="accent1"/>
                </a:solidFill>
              </a:defRPr>
            </a:lvl3pPr>
            <a:lvl4pPr lvl="3" algn="ctr">
              <a:lnSpc>
                <a:spcPct val="90000"/>
              </a:lnSpc>
              <a:spcBef>
                <a:spcPts val="500"/>
              </a:spcBef>
              <a:spcAft>
                <a:spcPts val="0"/>
              </a:spcAft>
              <a:buClr>
                <a:schemeClr val="accent1"/>
              </a:buClr>
              <a:buSzPts val="2500"/>
              <a:buNone/>
              <a:defRPr sz="2500">
                <a:solidFill>
                  <a:schemeClr val="accent1"/>
                </a:solidFill>
              </a:defRPr>
            </a:lvl4pPr>
            <a:lvl5pPr lvl="4" algn="ctr">
              <a:lnSpc>
                <a:spcPct val="90000"/>
              </a:lnSpc>
              <a:spcBef>
                <a:spcPts val="500"/>
              </a:spcBef>
              <a:spcAft>
                <a:spcPts val="0"/>
              </a:spcAft>
              <a:buClr>
                <a:schemeClr val="accent1"/>
              </a:buClr>
              <a:buSzPts val="2500"/>
              <a:buNone/>
              <a:defRPr sz="2500">
                <a:solidFill>
                  <a:schemeClr val="accent1"/>
                </a:solidFill>
              </a:defRPr>
            </a:lvl5pPr>
            <a:lvl6pPr lvl="5" algn="ctr">
              <a:lnSpc>
                <a:spcPct val="90000"/>
              </a:lnSpc>
              <a:spcBef>
                <a:spcPts val="500"/>
              </a:spcBef>
              <a:spcAft>
                <a:spcPts val="0"/>
              </a:spcAft>
              <a:buClr>
                <a:schemeClr val="accent1"/>
              </a:buClr>
              <a:buSzPts val="2500"/>
              <a:buNone/>
              <a:defRPr sz="2500">
                <a:solidFill>
                  <a:schemeClr val="accent1"/>
                </a:solidFill>
              </a:defRPr>
            </a:lvl6pPr>
            <a:lvl7pPr lvl="6" algn="ctr">
              <a:lnSpc>
                <a:spcPct val="90000"/>
              </a:lnSpc>
              <a:spcBef>
                <a:spcPts val="500"/>
              </a:spcBef>
              <a:spcAft>
                <a:spcPts val="0"/>
              </a:spcAft>
              <a:buClr>
                <a:schemeClr val="accent1"/>
              </a:buClr>
              <a:buSzPts val="2500"/>
              <a:buNone/>
              <a:defRPr sz="2500">
                <a:solidFill>
                  <a:schemeClr val="accent1"/>
                </a:solidFill>
              </a:defRPr>
            </a:lvl7pPr>
            <a:lvl8pPr lvl="7" algn="ctr">
              <a:lnSpc>
                <a:spcPct val="90000"/>
              </a:lnSpc>
              <a:spcBef>
                <a:spcPts val="500"/>
              </a:spcBef>
              <a:spcAft>
                <a:spcPts val="0"/>
              </a:spcAft>
              <a:buClr>
                <a:schemeClr val="accent1"/>
              </a:buClr>
              <a:buSzPts val="2500"/>
              <a:buNone/>
              <a:defRPr sz="2500">
                <a:solidFill>
                  <a:schemeClr val="accent1"/>
                </a:solidFill>
              </a:defRPr>
            </a:lvl8pPr>
            <a:lvl9pPr lvl="8" algn="ctr">
              <a:lnSpc>
                <a:spcPct val="90000"/>
              </a:lnSpc>
              <a:spcBef>
                <a:spcPts val="500"/>
              </a:spcBef>
              <a:spcAft>
                <a:spcPts val="0"/>
              </a:spcAft>
              <a:buClr>
                <a:schemeClr val="accent1"/>
              </a:buClr>
              <a:buSzPts val="2500"/>
              <a:buNone/>
              <a:defRPr sz="2500">
                <a:solidFill>
                  <a:schemeClr val="accen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
  <p:cSld name="Disposition personnalisée">
    <p:spTree>
      <p:nvGrpSpPr>
        <p:cNvPr id="1" name="Shape 17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imple - Light initiative">
  <p:cSld name="Cover slide layout_1">
    <p:bg>
      <p:bgPr>
        <a:solidFill>
          <a:schemeClr val="lt1">
            <a:alpha val="65882"/>
          </a:schemeClr>
        </a:solidFill>
        <a:effectLst/>
      </p:bgPr>
    </p:bg>
    <p:spTree>
      <p:nvGrpSpPr>
        <p:cNvPr id="1" name="Shape 173"/>
        <p:cNvGrpSpPr/>
        <p:nvPr/>
      </p:nvGrpSpPr>
      <p:grpSpPr>
        <a:xfrm>
          <a:off x="0" y="0"/>
          <a:ext cx="0" cy="0"/>
          <a:chOff x="0" y="0"/>
          <a:chExt cx="0" cy="0"/>
        </a:xfrm>
      </p:grpSpPr>
      <p:pic>
        <p:nvPicPr>
          <p:cNvPr id="174" name="Google Shape;174;g2be7d6dfebe_0_178"/>
          <p:cNvPicPr preferRelativeResize="0"/>
          <p:nvPr/>
        </p:nvPicPr>
        <p:blipFill rotWithShape="1">
          <a:blip r:embed="rId2">
            <a:alphaModFix/>
          </a:blip>
          <a:srcRect/>
          <a:stretch/>
        </p:blipFill>
        <p:spPr>
          <a:xfrm>
            <a:off x="10843372" y="325136"/>
            <a:ext cx="1020115" cy="531390"/>
          </a:xfrm>
          <a:prstGeom prst="rect">
            <a:avLst/>
          </a:prstGeom>
          <a:noFill/>
          <a:ln>
            <a:noFill/>
          </a:ln>
        </p:spPr>
      </p:pic>
      <p:sp>
        <p:nvSpPr>
          <p:cNvPr id="175" name="Google Shape;175;g2be7d6dfebe_0_178"/>
          <p:cNvSpPr/>
          <p:nvPr/>
        </p:nvSpPr>
        <p:spPr>
          <a:xfrm>
            <a:off x="11785753" y="6445349"/>
            <a:ext cx="309300" cy="313500"/>
          </a:xfrm>
          <a:prstGeom prst="ellipse">
            <a:avLst/>
          </a:prstGeom>
          <a:solidFill>
            <a:srgbClr val="F4A344">
              <a:alpha val="1412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6" name="Google Shape;176;g2be7d6dfebe_0_178"/>
          <p:cNvPicPr preferRelativeResize="0"/>
          <p:nvPr/>
        </p:nvPicPr>
        <p:blipFill rotWithShape="1">
          <a:blip r:embed="rId3">
            <a:alphaModFix/>
          </a:blip>
          <a:srcRect l="52899" t="33555" r="22596" b="27999"/>
          <a:stretch/>
        </p:blipFill>
        <p:spPr>
          <a:xfrm>
            <a:off x="11859954" y="6477371"/>
            <a:ext cx="175895" cy="23999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imple - Complete initiative">
  <p:cSld name="Cover slide layout_1_1">
    <p:bg>
      <p:bgPr>
        <a:solidFill>
          <a:schemeClr val="lt1">
            <a:alpha val="65882"/>
          </a:schemeClr>
        </a:solidFill>
        <a:effectLst/>
      </p:bgPr>
    </p:bg>
    <p:spTree>
      <p:nvGrpSpPr>
        <p:cNvPr id="1" name="Shape 177"/>
        <p:cNvGrpSpPr/>
        <p:nvPr/>
      </p:nvGrpSpPr>
      <p:grpSpPr>
        <a:xfrm>
          <a:off x="0" y="0"/>
          <a:ext cx="0" cy="0"/>
          <a:chOff x="0" y="0"/>
          <a:chExt cx="0" cy="0"/>
        </a:xfrm>
      </p:grpSpPr>
      <p:pic>
        <p:nvPicPr>
          <p:cNvPr id="178" name="Google Shape;178;g2be7d6dfebe_0_190"/>
          <p:cNvPicPr preferRelativeResize="0"/>
          <p:nvPr/>
        </p:nvPicPr>
        <p:blipFill rotWithShape="1">
          <a:blip r:embed="rId2">
            <a:alphaModFix/>
          </a:blip>
          <a:srcRect/>
          <a:stretch/>
        </p:blipFill>
        <p:spPr>
          <a:xfrm>
            <a:off x="10843372" y="325136"/>
            <a:ext cx="1020115" cy="531390"/>
          </a:xfrm>
          <a:prstGeom prst="rect">
            <a:avLst/>
          </a:prstGeom>
          <a:noFill/>
          <a:ln>
            <a:noFill/>
          </a:ln>
        </p:spPr>
      </p:pic>
      <p:sp>
        <p:nvSpPr>
          <p:cNvPr id="179" name="Google Shape;179;g2be7d6dfebe_0_190"/>
          <p:cNvSpPr/>
          <p:nvPr/>
        </p:nvSpPr>
        <p:spPr>
          <a:xfrm>
            <a:off x="11662148" y="6309124"/>
            <a:ext cx="443700" cy="450000"/>
          </a:xfrm>
          <a:prstGeom prst="ellipse">
            <a:avLst/>
          </a:prstGeom>
          <a:solidFill>
            <a:srgbClr val="3486C5">
              <a:alpha val="23529"/>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0" name="Google Shape;180;g2be7d6dfebe_0_190"/>
          <p:cNvGrpSpPr/>
          <p:nvPr/>
        </p:nvGrpSpPr>
        <p:grpSpPr>
          <a:xfrm>
            <a:off x="11777234" y="6364860"/>
            <a:ext cx="217178" cy="355351"/>
            <a:chOff x="11157555" y="6024051"/>
            <a:chExt cx="370295" cy="605884"/>
          </a:xfrm>
        </p:grpSpPr>
        <p:sp>
          <p:nvSpPr>
            <p:cNvPr id="181" name="Google Shape;181;g2be7d6dfebe_0_190"/>
            <p:cNvSpPr/>
            <p:nvPr/>
          </p:nvSpPr>
          <p:spPr>
            <a:xfrm flipH="1">
              <a:off x="11157555" y="6024051"/>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82" name="Google Shape;182;g2be7d6dfebe_0_190"/>
            <p:cNvSpPr/>
            <p:nvPr/>
          </p:nvSpPr>
          <p:spPr>
            <a:xfrm flipH="1">
              <a:off x="11230617" y="6100537"/>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83" name="Google Shape;183;g2be7d6dfebe_0_190"/>
            <p:cNvSpPr/>
            <p:nvPr/>
          </p:nvSpPr>
          <p:spPr>
            <a:xfrm flipH="1">
              <a:off x="11359003" y="6159200"/>
              <a:ext cx="168847" cy="294110"/>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2be7d6dfebe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g2be7d6dfebe_0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8" name="Google Shape;8;g2be7d6dfebe_0_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A8A8A"/>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9" name="Google Shape;9;g2be7d6dfebe_0_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A8A8A"/>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5.xml"/><Relationship Id="rId16"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agenda-2030.fr/17-objectifs-de-developpement-durable/article/odd13-prendre-d-urgence-des-mesures-pour-lutter-contre-les-changements?#:~:text=Le%20treizi%C3%A8me%20objectif%20vise%20%C3%A0,petits%20%C3%89tats%20insulaires%20en%20d%C3%A9veloppement."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hyperlink" Target="https://www.clickson.eu/wp-content/uploads/2021/11/Clicks-On-Guide-du-facilitateur.docx.pdf" TargetMode="Externa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9.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0.png"/><Relationship Id="rId7" Type="http://schemas.openxmlformats.org/officeDocument/2006/relationships/hyperlink" Target="https://www.clickson.eu/wp-content/uploads/2021/11/Clicks-On-Guide-du-facilitateur.docx.pdf"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3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racinesderesilience.org/arbre-aux-actions/franc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8.xml"/><Relationship Id="rId5" Type="http://schemas.openxmlformats.org/officeDocument/2006/relationships/image" Target="../media/image19.png"/><Relationship Id="rId4" Type="http://schemas.openxmlformats.org/officeDocument/2006/relationships/hyperlink" Target="https://www.racinesderesilience.org/arbre-aux-actions/franc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8.xml"/><Relationship Id="rId5" Type="http://schemas.openxmlformats.org/officeDocument/2006/relationships/hyperlink" Target="https://www.racinesderesilience.org/arbre-aux-actions/france" TargetMode="Externa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g2be7d6dfebe_0_595"/>
          <p:cNvSpPr/>
          <p:nvPr/>
        </p:nvSpPr>
        <p:spPr>
          <a:xfrm>
            <a:off x="4648578" y="1412386"/>
            <a:ext cx="2841300" cy="2841300"/>
          </a:xfrm>
          <a:prstGeom prst="blockArc">
            <a:avLst>
              <a:gd name="adj1" fmla="val 794951"/>
              <a:gd name="adj2" fmla="val 10121114"/>
              <a:gd name="adj3" fmla="val 2388"/>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95" name="Google Shape;595;g2be7d6dfebe_0_595"/>
          <p:cNvSpPr txBox="1"/>
          <p:nvPr/>
        </p:nvSpPr>
        <p:spPr>
          <a:xfrm>
            <a:off x="-1" y="5109148"/>
            <a:ext cx="12192000" cy="379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Corbel"/>
              <a:ea typeface="Corbel"/>
              <a:cs typeface="Corbel"/>
              <a:sym typeface="Corbel"/>
            </a:endParaRPr>
          </a:p>
        </p:txBody>
      </p:sp>
      <p:grpSp>
        <p:nvGrpSpPr>
          <p:cNvPr id="596" name="Google Shape;596;g2be7d6dfebe_0_595"/>
          <p:cNvGrpSpPr/>
          <p:nvPr/>
        </p:nvGrpSpPr>
        <p:grpSpPr>
          <a:xfrm>
            <a:off x="4959906" y="1723773"/>
            <a:ext cx="2219185" cy="2219185"/>
            <a:chOff x="4547049" y="1897856"/>
            <a:chExt cx="3072813" cy="3072813"/>
          </a:xfrm>
        </p:grpSpPr>
        <p:sp>
          <p:nvSpPr>
            <p:cNvPr id="597" name="Google Shape;597;g2be7d6dfebe_0_595"/>
            <p:cNvSpPr/>
            <p:nvPr/>
          </p:nvSpPr>
          <p:spPr>
            <a:xfrm>
              <a:off x="4547049" y="1897856"/>
              <a:ext cx="3072813" cy="3072813"/>
            </a:xfrm>
            <a:custGeom>
              <a:avLst/>
              <a:gdLst/>
              <a:ahLst/>
              <a:cxnLst/>
              <a:rect l="l" t="t" r="r" b="b"/>
              <a:pathLst>
                <a:path w="3057525" h="3057525" extrusionOk="0">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98" name="Google Shape;598;g2be7d6dfebe_0_595"/>
            <p:cNvSpPr/>
            <p:nvPr/>
          </p:nvSpPr>
          <p:spPr>
            <a:xfrm>
              <a:off x="4574848" y="1907000"/>
              <a:ext cx="3028217" cy="2962327"/>
            </a:xfrm>
            <a:custGeom>
              <a:avLst/>
              <a:gdLst/>
              <a:ahLst/>
              <a:cxnLst/>
              <a:rect l="l" t="t" r="r" b="b"/>
              <a:pathLst>
                <a:path w="3028217" h="2962327" extrusionOk="0">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
        <p:nvSpPr>
          <p:cNvPr id="599" name="Google Shape;599;g2be7d6dfebe_0_595"/>
          <p:cNvSpPr/>
          <p:nvPr/>
        </p:nvSpPr>
        <p:spPr>
          <a:xfrm rot="-637788">
            <a:off x="4403199" y="2531151"/>
            <a:ext cx="490457" cy="586468"/>
          </a:xfrm>
          <a:custGeom>
            <a:avLst/>
            <a:gdLst/>
            <a:ahLst/>
            <a:cxnLst/>
            <a:rect l="l" t="t" r="r" b="b"/>
            <a:pathLst>
              <a:path w="565444" h="676134" extrusionOk="0">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600" name="Google Shape;600;g2be7d6dfebe_0_595"/>
          <p:cNvGrpSpPr/>
          <p:nvPr/>
        </p:nvGrpSpPr>
        <p:grpSpPr>
          <a:xfrm rot="1052113">
            <a:off x="7017464" y="2078607"/>
            <a:ext cx="1338449" cy="1227359"/>
            <a:chOff x="5655092" y="376887"/>
            <a:chExt cx="4490688" cy="4117967"/>
          </a:xfrm>
        </p:grpSpPr>
        <p:sp>
          <p:nvSpPr>
            <p:cNvPr id="601" name="Google Shape;601;g2be7d6dfebe_0_595"/>
            <p:cNvSpPr/>
            <p:nvPr/>
          </p:nvSpPr>
          <p:spPr>
            <a:xfrm>
              <a:off x="5655092" y="385052"/>
              <a:ext cx="4490688" cy="4109802"/>
            </a:xfrm>
            <a:custGeom>
              <a:avLst/>
              <a:gdLst/>
              <a:ahLst/>
              <a:cxnLst/>
              <a:rect l="l" t="t" r="r" b="b"/>
              <a:pathLst>
                <a:path w="4490688" h="4109802" extrusionOk="0">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02" name="Google Shape;602;g2be7d6dfebe_0_595"/>
            <p:cNvSpPr/>
            <p:nvPr/>
          </p:nvSpPr>
          <p:spPr>
            <a:xfrm>
              <a:off x="7600719" y="376887"/>
              <a:ext cx="2435226" cy="2185459"/>
            </a:xfrm>
            <a:custGeom>
              <a:avLst/>
              <a:gdLst/>
              <a:ahLst/>
              <a:cxnLst/>
              <a:rect l="l" t="t" r="r" b="b"/>
              <a:pathLst>
                <a:path w="2435226" h="2185459" extrusionOk="0">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03" name="Google Shape;603;g2be7d6dfebe_0_595"/>
            <p:cNvSpPr/>
            <p:nvPr/>
          </p:nvSpPr>
          <p:spPr>
            <a:xfrm>
              <a:off x="5750459" y="1472498"/>
              <a:ext cx="1612131" cy="1458865"/>
            </a:xfrm>
            <a:custGeom>
              <a:avLst/>
              <a:gdLst/>
              <a:ahLst/>
              <a:cxnLst/>
              <a:rect l="l" t="t" r="r" b="b"/>
              <a:pathLst>
                <a:path w="1612131" h="1458865" extrusionOk="0">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604" name="Google Shape;604;g2be7d6dfebe_0_595"/>
          <p:cNvGrpSpPr/>
          <p:nvPr/>
        </p:nvGrpSpPr>
        <p:grpSpPr>
          <a:xfrm rot="1151416">
            <a:off x="6155189" y="1329190"/>
            <a:ext cx="811247" cy="566598"/>
            <a:chOff x="5679779" y="1344421"/>
            <a:chExt cx="994636" cy="694682"/>
          </a:xfrm>
        </p:grpSpPr>
        <p:sp>
          <p:nvSpPr>
            <p:cNvPr id="605" name="Google Shape;605;g2be7d6dfebe_0_595"/>
            <p:cNvSpPr/>
            <p:nvPr/>
          </p:nvSpPr>
          <p:spPr>
            <a:xfrm rot="747705">
              <a:off x="6440152" y="1354086"/>
              <a:ext cx="163320" cy="675351"/>
            </a:xfrm>
            <a:custGeom>
              <a:avLst/>
              <a:gdLst/>
              <a:ahLst/>
              <a:cxnLst/>
              <a:rect l="l" t="t" r="r" b="b"/>
              <a:pathLst>
                <a:path w="352425" h="1457325" extrusionOk="0">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06" name="Google Shape;606;g2be7d6dfebe_0_595"/>
            <p:cNvSpPr/>
            <p:nvPr/>
          </p:nvSpPr>
          <p:spPr>
            <a:xfrm rot="185643">
              <a:off x="6177422" y="1465236"/>
              <a:ext cx="189705" cy="529409"/>
            </a:xfrm>
            <a:custGeom>
              <a:avLst/>
              <a:gdLst/>
              <a:ahLst/>
              <a:cxnLst/>
              <a:rect l="l" t="t" r="r" b="b"/>
              <a:pathLst>
                <a:path w="409575" h="1143000" extrusionOk="0">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07" name="Google Shape;607;g2be7d6dfebe_0_595"/>
            <p:cNvSpPr/>
            <p:nvPr/>
          </p:nvSpPr>
          <p:spPr>
            <a:xfrm rot="-427501">
              <a:off x="5713448" y="1451670"/>
              <a:ext cx="216364" cy="556365"/>
            </a:xfrm>
            <a:custGeom>
              <a:avLst/>
              <a:gdLst/>
              <a:ahLst/>
              <a:cxnLst/>
              <a:rect l="l" t="t" r="r" b="b"/>
              <a:pathLst>
                <a:path w="466725" h="1200150" extrusionOk="0">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08" name="Google Shape;608;g2be7d6dfebe_0_595"/>
            <p:cNvSpPr/>
            <p:nvPr/>
          </p:nvSpPr>
          <p:spPr>
            <a:xfrm>
              <a:off x="5975196" y="1441944"/>
              <a:ext cx="158591" cy="550664"/>
            </a:xfrm>
            <a:custGeom>
              <a:avLst/>
              <a:gdLst/>
              <a:ahLst/>
              <a:cxnLst/>
              <a:rect l="l" t="t" r="r" b="b"/>
              <a:pathLst>
                <a:path w="342900" h="1190625" extrusionOk="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609" name="Google Shape;609;g2be7d6dfebe_0_595"/>
          <p:cNvGrpSpPr/>
          <p:nvPr/>
        </p:nvGrpSpPr>
        <p:grpSpPr>
          <a:xfrm rot="2779331">
            <a:off x="6882943" y="1481640"/>
            <a:ext cx="612529" cy="807468"/>
            <a:chOff x="5733156" y="4148510"/>
            <a:chExt cx="1306406" cy="1722173"/>
          </a:xfrm>
        </p:grpSpPr>
        <p:grpSp>
          <p:nvGrpSpPr>
            <p:cNvPr id="610" name="Google Shape;610;g2be7d6dfebe_0_595"/>
            <p:cNvGrpSpPr/>
            <p:nvPr/>
          </p:nvGrpSpPr>
          <p:grpSpPr>
            <a:xfrm>
              <a:off x="5733156" y="4148510"/>
              <a:ext cx="1306406" cy="1722173"/>
              <a:chOff x="2445111" y="599435"/>
              <a:chExt cx="5312752" cy="7003551"/>
            </a:xfrm>
          </p:grpSpPr>
          <p:sp>
            <p:nvSpPr>
              <p:cNvPr id="611" name="Google Shape;611;g2be7d6dfebe_0_595"/>
              <p:cNvSpPr/>
              <p:nvPr/>
            </p:nvSpPr>
            <p:spPr>
              <a:xfrm>
                <a:off x="2445111" y="599435"/>
                <a:ext cx="3498243" cy="6838848"/>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12" name="Google Shape;612;g2be7d6dfebe_0_595"/>
              <p:cNvSpPr/>
              <p:nvPr/>
            </p:nvSpPr>
            <p:spPr>
              <a:xfrm>
                <a:off x="2473235" y="4334670"/>
                <a:ext cx="1615601" cy="3158399"/>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13" name="Google Shape;613;g2be7d6dfebe_0_595"/>
              <p:cNvSpPr/>
              <p:nvPr/>
            </p:nvSpPr>
            <p:spPr>
              <a:xfrm>
                <a:off x="5693427" y="3567142"/>
                <a:ext cx="2064436" cy="403584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614" name="Google Shape;614;g2be7d6dfebe_0_595"/>
            <p:cNvGrpSpPr/>
            <p:nvPr/>
          </p:nvGrpSpPr>
          <p:grpSpPr>
            <a:xfrm>
              <a:off x="5960873" y="4970715"/>
              <a:ext cx="821180" cy="845659"/>
              <a:chOff x="954383" y="599435"/>
              <a:chExt cx="6803480" cy="7006287"/>
            </a:xfrm>
          </p:grpSpPr>
          <p:sp>
            <p:nvSpPr>
              <p:cNvPr id="615" name="Google Shape;615;g2be7d6dfebe_0_595"/>
              <p:cNvSpPr/>
              <p:nvPr/>
            </p:nvSpPr>
            <p:spPr>
              <a:xfrm>
                <a:off x="2445111" y="599435"/>
                <a:ext cx="3498243" cy="6838848"/>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16" name="Google Shape;616;g2be7d6dfebe_0_595"/>
              <p:cNvSpPr/>
              <p:nvPr/>
            </p:nvSpPr>
            <p:spPr>
              <a:xfrm>
                <a:off x="954383" y="4447323"/>
                <a:ext cx="1615601" cy="3158399"/>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17" name="Google Shape;617;g2be7d6dfebe_0_595"/>
              <p:cNvSpPr/>
              <p:nvPr/>
            </p:nvSpPr>
            <p:spPr>
              <a:xfrm>
                <a:off x="5693427" y="3567142"/>
                <a:ext cx="2064436" cy="403584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grpSp>
        <p:nvGrpSpPr>
          <p:cNvPr id="618" name="Google Shape;618;g2be7d6dfebe_0_595"/>
          <p:cNvGrpSpPr/>
          <p:nvPr/>
        </p:nvGrpSpPr>
        <p:grpSpPr>
          <a:xfrm rot="-3294482">
            <a:off x="4593993" y="2077210"/>
            <a:ext cx="888937" cy="318131"/>
            <a:chOff x="2751274" y="4274125"/>
            <a:chExt cx="1502180" cy="537597"/>
          </a:xfrm>
        </p:grpSpPr>
        <p:sp>
          <p:nvSpPr>
            <p:cNvPr id="619" name="Google Shape;619;g2be7d6dfebe_0_595"/>
            <p:cNvSpPr/>
            <p:nvPr/>
          </p:nvSpPr>
          <p:spPr>
            <a:xfrm>
              <a:off x="2751274" y="4567310"/>
              <a:ext cx="294745" cy="2444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20" name="Google Shape;620;g2be7d6dfebe_0_595"/>
            <p:cNvSpPr/>
            <p:nvPr/>
          </p:nvSpPr>
          <p:spPr>
            <a:xfrm>
              <a:off x="3010694" y="4274125"/>
              <a:ext cx="591885" cy="4908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21" name="Google Shape;621;g2be7d6dfebe_0_595"/>
            <p:cNvSpPr/>
            <p:nvPr/>
          </p:nvSpPr>
          <p:spPr>
            <a:xfrm>
              <a:off x="3593508" y="4427305"/>
              <a:ext cx="369030" cy="3060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22" name="Google Shape;622;g2be7d6dfebe_0_595"/>
            <p:cNvSpPr/>
            <p:nvPr/>
          </p:nvSpPr>
          <p:spPr>
            <a:xfrm>
              <a:off x="3958709" y="4512144"/>
              <a:ext cx="294745" cy="2444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623" name="Google Shape;623;g2be7d6dfebe_0_595"/>
          <p:cNvGrpSpPr/>
          <p:nvPr/>
        </p:nvGrpSpPr>
        <p:grpSpPr>
          <a:xfrm rot="-983565">
            <a:off x="5299952" y="1440607"/>
            <a:ext cx="822474" cy="418006"/>
            <a:chOff x="1786971" y="4942919"/>
            <a:chExt cx="2041500" cy="1037553"/>
          </a:xfrm>
        </p:grpSpPr>
        <p:sp>
          <p:nvSpPr>
            <p:cNvPr id="624" name="Google Shape;624;g2be7d6dfebe_0_595"/>
            <p:cNvSpPr/>
            <p:nvPr/>
          </p:nvSpPr>
          <p:spPr>
            <a:xfrm>
              <a:off x="1886713" y="4942919"/>
              <a:ext cx="1842000" cy="62100"/>
            </a:xfrm>
            <a:prstGeom prst="roundRect">
              <a:avLst>
                <a:gd name="adj" fmla="val 50000"/>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25" name="Google Shape;625;g2be7d6dfebe_0_595"/>
            <p:cNvSpPr/>
            <p:nvPr/>
          </p:nvSpPr>
          <p:spPr>
            <a:xfrm>
              <a:off x="1786971" y="5005087"/>
              <a:ext cx="2041500" cy="972600"/>
            </a:xfrm>
            <a:prstGeom prst="trapezoid">
              <a:avLst>
                <a:gd name="adj" fmla="val 15411"/>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26" name="Google Shape;626;g2be7d6dfebe_0_595"/>
            <p:cNvSpPr/>
            <p:nvPr/>
          </p:nvSpPr>
          <p:spPr>
            <a:xfrm>
              <a:off x="1950379" y="5043805"/>
              <a:ext cx="1714800" cy="187800"/>
            </a:xfrm>
            <a:prstGeom prst="trapezoid">
              <a:avLst>
                <a:gd name="adj" fmla="val 25000"/>
              </a:avLst>
            </a:prstGeom>
            <a:solidFill>
              <a:srgbClr val="5757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627" name="Google Shape;627;g2be7d6dfebe_0_595"/>
            <p:cNvGrpSpPr/>
            <p:nvPr/>
          </p:nvGrpSpPr>
          <p:grpSpPr>
            <a:xfrm>
              <a:off x="2260716" y="5043925"/>
              <a:ext cx="1107466" cy="187777"/>
              <a:chOff x="7963057" y="2433000"/>
              <a:chExt cx="2294315" cy="371763"/>
            </a:xfrm>
          </p:grpSpPr>
          <p:grpSp>
            <p:nvGrpSpPr>
              <p:cNvPr id="628" name="Google Shape;628;g2be7d6dfebe_0_595"/>
              <p:cNvGrpSpPr/>
              <p:nvPr/>
            </p:nvGrpSpPr>
            <p:grpSpPr>
              <a:xfrm>
                <a:off x="7963057" y="2433000"/>
                <a:ext cx="344422" cy="371763"/>
                <a:chOff x="6383215" y="2833551"/>
                <a:chExt cx="240300" cy="371763"/>
              </a:xfrm>
            </p:grpSpPr>
            <p:sp>
              <p:nvSpPr>
                <p:cNvPr id="629" name="Google Shape;629;g2be7d6dfebe_0_595"/>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30" name="Google Shape;630;g2be7d6dfebe_0_595"/>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31" name="Google Shape;631;g2be7d6dfebe_0_595"/>
                <p:cNvSpPr/>
                <p:nvPr/>
              </p:nvSpPr>
              <p:spPr>
                <a:xfrm>
                  <a:off x="6383215" y="2936632"/>
                  <a:ext cx="240300" cy="93900"/>
                </a:xfrm>
                <a:prstGeom prst="trapezoid">
                  <a:avLst>
                    <a:gd name="adj" fmla="val 74687"/>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632" name="Google Shape;632;g2be7d6dfebe_0_595"/>
              <p:cNvGrpSpPr/>
              <p:nvPr/>
            </p:nvGrpSpPr>
            <p:grpSpPr>
              <a:xfrm>
                <a:off x="8933241" y="2433000"/>
                <a:ext cx="344422" cy="371763"/>
                <a:chOff x="6383215" y="2833551"/>
                <a:chExt cx="240300" cy="371763"/>
              </a:xfrm>
            </p:grpSpPr>
            <p:sp>
              <p:nvSpPr>
                <p:cNvPr id="633" name="Google Shape;633;g2be7d6dfebe_0_595"/>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34" name="Google Shape;634;g2be7d6dfebe_0_595"/>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35" name="Google Shape;635;g2be7d6dfebe_0_595"/>
                <p:cNvSpPr/>
                <p:nvPr/>
              </p:nvSpPr>
              <p:spPr>
                <a:xfrm>
                  <a:off x="6383215" y="2936632"/>
                  <a:ext cx="240300" cy="93900"/>
                </a:xfrm>
                <a:prstGeom prst="trapezoid">
                  <a:avLst>
                    <a:gd name="adj" fmla="val 67722"/>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636" name="Google Shape;636;g2be7d6dfebe_0_595"/>
              <p:cNvGrpSpPr/>
              <p:nvPr/>
            </p:nvGrpSpPr>
            <p:grpSpPr>
              <a:xfrm>
                <a:off x="9912950" y="2433000"/>
                <a:ext cx="344422" cy="371763"/>
                <a:chOff x="6383215" y="2833551"/>
                <a:chExt cx="240300" cy="371763"/>
              </a:xfrm>
            </p:grpSpPr>
            <p:sp>
              <p:nvSpPr>
                <p:cNvPr id="637" name="Google Shape;637;g2be7d6dfebe_0_595"/>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38" name="Google Shape;638;g2be7d6dfebe_0_595"/>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39" name="Google Shape;639;g2be7d6dfebe_0_595"/>
                <p:cNvSpPr/>
                <p:nvPr/>
              </p:nvSpPr>
              <p:spPr>
                <a:xfrm>
                  <a:off x="6383215" y="2936632"/>
                  <a:ext cx="240300" cy="93900"/>
                </a:xfrm>
                <a:prstGeom prst="trapezoid">
                  <a:avLst>
                    <a:gd name="adj" fmla="val 71204"/>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sp>
          <p:nvSpPr>
            <p:cNvPr id="640" name="Google Shape;640;g2be7d6dfebe_0_595"/>
            <p:cNvSpPr/>
            <p:nvPr/>
          </p:nvSpPr>
          <p:spPr>
            <a:xfrm>
              <a:off x="1842501"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1" name="Google Shape;641;g2be7d6dfebe_0_595"/>
            <p:cNvSpPr/>
            <p:nvPr/>
          </p:nvSpPr>
          <p:spPr>
            <a:xfrm>
              <a:off x="2313764"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2" name="Google Shape;642;g2be7d6dfebe_0_595"/>
            <p:cNvSpPr/>
            <p:nvPr/>
          </p:nvSpPr>
          <p:spPr>
            <a:xfrm>
              <a:off x="2785027"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3" name="Google Shape;643;g2be7d6dfebe_0_595"/>
            <p:cNvSpPr/>
            <p:nvPr/>
          </p:nvSpPr>
          <p:spPr>
            <a:xfrm>
              <a:off x="3256290"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644" name="Google Shape;644;g2be7d6dfebe_0_595"/>
            <p:cNvGrpSpPr/>
            <p:nvPr/>
          </p:nvGrpSpPr>
          <p:grpSpPr>
            <a:xfrm>
              <a:off x="1962400" y="5271505"/>
              <a:ext cx="302276" cy="682699"/>
              <a:chOff x="7384246" y="2899703"/>
              <a:chExt cx="626220" cy="1351612"/>
            </a:xfrm>
          </p:grpSpPr>
          <p:sp>
            <p:nvSpPr>
              <p:cNvPr id="645" name="Google Shape;645;g2be7d6dfebe_0_595"/>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6" name="Google Shape;646;g2be7d6dfebe_0_595"/>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7" name="Google Shape;647;g2be7d6dfebe_0_595"/>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8" name="Google Shape;648;g2be7d6dfebe_0_595"/>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9" name="Google Shape;649;g2be7d6dfebe_0_595"/>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0" name="Google Shape;650;g2be7d6dfebe_0_595"/>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1" name="Google Shape;651;g2be7d6dfebe_0_595"/>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2" name="Google Shape;652;g2be7d6dfebe_0_595"/>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3" name="Google Shape;653;g2be7d6dfebe_0_595"/>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4" name="Google Shape;654;g2be7d6dfebe_0_595"/>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5" name="Google Shape;655;g2be7d6dfebe_0_595"/>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656" name="Google Shape;656;g2be7d6dfebe_0_595"/>
            <p:cNvGrpSpPr/>
            <p:nvPr/>
          </p:nvGrpSpPr>
          <p:grpSpPr>
            <a:xfrm>
              <a:off x="2430437" y="5271505"/>
              <a:ext cx="302276" cy="682699"/>
              <a:chOff x="7384246" y="2899703"/>
              <a:chExt cx="626220" cy="1351612"/>
            </a:xfrm>
          </p:grpSpPr>
          <p:sp>
            <p:nvSpPr>
              <p:cNvPr id="657" name="Google Shape;657;g2be7d6dfebe_0_595"/>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8" name="Google Shape;658;g2be7d6dfebe_0_595"/>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9" name="Google Shape;659;g2be7d6dfebe_0_595"/>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60" name="Google Shape;660;g2be7d6dfebe_0_595"/>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61" name="Google Shape;661;g2be7d6dfebe_0_595"/>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62" name="Google Shape;662;g2be7d6dfebe_0_595"/>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63" name="Google Shape;663;g2be7d6dfebe_0_595"/>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64" name="Google Shape;664;g2be7d6dfebe_0_595"/>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65" name="Google Shape;665;g2be7d6dfebe_0_595"/>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66" name="Google Shape;666;g2be7d6dfebe_0_595"/>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67" name="Google Shape;667;g2be7d6dfebe_0_595"/>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668" name="Google Shape;668;g2be7d6dfebe_0_595"/>
            <p:cNvGrpSpPr/>
            <p:nvPr/>
          </p:nvGrpSpPr>
          <p:grpSpPr>
            <a:xfrm>
              <a:off x="2898475" y="5271505"/>
              <a:ext cx="302276" cy="682699"/>
              <a:chOff x="7384246" y="2899703"/>
              <a:chExt cx="626220" cy="1351612"/>
            </a:xfrm>
          </p:grpSpPr>
          <p:sp>
            <p:nvSpPr>
              <p:cNvPr id="669" name="Google Shape;669;g2be7d6dfebe_0_595"/>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70" name="Google Shape;670;g2be7d6dfebe_0_595"/>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71" name="Google Shape;671;g2be7d6dfebe_0_595"/>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72" name="Google Shape;672;g2be7d6dfebe_0_595"/>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73" name="Google Shape;673;g2be7d6dfebe_0_595"/>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74" name="Google Shape;674;g2be7d6dfebe_0_595"/>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75" name="Google Shape;675;g2be7d6dfebe_0_595"/>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76" name="Google Shape;676;g2be7d6dfebe_0_595"/>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77" name="Google Shape;677;g2be7d6dfebe_0_595"/>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78" name="Google Shape;678;g2be7d6dfebe_0_595"/>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79" name="Google Shape;679;g2be7d6dfebe_0_595"/>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680" name="Google Shape;680;g2be7d6dfebe_0_595"/>
            <p:cNvGrpSpPr/>
            <p:nvPr/>
          </p:nvGrpSpPr>
          <p:grpSpPr>
            <a:xfrm>
              <a:off x="3366513" y="5271505"/>
              <a:ext cx="302276" cy="682699"/>
              <a:chOff x="7384246" y="2899703"/>
              <a:chExt cx="626220" cy="1351612"/>
            </a:xfrm>
          </p:grpSpPr>
          <p:sp>
            <p:nvSpPr>
              <p:cNvPr id="681" name="Google Shape;681;g2be7d6dfebe_0_595"/>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82" name="Google Shape;682;g2be7d6dfebe_0_595"/>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83" name="Google Shape;683;g2be7d6dfebe_0_595"/>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84" name="Google Shape;684;g2be7d6dfebe_0_595"/>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85" name="Google Shape;685;g2be7d6dfebe_0_595"/>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86" name="Google Shape;686;g2be7d6dfebe_0_595"/>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87" name="Google Shape;687;g2be7d6dfebe_0_595"/>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88" name="Google Shape;688;g2be7d6dfebe_0_595"/>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89" name="Google Shape;689;g2be7d6dfebe_0_595"/>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90" name="Google Shape;690;g2be7d6dfebe_0_595"/>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91" name="Google Shape;691;g2be7d6dfebe_0_595"/>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pic>
          <p:nvPicPr>
            <p:cNvPr id="692" name="Google Shape;692;g2be7d6dfebe_0_595"/>
            <p:cNvPicPr preferRelativeResize="0"/>
            <p:nvPr/>
          </p:nvPicPr>
          <p:blipFill rotWithShape="1">
            <a:blip r:embed="rId3">
              <a:alphaModFix/>
            </a:blip>
            <a:srcRect/>
            <a:stretch/>
          </p:blipFill>
          <p:spPr>
            <a:xfrm>
              <a:off x="1843781" y="5671824"/>
              <a:ext cx="1940381" cy="308648"/>
            </a:xfrm>
            <a:prstGeom prst="rect">
              <a:avLst/>
            </a:prstGeom>
            <a:noFill/>
            <a:ln>
              <a:noFill/>
            </a:ln>
          </p:spPr>
        </p:pic>
      </p:grpSp>
      <p:grpSp>
        <p:nvGrpSpPr>
          <p:cNvPr id="693" name="Google Shape;693;g2be7d6dfebe_0_595"/>
          <p:cNvGrpSpPr/>
          <p:nvPr/>
        </p:nvGrpSpPr>
        <p:grpSpPr>
          <a:xfrm>
            <a:off x="4658164" y="1417975"/>
            <a:ext cx="450448" cy="450448"/>
            <a:chOff x="4266660" y="45289"/>
            <a:chExt cx="768290" cy="768290"/>
          </a:xfrm>
        </p:grpSpPr>
        <p:sp>
          <p:nvSpPr>
            <p:cNvPr id="694" name="Google Shape;694;g2be7d6dfebe_0_595"/>
            <p:cNvSpPr/>
            <p:nvPr/>
          </p:nvSpPr>
          <p:spPr>
            <a:xfrm>
              <a:off x="4266660" y="45289"/>
              <a:ext cx="768290" cy="768290"/>
            </a:xfrm>
            <a:custGeom>
              <a:avLst/>
              <a:gdLst/>
              <a:ahLst/>
              <a:cxnLst/>
              <a:rect l="l" t="t" r="r" b="b"/>
              <a:pathLst>
                <a:path w="768290" h="768290" extrusionOk="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95" name="Google Shape;695;g2be7d6dfebe_0_595"/>
            <p:cNvSpPr/>
            <p:nvPr/>
          </p:nvSpPr>
          <p:spPr>
            <a:xfrm>
              <a:off x="4418684" y="198118"/>
              <a:ext cx="460974" cy="460974"/>
            </a:xfrm>
            <a:custGeom>
              <a:avLst/>
              <a:gdLst/>
              <a:ahLst/>
              <a:cxnLst/>
              <a:rect l="l" t="t" r="r" b="b"/>
              <a:pathLst>
                <a:path w="460974" h="460974" extrusionOk="0">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pic>
        <p:nvPicPr>
          <p:cNvPr id="696" name="Google Shape;696;g2be7d6dfebe_0_595"/>
          <p:cNvPicPr preferRelativeResize="0"/>
          <p:nvPr/>
        </p:nvPicPr>
        <p:blipFill rotWithShape="1">
          <a:blip r:embed="rId4">
            <a:alphaModFix/>
          </a:blip>
          <a:srcRect/>
          <a:stretch/>
        </p:blipFill>
        <p:spPr>
          <a:xfrm>
            <a:off x="5306301" y="2429164"/>
            <a:ext cx="1613871" cy="840686"/>
          </a:xfrm>
          <a:prstGeom prst="rect">
            <a:avLst/>
          </a:prstGeom>
          <a:noFill/>
          <a:ln>
            <a:noFill/>
          </a:ln>
        </p:spPr>
      </p:pic>
      <p:pic>
        <p:nvPicPr>
          <p:cNvPr id="697" name="Google Shape;697;g2be7d6dfebe_0_595"/>
          <p:cNvPicPr preferRelativeResize="0"/>
          <p:nvPr/>
        </p:nvPicPr>
        <p:blipFill rotWithShape="1">
          <a:blip r:embed="rId5">
            <a:alphaModFix/>
          </a:blip>
          <a:srcRect/>
          <a:stretch/>
        </p:blipFill>
        <p:spPr>
          <a:xfrm>
            <a:off x="3308557" y="5052154"/>
            <a:ext cx="907025" cy="843035"/>
          </a:xfrm>
          <a:prstGeom prst="rect">
            <a:avLst/>
          </a:prstGeom>
          <a:noFill/>
          <a:ln>
            <a:noFill/>
          </a:ln>
        </p:spPr>
      </p:pic>
      <p:pic>
        <p:nvPicPr>
          <p:cNvPr id="698" name="Google Shape;698;g2be7d6dfebe_0_595"/>
          <p:cNvPicPr preferRelativeResize="0"/>
          <p:nvPr/>
        </p:nvPicPr>
        <p:blipFill rotWithShape="1">
          <a:blip r:embed="rId6">
            <a:alphaModFix/>
          </a:blip>
          <a:srcRect/>
          <a:stretch/>
        </p:blipFill>
        <p:spPr>
          <a:xfrm>
            <a:off x="108425" y="97775"/>
            <a:ext cx="2057137" cy="464100"/>
          </a:xfrm>
          <a:prstGeom prst="rect">
            <a:avLst/>
          </a:prstGeom>
          <a:noFill/>
          <a:ln>
            <a:noFill/>
          </a:ln>
        </p:spPr>
      </p:pic>
      <p:sp>
        <p:nvSpPr>
          <p:cNvPr id="699" name="Google Shape;699;g2be7d6dfebe_0_595"/>
          <p:cNvSpPr txBox="1">
            <a:spLocks noGrp="1"/>
          </p:cNvSpPr>
          <p:nvPr>
            <p:ph type="subTitle" idx="1"/>
          </p:nvPr>
        </p:nvSpPr>
        <p:spPr>
          <a:xfrm>
            <a:off x="275" y="4858200"/>
            <a:ext cx="12211500" cy="1214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1000"/>
              </a:spcBef>
              <a:spcAft>
                <a:spcPts val="0"/>
              </a:spcAft>
              <a:buSzPts val="2800"/>
              <a:buNone/>
            </a:pPr>
            <a:r>
              <a:rPr lang="fr-FR"/>
              <a:t>Phase 4 :</a:t>
            </a:r>
            <a:endParaRPr/>
          </a:p>
        </p:txBody>
      </p:sp>
      <p:sp>
        <p:nvSpPr>
          <p:cNvPr id="700" name="Google Shape;700;g2be7d6dfebe_0_595"/>
          <p:cNvSpPr txBox="1">
            <a:spLocks noGrp="1"/>
          </p:cNvSpPr>
          <p:nvPr>
            <p:ph type="subTitle" idx="2"/>
          </p:nvPr>
        </p:nvSpPr>
        <p:spPr>
          <a:xfrm>
            <a:off x="-50" y="5497297"/>
            <a:ext cx="12211500" cy="1214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1000"/>
              </a:spcBef>
              <a:spcAft>
                <a:spcPts val="0"/>
              </a:spcAft>
              <a:buSzPts val="4000"/>
              <a:buNone/>
            </a:pPr>
            <a:r>
              <a:rPr lang="fr-FR"/>
              <a:t>Le plan d’action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grpSp>
        <p:nvGrpSpPr>
          <p:cNvPr id="799" name="Google Shape;799;g2bb1fdd75e4_0_99"/>
          <p:cNvGrpSpPr/>
          <p:nvPr/>
        </p:nvGrpSpPr>
        <p:grpSpPr>
          <a:xfrm>
            <a:off x="548005" y="1726622"/>
            <a:ext cx="1800000" cy="1562901"/>
            <a:chOff x="388180" y="1779547"/>
            <a:chExt cx="1800000" cy="1562901"/>
          </a:xfrm>
        </p:grpSpPr>
        <p:sp>
          <p:nvSpPr>
            <p:cNvPr id="800" name="Google Shape;800;g2bb1fdd75e4_0_99"/>
            <p:cNvSpPr/>
            <p:nvPr/>
          </p:nvSpPr>
          <p:spPr>
            <a:xfrm>
              <a:off x="388180" y="3034648"/>
              <a:ext cx="1800000" cy="307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accent2"/>
                  </a:solidFill>
                  <a:latin typeface="Corbel"/>
                  <a:ea typeface="Corbel"/>
                  <a:cs typeface="Corbel"/>
                  <a:sym typeface="Corbel"/>
                </a:rPr>
                <a:t>Biens et services</a:t>
              </a:r>
              <a:endParaRPr sz="1400" b="0" i="0" u="none" strike="noStrike" cap="none">
                <a:solidFill>
                  <a:srgbClr val="000000"/>
                </a:solidFill>
                <a:latin typeface="Arial"/>
                <a:ea typeface="Arial"/>
                <a:cs typeface="Arial"/>
                <a:sym typeface="Arial"/>
              </a:endParaRPr>
            </a:p>
          </p:txBody>
        </p:sp>
        <p:pic>
          <p:nvPicPr>
            <p:cNvPr id="801" name="Google Shape;801;g2bb1fdd75e4_0_99"/>
            <p:cNvPicPr preferRelativeResize="0"/>
            <p:nvPr/>
          </p:nvPicPr>
          <p:blipFill rotWithShape="1">
            <a:blip r:embed="rId3">
              <a:alphaModFix/>
            </a:blip>
            <a:srcRect/>
            <a:stretch/>
          </p:blipFill>
          <p:spPr>
            <a:xfrm>
              <a:off x="692867" y="1779547"/>
              <a:ext cx="1190625" cy="1190625"/>
            </a:xfrm>
            <a:prstGeom prst="rect">
              <a:avLst/>
            </a:prstGeom>
            <a:noFill/>
            <a:ln>
              <a:noFill/>
            </a:ln>
          </p:spPr>
        </p:pic>
      </p:grpSp>
      <p:grpSp>
        <p:nvGrpSpPr>
          <p:cNvPr id="802" name="Google Shape;802;g2bb1fdd75e4_0_99"/>
          <p:cNvGrpSpPr/>
          <p:nvPr/>
        </p:nvGrpSpPr>
        <p:grpSpPr>
          <a:xfrm>
            <a:off x="2811628" y="2692935"/>
            <a:ext cx="1170600" cy="1442489"/>
            <a:chOff x="2484867" y="2745860"/>
            <a:chExt cx="1170600" cy="1442489"/>
          </a:xfrm>
        </p:grpSpPr>
        <p:sp>
          <p:nvSpPr>
            <p:cNvPr id="803" name="Google Shape;803;g2bb1fdd75e4_0_99"/>
            <p:cNvSpPr/>
            <p:nvPr/>
          </p:nvSpPr>
          <p:spPr>
            <a:xfrm>
              <a:off x="2484867" y="3880549"/>
              <a:ext cx="1170600" cy="307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accent2"/>
                  </a:solidFill>
                  <a:latin typeface="Corbel"/>
                  <a:ea typeface="Corbel"/>
                  <a:cs typeface="Corbel"/>
                  <a:sym typeface="Corbel"/>
                </a:rPr>
                <a:t>Alimentation</a:t>
              </a:r>
              <a:endParaRPr sz="1400" b="0" i="0" u="none" strike="noStrike" cap="none">
                <a:solidFill>
                  <a:srgbClr val="000000"/>
                </a:solidFill>
                <a:latin typeface="Arial"/>
                <a:ea typeface="Arial"/>
                <a:cs typeface="Arial"/>
                <a:sym typeface="Arial"/>
              </a:endParaRPr>
            </a:p>
          </p:txBody>
        </p:sp>
        <p:pic>
          <p:nvPicPr>
            <p:cNvPr id="804" name="Google Shape;804;g2bb1fdd75e4_0_99"/>
            <p:cNvPicPr preferRelativeResize="0"/>
            <p:nvPr/>
          </p:nvPicPr>
          <p:blipFill rotWithShape="1">
            <a:blip r:embed="rId4">
              <a:alphaModFix/>
            </a:blip>
            <a:srcRect/>
            <a:stretch/>
          </p:blipFill>
          <p:spPr>
            <a:xfrm>
              <a:off x="2509292" y="2745860"/>
              <a:ext cx="1121750" cy="1057776"/>
            </a:xfrm>
            <a:prstGeom prst="rect">
              <a:avLst/>
            </a:prstGeom>
            <a:noFill/>
            <a:ln>
              <a:noFill/>
            </a:ln>
          </p:spPr>
        </p:pic>
      </p:grpSp>
      <p:grpSp>
        <p:nvGrpSpPr>
          <p:cNvPr id="805" name="Google Shape;805;g2bb1fdd75e4_0_99"/>
          <p:cNvGrpSpPr/>
          <p:nvPr/>
        </p:nvGrpSpPr>
        <p:grpSpPr>
          <a:xfrm>
            <a:off x="4445850" y="1873371"/>
            <a:ext cx="1050000" cy="1416152"/>
            <a:chOff x="4190353" y="1925575"/>
            <a:chExt cx="1050000" cy="1416152"/>
          </a:xfrm>
        </p:grpSpPr>
        <p:sp>
          <p:nvSpPr>
            <p:cNvPr id="806" name="Google Shape;806;g2bb1fdd75e4_0_99"/>
            <p:cNvSpPr/>
            <p:nvPr/>
          </p:nvSpPr>
          <p:spPr>
            <a:xfrm>
              <a:off x="4190353" y="2960427"/>
              <a:ext cx="1050000" cy="381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accent2"/>
                  </a:solidFill>
                  <a:latin typeface="Corbel"/>
                  <a:ea typeface="Corbel"/>
                  <a:cs typeface="Corbel"/>
                  <a:sym typeface="Corbel"/>
                </a:rPr>
                <a:t>À la maison</a:t>
              </a:r>
              <a:endParaRPr sz="1400" b="0" i="0" u="none" strike="noStrike" cap="none">
                <a:solidFill>
                  <a:srgbClr val="000000"/>
                </a:solidFill>
                <a:latin typeface="Arial"/>
                <a:ea typeface="Arial"/>
                <a:cs typeface="Arial"/>
                <a:sym typeface="Arial"/>
              </a:endParaRPr>
            </a:p>
          </p:txBody>
        </p:sp>
        <p:pic>
          <p:nvPicPr>
            <p:cNvPr id="807" name="Google Shape;807;g2bb1fdd75e4_0_99"/>
            <p:cNvPicPr preferRelativeResize="0"/>
            <p:nvPr/>
          </p:nvPicPr>
          <p:blipFill rotWithShape="1">
            <a:blip r:embed="rId5">
              <a:alphaModFix/>
            </a:blip>
            <a:srcRect/>
            <a:stretch/>
          </p:blipFill>
          <p:spPr>
            <a:xfrm>
              <a:off x="4263478" y="1925575"/>
              <a:ext cx="959175" cy="959175"/>
            </a:xfrm>
            <a:prstGeom prst="rect">
              <a:avLst/>
            </a:prstGeom>
            <a:noFill/>
            <a:ln>
              <a:noFill/>
            </a:ln>
          </p:spPr>
        </p:pic>
      </p:grpSp>
      <p:grpSp>
        <p:nvGrpSpPr>
          <p:cNvPr id="808" name="Google Shape;808;g2bb1fdd75e4_0_99"/>
          <p:cNvGrpSpPr/>
          <p:nvPr/>
        </p:nvGrpSpPr>
        <p:grpSpPr>
          <a:xfrm>
            <a:off x="5959473" y="2948756"/>
            <a:ext cx="1368000" cy="1186668"/>
            <a:chOff x="5799648" y="2873772"/>
            <a:chExt cx="1368000" cy="1186668"/>
          </a:xfrm>
        </p:grpSpPr>
        <p:sp>
          <p:nvSpPr>
            <p:cNvPr id="809" name="Google Shape;809;g2bb1fdd75e4_0_99"/>
            <p:cNvSpPr/>
            <p:nvPr/>
          </p:nvSpPr>
          <p:spPr>
            <a:xfrm>
              <a:off x="5799648" y="3752639"/>
              <a:ext cx="1368000" cy="307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0" i="0" u="none" strike="noStrike" cap="none">
                  <a:solidFill>
                    <a:schemeClr val="accent2"/>
                  </a:solidFill>
                  <a:latin typeface="Corbel"/>
                  <a:ea typeface="Corbel"/>
                  <a:cs typeface="Corbel"/>
                  <a:sym typeface="Corbel"/>
                </a:rPr>
                <a:t>Transport</a:t>
              </a:r>
              <a:endParaRPr sz="1400" b="0" i="0" u="none" strike="noStrike" cap="none">
                <a:solidFill>
                  <a:srgbClr val="000000"/>
                </a:solidFill>
                <a:latin typeface="Arial"/>
                <a:ea typeface="Arial"/>
                <a:cs typeface="Arial"/>
                <a:sym typeface="Arial"/>
              </a:endParaRPr>
            </a:p>
          </p:txBody>
        </p:sp>
        <p:pic>
          <p:nvPicPr>
            <p:cNvPr id="810" name="Google Shape;810;g2bb1fdd75e4_0_99"/>
            <p:cNvPicPr preferRelativeResize="0"/>
            <p:nvPr/>
          </p:nvPicPr>
          <p:blipFill rotWithShape="1">
            <a:blip r:embed="rId6">
              <a:alphaModFix/>
            </a:blip>
            <a:srcRect/>
            <a:stretch/>
          </p:blipFill>
          <p:spPr>
            <a:xfrm>
              <a:off x="5830674" y="2873772"/>
              <a:ext cx="1305949" cy="737661"/>
            </a:xfrm>
            <a:prstGeom prst="rect">
              <a:avLst/>
            </a:prstGeom>
            <a:noFill/>
            <a:ln>
              <a:noFill/>
            </a:ln>
          </p:spPr>
        </p:pic>
      </p:grpSp>
      <p:sp>
        <p:nvSpPr>
          <p:cNvPr id="811" name="Google Shape;811;g2bb1fdd75e4_0_99"/>
          <p:cNvSpPr txBox="1"/>
          <p:nvPr/>
        </p:nvSpPr>
        <p:spPr>
          <a:xfrm>
            <a:off x="747150" y="4560513"/>
            <a:ext cx="106977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dk2"/>
                </a:solidFill>
                <a:latin typeface="Corbel"/>
                <a:ea typeface="Corbel"/>
                <a:cs typeface="Corbel"/>
                <a:sym typeface="Corbel"/>
              </a:rPr>
              <a:t>Attention à ne pas porter le poids du monde sur tes épaules !Au niveau individuel, prends aussi le temps d’observer, de contempler, d’être curieux</a:t>
            </a:r>
            <a:r>
              <a:rPr lang="fr-FR" sz="2000" b="1">
                <a:solidFill>
                  <a:schemeClr val="dk2"/>
                </a:solidFill>
                <a:latin typeface="Corbel"/>
                <a:ea typeface="Corbel"/>
                <a:cs typeface="Corbel"/>
                <a:sym typeface="Corbel"/>
              </a:rPr>
              <a:t>·</a:t>
            </a:r>
            <a:r>
              <a:rPr lang="fr-FR" sz="2000" b="1" i="0" u="none" strike="noStrike" cap="none">
                <a:solidFill>
                  <a:schemeClr val="dk2"/>
                </a:solidFill>
                <a:latin typeface="Corbel"/>
                <a:ea typeface="Corbel"/>
                <a:cs typeface="Corbel"/>
                <a:sym typeface="Corbel"/>
              </a:rPr>
              <a:t>se de la complexité du vivant</a:t>
            </a:r>
            <a:endParaRPr sz="2000" b="1" i="0" u="none" strike="noStrike" cap="none">
              <a:solidFill>
                <a:schemeClr val="dk2"/>
              </a:solidFill>
              <a:latin typeface="Corbel"/>
              <a:ea typeface="Corbel"/>
              <a:cs typeface="Corbel"/>
              <a:sym typeface="Corbel"/>
            </a:endParaRPr>
          </a:p>
        </p:txBody>
      </p:sp>
      <p:sp>
        <p:nvSpPr>
          <p:cNvPr id="812" name="Google Shape;812;g2bb1fdd75e4_0_99"/>
          <p:cNvSpPr txBox="1"/>
          <p:nvPr/>
        </p:nvSpPr>
        <p:spPr>
          <a:xfrm>
            <a:off x="0" y="6550200"/>
            <a:ext cx="4768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1" u="none" strike="noStrike" cap="none">
                <a:solidFill>
                  <a:schemeClr val="dk1"/>
                </a:solidFill>
                <a:latin typeface="Corbel"/>
                <a:ea typeface="Corbel"/>
                <a:cs typeface="Corbel"/>
                <a:sym typeface="Corbel"/>
              </a:rPr>
              <a:t>*Source : Publication </a:t>
            </a:r>
            <a:r>
              <a:rPr lang="fr-FR" sz="1400" b="0" strike="noStrike" cap="none">
                <a:solidFill>
                  <a:schemeClr val="dk1"/>
                </a:solidFill>
                <a:latin typeface="Corbel"/>
                <a:ea typeface="Corbel"/>
                <a:cs typeface="Corbel"/>
                <a:sym typeface="Corbel"/>
              </a:rPr>
              <a:t>Faire sa part</a:t>
            </a:r>
            <a:r>
              <a:rPr lang="fr-FR" sz="1400" b="0" i="1" u="none" strike="noStrike" cap="none">
                <a:solidFill>
                  <a:schemeClr val="dk1"/>
                </a:solidFill>
                <a:latin typeface="Corbel"/>
                <a:ea typeface="Corbel"/>
                <a:cs typeface="Corbel"/>
                <a:sym typeface="Corbel"/>
              </a:rPr>
              <a:t>, Carbone 4, juin 2019</a:t>
            </a:r>
            <a:endParaRPr sz="1400" b="0" i="0" u="none" strike="noStrike" cap="none">
              <a:solidFill>
                <a:srgbClr val="000000"/>
              </a:solidFill>
              <a:latin typeface="Arial"/>
              <a:ea typeface="Arial"/>
              <a:cs typeface="Arial"/>
              <a:sym typeface="Arial"/>
            </a:endParaRPr>
          </a:p>
        </p:txBody>
      </p:sp>
      <p:sp>
        <p:nvSpPr>
          <p:cNvPr id="813" name="Google Shape;813;g2bb1fdd75e4_0_99"/>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Nos actions individuelles comptent</a:t>
            </a:r>
            <a:endParaRPr/>
          </a:p>
        </p:txBody>
      </p:sp>
      <p:sp>
        <p:nvSpPr>
          <p:cNvPr id="814" name="Google Shape;814;g2bb1fdd75e4_0_99"/>
          <p:cNvSpPr/>
          <p:nvPr/>
        </p:nvSpPr>
        <p:spPr>
          <a:xfrm>
            <a:off x="8208875" y="1558400"/>
            <a:ext cx="3376500" cy="2005200"/>
          </a:xfrm>
          <a:prstGeom prst="roundRect">
            <a:avLst>
              <a:gd name="adj" fmla="val 16667"/>
            </a:avLst>
          </a:prstGeom>
          <a:solidFill>
            <a:srgbClr val="3486C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150">
                <a:solidFill>
                  <a:schemeClr val="lt1"/>
                </a:solidFill>
                <a:latin typeface="Corbel"/>
                <a:ea typeface="Corbel"/>
                <a:cs typeface="Corbel"/>
                <a:sym typeface="Corbel"/>
              </a:rPr>
              <a:t>Les mesures prises par chacun et chacune peuvent aider à réduire notre empreinte carbone de 25 % à 45 %*</a:t>
            </a:r>
            <a:endParaRPr sz="2150">
              <a:solidFill>
                <a:schemeClr val="lt1"/>
              </a:solidFill>
              <a:latin typeface="Corbel"/>
              <a:ea typeface="Corbel"/>
              <a:cs typeface="Corbel"/>
              <a:sym typeface="Corbe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g2be7d6dfebe_0_3072"/>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a:t>Quiz !</a:t>
            </a:r>
            <a:endParaRPr/>
          </a:p>
        </p:txBody>
      </p:sp>
      <p:grpSp>
        <p:nvGrpSpPr>
          <p:cNvPr id="821" name="Google Shape;821;g2be7d6dfebe_0_3072"/>
          <p:cNvGrpSpPr/>
          <p:nvPr/>
        </p:nvGrpSpPr>
        <p:grpSpPr>
          <a:xfrm>
            <a:off x="2343600" y="2666400"/>
            <a:ext cx="7920360" cy="2359740"/>
            <a:chOff x="2113868" y="2397797"/>
            <a:chExt cx="7920360" cy="2359740"/>
          </a:xfrm>
        </p:grpSpPr>
        <p:sp>
          <p:nvSpPr>
            <p:cNvPr id="822" name="Google Shape;822;g2be7d6dfebe_0_3072"/>
            <p:cNvSpPr/>
            <p:nvPr/>
          </p:nvSpPr>
          <p:spPr>
            <a:xfrm>
              <a:off x="2113868" y="3821837"/>
              <a:ext cx="3888000" cy="431700"/>
            </a:xfrm>
            <a:prstGeom prst="roundRect">
              <a:avLst>
                <a:gd name="adj" fmla="val 45346"/>
              </a:avLst>
            </a:prstGeom>
            <a:solidFill>
              <a:srgbClr val="3486C5"/>
            </a:solid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g2be7d6dfebe_0_3072"/>
            <p:cNvSpPr/>
            <p:nvPr/>
          </p:nvSpPr>
          <p:spPr>
            <a:xfrm>
              <a:off x="2113868" y="4325837"/>
              <a:ext cx="3888000" cy="431700"/>
            </a:xfrm>
            <a:prstGeom prst="roundRect">
              <a:avLst>
                <a:gd name="adj" fmla="val 45346"/>
              </a:avLst>
            </a:prstGeom>
            <a:solidFill>
              <a:srgbClr val="3486C5"/>
            </a:solid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g2be7d6dfebe_0_3072"/>
            <p:cNvSpPr/>
            <p:nvPr/>
          </p:nvSpPr>
          <p:spPr>
            <a:xfrm>
              <a:off x="6146228" y="3821837"/>
              <a:ext cx="3888000" cy="431700"/>
            </a:xfrm>
            <a:prstGeom prst="roundRect">
              <a:avLst>
                <a:gd name="adj" fmla="val 45346"/>
              </a:avLst>
            </a:prstGeom>
            <a:solidFill>
              <a:srgbClr val="3486C5"/>
            </a:solid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g2be7d6dfebe_0_3072"/>
            <p:cNvSpPr/>
            <p:nvPr/>
          </p:nvSpPr>
          <p:spPr>
            <a:xfrm>
              <a:off x="6146228" y="4325837"/>
              <a:ext cx="3888000" cy="431700"/>
            </a:xfrm>
            <a:prstGeom prst="roundRect">
              <a:avLst>
                <a:gd name="adj" fmla="val 45346"/>
              </a:avLst>
            </a:prstGeom>
            <a:solidFill>
              <a:srgbClr val="3486C5"/>
            </a:solid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g2be7d6dfebe_0_3072"/>
            <p:cNvSpPr/>
            <p:nvPr/>
          </p:nvSpPr>
          <p:spPr>
            <a:xfrm>
              <a:off x="2113868" y="2397797"/>
              <a:ext cx="7632300" cy="863700"/>
            </a:xfrm>
            <a:prstGeom prst="roundRect">
              <a:avLst>
                <a:gd name="adj" fmla="val 29424"/>
              </a:avLst>
            </a:prstGeom>
            <a:solidFill>
              <a:srgbClr val="3486C5"/>
            </a:solidFill>
            <a:ln w="9525" cap="flat" cmpd="sng">
              <a:solidFill>
                <a:srgbClr val="3486C5"/>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lt1"/>
                  </a:solidFill>
                  <a:latin typeface="Arial"/>
                  <a:ea typeface="Arial"/>
                  <a:cs typeface="Arial"/>
                  <a:sym typeface="Arial"/>
                </a:rPr>
                <a:t>Quels sont les principaux postes d'émissions au niveau individuel ?</a:t>
              </a:r>
              <a:endParaRPr sz="1400" b="0" i="0" u="none" strike="noStrike" cap="none">
                <a:solidFill>
                  <a:schemeClr val="lt1"/>
                </a:solidFill>
                <a:latin typeface="Arial"/>
                <a:ea typeface="Arial"/>
                <a:cs typeface="Arial"/>
                <a:sym typeface="Arial"/>
              </a:endParaRPr>
            </a:p>
          </p:txBody>
        </p:sp>
        <p:sp>
          <p:nvSpPr>
            <p:cNvPr id="827" name="Google Shape;827;g2be7d6dfebe_0_3072"/>
            <p:cNvSpPr/>
            <p:nvPr/>
          </p:nvSpPr>
          <p:spPr>
            <a:xfrm>
              <a:off x="2191868" y="3867557"/>
              <a:ext cx="3814200" cy="364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fr-FR" sz="1400" b="1" i="0" u="none" strike="noStrike" cap="none">
                  <a:solidFill>
                    <a:schemeClr val="lt1"/>
                  </a:solidFill>
                  <a:latin typeface="Arial"/>
                  <a:ea typeface="Arial"/>
                  <a:cs typeface="Arial"/>
                  <a:sym typeface="Arial"/>
                </a:rPr>
                <a:t>A : Alimentation</a:t>
              </a:r>
              <a:endParaRPr sz="1400" b="0" i="0" u="none" strike="noStrike" cap="none">
                <a:solidFill>
                  <a:schemeClr val="lt1"/>
                </a:solidFill>
                <a:latin typeface="Arial"/>
                <a:ea typeface="Arial"/>
                <a:cs typeface="Arial"/>
                <a:sym typeface="Arial"/>
              </a:endParaRPr>
            </a:p>
          </p:txBody>
        </p:sp>
        <p:sp>
          <p:nvSpPr>
            <p:cNvPr id="828" name="Google Shape;828;g2be7d6dfebe_0_3072"/>
            <p:cNvSpPr/>
            <p:nvPr/>
          </p:nvSpPr>
          <p:spPr>
            <a:xfrm>
              <a:off x="6237565" y="3867562"/>
              <a:ext cx="3728700" cy="364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fr-FR" sz="1400" b="1" i="0" u="none" strike="noStrike" cap="none">
                  <a:solidFill>
                    <a:schemeClr val="lt1"/>
                  </a:solidFill>
                  <a:latin typeface="Arial"/>
                  <a:ea typeface="Arial"/>
                  <a:cs typeface="Arial"/>
                  <a:sym typeface="Arial"/>
                </a:rPr>
                <a:t>B : Transport</a:t>
              </a:r>
              <a:endParaRPr sz="1400" b="0" i="0" u="none" strike="noStrike" cap="none">
                <a:solidFill>
                  <a:schemeClr val="lt1"/>
                </a:solidFill>
                <a:latin typeface="Arial"/>
                <a:ea typeface="Arial"/>
                <a:cs typeface="Arial"/>
                <a:sym typeface="Arial"/>
              </a:endParaRPr>
            </a:p>
          </p:txBody>
        </p:sp>
        <p:sp>
          <p:nvSpPr>
            <p:cNvPr id="829" name="Google Shape;829;g2be7d6dfebe_0_3072"/>
            <p:cNvSpPr/>
            <p:nvPr/>
          </p:nvSpPr>
          <p:spPr>
            <a:xfrm>
              <a:off x="2205182" y="4371562"/>
              <a:ext cx="3728700" cy="364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fr-FR" sz="1400" b="1" i="0" u="none" strike="noStrike" cap="none">
                  <a:solidFill>
                    <a:schemeClr val="lt1"/>
                  </a:solidFill>
                  <a:latin typeface="Arial"/>
                  <a:ea typeface="Arial"/>
                  <a:cs typeface="Arial"/>
                  <a:sym typeface="Arial"/>
                </a:rPr>
                <a:t>C : Santé</a:t>
              </a:r>
              <a:endParaRPr sz="1400" b="0" i="0" u="none" strike="noStrike" cap="none">
                <a:solidFill>
                  <a:schemeClr val="lt1"/>
                </a:solidFill>
                <a:latin typeface="Arial"/>
                <a:ea typeface="Arial"/>
                <a:cs typeface="Arial"/>
                <a:sym typeface="Arial"/>
              </a:endParaRPr>
            </a:p>
          </p:txBody>
        </p:sp>
        <p:sp>
          <p:nvSpPr>
            <p:cNvPr id="830" name="Google Shape;830;g2be7d6dfebe_0_3072"/>
            <p:cNvSpPr/>
            <p:nvPr/>
          </p:nvSpPr>
          <p:spPr>
            <a:xfrm>
              <a:off x="6237548" y="4386494"/>
              <a:ext cx="3058800" cy="364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fr-FR" sz="1400" b="1" i="0" u="none" strike="noStrike" cap="none">
                  <a:solidFill>
                    <a:schemeClr val="lt1"/>
                  </a:solidFill>
                  <a:latin typeface="Arial"/>
                  <a:ea typeface="Arial"/>
                  <a:cs typeface="Arial"/>
                  <a:sym typeface="Arial"/>
                </a:rPr>
                <a:t>D : Énergie utilis</a:t>
              </a:r>
              <a:r>
                <a:rPr lang="fr-FR" b="1">
                  <a:solidFill>
                    <a:schemeClr val="lt1"/>
                  </a:solidFill>
                </a:rPr>
                <a:t>ée </a:t>
              </a:r>
              <a:r>
                <a:rPr lang="fr-FR" sz="1400" b="1" i="0" u="none" strike="noStrike" cap="none">
                  <a:solidFill>
                    <a:schemeClr val="lt1"/>
                  </a:solidFill>
                  <a:latin typeface="Arial"/>
                  <a:ea typeface="Arial"/>
                  <a:cs typeface="Arial"/>
                  <a:sym typeface="Arial"/>
                </a:rPr>
                <a:t>au domicile	</a:t>
              </a:r>
              <a:endParaRPr sz="1400" b="0" i="0" u="none" strike="noStrike" cap="none">
                <a:solidFill>
                  <a:schemeClr val="lt1"/>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grpSp>
        <p:nvGrpSpPr>
          <p:cNvPr id="836" name="Google Shape;836;g2be7d6dfebe_0_3092"/>
          <p:cNvGrpSpPr/>
          <p:nvPr/>
        </p:nvGrpSpPr>
        <p:grpSpPr>
          <a:xfrm>
            <a:off x="2343600" y="2666400"/>
            <a:ext cx="7920360" cy="2359740"/>
            <a:chOff x="2113868" y="2397797"/>
            <a:chExt cx="7920360" cy="2359740"/>
          </a:xfrm>
        </p:grpSpPr>
        <p:sp>
          <p:nvSpPr>
            <p:cNvPr id="837" name="Google Shape;837;g2be7d6dfebe_0_3092"/>
            <p:cNvSpPr/>
            <p:nvPr/>
          </p:nvSpPr>
          <p:spPr>
            <a:xfrm>
              <a:off x="2113868" y="3821837"/>
              <a:ext cx="3888000" cy="431700"/>
            </a:xfrm>
            <a:prstGeom prst="roundRect">
              <a:avLst>
                <a:gd name="adj" fmla="val 45346"/>
              </a:avLst>
            </a:prstGeom>
            <a:solidFill>
              <a:schemeClr val="lt1"/>
            </a:solid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g2be7d6dfebe_0_3092"/>
            <p:cNvSpPr/>
            <p:nvPr/>
          </p:nvSpPr>
          <p:spPr>
            <a:xfrm>
              <a:off x="2113868" y="4325837"/>
              <a:ext cx="3888000" cy="431700"/>
            </a:xfrm>
            <a:prstGeom prst="roundRect">
              <a:avLst>
                <a:gd name="adj" fmla="val 45346"/>
              </a:avLst>
            </a:prstGeom>
            <a:solidFill>
              <a:srgbClr val="3486C5"/>
            </a:solid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g2be7d6dfebe_0_3092"/>
            <p:cNvSpPr/>
            <p:nvPr/>
          </p:nvSpPr>
          <p:spPr>
            <a:xfrm>
              <a:off x="6146228" y="3821837"/>
              <a:ext cx="3888000" cy="431700"/>
            </a:xfrm>
            <a:prstGeom prst="roundRect">
              <a:avLst>
                <a:gd name="adj" fmla="val 45346"/>
              </a:avLst>
            </a:prstGeom>
            <a:solidFill>
              <a:schemeClr val="lt1"/>
            </a:solid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g2be7d6dfebe_0_3092"/>
            <p:cNvSpPr/>
            <p:nvPr/>
          </p:nvSpPr>
          <p:spPr>
            <a:xfrm>
              <a:off x="6146228" y="4325837"/>
              <a:ext cx="3888000" cy="431700"/>
            </a:xfrm>
            <a:prstGeom prst="roundRect">
              <a:avLst>
                <a:gd name="adj" fmla="val 45346"/>
              </a:avLst>
            </a:prstGeom>
            <a:solidFill>
              <a:srgbClr val="3486C5"/>
            </a:solid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g2be7d6dfebe_0_3092"/>
            <p:cNvSpPr/>
            <p:nvPr/>
          </p:nvSpPr>
          <p:spPr>
            <a:xfrm>
              <a:off x="2113868" y="2397797"/>
              <a:ext cx="7632300" cy="863700"/>
            </a:xfrm>
            <a:prstGeom prst="roundRect">
              <a:avLst>
                <a:gd name="adj" fmla="val 29424"/>
              </a:avLst>
            </a:prstGeom>
            <a:solidFill>
              <a:srgbClr val="3486C5"/>
            </a:solidFill>
            <a:ln w="9525" cap="flat" cmpd="sng">
              <a:solidFill>
                <a:srgbClr val="3486C5"/>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lt1"/>
                  </a:solidFill>
                  <a:latin typeface="Arial"/>
                  <a:ea typeface="Arial"/>
                  <a:cs typeface="Arial"/>
                  <a:sym typeface="Arial"/>
                </a:rPr>
                <a:t>Quels sont les principaux postes d'émissions au niveau individuel ?</a:t>
              </a:r>
              <a:endParaRPr sz="2000" b="1" i="0" u="none" strike="noStrike" cap="none">
                <a:solidFill>
                  <a:schemeClr val="lt1"/>
                </a:solidFill>
                <a:latin typeface="Arial"/>
                <a:ea typeface="Arial"/>
                <a:cs typeface="Arial"/>
                <a:sym typeface="Arial"/>
              </a:endParaRPr>
            </a:p>
          </p:txBody>
        </p:sp>
        <p:sp>
          <p:nvSpPr>
            <p:cNvPr id="842" name="Google Shape;842;g2be7d6dfebe_0_3092"/>
            <p:cNvSpPr/>
            <p:nvPr/>
          </p:nvSpPr>
          <p:spPr>
            <a:xfrm>
              <a:off x="2186843" y="3867572"/>
              <a:ext cx="3495300" cy="204900"/>
            </a:xfrm>
            <a:prstGeom prst="rect">
              <a:avLst/>
            </a:prstGeom>
            <a:solidFill>
              <a:schemeClr val="lt1"/>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fr-FR" sz="1400" b="1" i="0" u="none" strike="noStrike" cap="none">
                  <a:solidFill>
                    <a:schemeClr val="accent1"/>
                  </a:solidFill>
                  <a:latin typeface="Arial"/>
                  <a:ea typeface="Arial"/>
                  <a:cs typeface="Arial"/>
                  <a:sym typeface="Arial"/>
                </a:rPr>
                <a:t>A : Alimentation</a:t>
              </a:r>
              <a:endParaRPr sz="1400" b="0" i="0" u="none" strike="noStrike" cap="none">
                <a:solidFill>
                  <a:schemeClr val="accent1"/>
                </a:solidFill>
                <a:latin typeface="Arial"/>
                <a:ea typeface="Arial"/>
                <a:cs typeface="Arial"/>
                <a:sym typeface="Arial"/>
              </a:endParaRPr>
            </a:p>
          </p:txBody>
        </p:sp>
        <p:sp>
          <p:nvSpPr>
            <p:cNvPr id="843" name="Google Shape;843;g2be7d6dfebe_0_3092"/>
            <p:cNvSpPr/>
            <p:nvPr/>
          </p:nvSpPr>
          <p:spPr>
            <a:xfrm>
              <a:off x="6237565" y="3867562"/>
              <a:ext cx="3728700" cy="364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fr-FR" sz="1400" b="1" i="0" u="none" strike="noStrike" cap="none">
                  <a:solidFill>
                    <a:schemeClr val="accent1"/>
                  </a:solidFill>
                  <a:latin typeface="Arial"/>
                  <a:ea typeface="Arial"/>
                  <a:cs typeface="Arial"/>
                  <a:sym typeface="Arial"/>
                </a:rPr>
                <a:t>B : Transport</a:t>
              </a:r>
              <a:endParaRPr sz="1400" b="0" i="0" u="none" strike="noStrike" cap="none">
                <a:solidFill>
                  <a:schemeClr val="accent1"/>
                </a:solidFill>
                <a:latin typeface="Arial"/>
                <a:ea typeface="Arial"/>
                <a:cs typeface="Arial"/>
                <a:sym typeface="Arial"/>
              </a:endParaRPr>
            </a:p>
          </p:txBody>
        </p:sp>
        <p:sp>
          <p:nvSpPr>
            <p:cNvPr id="844" name="Google Shape;844;g2be7d6dfebe_0_3092"/>
            <p:cNvSpPr/>
            <p:nvPr/>
          </p:nvSpPr>
          <p:spPr>
            <a:xfrm>
              <a:off x="2205182" y="4371562"/>
              <a:ext cx="3728700" cy="364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fr-FR" sz="1400" b="1" i="0" u="none" strike="noStrike" cap="none">
                  <a:solidFill>
                    <a:schemeClr val="lt1"/>
                  </a:solidFill>
                  <a:latin typeface="Arial"/>
                  <a:ea typeface="Arial"/>
                  <a:cs typeface="Arial"/>
                  <a:sym typeface="Arial"/>
                </a:rPr>
                <a:t>C : Santé</a:t>
              </a:r>
              <a:endParaRPr sz="1400" b="0" i="0" u="none" strike="noStrike" cap="none">
                <a:solidFill>
                  <a:schemeClr val="lt1"/>
                </a:solidFill>
                <a:latin typeface="Arial"/>
                <a:ea typeface="Arial"/>
                <a:cs typeface="Arial"/>
                <a:sym typeface="Arial"/>
              </a:endParaRPr>
            </a:p>
          </p:txBody>
        </p:sp>
        <p:sp>
          <p:nvSpPr>
            <p:cNvPr id="845" name="Google Shape;845;g2be7d6dfebe_0_3092"/>
            <p:cNvSpPr/>
            <p:nvPr/>
          </p:nvSpPr>
          <p:spPr>
            <a:xfrm>
              <a:off x="6237548" y="4386494"/>
              <a:ext cx="3058800" cy="364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fr-FR" sz="1400" b="1" i="0" u="none" strike="noStrike" cap="none">
                  <a:solidFill>
                    <a:schemeClr val="lt1"/>
                  </a:solidFill>
                  <a:latin typeface="Arial"/>
                  <a:ea typeface="Arial"/>
                  <a:cs typeface="Arial"/>
                  <a:sym typeface="Arial"/>
                </a:rPr>
                <a:t>D : Energie utilisée au domicile</a:t>
              </a:r>
              <a:endParaRPr sz="1400" b="0" i="0" u="none" strike="noStrike" cap="none">
                <a:solidFill>
                  <a:schemeClr val="lt1"/>
                </a:solidFill>
                <a:latin typeface="Arial"/>
                <a:ea typeface="Arial"/>
                <a:cs typeface="Arial"/>
                <a:sym typeface="Arial"/>
              </a:endParaRPr>
            </a:p>
          </p:txBody>
        </p:sp>
      </p:grpSp>
      <p:sp>
        <p:nvSpPr>
          <p:cNvPr id="846" name="Google Shape;846;g2be7d6dfebe_0_3092"/>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a:t>Quiz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g2bb18cb8d6c_0_0"/>
          <p:cNvSpPr txBox="1"/>
          <p:nvPr/>
        </p:nvSpPr>
        <p:spPr>
          <a:xfrm>
            <a:off x="1603169" y="5281986"/>
            <a:ext cx="20751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rgbClr val="085160"/>
                </a:solidFill>
                <a:latin typeface="Corbel"/>
                <a:ea typeface="Corbel"/>
                <a:cs typeface="Corbel"/>
                <a:sym typeface="Corbel"/>
              </a:rPr>
              <a:t>Neutralité carbone</a:t>
            </a:r>
            <a:endParaRPr sz="1400" b="0" i="0" u="none" strike="noStrike" cap="none">
              <a:solidFill>
                <a:srgbClr val="000000"/>
              </a:solidFill>
              <a:latin typeface="Arial"/>
              <a:ea typeface="Arial"/>
              <a:cs typeface="Arial"/>
              <a:sym typeface="Arial"/>
            </a:endParaRPr>
          </a:p>
        </p:txBody>
      </p:sp>
      <p:pic>
        <p:nvPicPr>
          <p:cNvPr id="852" name="Google Shape;852;g2bb18cb8d6c_0_0"/>
          <p:cNvPicPr preferRelativeResize="0"/>
          <p:nvPr/>
        </p:nvPicPr>
        <p:blipFill rotWithShape="1">
          <a:blip r:embed="rId3">
            <a:alphaModFix/>
          </a:blip>
          <a:srcRect/>
          <a:stretch/>
        </p:blipFill>
        <p:spPr>
          <a:xfrm>
            <a:off x="2315030" y="4601525"/>
            <a:ext cx="651400" cy="651400"/>
          </a:xfrm>
          <a:prstGeom prst="rect">
            <a:avLst/>
          </a:prstGeom>
          <a:noFill/>
          <a:ln>
            <a:noFill/>
          </a:ln>
        </p:spPr>
      </p:pic>
      <p:sp>
        <p:nvSpPr>
          <p:cNvPr id="853" name="Google Shape;853;g2bb18cb8d6c_0_0"/>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L’empreinte carbone individuelle moyenne en France</a:t>
            </a:r>
            <a:endParaRPr/>
          </a:p>
        </p:txBody>
      </p:sp>
      <p:pic>
        <p:nvPicPr>
          <p:cNvPr id="854" name="Google Shape;854;g2bb18cb8d6c_0_0"/>
          <p:cNvPicPr preferRelativeResize="0"/>
          <p:nvPr/>
        </p:nvPicPr>
        <p:blipFill rotWithShape="1">
          <a:blip r:embed="rId4">
            <a:alphaModFix/>
          </a:blip>
          <a:srcRect t="95865"/>
          <a:stretch/>
        </p:blipFill>
        <p:spPr>
          <a:xfrm>
            <a:off x="0" y="6624225"/>
            <a:ext cx="5702999" cy="233774"/>
          </a:xfrm>
          <a:prstGeom prst="rect">
            <a:avLst/>
          </a:prstGeom>
          <a:noFill/>
          <a:ln>
            <a:noFill/>
          </a:ln>
        </p:spPr>
      </p:pic>
      <p:grpSp>
        <p:nvGrpSpPr>
          <p:cNvPr id="855" name="Google Shape;855;g2bb18cb8d6c_0_0"/>
          <p:cNvGrpSpPr/>
          <p:nvPr/>
        </p:nvGrpSpPr>
        <p:grpSpPr>
          <a:xfrm>
            <a:off x="4086730" y="1577775"/>
            <a:ext cx="5435301" cy="4599275"/>
            <a:chOff x="2867200" y="1349175"/>
            <a:chExt cx="5435301" cy="4599275"/>
          </a:xfrm>
        </p:grpSpPr>
        <p:pic>
          <p:nvPicPr>
            <p:cNvPr id="856" name="Google Shape;856;g2bb18cb8d6c_0_0"/>
            <p:cNvPicPr preferRelativeResize="0"/>
            <p:nvPr/>
          </p:nvPicPr>
          <p:blipFill rotWithShape="1">
            <a:blip r:embed="rId4">
              <a:alphaModFix/>
            </a:blip>
            <a:srcRect b="14646"/>
            <a:stretch/>
          </p:blipFill>
          <p:spPr>
            <a:xfrm>
              <a:off x="2867200" y="1349175"/>
              <a:ext cx="5435301" cy="4599275"/>
            </a:xfrm>
            <a:prstGeom prst="rect">
              <a:avLst/>
            </a:prstGeom>
            <a:noFill/>
            <a:ln>
              <a:noFill/>
            </a:ln>
          </p:spPr>
        </p:pic>
        <p:pic>
          <p:nvPicPr>
            <p:cNvPr id="857" name="Google Shape;857;g2bb18cb8d6c_0_0"/>
            <p:cNvPicPr preferRelativeResize="0"/>
            <p:nvPr/>
          </p:nvPicPr>
          <p:blipFill rotWithShape="1">
            <a:blip r:embed="rId4">
              <a:alphaModFix/>
            </a:blip>
            <a:srcRect l="79494" t="83779" b="4131"/>
            <a:stretch/>
          </p:blipFill>
          <p:spPr>
            <a:xfrm>
              <a:off x="7187976" y="5297049"/>
              <a:ext cx="1114525" cy="651400"/>
            </a:xfrm>
            <a:prstGeom prst="rect">
              <a:avLst/>
            </a:prstGeom>
            <a:noFill/>
            <a:ln>
              <a:noFill/>
            </a:ln>
          </p:spPr>
        </p:pic>
      </p:grpSp>
      <p:sp>
        <p:nvSpPr>
          <p:cNvPr id="858" name="Google Shape;858;g2bb18cb8d6c_0_0"/>
          <p:cNvSpPr/>
          <p:nvPr/>
        </p:nvSpPr>
        <p:spPr>
          <a:xfrm>
            <a:off x="3184883" y="5667828"/>
            <a:ext cx="770053" cy="338685"/>
          </a:xfrm>
          <a:custGeom>
            <a:avLst/>
            <a:gdLst/>
            <a:ahLst/>
            <a:cxnLst/>
            <a:rect l="l" t="t" r="r" b="b"/>
            <a:pathLst>
              <a:path w="41845" h="31675" extrusionOk="0">
                <a:moveTo>
                  <a:pt x="0" y="0"/>
                </a:moveTo>
                <a:cubicBezTo>
                  <a:pt x="969" y="2325"/>
                  <a:pt x="3293" y="9686"/>
                  <a:pt x="5811" y="13948"/>
                </a:cubicBezTo>
                <a:cubicBezTo>
                  <a:pt x="8329" y="18210"/>
                  <a:pt x="11526" y="22666"/>
                  <a:pt x="15110" y="25572"/>
                </a:cubicBezTo>
                <a:cubicBezTo>
                  <a:pt x="18694" y="28478"/>
                  <a:pt x="22859" y="30803"/>
                  <a:pt x="27315" y="31384"/>
                </a:cubicBezTo>
                <a:cubicBezTo>
                  <a:pt x="31771" y="31965"/>
                  <a:pt x="39423" y="29447"/>
                  <a:pt x="41845" y="29059"/>
                </a:cubicBezTo>
              </a:path>
            </a:pathLst>
          </a:custGeom>
          <a:noFill/>
          <a:ln w="19050" cap="flat" cmpd="sng">
            <a:solidFill>
              <a:schemeClr val="dk2"/>
            </a:solidFill>
            <a:prstDash val="solid"/>
            <a:round/>
            <a:headEnd type="none" w="med" len="med"/>
            <a:tailEnd type="stealth" w="med" len="med"/>
          </a:ln>
        </p:spPr>
        <p:txBody>
          <a:bodyPr/>
          <a:lstStyle/>
          <a:p>
            <a:endParaRPr lang="fr-F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g2be7d6dfebe_0_3701"/>
          <p:cNvSpPr txBox="1"/>
          <p:nvPr/>
        </p:nvSpPr>
        <p:spPr>
          <a:xfrm>
            <a:off x="1195745" y="552658"/>
            <a:ext cx="7889100" cy="98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g2be7d6dfebe_0_3701"/>
          <p:cNvSpPr/>
          <p:nvPr/>
        </p:nvSpPr>
        <p:spPr>
          <a:xfrm>
            <a:off x="5484725" y="3022800"/>
            <a:ext cx="5607900" cy="10158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Arial"/>
              <a:buNone/>
            </a:pPr>
            <a:r>
              <a:rPr lang="fr-FR" sz="2300" b="0" i="0" u="none" strike="noStrike" cap="none">
                <a:solidFill>
                  <a:schemeClr val="dk1"/>
                </a:solidFill>
                <a:latin typeface="Corbel"/>
                <a:ea typeface="Corbel"/>
                <a:cs typeface="Corbel"/>
                <a:sym typeface="Corbel"/>
              </a:rPr>
              <a:t>Pour aller plus loin, vous pouvez prendre part à une </a:t>
            </a:r>
            <a:r>
              <a:rPr lang="fr-FR" sz="2300" b="1" i="0" u="none" strike="noStrike" cap="none">
                <a:solidFill>
                  <a:srgbClr val="3486C5"/>
                </a:solidFill>
                <a:latin typeface="Corbel"/>
                <a:ea typeface="Corbel"/>
                <a:cs typeface="Corbel"/>
                <a:sym typeface="Corbel"/>
              </a:rPr>
              <a:t>action collective</a:t>
            </a:r>
            <a:r>
              <a:rPr lang="fr-FR" sz="2300" b="0" i="0" u="none" strike="noStrike" cap="none">
                <a:solidFill>
                  <a:srgbClr val="C55A11"/>
                </a:solidFill>
                <a:latin typeface="Corbel"/>
                <a:ea typeface="Corbel"/>
                <a:cs typeface="Corbel"/>
                <a:sym typeface="Corbel"/>
              </a:rPr>
              <a:t> </a:t>
            </a:r>
            <a:r>
              <a:rPr lang="fr-FR" sz="2300" b="0" i="0" u="none" strike="noStrike" cap="none">
                <a:solidFill>
                  <a:schemeClr val="dk1"/>
                </a:solidFill>
                <a:latin typeface="Corbel"/>
                <a:ea typeface="Corbel"/>
                <a:cs typeface="Corbel"/>
                <a:sym typeface="Corbel"/>
              </a:rPr>
              <a:t>organisée dans votre école ou dans votre communauté.</a:t>
            </a:r>
            <a:endParaRPr sz="1700" b="0" i="0" u="none" strike="noStrike" cap="none">
              <a:solidFill>
                <a:srgbClr val="000000"/>
              </a:solidFill>
              <a:latin typeface="Arial"/>
              <a:ea typeface="Arial"/>
              <a:cs typeface="Arial"/>
              <a:sym typeface="Arial"/>
            </a:endParaRPr>
          </a:p>
        </p:txBody>
      </p:sp>
      <p:sp>
        <p:nvSpPr>
          <p:cNvPr id="866" name="Google Shape;866;g2be7d6dfebe_0_3701"/>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900"/>
              <a:buNone/>
            </a:pPr>
            <a:r>
              <a:rPr lang="fr-FR"/>
              <a:t>Deuxième niveau d’action</a:t>
            </a:r>
            <a:endParaRPr/>
          </a:p>
        </p:txBody>
      </p:sp>
      <p:grpSp>
        <p:nvGrpSpPr>
          <p:cNvPr id="867" name="Google Shape;867;g2be7d6dfebe_0_3701"/>
          <p:cNvGrpSpPr/>
          <p:nvPr/>
        </p:nvGrpSpPr>
        <p:grpSpPr>
          <a:xfrm>
            <a:off x="876500" y="1822469"/>
            <a:ext cx="3797100" cy="4447166"/>
            <a:chOff x="6744675" y="1866044"/>
            <a:chExt cx="3797100" cy="4447166"/>
          </a:xfrm>
        </p:grpSpPr>
        <p:sp>
          <p:nvSpPr>
            <p:cNvPr id="868" name="Google Shape;868;g2be7d6dfebe_0_3701"/>
            <p:cNvSpPr txBox="1"/>
            <p:nvPr/>
          </p:nvSpPr>
          <p:spPr>
            <a:xfrm>
              <a:off x="7373400" y="5910909"/>
              <a:ext cx="2567400" cy="402300"/>
            </a:xfrm>
            <a:prstGeom prst="rect">
              <a:avLst/>
            </a:prstGeom>
            <a:solidFill>
              <a:srgbClr val="3486C5"/>
            </a:solid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fr-FR" sz="2000" b="1" i="0" u="none" strike="noStrike" cap="none">
                  <a:solidFill>
                    <a:srgbClr val="FFFFFF"/>
                  </a:solidFill>
                  <a:latin typeface="Corbel"/>
                  <a:ea typeface="Corbel"/>
                  <a:cs typeface="Corbel"/>
                  <a:sym typeface="Corbel"/>
                </a:rPr>
                <a:t>Collectivement</a:t>
              </a:r>
              <a:endParaRPr sz="1400" b="0" i="0" u="none" strike="noStrike" cap="none">
                <a:solidFill>
                  <a:srgbClr val="000000"/>
                </a:solidFill>
                <a:latin typeface="Arial"/>
                <a:ea typeface="Arial"/>
                <a:cs typeface="Arial"/>
                <a:sym typeface="Arial"/>
              </a:endParaRPr>
            </a:p>
          </p:txBody>
        </p:sp>
        <p:grpSp>
          <p:nvGrpSpPr>
            <p:cNvPr id="869" name="Google Shape;869;g2be7d6dfebe_0_3701"/>
            <p:cNvGrpSpPr/>
            <p:nvPr/>
          </p:nvGrpSpPr>
          <p:grpSpPr>
            <a:xfrm>
              <a:off x="6744675" y="1866044"/>
              <a:ext cx="3797100" cy="3744600"/>
              <a:chOff x="6744675" y="1942244"/>
              <a:chExt cx="3797100" cy="3744600"/>
            </a:xfrm>
          </p:grpSpPr>
          <p:sp>
            <p:nvSpPr>
              <p:cNvPr id="870" name="Google Shape;870;g2be7d6dfebe_0_3701"/>
              <p:cNvSpPr/>
              <p:nvPr/>
            </p:nvSpPr>
            <p:spPr>
              <a:xfrm>
                <a:off x="6744675" y="1942244"/>
                <a:ext cx="3797100" cy="3744600"/>
              </a:xfrm>
              <a:prstGeom prst="ellipse">
                <a:avLst/>
              </a:prstGeom>
              <a:solidFill>
                <a:srgbClr val="CEE2F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pic>
            <p:nvPicPr>
              <p:cNvPr id="871" name="Google Shape;871;g2be7d6dfebe_0_3701"/>
              <p:cNvPicPr preferRelativeResize="0"/>
              <p:nvPr/>
            </p:nvPicPr>
            <p:blipFill rotWithShape="1">
              <a:blip r:embed="rId3">
                <a:alphaModFix/>
              </a:blip>
              <a:srcRect/>
              <a:stretch/>
            </p:blipFill>
            <p:spPr>
              <a:xfrm>
                <a:off x="6912720" y="2027586"/>
                <a:ext cx="3488749" cy="3447897"/>
              </a:xfrm>
              <a:prstGeom prst="rect">
                <a:avLst/>
              </a:prstGeom>
              <a:noFill/>
              <a:ln>
                <a:noFill/>
              </a:ln>
            </p:spPr>
          </p:pic>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g2bb1fdd75e4_0_34"/>
          <p:cNvSpPr/>
          <p:nvPr/>
        </p:nvSpPr>
        <p:spPr>
          <a:xfrm>
            <a:off x="614100" y="1574375"/>
            <a:ext cx="4677600" cy="584400"/>
          </a:xfrm>
          <a:prstGeom prst="rect">
            <a:avLst/>
          </a:prstGeom>
          <a:solidFill>
            <a:srgbClr val="3486C5"/>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fr-FR" sz="2200" b="1" i="0" u="none" strike="noStrike" cap="none">
                <a:solidFill>
                  <a:srgbClr val="FFFFFF"/>
                </a:solidFill>
                <a:latin typeface="Corbel"/>
                <a:ea typeface="Corbel"/>
                <a:cs typeface="Corbel"/>
                <a:sym typeface="Corbe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Dans mon lycée ou mon collège</a:t>
            </a:r>
            <a:endParaRPr sz="1200" b="0" i="0" u="none" strike="noStrike" cap="none">
              <a:solidFill>
                <a:srgbClr val="000000"/>
              </a:solidFill>
              <a:latin typeface="Arial"/>
              <a:ea typeface="Arial"/>
              <a:cs typeface="Arial"/>
              <a:sym typeface="Arial"/>
            </a:endParaRPr>
          </a:p>
        </p:txBody>
      </p:sp>
      <p:sp>
        <p:nvSpPr>
          <p:cNvPr id="877" name="Google Shape;877;g2bb1fdd75e4_0_34"/>
          <p:cNvSpPr/>
          <p:nvPr/>
        </p:nvSpPr>
        <p:spPr>
          <a:xfrm>
            <a:off x="1414525" y="2559250"/>
            <a:ext cx="3615600" cy="7164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15000"/>
              </a:lnSpc>
              <a:spcBef>
                <a:spcPts val="0"/>
              </a:spcBef>
              <a:spcAft>
                <a:spcPts val="0"/>
              </a:spcAft>
              <a:buClr>
                <a:srgbClr val="085160"/>
              </a:buClr>
              <a:buSzPts val="1800"/>
              <a:buFont typeface="Corbel"/>
              <a:buChar char="●"/>
            </a:pPr>
            <a:r>
              <a:rPr lang="fr-FR" sz="1800" b="1" i="0" u="none" strike="noStrike" cap="none">
                <a:solidFill>
                  <a:srgbClr val="085160"/>
                </a:solidFill>
                <a:latin typeface="Corbel"/>
                <a:ea typeface="Corbel"/>
                <a:cs typeface="Corbel"/>
                <a:sym typeface="Corbel"/>
              </a:rPr>
              <a:t>Sensibiliser </a:t>
            </a:r>
            <a:r>
              <a:rPr lang="fr-FR" sz="1800" i="0" u="none" strike="noStrike" cap="none">
                <a:solidFill>
                  <a:srgbClr val="085160"/>
                </a:solidFill>
                <a:latin typeface="Corbel"/>
                <a:ea typeface="Corbel"/>
                <a:cs typeface="Corbel"/>
                <a:sym typeface="Corbel"/>
              </a:rPr>
              <a:t>mes camara</a:t>
            </a:r>
            <a:r>
              <a:rPr lang="fr-FR" sz="1800">
                <a:solidFill>
                  <a:srgbClr val="085160"/>
                </a:solidFill>
                <a:latin typeface="Corbel"/>
                <a:ea typeface="Corbel"/>
                <a:cs typeface="Corbel"/>
                <a:sym typeface="Corbel"/>
              </a:rPr>
              <a:t>des</a:t>
            </a:r>
            <a:endParaRPr sz="1800">
              <a:solidFill>
                <a:srgbClr val="085160"/>
              </a:solidFill>
              <a:latin typeface="Corbel"/>
              <a:ea typeface="Corbel"/>
              <a:cs typeface="Corbel"/>
              <a:sym typeface="Corbel"/>
            </a:endParaRPr>
          </a:p>
          <a:p>
            <a:pPr marL="457200" marR="0" lvl="0" indent="-342900" algn="l" rtl="0">
              <a:lnSpc>
                <a:spcPct val="100000"/>
              </a:lnSpc>
              <a:spcBef>
                <a:spcPts val="0"/>
              </a:spcBef>
              <a:spcAft>
                <a:spcPts val="0"/>
              </a:spcAft>
              <a:buClr>
                <a:srgbClr val="085160"/>
              </a:buClr>
              <a:buSzPts val="1800"/>
              <a:buFont typeface="Corbel"/>
              <a:buChar char="●"/>
            </a:pPr>
            <a:r>
              <a:rPr lang="fr-FR" sz="1800" b="0" i="0" u="none" strike="noStrike" cap="none">
                <a:solidFill>
                  <a:srgbClr val="085160"/>
                </a:solidFill>
                <a:latin typeface="Corbel"/>
                <a:ea typeface="Corbel"/>
                <a:cs typeface="Corbel"/>
                <a:sym typeface="Corbel"/>
              </a:rPr>
              <a:t>Élection d’</a:t>
            </a:r>
            <a:r>
              <a:rPr lang="fr-FR" sz="1800" b="1" i="0" u="none" strike="noStrike" cap="none">
                <a:solidFill>
                  <a:srgbClr val="085160"/>
                </a:solidFill>
                <a:latin typeface="Corbel"/>
                <a:ea typeface="Corbel"/>
                <a:cs typeface="Corbel"/>
                <a:sym typeface="Corbel"/>
              </a:rPr>
              <a:t>Éco-délégués</a:t>
            </a:r>
            <a:endParaRPr sz="2000" b="1" i="0" u="none" strike="noStrike" cap="none">
              <a:solidFill>
                <a:srgbClr val="085160"/>
              </a:solidFill>
              <a:latin typeface="Corbel"/>
              <a:ea typeface="Corbel"/>
              <a:cs typeface="Corbel"/>
              <a:sym typeface="Corbel"/>
            </a:endParaRPr>
          </a:p>
        </p:txBody>
      </p:sp>
      <p:pic>
        <p:nvPicPr>
          <p:cNvPr id="878" name="Google Shape;878;g2bb1fdd75e4_0_34" descr="Résultat de recherche d'images pour &quot;mégaphone png&quot;"/>
          <p:cNvPicPr preferRelativeResize="0"/>
          <p:nvPr/>
        </p:nvPicPr>
        <p:blipFill rotWithShape="1">
          <a:blip r:embed="rId3">
            <a:alphaModFix/>
          </a:blip>
          <a:srcRect/>
          <a:stretch/>
        </p:blipFill>
        <p:spPr>
          <a:xfrm>
            <a:off x="614109" y="2557451"/>
            <a:ext cx="720000" cy="720000"/>
          </a:xfrm>
          <a:prstGeom prst="rect">
            <a:avLst/>
          </a:prstGeom>
          <a:noFill/>
          <a:ln>
            <a:noFill/>
          </a:ln>
        </p:spPr>
      </p:pic>
      <p:sp>
        <p:nvSpPr>
          <p:cNvPr id="879" name="Google Shape;879;g2bb1fdd75e4_0_34"/>
          <p:cNvSpPr/>
          <p:nvPr/>
        </p:nvSpPr>
        <p:spPr>
          <a:xfrm>
            <a:off x="1414500" y="3650200"/>
            <a:ext cx="3877200" cy="6480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rgbClr val="085160"/>
              </a:buClr>
              <a:buSzPts val="1800"/>
              <a:buFont typeface="Corbel"/>
              <a:buChar char="●"/>
            </a:pPr>
            <a:r>
              <a:rPr lang="fr-FR" sz="1800" b="1">
                <a:solidFill>
                  <a:srgbClr val="085160"/>
                </a:solidFill>
                <a:latin typeface="Corbel"/>
                <a:ea typeface="Corbel"/>
                <a:cs typeface="Corbel"/>
                <a:sym typeface="Corbel"/>
              </a:rPr>
              <a:t>Bilan</a:t>
            </a:r>
            <a:r>
              <a:rPr lang="fr-FR" sz="1800" b="1" i="0" u="none" strike="noStrike" cap="none">
                <a:solidFill>
                  <a:srgbClr val="085160"/>
                </a:solidFill>
                <a:latin typeface="Corbel"/>
                <a:ea typeface="Corbel"/>
                <a:cs typeface="Corbel"/>
                <a:sym typeface="Corbel"/>
              </a:rPr>
              <a:t> carbone</a:t>
            </a:r>
            <a:r>
              <a:rPr lang="fr-FR" sz="1800" b="0" i="0" u="none" strike="noStrike" cap="none">
                <a:solidFill>
                  <a:srgbClr val="085160"/>
                </a:solidFill>
                <a:latin typeface="Corbel"/>
                <a:ea typeface="Corbel"/>
                <a:cs typeface="Corbel"/>
                <a:sym typeface="Corbel"/>
              </a:rPr>
              <a:t> de </a:t>
            </a:r>
            <a:r>
              <a:rPr lang="fr-FR" sz="1800">
                <a:solidFill>
                  <a:srgbClr val="085160"/>
                </a:solidFill>
                <a:latin typeface="Corbel"/>
                <a:ea typeface="Corbel"/>
                <a:cs typeface="Corbel"/>
                <a:sym typeface="Corbel"/>
              </a:rPr>
              <a:t>mon </a:t>
            </a:r>
            <a:r>
              <a:rPr lang="fr-FR" sz="1800" b="0" i="0" u="none" strike="noStrike" cap="none">
                <a:solidFill>
                  <a:srgbClr val="085160"/>
                </a:solidFill>
                <a:latin typeface="Corbel"/>
                <a:ea typeface="Corbel"/>
                <a:cs typeface="Corbel"/>
                <a:sym typeface="Corbel"/>
              </a:rPr>
              <a:t>établissement avec le PEBC</a:t>
            </a:r>
            <a:endParaRPr sz="1400" b="0" i="0" u="none" strike="noStrike" cap="none">
              <a:solidFill>
                <a:srgbClr val="000000"/>
              </a:solidFill>
              <a:latin typeface="Arial"/>
              <a:ea typeface="Arial"/>
              <a:cs typeface="Arial"/>
              <a:sym typeface="Arial"/>
            </a:endParaRPr>
          </a:p>
        </p:txBody>
      </p:sp>
      <p:pic>
        <p:nvPicPr>
          <p:cNvPr id="880" name="Google Shape;880;g2bb1fdd75e4_0_34" descr="Résultat de recherche d'images pour &quot;icon calcul&quot;"/>
          <p:cNvPicPr preferRelativeResize="0"/>
          <p:nvPr/>
        </p:nvPicPr>
        <p:blipFill rotWithShape="1">
          <a:blip r:embed="rId4">
            <a:alphaModFix/>
          </a:blip>
          <a:srcRect/>
          <a:stretch/>
        </p:blipFill>
        <p:spPr>
          <a:xfrm>
            <a:off x="614095" y="3614192"/>
            <a:ext cx="720001" cy="720001"/>
          </a:xfrm>
          <a:prstGeom prst="rect">
            <a:avLst/>
          </a:prstGeom>
          <a:noFill/>
          <a:ln>
            <a:noFill/>
          </a:ln>
        </p:spPr>
      </p:pic>
      <p:sp>
        <p:nvSpPr>
          <p:cNvPr id="881" name="Google Shape;881;g2bb1fdd75e4_0_34"/>
          <p:cNvSpPr/>
          <p:nvPr/>
        </p:nvSpPr>
        <p:spPr>
          <a:xfrm>
            <a:off x="6076300" y="1574375"/>
            <a:ext cx="5710200" cy="584400"/>
          </a:xfrm>
          <a:prstGeom prst="rect">
            <a:avLst/>
          </a:prstGeom>
          <a:solidFill>
            <a:srgbClr val="3486C5"/>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fr-FR" sz="2400" b="1" i="0" u="none" strike="noStrike" cap="none">
                <a:solidFill>
                  <a:srgbClr val="FFFFFF"/>
                </a:solidFill>
                <a:latin typeface="Corbel"/>
                <a:ea typeface="Corbel"/>
                <a:cs typeface="Corbel"/>
                <a:sym typeface="Corbe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Après le lycée/collège</a:t>
            </a:r>
            <a:endParaRPr sz="1400" b="0" i="0" u="none" strike="noStrike" cap="none">
              <a:solidFill>
                <a:srgbClr val="000000"/>
              </a:solidFill>
              <a:latin typeface="Arial"/>
              <a:ea typeface="Arial"/>
              <a:cs typeface="Arial"/>
              <a:sym typeface="Arial"/>
            </a:endParaRPr>
          </a:p>
        </p:txBody>
      </p:sp>
      <p:sp>
        <p:nvSpPr>
          <p:cNvPr id="882" name="Google Shape;882;g2bb1fdd75e4_0_34"/>
          <p:cNvSpPr/>
          <p:nvPr/>
        </p:nvSpPr>
        <p:spPr>
          <a:xfrm>
            <a:off x="1414525" y="4733325"/>
            <a:ext cx="3877200" cy="5952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rgbClr val="085160"/>
              </a:buClr>
              <a:buSzPts val="1800"/>
              <a:buFont typeface="Corbel"/>
              <a:buChar char="●"/>
            </a:pPr>
            <a:r>
              <a:rPr lang="fr-FR" sz="1800" b="0" i="0" u="none" strike="noStrike" cap="none">
                <a:solidFill>
                  <a:srgbClr val="085160"/>
                </a:solidFill>
                <a:latin typeface="Corbel"/>
                <a:ea typeface="Corbel"/>
                <a:cs typeface="Corbel"/>
                <a:sym typeface="Corbel"/>
              </a:rPr>
              <a:t>Se lancer dans le défi </a:t>
            </a:r>
            <a:r>
              <a:rPr lang="fr-FR" sz="1800" b="1" i="0" u="none" strike="noStrike" cap="none">
                <a:solidFill>
                  <a:srgbClr val="085160"/>
                </a:solidFill>
                <a:latin typeface="Corbel"/>
                <a:ea typeface="Corbel"/>
                <a:cs typeface="Corbel"/>
                <a:sym typeface="Corbel"/>
              </a:rPr>
              <a:t>“Mission Transition”</a:t>
            </a:r>
            <a:r>
              <a:rPr lang="fr-FR" sz="1800" b="0" i="0" u="none" strike="noStrike" cap="none">
                <a:solidFill>
                  <a:srgbClr val="085160"/>
                </a:solidFill>
                <a:latin typeface="Corbel"/>
                <a:ea typeface="Corbel"/>
                <a:cs typeface="Corbel"/>
                <a:sym typeface="Corbel"/>
              </a:rPr>
              <a:t> du PEBC </a:t>
            </a:r>
            <a:endParaRPr sz="1400" b="0" i="0" u="none" strike="noStrike" cap="none">
              <a:solidFill>
                <a:srgbClr val="000000"/>
              </a:solidFill>
              <a:latin typeface="Arial"/>
              <a:ea typeface="Arial"/>
              <a:cs typeface="Arial"/>
              <a:sym typeface="Arial"/>
            </a:endParaRPr>
          </a:p>
        </p:txBody>
      </p:sp>
      <p:pic>
        <p:nvPicPr>
          <p:cNvPr id="883" name="Google Shape;883;g2bb1fdd75e4_0_34"/>
          <p:cNvPicPr preferRelativeResize="0"/>
          <p:nvPr/>
        </p:nvPicPr>
        <p:blipFill rotWithShape="1">
          <a:blip r:embed="rId5">
            <a:alphaModFix/>
          </a:blip>
          <a:srcRect/>
          <a:stretch/>
        </p:blipFill>
        <p:spPr>
          <a:xfrm>
            <a:off x="614099" y="4670935"/>
            <a:ext cx="720000" cy="719998"/>
          </a:xfrm>
          <a:prstGeom prst="rect">
            <a:avLst/>
          </a:prstGeom>
          <a:noFill/>
          <a:ln>
            <a:noFill/>
          </a:ln>
        </p:spPr>
      </p:pic>
      <p:grpSp>
        <p:nvGrpSpPr>
          <p:cNvPr id="884" name="Google Shape;884;g2bb1fdd75e4_0_34"/>
          <p:cNvGrpSpPr/>
          <p:nvPr/>
        </p:nvGrpSpPr>
        <p:grpSpPr>
          <a:xfrm>
            <a:off x="6152496" y="5217107"/>
            <a:ext cx="5601136" cy="1310399"/>
            <a:chOff x="6134824" y="5126275"/>
            <a:chExt cx="5710201" cy="1335915"/>
          </a:xfrm>
        </p:grpSpPr>
        <p:pic>
          <p:nvPicPr>
            <p:cNvPr id="885" name="Google Shape;885;g2bb1fdd75e4_0_34" descr="Résultat de recherche d'images pour &quot;citoyens pour le climat&quot;"/>
            <p:cNvPicPr preferRelativeResize="0"/>
            <p:nvPr/>
          </p:nvPicPr>
          <p:blipFill rotWithShape="1">
            <a:blip r:embed="rId6">
              <a:alphaModFix/>
            </a:blip>
            <a:srcRect t="19447" b="18836"/>
            <a:stretch/>
          </p:blipFill>
          <p:spPr>
            <a:xfrm>
              <a:off x="9724226" y="5286227"/>
              <a:ext cx="679063" cy="419074"/>
            </a:xfrm>
            <a:prstGeom prst="rect">
              <a:avLst/>
            </a:prstGeom>
            <a:noFill/>
            <a:ln>
              <a:noFill/>
            </a:ln>
          </p:spPr>
        </p:pic>
        <p:pic>
          <p:nvPicPr>
            <p:cNvPr id="886" name="Google Shape;886;g2bb1fdd75e4_0_34"/>
            <p:cNvPicPr preferRelativeResize="0"/>
            <p:nvPr/>
          </p:nvPicPr>
          <p:blipFill rotWithShape="1">
            <a:blip r:embed="rId7">
              <a:alphaModFix/>
            </a:blip>
            <a:srcRect l="12986" t="20720" r="16322" b="19822"/>
            <a:stretch/>
          </p:blipFill>
          <p:spPr>
            <a:xfrm>
              <a:off x="10922018" y="5259136"/>
              <a:ext cx="923007" cy="776326"/>
            </a:xfrm>
            <a:prstGeom prst="rect">
              <a:avLst/>
            </a:prstGeom>
            <a:noFill/>
            <a:ln>
              <a:noFill/>
            </a:ln>
          </p:spPr>
        </p:pic>
        <p:pic>
          <p:nvPicPr>
            <p:cNvPr id="887" name="Google Shape;887;g2bb1fdd75e4_0_34"/>
            <p:cNvPicPr preferRelativeResize="0"/>
            <p:nvPr/>
          </p:nvPicPr>
          <p:blipFill rotWithShape="1">
            <a:blip r:embed="rId8">
              <a:alphaModFix/>
            </a:blip>
            <a:srcRect/>
            <a:stretch/>
          </p:blipFill>
          <p:spPr>
            <a:xfrm>
              <a:off x="6134824" y="5126275"/>
              <a:ext cx="619350" cy="619346"/>
            </a:xfrm>
            <a:prstGeom prst="rect">
              <a:avLst/>
            </a:prstGeom>
            <a:noFill/>
            <a:ln>
              <a:noFill/>
            </a:ln>
          </p:spPr>
        </p:pic>
        <p:pic>
          <p:nvPicPr>
            <p:cNvPr id="888" name="Google Shape;888;g2bb1fdd75e4_0_34"/>
            <p:cNvPicPr preferRelativeResize="0"/>
            <p:nvPr/>
          </p:nvPicPr>
          <p:blipFill rotWithShape="1">
            <a:blip r:embed="rId9">
              <a:alphaModFix/>
            </a:blip>
            <a:srcRect/>
            <a:stretch/>
          </p:blipFill>
          <p:spPr>
            <a:xfrm>
              <a:off x="10415549" y="5749618"/>
              <a:ext cx="525816" cy="679046"/>
            </a:xfrm>
            <a:prstGeom prst="rect">
              <a:avLst/>
            </a:prstGeom>
            <a:noFill/>
            <a:ln>
              <a:noFill/>
            </a:ln>
          </p:spPr>
        </p:pic>
        <p:pic>
          <p:nvPicPr>
            <p:cNvPr id="889" name="Google Shape;889;g2bb1fdd75e4_0_34"/>
            <p:cNvPicPr preferRelativeResize="0"/>
            <p:nvPr/>
          </p:nvPicPr>
          <p:blipFill rotWithShape="1">
            <a:blip r:embed="rId10">
              <a:alphaModFix/>
            </a:blip>
            <a:srcRect t="15888" b="12957"/>
            <a:stretch/>
          </p:blipFill>
          <p:spPr>
            <a:xfrm>
              <a:off x="9005282" y="5783144"/>
              <a:ext cx="954323" cy="679046"/>
            </a:xfrm>
            <a:prstGeom prst="rect">
              <a:avLst/>
            </a:prstGeom>
            <a:noFill/>
            <a:ln>
              <a:noFill/>
            </a:ln>
          </p:spPr>
        </p:pic>
        <p:pic>
          <p:nvPicPr>
            <p:cNvPr id="890" name="Google Shape;890;g2bb1fdd75e4_0_34"/>
            <p:cNvPicPr preferRelativeResize="0"/>
            <p:nvPr/>
          </p:nvPicPr>
          <p:blipFill rotWithShape="1">
            <a:blip r:embed="rId11">
              <a:alphaModFix/>
            </a:blip>
            <a:srcRect t="15075" b="19997"/>
            <a:stretch/>
          </p:blipFill>
          <p:spPr>
            <a:xfrm>
              <a:off x="7797529" y="5813606"/>
              <a:ext cx="1137408" cy="551086"/>
            </a:xfrm>
            <a:prstGeom prst="rect">
              <a:avLst/>
            </a:prstGeom>
            <a:noFill/>
            <a:ln>
              <a:noFill/>
            </a:ln>
          </p:spPr>
        </p:pic>
        <p:pic>
          <p:nvPicPr>
            <p:cNvPr id="891" name="Google Shape;891;g2bb1fdd75e4_0_34"/>
            <p:cNvPicPr preferRelativeResize="0"/>
            <p:nvPr/>
          </p:nvPicPr>
          <p:blipFill rotWithShape="1">
            <a:blip r:embed="rId12">
              <a:alphaModFix/>
            </a:blip>
            <a:srcRect/>
            <a:stretch/>
          </p:blipFill>
          <p:spPr>
            <a:xfrm>
              <a:off x="8526469" y="5286215"/>
              <a:ext cx="679050" cy="419081"/>
            </a:xfrm>
            <a:prstGeom prst="rect">
              <a:avLst/>
            </a:prstGeom>
            <a:noFill/>
            <a:ln>
              <a:noFill/>
            </a:ln>
          </p:spPr>
        </p:pic>
        <p:pic>
          <p:nvPicPr>
            <p:cNvPr id="892" name="Google Shape;892;g2bb1fdd75e4_0_34"/>
            <p:cNvPicPr preferRelativeResize="0"/>
            <p:nvPr/>
          </p:nvPicPr>
          <p:blipFill rotWithShape="1">
            <a:blip r:embed="rId13">
              <a:alphaModFix/>
            </a:blip>
            <a:srcRect/>
            <a:stretch/>
          </p:blipFill>
          <p:spPr>
            <a:xfrm>
              <a:off x="6694899" y="5701235"/>
              <a:ext cx="679050" cy="679045"/>
            </a:xfrm>
            <a:prstGeom prst="rect">
              <a:avLst/>
            </a:prstGeom>
            <a:noFill/>
            <a:ln>
              <a:noFill/>
            </a:ln>
          </p:spPr>
        </p:pic>
        <p:pic>
          <p:nvPicPr>
            <p:cNvPr id="893" name="Google Shape;893;g2bb1fdd75e4_0_34"/>
            <p:cNvPicPr preferRelativeResize="0"/>
            <p:nvPr/>
          </p:nvPicPr>
          <p:blipFill rotWithShape="1">
            <a:blip r:embed="rId14">
              <a:alphaModFix/>
            </a:blip>
            <a:srcRect/>
            <a:stretch/>
          </p:blipFill>
          <p:spPr>
            <a:xfrm>
              <a:off x="7345489" y="5144721"/>
              <a:ext cx="619349" cy="614185"/>
            </a:xfrm>
            <a:prstGeom prst="rect">
              <a:avLst/>
            </a:prstGeom>
            <a:noFill/>
            <a:ln>
              <a:noFill/>
            </a:ln>
          </p:spPr>
        </p:pic>
      </p:grpSp>
      <p:pic>
        <p:nvPicPr>
          <p:cNvPr id="894" name="Google Shape;894;g2bb1fdd75e4_0_34"/>
          <p:cNvPicPr preferRelativeResize="0"/>
          <p:nvPr/>
        </p:nvPicPr>
        <p:blipFill rotWithShape="1">
          <a:blip r:embed="rId15">
            <a:alphaModFix/>
          </a:blip>
          <a:srcRect/>
          <a:stretch/>
        </p:blipFill>
        <p:spPr>
          <a:xfrm>
            <a:off x="4102263" y="5727638"/>
            <a:ext cx="857625" cy="857625"/>
          </a:xfrm>
          <a:prstGeom prst="rect">
            <a:avLst/>
          </a:prstGeom>
          <a:noFill/>
          <a:ln>
            <a:noFill/>
          </a:ln>
        </p:spPr>
      </p:pic>
      <p:sp>
        <p:nvSpPr>
          <p:cNvPr id="895" name="Google Shape;895;g2bb1fdd75e4_0_34"/>
          <p:cNvSpPr/>
          <p:nvPr/>
        </p:nvSpPr>
        <p:spPr>
          <a:xfrm>
            <a:off x="614100" y="5872025"/>
            <a:ext cx="3488100" cy="322500"/>
          </a:xfrm>
          <a:prstGeom prst="rect">
            <a:avLst/>
          </a:prstGeom>
          <a:noFill/>
          <a:ln>
            <a:noFill/>
          </a:ln>
        </p:spPr>
        <p:txBody>
          <a:bodyPr spcFirstLastPara="1" wrap="square" lIns="91425" tIns="45700" rIns="91425" bIns="45700" anchor="ctr" anchorCtr="0">
            <a:noAutofit/>
          </a:bodyPr>
          <a:lstStyle/>
          <a:p>
            <a:pPr marL="457200" marR="0" lvl="0" indent="-342900" algn="l" rtl="0">
              <a:lnSpc>
                <a:spcPct val="100000"/>
              </a:lnSpc>
              <a:spcBef>
                <a:spcPts val="0"/>
              </a:spcBef>
              <a:spcAft>
                <a:spcPts val="0"/>
              </a:spcAft>
              <a:buClr>
                <a:srgbClr val="085160"/>
              </a:buClr>
              <a:buSzPts val="1800"/>
              <a:buFont typeface="Corbel"/>
              <a:buChar char="●"/>
            </a:pPr>
            <a:r>
              <a:rPr lang="fr-FR" sz="1800" b="1" i="0" u="none" strike="noStrike" cap="none">
                <a:solidFill>
                  <a:srgbClr val="085160"/>
                </a:solidFill>
                <a:latin typeface="Corbel"/>
                <a:ea typeface="Corbel"/>
                <a:cs typeface="Corbel"/>
                <a:sym typeface="Corbel"/>
              </a:rPr>
              <a:t>Discuter </a:t>
            </a:r>
            <a:r>
              <a:rPr lang="fr-FR" sz="1800" b="0" i="0" u="none" strike="noStrike" cap="none">
                <a:solidFill>
                  <a:srgbClr val="085160"/>
                </a:solidFill>
                <a:latin typeface="Corbel"/>
                <a:ea typeface="Corbel"/>
                <a:cs typeface="Corbel"/>
                <a:sym typeface="Corbel"/>
              </a:rPr>
              <a:t>avec d’autres élèves</a:t>
            </a:r>
            <a:endParaRPr sz="1400" b="0" i="0" u="none" strike="noStrike" cap="none">
              <a:solidFill>
                <a:srgbClr val="000000"/>
              </a:solidFill>
              <a:latin typeface="Arial"/>
              <a:ea typeface="Arial"/>
              <a:cs typeface="Arial"/>
              <a:sym typeface="Arial"/>
            </a:endParaRPr>
          </a:p>
        </p:txBody>
      </p:sp>
      <p:sp>
        <p:nvSpPr>
          <p:cNvPr id="896" name="Google Shape;896;g2bb1fdd75e4_0_34"/>
          <p:cNvSpPr/>
          <p:nvPr/>
        </p:nvSpPr>
        <p:spPr>
          <a:xfrm>
            <a:off x="5923900" y="2444050"/>
            <a:ext cx="5710200" cy="3225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rgbClr val="085160"/>
              </a:buClr>
              <a:buSzPts val="1800"/>
              <a:buFont typeface="Corbel"/>
              <a:buChar char="●"/>
            </a:pPr>
            <a:r>
              <a:rPr lang="fr-FR" sz="1800" b="0" i="0" u="none" strike="noStrike" cap="none">
                <a:solidFill>
                  <a:srgbClr val="085160"/>
                </a:solidFill>
                <a:latin typeface="Corbel"/>
                <a:ea typeface="Corbel"/>
                <a:cs typeface="Corbel"/>
                <a:sym typeface="Corbel"/>
              </a:rPr>
              <a:t>Une formation / </a:t>
            </a:r>
            <a:r>
              <a:rPr lang="fr-FR" sz="1800" b="1" i="0" u="none" strike="noStrike" cap="none">
                <a:solidFill>
                  <a:srgbClr val="085160"/>
                </a:solidFill>
                <a:latin typeface="Corbel"/>
                <a:ea typeface="Corbel"/>
                <a:cs typeface="Corbel"/>
                <a:sym typeface="Corbel"/>
              </a:rPr>
              <a:t>métier </a:t>
            </a:r>
            <a:r>
              <a:rPr lang="fr-FR" sz="1800" b="0" i="0" u="none" strike="noStrike" cap="none">
                <a:solidFill>
                  <a:srgbClr val="085160"/>
                </a:solidFill>
                <a:latin typeface="Corbel"/>
                <a:ea typeface="Corbel"/>
                <a:cs typeface="Corbel"/>
                <a:sym typeface="Corbel"/>
              </a:rPr>
              <a:t>qui contribue à un monde durable</a:t>
            </a:r>
            <a:endParaRPr sz="2000" b="1" i="0" u="none" strike="noStrike" cap="none">
              <a:solidFill>
                <a:srgbClr val="085160"/>
              </a:solidFill>
              <a:latin typeface="Corbel"/>
              <a:ea typeface="Corbel"/>
              <a:cs typeface="Corbel"/>
              <a:sym typeface="Corbel"/>
            </a:endParaRPr>
          </a:p>
        </p:txBody>
      </p:sp>
      <p:sp>
        <p:nvSpPr>
          <p:cNvPr id="897" name="Google Shape;897;g2bb1fdd75e4_0_34"/>
          <p:cNvSpPr/>
          <p:nvPr/>
        </p:nvSpPr>
        <p:spPr>
          <a:xfrm>
            <a:off x="5982425" y="4276675"/>
            <a:ext cx="5804100" cy="7200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rgbClr val="085160"/>
              </a:buClr>
              <a:buSzPts val="1800"/>
              <a:buFont typeface="Corbel"/>
              <a:buChar char="●"/>
            </a:pPr>
            <a:r>
              <a:rPr lang="fr-FR" sz="1800" b="0" i="0" u="none" strike="noStrike" cap="none">
                <a:solidFill>
                  <a:srgbClr val="085160"/>
                </a:solidFill>
                <a:latin typeface="Corbel"/>
                <a:ea typeface="Corbel"/>
                <a:cs typeface="Corbel"/>
                <a:sym typeface="Corbel"/>
              </a:rPr>
              <a:t>S’engager dans un </a:t>
            </a:r>
            <a:r>
              <a:rPr lang="fr-FR" sz="1800" b="1" i="0" u="none" strike="noStrike" cap="none">
                <a:solidFill>
                  <a:srgbClr val="085160"/>
                </a:solidFill>
                <a:latin typeface="Corbel"/>
                <a:ea typeface="Corbel"/>
                <a:cs typeface="Corbel"/>
                <a:sym typeface="Corbel"/>
              </a:rPr>
              <a:t>mouvement climat ou une association locale</a:t>
            </a:r>
            <a:endParaRPr sz="2000" b="1" i="0" u="none" strike="noStrike" cap="none">
              <a:solidFill>
                <a:srgbClr val="085160"/>
              </a:solidFill>
              <a:latin typeface="Corbel"/>
              <a:ea typeface="Corbel"/>
              <a:cs typeface="Corbel"/>
              <a:sym typeface="Corbel"/>
            </a:endParaRPr>
          </a:p>
        </p:txBody>
      </p:sp>
      <p:grpSp>
        <p:nvGrpSpPr>
          <p:cNvPr id="898" name="Google Shape;898;g2bb1fdd75e4_0_34"/>
          <p:cNvGrpSpPr/>
          <p:nvPr/>
        </p:nvGrpSpPr>
        <p:grpSpPr>
          <a:xfrm>
            <a:off x="5923900" y="3051825"/>
            <a:ext cx="5710200" cy="983401"/>
            <a:chOff x="6076300" y="3277450"/>
            <a:chExt cx="5710200" cy="983401"/>
          </a:xfrm>
        </p:grpSpPr>
        <p:sp>
          <p:nvSpPr>
            <p:cNvPr id="899" name="Google Shape;899;g2bb1fdd75e4_0_34"/>
            <p:cNvSpPr/>
            <p:nvPr/>
          </p:nvSpPr>
          <p:spPr>
            <a:xfrm>
              <a:off x="6076300" y="3277450"/>
              <a:ext cx="5710200" cy="491700"/>
            </a:xfrm>
            <a:prstGeom prst="rect">
              <a:avLst/>
            </a:prstGeom>
            <a:noFill/>
            <a:ln>
              <a:noFill/>
            </a:ln>
          </p:spPr>
          <p:txBody>
            <a:bodyPr spcFirstLastPara="1" wrap="square" lIns="91425" tIns="45700" rIns="91425" bIns="45700" anchor="ctr" anchorCtr="0">
              <a:noAutofit/>
            </a:bodyPr>
            <a:lstStyle/>
            <a:p>
              <a:pPr marL="457200" marR="0" lvl="0" indent="-342900" algn="l" rtl="0">
                <a:lnSpc>
                  <a:spcPct val="100000"/>
                </a:lnSpc>
                <a:spcBef>
                  <a:spcPts val="0"/>
                </a:spcBef>
                <a:spcAft>
                  <a:spcPts val="0"/>
                </a:spcAft>
                <a:buClr>
                  <a:srgbClr val="085160"/>
                </a:buClr>
                <a:buSzPts val="1800"/>
                <a:buFont typeface="Corbel"/>
                <a:buChar char="●"/>
              </a:pPr>
              <a:r>
                <a:rPr lang="fr-FR" sz="1800">
                  <a:solidFill>
                    <a:srgbClr val="085160"/>
                  </a:solidFill>
                  <a:latin typeface="Corbel"/>
                  <a:ea typeface="Corbel"/>
                  <a:cs typeface="Corbel"/>
                  <a:sym typeface="Corbel"/>
                </a:rPr>
                <a:t>C</a:t>
              </a:r>
              <a:r>
                <a:rPr lang="fr-FR" sz="1800" b="0" i="0" u="none" strike="noStrike" cap="none">
                  <a:solidFill>
                    <a:srgbClr val="085160"/>
                  </a:solidFill>
                  <a:latin typeface="Corbel"/>
                  <a:ea typeface="Corbel"/>
                  <a:cs typeface="Corbel"/>
                  <a:sym typeface="Corbel"/>
                </a:rPr>
                <a:t>alculer </a:t>
              </a:r>
              <a:r>
                <a:rPr lang="fr-FR" sz="1800">
                  <a:solidFill>
                    <a:srgbClr val="085160"/>
                  </a:solidFill>
                  <a:latin typeface="Corbel"/>
                  <a:ea typeface="Corbel"/>
                  <a:cs typeface="Corbel"/>
                  <a:sym typeface="Corbel"/>
                </a:rPr>
                <a:t>l’</a:t>
              </a:r>
              <a:r>
                <a:rPr lang="fr-FR" sz="1800" b="1" i="0" u="none" strike="noStrike" cap="none">
                  <a:solidFill>
                    <a:srgbClr val="085160"/>
                  </a:solidFill>
                  <a:latin typeface="Corbel"/>
                  <a:ea typeface="Corbel"/>
                  <a:cs typeface="Corbel"/>
                  <a:sym typeface="Corbel"/>
                </a:rPr>
                <a:t>empreinte carbone de ton foyer</a:t>
              </a:r>
              <a:endParaRPr sz="2000" b="1" i="0" u="none" strike="noStrike" cap="none">
                <a:solidFill>
                  <a:srgbClr val="085160"/>
                </a:solidFill>
                <a:latin typeface="Corbel"/>
                <a:ea typeface="Corbel"/>
                <a:cs typeface="Corbel"/>
                <a:sym typeface="Corbel"/>
              </a:endParaRPr>
            </a:p>
          </p:txBody>
        </p:sp>
        <p:pic>
          <p:nvPicPr>
            <p:cNvPr id="900" name="Google Shape;900;g2bb1fdd75e4_0_34"/>
            <p:cNvPicPr preferRelativeResize="0"/>
            <p:nvPr/>
          </p:nvPicPr>
          <p:blipFill rotWithShape="1">
            <a:blip r:embed="rId16">
              <a:alphaModFix/>
            </a:blip>
            <a:srcRect/>
            <a:stretch/>
          </p:blipFill>
          <p:spPr>
            <a:xfrm>
              <a:off x="8435500" y="3769151"/>
              <a:ext cx="1101419" cy="491700"/>
            </a:xfrm>
            <a:prstGeom prst="rect">
              <a:avLst/>
            </a:prstGeom>
            <a:noFill/>
            <a:ln>
              <a:noFill/>
            </a:ln>
          </p:spPr>
        </p:pic>
      </p:grpSp>
      <p:sp>
        <p:nvSpPr>
          <p:cNvPr id="901" name="Google Shape;901;g2bb1fdd75e4_0_34"/>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Que pouvons-nous faire ensemble ?</a:t>
            </a:r>
            <a:endParaRPr/>
          </a:p>
        </p:txBody>
      </p:sp>
      <p:sp>
        <p:nvSpPr>
          <p:cNvPr id="902" name="Google Shape;902;g2bb1fdd75e4_0_34"/>
          <p:cNvSpPr/>
          <p:nvPr/>
        </p:nvSpPr>
        <p:spPr>
          <a:xfrm>
            <a:off x="3221708" y="6210723"/>
            <a:ext cx="733229" cy="322531"/>
          </a:xfrm>
          <a:custGeom>
            <a:avLst/>
            <a:gdLst/>
            <a:ahLst/>
            <a:cxnLst/>
            <a:rect l="l" t="t" r="r" b="b"/>
            <a:pathLst>
              <a:path w="41845" h="31675" extrusionOk="0">
                <a:moveTo>
                  <a:pt x="0" y="0"/>
                </a:moveTo>
                <a:cubicBezTo>
                  <a:pt x="969" y="2325"/>
                  <a:pt x="3293" y="9686"/>
                  <a:pt x="5811" y="13948"/>
                </a:cubicBezTo>
                <a:cubicBezTo>
                  <a:pt x="8329" y="18210"/>
                  <a:pt x="11526" y="22666"/>
                  <a:pt x="15110" y="25572"/>
                </a:cubicBezTo>
                <a:cubicBezTo>
                  <a:pt x="18694" y="28478"/>
                  <a:pt x="22859" y="30803"/>
                  <a:pt x="27315" y="31384"/>
                </a:cubicBezTo>
                <a:cubicBezTo>
                  <a:pt x="31771" y="31965"/>
                  <a:pt x="39423" y="29447"/>
                  <a:pt x="41845" y="29059"/>
                </a:cubicBezTo>
              </a:path>
            </a:pathLst>
          </a:custGeom>
          <a:noFill/>
          <a:ln w="19050" cap="flat" cmpd="sng">
            <a:solidFill>
              <a:schemeClr val="dk2"/>
            </a:solidFill>
            <a:prstDash val="solid"/>
            <a:round/>
            <a:headEnd type="none" w="med" len="med"/>
            <a:tailEnd type="stealth" w="med" len="med"/>
          </a:ln>
        </p:spPr>
        <p:txBody>
          <a:bodyPr/>
          <a:lstStyle/>
          <a:p>
            <a:endParaRPr lang="fr-FR"/>
          </a:p>
        </p:txBody>
      </p:sp>
      <p:sp>
        <p:nvSpPr>
          <p:cNvPr id="903" name="Google Shape;903;g2bb1fdd75e4_0_34"/>
          <p:cNvSpPr/>
          <p:nvPr/>
        </p:nvSpPr>
        <p:spPr>
          <a:xfrm rot="-4662448" flipH="1">
            <a:off x="10701418" y="4789571"/>
            <a:ext cx="495293" cy="327015"/>
          </a:xfrm>
          <a:custGeom>
            <a:avLst/>
            <a:gdLst/>
            <a:ahLst/>
            <a:cxnLst/>
            <a:rect l="l" t="t" r="r" b="b"/>
            <a:pathLst>
              <a:path w="41845" h="31675" extrusionOk="0">
                <a:moveTo>
                  <a:pt x="0" y="0"/>
                </a:moveTo>
                <a:cubicBezTo>
                  <a:pt x="969" y="2325"/>
                  <a:pt x="3293" y="9686"/>
                  <a:pt x="5811" y="13948"/>
                </a:cubicBezTo>
                <a:cubicBezTo>
                  <a:pt x="8329" y="18210"/>
                  <a:pt x="11526" y="22666"/>
                  <a:pt x="15110" y="25572"/>
                </a:cubicBezTo>
                <a:cubicBezTo>
                  <a:pt x="18694" y="28478"/>
                  <a:pt x="22859" y="30803"/>
                  <a:pt x="27315" y="31384"/>
                </a:cubicBezTo>
                <a:cubicBezTo>
                  <a:pt x="31771" y="31965"/>
                  <a:pt x="39423" y="29447"/>
                  <a:pt x="41845" y="29059"/>
                </a:cubicBezTo>
              </a:path>
            </a:pathLst>
          </a:custGeom>
          <a:noFill/>
          <a:ln w="19050" cap="flat" cmpd="sng">
            <a:solidFill>
              <a:schemeClr val="dk2"/>
            </a:solidFill>
            <a:prstDash val="solid"/>
            <a:round/>
            <a:headEnd type="none" w="med" len="med"/>
            <a:tailEnd type="stealth" w="med" len="med"/>
          </a:ln>
        </p:spPr>
        <p:txBody>
          <a:bodyPr/>
          <a:lstStyle/>
          <a:p>
            <a:endParaRPr lang="fr-FR"/>
          </a:p>
        </p:txBody>
      </p:sp>
      <p:sp>
        <p:nvSpPr>
          <p:cNvPr id="904" name="Google Shape;904;g2bb1fdd75e4_0_34"/>
          <p:cNvSpPr/>
          <p:nvPr/>
        </p:nvSpPr>
        <p:spPr>
          <a:xfrm rot="1892413">
            <a:off x="7965153" y="3577746"/>
            <a:ext cx="320979" cy="220396"/>
          </a:xfrm>
          <a:custGeom>
            <a:avLst/>
            <a:gdLst/>
            <a:ahLst/>
            <a:cxnLst/>
            <a:rect l="l" t="t" r="r" b="b"/>
            <a:pathLst>
              <a:path w="41845" h="31675" extrusionOk="0">
                <a:moveTo>
                  <a:pt x="0" y="0"/>
                </a:moveTo>
                <a:cubicBezTo>
                  <a:pt x="969" y="2325"/>
                  <a:pt x="3293" y="9686"/>
                  <a:pt x="5811" y="13948"/>
                </a:cubicBezTo>
                <a:cubicBezTo>
                  <a:pt x="8329" y="18210"/>
                  <a:pt x="11526" y="22666"/>
                  <a:pt x="15110" y="25572"/>
                </a:cubicBezTo>
                <a:cubicBezTo>
                  <a:pt x="18694" y="28478"/>
                  <a:pt x="22859" y="30803"/>
                  <a:pt x="27315" y="31384"/>
                </a:cubicBezTo>
                <a:cubicBezTo>
                  <a:pt x="31771" y="31965"/>
                  <a:pt x="39423" y="29447"/>
                  <a:pt x="41845" y="29059"/>
                </a:cubicBezTo>
              </a:path>
            </a:pathLst>
          </a:custGeom>
          <a:noFill/>
          <a:ln w="19050" cap="flat" cmpd="sng">
            <a:solidFill>
              <a:schemeClr val="dk2"/>
            </a:solidFill>
            <a:prstDash val="solid"/>
            <a:round/>
            <a:headEnd type="none" w="med" len="med"/>
            <a:tailEnd type="stealth" w="med" len="med"/>
          </a:ln>
        </p:spPr>
        <p:txBody>
          <a:bodyPr/>
          <a:lstStyle/>
          <a:p>
            <a:endParaRPr lang="fr-F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g2be7d6dfebe_0_5502"/>
          <p:cNvSpPr txBox="1">
            <a:spLocks noGrp="1"/>
          </p:cNvSpPr>
          <p:nvPr>
            <p:ph type="title"/>
          </p:nvPr>
        </p:nvSpPr>
        <p:spPr>
          <a:xfrm>
            <a:off x="1179750" y="2583000"/>
            <a:ext cx="9832500" cy="1539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a:t>2. Quels futurs désirables </a:t>
            </a:r>
            <a:endParaRPr/>
          </a:p>
          <a:p>
            <a:pPr marL="0" lvl="0" indent="0" algn="ctr" rtl="0">
              <a:spcBef>
                <a:spcPts val="0"/>
              </a:spcBef>
              <a:spcAft>
                <a:spcPts val="0"/>
              </a:spcAft>
              <a:buNone/>
            </a:pPr>
            <a:r>
              <a:rPr lang="fr-FR"/>
              <a:t>souhaitons-nous faire émerger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ge24267a98a_0_0"/>
          <p:cNvSpPr txBox="1">
            <a:spLocks noGrp="1"/>
          </p:cNvSpPr>
          <p:nvPr>
            <p:ph type="title" idx="4294967295"/>
          </p:nvPr>
        </p:nvSpPr>
        <p:spPr>
          <a:xfrm>
            <a:off x="1506450" y="1201400"/>
            <a:ext cx="9179100" cy="3479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fr-FR" sz="3500">
                <a:latin typeface="Corbel"/>
                <a:ea typeface="Corbel"/>
                <a:cs typeface="Corbel"/>
                <a:sym typeface="Corbel"/>
              </a:rPr>
              <a:t>Avant de définir un plan d’action, nous devons laisser émerger une vision collective de notre établissement pour un futur désirable.</a:t>
            </a:r>
            <a:endParaRPr sz="3500">
              <a:latin typeface="Corbel"/>
              <a:ea typeface="Corbel"/>
              <a:cs typeface="Corbel"/>
              <a:sym typeface="Corbel"/>
            </a:endParaRPr>
          </a:p>
          <a:p>
            <a:pPr marL="0" lvl="0" indent="0" algn="ctr" rtl="0">
              <a:lnSpc>
                <a:spcPct val="90000"/>
              </a:lnSpc>
              <a:spcBef>
                <a:spcPts val="0"/>
              </a:spcBef>
              <a:spcAft>
                <a:spcPts val="0"/>
              </a:spcAft>
              <a:buClr>
                <a:schemeClr val="dk1"/>
              </a:buClr>
              <a:buSzPts val="1800"/>
              <a:buNone/>
            </a:pPr>
            <a:endParaRPr sz="3900">
              <a:latin typeface="Corbel"/>
              <a:ea typeface="Corbel"/>
              <a:cs typeface="Corbel"/>
              <a:sym typeface="Corbel"/>
            </a:endParaRPr>
          </a:p>
          <a:p>
            <a:pPr marL="0" lvl="0" indent="0" algn="ctr" rtl="0">
              <a:lnSpc>
                <a:spcPct val="90000"/>
              </a:lnSpc>
              <a:spcBef>
                <a:spcPts val="0"/>
              </a:spcBef>
              <a:spcAft>
                <a:spcPts val="0"/>
              </a:spcAft>
              <a:buClr>
                <a:schemeClr val="dk1"/>
              </a:buClr>
              <a:buSzPts val="1800"/>
              <a:buNone/>
            </a:pPr>
            <a:r>
              <a:rPr lang="fr-FR" sz="3900"/>
              <a:t>Exprimez vos avis !</a:t>
            </a:r>
            <a:endParaRPr sz="3900"/>
          </a:p>
        </p:txBody>
      </p:sp>
      <p:sp>
        <p:nvSpPr>
          <p:cNvPr id="915" name="Google Shape;915;ge24267a98a_0_0"/>
          <p:cNvSpPr txBox="1">
            <a:spLocks noGrp="1"/>
          </p:cNvSpPr>
          <p:nvPr>
            <p:ph type="title" idx="4294967295"/>
          </p:nvPr>
        </p:nvSpPr>
        <p:spPr>
          <a:xfrm>
            <a:off x="1319850" y="4851550"/>
            <a:ext cx="9552300" cy="673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fr-FR" sz="2300" i="1">
                <a:solidFill>
                  <a:srgbClr val="8A8A8A"/>
                </a:solidFill>
                <a:latin typeface="Corbel"/>
                <a:ea typeface="Corbel"/>
                <a:cs typeface="Corbel"/>
                <a:sym typeface="Corbel"/>
              </a:rPr>
              <a:t>Cette activité peut aussi être réalisée avec la fresque de la Renaissance </a:t>
            </a:r>
            <a:r>
              <a:rPr lang="fr-FR" sz="2300" i="1">
                <a:solidFill>
                  <a:srgbClr val="8A8A8A"/>
                </a:solidFill>
              </a:rPr>
              <a:t>Écologique</a:t>
            </a:r>
            <a:r>
              <a:rPr lang="fr-FR" sz="2300" i="1">
                <a:solidFill>
                  <a:srgbClr val="8A8A8A"/>
                </a:solidFill>
                <a:latin typeface="Corbel"/>
                <a:ea typeface="Corbel"/>
                <a:cs typeface="Corbel"/>
                <a:sym typeface="Corbel"/>
              </a:rPr>
              <a:t> - à télécharger dans les activités supplémentaires - séance 1h </a:t>
            </a:r>
            <a:endParaRPr sz="2300" i="1">
              <a:solidFill>
                <a:srgbClr val="8A8A8A"/>
              </a:solidFill>
              <a:latin typeface="Corbel"/>
              <a:ea typeface="Corbel"/>
              <a:cs typeface="Corbel"/>
              <a:sym typeface="Corbe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g2be7d6dfebe_0_5508"/>
          <p:cNvSpPr txBox="1">
            <a:spLocks noGrp="1"/>
          </p:cNvSpPr>
          <p:nvPr>
            <p:ph type="title"/>
          </p:nvPr>
        </p:nvSpPr>
        <p:spPr>
          <a:xfrm>
            <a:off x="1179750" y="2698950"/>
            <a:ext cx="9832500" cy="1307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a:t>3. Qu’est ce qu’une solution adaptée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g2bb1fdd75e4_0_220"/>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SzPts val="1400"/>
              <a:buNone/>
            </a:pPr>
            <a:r>
              <a:rPr lang="fr-FR">
                <a:solidFill>
                  <a:srgbClr val="44546A"/>
                </a:solidFill>
                <a:latin typeface="Corbel"/>
                <a:ea typeface="Corbel"/>
                <a:cs typeface="Corbel"/>
                <a:sym typeface="Corbel"/>
              </a:rPr>
              <a:t>Qu’est-ce qui constitue une solution adaptée ?</a:t>
            </a:r>
            <a:endParaRPr>
              <a:solidFill>
                <a:srgbClr val="44546A"/>
              </a:solidFill>
            </a:endParaRPr>
          </a:p>
        </p:txBody>
      </p:sp>
      <p:sp>
        <p:nvSpPr>
          <p:cNvPr id="926" name="Google Shape;926;g2bb1fdd75e4_0_220"/>
          <p:cNvSpPr txBox="1">
            <a:spLocks noGrp="1"/>
          </p:cNvSpPr>
          <p:nvPr>
            <p:ph type="body" idx="1"/>
          </p:nvPr>
        </p:nvSpPr>
        <p:spPr>
          <a:xfrm>
            <a:off x="609600" y="1335925"/>
            <a:ext cx="6063600" cy="5112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480"/>
              </a:spcBef>
              <a:spcAft>
                <a:spcPts val="0"/>
              </a:spcAft>
              <a:buClr>
                <a:srgbClr val="F79124"/>
              </a:buClr>
              <a:buSzPts val="2400"/>
              <a:buFont typeface="Arial"/>
              <a:buNone/>
            </a:pPr>
            <a:r>
              <a:rPr lang="fr-FR" sz="2300" b="0"/>
              <a:t>Une solution adaptée est une solution qui :</a:t>
            </a:r>
            <a:endParaRPr sz="2300" b="0"/>
          </a:p>
          <a:p>
            <a:pPr marL="540000" lvl="3" indent="-361950" algn="l" rtl="0">
              <a:lnSpc>
                <a:spcPct val="100000"/>
              </a:lnSpc>
              <a:spcBef>
                <a:spcPts val="1000"/>
              </a:spcBef>
              <a:spcAft>
                <a:spcPts val="0"/>
              </a:spcAft>
              <a:buSzPts val="2100"/>
              <a:buChar char="•"/>
            </a:pPr>
            <a:r>
              <a:rPr lang="fr-FR" sz="2100">
                <a:solidFill>
                  <a:srgbClr val="9BBB36"/>
                </a:solidFill>
              </a:rPr>
              <a:t>Répond à la problématique</a:t>
            </a:r>
            <a:r>
              <a:rPr lang="fr-FR" sz="2100">
                <a:solidFill>
                  <a:srgbClr val="C55A11"/>
                </a:solidFill>
              </a:rPr>
              <a:t> </a:t>
            </a:r>
            <a:r>
              <a:rPr lang="fr-FR" sz="2100">
                <a:solidFill>
                  <a:schemeClr val="dk1"/>
                </a:solidFill>
              </a:rPr>
              <a:t>en question</a:t>
            </a:r>
            <a:endParaRPr sz="2100"/>
          </a:p>
          <a:p>
            <a:pPr marL="0" lvl="0" indent="0" algn="l" rtl="0">
              <a:lnSpc>
                <a:spcPct val="100000"/>
              </a:lnSpc>
              <a:spcBef>
                <a:spcPts val="1000"/>
              </a:spcBef>
              <a:spcAft>
                <a:spcPts val="0"/>
              </a:spcAft>
              <a:buNone/>
            </a:pPr>
            <a:r>
              <a:rPr lang="fr-FR" sz="2100" b="0">
                <a:solidFill>
                  <a:schemeClr val="dk1"/>
                </a:solidFill>
              </a:rPr>
              <a:t>	(ici réduire les émissions de gaz à effet de serre)</a:t>
            </a:r>
            <a:endParaRPr sz="2100"/>
          </a:p>
          <a:p>
            <a:pPr marL="540000" lvl="3" indent="-361950" algn="l" rtl="0">
              <a:lnSpc>
                <a:spcPct val="100000"/>
              </a:lnSpc>
              <a:spcBef>
                <a:spcPts val="1000"/>
              </a:spcBef>
              <a:spcAft>
                <a:spcPts val="0"/>
              </a:spcAft>
              <a:buSzPts val="2100"/>
              <a:buChar char="•"/>
            </a:pPr>
            <a:r>
              <a:rPr lang="fr-FR" sz="2100">
                <a:solidFill>
                  <a:schemeClr val="dk1"/>
                </a:solidFill>
              </a:rPr>
              <a:t>Est </a:t>
            </a:r>
            <a:r>
              <a:rPr lang="fr-FR" sz="2100"/>
              <a:t>propre</a:t>
            </a:r>
            <a:r>
              <a:rPr lang="fr-FR" sz="2100">
                <a:solidFill>
                  <a:schemeClr val="dk1"/>
                </a:solidFill>
              </a:rPr>
              <a:t> au </a:t>
            </a:r>
            <a:r>
              <a:rPr lang="fr-FR" sz="2100">
                <a:solidFill>
                  <a:srgbClr val="9CBC36"/>
                </a:solidFill>
              </a:rPr>
              <a:t>contexte</a:t>
            </a:r>
            <a:endParaRPr sz="2100">
              <a:solidFill>
                <a:srgbClr val="9CBC36"/>
              </a:solidFill>
            </a:endParaRPr>
          </a:p>
          <a:p>
            <a:pPr marL="540000" lvl="3" indent="-361950" algn="l" rtl="0">
              <a:lnSpc>
                <a:spcPct val="100000"/>
              </a:lnSpc>
              <a:spcBef>
                <a:spcPts val="1000"/>
              </a:spcBef>
              <a:spcAft>
                <a:spcPts val="0"/>
              </a:spcAft>
              <a:buSzPts val="2100"/>
              <a:buChar char="•"/>
            </a:pPr>
            <a:r>
              <a:rPr lang="fr-FR" sz="2100">
                <a:solidFill>
                  <a:srgbClr val="9CBC36"/>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N</a:t>
            </a:r>
            <a:r>
              <a:rPr lang="fr-FR" sz="2100">
                <a:solidFill>
                  <a:srgbClr val="9CBC36"/>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e remplace pas un impact par un autre.</a:t>
            </a:r>
            <a:endParaRPr sz="2100">
              <a:solidFill>
                <a:srgbClr val="9CBC36"/>
              </a:solidFill>
            </a:endParaRPr>
          </a:p>
          <a:p>
            <a:pPr marL="0" lvl="0" indent="0" algn="l" rtl="0">
              <a:spcBef>
                <a:spcPts val="1000"/>
              </a:spcBef>
              <a:spcAft>
                <a:spcPts val="0"/>
              </a:spcAft>
              <a:buNone/>
            </a:pPr>
            <a:endParaRPr sz="2300" b="0">
              <a:solidFill>
                <a:srgbClr val="C55A11"/>
              </a:solidFill>
            </a:endParaRPr>
          </a:p>
          <a:p>
            <a:pPr marL="0" lvl="0" indent="0" algn="l" rtl="0">
              <a:spcBef>
                <a:spcPts val="1000"/>
              </a:spcBef>
              <a:spcAft>
                <a:spcPts val="0"/>
              </a:spcAft>
              <a:buNone/>
            </a:pPr>
            <a:r>
              <a:rPr lang="fr-FR" sz="2300" b="0">
                <a:solidFill>
                  <a:schemeClr val="dk1"/>
                </a:solidFill>
              </a:rPr>
              <a:t>Le modèle de la théorie du donut, qui allie enjeux environnementaux et justice sociale définit deux  limites importantes à prendre en compte :</a:t>
            </a:r>
            <a:endParaRPr sz="2300" b="0">
              <a:solidFill>
                <a:schemeClr val="dk1"/>
              </a:solidFill>
            </a:endParaRPr>
          </a:p>
          <a:p>
            <a:pPr marL="540000" lvl="3" indent="-361950" algn="l" rtl="0">
              <a:spcBef>
                <a:spcPts val="1000"/>
              </a:spcBef>
              <a:spcAft>
                <a:spcPts val="0"/>
              </a:spcAft>
              <a:buClr>
                <a:srgbClr val="42913C"/>
              </a:buClr>
              <a:buSzPts val="2100"/>
              <a:buChar char="•"/>
            </a:pPr>
            <a:r>
              <a:rPr lang="fr-FR" sz="2100">
                <a:solidFill>
                  <a:srgbClr val="42913C"/>
                </a:solidFill>
              </a:rPr>
              <a:t>Un plancher social</a:t>
            </a:r>
            <a:endParaRPr sz="2100">
              <a:solidFill>
                <a:srgbClr val="42913C"/>
              </a:solidFill>
            </a:endParaRPr>
          </a:p>
          <a:p>
            <a:pPr marL="540000" lvl="3" indent="-361950" algn="l" rtl="0">
              <a:spcBef>
                <a:spcPts val="1000"/>
              </a:spcBef>
              <a:spcAft>
                <a:spcPts val="0"/>
              </a:spcAft>
              <a:buClr>
                <a:srgbClr val="42913C"/>
              </a:buClr>
              <a:buSzPts val="2100"/>
              <a:buChar char="•"/>
            </a:pPr>
            <a:r>
              <a:rPr lang="fr-FR" sz="2100">
                <a:solidFill>
                  <a:srgbClr val="42913C"/>
                </a:solidFill>
              </a:rPr>
              <a:t>Un plafond environnemental </a:t>
            </a:r>
            <a:endParaRPr sz="2100"/>
          </a:p>
        </p:txBody>
      </p:sp>
      <p:sp>
        <p:nvSpPr>
          <p:cNvPr id="927" name="Google Shape;927;g2bb1fdd75e4_0_220"/>
          <p:cNvSpPr txBox="1"/>
          <p:nvPr/>
        </p:nvSpPr>
        <p:spPr>
          <a:xfrm>
            <a:off x="7104112" y="1484784"/>
            <a:ext cx="4054500" cy="3312300"/>
          </a:xfrm>
          <a:prstGeom prst="rect">
            <a:avLst/>
          </a:prstGeom>
          <a:noFill/>
          <a:ln>
            <a:noFill/>
          </a:ln>
        </p:spPr>
        <p:txBody>
          <a:bodyPr spcFirstLastPara="1" wrap="square" lIns="91425" tIns="45700" rIns="91425" bIns="45700" anchor="t" anchorCtr="0">
            <a:noAutofit/>
          </a:bodyPr>
          <a:lstStyle/>
          <a:p>
            <a:pPr marL="0" marR="0" lvl="0" indent="152400" algn="l" rtl="0">
              <a:lnSpc>
                <a:spcPct val="100000"/>
              </a:lnSpc>
              <a:spcBef>
                <a:spcPts val="0"/>
              </a:spcBef>
              <a:spcAft>
                <a:spcPts val="0"/>
              </a:spcAft>
              <a:buClr>
                <a:srgbClr val="F79124"/>
              </a:buClr>
              <a:buSzPts val="2400"/>
              <a:buFont typeface="Arial"/>
              <a:buNone/>
            </a:pPr>
            <a:endParaRPr sz="2400" b="1" i="0" u="none" strike="noStrike" cap="none">
              <a:solidFill>
                <a:srgbClr val="085160"/>
              </a:solidFill>
              <a:latin typeface="Corbel"/>
              <a:ea typeface="Corbel"/>
              <a:cs typeface="Corbel"/>
              <a:sym typeface="Corbel"/>
            </a:endParaRPr>
          </a:p>
        </p:txBody>
      </p:sp>
      <p:sp>
        <p:nvSpPr>
          <p:cNvPr id="928" name="Google Shape;928;g2bb1fdd75e4_0_220"/>
          <p:cNvSpPr txBox="1"/>
          <p:nvPr/>
        </p:nvSpPr>
        <p:spPr>
          <a:xfrm>
            <a:off x="5434874" y="5697975"/>
            <a:ext cx="2526600" cy="63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480"/>
              </a:spcBef>
              <a:spcAft>
                <a:spcPts val="0"/>
              </a:spcAft>
              <a:buClr>
                <a:srgbClr val="F79124"/>
              </a:buClr>
              <a:buSzPts val="2400"/>
              <a:buFont typeface="Arial"/>
              <a:buNone/>
            </a:pPr>
            <a:endParaRPr sz="2400" b="1" i="0" u="none" strike="noStrike" cap="none">
              <a:solidFill>
                <a:srgbClr val="085160"/>
              </a:solidFill>
              <a:latin typeface="Corbel"/>
              <a:ea typeface="Corbel"/>
              <a:cs typeface="Corbel"/>
              <a:sym typeface="Corbel"/>
            </a:endParaRPr>
          </a:p>
        </p:txBody>
      </p:sp>
      <p:pic>
        <p:nvPicPr>
          <p:cNvPr id="929" name="Google Shape;929;g2bb1fdd75e4_0_220"/>
          <p:cNvPicPr preferRelativeResize="0"/>
          <p:nvPr/>
        </p:nvPicPr>
        <p:blipFill rotWithShape="1">
          <a:blip r:embed="rId3">
            <a:alphaModFix/>
          </a:blip>
          <a:srcRect/>
          <a:stretch/>
        </p:blipFill>
        <p:spPr>
          <a:xfrm>
            <a:off x="6358375" y="1335925"/>
            <a:ext cx="5147350" cy="4995949"/>
          </a:xfrm>
          <a:prstGeom prst="rect">
            <a:avLst/>
          </a:prstGeom>
          <a:noFill/>
          <a:ln>
            <a:noFill/>
          </a:ln>
        </p:spPr>
      </p:pic>
      <p:sp>
        <p:nvSpPr>
          <p:cNvPr id="930" name="Google Shape;930;g2bb1fdd75e4_0_220"/>
          <p:cNvSpPr txBox="1"/>
          <p:nvPr/>
        </p:nvSpPr>
        <p:spPr>
          <a:xfrm>
            <a:off x="6442800" y="6396300"/>
            <a:ext cx="4909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900">
                <a:solidFill>
                  <a:schemeClr val="dk1"/>
                </a:solidFill>
                <a:latin typeface="Corbel"/>
                <a:ea typeface="Corbel"/>
                <a:cs typeface="Corbel"/>
                <a:sym typeface="Corbel"/>
              </a:rPr>
              <a:t>Oxfam France - La théorie du Donut : une nouvelle économie est possible https://www.oxfamfrance.org/actualite/la-theorie-du-donut-une-nouvelle-economie-est-possible/</a:t>
            </a:r>
            <a:endParaRPr sz="900">
              <a:solidFill>
                <a:schemeClr val="dk1"/>
              </a:solidFill>
              <a:latin typeface="Corbel"/>
              <a:ea typeface="Corbel"/>
              <a:cs typeface="Corbel"/>
              <a:sym typeface="Corbe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2be7d6dfebe_0_1281"/>
          <p:cNvSpPr txBox="1"/>
          <p:nvPr/>
        </p:nvSpPr>
        <p:spPr>
          <a:xfrm>
            <a:off x="1468375" y="774643"/>
            <a:ext cx="10270200" cy="1341600"/>
          </a:xfrm>
          <a:prstGeom prst="rect">
            <a:avLst/>
          </a:prstGeom>
          <a:noFill/>
          <a:ln>
            <a:noFill/>
          </a:ln>
        </p:spPr>
        <p:txBody>
          <a:bodyPr spcFirstLastPara="1" wrap="square" lIns="91425" tIns="91425" rIns="91425" bIns="91425" anchor="t" anchorCtr="0">
            <a:spAutoFit/>
          </a:bodyPr>
          <a:lstStyle/>
          <a:p>
            <a:pPr marL="914400" marR="0" lvl="0" indent="-355600" algn="l" rtl="0">
              <a:lnSpc>
                <a:spcPct val="100000"/>
              </a:lnSpc>
              <a:spcBef>
                <a:spcPts val="0"/>
              </a:spcBef>
              <a:spcAft>
                <a:spcPts val="0"/>
              </a:spcAft>
              <a:buClr>
                <a:srgbClr val="0A5882"/>
              </a:buClr>
              <a:buSzPts val="2000"/>
              <a:buFont typeface="Corbel"/>
              <a:buChar char="➔"/>
            </a:pPr>
            <a:r>
              <a:rPr lang="fr-FR" sz="2000" b="1" i="0" u="none" strike="noStrike" cap="none">
                <a:solidFill>
                  <a:srgbClr val="0A5882"/>
                </a:solidFill>
                <a:latin typeface="Corbel"/>
                <a:ea typeface="Corbel"/>
                <a:cs typeface="Corbel"/>
                <a:sym typeface="Corbel"/>
              </a:rPr>
              <a:t>Choisissez votre parcours ! </a:t>
            </a:r>
            <a:endParaRPr sz="2000" b="0" i="0" u="none" strike="noStrike" cap="none">
              <a:solidFill>
                <a:srgbClr val="0A5882"/>
              </a:solidFill>
              <a:latin typeface="Corbel"/>
              <a:ea typeface="Corbel"/>
              <a:cs typeface="Corbel"/>
              <a:sym typeface="Corbel"/>
            </a:endParaRPr>
          </a:p>
          <a:p>
            <a:pPr marL="457200" marR="0" lvl="0" indent="0" algn="just" rtl="0">
              <a:lnSpc>
                <a:spcPct val="100000"/>
              </a:lnSpc>
              <a:spcBef>
                <a:spcPts val="500"/>
              </a:spcBef>
              <a:spcAft>
                <a:spcPts val="0"/>
              </a:spcAft>
              <a:buClr>
                <a:srgbClr val="000000"/>
              </a:buClr>
              <a:buSzPts val="1700"/>
              <a:buFont typeface="Arial"/>
              <a:buNone/>
            </a:pPr>
            <a:r>
              <a:rPr lang="fr-FR" sz="1700" b="0" i="0" u="none" strike="noStrike" cap="none">
                <a:solidFill>
                  <a:schemeClr val="dk2"/>
                </a:solidFill>
                <a:latin typeface="Corbel"/>
                <a:ea typeface="Corbel"/>
                <a:cs typeface="Corbel"/>
                <a:sym typeface="Corbel"/>
              </a:rPr>
              <a:t>Vous pouvez moduler votre présentation pour adapter le contenu à votre classe, au temps dont vous disposez et aux sujets que vous voulez approfondir ! Pour vous simplifier la tâche, nous avons créé deux parcours aisément reconnaissables par la présentation des slides :</a:t>
            </a:r>
            <a:endParaRPr sz="1700" b="0" i="0" u="none" strike="noStrike" cap="none">
              <a:solidFill>
                <a:schemeClr val="dk2"/>
              </a:solidFill>
              <a:latin typeface="Corbel"/>
              <a:ea typeface="Corbel"/>
              <a:cs typeface="Corbel"/>
              <a:sym typeface="Corbel"/>
            </a:endParaRPr>
          </a:p>
        </p:txBody>
      </p:sp>
      <p:sp>
        <p:nvSpPr>
          <p:cNvPr id="706" name="Google Shape;706;g2be7d6dfebe_0_1281"/>
          <p:cNvSpPr txBox="1"/>
          <p:nvPr/>
        </p:nvSpPr>
        <p:spPr>
          <a:xfrm>
            <a:off x="1456775" y="4321268"/>
            <a:ext cx="10281900" cy="2360100"/>
          </a:xfrm>
          <a:prstGeom prst="rect">
            <a:avLst/>
          </a:prstGeom>
          <a:noFill/>
          <a:ln>
            <a:noFill/>
          </a:ln>
        </p:spPr>
        <p:txBody>
          <a:bodyPr spcFirstLastPara="1" wrap="square" lIns="91425" tIns="91425" rIns="91425" bIns="91425" anchor="ctr" anchorCtr="0">
            <a:spAutoFit/>
          </a:bodyPr>
          <a:lstStyle/>
          <a:p>
            <a:pPr marL="914400" marR="0" lvl="0" indent="-355600" algn="l" rtl="0">
              <a:lnSpc>
                <a:spcPct val="100000"/>
              </a:lnSpc>
              <a:spcBef>
                <a:spcPts val="0"/>
              </a:spcBef>
              <a:spcAft>
                <a:spcPts val="0"/>
              </a:spcAft>
              <a:buClr>
                <a:srgbClr val="0A5882"/>
              </a:buClr>
              <a:buSzPts val="2000"/>
              <a:buFont typeface="Corbel"/>
              <a:buChar char="➔"/>
            </a:pPr>
            <a:r>
              <a:rPr lang="fr-FR" sz="2000" b="1" i="0" u="none" strike="noStrike" cap="none">
                <a:solidFill>
                  <a:srgbClr val="0A5882"/>
                </a:solidFill>
                <a:latin typeface="Corbel"/>
                <a:ea typeface="Corbel"/>
                <a:cs typeface="Corbel"/>
                <a:sym typeface="Corbel"/>
              </a:rPr>
              <a:t>N’oubliez pas les commentaires sous les supports</a:t>
            </a:r>
            <a:endParaRPr sz="2000" b="1" i="0" u="none" strike="noStrike" cap="none">
              <a:solidFill>
                <a:srgbClr val="0A5882"/>
              </a:solidFill>
              <a:latin typeface="Corbel"/>
              <a:ea typeface="Corbel"/>
              <a:cs typeface="Corbel"/>
              <a:sym typeface="Corbel"/>
            </a:endParaRPr>
          </a:p>
          <a:p>
            <a:pPr marL="457200" marR="0" lvl="0" indent="0" algn="l" rtl="0">
              <a:lnSpc>
                <a:spcPct val="100000"/>
              </a:lnSpc>
              <a:spcBef>
                <a:spcPts val="500"/>
              </a:spcBef>
              <a:spcAft>
                <a:spcPts val="0"/>
              </a:spcAft>
              <a:buClr>
                <a:srgbClr val="000000"/>
              </a:buClr>
              <a:buSzPts val="1700"/>
              <a:buFont typeface="Arial"/>
              <a:buNone/>
            </a:pPr>
            <a:r>
              <a:rPr lang="fr-FR" sz="1700" b="0" i="0" u="none" strike="noStrike" cap="none">
                <a:solidFill>
                  <a:schemeClr val="dk2"/>
                </a:solidFill>
                <a:latin typeface="Corbel"/>
                <a:ea typeface="Corbel"/>
                <a:cs typeface="Corbel"/>
                <a:sym typeface="Corbel"/>
              </a:rPr>
              <a:t>Chaque slide est accompagnée de notes pour vous guider dans votre présentation.</a:t>
            </a:r>
            <a:endParaRPr sz="1700" b="0" i="0" u="none" strike="noStrike" cap="none">
              <a:solidFill>
                <a:schemeClr val="dk2"/>
              </a:solidFill>
              <a:latin typeface="Corbel"/>
              <a:ea typeface="Corbel"/>
              <a:cs typeface="Corbel"/>
              <a:sym typeface="Corbel"/>
            </a:endParaRPr>
          </a:p>
          <a:p>
            <a:pPr marL="45720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orbel"/>
              <a:ea typeface="Corbel"/>
              <a:cs typeface="Corbel"/>
              <a:sym typeface="Corbel"/>
            </a:endParaRPr>
          </a:p>
          <a:p>
            <a:pPr marL="914400" marR="0" lvl="0" indent="-355600" algn="l" rtl="0">
              <a:lnSpc>
                <a:spcPct val="100000"/>
              </a:lnSpc>
              <a:spcBef>
                <a:spcPts val="0"/>
              </a:spcBef>
              <a:spcAft>
                <a:spcPts val="0"/>
              </a:spcAft>
              <a:buClr>
                <a:srgbClr val="0A5882"/>
              </a:buClr>
              <a:buSzPts val="2000"/>
              <a:buFont typeface="Corbel"/>
              <a:buChar char="➔"/>
            </a:pPr>
            <a:r>
              <a:rPr lang="fr-FR" sz="2000" b="1" i="0" u="none" strike="noStrike" cap="none">
                <a:solidFill>
                  <a:srgbClr val="0A5882"/>
                </a:solidFill>
                <a:latin typeface="Corbel"/>
                <a:ea typeface="Corbel"/>
                <a:cs typeface="Corbel"/>
                <a:sym typeface="Corbel"/>
              </a:rPr>
              <a:t>Complétez votre séance avec les activités suggérées du module</a:t>
            </a:r>
            <a:endParaRPr sz="2400" b="1" i="0" u="none" strike="noStrike" cap="none">
              <a:solidFill>
                <a:srgbClr val="F6AB38"/>
              </a:solidFill>
              <a:latin typeface="Corbel"/>
              <a:ea typeface="Corbel"/>
              <a:cs typeface="Corbel"/>
              <a:sym typeface="Corbel"/>
            </a:endParaRPr>
          </a:p>
          <a:p>
            <a:pPr marL="457200" marR="0" lvl="0" indent="0" algn="l" rtl="0">
              <a:lnSpc>
                <a:spcPct val="100000"/>
              </a:lnSpc>
              <a:spcBef>
                <a:spcPts val="500"/>
              </a:spcBef>
              <a:spcAft>
                <a:spcPts val="0"/>
              </a:spcAft>
              <a:buClr>
                <a:srgbClr val="000000"/>
              </a:buClr>
              <a:buSzPts val="1700"/>
              <a:buFont typeface="Arial"/>
              <a:buNone/>
            </a:pPr>
            <a:r>
              <a:rPr lang="fr-FR" sz="1700" b="0" i="0" u="none" strike="noStrike" cap="none">
                <a:solidFill>
                  <a:schemeClr val="dk2"/>
                </a:solidFill>
                <a:latin typeface="Corbel"/>
                <a:ea typeface="Corbel"/>
                <a:cs typeface="Corbel"/>
                <a:sym typeface="Corbel"/>
              </a:rPr>
              <a:t>Retrouvez sur notre site des activités suggérées à chaque phase !</a:t>
            </a:r>
            <a:endParaRPr sz="2300" b="1" i="0" u="none" strike="noStrike" cap="none">
              <a:solidFill>
                <a:schemeClr val="dk2"/>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2"/>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900"/>
              <a:buFont typeface="Arial"/>
              <a:buNone/>
            </a:pPr>
            <a:r>
              <a:rPr lang="fr-FR" sz="2900" b="1" i="0" u="none" strike="noStrike" cap="none">
                <a:solidFill>
                  <a:schemeClr val="accent1"/>
                </a:solidFill>
                <a:latin typeface="Corbel"/>
                <a:ea typeface="Corbel"/>
                <a:cs typeface="Corbel"/>
                <a:sym typeface="Corbel"/>
              </a:rPr>
              <a:t>Bonne séance ! </a:t>
            </a:r>
            <a:endParaRPr sz="1800" b="0" i="0" u="none" strike="noStrike" cap="none">
              <a:solidFill>
                <a:schemeClr val="dk2"/>
              </a:solidFill>
              <a:latin typeface="Corbel"/>
              <a:ea typeface="Corbel"/>
              <a:cs typeface="Corbel"/>
              <a:sym typeface="Corbel"/>
            </a:endParaRPr>
          </a:p>
        </p:txBody>
      </p:sp>
      <p:pic>
        <p:nvPicPr>
          <p:cNvPr id="707" name="Google Shape;707;g2be7d6dfebe_0_1281"/>
          <p:cNvPicPr preferRelativeResize="0"/>
          <p:nvPr/>
        </p:nvPicPr>
        <p:blipFill rotWithShape="1">
          <a:blip r:embed="rId3">
            <a:alphaModFix/>
          </a:blip>
          <a:srcRect/>
          <a:stretch/>
        </p:blipFill>
        <p:spPr>
          <a:xfrm>
            <a:off x="2031741" y="2265580"/>
            <a:ext cx="3257498" cy="1844453"/>
          </a:xfrm>
          <a:prstGeom prst="rect">
            <a:avLst/>
          </a:prstGeom>
          <a:noFill/>
          <a:ln>
            <a:noFill/>
          </a:ln>
          <a:effectLst>
            <a:outerShdw blurRad="57150" dist="19050" dir="5400000" algn="bl" rotWithShape="0">
              <a:srgbClr val="000000">
                <a:alpha val="49800"/>
              </a:srgbClr>
            </a:outerShdw>
          </a:effectLst>
        </p:spPr>
      </p:pic>
      <p:grpSp>
        <p:nvGrpSpPr>
          <p:cNvPr id="708" name="Google Shape;708;g2be7d6dfebe_0_1281"/>
          <p:cNvGrpSpPr/>
          <p:nvPr/>
        </p:nvGrpSpPr>
        <p:grpSpPr>
          <a:xfrm>
            <a:off x="2516558" y="2804126"/>
            <a:ext cx="321494" cy="328026"/>
            <a:chOff x="10821672" y="5780925"/>
            <a:chExt cx="438600" cy="444600"/>
          </a:xfrm>
        </p:grpSpPr>
        <p:sp>
          <p:nvSpPr>
            <p:cNvPr id="709" name="Google Shape;709;g2be7d6dfebe_0_1281"/>
            <p:cNvSpPr/>
            <p:nvPr/>
          </p:nvSpPr>
          <p:spPr>
            <a:xfrm>
              <a:off x="10821672" y="5780925"/>
              <a:ext cx="438600" cy="444600"/>
            </a:xfrm>
            <a:prstGeom prst="ellipse">
              <a:avLst/>
            </a:prstGeom>
            <a:solidFill>
              <a:srgbClr val="F4A344">
                <a:alpha val="1412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0" name="Google Shape;710;g2be7d6dfebe_0_1281"/>
            <p:cNvPicPr preferRelativeResize="0"/>
            <p:nvPr/>
          </p:nvPicPr>
          <p:blipFill rotWithShape="1">
            <a:blip r:embed="rId4">
              <a:alphaModFix/>
            </a:blip>
            <a:srcRect l="52899" t="33555" r="22596" b="27999"/>
            <a:stretch/>
          </p:blipFill>
          <p:spPr>
            <a:xfrm>
              <a:off x="10926884" y="5826327"/>
              <a:ext cx="249405" cy="340276"/>
            </a:xfrm>
            <a:prstGeom prst="rect">
              <a:avLst/>
            </a:prstGeom>
            <a:noFill/>
            <a:ln>
              <a:noFill/>
            </a:ln>
          </p:spPr>
        </p:pic>
      </p:grpSp>
      <p:sp>
        <p:nvSpPr>
          <p:cNvPr id="711" name="Google Shape;711;g2be7d6dfebe_0_1281"/>
          <p:cNvSpPr txBox="1"/>
          <p:nvPr/>
        </p:nvSpPr>
        <p:spPr>
          <a:xfrm>
            <a:off x="2823093" y="2723396"/>
            <a:ext cx="2224200" cy="46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1" i="0" u="none" strike="noStrike" cap="none">
                <a:solidFill>
                  <a:srgbClr val="F4A344"/>
                </a:solidFill>
                <a:latin typeface="Corbel"/>
                <a:ea typeface="Corbel"/>
                <a:cs typeface="Corbel"/>
                <a:sym typeface="Corbel"/>
              </a:rPr>
              <a:t>Approche débutant</a:t>
            </a:r>
            <a:endParaRPr sz="1400" b="1" i="0" u="none" strike="noStrike" cap="none">
              <a:solidFill>
                <a:srgbClr val="F4A344"/>
              </a:solidFill>
              <a:latin typeface="Corbel"/>
              <a:ea typeface="Corbel"/>
              <a:cs typeface="Corbel"/>
              <a:sym typeface="Corbel"/>
            </a:endParaRPr>
          </a:p>
        </p:txBody>
      </p:sp>
      <p:pic>
        <p:nvPicPr>
          <p:cNvPr id="712" name="Google Shape;712;g2be7d6dfebe_0_1281"/>
          <p:cNvPicPr preferRelativeResize="0"/>
          <p:nvPr/>
        </p:nvPicPr>
        <p:blipFill rotWithShape="1">
          <a:blip r:embed="rId5">
            <a:alphaModFix/>
          </a:blip>
          <a:srcRect/>
          <a:stretch/>
        </p:blipFill>
        <p:spPr>
          <a:xfrm>
            <a:off x="6097986" y="2251495"/>
            <a:ext cx="3257498" cy="1844453"/>
          </a:xfrm>
          <a:prstGeom prst="rect">
            <a:avLst/>
          </a:prstGeom>
          <a:noFill/>
          <a:ln>
            <a:noFill/>
          </a:ln>
          <a:effectLst>
            <a:outerShdw blurRad="57150" dist="19050" dir="5400000" algn="bl" rotWithShape="0">
              <a:srgbClr val="000000">
                <a:alpha val="49800"/>
              </a:srgbClr>
            </a:outerShdw>
          </a:effectLst>
        </p:spPr>
      </p:pic>
      <p:grpSp>
        <p:nvGrpSpPr>
          <p:cNvPr id="713" name="Google Shape;713;g2be7d6dfebe_0_1281"/>
          <p:cNvGrpSpPr/>
          <p:nvPr/>
        </p:nvGrpSpPr>
        <p:grpSpPr>
          <a:xfrm>
            <a:off x="6602349" y="2802454"/>
            <a:ext cx="321461" cy="328185"/>
            <a:chOff x="11662148" y="6309124"/>
            <a:chExt cx="443700" cy="450000"/>
          </a:xfrm>
        </p:grpSpPr>
        <p:sp>
          <p:nvSpPr>
            <p:cNvPr id="714" name="Google Shape;714;g2be7d6dfebe_0_1281"/>
            <p:cNvSpPr/>
            <p:nvPr/>
          </p:nvSpPr>
          <p:spPr>
            <a:xfrm>
              <a:off x="11662148" y="6309124"/>
              <a:ext cx="443700" cy="450000"/>
            </a:xfrm>
            <a:prstGeom prst="ellipse">
              <a:avLst/>
            </a:prstGeom>
            <a:solidFill>
              <a:srgbClr val="3486C5">
                <a:alpha val="2353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15" name="Google Shape;715;g2be7d6dfebe_0_1281"/>
            <p:cNvGrpSpPr/>
            <p:nvPr/>
          </p:nvGrpSpPr>
          <p:grpSpPr>
            <a:xfrm>
              <a:off x="11777234" y="6364860"/>
              <a:ext cx="217178" cy="355351"/>
              <a:chOff x="11157555" y="6024051"/>
              <a:chExt cx="370295" cy="605884"/>
            </a:xfrm>
          </p:grpSpPr>
          <p:sp>
            <p:nvSpPr>
              <p:cNvPr id="716" name="Google Shape;716;g2be7d6dfebe_0_1281"/>
              <p:cNvSpPr/>
              <p:nvPr/>
            </p:nvSpPr>
            <p:spPr>
              <a:xfrm flipH="1">
                <a:off x="11157555" y="6024051"/>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717" name="Google Shape;717;g2be7d6dfebe_0_1281"/>
              <p:cNvSpPr/>
              <p:nvPr/>
            </p:nvSpPr>
            <p:spPr>
              <a:xfrm flipH="1">
                <a:off x="11230617" y="6100537"/>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718" name="Google Shape;718;g2be7d6dfebe_0_1281"/>
              <p:cNvSpPr/>
              <p:nvPr/>
            </p:nvSpPr>
            <p:spPr>
              <a:xfrm flipH="1">
                <a:off x="11359003" y="6159200"/>
                <a:ext cx="168847" cy="294110"/>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sp>
        <p:nvSpPr>
          <p:cNvPr id="719" name="Google Shape;719;g2be7d6dfebe_0_1281"/>
          <p:cNvSpPr txBox="1"/>
          <p:nvPr/>
        </p:nvSpPr>
        <p:spPr>
          <a:xfrm>
            <a:off x="6865632" y="2724721"/>
            <a:ext cx="2056800" cy="46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1" i="0" u="none" strike="noStrike" cap="none">
                <a:solidFill>
                  <a:srgbClr val="1C82B8"/>
                </a:solidFill>
                <a:latin typeface="Corbel"/>
                <a:ea typeface="Corbel"/>
                <a:cs typeface="Corbel"/>
                <a:sym typeface="Corbel"/>
              </a:rPr>
              <a:t> Approche avancée</a:t>
            </a:r>
            <a:endParaRPr sz="1400" b="1" i="0" u="none" strike="noStrike" cap="none">
              <a:solidFill>
                <a:srgbClr val="1C82B8"/>
              </a:solidFill>
              <a:latin typeface="Corbel"/>
              <a:ea typeface="Corbel"/>
              <a:cs typeface="Corbel"/>
              <a:sym typeface="Corbel"/>
            </a:endParaRPr>
          </a:p>
        </p:txBody>
      </p:sp>
      <p:sp>
        <p:nvSpPr>
          <p:cNvPr id="720" name="Google Shape;720;g2be7d6dfebe_0_1281"/>
          <p:cNvSpPr txBox="1"/>
          <p:nvPr/>
        </p:nvSpPr>
        <p:spPr>
          <a:xfrm>
            <a:off x="2031768" y="3122668"/>
            <a:ext cx="3257400" cy="612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orbel"/>
                <a:ea typeface="Corbel"/>
                <a:cs typeface="Corbel"/>
                <a:sym typeface="Corbel"/>
              </a:rPr>
              <a:t>→ le fil rouge et les notions fondamentales du module</a:t>
            </a:r>
            <a:endParaRPr sz="1600" b="0" i="0" u="none" strike="noStrike" cap="none">
              <a:solidFill>
                <a:srgbClr val="000000"/>
              </a:solidFill>
              <a:latin typeface="Arial"/>
              <a:ea typeface="Arial"/>
              <a:cs typeface="Arial"/>
              <a:sym typeface="Arial"/>
            </a:endParaRPr>
          </a:p>
        </p:txBody>
      </p:sp>
      <p:sp>
        <p:nvSpPr>
          <p:cNvPr id="721" name="Google Shape;721;g2be7d6dfebe_0_1281"/>
          <p:cNvSpPr txBox="1"/>
          <p:nvPr/>
        </p:nvSpPr>
        <p:spPr>
          <a:xfrm>
            <a:off x="6097993" y="3122668"/>
            <a:ext cx="3257400" cy="833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Corbel"/>
                <a:ea typeface="Corbel"/>
                <a:cs typeface="Corbel"/>
                <a:sym typeface="Corbel"/>
              </a:rPr>
              <a:t>→ des diapositives et activités pour approfondir les notions acquises !</a:t>
            </a:r>
            <a:endParaRPr sz="1200" b="0" i="0" u="none" strike="noStrike" cap="none">
              <a:solidFill>
                <a:srgbClr val="000000"/>
              </a:solidFill>
              <a:latin typeface="Arial"/>
              <a:ea typeface="Arial"/>
              <a:cs typeface="Arial"/>
              <a:sym typeface="Arial"/>
            </a:endParaRPr>
          </a:p>
        </p:txBody>
      </p:sp>
      <p:sp>
        <p:nvSpPr>
          <p:cNvPr id="722" name="Google Shape;722;g2be7d6dfebe_0_1281"/>
          <p:cNvSpPr txBox="1">
            <a:spLocks noGrp="1"/>
          </p:cNvSpPr>
          <p:nvPr>
            <p:ph type="title"/>
          </p:nvPr>
        </p:nvSpPr>
        <p:spPr>
          <a:xfrm>
            <a:off x="1456775" y="241454"/>
            <a:ext cx="10570500" cy="461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r>
              <a:rPr lang="fr-FR" sz="2900" b="1">
                <a:solidFill>
                  <a:schemeClr val="accent1"/>
                </a:solidFill>
              </a:rPr>
              <a:t>Bienvenue dans les contenus pédagogiques Clicks On !</a:t>
            </a:r>
            <a:endParaRPr sz="2900" b="1">
              <a:solidFill>
                <a:schemeClr val="accent1"/>
              </a:solidFill>
            </a:endParaRPr>
          </a:p>
        </p:txBody>
      </p:sp>
      <p:pic>
        <p:nvPicPr>
          <p:cNvPr id="723" name="Google Shape;723;g2be7d6dfebe_0_1281"/>
          <p:cNvPicPr preferRelativeResize="0"/>
          <p:nvPr/>
        </p:nvPicPr>
        <p:blipFill rotWithShape="1">
          <a:blip r:embed="rId6">
            <a:alphaModFix/>
          </a:blip>
          <a:srcRect/>
          <a:stretch/>
        </p:blipFill>
        <p:spPr>
          <a:xfrm>
            <a:off x="9625624" y="4321276"/>
            <a:ext cx="2113050" cy="1148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g2be7d6dfebe_0_5513"/>
          <p:cNvSpPr txBox="1">
            <a:spLocks noGrp="1"/>
          </p:cNvSpPr>
          <p:nvPr>
            <p:ph type="title"/>
          </p:nvPr>
        </p:nvSpPr>
        <p:spPr>
          <a:xfrm>
            <a:off x="1179750" y="1816475"/>
            <a:ext cx="9832500" cy="6393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fr-FR"/>
              <a:t>4. Plan d’action </a:t>
            </a:r>
            <a:endParaRPr/>
          </a:p>
          <a:p>
            <a:pPr marL="0" lvl="0" indent="0" algn="ctr" rtl="0">
              <a:spcBef>
                <a:spcPts val="0"/>
              </a:spcBef>
              <a:spcAft>
                <a:spcPts val="0"/>
              </a:spcAft>
              <a:buNone/>
            </a:pPr>
            <a:endParaRPr/>
          </a:p>
          <a:p>
            <a:pPr marL="0" lvl="0" indent="0" algn="ctr" rtl="0">
              <a:lnSpc>
                <a:spcPct val="90000"/>
              </a:lnSpc>
              <a:spcBef>
                <a:spcPts val="0"/>
              </a:spcBef>
              <a:spcAft>
                <a:spcPts val="0"/>
              </a:spcAft>
              <a:buSzPts val="3500"/>
              <a:buNone/>
            </a:pPr>
            <a:endParaRPr/>
          </a:p>
        </p:txBody>
      </p:sp>
      <p:sp>
        <p:nvSpPr>
          <p:cNvPr id="936" name="Google Shape;936;g2be7d6dfebe_0_5513"/>
          <p:cNvSpPr txBox="1">
            <a:spLocks noGrp="1"/>
          </p:cNvSpPr>
          <p:nvPr>
            <p:ph type="subTitle" idx="1"/>
          </p:nvPr>
        </p:nvSpPr>
        <p:spPr>
          <a:xfrm>
            <a:off x="1179750" y="3188425"/>
            <a:ext cx="9604200" cy="1700700"/>
          </a:xfrm>
          <a:prstGeom prst="rect">
            <a:avLst/>
          </a:prstGeom>
          <a:noFill/>
          <a:ln>
            <a:noFill/>
          </a:ln>
        </p:spPr>
        <p:txBody>
          <a:bodyPr spcFirstLastPara="1" wrap="square" lIns="91425" tIns="45700" rIns="91425" bIns="45700" anchor="t" anchorCtr="0">
            <a:spAutoFit/>
          </a:bodyPr>
          <a:lstStyle/>
          <a:p>
            <a:pPr marL="457200" lvl="0" indent="-349250" algn="ctr" rtl="0">
              <a:lnSpc>
                <a:spcPct val="150000"/>
              </a:lnSpc>
              <a:spcBef>
                <a:spcPts val="1000"/>
              </a:spcBef>
              <a:spcAft>
                <a:spcPts val="0"/>
              </a:spcAft>
              <a:buClr>
                <a:srgbClr val="424242"/>
              </a:buClr>
              <a:buSzPts val="1900"/>
              <a:buChar char="➝"/>
            </a:pPr>
            <a:r>
              <a:rPr lang="fr-FR" sz="1900">
                <a:solidFill>
                  <a:srgbClr val="424242"/>
                </a:solidFill>
              </a:rPr>
              <a:t>Bilan et Objectifs</a:t>
            </a:r>
            <a:endParaRPr sz="1900">
              <a:solidFill>
                <a:srgbClr val="424242"/>
              </a:solidFill>
            </a:endParaRPr>
          </a:p>
          <a:p>
            <a:pPr marL="457200" lvl="0" indent="-349250" algn="ctr" rtl="0">
              <a:lnSpc>
                <a:spcPct val="150000"/>
              </a:lnSpc>
              <a:spcBef>
                <a:spcPts val="0"/>
              </a:spcBef>
              <a:spcAft>
                <a:spcPts val="0"/>
              </a:spcAft>
              <a:buClr>
                <a:srgbClr val="424242"/>
              </a:buClr>
              <a:buSzPts val="1900"/>
              <a:buChar char="➝"/>
            </a:pPr>
            <a:r>
              <a:rPr lang="fr-FR" sz="1900">
                <a:solidFill>
                  <a:srgbClr val="424242"/>
                </a:solidFill>
              </a:rPr>
              <a:t>Prototypage d’une action </a:t>
            </a:r>
            <a:endParaRPr sz="1900">
              <a:solidFill>
                <a:srgbClr val="424242"/>
              </a:solidFill>
            </a:endParaRPr>
          </a:p>
          <a:p>
            <a:pPr marL="457200" lvl="0" indent="-349250" algn="ctr" rtl="0">
              <a:lnSpc>
                <a:spcPct val="150000"/>
              </a:lnSpc>
              <a:spcBef>
                <a:spcPts val="0"/>
              </a:spcBef>
              <a:spcAft>
                <a:spcPts val="0"/>
              </a:spcAft>
              <a:buClr>
                <a:srgbClr val="424242"/>
              </a:buClr>
              <a:buSzPts val="1900"/>
              <a:buChar char="➝"/>
            </a:pPr>
            <a:r>
              <a:rPr lang="fr-FR" sz="1900">
                <a:solidFill>
                  <a:srgbClr val="424242"/>
                </a:solidFill>
              </a:rPr>
              <a:t>Création du plan d’action</a:t>
            </a:r>
            <a:endParaRPr sz="1900">
              <a:solidFill>
                <a:srgbClr val="424242"/>
              </a:solidFill>
            </a:endParaRPr>
          </a:p>
          <a:p>
            <a:pPr marL="457200" lvl="0" indent="-349250" algn="ctr" rtl="0">
              <a:lnSpc>
                <a:spcPct val="150000"/>
              </a:lnSpc>
              <a:spcBef>
                <a:spcPts val="0"/>
              </a:spcBef>
              <a:spcAft>
                <a:spcPts val="0"/>
              </a:spcAft>
              <a:buClr>
                <a:srgbClr val="424242"/>
              </a:buClr>
              <a:buSzPts val="1900"/>
              <a:buChar char="➝"/>
            </a:pPr>
            <a:r>
              <a:rPr lang="fr-FR" sz="1900">
                <a:solidFill>
                  <a:srgbClr val="424242"/>
                </a:solidFill>
              </a:rPr>
              <a:t>Évaluation &amp; validation </a:t>
            </a:r>
            <a:endParaRPr sz="1900">
              <a:solidFill>
                <a:srgbClr val="424242"/>
              </a:solidFill>
            </a:endParaRPr>
          </a:p>
        </p:txBody>
      </p:sp>
      <p:sp>
        <p:nvSpPr>
          <p:cNvPr id="937" name="Google Shape;937;g2be7d6dfebe_0_5513"/>
          <p:cNvSpPr txBox="1">
            <a:spLocks noGrp="1"/>
          </p:cNvSpPr>
          <p:nvPr>
            <p:ph type="subTitle" idx="1"/>
          </p:nvPr>
        </p:nvSpPr>
        <p:spPr>
          <a:xfrm>
            <a:off x="1179750" y="2455775"/>
            <a:ext cx="9832500" cy="455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500"/>
              <a:buNone/>
            </a:pPr>
            <a:r>
              <a:rPr lang="fr-FR"/>
              <a:t>Étapes et déroulé de sa construction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grpSp>
        <p:nvGrpSpPr>
          <p:cNvPr id="942" name="Google Shape;942;g2be7d6dfebe_0_4897"/>
          <p:cNvGrpSpPr/>
          <p:nvPr/>
        </p:nvGrpSpPr>
        <p:grpSpPr>
          <a:xfrm>
            <a:off x="732767" y="2513923"/>
            <a:ext cx="10726575" cy="2616392"/>
            <a:chOff x="100682" y="788206"/>
            <a:chExt cx="10726575" cy="2616392"/>
          </a:xfrm>
        </p:grpSpPr>
        <p:sp>
          <p:nvSpPr>
            <p:cNvPr id="943" name="Google Shape;943;g2be7d6dfebe_0_4897"/>
            <p:cNvSpPr/>
            <p:nvPr/>
          </p:nvSpPr>
          <p:spPr>
            <a:xfrm>
              <a:off x="562927" y="788206"/>
              <a:ext cx="1446000" cy="1446000"/>
            </a:xfrm>
            <a:prstGeom prst="round2DiagRect">
              <a:avLst>
                <a:gd name="adj1" fmla="val 29727"/>
                <a:gd name="adj2" fmla="val 0"/>
              </a:avLst>
            </a:prstGeom>
            <a:solidFill>
              <a:srgbClr val="18A2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g2be7d6dfebe_0_4897"/>
            <p:cNvSpPr/>
            <p:nvPr/>
          </p:nvSpPr>
          <p:spPr>
            <a:xfrm>
              <a:off x="871091" y="1096370"/>
              <a:ext cx="829800" cy="8298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g2be7d6dfebe_0_4897"/>
            <p:cNvSpPr/>
            <p:nvPr/>
          </p:nvSpPr>
          <p:spPr>
            <a:xfrm>
              <a:off x="100682" y="2684598"/>
              <a:ext cx="23706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g2be7d6dfebe_0_4897"/>
            <p:cNvSpPr txBox="1"/>
            <p:nvPr/>
          </p:nvSpPr>
          <p:spPr>
            <a:xfrm>
              <a:off x="100682" y="2684598"/>
              <a:ext cx="23706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1600"/>
                <a:buFont typeface="Arial"/>
                <a:buNone/>
              </a:pPr>
              <a:r>
                <a:rPr lang="fr-FR" sz="1600" b="1" i="0" u="none" strike="noStrike" cap="none">
                  <a:solidFill>
                    <a:srgbClr val="757575"/>
                  </a:solidFill>
                  <a:latin typeface="Corbel"/>
                  <a:ea typeface="Corbel"/>
                  <a:cs typeface="Corbel"/>
                  <a:sym typeface="Corbel"/>
                </a:rPr>
                <a:t>BILAN  &amp; OBJECTIFS</a:t>
              </a:r>
              <a:endParaRPr sz="1600" b="1" i="0" u="none" strike="noStrike" cap="none">
                <a:solidFill>
                  <a:srgbClr val="757575"/>
                </a:solidFill>
                <a:latin typeface="Corbel"/>
                <a:ea typeface="Corbel"/>
                <a:cs typeface="Corbel"/>
                <a:sym typeface="Corbel"/>
              </a:endParaRPr>
            </a:p>
          </p:txBody>
        </p:sp>
        <p:sp>
          <p:nvSpPr>
            <p:cNvPr id="947" name="Google Shape;947;g2be7d6dfebe_0_4897"/>
            <p:cNvSpPr/>
            <p:nvPr/>
          </p:nvSpPr>
          <p:spPr>
            <a:xfrm>
              <a:off x="3348252" y="788206"/>
              <a:ext cx="1446000" cy="1446000"/>
            </a:xfrm>
            <a:prstGeom prst="round2DiagRect">
              <a:avLst>
                <a:gd name="adj1" fmla="val 29727"/>
                <a:gd name="adj2" fmla="val 0"/>
              </a:avLst>
            </a:prstGeom>
            <a:solidFill>
              <a:srgbClr val="02D6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g2be7d6dfebe_0_4897"/>
            <p:cNvSpPr/>
            <p:nvPr/>
          </p:nvSpPr>
          <p:spPr>
            <a:xfrm>
              <a:off x="3656416" y="1096370"/>
              <a:ext cx="829800" cy="8298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g2be7d6dfebe_0_4897"/>
            <p:cNvSpPr/>
            <p:nvPr/>
          </p:nvSpPr>
          <p:spPr>
            <a:xfrm>
              <a:off x="2886007" y="2684598"/>
              <a:ext cx="23706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g2be7d6dfebe_0_4897"/>
            <p:cNvSpPr txBox="1"/>
            <p:nvPr/>
          </p:nvSpPr>
          <p:spPr>
            <a:xfrm>
              <a:off x="2886007" y="2684598"/>
              <a:ext cx="23706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1600"/>
                <a:buFont typeface="Arial"/>
                <a:buNone/>
              </a:pPr>
              <a:r>
                <a:rPr lang="fr-FR" sz="1600" b="1" i="0" u="none" strike="noStrike" cap="none">
                  <a:solidFill>
                    <a:srgbClr val="757575"/>
                  </a:solidFill>
                  <a:latin typeface="Corbel"/>
                  <a:ea typeface="Corbel"/>
                  <a:cs typeface="Corbel"/>
                  <a:sym typeface="Corbel"/>
                </a:rPr>
                <a:t>PROTOTYPAGE D’UNE ACTION  </a:t>
              </a:r>
              <a:endParaRPr sz="1600" b="1" i="0" u="none" strike="noStrike" cap="none">
                <a:solidFill>
                  <a:srgbClr val="757575"/>
                </a:solidFill>
                <a:latin typeface="Corbel"/>
                <a:ea typeface="Corbel"/>
                <a:cs typeface="Corbel"/>
                <a:sym typeface="Corbel"/>
              </a:endParaRPr>
            </a:p>
          </p:txBody>
        </p:sp>
        <p:sp>
          <p:nvSpPr>
            <p:cNvPr id="951" name="Google Shape;951;g2be7d6dfebe_0_4897"/>
            <p:cNvSpPr/>
            <p:nvPr/>
          </p:nvSpPr>
          <p:spPr>
            <a:xfrm>
              <a:off x="6133577" y="788206"/>
              <a:ext cx="1446000" cy="1446000"/>
            </a:xfrm>
            <a:prstGeom prst="round2DiagRect">
              <a:avLst>
                <a:gd name="adj1" fmla="val 29727"/>
                <a:gd name="adj2" fmla="val 0"/>
              </a:avLst>
            </a:prstGeom>
            <a:solidFill>
              <a:srgbClr val="14AA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g2be7d6dfebe_0_4897"/>
            <p:cNvSpPr/>
            <p:nvPr/>
          </p:nvSpPr>
          <p:spPr>
            <a:xfrm>
              <a:off x="6441741" y="1096370"/>
              <a:ext cx="829800" cy="8298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g2be7d6dfebe_0_4897"/>
            <p:cNvSpPr/>
            <p:nvPr/>
          </p:nvSpPr>
          <p:spPr>
            <a:xfrm>
              <a:off x="5671332" y="2684598"/>
              <a:ext cx="23706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g2be7d6dfebe_0_4897"/>
            <p:cNvSpPr txBox="1"/>
            <p:nvPr/>
          </p:nvSpPr>
          <p:spPr>
            <a:xfrm>
              <a:off x="5671332" y="2684598"/>
              <a:ext cx="23706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1600"/>
                <a:buFont typeface="Arial"/>
                <a:buNone/>
              </a:pPr>
              <a:r>
                <a:rPr lang="fr-FR" sz="1600" b="1" i="0" u="none" strike="noStrike" cap="none">
                  <a:solidFill>
                    <a:srgbClr val="757575"/>
                  </a:solidFill>
                  <a:latin typeface="Corbel"/>
                  <a:ea typeface="Corbel"/>
                  <a:cs typeface="Corbel"/>
                  <a:sym typeface="Corbel"/>
                </a:rPr>
                <a:t>CRÉATION DU PLAN D’ACTION</a:t>
              </a:r>
              <a:endParaRPr sz="1600" b="1" i="0" u="none" strike="noStrike" cap="none">
                <a:solidFill>
                  <a:srgbClr val="757575"/>
                </a:solidFill>
                <a:latin typeface="Corbel"/>
                <a:ea typeface="Corbel"/>
                <a:cs typeface="Corbel"/>
                <a:sym typeface="Corbel"/>
              </a:endParaRPr>
            </a:p>
          </p:txBody>
        </p:sp>
        <p:sp>
          <p:nvSpPr>
            <p:cNvPr id="955" name="Google Shape;955;g2be7d6dfebe_0_4897"/>
            <p:cNvSpPr/>
            <p:nvPr/>
          </p:nvSpPr>
          <p:spPr>
            <a:xfrm>
              <a:off x="8918902" y="788206"/>
              <a:ext cx="1446000" cy="1446000"/>
            </a:xfrm>
            <a:prstGeom prst="round2DiagRect">
              <a:avLst>
                <a:gd name="adj1" fmla="val 29727"/>
                <a:gd name="adj2" fmla="val 0"/>
              </a:avLst>
            </a:prstGeom>
            <a:solidFill>
              <a:srgbClr val="A3D5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g2be7d6dfebe_0_4897"/>
            <p:cNvSpPr/>
            <p:nvPr/>
          </p:nvSpPr>
          <p:spPr>
            <a:xfrm>
              <a:off x="9227066" y="1096370"/>
              <a:ext cx="829800" cy="8298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g2be7d6dfebe_0_4897"/>
            <p:cNvSpPr/>
            <p:nvPr/>
          </p:nvSpPr>
          <p:spPr>
            <a:xfrm>
              <a:off x="8456657" y="2684598"/>
              <a:ext cx="23706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g2be7d6dfebe_0_4897"/>
            <p:cNvSpPr txBox="1"/>
            <p:nvPr/>
          </p:nvSpPr>
          <p:spPr>
            <a:xfrm>
              <a:off x="8456657" y="2684598"/>
              <a:ext cx="23706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1600"/>
                <a:buFont typeface="Arial"/>
                <a:buNone/>
              </a:pPr>
              <a:r>
                <a:rPr lang="fr-FR" sz="1600" b="1">
                  <a:solidFill>
                    <a:srgbClr val="757575"/>
                  </a:solidFill>
                  <a:latin typeface="Corbel"/>
                  <a:ea typeface="Corbel"/>
                  <a:cs typeface="Corbel"/>
                  <a:sym typeface="Corbel"/>
                </a:rPr>
                <a:t>ÉVALUATION</a:t>
              </a:r>
              <a:r>
                <a:rPr lang="fr-FR" sz="1600" b="1" i="0" u="none" strike="noStrike" cap="none">
                  <a:solidFill>
                    <a:srgbClr val="757575"/>
                  </a:solidFill>
                  <a:latin typeface="Corbel"/>
                  <a:ea typeface="Corbel"/>
                  <a:cs typeface="Corbel"/>
                  <a:sym typeface="Corbel"/>
                </a:rPr>
                <a:t> &amp; VALIDATION</a:t>
              </a:r>
              <a:endParaRPr sz="1600" b="1" i="0" u="none" strike="noStrike" cap="none">
                <a:solidFill>
                  <a:srgbClr val="757575"/>
                </a:solidFill>
                <a:latin typeface="Corbel"/>
                <a:ea typeface="Corbel"/>
                <a:cs typeface="Corbel"/>
                <a:sym typeface="Corbel"/>
              </a:endParaRPr>
            </a:p>
          </p:txBody>
        </p:sp>
      </p:grpSp>
      <p:sp>
        <p:nvSpPr>
          <p:cNvPr id="959" name="Google Shape;959;g2be7d6dfebe_0_4897"/>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900"/>
              <a:buNone/>
            </a:pPr>
            <a:r>
              <a:rPr lang="fr-FR"/>
              <a:t>Plan d’action en 4 étapes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g1425c232076_2_143"/>
          <p:cNvSpPr txBox="1"/>
          <p:nvPr/>
        </p:nvSpPr>
        <p:spPr>
          <a:xfrm>
            <a:off x="2918300" y="5901450"/>
            <a:ext cx="7117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pic>
        <p:nvPicPr>
          <p:cNvPr id="965" name="Google Shape;965;g1425c232076_2_143"/>
          <p:cNvPicPr preferRelativeResize="0"/>
          <p:nvPr/>
        </p:nvPicPr>
        <p:blipFill rotWithShape="1">
          <a:blip r:embed="rId3">
            <a:alphaModFix/>
          </a:blip>
          <a:srcRect/>
          <a:stretch/>
        </p:blipFill>
        <p:spPr>
          <a:xfrm>
            <a:off x="895350" y="1719975"/>
            <a:ext cx="10401300" cy="4181475"/>
          </a:xfrm>
          <a:prstGeom prst="rect">
            <a:avLst/>
          </a:prstGeom>
          <a:noFill/>
          <a:ln>
            <a:noFill/>
          </a:ln>
        </p:spPr>
      </p:pic>
      <p:sp>
        <p:nvSpPr>
          <p:cNvPr id="966" name="Google Shape;966;g1425c232076_2_143"/>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Etape 1 - Un bilan et des objectifs à définir</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g2be7d6dfebe_0_5527"/>
          <p:cNvSpPr txBox="1"/>
          <p:nvPr/>
        </p:nvSpPr>
        <p:spPr>
          <a:xfrm>
            <a:off x="2918300" y="5901450"/>
            <a:ext cx="7117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
        <p:nvSpPr>
          <p:cNvPr id="972" name="Google Shape;972;g2be7d6dfebe_0_5527"/>
          <p:cNvSpPr txBox="1"/>
          <p:nvPr/>
        </p:nvSpPr>
        <p:spPr>
          <a:xfrm>
            <a:off x="525975" y="1494750"/>
            <a:ext cx="11405700" cy="51963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rgbClr val="000000"/>
              </a:buClr>
              <a:buSzPts val="2200"/>
              <a:buFont typeface="Arial"/>
              <a:buNone/>
            </a:pPr>
            <a:r>
              <a:rPr lang="fr-FR" sz="2200" b="1">
                <a:latin typeface="Calibri"/>
                <a:ea typeface="Calibri"/>
                <a:cs typeface="Calibri"/>
                <a:sym typeface="Calibri"/>
              </a:rPr>
              <a:t>→ </a:t>
            </a:r>
            <a:r>
              <a:rPr lang="fr-FR" sz="2200" b="1" i="0" u="none" strike="noStrike" cap="none">
                <a:solidFill>
                  <a:srgbClr val="000000"/>
                </a:solidFill>
                <a:latin typeface="Calibri"/>
                <a:ea typeface="Calibri"/>
                <a:cs typeface="Calibri"/>
                <a:sym typeface="Calibri"/>
              </a:rPr>
              <a:t>Quels types d’objectifs de réduction pour quels types d'actions de transition ? </a:t>
            </a:r>
            <a:endParaRPr sz="2200" b="1"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200"/>
              <a:buFont typeface="Arial"/>
              <a:buNone/>
            </a:pPr>
            <a:endParaRPr sz="1700" b="0" i="0" u="none" strike="noStrike" cap="none">
              <a:solidFill>
                <a:srgbClr val="000000"/>
              </a:solidFill>
              <a:latin typeface="Calibri"/>
              <a:ea typeface="Calibri"/>
              <a:cs typeface="Calibri"/>
              <a:sym typeface="Calibri"/>
            </a:endParaRPr>
          </a:p>
          <a:p>
            <a:pPr marL="457200" marR="0" lvl="0" indent="-368300" algn="l" rtl="0">
              <a:lnSpc>
                <a:spcPct val="115000"/>
              </a:lnSpc>
              <a:spcBef>
                <a:spcPts val="0"/>
              </a:spcBef>
              <a:spcAft>
                <a:spcPts val="0"/>
              </a:spcAft>
              <a:buClr>
                <a:srgbClr val="000000"/>
              </a:buClr>
              <a:buSzPts val="2200"/>
              <a:buFont typeface="Calibri"/>
              <a:buChar char="●"/>
            </a:pPr>
            <a:r>
              <a:rPr lang="fr-FR" sz="2200" b="0" i="0" u="none" strike="noStrike" cap="none">
                <a:solidFill>
                  <a:srgbClr val="000000"/>
                </a:solidFill>
                <a:latin typeface="Calibri"/>
                <a:ea typeface="Calibri"/>
                <a:cs typeface="Calibri"/>
                <a:sym typeface="Calibri"/>
              </a:rPr>
              <a:t> 2 axes à emprunter :</a:t>
            </a:r>
            <a:endParaRPr sz="2200" b="0" i="0" u="none" strike="noStrike" cap="none">
              <a:solidFill>
                <a:srgbClr val="000000"/>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2200"/>
              <a:buFont typeface="Arial"/>
              <a:buNone/>
            </a:pPr>
            <a:r>
              <a:rPr lang="fr-FR" sz="2200" b="0" i="0" u="none" strike="noStrike" cap="none">
                <a:solidFill>
                  <a:srgbClr val="000000"/>
                </a:solidFill>
                <a:latin typeface="Calibri"/>
                <a:ea typeface="Calibri"/>
                <a:cs typeface="Calibri"/>
                <a:sym typeface="Calibri"/>
              </a:rPr>
              <a:t>Ce qui est matériellement réalisable </a:t>
            </a:r>
            <a:endParaRPr sz="2200" b="0" i="0" u="none" strike="noStrike" cap="none">
              <a:solidFill>
                <a:srgbClr val="000000"/>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2200"/>
              <a:buFont typeface="Arial"/>
              <a:buNone/>
            </a:pPr>
            <a:r>
              <a:rPr lang="fr-FR" sz="2200" i="1">
                <a:latin typeface="Calibri"/>
                <a:ea typeface="Calibri"/>
                <a:cs typeface="Calibri"/>
                <a:sym typeface="Calibri"/>
              </a:rPr>
              <a:t>e</a:t>
            </a:r>
            <a:r>
              <a:rPr lang="fr-FR" sz="2200" b="0" i="1" u="none" strike="noStrike" cap="none">
                <a:solidFill>
                  <a:srgbClr val="000000"/>
                </a:solidFill>
                <a:latin typeface="Calibri"/>
                <a:ea typeface="Calibri"/>
                <a:cs typeface="Calibri"/>
                <a:sym typeface="Calibri"/>
              </a:rPr>
              <a:t>t/ou </a:t>
            </a:r>
            <a:endParaRPr sz="2200" b="0" i="1" u="none" strike="noStrike" cap="none">
              <a:solidFill>
                <a:srgbClr val="000000"/>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2200"/>
              <a:buFont typeface="Arial"/>
              <a:buNone/>
            </a:pPr>
            <a:r>
              <a:rPr lang="fr-FR" sz="2200" b="0" i="0" u="none" strike="noStrike" cap="none">
                <a:solidFill>
                  <a:srgbClr val="000000"/>
                </a:solidFill>
                <a:latin typeface="Calibri"/>
                <a:ea typeface="Calibri"/>
                <a:cs typeface="Calibri"/>
                <a:sym typeface="Calibri"/>
              </a:rPr>
              <a:t>Ce qui s’appuie sur l’Accord de Paris</a:t>
            </a:r>
            <a:r>
              <a:rPr lang="fr-FR" sz="2200">
                <a:solidFill>
                  <a:schemeClr val="dk1"/>
                </a:solidFill>
                <a:latin typeface="Calibri"/>
                <a:ea typeface="Calibri"/>
                <a:cs typeface="Calibri"/>
                <a:sym typeface="Calibri"/>
              </a:rPr>
              <a:t> </a:t>
            </a:r>
            <a:r>
              <a:rPr lang="fr-FR" sz="2200">
                <a:latin typeface="Calibri"/>
                <a:ea typeface="Calibri"/>
                <a:cs typeface="Calibri"/>
                <a:sym typeface="Calibri"/>
              </a:rPr>
              <a:t>et/ou </a:t>
            </a:r>
            <a:r>
              <a:rPr lang="fr-FR" sz="2200">
                <a:solidFill>
                  <a:schemeClr val="dk1"/>
                </a:solidFill>
                <a:latin typeface="Calibri"/>
                <a:ea typeface="Calibri"/>
                <a:cs typeface="Calibri"/>
                <a:sym typeface="Calibri"/>
              </a:rPr>
              <a:t>l’</a:t>
            </a:r>
            <a:r>
              <a:rPr lang="fr-FR" sz="22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ODD13</a:t>
            </a:r>
            <a:r>
              <a:rPr lang="fr-FR"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2200"/>
              <a:buFont typeface="Arial"/>
              <a:buNone/>
            </a:pPr>
            <a:r>
              <a:rPr lang="fr-FR" sz="1500">
                <a:solidFill>
                  <a:schemeClr val="dk1"/>
                </a:solidFill>
                <a:latin typeface="Calibri"/>
                <a:ea typeface="Calibri"/>
                <a:cs typeface="Calibri"/>
                <a:sym typeface="Calibri"/>
              </a:rPr>
              <a:t>(Objectifs de Développement Durable 13 de l’ONU :  mesures relatives à la lutte contre les changements climatiques)</a:t>
            </a:r>
            <a:endParaRPr sz="22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200"/>
              <a:buFont typeface="Arial"/>
              <a:buNone/>
            </a:pPr>
            <a:endParaRPr sz="1700" b="0" i="0" u="none" strike="noStrike" cap="none">
              <a:solidFill>
                <a:srgbClr val="000000"/>
              </a:solidFill>
              <a:latin typeface="Calibri"/>
              <a:ea typeface="Calibri"/>
              <a:cs typeface="Calibri"/>
              <a:sym typeface="Calibri"/>
            </a:endParaRPr>
          </a:p>
          <a:p>
            <a:pPr marL="457200" marR="0" lvl="0" indent="-368300" algn="l" rtl="0">
              <a:lnSpc>
                <a:spcPct val="115000"/>
              </a:lnSpc>
              <a:spcBef>
                <a:spcPts val="0"/>
              </a:spcBef>
              <a:spcAft>
                <a:spcPts val="0"/>
              </a:spcAft>
              <a:buClr>
                <a:srgbClr val="000000"/>
              </a:buClr>
              <a:buSzPts val="2200"/>
              <a:buFont typeface="Calibri"/>
              <a:buChar char="●"/>
            </a:pPr>
            <a:r>
              <a:rPr lang="fr-FR" sz="2200" b="0" i="0" u="none" strike="noStrike" cap="none">
                <a:solidFill>
                  <a:srgbClr val="000000"/>
                </a:solidFill>
                <a:latin typeface="Calibri"/>
                <a:ea typeface="Calibri"/>
                <a:cs typeface="Calibri"/>
                <a:sym typeface="Calibri"/>
              </a:rPr>
              <a:t>Baisser ses émissions ou créer les conditions pour la baisse de ses émissions ?</a:t>
            </a:r>
            <a:endParaRPr sz="22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200"/>
              <a:buFont typeface="Arial"/>
              <a:buNone/>
            </a:pPr>
            <a:r>
              <a:rPr lang="fr-FR" sz="2200" b="1" i="0" u="none" strike="noStrike" cap="none">
                <a:solidFill>
                  <a:srgbClr val="000000"/>
                </a:solidFill>
                <a:latin typeface="Calibri"/>
                <a:ea typeface="Calibri"/>
                <a:cs typeface="Calibri"/>
                <a:sym typeface="Calibri"/>
              </a:rPr>
              <a:t>⇒</a:t>
            </a:r>
            <a:r>
              <a:rPr lang="fr-FR" sz="2200" b="0" i="0" u="none" strike="noStrike" cap="none">
                <a:solidFill>
                  <a:srgbClr val="000000"/>
                </a:solidFill>
                <a:latin typeface="Calibri"/>
                <a:ea typeface="Calibri"/>
                <a:cs typeface="Calibri"/>
                <a:sym typeface="Calibri"/>
              </a:rPr>
              <a:t> Actions concrètes axées sur la baisse des émissions</a:t>
            </a:r>
            <a:endParaRPr sz="2200" b="0" i="0" u="none" strike="noStrike" cap="none">
              <a:solidFill>
                <a:srgbClr val="000000"/>
              </a:solidFill>
              <a:latin typeface="Calibri"/>
              <a:ea typeface="Calibri"/>
              <a:cs typeface="Calibri"/>
              <a:sym typeface="Calibri"/>
            </a:endParaRPr>
          </a:p>
          <a:p>
            <a:pPr marL="0" lvl="0" indent="0" algn="l" rtl="0">
              <a:lnSpc>
                <a:spcPct val="115000"/>
              </a:lnSpc>
              <a:spcBef>
                <a:spcPts val="0"/>
              </a:spcBef>
              <a:spcAft>
                <a:spcPts val="0"/>
              </a:spcAft>
              <a:buNone/>
            </a:pPr>
            <a:r>
              <a:rPr lang="fr-FR" sz="2200" b="1">
                <a:latin typeface="Calibri"/>
                <a:ea typeface="Calibri"/>
                <a:cs typeface="Calibri"/>
                <a:sym typeface="Calibri"/>
              </a:rPr>
              <a:t>⇒</a:t>
            </a:r>
            <a:r>
              <a:rPr lang="fr-FR" sz="2200">
                <a:latin typeface="Calibri"/>
                <a:ea typeface="Calibri"/>
                <a:cs typeface="Calibri"/>
                <a:sym typeface="Calibri"/>
              </a:rPr>
              <a:t> Actions pédagogiques/sensibilisatrices</a:t>
            </a:r>
            <a:endParaRPr sz="2200">
              <a:latin typeface="Calibri"/>
              <a:ea typeface="Calibri"/>
              <a:cs typeface="Calibri"/>
              <a:sym typeface="Calibri"/>
            </a:endParaRPr>
          </a:p>
          <a:p>
            <a:pPr marL="0" lvl="0" indent="0" algn="l" rtl="0">
              <a:lnSpc>
                <a:spcPct val="115000"/>
              </a:lnSpc>
              <a:spcBef>
                <a:spcPts val="0"/>
              </a:spcBef>
              <a:spcAft>
                <a:spcPts val="0"/>
              </a:spcAft>
              <a:buNone/>
            </a:pPr>
            <a:r>
              <a:rPr lang="fr-FR" sz="1700">
                <a:latin typeface="Calibri"/>
                <a:ea typeface="Calibri"/>
                <a:cs typeface="Calibri"/>
                <a:sym typeface="Calibri"/>
              </a:rPr>
              <a:t> </a:t>
            </a:r>
            <a:endParaRPr sz="1700" b="1">
              <a:latin typeface="Calibri"/>
              <a:ea typeface="Calibri"/>
              <a:cs typeface="Calibri"/>
              <a:sym typeface="Calibri"/>
            </a:endParaRPr>
          </a:p>
          <a:p>
            <a:pPr marL="457200" lvl="0" indent="-368300" algn="l" rtl="0">
              <a:lnSpc>
                <a:spcPct val="115000"/>
              </a:lnSpc>
              <a:spcBef>
                <a:spcPts val="0"/>
              </a:spcBef>
              <a:spcAft>
                <a:spcPts val="0"/>
              </a:spcAft>
              <a:buSzPts val="2200"/>
              <a:buFont typeface="Calibri"/>
              <a:buChar char="●"/>
            </a:pPr>
            <a:r>
              <a:rPr lang="fr-FR" sz="2200">
                <a:latin typeface="Calibri"/>
                <a:ea typeface="Calibri"/>
                <a:cs typeface="Calibri"/>
                <a:sym typeface="Calibri"/>
              </a:rPr>
              <a:t>Besoin de fédérer d’autres acteurs en dehors de l’établissement pour atteindre ces objectifs à long terme.</a:t>
            </a:r>
            <a:endParaRPr sz="2200" b="0" i="0" u="none" strike="noStrike" cap="none">
              <a:solidFill>
                <a:srgbClr val="000000"/>
              </a:solidFill>
              <a:latin typeface="Corbel"/>
              <a:ea typeface="Corbel"/>
              <a:cs typeface="Corbel"/>
              <a:sym typeface="Corbel"/>
            </a:endParaRPr>
          </a:p>
        </p:txBody>
      </p:sp>
      <p:sp>
        <p:nvSpPr>
          <p:cNvPr id="973" name="Google Shape;973;g2be7d6dfebe_0_5527"/>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Etape 1 - Un bilan et des objectifs à définir</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g2be7d6dfebe_1_393"/>
          <p:cNvSpPr/>
          <p:nvPr/>
        </p:nvSpPr>
        <p:spPr>
          <a:xfrm>
            <a:off x="292925" y="1684922"/>
            <a:ext cx="190200" cy="538800"/>
          </a:xfrm>
          <a:custGeom>
            <a:avLst/>
            <a:gdLst/>
            <a:ahLst/>
            <a:cxnLst/>
            <a:rect l="l" t="t" r="r" b="b"/>
            <a:pathLst>
              <a:path w="120000" h="120000" extrusionOk="0">
                <a:moveTo>
                  <a:pt x="0" y="0"/>
                </a:moveTo>
                <a:lnTo>
                  <a:pt x="0" y="120000"/>
                </a:lnTo>
                <a:lnTo>
                  <a:pt x="120000" y="120000"/>
                </a:lnTo>
              </a:path>
            </a:pathLst>
          </a:custGeom>
          <a:noFill/>
          <a:ln w="25400" cap="flat" cmpd="sng">
            <a:solidFill>
              <a:srgbClr val="18A2AB"/>
            </a:solidFill>
            <a:prstDash val="solid"/>
            <a:round/>
            <a:headEnd type="none" w="sm" len="sm"/>
            <a:tailEnd type="none" w="sm" len="sm"/>
          </a:ln>
        </p:spPr>
        <p:txBody>
          <a:bodyPr/>
          <a:lstStyle/>
          <a:p>
            <a:endParaRPr lang="fr-FR"/>
          </a:p>
        </p:txBody>
      </p:sp>
      <p:sp>
        <p:nvSpPr>
          <p:cNvPr id="980" name="Google Shape;980;g2be7d6dfebe_1_393"/>
          <p:cNvSpPr/>
          <p:nvPr/>
        </p:nvSpPr>
        <p:spPr>
          <a:xfrm>
            <a:off x="483275" y="1846650"/>
            <a:ext cx="1872000" cy="785100"/>
          </a:xfrm>
          <a:prstGeom prst="roundRect">
            <a:avLst>
              <a:gd name="adj" fmla="val 10000"/>
            </a:avLst>
          </a:prstGeom>
          <a:noFill/>
          <a:ln w="25400" cap="flat" cmpd="sng">
            <a:solidFill>
              <a:srgbClr val="18A2AB"/>
            </a:solidFill>
            <a:prstDash val="solid"/>
            <a:round/>
            <a:headEnd type="none" w="sm" len="sm"/>
            <a:tailEnd type="none" w="sm" len="sm"/>
          </a:ln>
        </p:spPr>
        <p:txBody>
          <a:bodyPr spcFirstLastPara="1" wrap="square" lIns="54000" tIns="91425" rIns="54000"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fr-FR" sz="1400" b="1" i="0" u="none" strike="noStrike" cap="none">
                <a:solidFill>
                  <a:srgbClr val="575757"/>
                </a:solidFill>
                <a:latin typeface="Corbel"/>
                <a:ea typeface="Corbel"/>
                <a:cs typeface="Corbel"/>
                <a:sym typeface="Corbel"/>
              </a:rPr>
              <a:t>Sélectionner </a:t>
            </a:r>
            <a:endParaRPr sz="1400" b="1" i="0" u="none" strike="noStrike" cap="none">
              <a:solidFill>
                <a:srgbClr val="575757"/>
              </a:solidFill>
              <a:latin typeface="Corbel"/>
              <a:ea typeface="Corbel"/>
              <a:cs typeface="Corbel"/>
              <a:sym typeface="Corbel"/>
            </a:endParaRPr>
          </a:p>
          <a:p>
            <a:pPr marL="0" marR="0" lvl="0" indent="0" algn="ctr" rtl="0">
              <a:lnSpc>
                <a:spcPct val="90000"/>
              </a:lnSpc>
              <a:spcBef>
                <a:spcPts val="0"/>
              </a:spcBef>
              <a:spcAft>
                <a:spcPts val="0"/>
              </a:spcAft>
              <a:buClr>
                <a:srgbClr val="000000"/>
              </a:buClr>
              <a:buSzPts val="1100"/>
              <a:buFont typeface="Arial"/>
              <a:buNone/>
            </a:pPr>
            <a:r>
              <a:rPr lang="fr-FR" sz="1400" b="1" i="0" u="none" strike="noStrike" cap="none">
                <a:solidFill>
                  <a:srgbClr val="575757"/>
                </a:solidFill>
                <a:latin typeface="Corbel"/>
                <a:ea typeface="Corbel"/>
                <a:cs typeface="Corbel"/>
                <a:sym typeface="Corbel"/>
              </a:rPr>
              <a:t>le(s) poste(s) </a:t>
            </a:r>
            <a:endParaRPr sz="1400" b="1" i="0" u="none" strike="noStrike" cap="none">
              <a:solidFill>
                <a:srgbClr val="575757"/>
              </a:solidFill>
              <a:latin typeface="Corbel"/>
              <a:ea typeface="Corbel"/>
              <a:cs typeface="Corbel"/>
              <a:sym typeface="Corbel"/>
            </a:endParaRPr>
          </a:p>
          <a:p>
            <a:pPr marL="0" marR="0" lvl="0" indent="0" algn="ctr" rtl="0">
              <a:lnSpc>
                <a:spcPct val="90000"/>
              </a:lnSpc>
              <a:spcBef>
                <a:spcPts val="0"/>
              </a:spcBef>
              <a:spcAft>
                <a:spcPts val="0"/>
              </a:spcAft>
              <a:buClr>
                <a:srgbClr val="000000"/>
              </a:buClr>
              <a:buSzPts val="1100"/>
              <a:buFont typeface="Arial"/>
              <a:buNone/>
            </a:pPr>
            <a:r>
              <a:rPr lang="fr-FR" sz="1400" b="1" i="0" u="none" strike="noStrike" cap="none">
                <a:solidFill>
                  <a:srgbClr val="575757"/>
                </a:solidFill>
                <a:latin typeface="Corbel"/>
                <a:ea typeface="Corbel"/>
                <a:cs typeface="Corbel"/>
                <a:sym typeface="Corbel"/>
              </a:rPr>
              <a:t>le(s) plus émetteur(s)</a:t>
            </a:r>
            <a:endParaRPr sz="1400" b="0" i="0" u="none" strike="noStrike" cap="none">
              <a:solidFill>
                <a:srgbClr val="000000"/>
              </a:solidFill>
              <a:latin typeface="Arial"/>
              <a:ea typeface="Arial"/>
              <a:cs typeface="Arial"/>
              <a:sym typeface="Arial"/>
            </a:endParaRPr>
          </a:p>
        </p:txBody>
      </p:sp>
      <p:sp>
        <p:nvSpPr>
          <p:cNvPr id="981" name="Google Shape;981;g2be7d6dfebe_1_393"/>
          <p:cNvSpPr/>
          <p:nvPr/>
        </p:nvSpPr>
        <p:spPr>
          <a:xfrm>
            <a:off x="292925" y="1608725"/>
            <a:ext cx="190200" cy="1896600"/>
          </a:xfrm>
          <a:custGeom>
            <a:avLst/>
            <a:gdLst/>
            <a:ahLst/>
            <a:cxnLst/>
            <a:rect l="l" t="t" r="r" b="b"/>
            <a:pathLst>
              <a:path w="120000" h="120000" extrusionOk="0">
                <a:moveTo>
                  <a:pt x="0" y="0"/>
                </a:moveTo>
                <a:lnTo>
                  <a:pt x="0" y="120000"/>
                </a:lnTo>
                <a:lnTo>
                  <a:pt x="120000" y="120000"/>
                </a:lnTo>
              </a:path>
            </a:pathLst>
          </a:custGeom>
          <a:noFill/>
          <a:ln w="25400" cap="flat" cmpd="sng">
            <a:solidFill>
              <a:srgbClr val="18A2AB"/>
            </a:solidFill>
            <a:prstDash val="solid"/>
            <a:round/>
            <a:headEnd type="none" w="sm" len="sm"/>
            <a:tailEnd type="none" w="sm" len="sm"/>
          </a:ln>
        </p:spPr>
        <p:txBody>
          <a:bodyPr/>
          <a:lstStyle/>
          <a:p>
            <a:endParaRPr lang="fr-FR"/>
          </a:p>
        </p:txBody>
      </p:sp>
      <p:sp>
        <p:nvSpPr>
          <p:cNvPr id="982" name="Google Shape;982;g2be7d6dfebe_1_393"/>
          <p:cNvSpPr/>
          <p:nvPr/>
        </p:nvSpPr>
        <p:spPr>
          <a:xfrm>
            <a:off x="483275" y="2855150"/>
            <a:ext cx="1903500" cy="1260300"/>
          </a:xfrm>
          <a:prstGeom prst="roundRect">
            <a:avLst>
              <a:gd name="adj" fmla="val 10000"/>
            </a:avLst>
          </a:prstGeom>
          <a:noFill/>
          <a:ln w="25400" cap="flat" cmpd="sng">
            <a:solidFill>
              <a:schemeClr val="accent2"/>
            </a:solidFill>
            <a:prstDash val="solid"/>
            <a:round/>
            <a:headEnd type="none" w="sm" len="sm"/>
            <a:tailEnd type="none" w="sm" len="sm"/>
          </a:ln>
        </p:spPr>
        <p:txBody>
          <a:bodyPr spcFirstLastPara="1" wrap="square" lIns="54000" tIns="91425" rIns="54000" bIns="914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“Que savez-vous de” ?</a:t>
            </a:r>
            <a:endParaRPr sz="1400" b="0" i="0" u="none" strike="noStrike" cap="none">
              <a:solidFill>
                <a:srgbClr val="000000"/>
              </a:solidFill>
              <a:latin typeface="Corbel"/>
              <a:ea typeface="Corbel"/>
              <a:cs typeface="Corbel"/>
              <a:sym typeface="Corbel"/>
            </a:endParaRPr>
          </a:p>
          <a:p>
            <a:pPr marL="0" marR="0" lvl="0" indent="0" algn="ctr" rtl="0">
              <a:lnSpc>
                <a:spcPct val="90000"/>
              </a:lnSpc>
              <a:spcBef>
                <a:spcPts val="490"/>
              </a:spcBef>
              <a:spcAft>
                <a:spcPts val="0"/>
              </a:spcAft>
              <a:buClr>
                <a:srgbClr val="000000"/>
              </a:buClr>
              <a:buSzPts val="1050"/>
              <a:buFont typeface="Arial"/>
              <a:buNone/>
            </a:pPr>
            <a:r>
              <a:rPr lang="fr-FR" sz="1050" b="0" i="0" u="none" strike="noStrike" cap="none">
                <a:solidFill>
                  <a:srgbClr val="575757"/>
                </a:solidFill>
                <a:latin typeface="Corbel"/>
                <a:ea typeface="Corbel"/>
                <a:cs typeface="Corbel"/>
                <a:sym typeface="Corbel"/>
              </a:rPr>
              <a:t>Divergence : Les élèves notent ce qu'ils connaissent autour du problème abordé. </a:t>
            </a:r>
            <a:br>
              <a:rPr lang="fr-FR" sz="1050" b="0" i="0" u="none" strike="noStrike" cap="none">
                <a:solidFill>
                  <a:srgbClr val="575757"/>
                </a:solidFill>
                <a:latin typeface="Corbel"/>
                <a:ea typeface="Corbel"/>
                <a:cs typeface="Corbel"/>
                <a:sym typeface="Corbel"/>
              </a:rPr>
            </a:br>
            <a:r>
              <a:rPr lang="fr-FR" sz="1050" b="0" i="0" u="none" strike="noStrike" cap="none">
                <a:solidFill>
                  <a:srgbClr val="575757"/>
                </a:solidFill>
                <a:latin typeface="Corbel"/>
                <a:ea typeface="Corbel"/>
                <a:cs typeface="Corbel"/>
                <a:sym typeface="Corbel"/>
              </a:rPr>
              <a:t>Exemple : « que savez-vous de la restauration scolaire? »</a:t>
            </a:r>
            <a:endParaRPr sz="1400" b="0" i="0" u="none" strike="noStrike" cap="none">
              <a:solidFill>
                <a:srgbClr val="000000"/>
              </a:solidFill>
              <a:latin typeface="Arial"/>
              <a:ea typeface="Arial"/>
              <a:cs typeface="Arial"/>
              <a:sym typeface="Arial"/>
            </a:endParaRPr>
          </a:p>
        </p:txBody>
      </p:sp>
      <p:sp>
        <p:nvSpPr>
          <p:cNvPr id="983" name="Google Shape;983;g2be7d6dfebe_1_393"/>
          <p:cNvSpPr/>
          <p:nvPr/>
        </p:nvSpPr>
        <p:spPr>
          <a:xfrm>
            <a:off x="292925" y="1608725"/>
            <a:ext cx="190200" cy="3247200"/>
          </a:xfrm>
          <a:custGeom>
            <a:avLst/>
            <a:gdLst/>
            <a:ahLst/>
            <a:cxnLst/>
            <a:rect l="l" t="t" r="r" b="b"/>
            <a:pathLst>
              <a:path w="120000" h="120000" extrusionOk="0">
                <a:moveTo>
                  <a:pt x="0" y="0"/>
                </a:moveTo>
                <a:lnTo>
                  <a:pt x="0" y="120000"/>
                </a:lnTo>
                <a:lnTo>
                  <a:pt x="120000" y="120000"/>
                </a:lnTo>
              </a:path>
            </a:pathLst>
          </a:custGeom>
          <a:noFill/>
          <a:ln w="25400" cap="flat" cmpd="sng">
            <a:solidFill>
              <a:srgbClr val="18A2AB"/>
            </a:solidFill>
            <a:prstDash val="solid"/>
            <a:round/>
            <a:headEnd type="none" w="sm" len="sm"/>
            <a:tailEnd type="none" w="sm" len="sm"/>
          </a:ln>
        </p:spPr>
        <p:txBody>
          <a:bodyPr/>
          <a:lstStyle/>
          <a:p>
            <a:endParaRPr lang="fr-FR"/>
          </a:p>
        </p:txBody>
      </p:sp>
      <p:sp>
        <p:nvSpPr>
          <p:cNvPr id="984" name="Google Shape;984;g2be7d6dfebe_1_393"/>
          <p:cNvSpPr/>
          <p:nvPr/>
        </p:nvSpPr>
        <p:spPr>
          <a:xfrm>
            <a:off x="483275" y="4353350"/>
            <a:ext cx="1903500" cy="951600"/>
          </a:xfrm>
          <a:prstGeom prst="roundRect">
            <a:avLst>
              <a:gd name="adj" fmla="val 10000"/>
            </a:avLst>
          </a:prstGeom>
          <a:noFill/>
          <a:ln w="25400" cap="flat" cmpd="sng">
            <a:solidFill>
              <a:schemeClr val="accent2"/>
            </a:solidFill>
            <a:prstDash val="solid"/>
            <a:round/>
            <a:headEnd type="none" w="sm" len="sm"/>
            <a:tailEnd type="none" w="sm" len="sm"/>
          </a:ln>
        </p:spPr>
        <p:txBody>
          <a:bodyPr spcFirstLastPara="1" wrap="square" lIns="54000" tIns="91425" rIns="54000" bIns="914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Convergence des idées</a:t>
            </a:r>
            <a:endParaRPr sz="1400" b="0" i="0" u="none" strike="noStrike" cap="none">
              <a:solidFill>
                <a:srgbClr val="000000"/>
              </a:solidFill>
              <a:latin typeface="Corbel"/>
              <a:ea typeface="Corbel"/>
              <a:cs typeface="Corbel"/>
              <a:sym typeface="Corbel"/>
            </a:endParaRPr>
          </a:p>
          <a:p>
            <a:pPr marL="0" marR="0" lvl="0" indent="0" algn="ctr" rtl="0">
              <a:lnSpc>
                <a:spcPct val="90000"/>
              </a:lnSpc>
              <a:spcBef>
                <a:spcPts val="490"/>
              </a:spcBef>
              <a:spcAft>
                <a:spcPts val="0"/>
              </a:spcAft>
              <a:buClr>
                <a:srgbClr val="000000"/>
              </a:buClr>
              <a:buSzPts val="1050"/>
              <a:buFont typeface="Arial"/>
              <a:buNone/>
            </a:pPr>
            <a:r>
              <a:rPr lang="fr-FR" sz="1050" b="0" i="0" u="none" strike="noStrike" cap="none">
                <a:solidFill>
                  <a:srgbClr val="575757"/>
                </a:solidFill>
                <a:latin typeface="Corbel"/>
                <a:ea typeface="Corbel"/>
                <a:cs typeface="Corbel"/>
                <a:sym typeface="Corbel"/>
              </a:rPr>
              <a:t>Le groupe réorganise les idées par thèmes ou idées similaires</a:t>
            </a:r>
            <a:endParaRPr sz="1400" b="0" i="0" u="none" strike="noStrike" cap="none">
              <a:solidFill>
                <a:srgbClr val="000000"/>
              </a:solidFill>
              <a:latin typeface="Arial"/>
              <a:ea typeface="Arial"/>
              <a:cs typeface="Arial"/>
              <a:sym typeface="Arial"/>
            </a:endParaRPr>
          </a:p>
        </p:txBody>
      </p:sp>
      <p:sp>
        <p:nvSpPr>
          <p:cNvPr id="985" name="Google Shape;985;g2be7d6dfebe_1_393"/>
          <p:cNvSpPr/>
          <p:nvPr/>
        </p:nvSpPr>
        <p:spPr>
          <a:xfrm>
            <a:off x="292925" y="1608722"/>
            <a:ext cx="190200" cy="4484700"/>
          </a:xfrm>
          <a:custGeom>
            <a:avLst/>
            <a:gdLst/>
            <a:ahLst/>
            <a:cxnLst/>
            <a:rect l="l" t="t" r="r" b="b"/>
            <a:pathLst>
              <a:path w="120000" h="120000" extrusionOk="0">
                <a:moveTo>
                  <a:pt x="0" y="0"/>
                </a:moveTo>
                <a:lnTo>
                  <a:pt x="0" y="120000"/>
                </a:lnTo>
                <a:lnTo>
                  <a:pt x="120000" y="120000"/>
                </a:lnTo>
              </a:path>
            </a:pathLst>
          </a:custGeom>
          <a:noFill/>
          <a:ln w="25400" cap="flat" cmpd="sng">
            <a:solidFill>
              <a:srgbClr val="18A2AB"/>
            </a:solidFill>
            <a:prstDash val="solid"/>
            <a:round/>
            <a:headEnd type="none" w="sm" len="sm"/>
            <a:tailEnd type="none" w="sm" len="sm"/>
          </a:ln>
        </p:spPr>
        <p:txBody>
          <a:bodyPr/>
          <a:lstStyle/>
          <a:p>
            <a:endParaRPr lang="fr-FR"/>
          </a:p>
        </p:txBody>
      </p:sp>
      <p:sp>
        <p:nvSpPr>
          <p:cNvPr id="986" name="Google Shape;986;g2be7d6dfebe_1_393"/>
          <p:cNvSpPr/>
          <p:nvPr/>
        </p:nvSpPr>
        <p:spPr>
          <a:xfrm>
            <a:off x="483275" y="5542975"/>
            <a:ext cx="1903500" cy="1186500"/>
          </a:xfrm>
          <a:prstGeom prst="roundRect">
            <a:avLst>
              <a:gd name="adj" fmla="val 10000"/>
            </a:avLst>
          </a:prstGeom>
          <a:noFill/>
          <a:ln w="25400" cap="flat" cmpd="sng">
            <a:solidFill>
              <a:schemeClr val="accent2"/>
            </a:solidFill>
            <a:prstDash val="solid"/>
            <a:round/>
            <a:headEnd type="none" w="sm" len="sm"/>
            <a:tailEnd type="none" w="sm" len="sm"/>
          </a:ln>
        </p:spPr>
        <p:txBody>
          <a:bodyPr spcFirstLastPara="1" wrap="square" lIns="54000" tIns="91425" rIns="54000" bIns="914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Synthèse</a:t>
            </a:r>
            <a:br>
              <a:rPr lang="fr-FR" sz="1400" b="1" i="0" u="none" strike="noStrike" cap="none">
                <a:solidFill>
                  <a:srgbClr val="575757"/>
                </a:solidFill>
                <a:latin typeface="Corbel"/>
                <a:ea typeface="Corbel"/>
                <a:cs typeface="Corbel"/>
                <a:sym typeface="Corbel"/>
              </a:rPr>
            </a:br>
            <a:r>
              <a:rPr lang="fr-FR" sz="1400" b="1" i="0" u="none" strike="noStrike" cap="none">
                <a:solidFill>
                  <a:srgbClr val="575757"/>
                </a:solidFill>
                <a:latin typeface="Corbel"/>
                <a:ea typeface="Corbel"/>
                <a:cs typeface="Corbel"/>
                <a:sym typeface="Corbel"/>
              </a:rPr>
              <a:t>Définir le défi  </a:t>
            </a:r>
            <a:r>
              <a:rPr lang="fr-FR" sz="1100" b="1" i="0" u="none" strike="noStrike" cap="none">
                <a:solidFill>
                  <a:srgbClr val="575757"/>
                </a:solidFill>
                <a:latin typeface="Corbel"/>
                <a:ea typeface="Corbel"/>
                <a:cs typeface="Corbel"/>
                <a:sym typeface="Corbel"/>
              </a:rPr>
              <a:t> </a:t>
            </a:r>
            <a:endParaRPr sz="900" b="1" i="0" u="none" strike="noStrike" cap="none">
              <a:solidFill>
                <a:srgbClr val="575757"/>
              </a:solidFill>
              <a:latin typeface="Corbel"/>
              <a:ea typeface="Corbel"/>
              <a:cs typeface="Corbel"/>
              <a:sym typeface="Corbel"/>
            </a:endParaRPr>
          </a:p>
          <a:p>
            <a:pPr marL="0" marR="0" lvl="0" indent="0" algn="ctr" rtl="0">
              <a:lnSpc>
                <a:spcPct val="90000"/>
              </a:lnSpc>
              <a:spcBef>
                <a:spcPts val="490"/>
              </a:spcBef>
              <a:spcAft>
                <a:spcPts val="0"/>
              </a:spcAft>
              <a:buClr>
                <a:srgbClr val="000000"/>
              </a:buClr>
              <a:buSzPts val="800"/>
              <a:buFont typeface="Arial"/>
              <a:buNone/>
            </a:pPr>
            <a:r>
              <a:rPr lang="fr-FR" sz="1050" b="0" i="0" u="none" strike="noStrike" cap="none">
                <a:solidFill>
                  <a:srgbClr val="575757"/>
                </a:solidFill>
                <a:latin typeface="Corbel"/>
                <a:ea typeface="Corbel"/>
                <a:cs typeface="Corbel"/>
                <a:sym typeface="Corbel"/>
              </a:rPr>
              <a:t>Formuler une question autour du problème identifié qui commence par </a:t>
            </a:r>
            <a:endParaRPr sz="1050" b="0" i="0" u="none" strike="noStrike" cap="none">
              <a:solidFill>
                <a:srgbClr val="575757"/>
              </a:solidFill>
              <a:latin typeface="Corbel"/>
              <a:ea typeface="Corbel"/>
              <a:cs typeface="Corbel"/>
              <a:sym typeface="Corbel"/>
            </a:endParaRPr>
          </a:p>
          <a:p>
            <a:pPr marL="0" marR="0" lvl="0" indent="0" algn="ctr" rtl="0">
              <a:lnSpc>
                <a:spcPct val="90000"/>
              </a:lnSpc>
              <a:spcBef>
                <a:spcPts val="0"/>
              </a:spcBef>
              <a:spcAft>
                <a:spcPts val="0"/>
              </a:spcAft>
              <a:buClr>
                <a:srgbClr val="000000"/>
              </a:buClr>
              <a:buSzPts val="800"/>
              <a:buFont typeface="Arial"/>
              <a:buNone/>
            </a:pPr>
            <a:r>
              <a:rPr lang="fr-FR" sz="1050" b="0" i="0" u="none" strike="noStrike" cap="none">
                <a:solidFill>
                  <a:srgbClr val="575757"/>
                </a:solidFill>
                <a:latin typeface="Corbel"/>
                <a:ea typeface="Corbel"/>
                <a:cs typeface="Corbel"/>
                <a:sym typeface="Corbel"/>
              </a:rPr>
              <a:t>“comment peut-on ?”</a:t>
            </a:r>
            <a:endParaRPr sz="1400" b="0" i="0" u="none" strike="noStrike" cap="none">
              <a:solidFill>
                <a:srgbClr val="000000"/>
              </a:solidFill>
              <a:latin typeface="Arial"/>
              <a:ea typeface="Arial"/>
              <a:cs typeface="Arial"/>
              <a:sym typeface="Arial"/>
            </a:endParaRPr>
          </a:p>
        </p:txBody>
      </p:sp>
      <p:sp>
        <p:nvSpPr>
          <p:cNvPr id="987" name="Google Shape;987;g2be7d6dfebe_1_393"/>
          <p:cNvSpPr/>
          <p:nvPr/>
        </p:nvSpPr>
        <p:spPr>
          <a:xfrm>
            <a:off x="2763467" y="1608722"/>
            <a:ext cx="190200" cy="1384500"/>
          </a:xfrm>
          <a:custGeom>
            <a:avLst/>
            <a:gdLst/>
            <a:ahLst/>
            <a:cxnLst/>
            <a:rect l="l" t="t" r="r" b="b"/>
            <a:pathLst>
              <a:path w="120000" h="120000" extrusionOk="0">
                <a:moveTo>
                  <a:pt x="0" y="0"/>
                </a:moveTo>
                <a:lnTo>
                  <a:pt x="0" y="120000"/>
                </a:lnTo>
                <a:lnTo>
                  <a:pt x="120000" y="120000"/>
                </a:lnTo>
              </a:path>
            </a:pathLst>
          </a:custGeom>
          <a:noFill/>
          <a:ln w="25400" cap="flat" cmpd="sng">
            <a:solidFill>
              <a:srgbClr val="05D690"/>
            </a:solidFill>
            <a:prstDash val="solid"/>
            <a:round/>
            <a:headEnd type="none" w="sm" len="sm"/>
            <a:tailEnd type="none" w="sm" len="sm"/>
          </a:ln>
        </p:spPr>
        <p:txBody>
          <a:bodyPr/>
          <a:lstStyle/>
          <a:p>
            <a:endParaRPr lang="fr-FR"/>
          </a:p>
        </p:txBody>
      </p:sp>
      <p:sp>
        <p:nvSpPr>
          <p:cNvPr id="988" name="Google Shape;988;g2be7d6dfebe_1_393"/>
          <p:cNvSpPr/>
          <p:nvPr/>
        </p:nvSpPr>
        <p:spPr>
          <a:xfrm>
            <a:off x="2953801" y="1846650"/>
            <a:ext cx="1872000" cy="2292900"/>
          </a:xfrm>
          <a:prstGeom prst="roundRect">
            <a:avLst>
              <a:gd name="adj" fmla="val 10000"/>
            </a:avLst>
          </a:prstGeom>
          <a:noFill/>
          <a:ln w="25400" cap="flat" cmpd="sng">
            <a:solidFill>
              <a:schemeClr val="accent3"/>
            </a:solidFill>
            <a:prstDash val="solid"/>
            <a:round/>
            <a:headEnd type="none" w="sm" len="sm"/>
            <a:tailEnd type="none" w="sm" len="sm"/>
          </a:ln>
        </p:spPr>
        <p:txBody>
          <a:bodyPr spcFirstLastPara="1" wrap="square" lIns="54000" tIns="91425" rIns="54000" bIns="914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Proposer un maximum de solutions de façon individuelle</a:t>
            </a:r>
            <a:endParaRPr sz="1400" b="0" i="0" u="none" strike="noStrike" cap="none">
              <a:solidFill>
                <a:srgbClr val="000000"/>
              </a:solidFill>
              <a:latin typeface="Corbel"/>
              <a:ea typeface="Corbel"/>
              <a:cs typeface="Corbel"/>
              <a:sym typeface="Corbel"/>
            </a:endParaRPr>
          </a:p>
          <a:p>
            <a:pPr marL="0" marR="0" lvl="0" indent="0" algn="ctr" rtl="0">
              <a:lnSpc>
                <a:spcPct val="90000"/>
              </a:lnSpc>
              <a:spcBef>
                <a:spcPts val="490"/>
              </a:spcBef>
              <a:spcAft>
                <a:spcPts val="0"/>
              </a:spcAft>
              <a:buClr>
                <a:srgbClr val="000000"/>
              </a:buClr>
              <a:buSzPts val="1050"/>
              <a:buFont typeface="Arial"/>
              <a:buNone/>
            </a:pPr>
            <a:r>
              <a:rPr lang="fr-FR" sz="1050" b="0" i="0" u="none" strike="noStrike" cap="none">
                <a:solidFill>
                  <a:srgbClr val="575757"/>
                </a:solidFill>
                <a:latin typeface="Corbel"/>
                <a:ea typeface="Corbel"/>
                <a:cs typeface="Corbel"/>
                <a:sym typeface="Corbel"/>
              </a:rPr>
              <a:t>A l’aide de post-it, chaque élève du groupe écrit ses idées, en 2 temps : </a:t>
            </a:r>
            <a:br>
              <a:rPr lang="fr-FR" sz="1050" b="0" i="0" u="none" strike="noStrike" cap="none">
                <a:solidFill>
                  <a:srgbClr val="575757"/>
                </a:solidFill>
                <a:latin typeface="Corbel"/>
                <a:ea typeface="Corbel"/>
                <a:cs typeface="Corbel"/>
                <a:sym typeface="Corbel"/>
              </a:rPr>
            </a:br>
            <a:r>
              <a:rPr lang="fr-FR" sz="1050" b="0" i="0" u="none" strike="noStrike" cap="none">
                <a:solidFill>
                  <a:srgbClr val="575757"/>
                </a:solidFill>
                <a:latin typeface="Corbel"/>
                <a:ea typeface="Corbel"/>
                <a:cs typeface="Corbel"/>
                <a:sym typeface="Corbel"/>
              </a:rPr>
              <a:t>idées normales puis idées farfelues</a:t>
            </a:r>
            <a:endParaRPr sz="1400" b="0" i="0" u="none" strike="noStrike" cap="none">
              <a:solidFill>
                <a:srgbClr val="000000"/>
              </a:solidFill>
              <a:latin typeface="Arial"/>
              <a:ea typeface="Arial"/>
              <a:cs typeface="Arial"/>
              <a:sym typeface="Arial"/>
            </a:endParaRPr>
          </a:p>
        </p:txBody>
      </p:sp>
      <p:sp>
        <p:nvSpPr>
          <p:cNvPr id="989" name="Google Shape;989;g2be7d6dfebe_1_393"/>
          <p:cNvSpPr/>
          <p:nvPr/>
        </p:nvSpPr>
        <p:spPr>
          <a:xfrm>
            <a:off x="2763467" y="1456322"/>
            <a:ext cx="190200" cy="3397200"/>
          </a:xfrm>
          <a:custGeom>
            <a:avLst/>
            <a:gdLst/>
            <a:ahLst/>
            <a:cxnLst/>
            <a:rect l="l" t="t" r="r" b="b"/>
            <a:pathLst>
              <a:path w="120000" h="120000" extrusionOk="0">
                <a:moveTo>
                  <a:pt x="0" y="0"/>
                </a:moveTo>
                <a:lnTo>
                  <a:pt x="0" y="120000"/>
                </a:lnTo>
                <a:lnTo>
                  <a:pt x="120000" y="120000"/>
                </a:lnTo>
              </a:path>
            </a:pathLst>
          </a:custGeom>
          <a:noFill/>
          <a:ln w="25400" cap="flat" cmpd="sng">
            <a:solidFill>
              <a:srgbClr val="05D690"/>
            </a:solidFill>
            <a:prstDash val="solid"/>
            <a:round/>
            <a:headEnd type="none" w="sm" len="sm"/>
            <a:tailEnd type="none" w="sm" len="sm"/>
          </a:ln>
        </p:spPr>
        <p:txBody>
          <a:bodyPr/>
          <a:lstStyle/>
          <a:p>
            <a:endParaRPr lang="fr-FR"/>
          </a:p>
        </p:txBody>
      </p:sp>
      <p:sp>
        <p:nvSpPr>
          <p:cNvPr id="990" name="Google Shape;990;g2be7d6dfebe_1_393"/>
          <p:cNvSpPr/>
          <p:nvPr/>
        </p:nvSpPr>
        <p:spPr>
          <a:xfrm>
            <a:off x="2953788" y="4377475"/>
            <a:ext cx="1903500" cy="950400"/>
          </a:xfrm>
          <a:prstGeom prst="roundRect">
            <a:avLst>
              <a:gd name="adj" fmla="val 10000"/>
            </a:avLst>
          </a:prstGeom>
          <a:noFill/>
          <a:ln w="25400" cap="flat" cmpd="sng">
            <a:solidFill>
              <a:schemeClr val="accent3"/>
            </a:solidFill>
            <a:prstDash val="solid"/>
            <a:round/>
            <a:headEnd type="none" w="sm" len="sm"/>
            <a:tailEnd type="none" w="sm" len="sm"/>
          </a:ln>
        </p:spPr>
        <p:txBody>
          <a:bodyPr spcFirstLastPara="1" wrap="square" lIns="18000" tIns="91425" rIns="18000" bIns="914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Convergence des idées</a:t>
            </a:r>
            <a:endParaRPr sz="1400" b="1" i="0" u="none" strike="noStrike" cap="none">
              <a:solidFill>
                <a:srgbClr val="575757"/>
              </a:solidFill>
              <a:latin typeface="Corbel"/>
              <a:ea typeface="Corbel"/>
              <a:cs typeface="Corbel"/>
              <a:sym typeface="Corbel"/>
            </a:endParaRPr>
          </a:p>
          <a:p>
            <a:pPr marL="0" marR="0" lvl="0" indent="0" algn="ctr" rtl="0">
              <a:lnSpc>
                <a:spcPct val="90000"/>
              </a:lnSpc>
              <a:spcBef>
                <a:spcPts val="1000"/>
              </a:spcBef>
              <a:spcAft>
                <a:spcPts val="1000"/>
              </a:spcAft>
              <a:buClr>
                <a:srgbClr val="000000"/>
              </a:buClr>
              <a:buSzPts val="1400"/>
              <a:buFont typeface="Arial"/>
              <a:buNone/>
            </a:pPr>
            <a:r>
              <a:rPr lang="fr-FR" sz="1050" b="0" i="0" u="none" strike="noStrike" cap="none">
                <a:solidFill>
                  <a:srgbClr val="575757"/>
                </a:solidFill>
                <a:latin typeface="Corbel"/>
                <a:ea typeface="Corbel"/>
                <a:cs typeface="Corbel"/>
                <a:sym typeface="Corbel"/>
              </a:rPr>
              <a:t>Le groupe réorganise les idées par thème ou idées similaires</a:t>
            </a:r>
            <a:endParaRPr sz="1400" b="0" i="0" u="none" strike="noStrike" cap="none">
              <a:solidFill>
                <a:srgbClr val="000000"/>
              </a:solidFill>
              <a:latin typeface="Arial"/>
              <a:ea typeface="Arial"/>
              <a:cs typeface="Arial"/>
              <a:sym typeface="Arial"/>
            </a:endParaRPr>
          </a:p>
        </p:txBody>
      </p:sp>
      <p:sp>
        <p:nvSpPr>
          <p:cNvPr id="991" name="Google Shape;991;g2be7d6dfebe_1_393"/>
          <p:cNvSpPr/>
          <p:nvPr/>
        </p:nvSpPr>
        <p:spPr>
          <a:xfrm>
            <a:off x="5165479" y="1406859"/>
            <a:ext cx="190200" cy="1139100"/>
          </a:xfrm>
          <a:custGeom>
            <a:avLst/>
            <a:gdLst/>
            <a:ahLst/>
            <a:cxnLst/>
            <a:rect l="l" t="t" r="r" b="b"/>
            <a:pathLst>
              <a:path w="120000" h="120000" extrusionOk="0">
                <a:moveTo>
                  <a:pt x="0" y="0"/>
                </a:moveTo>
                <a:lnTo>
                  <a:pt x="0" y="120000"/>
                </a:lnTo>
                <a:lnTo>
                  <a:pt x="120000" y="120000"/>
                </a:lnTo>
              </a:path>
            </a:pathLst>
          </a:custGeom>
          <a:noFill/>
          <a:ln w="25400" cap="flat" cmpd="sng">
            <a:solidFill>
              <a:srgbClr val="17AA38"/>
            </a:solidFill>
            <a:prstDash val="solid"/>
            <a:round/>
            <a:headEnd type="none" w="sm" len="sm"/>
            <a:tailEnd type="none" w="sm" len="sm"/>
          </a:ln>
        </p:spPr>
        <p:txBody>
          <a:bodyPr/>
          <a:lstStyle/>
          <a:p>
            <a:endParaRPr lang="fr-FR"/>
          </a:p>
        </p:txBody>
      </p:sp>
      <p:sp>
        <p:nvSpPr>
          <p:cNvPr id="992" name="Google Shape;992;g2be7d6dfebe_1_393"/>
          <p:cNvSpPr/>
          <p:nvPr/>
        </p:nvSpPr>
        <p:spPr>
          <a:xfrm>
            <a:off x="5355826" y="1884150"/>
            <a:ext cx="1872000" cy="1294500"/>
          </a:xfrm>
          <a:prstGeom prst="roundRect">
            <a:avLst>
              <a:gd name="adj" fmla="val 10000"/>
            </a:avLst>
          </a:prstGeom>
          <a:noFill/>
          <a:ln w="25400" cap="flat" cmpd="sng">
            <a:solidFill>
              <a:schemeClr val="accent4"/>
            </a:solidFill>
            <a:prstDash val="solid"/>
            <a:round/>
            <a:headEnd type="none" w="sm" len="sm"/>
            <a:tailEnd type="none" w="sm" len="sm"/>
          </a:ln>
        </p:spPr>
        <p:txBody>
          <a:bodyPr spcFirstLastPara="1" wrap="square" lIns="54000" tIns="91425" rIns="54000" bIns="914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Présentation des critères</a:t>
            </a:r>
            <a:endParaRPr sz="1400" b="1" i="0" u="none" strike="noStrike" cap="none">
              <a:solidFill>
                <a:srgbClr val="575757"/>
              </a:solidFill>
              <a:latin typeface="Corbel"/>
              <a:ea typeface="Corbel"/>
              <a:cs typeface="Corbel"/>
              <a:sym typeface="Corbel"/>
            </a:endParaRPr>
          </a:p>
          <a:p>
            <a:pPr marL="0" marR="0" lvl="0" indent="0" algn="l" rtl="0">
              <a:lnSpc>
                <a:spcPct val="90000"/>
              </a:lnSpc>
              <a:spcBef>
                <a:spcPts val="490"/>
              </a:spcBef>
              <a:spcAft>
                <a:spcPts val="0"/>
              </a:spcAft>
              <a:buClr>
                <a:srgbClr val="000000"/>
              </a:buClr>
              <a:buSzPts val="1050"/>
              <a:buFont typeface="Arial"/>
              <a:buNone/>
            </a:pPr>
            <a:r>
              <a:rPr lang="fr-FR" sz="1050" b="0" i="0" u="none" strike="noStrike" cap="none">
                <a:solidFill>
                  <a:srgbClr val="575757"/>
                </a:solidFill>
                <a:latin typeface="Corbel"/>
                <a:ea typeface="Corbel"/>
                <a:cs typeface="Corbel"/>
                <a:sym typeface="Corbel"/>
              </a:rPr>
              <a:t>- Quels impacts?</a:t>
            </a:r>
            <a:endParaRPr sz="1400" b="0" i="0" u="none" strike="noStrike" cap="none">
              <a:solidFill>
                <a:srgbClr val="000000"/>
              </a:solidFill>
              <a:latin typeface="Corbel"/>
              <a:ea typeface="Corbel"/>
              <a:cs typeface="Corbel"/>
              <a:sym typeface="Corbel"/>
            </a:endParaRPr>
          </a:p>
          <a:p>
            <a:pPr marL="0" marR="0" lvl="0" indent="0" algn="l" rtl="0">
              <a:lnSpc>
                <a:spcPct val="90000"/>
              </a:lnSpc>
              <a:spcBef>
                <a:spcPts val="368"/>
              </a:spcBef>
              <a:spcAft>
                <a:spcPts val="0"/>
              </a:spcAft>
              <a:buClr>
                <a:srgbClr val="000000"/>
              </a:buClr>
              <a:buSzPts val="1050"/>
              <a:buFont typeface="Arial"/>
              <a:buNone/>
            </a:pPr>
            <a:r>
              <a:rPr lang="fr-FR" sz="1050" b="0" i="0" u="none" strike="noStrike" cap="none">
                <a:solidFill>
                  <a:srgbClr val="575757"/>
                </a:solidFill>
                <a:latin typeface="Corbel"/>
                <a:ea typeface="Corbel"/>
                <a:cs typeface="Corbel"/>
                <a:sym typeface="Corbel"/>
              </a:rPr>
              <a:t>- Facilité de mise en place</a:t>
            </a:r>
            <a:endParaRPr sz="1400" b="0" i="0" u="none" strike="noStrike" cap="none">
              <a:solidFill>
                <a:srgbClr val="000000"/>
              </a:solidFill>
              <a:latin typeface="Corbel"/>
              <a:ea typeface="Corbel"/>
              <a:cs typeface="Corbel"/>
              <a:sym typeface="Corbel"/>
            </a:endParaRPr>
          </a:p>
          <a:p>
            <a:pPr marL="0" marR="0" lvl="0" indent="0" algn="l" rtl="0">
              <a:lnSpc>
                <a:spcPct val="90000"/>
              </a:lnSpc>
              <a:spcBef>
                <a:spcPts val="368"/>
              </a:spcBef>
              <a:spcAft>
                <a:spcPts val="0"/>
              </a:spcAft>
              <a:buClr>
                <a:srgbClr val="000000"/>
              </a:buClr>
              <a:buSzPts val="1050"/>
              <a:buFont typeface="Arial"/>
              <a:buNone/>
            </a:pPr>
            <a:r>
              <a:rPr lang="fr-FR" sz="1050" b="0" i="0" u="none" strike="noStrike" cap="none">
                <a:solidFill>
                  <a:srgbClr val="575757"/>
                </a:solidFill>
                <a:latin typeface="Corbel"/>
                <a:ea typeface="Corbel"/>
                <a:cs typeface="Corbel"/>
                <a:sym typeface="Corbel"/>
              </a:rPr>
              <a:t>- Temps</a:t>
            </a:r>
            <a:endParaRPr sz="1400" b="0" i="0" u="none" strike="noStrike" cap="none">
              <a:solidFill>
                <a:srgbClr val="000000"/>
              </a:solidFill>
              <a:latin typeface="Arial"/>
              <a:ea typeface="Arial"/>
              <a:cs typeface="Arial"/>
              <a:sym typeface="Arial"/>
            </a:endParaRPr>
          </a:p>
        </p:txBody>
      </p:sp>
      <p:sp>
        <p:nvSpPr>
          <p:cNvPr id="993" name="Google Shape;993;g2be7d6dfebe_1_393"/>
          <p:cNvSpPr/>
          <p:nvPr/>
        </p:nvSpPr>
        <p:spPr>
          <a:xfrm>
            <a:off x="5165479" y="1456322"/>
            <a:ext cx="190200" cy="2579100"/>
          </a:xfrm>
          <a:custGeom>
            <a:avLst/>
            <a:gdLst/>
            <a:ahLst/>
            <a:cxnLst/>
            <a:rect l="l" t="t" r="r" b="b"/>
            <a:pathLst>
              <a:path w="120000" h="120000" extrusionOk="0">
                <a:moveTo>
                  <a:pt x="0" y="0"/>
                </a:moveTo>
                <a:lnTo>
                  <a:pt x="0" y="120000"/>
                </a:lnTo>
                <a:lnTo>
                  <a:pt x="120000" y="120000"/>
                </a:lnTo>
              </a:path>
            </a:pathLst>
          </a:custGeom>
          <a:noFill/>
          <a:ln w="25400" cap="flat" cmpd="sng">
            <a:solidFill>
              <a:srgbClr val="17AA38"/>
            </a:solidFill>
            <a:prstDash val="solid"/>
            <a:round/>
            <a:headEnd type="none" w="sm" len="sm"/>
            <a:tailEnd type="none" w="sm" len="sm"/>
          </a:ln>
        </p:spPr>
        <p:txBody>
          <a:bodyPr/>
          <a:lstStyle/>
          <a:p>
            <a:endParaRPr lang="fr-FR"/>
          </a:p>
        </p:txBody>
      </p:sp>
      <p:sp>
        <p:nvSpPr>
          <p:cNvPr id="994" name="Google Shape;994;g2be7d6dfebe_1_393"/>
          <p:cNvSpPr/>
          <p:nvPr/>
        </p:nvSpPr>
        <p:spPr>
          <a:xfrm>
            <a:off x="5355826" y="3582125"/>
            <a:ext cx="1872000" cy="868200"/>
          </a:xfrm>
          <a:prstGeom prst="roundRect">
            <a:avLst>
              <a:gd name="adj" fmla="val 10000"/>
            </a:avLst>
          </a:prstGeom>
          <a:noFill/>
          <a:ln w="25400" cap="flat" cmpd="sng">
            <a:solidFill>
              <a:schemeClr val="accent4"/>
            </a:solidFill>
            <a:prstDash val="solid"/>
            <a:round/>
            <a:headEnd type="none" w="sm" len="sm"/>
            <a:tailEnd type="none" w="sm" len="sm"/>
          </a:ln>
        </p:spPr>
        <p:txBody>
          <a:bodyPr spcFirstLastPara="1" wrap="square" lIns="54000" tIns="91425" rIns="54000" bIns="914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Regroupement </a:t>
            </a:r>
            <a:endParaRPr sz="1400" b="1" i="0" u="none" strike="noStrike" cap="none">
              <a:solidFill>
                <a:srgbClr val="575757"/>
              </a:solidFill>
              <a:latin typeface="Corbel"/>
              <a:ea typeface="Corbel"/>
              <a:cs typeface="Corbel"/>
              <a:sym typeface="Corbel"/>
            </a:endParaRPr>
          </a:p>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des idées &amp; hiérarchisation</a:t>
            </a:r>
            <a:endParaRPr sz="1400" b="0" i="0" u="none" strike="noStrike" cap="none">
              <a:solidFill>
                <a:srgbClr val="000000"/>
              </a:solidFill>
              <a:latin typeface="Arial"/>
              <a:ea typeface="Arial"/>
              <a:cs typeface="Arial"/>
              <a:sym typeface="Arial"/>
            </a:endParaRPr>
          </a:p>
        </p:txBody>
      </p:sp>
      <p:sp>
        <p:nvSpPr>
          <p:cNvPr id="995" name="Google Shape;995;g2be7d6dfebe_1_393"/>
          <p:cNvSpPr/>
          <p:nvPr/>
        </p:nvSpPr>
        <p:spPr>
          <a:xfrm>
            <a:off x="5165479" y="1456322"/>
            <a:ext cx="190200" cy="3969600"/>
          </a:xfrm>
          <a:custGeom>
            <a:avLst/>
            <a:gdLst/>
            <a:ahLst/>
            <a:cxnLst/>
            <a:rect l="l" t="t" r="r" b="b"/>
            <a:pathLst>
              <a:path w="120000" h="120000" extrusionOk="0">
                <a:moveTo>
                  <a:pt x="0" y="0"/>
                </a:moveTo>
                <a:lnTo>
                  <a:pt x="0" y="120000"/>
                </a:lnTo>
                <a:lnTo>
                  <a:pt x="120000" y="120000"/>
                </a:lnTo>
              </a:path>
            </a:pathLst>
          </a:custGeom>
          <a:noFill/>
          <a:ln w="25400" cap="flat" cmpd="sng">
            <a:solidFill>
              <a:srgbClr val="17AA38"/>
            </a:solidFill>
            <a:prstDash val="solid"/>
            <a:round/>
            <a:headEnd type="none" w="sm" len="sm"/>
            <a:tailEnd type="none" w="sm" len="sm"/>
          </a:ln>
        </p:spPr>
        <p:txBody>
          <a:bodyPr/>
          <a:lstStyle/>
          <a:p>
            <a:endParaRPr lang="fr-FR"/>
          </a:p>
        </p:txBody>
      </p:sp>
      <p:sp>
        <p:nvSpPr>
          <p:cNvPr id="996" name="Google Shape;996;g2be7d6dfebe_1_393"/>
          <p:cNvSpPr/>
          <p:nvPr/>
        </p:nvSpPr>
        <p:spPr>
          <a:xfrm>
            <a:off x="5355826" y="4714518"/>
            <a:ext cx="1872000" cy="1384500"/>
          </a:xfrm>
          <a:prstGeom prst="roundRect">
            <a:avLst>
              <a:gd name="adj" fmla="val 10000"/>
            </a:avLst>
          </a:prstGeom>
          <a:solidFill>
            <a:schemeClr val="lt1">
              <a:alpha val="89020"/>
            </a:schemeClr>
          </a:solidFill>
          <a:ln w="25400" cap="flat" cmpd="sng">
            <a:solidFill>
              <a:schemeClr val="accent4"/>
            </a:solidFill>
            <a:prstDash val="solid"/>
            <a:round/>
            <a:headEnd type="none" w="sm" len="sm"/>
            <a:tailEnd type="none" w="sm" len="sm"/>
          </a:ln>
        </p:spPr>
        <p:txBody>
          <a:bodyPr spcFirstLastPara="1" wrap="square" lIns="54000" tIns="91425" rIns="54000" bIns="914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Sélections des idées à soumettre au vote</a:t>
            </a:r>
            <a:endParaRPr sz="1400" b="0" i="0" u="none" strike="noStrike" cap="none">
              <a:solidFill>
                <a:srgbClr val="000000"/>
              </a:solidFill>
              <a:latin typeface="Corbel"/>
              <a:ea typeface="Corbel"/>
              <a:cs typeface="Corbel"/>
              <a:sym typeface="Corbel"/>
            </a:endParaRPr>
          </a:p>
          <a:p>
            <a:pPr marL="0" marR="0" lvl="0" indent="0" algn="ctr" rtl="0">
              <a:lnSpc>
                <a:spcPct val="90000"/>
              </a:lnSpc>
              <a:spcBef>
                <a:spcPts val="490"/>
              </a:spcBef>
              <a:spcAft>
                <a:spcPts val="0"/>
              </a:spcAft>
              <a:buClr>
                <a:srgbClr val="000000"/>
              </a:buClr>
              <a:buSzPts val="1000"/>
              <a:buFont typeface="Arial"/>
              <a:buNone/>
            </a:pPr>
            <a:r>
              <a:rPr lang="fr-FR" sz="1050" b="0" i="0" u="none" strike="noStrike" cap="none">
                <a:solidFill>
                  <a:srgbClr val="575757"/>
                </a:solidFill>
                <a:latin typeface="Corbel"/>
                <a:ea typeface="Corbel"/>
                <a:cs typeface="Corbel"/>
                <a:sym typeface="Corbel"/>
              </a:rPr>
              <a:t>Retirer les actions qui ne répondent pas aux objectifs initiaux ou celles qui sont très basses parmi les critères</a:t>
            </a:r>
            <a:endParaRPr sz="1400" b="0" i="0" u="none" strike="noStrike" cap="none">
              <a:solidFill>
                <a:srgbClr val="000000"/>
              </a:solidFill>
              <a:latin typeface="Arial"/>
              <a:ea typeface="Arial"/>
              <a:cs typeface="Arial"/>
              <a:sym typeface="Arial"/>
            </a:endParaRPr>
          </a:p>
        </p:txBody>
      </p:sp>
      <p:sp>
        <p:nvSpPr>
          <p:cNvPr id="997" name="Google Shape;997;g2be7d6dfebe_1_393"/>
          <p:cNvSpPr/>
          <p:nvPr/>
        </p:nvSpPr>
        <p:spPr>
          <a:xfrm>
            <a:off x="7603585" y="1608722"/>
            <a:ext cx="190200" cy="713700"/>
          </a:xfrm>
          <a:custGeom>
            <a:avLst/>
            <a:gdLst/>
            <a:ahLst/>
            <a:cxnLst/>
            <a:rect l="l" t="t" r="r" b="b"/>
            <a:pathLst>
              <a:path w="120000" h="120000" extrusionOk="0">
                <a:moveTo>
                  <a:pt x="0" y="0"/>
                </a:moveTo>
                <a:lnTo>
                  <a:pt x="0" y="120000"/>
                </a:lnTo>
                <a:lnTo>
                  <a:pt x="120000" y="120000"/>
                </a:lnTo>
              </a:path>
            </a:pathLst>
          </a:custGeom>
          <a:noFill/>
          <a:ln w="25400" cap="flat" cmpd="sng">
            <a:solidFill>
              <a:srgbClr val="A3D632"/>
            </a:solidFill>
            <a:prstDash val="solid"/>
            <a:round/>
            <a:headEnd type="none" w="sm" len="sm"/>
            <a:tailEnd type="none" w="sm" len="sm"/>
          </a:ln>
        </p:spPr>
        <p:txBody>
          <a:bodyPr/>
          <a:lstStyle/>
          <a:p>
            <a:endParaRPr lang="fr-FR"/>
          </a:p>
        </p:txBody>
      </p:sp>
      <p:sp>
        <p:nvSpPr>
          <p:cNvPr id="998" name="Google Shape;998;g2be7d6dfebe_1_393"/>
          <p:cNvSpPr/>
          <p:nvPr/>
        </p:nvSpPr>
        <p:spPr>
          <a:xfrm>
            <a:off x="7793928" y="1846651"/>
            <a:ext cx="1872000" cy="951600"/>
          </a:xfrm>
          <a:prstGeom prst="roundRect">
            <a:avLst>
              <a:gd name="adj" fmla="val 10000"/>
            </a:avLst>
          </a:prstGeom>
          <a:noFill/>
          <a:ln w="25400" cap="flat" cmpd="sng">
            <a:solidFill>
              <a:schemeClr val="accent5"/>
            </a:solidFill>
            <a:prstDash val="solid"/>
            <a:round/>
            <a:headEnd type="none" w="sm" len="sm"/>
            <a:tailEnd type="none" w="sm" len="sm"/>
          </a:ln>
        </p:spPr>
        <p:txBody>
          <a:bodyPr spcFirstLastPara="1" wrap="square" lIns="54000" tIns="91425" rIns="54000" bIns="914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1er vote </a:t>
            </a:r>
            <a:endParaRPr sz="1400" b="0" i="0" u="none" strike="noStrike" cap="none">
              <a:solidFill>
                <a:srgbClr val="000000"/>
              </a:solidFill>
              <a:latin typeface="Corbel"/>
              <a:ea typeface="Corbel"/>
              <a:cs typeface="Corbel"/>
              <a:sym typeface="Corbel"/>
            </a:endParaRPr>
          </a:p>
          <a:p>
            <a:pPr marL="0" marR="0" lvl="0" indent="0" algn="ctr" rtl="0">
              <a:lnSpc>
                <a:spcPct val="90000"/>
              </a:lnSpc>
              <a:spcBef>
                <a:spcPts val="490"/>
              </a:spcBef>
              <a:spcAft>
                <a:spcPts val="0"/>
              </a:spcAft>
              <a:buClr>
                <a:srgbClr val="000000"/>
              </a:buClr>
              <a:buSzPts val="1050"/>
              <a:buFont typeface="Arial"/>
              <a:buNone/>
            </a:pPr>
            <a:r>
              <a:rPr lang="fr-FR" sz="1050" b="0" i="0" u="none" strike="noStrike" cap="none">
                <a:solidFill>
                  <a:srgbClr val="575757"/>
                </a:solidFill>
                <a:latin typeface="Corbel"/>
                <a:ea typeface="Corbel"/>
                <a:cs typeface="Corbel"/>
                <a:sym typeface="Corbel"/>
              </a:rPr>
              <a:t>Chaque élève vote pour ses 3 actions favorites</a:t>
            </a:r>
            <a:endParaRPr sz="1400" b="0" i="0" u="none" strike="noStrike" cap="none">
              <a:solidFill>
                <a:srgbClr val="000000"/>
              </a:solidFill>
              <a:latin typeface="Arial"/>
              <a:ea typeface="Arial"/>
              <a:cs typeface="Arial"/>
              <a:sym typeface="Arial"/>
            </a:endParaRPr>
          </a:p>
        </p:txBody>
      </p:sp>
      <p:sp>
        <p:nvSpPr>
          <p:cNvPr id="999" name="Google Shape;999;g2be7d6dfebe_1_393"/>
          <p:cNvSpPr/>
          <p:nvPr/>
        </p:nvSpPr>
        <p:spPr>
          <a:xfrm>
            <a:off x="7603574" y="1684925"/>
            <a:ext cx="190200" cy="1951200"/>
          </a:xfrm>
          <a:custGeom>
            <a:avLst/>
            <a:gdLst/>
            <a:ahLst/>
            <a:cxnLst/>
            <a:rect l="l" t="t" r="r" b="b"/>
            <a:pathLst>
              <a:path w="120000" h="120000" extrusionOk="0">
                <a:moveTo>
                  <a:pt x="0" y="0"/>
                </a:moveTo>
                <a:lnTo>
                  <a:pt x="0" y="120000"/>
                </a:lnTo>
                <a:lnTo>
                  <a:pt x="120000" y="120000"/>
                </a:lnTo>
              </a:path>
            </a:pathLst>
          </a:custGeom>
          <a:noFill/>
          <a:ln w="25400" cap="flat" cmpd="sng">
            <a:solidFill>
              <a:srgbClr val="A3D632"/>
            </a:solidFill>
            <a:prstDash val="solid"/>
            <a:round/>
            <a:headEnd type="none" w="sm" len="sm"/>
            <a:tailEnd type="none" w="sm" len="sm"/>
          </a:ln>
        </p:spPr>
        <p:txBody>
          <a:bodyPr/>
          <a:lstStyle/>
          <a:p>
            <a:endParaRPr lang="fr-FR"/>
          </a:p>
        </p:txBody>
      </p:sp>
      <p:sp>
        <p:nvSpPr>
          <p:cNvPr id="1000" name="Google Shape;1000;g2be7d6dfebe_1_393"/>
          <p:cNvSpPr/>
          <p:nvPr/>
        </p:nvSpPr>
        <p:spPr>
          <a:xfrm>
            <a:off x="7793925" y="3036300"/>
            <a:ext cx="1872000" cy="1139100"/>
          </a:xfrm>
          <a:prstGeom prst="roundRect">
            <a:avLst>
              <a:gd name="adj" fmla="val 10000"/>
            </a:avLst>
          </a:prstGeom>
          <a:noFill/>
          <a:ln w="25400" cap="flat" cmpd="sng">
            <a:solidFill>
              <a:schemeClr val="accent5"/>
            </a:solidFill>
            <a:prstDash val="solid"/>
            <a:round/>
            <a:headEnd type="none" w="sm" len="sm"/>
            <a:tailEnd type="none" w="sm" len="sm"/>
          </a:ln>
        </p:spPr>
        <p:txBody>
          <a:bodyPr spcFirstLastPara="1" wrap="square" lIns="54000" tIns="91425" rIns="54000" bIns="91425" anchor="ctr" anchorCtr="0">
            <a:noAutofit/>
          </a:bodyPr>
          <a:lstStyle/>
          <a:p>
            <a:pPr marL="0" marR="0" lvl="0" indent="0" algn="ctr" rtl="0">
              <a:lnSpc>
                <a:spcPct val="90000"/>
              </a:lnSpc>
              <a:spcBef>
                <a:spcPts val="0"/>
              </a:spcBef>
              <a:spcAft>
                <a:spcPts val="0"/>
              </a:spcAft>
              <a:buClr>
                <a:srgbClr val="000000"/>
              </a:buClr>
              <a:buSzPts val="800"/>
              <a:buFont typeface="Arial"/>
              <a:buNone/>
            </a:pPr>
            <a:r>
              <a:rPr lang="fr-FR" sz="800" b="0" i="0" u="none" strike="noStrike" cap="none">
                <a:solidFill>
                  <a:srgbClr val="575757"/>
                </a:solidFill>
                <a:latin typeface="Corbel"/>
                <a:ea typeface="Corbel"/>
                <a:cs typeface="Corbel"/>
                <a:sym typeface="Corbel"/>
              </a:rPr>
              <a:t> </a:t>
            </a:r>
            <a:r>
              <a:rPr lang="fr-FR" sz="1400" b="1" i="0" u="none" strike="noStrike" cap="none">
                <a:solidFill>
                  <a:srgbClr val="575757"/>
                </a:solidFill>
                <a:latin typeface="Corbel"/>
                <a:ea typeface="Corbel"/>
                <a:cs typeface="Corbel"/>
                <a:sym typeface="Corbel"/>
              </a:rPr>
              <a:t>2e vote</a:t>
            </a:r>
            <a:endParaRPr sz="1400" b="0" i="0" u="none" strike="noStrike" cap="none">
              <a:solidFill>
                <a:srgbClr val="000000"/>
              </a:solidFill>
              <a:latin typeface="Corbel"/>
              <a:ea typeface="Corbel"/>
              <a:cs typeface="Corbel"/>
              <a:sym typeface="Corbel"/>
            </a:endParaRPr>
          </a:p>
          <a:p>
            <a:pPr marL="0" marR="0" lvl="0" indent="0" algn="ctr" rtl="0">
              <a:lnSpc>
                <a:spcPct val="90000"/>
              </a:lnSpc>
              <a:spcBef>
                <a:spcPts val="490"/>
              </a:spcBef>
              <a:spcAft>
                <a:spcPts val="0"/>
              </a:spcAft>
              <a:buClr>
                <a:srgbClr val="000000"/>
              </a:buClr>
              <a:buSzPts val="1000"/>
              <a:buFont typeface="Arial"/>
              <a:buNone/>
            </a:pPr>
            <a:r>
              <a:rPr lang="fr-FR" sz="1050" b="0" i="0" u="none" strike="noStrike" cap="none">
                <a:solidFill>
                  <a:srgbClr val="575757"/>
                </a:solidFill>
                <a:latin typeface="Corbel"/>
                <a:ea typeface="Corbel"/>
                <a:cs typeface="Corbel"/>
                <a:sym typeface="Corbel"/>
              </a:rPr>
              <a:t>Chaque élève vote pour 1 action  favorite parmi les 3 qui ont obtenue le plus de votes précédemment</a:t>
            </a:r>
            <a:endParaRPr sz="1400" b="0" i="0" u="none" strike="noStrike" cap="none">
              <a:solidFill>
                <a:srgbClr val="000000"/>
              </a:solidFill>
              <a:latin typeface="Arial"/>
              <a:ea typeface="Arial"/>
              <a:cs typeface="Arial"/>
              <a:sym typeface="Arial"/>
            </a:endParaRPr>
          </a:p>
        </p:txBody>
      </p:sp>
      <p:sp>
        <p:nvSpPr>
          <p:cNvPr id="1001" name="Google Shape;1001;g2be7d6dfebe_1_393"/>
          <p:cNvSpPr/>
          <p:nvPr/>
        </p:nvSpPr>
        <p:spPr>
          <a:xfrm>
            <a:off x="7603574" y="1671556"/>
            <a:ext cx="190200" cy="3315000"/>
          </a:xfrm>
          <a:custGeom>
            <a:avLst/>
            <a:gdLst/>
            <a:ahLst/>
            <a:cxnLst/>
            <a:rect l="l" t="t" r="r" b="b"/>
            <a:pathLst>
              <a:path w="120000" h="120000" extrusionOk="0">
                <a:moveTo>
                  <a:pt x="0" y="0"/>
                </a:moveTo>
                <a:lnTo>
                  <a:pt x="0" y="120000"/>
                </a:lnTo>
                <a:lnTo>
                  <a:pt x="120000" y="120000"/>
                </a:lnTo>
              </a:path>
            </a:pathLst>
          </a:custGeom>
          <a:noFill/>
          <a:ln w="25400" cap="flat" cmpd="sng">
            <a:solidFill>
              <a:srgbClr val="A3D632"/>
            </a:solidFill>
            <a:prstDash val="solid"/>
            <a:round/>
            <a:headEnd type="none" w="sm" len="sm"/>
            <a:tailEnd type="none" w="sm" len="sm"/>
          </a:ln>
        </p:spPr>
        <p:txBody>
          <a:bodyPr/>
          <a:lstStyle/>
          <a:p>
            <a:endParaRPr lang="fr-FR"/>
          </a:p>
        </p:txBody>
      </p:sp>
      <p:sp>
        <p:nvSpPr>
          <p:cNvPr id="1002" name="Google Shape;1002;g2be7d6dfebe_1_393"/>
          <p:cNvSpPr/>
          <p:nvPr/>
        </p:nvSpPr>
        <p:spPr>
          <a:xfrm>
            <a:off x="7793914" y="4430225"/>
            <a:ext cx="1872000" cy="1068600"/>
          </a:xfrm>
          <a:prstGeom prst="roundRect">
            <a:avLst>
              <a:gd name="adj" fmla="val 10000"/>
            </a:avLst>
          </a:prstGeom>
          <a:noFill/>
          <a:ln w="25400" cap="flat" cmpd="sng">
            <a:solidFill>
              <a:schemeClr val="accent5"/>
            </a:solidFill>
            <a:prstDash val="solid"/>
            <a:round/>
            <a:headEnd type="none" w="sm" len="sm"/>
            <a:tailEnd type="none" w="sm" len="sm"/>
          </a:ln>
        </p:spPr>
        <p:txBody>
          <a:bodyPr spcFirstLastPara="1" wrap="square" lIns="54000" tIns="91425" rIns="54000" bIns="914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 Prototypage de l’action favorite</a:t>
            </a:r>
            <a:endParaRPr sz="1400" b="1" i="0" u="none" strike="noStrike" cap="none">
              <a:solidFill>
                <a:srgbClr val="575757"/>
              </a:solidFill>
              <a:latin typeface="Corbel"/>
              <a:ea typeface="Corbel"/>
              <a:cs typeface="Corbel"/>
              <a:sym typeface="Corbel"/>
            </a:endParaRPr>
          </a:p>
          <a:p>
            <a:pPr marL="0" marR="0" lvl="0" indent="0" algn="ctr" rtl="0">
              <a:lnSpc>
                <a:spcPct val="90000"/>
              </a:lnSpc>
              <a:spcBef>
                <a:spcPts val="490"/>
              </a:spcBef>
              <a:spcAft>
                <a:spcPts val="0"/>
              </a:spcAft>
              <a:buClr>
                <a:srgbClr val="000000"/>
              </a:buClr>
              <a:buSzPts val="1400"/>
              <a:buFont typeface="Arial"/>
              <a:buNone/>
            </a:pPr>
            <a:r>
              <a:rPr lang="fr-FR" sz="1050" b="0" i="0" u="none" strike="noStrike" cap="none">
                <a:solidFill>
                  <a:srgbClr val="575757"/>
                </a:solidFill>
                <a:latin typeface="Corbel"/>
                <a:ea typeface="Corbel"/>
                <a:cs typeface="Corbel"/>
                <a:sym typeface="Corbel"/>
              </a:rPr>
              <a:t>Matériel : Prototype bricolé - Dessin </a:t>
            </a:r>
            <a:endParaRPr sz="1400" b="0" i="0" u="none" strike="noStrike" cap="none">
              <a:solidFill>
                <a:srgbClr val="000000"/>
              </a:solidFill>
              <a:latin typeface="Arial"/>
              <a:ea typeface="Arial"/>
              <a:cs typeface="Arial"/>
              <a:sym typeface="Arial"/>
            </a:endParaRPr>
          </a:p>
        </p:txBody>
      </p:sp>
      <p:sp>
        <p:nvSpPr>
          <p:cNvPr id="1003" name="Google Shape;1003;g2be7d6dfebe_1_393"/>
          <p:cNvSpPr/>
          <p:nvPr/>
        </p:nvSpPr>
        <p:spPr>
          <a:xfrm>
            <a:off x="10005596" y="1608722"/>
            <a:ext cx="190200" cy="868200"/>
          </a:xfrm>
          <a:custGeom>
            <a:avLst/>
            <a:gdLst/>
            <a:ahLst/>
            <a:cxnLst/>
            <a:rect l="l" t="t" r="r" b="b"/>
            <a:pathLst>
              <a:path w="120000" h="120000" extrusionOk="0">
                <a:moveTo>
                  <a:pt x="0" y="0"/>
                </a:moveTo>
                <a:lnTo>
                  <a:pt x="0" y="120000"/>
                </a:lnTo>
                <a:lnTo>
                  <a:pt x="120000" y="120000"/>
                </a:lnTo>
              </a:path>
            </a:pathLst>
          </a:custGeom>
          <a:noFill/>
          <a:ln w="25400" cap="flat" cmpd="sng">
            <a:solidFill>
              <a:srgbClr val="F79E0F"/>
            </a:solidFill>
            <a:prstDash val="solid"/>
            <a:round/>
            <a:headEnd type="none" w="sm" len="sm"/>
            <a:tailEnd type="none" w="sm" len="sm"/>
          </a:ln>
        </p:spPr>
        <p:txBody>
          <a:bodyPr/>
          <a:lstStyle/>
          <a:p>
            <a:endParaRPr lang="fr-FR"/>
          </a:p>
        </p:txBody>
      </p:sp>
      <p:sp>
        <p:nvSpPr>
          <p:cNvPr id="1004" name="Google Shape;1004;g2be7d6dfebe_1_393"/>
          <p:cNvSpPr/>
          <p:nvPr/>
        </p:nvSpPr>
        <p:spPr>
          <a:xfrm>
            <a:off x="10195950" y="3463343"/>
            <a:ext cx="1872000" cy="1896600"/>
          </a:xfrm>
          <a:prstGeom prst="roundRect">
            <a:avLst>
              <a:gd name="adj" fmla="val 10000"/>
            </a:avLst>
          </a:prstGeom>
          <a:noFill/>
          <a:ln w="25400" cap="flat" cmpd="sng">
            <a:solidFill>
              <a:schemeClr val="accent6"/>
            </a:solidFill>
            <a:prstDash val="solid"/>
            <a:round/>
            <a:headEnd type="none" w="sm" len="sm"/>
            <a:tailEnd type="none" w="sm" len="sm"/>
          </a:ln>
        </p:spPr>
        <p:txBody>
          <a:bodyPr spcFirstLastPara="1" wrap="square" lIns="54000" tIns="91425" rIns="54000" bIns="91425" anchor="ctr" anchorCtr="0">
            <a:noAutofit/>
          </a:bodyPr>
          <a:lstStyle/>
          <a:p>
            <a:pPr marL="0" marR="0" lvl="0" indent="0" algn="ctr" rtl="0">
              <a:lnSpc>
                <a:spcPct val="90000"/>
              </a:lnSpc>
              <a:spcBef>
                <a:spcPts val="0"/>
              </a:spcBef>
              <a:spcAft>
                <a:spcPts val="0"/>
              </a:spcAft>
              <a:buClr>
                <a:srgbClr val="000000"/>
              </a:buClr>
              <a:buSzPts val="1050"/>
              <a:buFont typeface="Arial"/>
              <a:buNone/>
            </a:pPr>
            <a:r>
              <a:rPr lang="fr-FR" sz="1050" b="0" i="0" u="none" strike="noStrike" cap="none">
                <a:solidFill>
                  <a:srgbClr val="575757"/>
                </a:solidFill>
                <a:latin typeface="Corbel"/>
                <a:ea typeface="Corbel"/>
                <a:cs typeface="Corbel"/>
                <a:sym typeface="Corbel"/>
              </a:rPr>
              <a:t>Demander aux élèves de faire un compliment sur le prototype et d’ajouter une </a:t>
            </a:r>
            <a:r>
              <a:rPr lang="fr-FR" sz="1050" b="1" i="0" u="none" strike="noStrike" cap="none">
                <a:solidFill>
                  <a:srgbClr val="575757"/>
                </a:solidFill>
                <a:latin typeface="Corbel"/>
                <a:ea typeface="Corbel"/>
                <a:cs typeface="Corbel"/>
                <a:sym typeface="Corbel"/>
              </a:rPr>
              <a:t>suggestion</a:t>
            </a:r>
            <a:r>
              <a:rPr lang="fr-FR" sz="1050" b="0" i="0" u="none" strike="noStrike" cap="none">
                <a:solidFill>
                  <a:srgbClr val="575757"/>
                </a:solidFill>
                <a:latin typeface="Corbel"/>
                <a:ea typeface="Corbel"/>
                <a:cs typeface="Corbel"/>
                <a:sym typeface="Corbel"/>
              </a:rPr>
              <a:t> </a:t>
            </a:r>
            <a:endParaRPr sz="1400" b="0" i="0" u="none" strike="noStrike" cap="none">
              <a:solidFill>
                <a:srgbClr val="000000"/>
              </a:solidFill>
              <a:latin typeface="Corbel"/>
              <a:ea typeface="Corbel"/>
              <a:cs typeface="Corbel"/>
              <a:sym typeface="Corbel"/>
            </a:endParaRPr>
          </a:p>
          <a:p>
            <a:pPr marL="0" marR="0" lvl="0" indent="0" algn="ctr" rtl="0">
              <a:lnSpc>
                <a:spcPct val="90000"/>
              </a:lnSpc>
              <a:spcBef>
                <a:spcPts val="368"/>
              </a:spcBef>
              <a:spcAft>
                <a:spcPts val="0"/>
              </a:spcAft>
              <a:buClr>
                <a:srgbClr val="000000"/>
              </a:buClr>
              <a:buSzPts val="1050"/>
              <a:buFont typeface="Arial"/>
              <a:buNone/>
            </a:pPr>
            <a:r>
              <a:rPr lang="fr-FR" sz="1050" b="0" i="0" u="none" strike="noStrike" cap="none">
                <a:solidFill>
                  <a:srgbClr val="575757"/>
                </a:solidFill>
                <a:latin typeface="Corbel"/>
                <a:ea typeface="Corbel"/>
                <a:cs typeface="Corbel"/>
                <a:sym typeface="Corbel"/>
              </a:rPr>
              <a:t> </a:t>
            </a:r>
            <a:br>
              <a:rPr lang="fr-FR" sz="1050" b="0" i="0" u="none" strike="noStrike" cap="none">
                <a:solidFill>
                  <a:srgbClr val="575757"/>
                </a:solidFill>
                <a:latin typeface="Corbel"/>
                <a:ea typeface="Corbel"/>
                <a:cs typeface="Corbel"/>
                <a:sym typeface="Corbel"/>
              </a:rPr>
            </a:br>
            <a:r>
              <a:rPr lang="fr-FR" sz="1050" b="0" i="0" u="none" strike="noStrike" cap="none">
                <a:solidFill>
                  <a:srgbClr val="575757"/>
                </a:solidFill>
                <a:latin typeface="Corbel"/>
                <a:ea typeface="Corbel"/>
                <a:cs typeface="Corbel"/>
                <a:sym typeface="Corbel"/>
              </a:rPr>
              <a:t>Exemple : « </a:t>
            </a:r>
            <a:r>
              <a:rPr lang="fr-FR" sz="1050" b="1" i="0" u="none" strike="noStrike" cap="none">
                <a:solidFill>
                  <a:srgbClr val="575757"/>
                </a:solidFill>
                <a:latin typeface="Corbel"/>
                <a:ea typeface="Corbel"/>
                <a:cs typeface="Corbel"/>
                <a:sym typeface="Corbel"/>
              </a:rPr>
              <a:t>Je trouve </a:t>
            </a:r>
            <a:r>
              <a:rPr lang="fr-FR" sz="1050" b="0" i="0" u="none" strike="noStrike" cap="none">
                <a:solidFill>
                  <a:srgbClr val="575757"/>
                </a:solidFill>
                <a:latin typeface="Corbel"/>
                <a:ea typeface="Corbel"/>
                <a:cs typeface="Corbel"/>
                <a:sym typeface="Corbel"/>
              </a:rPr>
              <a:t>très intéressant votre représentation de la cantine </a:t>
            </a:r>
            <a:r>
              <a:rPr lang="fr-FR" sz="1050" b="1" i="0" u="none" strike="noStrike" cap="none">
                <a:solidFill>
                  <a:srgbClr val="575757"/>
                </a:solidFill>
                <a:latin typeface="Corbel"/>
                <a:ea typeface="Corbel"/>
                <a:cs typeface="Corbel"/>
                <a:sym typeface="Corbel"/>
              </a:rPr>
              <a:t>et vous auriez pu </a:t>
            </a:r>
            <a:r>
              <a:rPr lang="fr-FR" sz="1050" b="0" i="0" u="none" strike="noStrike" cap="none">
                <a:solidFill>
                  <a:srgbClr val="575757"/>
                </a:solidFill>
                <a:latin typeface="Corbel"/>
                <a:ea typeface="Corbel"/>
                <a:cs typeface="Corbel"/>
                <a:sym typeface="Corbel"/>
              </a:rPr>
              <a:t>inclure le chef d’établissement »</a:t>
            </a:r>
            <a:endParaRPr sz="1400" b="0" i="0" u="none" strike="noStrike" cap="none">
              <a:solidFill>
                <a:srgbClr val="000000"/>
              </a:solidFill>
              <a:latin typeface="Arial"/>
              <a:ea typeface="Arial"/>
              <a:cs typeface="Arial"/>
              <a:sym typeface="Arial"/>
            </a:endParaRPr>
          </a:p>
        </p:txBody>
      </p:sp>
      <p:sp>
        <p:nvSpPr>
          <p:cNvPr id="1005" name="Google Shape;1005;g2be7d6dfebe_1_393"/>
          <p:cNvSpPr/>
          <p:nvPr/>
        </p:nvSpPr>
        <p:spPr>
          <a:xfrm>
            <a:off x="10195950" y="1846650"/>
            <a:ext cx="1872000" cy="1384500"/>
          </a:xfrm>
          <a:prstGeom prst="roundRect">
            <a:avLst>
              <a:gd name="adj" fmla="val 10000"/>
            </a:avLst>
          </a:prstGeom>
          <a:noFill/>
          <a:ln w="25400" cap="flat" cmpd="sng">
            <a:solidFill>
              <a:schemeClr val="accent6"/>
            </a:solidFill>
            <a:prstDash val="solid"/>
            <a:round/>
            <a:headEnd type="none" w="sm" len="sm"/>
            <a:tailEnd type="none" w="sm" len="sm"/>
          </a:ln>
        </p:spPr>
        <p:txBody>
          <a:bodyPr spcFirstLastPara="1" wrap="square" lIns="54000" tIns="91425" rIns="54000" bIns="914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fr-FR" sz="1400" b="1" i="0" u="none" strike="noStrike" cap="none">
                <a:solidFill>
                  <a:srgbClr val="575757"/>
                </a:solidFill>
                <a:latin typeface="Corbel"/>
                <a:ea typeface="Corbel"/>
                <a:cs typeface="Corbel"/>
                <a:sym typeface="Corbel"/>
              </a:rPr>
              <a:t>Présentation du prototype :</a:t>
            </a:r>
            <a:endParaRPr sz="1400" b="0" i="0" u="none" strike="noStrike" cap="none">
              <a:solidFill>
                <a:srgbClr val="000000"/>
              </a:solidFill>
              <a:latin typeface="Corbel"/>
              <a:ea typeface="Corbel"/>
              <a:cs typeface="Corbel"/>
              <a:sym typeface="Corbel"/>
            </a:endParaRPr>
          </a:p>
          <a:p>
            <a:pPr marL="0" marR="0" lvl="0" indent="0" algn="ctr" rtl="0">
              <a:lnSpc>
                <a:spcPct val="90000"/>
              </a:lnSpc>
              <a:spcBef>
                <a:spcPts val="490"/>
              </a:spcBef>
              <a:spcAft>
                <a:spcPts val="0"/>
              </a:spcAft>
              <a:buClr>
                <a:srgbClr val="000000"/>
              </a:buClr>
              <a:buSzPts val="800"/>
              <a:buFont typeface="Arial"/>
              <a:buNone/>
            </a:pPr>
            <a:r>
              <a:rPr lang="fr-FR" sz="1050" b="0" i="0" u="none" strike="noStrike" cap="none">
                <a:solidFill>
                  <a:srgbClr val="575757"/>
                </a:solidFill>
                <a:latin typeface="Corbel"/>
                <a:ea typeface="Corbel"/>
                <a:cs typeface="Corbel"/>
                <a:sym typeface="Corbel"/>
              </a:rPr>
              <a:t>Rappeler le défi, expliquer son prototype</a:t>
            </a:r>
            <a:endParaRPr sz="1050" b="0" i="0" u="none" strike="noStrike" cap="none">
              <a:solidFill>
                <a:srgbClr val="000000"/>
              </a:solidFill>
              <a:latin typeface="Corbel"/>
              <a:ea typeface="Corbel"/>
              <a:cs typeface="Corbel"/>
              <a:sym typeface="Corbel"/>
            </a:endParaRPr>
          </a:p>
          <a:p>
            <a:pPr marL="0" marR="0" lvl="0" indent="0" algn="ctr" rtl="0">
              <a:lnSpc>
                <a:spcPct val="90000"/>
              </a:lnSpc>
              <a:spcBef>
                <a:spcPts val="280"/>
              </a:spcBef>
              <a:spcAft>
                <a:spcPts val="0"/>
              </a:spcAft>
              <a:buClr>
                <a:srgbClr val="000000"/>
              </a:buClr>
              <a:buSzPts val="800"/>
              <a:buFont typeface="Arial"/>
              <a:buNone/>
            </a:pPr>
            <a:r>
              <a:rPr lang="fr-FR" sz="1050" b="0" i="0" u="none" strike="noStrike" cap="none">
                <a:solidFill>
                  <a:srgbClr val="575757"/>
                </a:solidFill>
                <a:latin typeface="Corbel"/>
                <a:ea typeface="Corbel"/>
                <a:cs typeface="Corbel"/>
                <a:sym typeface="Corbel"/>
              </a:rPr>
              <a:t>Laisser les groupes poser leurs </a:t>
            </a:r>
            <a:r>
              <a:rPr lang="fr-FR" sz="1050" b="1" i="0" u="none" strike="noStrike" cap="none">
                <a:solidFill>
                  <a:srgbClr val="575757"/>
                </a:solidFill>
                <a:latin typeface="Corbel"/>
                <a:ea typeface="Corbel"/>
                <a:cs typeface="Corbel"/>
                <a:sym typeface="Corbel"/>
              </a:rPr>
              <a:t>questions</a:t>
            </a:r>
            <a:endParaRPr sz="1400" b="0" i="0" u="none" strike="noStrike" cap="none">
              <a:solidFill>
                <a:srgbClr val="000000"/>
              </a:solidFill>
              <a:latin typeface="Arial"/>
              <a:ea typeface="Arial"/>
              <a:cs typeface="Arial"/>
              <a:sym typeface="Arial"/>
            </a:endParaRPr>
          </a:p>
        </p:txBody>
      </p:sp>
      <p:sp>
        <p:nvSpPr>
          <p:cNvPr id="1006" name="Google Shape;1006;g2be7d6dfebe_1_393"/>
          <p:cNvSpPr/>
          <p:nvPr/>
        </p:nvSpPr>
        <p:spPr>
          <a:xfrm>
            <a:off x="10005600" y="1608725"/>
            <a:ext cx="190200" cy="2841600"/>
          </a:xfrm>
          <a:custGeom>
            <a:avLst/>
            <a:gdLst/>
            <a:ahLst/>
            <a:cxnLst/>
            <a:rect l="l" t="t" r="r" b="b"/>
            <a:pathLst>
              <a:path w="120000" h="120000" extrusionOk="0">
                <a:moveTo>
                  <a:pt x="0" y="0"/>
                </a:moveTo>
                <a:lnTo>
                  <a:pt x="0" y="120000"/>
                </a:lnTo>
                <a:lnTo>
                  <a:pt x="120000" y="120000"/>
                </a:lnTo>
              </a:path>
            </a:pathLst>
          </a:custGeom>
          <a:noFill/>
          <a:ln w="25400" cap="flat" cmpd="sng">
            <a:solidFill>
              <a:srgbClr val="F79E0F"/>
            </a:solidFill>
            <a:prstDash val="solid"/>
            <a:round/>
            <a:headEnd type="none" w="sm" len="sm"/>
            <a:tailEnd type="none" w="sm" len="sm"/>
          </a:ln>
        </p:spPr>
        <p:txBody>
          <a:bodyPr/>
          <a:lstStyle/>
          <a:p>
            <a:endParaRPr lang="fr-FR"/>
          </a:p>
        </p:txBody>
      </p:sp>
      <p:sp>
        <p:nvSpPr>
          <p:cNvPr id="1007" name="Google Shape;1007;g2be7d6dfebe_1_393"/>
          <p:cNvSpPr/>
          <p:nvPr/>
        </p:nvSpPr>
        <p:spPr>
          <a:xfrm>
            <a:off x="10005596" y="1433596"/>
            <a:ext cx="190200" cy="4745700"/>
          </a:xfrm>
          <a:custGeom>
            <a:avLst/>
            <a:gdLst/>
            <a:ahLst/>
            <a:cxnLst/>
            <a:rect l="l" t="t" r="r" b="b"/>
            <a:pathLst>
              <a:path w="120000" h="120000" extrusionOk="0">
                <a:moveTo>
                  <a:pt x="0" y="0"/>
                </a:moveTo>
                <a:lnTo>
                  <a:pt x="0" y="120000"/>
                </a:lnTo>
                <a:lnTo>
                  <a:pt x="120000" y="120000"/>
                </a:lnTo>
              </a:path>
            </a:pathLst>
          </a:custGeom>
          <a:noFill/>
          <a:ln w="25400" cap="flat" cmpd="sng">
            <a:solidFill>
              <a:srgbClr val="F79E0F"/>
            </a:solidFill>
            <a:prstDash val="solid"/>
            <a:round/>
            <a:headEnd type="none" w="sm" len="sm"/>
            <a:tailEnd type="none" w="sm" len="sm"/>
          </a:ln>
        </p:spPr>
        <p:txBody>
          <a:bodyPr/>
          <a:lstStyle/>
          <a:p>
            <a:endParaRPr lang="fr-FR"/>
          </a:p>
        </p:txBody>
      </p:sp>
      <p:sp>
        <p:nvSpPr>
          <p:cNvPr id="1008" name="Google Shape;1008;g2be7d6dfebe_1_393"/>
          <p:cNvSpPr/>
          <p:nvPr/>
        </p:nvSpPr>
        <p:spPr>
          <a:xfrm>
            <a:off x="10196877" y="5592150"/>
            <a:ext cx="1872000" cy="1068600"/>
          </a:xfrm>
          <a:prstGeom prst="roundRect">
            <a:avLst>
              <a:gd name="adj" fmla="val 10000"/>
            </a:avLst>
          </a:prstGeom>
          <a:noFill/>
          <a:ln w="25400" cap="flat" cmpd="sng">
            <a:solidFill>
              <a:srgbClr val="F69E0D"/>
            </a:solidFill>
            <a:prstDash val="solid"/>
            <a:round/>
            <a:headEnd type="none" w="sm" len="sm"/>
            <a:tailEnd type="none" w="sm" len="sm"/>
          </a:ln>
        </p:spPr>
        <p:txBody>
          <a:bodyPr spcFirstLastPara="1" wrap="square" lIns="54000" tIns="91425" rIns="54000" bIns="91425"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fr-FR" sz="1050" b="0" i="0" u="none" strike="noStrike" cap="none">
                <a:solidFill>
                  <a:srgbClr val="575757"/>
                </a:solidFill>
                <a:latin typeface="Corbel"/>
                <a:ea typeface="Corbel"/>
                <a:cs typeface="Corbel"/>
                <a:sym typeface="Corbel"/>
              </a:rPr>
              <a:t>Le groupe qui restitue ne peut pas rebondir sur les  suggestions mais doit simplement répondre </a:t>
            </a:r>
            <a:r>
              <a:rPr lang="fr-FR" sz="1050" b="1" i="0" u="none" strike="noStrike" cap="none">
                <a:solidFill>
                  <a:srgbClr val="575757"/>
                </a:solidFill>
                <a:latin typeface="Corbel"/>
                <a:ea typeface="Corbel"/>
                <a:cs typeface="Corbel"/>
                <a:sym typeface="Corbel"/>
              </a:rPr>
              <a:t>« Merci »</a:t>
            </a:r>
            <a:endParaRPr sz="1400" b="0" i="0" u="none" strike="noStrike" cap="none">
              <a:solidFill>
                <a:srgbClr val="000000"/>
              </a:solidFill>
              <a:latin typeface="Arial"/>
              <a:ea typeface="Arial"/>
              <a:cs typeface="Arial"/>
              <a:sym typeface="Arial"/>
            </a:endParaRPr>
          </a:p>
        </p:txBody>
      </p:sp>
      <p:sp>
        <p:nvSpPr>
          <p:cNvPr id="1009" name="Google Shape;1009;g2be7d6dfebe_1_393"/>
          <p:cNvSpPr txBox="1"/>
          <p:nvPr/>
        </p:nvSpPr>
        <p:spPr>
          <a:xfrm>
            <a:off x="0" y="11400"/>
            <a:ext cx="12192000" cy="615600"/>
          </a:xfrm>
          <a:prstGeom prst="rect">
            <a:avLst/>
          </a:prstGeom>
          <a:solidFill>
            <a:srgbClr val="FDF2E5"/>
          </a:solid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None/>
            </a:pPr>
            <a:r>
              <a:rPr lang="fr-FR" sz="2800" b="1">
                <a:solidFill>
                  <a:srgbClr val="0A5882"/>
                </a:solidFill>
                <a:latin typeface="Corbel"/>
                <a:ea typeface="Corbel"/>
                <a:cs typeface="Corbel"/>
                <a:sym typeface="Corbel"/>
              </a:rPr>
              <a:t>Etape 2 - Prototypage d’une action par processus créatif</a:t>
            </a:r>
            <a:endParaRPr sz="2800" b="1">
              <a:solidFill>
                <a:srgbClr val="0A5882"/>
              </a:solidFill>
              <a:latin typeface="Corbel"/>
              <a:ea typeface="Corbel"/>
              <a:cs typeface="Corbel"/>
              <a:sym typeface="Corbel"/>
            </a:endParaRPr>
          </a:p>
        </p:txBody>
      </p:sp>
      <p:sp>
        <p:nvSpPr>
          <p:cNvPr id="1010" name="Google Shape;1010;g2be7d6dfebe_1_393"/>
          <p:cNvSpPr/>
          <p:nvPr/>
        </p:nvSpPr>
        <p:spPr>
          <a:xfrm>
            <a:off x="102582" y="733208"/>
            <a:ext cx="1903500" cy="951600"/>
          </a:xfrm>
          <a:prstGeom prst="roundRect">
            <a:avLst>
              <a:gd name="adj" fmla="val 10000"/>
            </a:avLst>
          </a:prstGeom>
          <a:solidFill>
            <a:srgbClr val="18A2AB"/>
          </a:solidFill>
          <a:ln w="38100" cap="flat" cmpd="sng">
            <a:solidFill>
              <a:schemeClr val="lt1"/>
            </a:solidFill>
            <a:prstDash val="solid"/>
            <a:round/>
            <a:headEnd type="none" w="sm" len="sm"/>
            <a:tailEnd type="none" w="sm" len="sm"/>
          </a:ln>
          <a:effectLst>
            <a:outerShdw blurRad="40000" dist="20000" dir="5400000" rotWithShape="0">
              <a:srgbClr val="000000">
                <a:alpha val="36080"/>
              </a:srgbClr>
            </a:outerShdw>
          </a:effectLst>
        </p:spPr>
        <p:txBody>
          <a:bodyPr spcFirstLastPara="1" wrap="square" lIns="54000" tIns="91425" rIns="54000" bIns="914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000" b="0" i="0" u="none" strike="noStrike" cap="none">
                <a:solidFill>
                  <a:schemeClr val="lt1"/>
                </a:solidFill>
                <a:latin typeface="Montserrat"/>
                <a:ea typeface="Montserrat"/>
                <a:cs typeface="Montserrat"/>
                <a:sym typeface="Montserrat"/>
              </a:rPr>
              <a:t>Choix du défi</a:t>
            </a:r>
            <a:endParaRPr sz="1400" b="0" i="0" u="none" strike="noStrike" cap="none">
              <a:solidFill>
                <a:srgbClr val="000000"/>
              </a:solidFill>
              <a:latin typeface="Arial"/>
              <a:ea typeface="Arial"/>
              <a:cs typeface="Arial"/>
              <a:sym typeface="Arial"/>
            </a:endParaRPr>
          </a:p>
        </p:txBody>
      </p:sp>
      <p:sp>
        <p:nvSpPr>
          <p:cNvPr id="1011" name="Google Shape;1011;g2be7d6dfebe_1_393"/>
          <p:cNvSpPr/>
          <p:nvPr/>
        </p:nvSpPr>
        <p:spPr>
          <a:xfrm>
            <a:off x="2521726" y="733208"/>
            <a:ext cx="1903500" cy="951600"/>
          </a:xfrm>
          <a:prstGeom prst="roundRect">
            <a:avLst>
              <a:gd name="adj" fmla="val 10000"/>
            </a:avLst>
          </a:prstGeom>
          <a:solidFill>
            <a:srgbClr val="02D68E"/>
          </a:solidFill>
          <a:ln w="38100" cap="flat" cmpd="sng">
            <a:solidFill>
              <a:schemeClr val="lt1"/>
            </a:solidFill>
            <a:prstDash val="solid"/>
            <a:round/>
            <a:headEnd type="none" w="sm" len="sm"/>
            <a:tailEnd type="none" w="sm" len="sm"/>
          </a:ln>
          <a:effectLst>
            <a:outerShdw blurRad="40000" dist="20000" dir="5400000" rotWithShape="0">
              <a:srgbClr val="000000">
                <a:alpha val="36080"/>
              </a:srgbClr>
            </a:outerShdw>
          </a:effectLst>
        </p:spPr>
        <p:txBody>
          <a:bodyPr spcFirstLastPara="1" wrap="square" lIns="54000" tIns="91425" rIns="54000" bIns="914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000" b="0" i="0" u="none" strike="noStrike" cap="none">
                <a:solidFill>
                  <a:schemeClr val="lt1"/>
                </a:solidFill>
                <a:latin typeface="Montserrat"/>
                <a:ea typeface="Montserrat"/>
                <a:cs typeface="Montserrat"/>
                <a:sym typeface="Montserrat"/>
              </a:rPr>
              <a:t>Propositions de solutions </a:t>
            </a:r>
            <a:endParaRPr sz="1400" b="0" i="0" u="none" strike="noStrike" cap="none">
              <a:solidFill>
                <a:srgbClr val="000000"/>
              </a:solidFill>
              <a:latin typeface="Arial"/>
              <a:ea typeface="Arial"/>
              <a:cs typeface="Arial"/>
              <a:sym typeface="Arial"/>
            </a:endParaRPr>
          </a:p>
        </p:txBody>
      </p:sp>
      <p:sp>
        <p:nvSpPr>
          <p:cNvPr id="1012" name="Google Shape;1012;g2be7d6dfebe_1_393"/>
          <p:cNvSpPr/>
          <p:nvPr/>
        </p:nvSpPr>
        <p:spPr>
          <a:xfrm>
            <a:off x="4940870" y="733208"/>
            <a:ext cx="1903500" cy="951600"/>
          </a:xfrm>
          <a:prstGeom prst="roundRect">
            <a:avLst>
              <a:gd name="adj" fmla="val 10000"/>
            </a:avLst>
          </a:prstGeom>
          <a:solidFill>
            <a:srgbClr val="14AA35"/>
          </a:solidFill>
          <a:ln w="38100" cap="flat" cmpd="sng">
            <a:solidFill>
              <a:schemeClr val="lt1"/>
            </a:solidFill>
            <a:prstDash val="solid"/>
            <a:round/>
            <a:headEnd type="none" w="sm" len="sm"/>
            <a:tailEnd type="none" w="sm" len="sm"/>
          </a:ln>
          <a:effectLst>
            <a:outerShdw blurRad="40000" dist="20000" dir="5400000" rotWithShape="0">
              <a:srgbClr val="000000">
                <a:alpha val="36080"/>
              </a:srgbClr>
            </a:outerShdw>
          </a:effectLst>
        </p:spPr>
        <p:txBody>
          <a:bodyPr spcFirstLastPara="1" wrap="square" lIns="54000" tIns="91425" rIns="54000" bIns="914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000" b="0" i="0" u="none" strike="noStrike" cap="none">
                <a:solidFill>
                  <a:schemeClr val="lt1"/>
                </a:solidFill>
                <a:latin typeface="Montserrat"/>
                <a:ea typeface="Montserrat"/>
                <a:cs typeface="Montserrat"/>
                <a:sym typeface="Montserrat"/>
              </a:rPr>
              <a:t>Classification</a:t>
            </a:r>
            <a:endParaRPr sz="1400" b="0" i="0" u="none" strike="noStrike" cap="none">
              <a:solidFill>
                <a:srgbClr val="000000"/>
              </a:solidFill>
              <a:latin typeface="Arial"/>
              <a:ea typeface="Arial"/>
              <a:cs typeface="Arial"/>
              <a:sym typeface="Arial"/>
            </a:endParaRPr>
          </a:p>
        </p:txBody>
      </p:sp>
      <p:sp>
        <p:nvSpPr>
          <p:cNvPr id="1013" name="Google Shape;1013;g2be7d6dfebe_1_393"/>
          <p:cNvSpPr/>
          <p:nvPr/>
        </p:nvSpPr>
        <p:spPr>
          <a:xfrm>
            <a:off x="7360014" y="733208"/>
            <a:ext cx="1903500" cy="951600"/>
          </a:xfrm>
          <a:prstGeom prst="roundRect">
            <a:avLst>
              <a:gd name="adj" fmla="val 10000"/>
            </a:avLst>
          </a:prstGeom>
          <a:solidFill>
            <a:srgbClr val="A3D530"/>
          </a:solidFill>
          <a:ln w="38100" cap="flat" cmpd="sng">
            <a:solidFill>
              <a:schemeClr val="lt1"/>
            </a:solidFill>
            <a:prstDash val="solid"/>
            <a:round/>
            <a:headEnd type="none" w="sm" len="sm"/>
            <a:tailEnd type="none" w="sm" len="sm"/>
          </a:ln>
          <a:effectLst>
            <a:outerShdw blurRad="40000" dist="20000" dir="5400000" rotWithShape="0">
              <a:srgbClr val="000000">
                <a:alpha val="36080"/>
              </a:srgbClr>
            </a:outerShdw>
          </a:effectLst>
        </p:spPr>
        <p:txBody>
          <a:bodyPr spcFirstLastPara="1" wrap="square" lIns="54000" tIns="91425" rIns="54000" bIns="914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000" b="0" i="0" u="none" strike="noStrike" cap="none">
                <a:solidFill>
                  <a:schemeClr val="lt1"/>
                </a:solidFill>
                <a:latin typeface="Montserrat"/>
                <a:ea typeface="Montserrat"/>
                <a:cs typeface="Montserrat"/>
                <a:sym typeface="Montserrat"/>
              </a:rPr>
              <a:t>Prototypage</a:t>
            </a:r>
            <a:endParaRPr sz="1400" b="0" i="0" u="none" strike="noStrike" cap="none">
              <a:solidFill>
                <a:srgbClr val="000000"/>
              </a:solidFill>
              <a:latin typeface="Arial"/>
              <a:ea typeface="Arial"/>
              <a:cs typeface="Arial"/>
              <a:sym typeface="Arial"/>
            </a:endParaRPr>
          </a:p>
        </p:txBody>
      </p:sp>
      <p:sp>
        <p:nvSpPr>
          <p:cNvPr id="1014" name="Google Shape;1014;g2be7d6dfebe_1_393"/>
          <p:cNvSpPr/>
          <p:nvPr/>
        </p:nvSpPr>
        <p:spPr>
          <a:xfrm>
            <a:off x="9779158" y="733208"/>
            <a:ext cx="1903500" cy="951600"/>
          </a:xfrm>
          <a:prstGeom prst="roundRect">
            <a:avLst>
              <a:gd name="adj" fmla="val 10000"/>
            </a:avLst>
          </a:prstGeom>
          <a:solidFill>
            <a:srgbClr val="F69E0D"/>
          </a:solidFill>
          <a:ln w="38100" cap="flat" cmpd="sng">
            <a:solidFill>
              <a:schemeClr val="lt1"/>
            </a:solidFill>
            <a:prstDash val="solid"/>
            <a:round/>
            <a:headEnd type="none" w="sm" len="sm"/>
            <a:tailEnd type="none" w="sm" len="sm"/>
          </a:ln>
          <a:effectLst>
            <a:outerShdw blurRad="40000" dist="20000" dir="5400000" rotWithShape="0">
              <a:srgbClr val="000000">
                <a:alpha val="36080"/>
              </a:srgbClr>
            </a:outerShdw>
          </a:effectLst>
        </p:spPr>
        <p:txBody>
          <a:bodyPr spcFirstLastPara="1" wrap="square" lIns="54000" tIns="91425" rIns="54000" bIns="914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000" b="0" i="0" u="none" strike="noStrike" cap="none">
                <a:solidFill>
                  <a:schemeClr val="lt1"/>
                </a:solidFill>
                <a:latin typeface="Montserrat"/>
                <a:ea typeface="Montserrat"/>
                <a:cs typeface="Montserrat"/>
                <a:sym typeface="Montserrat"/>
              </a:rPr>
              <a:t>Restitution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g2be7d6dfebe_0_6115"/>
          <p:cNvSpPr/>
          <p:nvPr/>
        </p:nvSpPr>
        <p:spPr>
          <a:xfrm>
            <a:off x="524275" y="536700"/>
            <a:ext cx="3969954" cy="737970"/>
          </a:xfrm>
          <a:custGeom>
            <a:avLst/>
            <a:gdLst/>
            <a:ahLst/>
            <a:cxnLst/>
            <a:rect l="l" t="t" r="r" b="b"/>
            <a:pathLst>
              <a:path w="2154656" h="1077328" extrusionOk="0">
                <a:moveTo>
                  <a:pt x="0" y="107733"/>
                </a:moveTo>
                <a:cubicBezTo>
                  <a:pt x="0" y="48234"/>
                  <a:pt x="48234" y="0"/>
                  <a:pt x="107733" y="0"/>
                </a:cubicBezTo>
                <a:lnTo>
                  <a:pt x="2046923" y="0"/>
                </a:lnTo>
                <a:cubicBezTo>
                  <a:pt x="2106422" y="0"/>
                  <a:pt x="2154656" y="48234"/>
                  <a:pt x="2154656" y="107733"/>
                </a:cubicBezTo>
                <a:lnTo>
                  <a:pt x="2154656" y="969595"/>
                </a:lnTo>
                <a:cubicBezTo>
                  <a:pt x="2154656" y="1029094"/>
                  <a:pt x="2106422" y="1077328"/>
                  <a:pt x="2046923" y="1077328"/>
                </a:cubicBezTo>
                <a:lnTo>
                  <a:pt x="107733" y="1077328"/>
                </a:lnTo>
                <a:cubicBezTo>
                  <a:pt x="48234" y="1077328"/>
                  <a:pt x="0" y="1029094"/>
                  <a:pt x="0" y="969595"/>
                </a:cubicBezTo>
                <a:lnTo>
                  <a:pt x="0" y="107733"/>
                </a:lnTo>
                <a:close/>
              </a:path>
            </a:pathLst>
          </a:custGeom>
          <a:solidFill>
            <a:srgbClr val="18A2AB"/>
          </a:solidFill>
          <a:ln w="38100" cap="flat" cmpd="sng">
            <a:solidFill>
              <a:schemeClr val="lt1"/>
            </a:solidFill>
            <a:prstDash val="solid"/>
            <a:round/>
            <a:headEnd type="none" w="sm" len="sm"/>
            <a:tailEnd type="none" w="sm" len="sm"/>
          </a:ln>
          <a:effectLst>
            <a:outerShdw blurRad="40000" dist="20000" dir="5400000" rotWithShape="0">
              <a:srgbClr val="000000">
                <a:alpha val="36080"/>
              </a:srgbClr>
            </a:outerShdw>
          </a:effectLst>
        </p:spPr>
        <p:txBody>
          <a:bodyPr spcFirstLastPara="1" wrap="square" lIns="94400" tIns="73450" rIns="94400" bIns="73450" anchor="ctr" anchorCtr="0">
            <a:noAutofit/>
          </a:bodyPr>
          <a:lstStyle/>
          <a:p>
            <a:pPr marL="0" marR="0" lvl="0" indent="0" algn="ctr" rtl="0">
              <a:lnSpc>
                <a:spcPct val="90000"/>
              </a:lnSpc>
              <a:spcBef>
                <a:spcPts val="0"/>
              </a:spcBef>
              <a:spcAft>
                <a:spcPts val="0"/>
              </a:spcAft>
              <a:buClr>
                <a:srgbClr val="000000"/>
              </a:buClr>
              <a:buSzPts val="3300"/>
              <a:buFont typeface="Arial"/>
              <a:buNone/>
            </a:pPr>
            <a:r>
              <a:rPr lang="fr-FR" sz="3200" b="1" i="0" u="none" strike="noStrike" cap="none">
                <a:solidFill>
                  <a:schemeClr val="lt1"/>
                </a:solidFill>
                <a:latin typeface="Corbel"/>
                <a:ea typeface="Corbel"/>
                <a:cs typeface="Corbel"/>
                <a:sym typeface="Corbel"/>
              </a:rPr>
              <a:t>Choix du défi </a:t>
            </a:r>
            <a:endParaRPr sz="3200" b="0" i="0" u="none" strike="noStrike" cap="none">
              <a:solidFill>
                <a:schemeClr val="lt1"/>
              </a:solidFill>
              <a:latin typeface="Corbel"/>
              <a:ea typeface="Corbel"/>
              <a:cs typeface="Corbel"/>
              <a:sym typeface="Corbel"/>
            </a:endParaRPr>
          </a:p>
        </p:txBody>
      </p:sp>
      <p:sp>
        <p:nvSpPr>
          <p:cNvPr id="1020" name="Google Shape;1020;g2be7d6dfebe_0_6115"/>
          <p:cNvSpPr txBox="1"/>
          <p:nvPr/>
        </p:nvSpPr>
        <p:spPr>
          <a:xfrm>
            <a:off x="524275" y="1964325"/>
            <a:ext cx="8109300" cy="3832800"/>
          </a:xfrm>
          <a:prstGeom prst="rect">
            <a:avLst/>
          </a:prstGeom>
          <a:noFill/>
          <a:ln>
            <a:noFill/>
          </a:ln>
        </p:spPr>
        <p:txBody>
          <a:bodyPr spcFirstLastPara="1" wrap="square" lIns="91425" tIns="45700" rIns="91425" bIns="45700" anchor="t" anchorCtr="0">
            <a:spAutoFit/>
          </a:bodyPr>
          <a:lstStyle/>
          <a:p>
            <a:pPr marL="285750" marR="0" lvl="0" indent="-304800" algn="l" rtl="0">
              <a:lnSpc>
                <a:spcPct val="100000"/>
              </a:lnSpc>
              <a:spcBef>
                <a:spcPts val="0"/>
              </a:spcBef>
              <a:spcAft>
                <a:spcPts val="0"/>
              </a:spcAft>
              <a:buClr>
                <a:srgbClr val="000000"/>
              </a:buClr>
              <a:buSzPts val="2300"/>
              <a:buFont typeface="Arial"/>
              <a:buChar char="•"/>
            </a:pPr>
            <a:r>
              <a:rPr lang="fr-FR" sz="2300" b="0" i="0" u="none" strike="noStrike" cap="none">
                <a:solidFill>
                  <a:srgbClr val="575757"/>
                </a:solidFill>
                <a:latin typeface="Corbel"/>
                <a:ea typeface="Corbel"/>
                <a:cs typeface="Corbel"/>
                <a:sym typeface="Corbel"/>
              </a:rPr>
              <a:t>Sélectionner le(s) poste(s) le(s) plus émetteur(s)</a:t>
            </a:r>
            <a:br>
              <a:rPr lang="fr-FR" sz="2300" b="0" i="0" u="none" strike="noStrike" cap="none">
                <a:solidFill>
                  <a:srgbClr val="575757"/>
                </a:solidFill>
                <a:latin typeface="Corbel"/>
                <a:ea typeface="Corbel"/>
                <a:cs typeface="Corbel"/>
                <a:sym typeface="Corbel"/>
              </a:rPr>
            </a:br>
            <a:endParaRPr sz="2300" b="0" i="0" u="none" strike="noStrike" cap="none">
              <a:solidFill>
                <a:srgbClr val="575757"/>
              </a:solidFill>
              <a:latin typeface="Corbel"/>
              <a:ea typeface="Corbel"/>
              <a:cs typeface="Corbel"/>
              <a:sym typeface="Corbel"/>
            </a:endParaRPr>
          </a:p>
          <a:p>
            <a:pPr marL="285750" marR="0" lvl="0" indent="-304800" algn="l" rtl="0">
              <a:lnSpc>
                <a:spcPct val="100000"/>
              </a:lnSpc>
              <a:spcBef>
                <a:spcPts val="0"/>
              </a:spcBef>
              <a:spcAft>
                <a:spcPts val="0"/>
              </a:spcAft>
              <a:buClr>
                <a:srgbClr val="000000"/>
              </a:buClr>
              <a:buSzPts val="2300"/>
              <a:buFont typeface="Arial"/>
              <a:buChar char="•"/>
            </a:pPr>
            <a:r>
              <a:rPr lang="fr-FR" sz="2300" b="1" i="0" u="none" strike="noStrike" cap="none">
                <a:solidFill>
                  <a:schemeClr val="accent6"/>
                </a:solidFill>
                <a:latin typeface="Corbel"/>
                <a:ea typeface="Corbel"/>
                <a:cs typeface="Corbel"/>
                <a:sym typeface="Corbel"/>
              </a:rPr>
              <a:t>“Que savez-vous de” ? </a:t>
            </a:r>
            <a:endParaRPr sz="2300" b="1">
              <a:solidFill>
                <a:schemeClr val="accent6"/>
              </a:solidFill>
              <a:latin typeface="Corbel"/>
              <a:ea typeface="Corbel"/>
              <a:cs typeface="Corbel"/>
              <a:sym typeface="Corbel"/>
            </a:endParaRPr>
          </a:p>
          <a:p>
            <a:pPr marL="914400" marR="0" lvl="1" indent="-336550" algn="l" rtl="0">
              <a:lnSpc>
                <a:spcPct val="100000"/>
              </a:lnSpc>
              <a:spcBef>
                <a:spcPts val="0"/>
              </a:spcBef>
              <a:spcAft>
                <a:spcPts val="0"/>
              </a:spcAft>
              <a:buClr>
                <a:srgbClr val="000000"/>
              </a:buClr>
              <a:buSzPts val="1700"/>
              <a:buFont typeface="Arial"/>
              <a:buChar char="➝"/>
            </a:pPr>
            <a:r>
              <a:rPr lang="fr-FR" sz="2100" b="0" i="0" u="none" strike="noStrike" cap="none">
                <a:solidFill>
                  <a:srgbClr val="575757"/>
                </a:solidFill>
                <a:latin typeface="Corbel"/>
                <a:ea typeface="Corbel"/>
                <a:cs typeface="Corbel"/>
                <a:sym typeface="Corbel"/>
              </a:rPr>
              <a:t>Divergence </a:t>
            </a:r>
            <a:endParaRPr sz="2100">
              <a:solidFill>
                <a:srgbClr val="575757"/>
              </a:solidFill>
              <a:latin typeface="Corbel"/>
              <a:ea typeface="Corbel"/>
              <a:cs typeface="Corbel"/>
              <a:sym typeface="Corbel"/>
            </a:endParaRPr>
          </a:p>
          <a:p>
            <a:pPr marL="914400" marR="0" lvl="1" indent="-336550" algn="l" rtl="0">
              <a:lnSpc>
                <a:spcPct val="100000"/>
              </a:lnSpc>
              <a:spcBef>
                <a:spcPts val="0"/>
              </a:spcBef>
              <a:spcAft>
                <a:spcPts val="0"/>
              </a:spcAft>
              <a:buClr>
                <a:srgbClr val="000000"/>
              </a:buClr>
              <a:buSzPts val="1700"/>
              <a:buFont typeface="Arial"/>
              <a:buChar char="➝"/>
            </a:pPr>
            <a:r>
              <a:rPr lang="fr-FR" sz="2100" b="0" i="0" u="none" strike="noStrike" cap="none">
                <a:solidFill>
                  <a:srgbClr val="575757"/>
                </a:solidFill>
                <a:latin typeface="Corbel"/>
                <a:ea typeface="Corbel"/>
                <a:cs typeface="Corbel"/>
                <a:sym typeface="Corbel"/>
              </a:rPr>
              <a:t>Exemple « que savez-vous de la restauration scolaire ? »</a:t>
            </a:r>
            <a:br>
              <a:rPr lang="fr-FR" sz="2100" b="0" i="0" u="none" strike="noStrike" cap="none">
                <a:solidFill>
                  <a:srgbClr val="575757"/>
                </a:solidFill>
                <a:latin typeface="Corbel"/>
                <a:ea typeface="Corbel"/>
                <a:cs typeface="Corbel"/>
                <a:sym typeface="Corbel"/>
              </a:rPr>
            </a:br>
            <a:endParaRPr sz="2100" b="0" i="0" u="none" strike="noStrike" cap="none">
              <a:solidFill>
                <a:srgbClr val="575757"/>
              </a:solidFill>
              <a:latin typeface="Corbel"/>
              <a:ea typeface="Corbel"/>
              <a:cs typeface="Corbel"/>
              <a:sym typeface="Corbel"/>
            </a:endParaRPr>
          </a:p>
          <a:p>
            <a:pPr marL="285750" marR="0" lvl="0" indent="-304800" algn="l" rtl="0">
              <a:lnSpc>
                <a:spcPct val="100000"/>
              </a:lnSpc>
              <a:spcBef>
                <a:spcPts val="0"/>
              </a:spcBef>
              <a:spcAft>
                <a:spcPts val="0"/>
              </a:spcAft>
              <a:buClr>
                <a:srgbClr val="000000"/>
              </a:buClr>
              <a:buSzPts val="2300"/>
              <a:buFont typeface="Arial"/>
              <a:buChar char="•"/>
            </a:pPr>
            <a:r>
              <a:rPr lang="fr-FR" sz="2300" b="1" i="0" u="none" strike="noStrike" cap="none">
                <a:solidFill>
                  <a:schemeClr val="accent6"/>
                </a:solidFill>
                <a:latin typeface="Corbel"/>
                <a:ea typeface="Corbel"/>
                <a:cs typeface="Corbel"/>
                <a:sym typeface="Corbel"/>
              </a:rPr>
              <a:t>Convergence des idées</a:t>
            </a:r>
            <a:endParaRPr sz="2300" b="1" i="0" u="none" strike="noStrike" cap="none">
              <a:solidFill>
                <a:schemeClr val="accent6"/>
              </a:solidFill>
              <a:latin typeface="Corbel"/>
              <a:ea typeface="Corbel"/>
              <a:cs typeface="Corbel"/>
              <a:sym typeface="Corbel"/>
            </a:endParaRPr>
          </a:p>
          <a:p>
            <a:pPr marL="457200" marR="0" lvl="0" indent="0" algn="l" rtl="0">
              <a:lnSpc>
                <a:spcPct val="100000"/>
              </a:lnSpc>
              <a:spcBef>
                <a:spcPts val="0"/>
              </a:spcBef>
              <a:spcAft>
                <a:spcPts val="0"/>
              </a:spcAft>
              <a:buClr>
                <a:srgbClr val="000000"/>
              </a:buClr>
              <a:buSzPts val="2000"/>
              <a:buFont typeface="Arial"/>
              <a:buNone/>
            </a:pPr>
            <a:endParaRPr sz="2300" b="1" i="0" u="none" strike="noStrike" cap="none">
              <a:solidFill>
                <a:schemeClr val="accent6"/>
              </a:solidFill>
              <a:latin typeface="Corbel"/>
              <a:ea typeface="Corbel"/>
              <a:cs typeface="Corbel"/>
              <a:sym typeface="Corbel"/>
            </a:endParaRPr>
          </a:p>
          <a:p>
            <a:pPr marL="285750" marR="0" lvl="0" indent="-304800" algn="l" rtl="0">
              <a:lnSpc>
                <a:spcPct val="100000"/>
              </a:lnSpc>
              <a:spcBef>
                <a:spcPts val="0"/>
              </a:spcBef>
              <a:spcAft>
                <a:spcPts val="0"/>
              </a:spcAft>
              <a:buClr>
                <a:srgbClr val="000000"/>
              </a:buClr>
              <a:buSzPts val="2300"/>
              <a:buFont typeface="Arial"/>
              <a:buChar char="•"/>
            </a:pPr>
            <a:r>
              <a:rPr lang="fr-FR" sz="2300" b="1" i="0" u="none" strike="noStrike" cap="none">
                <a:solidFill>
                  <a:schemeClr val="accent6"/>
                </a:solidFill>
                <a:latin typeface="Corbel"/>
                <a:ea typeface="Corbel"/>
                <a:cs typeface="Corbel"/>
                <a:sym typeface="Corbel"/>
              </a:rPr>
              <a:t>Synthèse / Définir le défi  </a:t>
            </a:r>
            <a:r>
              <a:rPr lang="fr-FR" sz="2300" b="1">
                <a:solidFill>
                  <a:schemeClr val="accent6"/>
                </a:solidFill>
                <a:latin typeface="Corbel"/>
                <a:ea typeface="Corbel"/>
                <a:cs typeface="Corbel"/>
                <a:sym typeface="Corbel"/>
              </a:rPr>
              <a:t> ? </a:t>
            </a:r>
            <a:endParaRPr sz="2300" b="1">
              <a:solidFill>
                <a:schemeClr val="accent6"/>
              </a:solidFill>
              <a:latin typeface="Corbel"/>
              <a:ea typeface="Corbel"/>
              <a:cs typeface="Corbel"/>
              <a:sym typeface="Corbel"/>
            </a:endParaRPr>
          </a:p>
          <a:p>
            <a:pPr marL="914400" lvl="1" indent="-336550" algn="l" rtl="0">
              <a:spcBef>
                <a:spcPts val="0"/>
              </a:spcBef>
              <a:spcAft>
                <a:spcPts val="0"/>
              </a:spcAft>
              <a:buSzPts val="1700"/>
              <a:buChar char="➝"/>
            </a:pPr>
            <a:r>
              <a:rPr lang="fr-FR" sz="2100">
                <a:solidFill>
                  <a:srgbClr val="575757"/>
                </a:solidFill>
                <a:latin typeface="Corbel"/>
                <a:ea typeface="Corbel"/>
                <a:cs typeface="Corbel"/>
                <a:sym typeface="Corbel"/>
              </a:rPr>
              <a:t>F</a:t>
            </a:r>
            <a:r>
              <a:rPr lang="fr-FR" sz="2100" b="0" i="0" u="none" strike="noStrike" cap="none">
                <a:solidFill>
                  <a:srgbClr val="575757"/>
                </a:solidFill>
                <a:latin typeface="Corbel"/>
                <a:ea typeface="Corbel"/>
                <a:cs typeface="Corbel"/>
                <a:sym typeface="Corbel"/>
              </a:rPr>
              <a:t>ormuler une question autour du problème identifié qui commence par “comment pouvons-nous?”</a:t>
            </a:r>
            <a:endParaRPr sz="2100" b="0" i="0" u="none" strike="noStrike" cap="none">
              <a:solidFill>
                <a:srgbClr val="000000"/>
              </a:solidFill>
              <a:latin typeface="Arial"/>
              <a:ea typeface="Arial"/>
              <a:cs typeface="Arial"/>
              <a:sym typeface="Arial"/>
            </a:endParaRPr>
          </a:p>
        </p:txBody>
      </p:sp>
      <p:pic>
        <p:nvPicPr>
          <p:cNvPr id="1021" name="Google Shape;1021;g2be7d6dfebe_0_6115"/>
          <p:cNvPicPr preferRelativeResize="0"/>
          <p:nvPr/>
        </p:nvPicPr>
        <p:blipFill rotWithShape="1">
          <a:blip r:embed="rId3">
            <a:alphaModFix/>
          </a:blip>
          <a:srcRect l="12371" t="17170" r="12649"/>
          <a:stretch/>
        </p:blipFill>
        <p:spPr>
          <a:xfrm rot="-394603">
            <a:off x="8486416" y="2102773"/>
            <a:ext cx="3312715" cy="2778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pic>
        <p:nvPicPr>
          <p:cNvPr id="1026" name="Google Shape;1026;g2be7d6dfebe_0_6121"/>
          <p:cNvPicPr preferRelativeResize="0"/>
          <p:nvPr/>
        </p:nvPicPr>
        <p:blipFill rotWithShape="1">
          <a:blip r:embed="rId3">
            <a:alphaModFix/>
          </a:blip>
          <a:srcRect/>
          <a:stretch/>
        </p:blipFill>
        <p:spPr>
          <a:xfrm>
            <a:off x="9066322" y="3158454"/>
            <a:ext cx="1231432" cy="1184328"/>
          </a:xfrm>
          <a:prstGeom prst="rect">
            <a:avLst/>
          </a:prstGeom>
          <a:noFill/>
          <a:ln>
            <a:noFill/>
          </a:ln>
        </p:spPr>
      </p:pic>
      <p:pic>
        <p:nvPicPr>
          <p:cNvPr id="1027" name="Google Shape;1027;g2be7d6dfebe_0_6121"/>
          <p:cNvPicPr preferRelativeResize="0"/>
          <p:nvPr/>
        </p:nvPicPr>
        <p:blipFill rotWithShape="1">
          <a:blip r:embed="rId4">
            <a:alphaModFix/>
          </a:blip>
          <a:srcRect/>
          <a:stretch/>
        </p:blipFill>
        <p:spPr>
          <a:xfrm>
            <a:off x="9115047" y="4499701"/>
            <a:ext cx="843556" cy="838520"/>
          </a:xfrm>
          <a:prstGeom prst="rect">
            <a:avLst/>
          </a:prstGeom>
          <a:noFill/>
          <a:ln>
            <a:noFill/>
          </a:ln>
        </p:spPr>
      </p:pic>
      <p:grpSp>
        <p:nvGrpSpPr>
          <p:cNvPr id="1028" name="Google Shape;1028;g2be7d6dfebe_0_6121"/>
          <p:cNvGrpSpPr/>
          <p:nvPr/>
        </p:nvGrpSpPr>
        <p:grpSpPr>
          <a:xfrm>
            <a:off x="9066329" y="1585652"/>
            <a:ext cx="1414243" cy="1460947"/>
            <a:chOff x="8930229" y="981127"/>
            <a:chExt cx="1414243" cy="1460947"/>
          </a:xfrm>
        </p:grpSpPr>
        <p:pic>
          <p:nvPicPr>
            <p:cNvPr id="1029" name="Google Shape;1029;g2be7d6dfebe_0_6121"/>
            <p:cNvPicPr preferRelativeResize="0"/>
            <p:nvPr/>
          </p:nvPicPr>
          <p:blipFill rotWithShape="1">
            <a:blip r:embed="rId5">
              <a:alphaModFix/>
            </a:blip>
            <a:srcRect/>
            <a:stretch/>
          </p:blipFill>
          <p:spPr>
            <a:xfrm>
              <a:off x="8930229" y="981127"/>
              <a:ext cx="1297835" cy="1250968"/>
            </a:xfrm>
            <a:prstGeom prst="rect">
              <a:avLst/>
            </a:prstGeom>
            <a:noFill/>
            <a:ln>
              <a:noFill/>
            </a:ln>
          </p:spPr>
        </p:pic>
        <p:pic>
          <p:nvPicPr>
            <p:cNvPr id="1030" name="Google Shape;1030;g2be7d6dfebe_0_6121"/>
            <p:cNvPicPr preferRelativeResize="0"/>
            <p:nvPr/>
          </p:nvPicPr>
          <p:blipFill rotWithShape="1">
            <a:blip r:embed="rId6">
              <a:alphaModFix/>
            </a:blip>
            <a:srcRect/>
            <a:stretch/>
          </p:blipFill>
          <p:spPr>
            <a:xfrm>
              <a:off x="9912424" y="2010026"/>
              <a:ext cx="432048" cy="432048"/>
            </a:xfrm>
            <a:prstGeom prst="rect">
              <a:avLst/>
            </a:prstGeom>
            <a:noFill/>
            <a:ln>
              <a:noFill/>
            </a:ln>
          </p:spPr>
        </p:pic>
      </p:grpSp>
      <p:sp>
        <p:nvSpPr>
          <p:cNvPr id="1031" name="Google Shape;1031;g2be7d6dfebe_0_6121"/>
          <p:cNvSpPr/>
          <p:nvPr/>
        </p:nvSpPr>
        <p:spPr>
          <a:xfrm>
            <a:off x="525975" y="1656375"/>
            <a:ext cx="7816800" cy="4524900"/>
          </a:xfrm>
          <a:prstGeom prst="rect">
            <a:avLst/>
          </a:prstGeom>
          <a:noFill/>
          <a:ln>
            <a:noFill/>
          </a:ln>
        </p:spPr>
        <p:txBody>
          <a:bodyPr spcFirstLastPara="1" wrap="square" lIns="72850" tIns="36425" rIns="72850" bIns="36425" anchor="t" anchorCtr="0">
            <a:noAutofit/>
          </a:bodyPr>
          <a:lstStyle/>
          <a:p>
            <a:pPr marL="457200" marR="0" lvl="0" indent="-342900" algn="l" rtl="0">
              <a:lnSpc>
                <a:spcPct val="100000"/>
              </a:lnSpc>
              <a:spcBef>
                <a:spcPts val="1000"/>
              </a:spcBef>
              <a:spcAft>
                <a:spcPts val="0"/>
              </a:spcAft>
              <a:buClr>
                <a:srgbClr val="434343"/>
              </a:buClr>
              <a:buSzPts val="1800"/>
              <a:buFont typeface="Corbel"/>
              <a:buChar char="●"/>
            </a:pPr>
            <a:r>
              <a:rPr lang="fr-FR" sz="1800" b="1" i="0" u="none" strike="noStrike" cap="none">
                <a:solidFill>
                  <a:srgbClr val="434343"/>
                </a:solidFill>
                <a:latin typeface="Corbel"/>
                <a:ea typeface="Corbel"/>
                <a:cs typeface="Corbel"/>
                <a:sym typeface="Corbel"/>
              </a:rPr>
              <a:t>Divergence</a:t>
            </a:r>
            <a:r>
              <a:rPr lang="fr-FR" sz="1800" b="0" i="0" u="none" strike="noStrike" cap="none">
                <a:solidFill>
                  <a:srgbClr val="434343"/>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a:p>
            <a:pPr marL="914400" marR="0" lvl="1" indent="-342900" algn="l" rtl="0">
              <a:lnSpc>
                <a:spcPct val="100000"/>
              </a:lnSpc>
              <a:spcBef>
                <a:spcPts val="1000"/>
              </a:spcBef>
              <a:spcAft>
                <a:spcPts val="0"/>
              </a:spcAft>
              <a:buClr>
                <a:srgbClr val="434343"/>
              </a:buClr>
              <a:buSzPts val="1800"/>
              <a:buFont typeface="Corbel"/>
              <a:buChar char="○"/>
            </a:pPr>
            <a:r>
              <a:rPr lang="fr-FR" sz="1800" b="0" i="0" u="none" strike="noStrike" cap="none">
                <a:solidFill>
                  <a:srgbClr val="434343"/>
                </a:solidFill>
                <a:latin typeface="Corbel"/>
                <a:ea typeface="Corbel"/>
                <a:cs typeface="Corbel"/>
                <a:sym typeface="Corbel"/>
              </a:rPr>
              <a:t>Vous ne devez pas rédiger des solutions, mais des parties d’information</a:t>
            </a:r>
            <a:endParaRPr sz="1400" b="0" i="0" u="none" strike="noStrike" cap="none">
              <a:solidFill>
                <a:srgbClr val="000000"/>
              </a:solidFill>
              <a:latin typeface="Arial"/>
              <a:ea typeface="Arial"/>
              <a:cs typeface="Arial"/>
              <a:sym typeface="Arial"/>
            </a:endParaRPr>
          </a:p>
          <a:p>
            <a:pPr marL="914400" marR="0" lvl="1" indent="-342900" algn="l" rtl="0">
              <a:lnSpc>
                <a:spcPct val="100000"/>
              </a:lnSpc>
              <a:spcBef>
                <a:spcPts val="1000"/>
              </a:spcBef>
              <a:spcAft>
                <a:spcPts val="0"/>
              </a:spcAft>
              <a:buClr>
                <a:srgbClr val="434343"/>
              </a:buClr>
              <a:buSzPts val="1800"/>
              <a:buFont typeface="Corbel"/>
              <a:buChar char="○"/>
            </a:pPr>
            <a:r>
              <a:rPr lang="fr-FR" sz="1800" b="0" i="0" u="none" strike="noStrike" cap="none">
                <a:solidFill>
                  <a:srgbClr val="434343"/>
                </a:solidFill>
                <a:latin typeface="Corbel"/>
                <a:ea typeface="Corbel"/>
                <a:cs typeface="Corbel"/>
                <a:sym typeface="Corbel"/>
              </a:rPr>
              <a:t>Il ne s’agit pas d’être d’accord ou non, mais de considérer le sujet sous plusieurs perspectives</a:t>
            </a:r>
            <a:endParaRPr sz="1800" b="0" i="0" u="none" strike="noStrike" cap="none">
              <a:solidFill>
                <a:srgbClr val="434343"/>
              </a:solidFill>
              <a:latin typeface="Corbel"/>
              <a:ea typeface="Corbel"/>
              <a:cs typeface="Corbel"/>
              <a:sym typeface="Corbel"/>
            </a:endParaRPr>
          </a:p>
          <a:p>
            <a:pPr marL="0" marR="0" lvl="0" indent="0" algn="l" rtl="0">
              <a:lnSpc>
                <a:spcPct val="100000"/>
              </a:lnSpc>
              <a:spcBef>
                <a:spcPts val="1000"/>
              </a:spcBef>
              <a:spcAft>
                <a:spcPts val="0"/>
              </a:spcAft>
              <a:buNone/>
            </a:pPr>
            <a:endParaRPr sz="1800">
              <a:solidFill>
                <a:srgbClr val="434343"/>
              </a:solidFill>
              <a:latin typeface="Corbel"/>
              <a:ea typeface="Corbel"/>
              <a:cs typeface="Corbel"/>
              <a:sym typeface="Corbel"/>
            </a:endParaRPr>
          </a:p>
          <a:p>
            <a:pPr marL="457200" marR="0" lvl="0" indent="-342900" algn="l" rtl="0">
              <a:lnSpc>
                <a:spcPct val="100000"/>
              </a:lnSpc>
              <a:spcBef>
                <a:spcPts val="1000"/>
              </a:spcBef>
              <a:spcAft>
                <a:spcPts val="0"/>
              </a:spcAft>
              <a:buClr>
                <a:srgbClr val="434343"/>
              </a:buClr>
              <a:buSzPts val="1800"/>
              <a:buFont typeface="Lato"/>
              <a:buChar char="●"/>
            </a:pPr>
            <a:r>
              <a:rPr lang="fr-FR" sz="1800" b="1" i="0" u="none" strike="noStrike" cap="none">
                <a:solidFill>
                  <a:srgbClr val="434343"/>
                </a:solidFill>
                <a:latin typeface="Corbel"/>
                <a:ea typeface="Corbel"/>
                <a:cs typeface="Corbel"/>
                <a:sym typeface="Corbel"/>
              </a:rPr>
              <a:t>Convergence :</a:t>
            </a:r>
            <a:r>
              <a:rPr lang="fr-FR" sz="1800" b="0" i="0" u="none" strike="noStrike" cap="none">
                <a:solidFill>
                  <a:srgbClr val="434343"/>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a:p>
            <a:pPr marL="914400" marR="0" lvl="1" indent="-342900" algn="l" rtl="0">
              <a:lnSpc>
                <a:spcPct val="100000"/>
              </a:lnSpc>
              <a:spcBef>
                <a:spcPts val="1000"/>
              </a:spcBef>
              <a:spcAft>
                <a:spcPts val="0"/>
              </a:spcAft>
              <a:buClr>
                <a:srgbClr val="434343"/>
              </a:buClr>
              <a:buSzPts val="1800"/>
              <a:buFont typeface="Corbel"/>
              <a:buChar char="○"/>
            </a:pPr>
            <a:r>
              <a:rPr lang="fr-FR" sz="1800" b="0" i="0" u="none" strike="noStrike" cap="none">
                <a:solidFill>
                  <a:srgbClr val="434343"/>
                </a:solidFill>
                <a:latin typeface="Corbel"/>
                <a:ea typeface="Corbel"/>
                <a:cs typeface="Corbel"/>
                <a:sym typeface="Corbel"/>
              </a:rPr>
              <a:t>Nous regardons les ci</a:t>
            </a:r>
            <a:r>
              <a:rPr lang="fr-FR" sz="1800">
                <a:solidFill>
                  <a:srgbClr val="434343"/>
                </a:solidFill>
                <a:latin typeface="Corbel"/>
                <a:ea typeface="Corbel"/>
                <a:cs typeface="Corbel"/>
                <a:sym typeface="Corbel"/>
              </a:rPr>
              <a:t>bles d’action possibles en fonction des informati</a:t>
            </a:r>
            <a:r>
              <a:rPr lang="fr-FR" sz="1800" b="0" i="0" u="none" strike="noStrike" cap="none">
                <a:solidFill>
                  <a:srgbClr val="434343"/>
                </a:solidFill>
                <a:latin typeface="Corbel"/>
                <a:ea typeface="Corbel"/>
                <a:cs typeface="Corbel"/>
                <a:sym typeface="Corbel"/>
              </a:rPr>
              <a:t>ons, et non des mots </a:t>
            </a:r>
            <a:endParaRPr sz="1400" b="0" i="0" u="none" strike="noStrike" cap="none">
              <a:solidFill>
                <a:srgbClr val="000000"/>
              </a:solidFill>
              <a:latin typeface="Arial"/>
              <a:ea typeface="Arial"/>
              <a:cs typeface="Arial"/>
              <a:sym typeface="Arial"/>
            </a:endParaRPr>
          </a:p>
          <a:p>
            <a:pPr marL="914400" marR="0" lvl="1" indent="-342900" algn="l" rtl="0">
              <a:lnSpc>
                <a:spcPct val="100000"/>
              </a:lnSpc>
              <a:spcBef>
                <a:spcPts val="1000"/>
              </a:spcBef>
              <a:spcAft>
                <a:spcPts val="0"/>
              </a:spcAft>
              <a:buClr>
                <a:srgbClr val="434343"/>
              </a:buClr>
              <a:buSzPts val="1800"/>
              <a:buFont typeface="Corbel"/>
              <a:buChar char="○"/>
            </a:pPr>
            <a:r>
              <a:rPr lang="fr-FR" sz="1800" b="0" i="0" u="none" strike="noStrike" cap="none">
                <a:solidFill>
                  <a:srgbClr val="434343"/>
                </a:solidFill>
                <a:latin typeface="Corbel"/>
                <a:ea typeface="Corbel"/>
                <a:cs typeface="Corbel"/>
                <a:sym typeface="Corbel"/>
              </a:rPr>
              <a:t>Il ne s’agit pas d</a:t>
            </a:r>
            <a:r>
              <a:rPr lang="fr-FR" sz="1800">
                <a:solidFill>
                  <a:srgbClr val="434343"/>
                </a:solidFill>
                <a:latin typeface="Corbel"/>
                <a:ea typeface="Corbel"/>
                <a:cs typeface="Corbel"/>
                <a:sym typeface="Corbel"/>
              </a:rPr>
              <a:t>’une c</a:t>
            </a:r>
            <a:r>
              <a:rPr lang="fr-FR" sz="1800" b="0" i="0" u="none" strike="noStrike" cap="none">
                <a:solidFill>
                  <a:srgbClr val="434343"/>
                </a:solidFill>
                <a:latin typeface="Corbel"/>
                <a:ea typeface="Corbel"/>
                <a:cs typeface="Corbel"/>
                <a:sym typeface="Corbel"/>
              </a:rPr>
              <a:t>lassification, mais de notre propre regroupement</a:t>
            </a:r>
            <a:endParaRPr sz="1800" b="0" i="0" u="none" strike="noStrike" cap="none">
              <a:solidFill>
                <a:srgbClr val="434343"/>
              </a:solidFill>
              <a:latin typeface="Corbel"/>
              <a:ea typeface="Corbel"/>
              <a:cs typeface="Corbel"/>
              <a:sym typeface="Corbel"/>
            </a:endParaRPr>
          </a:p>
          <a:p>
            <a:pPr marL="0" marR="0" lvl="0" indent="0" algn="l" rtl="0">
              <a:lnSpc>
                <a:spcPct val="100000"/>
              </a:lnSpc>
              <a:spcBef>
                <a:spcPts val="1000"/>
              </a:spcBef>
              <a:spcAft>
                <a:spcPts val="0"/>
              </a:spcAft>
              <a:buNone/>
            </a:pPr>
            <a:endParaRPr sz="1800">
              <a:solidFill>
                <a:srgbClr val="434343"/>
              </a:solidFill>
              <a:latin typeface="Corbel"/>
              <a:ea typeface="Corbel"/>
              <a:cs typeface="Corbel"/>
              <a:sym typeface="Corbel"/>
            </a:endParaRPr>
          </a:p>
          <a:p>
            <a:pPr marL="457200" marR="0" lvl="0" indent="-342900" algn="l" rtl="0">
              <a:lnSpc>
                <a:spcPct val="100000"/>
              </a:lnSpc>
              <a:spcBef>
                <a:spcPts val="1000"/>
              </a:spcBef>
              <a:spcAft>
                <a:spcPts val="0"/>
              </a:spcAft>
              <a:buClr>
                <a:srgbClr val="434343"/>
              </a:buClr>
              <a:buSzPts val="1800"/>
              <a:buFont typeface="Lato"/>
              <a:buChar char="●"/>
            </a:pPr>
            <a:r>
              <a:rPr lang="fr-FR" sz="1800" b="1" i="0" u="none" strike="noStrike" cap="none">
                <a:solidFill>
                  <a:srgbClr val="434343"/>
                </a:solidFill>
                <a:latin typeface="Corbel"/>
                <a:ea typeface="Corbel"/>
                <a:cs typeface="Corbel"/>
                <a:sym typeface="Corbel"/>
              </a:rPr>
              <a:t>Synthèse </a:t>
            </a:r>
            <a:r>
              <a:rPr lang="fr-FR" sz="1800" b="0" i="0" u="none" strike="noStrike" cap="none">
                <a:solidFill>
                  <a:srgbClr val="434343"/>
                </a:solidFill>
                <a:latin typeface="Corbel"/>
                <a:ea typeface="Corbel"/>
                <a:cs typeface="Corbel"/>
                <a:sym typeface="Corbel"/>
              </a:rPr>
              <a:t>: Nous cherchons à renforcer l’idée que cela provient du groupe, et non de ceux qui ont écrit le post-it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a:solidFill>
                <a:srgbClr val="434343"/>
              </a:solidFill>
              <a:latin typeface="Corbel"/>
              <a:ea typeface="Corbel"/>
              <a:cs typeface="Corbel"/>
              <a:sym typeface="Corbel"/>
            </a:endParaRPr>
          </a:p>
        </p:txBody>
      </p:sp>
      <p:pic>
        <p:nvPicPr>
          <p:cNvPr id="1032" name="Google Shape;1032;g2be7d6dfebe_0_6121"/>
          <p:cNvPicPr preferRelativeResize="0"/>
          <p:nvPr/>
        </p:nvPicPr>
        <p:blipFill rotWithShape="1">
          <a:blip r:embed="rId7">
            <a:alphaModFix/>
          </a:blip>
          <a:srcRect/>
          <a:stretch/>
        </p:blipFill>
        <p:spPr>
          <a:xfrm>
            <a:off x="9091044" y="5609376"/>
            <a:ext cx="891561" cy="891561"/>
          </a:xfrm>
          <a:prstGeom prst="rect">
            <a:avLst/>
          </a:prstGeom>
          <a:noFill/>
          <a:ln>
            <a:noFill/>
          </a:ln>
        </p:spPr>
      </p:pic>
      <p:sp>
        <p:nvSpPr>
          <p:cNvPr id="1033" name="Google Shape;1033;g2be7d6dfebe_0_6121"/>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900"/>
              <a:buNone/>
            </a:pPr>
            <a:r>
              <a:rPr lang="fr-FR"/>
              <a:t>Conseils pour définir le défi</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g2be7d6dfebe_0_6132"/>
          <p:cNvSpPr txBox="1"/>
          <p:nvPr/>
        </p:nvSpPr>
        <p:spPr>
          <a:xfrm>
            <a:off x="524275" y="2015400"/>
            <a:ext cx="11120700" cy="2324100"/>
          </a:xfrm>
          <a:prstGeom prst="rect">
            <a:avLst/>
          </a:prstGeom>
          <a:noFill/>
          <a:ln>
            <a:noFill/>
          </a:ln>
        </p:spPr>
        <p:txBody>
          <a:bodyPr spcFirstLastPara="1" wrap="square" lIns="91425" tIns="45700" rIns="91425" bIns="45700" anchor="t" anchorCtr="0">
            <a:spAutoFit/>
          </a:bodyPr>
          <a:lstStyle/>
          <a:p>
            <a:pPr marL="285750" marR="0" lvl="0" indent="-279400" algn="l" rtl="0">
              <a:lnSpc>
                <a:spcPct val="100000"/>
              </a:lnSpc>
              <a:spcBef>
                <a:spcPts val="0"/>
              </a:spcBef>
              <a:spcAft>
                <a:spcPts val="0"/>
              </a:spcAft>
              <a:buClr>
                <a:srgbClr val="000000"/>
              </a:buClr>
              <a:buSzPts val="2300"/>
              <a:buFont typeface="Arial"/>
              <a:buChar char="•"/>
            </a:pPr>
            <a:r>
              <a:rPr lang="fr-FR" sz="2300" b="1" i="0" u="none" strike="noStrike" cap="none">
                <a:solidFill>
                  <a:schemeClr val="accent6"/>
                </a:solidFill>
                <a:latin typeface="Corbel"/>
                <a:ea typeface="Corbel"/>
                <a:cs typeface="Corbel"/>
                <a:sym typeface="Corbel"/>
              </a:rPr>
              <a:t>Proposer un maximum de solutions de façon individuelle</a:t>
            </a:r>
            <a:br>
              <a:rPr lang="fr-FR" sz="2300" b="0" i="0" u="none" strike="noStrike" cap="none">
                <a:solidFill>
                  <a:srgbClr val="575757"/>
                </a:solidFill>
                <a:latin typeface="Corbel"/>
                <a:ea typeface="Corbel"/>
                <a:cs typeface="Corbel"/>
                <a:sym typeface="Corbel"/>
              </a:rPr>
            </a:br>
            <a:r>
              <a:rPr lang="fr-FR" sz="1900" b="0" i="0" u="none" strike="noStrike" cap="none">
                <a:solidFill>
                  <a:srgbClr val="575757"/>
                </a:solidFill>
                <a:latin typeface="Corbel"/>
                <a:ea typeface="Corbel"/>
                <a:cs typeface="Corbel"/>
                <a:sym typeface="Corbel"/>
              </a:rPr>
              <a:t>A l’aide de posts-its chaque élève du groupe écrit ses idées, en 2 temps : </a:t>
            </a:r>
            <a:br>
              <a:rPr lang="fr-FR" sz="1900" b="0" i="0" u="none" strike="noStrike" cap="none">
                <a:solidFill>
                  <a:srgbClr val="575757"/>
                </a:solidFill>
                <a:latin typeface="Corbel"/>
                <a:ea typeface="Corbel"/>
                <a:cs typeface="Corbel"/>
                <a:sym typeface="Corbel"/>
              </a:rPr>
            </a:br>
            <a:r>
              <a:rPr lang="fr-FR" sz="1900" b="0" i="0" u="none" strike="noStrike" cap="none">
                <a:solidFill>
                  <a:srgbClr val="575757"/>
                </a:solidFill>
                <a:latin typeface="Corbel"/>
                <a:ea typeface="Corbel"/>
                <a:cs typeface="Corbel"/>
                <a:sym typeface="Corbel"/>
              </a:rPr>
              <a:t>idées normales puis idées farfelues</a:t>
            </a:r>
            <a:endParaRPr sz="900" b="0" i="0" u="none" strike="noStrike" cap="none">
              <a:solidFill>
                <a:srgbClr val="000000"/>
              </a:solidFill>
              <a:latin typeface="Arial"/>
              <a:ea typeface="Arial"/>
              <a:cs typeface="Arial"/>
              <a:sym typeface="Arial"/>
            </a:endParaRPr>
          </a:p>
          <a:p>
            <a:pPr marL="285750" marR="0" lvl="0" indent="-133350" algn="l" rtl="0">
              <a:lnSpc>
                <a:spcPct val="100000"/>
              </a:lnSpc>
              <a:spcBef>
                <a:spcPts val="0"/>
              </a:spcBef>
              <a:spcAft>
                <a:spcPts val="0"/>
              </a:spcAft>
              <a:buClr>
                <a:srgbClr val="000000"/>
              </a:buClr>
              <a:buSzPts val="2400"/>
              <a:buFont typeface="Arial"/>
              <a:buNone/>
            </a:pPr>
            <a:endParaRPr sz="2300" b="0" i="0" u="none" strike="noStrike" cap="none">
              <a:solidFill>
                <a:srgbClr val="575757"/>
              </a:solidFill>
              <a:latin typeface="Corbel"/>
              <a:ea typeface="Corbel"/>
              <a:cs typeface="Corbel"/>
              <a:sym typeface="Corbel"/>
            </a:endParaRPr>
          </a:p>
          <a:p>
            <a:pPr marL="285750" marR="0" lvl="0" indent="-279400" algn="l" rtl="0">
              <a:lnSpc>
                <a:spcPct val="100000"/>
              </a:lnSpc>
              <a:spcBef>
                <a:spcPts val="0"/>
              </a:spcBef>
              <a:spcAft>
                <a:spcPts val="0"/>
              </a:spcAft>
              <a:buClr>
                <a:srgbClr val="000000"/>
              </a:buClr>
              <a:buSzPts val="2300"/>
              <a:buFont typeface="Arial"/>
              <a:buChar char="•"/>
            </a:pPr>
            <a:r>
              <a:rPr lang="fr-FR" sz="2300" b="1" i="0" u="none" strike="noStrike" cap="none">
                <a:solidFill>
                  <a:schemeClr val="accent6"/>
                </a:solidFill>
                <a:latin typeface="Corbel"/>
                <a:ea typeface="Corbel"/>
                <a:cs typeface="Corbel"/>
                <a:sym typeface="Corbel"/>
              </a:rPr>
              <a:t>Convergence des idées</a:t>
            </a:r>
            <a:br>
              <a:rPr lang="fr-FR" sz="2300" b="1" i="0" u="none" strike="noStrike" cap="none">
                <a:solidFill>
                  <a:schemeClr val="accent6"/>
                </a:solidFill>
                <a:latin typeface="Corbel"/>
                <a:ea typeface="Corbel"/>
                <a:cs typeface="Corbel"/>
                <a:sym typeface="Corbel"/>
              </a:rPr>
            </a:br>
            <a:r>
              <a:rPr lang="fr-FR" sz="1900" b="0" i="0" u="none" strike="noStrike" cap="none">
                <a:solidFill>
                  <a:srgbClr val="575757"/>
                </a:solidFill>
                <a:latin typeface="Corbel"/>
                <a:ea typeface="Corbel"/>
                <a:cs typeface="Corbel"/>
                <a:sym typeface="Corbel"/>
              </a:rPr>
              <a:t>Le groupe fait des “nuages d’idées”</a:t>
            </a:r>
            <a:br>
              <a:rPr lang="fr-FR" sz="1900" b="0" i="0" u="none" strike="noStrike" cap="none">
                <a:solidFill>
                  <a:srgbClr val="575757"/>
                </a:solidFill>
                <a:latin typeface="Corbel"/>
                <a:ea typeface="Corbel"/>
                <a:cs typeface="Corbel"/>
                <a:sym typeface="Corbel"/>
              </a:rPr>
            </a:br>
            <a:r>
              <a:rPr lang="fr-FR" sz="1900" b="0" i="0" u="none" strike="noStrike" cap="none">
                <a:solidFill>
                  <a:srgbClr val="575757"/>
                </a:solidFill>
                <a:latin typeface="Corbel"/>
                <a:ea typeface="Corbel"/>
                <a:cs typeface="Corbel"/>
                <a:sym typeface="Corbel"/>
              </a:rPr>
              <a:t>🡪 Réorganisation des idées par thème ou idées similaires</a:t>
            </a:r>
            <a:endParaRPr sz="1100" b="0" i="0" u="none" strike="noStrike" cap="none">
              <a:solidFill>
                <a:srgbClr val="000000"/>
              </a:solidFill>
              <a:latin typeface="Arial"/>
              <a:ea typeface="Arial"/>
              <a:cs typeface="Arial"/>
              <a:sym typeface="Arial"/>
            </a:endParaRPr>
          </a:p>
        </p:txBody>
      </p:sp>
      <p:sp>
        <p:nvSpPr>
          <p:cNvPr id="1039" name="Google Shape;1039;g2be7d6dfebe_0_6132"/>
          <p:cNvSpPr/>
          <p:nvPr/>
        </p:nvSpPr>
        <p:spPr>
          <a:xfrm>
            <a:off x="524275" y="536700"/>
            <a:ext cx="6090970" cy="813715"/>
          </a:xfrm>
          <a:custGeom>
            <a:avLst/>
            <a:gdLst/>
            <a:ahLst/>
            <a:cxnLst/>
            <a:rect l="l" t="t" r="r" b="b"/>
            <a:pathLst>
              <a:path w="1903428" h="951714" extrusionOk="0">
                <a:moveTo>
                  <a:pt x="0" y="95171"/>
                </a:moveTo>
                <a:cubicBezTo>
                  <a:pt x="0" y="42610"/>
                  <a:pt x="42610" y="0"/>
                  <a:pt x="95171" y="0"/>
                </a:cubicBezTo>
                <a:lnTo>
                  <a:pt x="1808257" y="0"/>
                </a:lnTo>
                <a:cubicBezTo>
                  <a:pt x="1860818" y="0"/>
                  <a:pt x="1903428" y="42610"/>
                  <a:pt x="1903428" y="95171"/>
                </a:cubicBezTo>
                <a:lnTo>
                  <a:pt x="1903428" y="856543"/>
                </a:lnTo>
                <a:cubicBezTo>
                  <a:pt x="1903428" y="909104"/>
                  <a:pt x="1860818" y="951714"/>
                  <a:pt x="1808257" y="951714"/>
                </a:cubicBezTo>
                <a:lnTo>
                  <a:pt x="95171" y="951714"/>
                </a:lnTo>
                <a:cubicBezTo>
                  <a:pt x="42610" y="951714"/>
                  <a:pt x="0" y="909104"/>
                  <a:pt x="0" y="856543"/>
                </a:cubicBezTo>
                <a:lnTo>
                  <a:pt x="0" y="95171"/>
                </a:lnTo>
                <a:close/>
              </a:path>
            </a:pathLst>
          </a:custGeom>
          <a:solidFill>
            <a:srgbClr val="02D68E"/>
          </a:solidFill>
          <a:ln w="38100" cap="flat" cmpd="sng">
            <a:solidFill>
              <a:schemeClr val="lt1"/>
            </a:solidFill>
            <a:prstDash val="solid"/>
            <a:round/>
            <a:headEnd type="none" w="sm" len="sm"/>
            <a:tailEnd type="none" w="sm" len="sm"/>
          </a:ln>
          <a:effectLst>
            <a:outerShdw blurRad="40000" dist="20000" dir="5400000" rotWithShape="0">
              <a:srgbClr val="000000">
                <a:alpha val="36080"/>
              </a:srgbClr>
            </a:outerShdw>
          </a:effectLst>
        </p:spPr>
        <p:txBody>
          <a:bodyPr spcFirstLastPara="1" wrap="square" lIns="73575" tIns="58350" rIns="73575" bIns="5835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3200" b="1" i="0" u="none" strike="noStrike" cap="none">
                <a:solidFill>
                  <a:schemeClr val="lt1"/>
                </a:solidFill>
                <a:latin typeface="Corbel"/>
                <a:ea typeface="Corbel"/>
                <a:cs typeface="Corbel"/>
                <a:sym typeface="Corbel"/>
              </a:rPr>
              <a:t>Propositions de solutions </a:t>
            </a:r>
            <a:endParaRPr sz="3200" b="0" i="0" u="none" strike="noStrike" cap="none">
              <a:solidFill>
                <a:schemeClr val="lt1"/>
              </a:solidFill>
              <a:latin typeface="Corbel"/>
              <a:ea typeface="Corbel"/>
              <a:cs typeface="Corbel"/>
              <a:sym typeface="Corbel"/>
            </a:endParaRPr>
          </a:p>
        </p:txBody>
      </p:sp>
      <p:pic>
        <p:nvPicPr>
          <p:cNvPr id="1040" name="Google Shape;1040;g2be7d6dfebe_0_6132"/>
          <p:cNvPicPr preferRelativeResize="0"/>
          <p:nvPr/>
        </p:nvPicPr>
        <p:blipFill rotWithShape="1">
          <a:blip r:embed="rId3">
            <a:alphaModFix/>
          </a:blip>
          <a:srcRect l="9432" t="11811" r="10702" b="11635"/>
          <a:stretch/>
        </p:blipFill>
        <p:spPr>
          <a:xfrm rot="-496393">
            <a:off x="8111559" y="3817821"/>
            <a:ext cx="2575283" cy="1669735"/>
          </a:xfrm>
          <a:prstGeom prst="rect">
            <a:avLst/>
          </a:prstGeom>
          <a:noFill/>
          <a:ln>
            <a:noFill/>
          </a:ln>
        </p:spPr>
      </p:pic>
      <p:sp>
        <p:nvSpPr>
          <p:cNvPr id="1041" name="Google Shape;1041;g2be7d6dfebe_0_6132"/>
          <p:cNvSpPr txBox="1">
            <a:spLocks noGrp="1"/>
          </p:cNvSpPr>
          <p:nvPr>
            <p:ph type="title" idx="4294967295"/>
          </p:nvPr>
        </p:nvSpPr>
        <p:spPr>
          <a:xfrm>
            <a:off x="0" y="6184800"/>
            <a:ext cx="6090900" cy="673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fr-FR" sz="1700" i="1">
                <a:latin typeface="Corbel"/>
                <a:ea typeface="Corbel"/>
                <a:cs typeface="Corbel"/>
                <a:sym typeface="Corbel"/>
              </a:rPr>
              <a:t>Cette activité peut aussi être réalisée avec la fresque de la RE - à télécharger dans les activités supplémentaires - séance 1h </a:t>
            </a:r>
            <a:endParaRPr sz="1700" i="1">
              <a:latin typeface="Corbel"/>
              <a:ea typeface="Corbel"/>
              <a:cs typeface="Corbel"/>
              <a:sym typeface="Corbe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g2be7d6dfebe_0_6138"/>
          <p:cNvSpPr txBox="1"/>
          <p:nvPr/>
        </p:nvSpPr>
        <p:spPr>
          <a:xfrm>
            <a:off x="524289" y="1870112"/>
            <a:ext cx="10207800" cy="4233000"/>
          </a:xfrm>
          <a:prstGeom prst="rect">
            <a:avLst/>
          </a:prstGeom>
          <a:noFill/>
          <a:ln>
            <a:noFill/>
          </a:ln>
        </p:spPr>
        <p:txBody>
          <a:bodyPr spcFirstLastPara="1" wrap="square" lIns="91425" tIns="45700" rIns="91425" bIns="45700" anchor="t" anchorCtr="0">
            <a:spAutoFit/>
          </a:bodyPr>
          <a:lstStyle/>
          <a:p>
            <a:pPr marL="285750" marR="0" lvl="0" indent="-304800" algn="l" rtl="0">
              <a:lnSpc>
                <a:spcPct val="100000"/>
              </a:lnSpc>
              <a:spcBef>
                <a:spcPts val="0"/>
              </a:spcBef>
              <a:spcAft>
                <a:spcPts val="0"/>
              </a:spcAft>
              <a:buClr>
                <a:srgbClr val="000000"/>
              </a:buClr>
              <a:buSzPts val="2300"/>
              <a:buFont typeface="Arial"/>
              <a:buChar char="•"/>
            </a:pPr>
            <a:r>
              <a:rPr lang="fr-FR" sz="2300" b="1" i="0" u="none" strike="noStrike" cap="none">
                <a:solidFill>
                  <a:schemeClr val="accent6"/>
                </a:solidFill>
                <a:latin typeface="Corbel"/>
                <a:ea typeface="Corbel"/>
                <a:cs typeface="Corbel"/>
                <a:sym typeface="Corbel"/>
              </a:rPr>
              <a:t>Présentation des critères</a:t>
            </a:r>
            <a:br>
              <a:rPr lang="fr-FR" sz="2300" b="0" i="0" u="none" strike="noStrike" cap="none">
                <a:solidFill>
                  <a:srgbClr val="575757"/>
                </a:solidFill>
                <a:latin typeface="Corbel"/>
                <a:ea typeface="Corbel"/>
                <a:cs typeface="Corbel"/>
                <a:sym typeface="Corbel"/>
              </a:rPr>
            </a:br>
            <a:r>
              <a:rPr lang="fr-FR" sz="2100" b="0" i="0" u="none" strike="noStrike" cap="none">
                <a:solidFill>
                  <a:srgbClr val="575757"/>
                </a:solidFill>
                <a:latin typeface="Corbel"/>
                <a:ea typeface="Corbel"/>
                <a:cs typeface="Corbel"/>
                <a:sym typeface="Corbel"/>
              </a:rPr>
              <a:t>- Quels impacts?</a:t>
            </a:r>
            <a:br>
              <a:rPr lang="fr-FR" sz="2100" b="0" i="0" u="none" strike="noStrike" cap="none">
                <a:solidFill>
                  <a:srgbClr val="575757"/>
                </a:solidFill>
                <a:latin typeface="Corbel"/>
                <a:ea typeface="Corbel"/>
                <a:cs typeface="Corbel"/>
                <a:sym typeface="Corbel"/>
              </a:rPr>
            </a:br>
            <a:r>
              <a:rPr lang="fr-FR" sz="2100" b="0" i="0" u="none" strike="noStrike" cap="none">
                <a:solidFill>
                  <a:srgbClr val="575757"/>
                </a:solidFill>
                <a:latin typeface="Corbel"/>
                <a:ea typeface="Corbel"/>
                <a:cs typeface="Corbel"/>
                <a:sym typeface="Corbel"/>
              </a:rPr>
              <a:t>- Facilité de mise en place</a:t>
            </a:r>
            <a:br>
              <a:rPr lang="fr-FR" sz="2100" b="0" i="0" u="none" strike="noStrike" cap="none">
                <a:solidFill>
                  <a:srgbClr val="575757"/>
                </a:solidFill>
                <a:latin typeface="Corbel"/>
                <a:ea typeface="Corbel"/>
                <a:cs typeface="Corbel"/>
                <a:sym typeface="Corbel"/>
              </a:rPr>
            </a:br>
            <a:r>
              <a:rPr lang="fr-FR" sz="2100" b="0" i="0" u="none" strike="noStrike" cap="none">
                <a:solidFill>
                  <a:srgbClr val="575757"/>
                </a:solidFill>
                <a:latin typeface="Corbel"/>
                <a:ea typeface="Corbel"/>
                <a:cs typeface="Corbel"/>
                <a:sym typeface="Corbel"/>
              </a:rPr>
              <a:t>- Temps</a:t>
            </a:r>
            <a:br>
              <a:rPr lang="fr-FR" sz="2300" b="0" i="0" u="none" strike="noStrike" cap="none">
                <a:solidFill>
                  <a:srgbClr val="575757"/>
                </a:solidFill>
                <a:latin typeface="Corbel"/>
                <a:ea typeface="Corbel"/>
                <a:cs typeface="Corbel"/>
                <a:sym typeface="Corbel"/>
              </a:rPr>
            </a:br>
            <a:endParaRPr sz="2300" b="0" i="0" u="none" strike="noStrike" cap="none">
              <a:solidFill>
                <a:srgbClr val="575757"/>
              </a:solidFill>
              <a:latin typeface="Corbel"/>
              <a:ea typeface="Corbel"/>
              <a:cs typeface="Corbel"/>
              <a:sym typeface="Corbel"/>
            </a:endParaRPr>
          </a:p>
          <a:p>
            <a:pPr marL="285750" marR="0" lvl="0" indent="-304800" algn="l" rtl="0">
              <a:lnSpc>
                <a:spcPct val="100000"/>
              </a:lnSpc>
              <a:spcBef>
                <a:spcPts val="0"/>
              </a:spcBef>
              <a:spcAft>
                <a:spcPts val="0"/>
              </a:spcAft>
              <a:buClr>
                <a:srgbClr val="000000"/>
              </a:buClr>
              <a:buSzPts val="2300"/>
              <a:buFont typeface="Arial"/>
              <a:buChar char="•"/>
            </a:pPr>
            <a:r>
              <a:rPr lang="fr-FR" sz="2300" b="1" i="0" u="none" strike="noStrike" cap="none">
                <a:solidFill>
                  <a:schemeClr val="accent6"/>
                </a:solidFill>
                <a:latin typeface="Corbel"/>
                <a:ea typeface="Corbel"/>
                <a:cs typeface="Corbel"/>
                <a:sym typeface="Corbel"/>
              </a:rPr>
              <a:t>Regroupement des idées &amp; hiérarchisation</a:t>
            </a:r>
            <a:endParaRPr sz="2300" b="1" i="0" u="none" strike="noStrike" cap="none">
              <a:solidFill>
                <a:schemeClr val="accent6"/>
              </a:solidFill>
              <a:latin typeface="Corbel"/>
              <a:ea typeface="Corbel"/>
              <a:cs typeface="Corbel"/>
              <a:sym typeface="Corbel"/>
            </a:endParaRPr>
          </a:p>
          <a:p>
            <a:pPr marL="285750" marR="0" lvl="0" indent="-171450" algn="l" rtl="0">
              <a:lnSpc>
                <a:spcPct val="100000"/>
              </a:lnSpc>
              <a:spcBef>
                <a:spcPts val="0"/>
              </a:spcBef>
              <a:spcAft>
                <a:spcPts val="0"/>
              </a:spcAft>
              <a:buClr>
                <a:srgbClr val="000000"/>
              </a:buClr>
              <a:buSzPts val="1800"/>
              <a:buFont typeface="Arial"/>
              <a:buNone/>
            </a:pPr>
            <a:endParaRPr sz="2300" b="0" i="0" u="none" strike="noStrike" cap="none">
              <a:solidFill>
                <a:srgbClr val="575757"/>
              </a:solidFill>
              <a:latin typeface="Corbel"/>
              <a:ea typeface="Corbel"/>
              <a:cs typeface="Corbel"/>
              <a:sym typeface="Corbel"/>
            </a:endParaRPr>
          </a:p>
          <a:p>
            <a:pPr marL="285750" marR="0" lvl="0" indent="-304800" algn="l" rtl="0">
              <a:lnSpc>
                <a:spcPct val="100000"/>
              </a:lnSpc>
              <a:spcBef>
                <a:spcPts val="0"/>
              </a:spcBef>
              <a:spcAft>
                <a:spcPts val="0"/>
              </a:spcAft>
              <a:buClr>
                <a:srgbClr val="000000"/>
              </a:buClr>
              <a:buSzPts val="2300"/>
              <a:buFont typeface="Arial"/>
              <a:buChar char="•"/>
            </a:pPr>
            <a:r>
              <a:rPr lang="fr-FR" sz="2300" b="1" i="0" u="none" strike="noStrike" cap="none">
                <a:solidFill>
                  <a:schemeClr val="accent6"/>
                </a:solidFill>
                <a:latin typeface="Corbel"/>
                <a:ea typeface="Corbel"/>
                <a:cs typeface="Corbel"/>
                <a:sym typeface="Corbel"/>
              </a:rPr>
              <a:t>Sélections des idées à soumettre au vote</a:t>
            </a:r>
            <a:br>
              <a:rPr lang="fr-FR" sz="2300" b="1" i="0" u="none" strike="noStrike" cap="none">
                <a:solidFill>
                  <a:schemeClr val="accent6"/>
                </a:solidFill>
                <a:latin typeface="Corbel"/>
                <a:ea typeface="Corbel"/>
                <a:cs typeface="Corbel"/>
                <a:sym typeface="Corbel"/>
              </a:rPr>
            </a:br>
            <a:r>
              <a:rPr lang="fr-FR" sz="2100" b="1" i="0" u="none" strike="noStrike" cap="none">
                <a:solidFill>
                  <a:schemeClr val="accent6"/>
                </a:solidFill>
                <a:latin typeface="Corbel"/>
                <a:ea typeface="Corbel"/>
                <a:cs typeface="Corbel"/>
                <a:sym typeface="Corbel"/>
              </a:rPr>
              <a:t>🡪 </a:t>
            </a:r>
            <a:r>
              <a:rPr lang="fr-FR" sz="2100" b="0" i="0" u="none" strike="noStrike" cap="none">
                <a:solidFill>
                  <a:srgbClr val="575757"/>
                </a:solidFill>
                <a:latin typeface="Corbel"/>
                <a:ea typeface="Corbel"/>
                <a:cs typeface="Corbel"/>
                <a:sym typeface="Corbel"/>
              </a:rPr>
              <a:t>Retirer les actions qui ne répondent pas aux objectifs initiaux ou celles qui sont très basses parmi les critères</a:t>
            </a:r>
            <a:endParaRPr sz="17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rgbClr val="000000"/>
              </a:buClr>
              <a:buSzPts val="1800"/>
              <a:buFont typeface="Arial"/>
              <a:buNone/>
            </a:pPr>
            <a:endParaRPr sz="2100" b="0" i="0" u="none" strike="noStrike" cap="none">
              <a:solidFill>
                <a:srgbClr val="575757"/>
              </a:solidFill>
              <a:latin typeface="Corbel"/>
              <a:ea typeface="Corbel"/>
              <a:cs typeface="Corbel"/>
              <a:sym typeface="Corbe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575757"/>
              </a:solidFill>
              <a:latin typeface="Corbel"/>
              <a:ea typeface="Corbel"/>
              <a:cs typeface="Corbel"/>
              <a:sym typeface="Corbe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47" name="Google Shape;1047;g2be7d6dfebe_0_6138"/>
          <p:cNvGrpSpPr/>
          <p:nvPr/>
        </p:nvGrpSpPr>
        <p:grpSpPr>
          <a:xfrm>
            <a:off x="524288" y="536694"/>
            <a:ext cx="4550507" cy="813713"/>
            <a:chOff x="5140329" y="275289"/>
            <a:chExt cx="1903500" cy="951600"/>
          </a:xfrm>
        </p:grpSpPr>
        <p:sp>
          <p:nvSpPr>
            <p:cNvPr id="1048" name="Google Shape;1048;g2be7d6dfebe_0_6138"/>
            <p:cNvSpPr/>
            <p:nvPr/>
          </p:nvSpPr>
          <p:spPr>
            <a:xfrm>
              <a:off x="5140329" y="275289"/>
              <a:ext cx="1903500" cy="951600"/>
            </a:xfrm>
            <a:prstGeom prst="roundRect">
              <a:avLst>
                <a:gd name="adj" fmla="val 10000"/>
              </a:avLst>
            </a:prstGeom>
            <a:solidFill>
              <a:srgbClr val="14AA35"/>
            </a:solidFill>
            <a:ln w="38100" cap="flat" cmpd="sng">
              <a:solidFill>
                <a:schemeClr val="lt1"/>
              </a:solidFill>
              <a:prstDash val="solid"/>
              <a:round/>
              <a:headEnd type="none" w="sm" len="sm"/>
              <a:tailEnd type="none" w="sm" len="sm"/>
            </a:ln>
            <a:effectLst>
              <a:outerShdw blurRad="40000" dist="20000" dir="5400000" rotWithShape="0">
                <a:srgbClr val="000000">
                  <a:alpha val="360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g2be7d6dfebe_0_6138"/>
            <p:cNvSpPr txBox="1"/>
            <p:nvPr/>
          </p:nvSpPr>
          <p:spPr>
            <a:xfrm>
              <a:off x="5168204" y="303164"/>
              <a:ext cx="1847700" cy="896100"/>
            </a:xfrm>
            <a:prstGeom prst="rect">
              <a:avLst/>
            </a:prstGeom>
            <a:noFill/>
            <a:ln>
              <a:noFill/>
            </a:ln>
          </p:spPr>
          <p:txBody>
            <a:bodyPr spcFirstLastPara="1" wrap="square" lIns="45700" tIns="30475" rIns="45700" bIns="304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3200" b="1" i="0" u="none" strike="noStrike" cap="none">
                  <a:solidFill>
                    <a:schemeClr val="lt1"/>
                  </a:solidFill>
                  <a:latin typeface="Corbel"/>
                  <a:ea typeface="Corbel"/>
                  <a:cs typeface="Corbel"/>
                  <a:sym typeface="Corbel"/>
                </a:rPr>
                <a:t>Classification</a:t>
              </a:r>
              <a:endParaRPr sz="3200" b="0" i="0" u="none" strike="noStrike" cap="none">
                <a:solidFill>
                  <a:schemeClr val="lt1"/>
                </a:solidFill>
                <a:latin typeface="Corbel"/>
                <a:ea typeface="Corbel"/>
                <a:cs typeface="Corbel"/>
                <a:sym typeface="Corbel"/>
              </a:endParaRPr>
            </a:p>
          </p:txBody>
        </p:sp>
      </p:grpSp>
      <p:pic>
        <p:nvPicPr>
          <p:cNvPr id="1050" name="Google Shape;1050;g2be7d6dfebe_0_6138"/>
          <p:cNvPicPr preferRelativeResize="0"/>
          <p:nvPr/>
        </p:nvPicPr>
        <p:blipFill rotWithShape="1">
          <a:blip r:embed="rId3">
            <a:alphaModFix/>
          </a:blip>
          <a:srcRect/>
          <a:stretch/>
        </p:blipFill>
        <p:spPr>
          <a:xfrm>
            <a:off x="8864440" y="1350400"/>
            <a:ext cx="2263675" cy="22636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g2be7d6dfebe_0_6147"/>
          <p:cNvSpPr txBox="1"/>
          <p:nvPr/>
        </p:nvSpPr>
        <p:spPr>
          <a:xfrm>
            <a:off x="524364" y="1920612"/>
            <a:ext cx="10207800" cy="3863400"/>
          </a:xfrm>
          <a:prstGeom prst="rect">
            <a:avLst/>
          </a:prstGeom>
          <a:noFill/>
          <a:ln>
            <a:noFill/>
          </a:ln>
        </p:spPr>
        <p:txBody>
          <a:bodyPr spcFirstLastPara="1" wrap="square" lIns="91425" tIns="45700" rIns="91425" bIns="45700" anchor="t" anchorCtr="0">
            <a:spAutoFit/>
          </a:bodyPr>
          <a:lstStyle/>
          <a:p>
            <a:pPr marL="285750" marR="0" lvl="0" indent="-317500" algn="l" rtl="0">
              <a:lnSpc>
                <a:spcPct val="100000"/>
              </a:lnSpc>
              <a:spcBef>
                <a:spcPts val="0"/>
              </a:spcBef>
              <a:spcAft>
                <a:spcPts val="0"/>
              </a:spcAft>
              <a:buClr>
                <a:srgbClr val="000000"/>
              </a:buClr>
              <a:buSzPts val="2300"/>
              <a:buFont typeface="Arial"/>
              <a:buChar char="•"/>
            </a:pPr>
            <a:r>
              <a:rPr lang="fr-FR" sz="2300" b="1" i="0" u="none" strike="noStrike" cap="none">
                <a:solidFill>
                  <a:schemeClr val="accent6"/>
                </a:solidFill>
                <a:latin typeface="Corbel"/>
                <a:ea typeface="Corbel"/>
                <a:cs typeface="Corbel"/>
                <a:sym typeface="Corbel"/>
              </a:rPr>
              <a:t>1er vote </a:t>
            </a:r>
            <a:br>
              <a:rPr lang="fr-FR" sz="2300" b="1" i="0" u="none" strike="noStrike" cap="none">
                <a:solidFill>
                  <a:schemeClr val="accent6"/>
                </a:solidFill>
                <a:latin typeface="Corbel"/>
                <a:ea typeface="Corbel"/>
                <a:cs typeface="Corbel"/>
                <a:sym typeface="Corbel"/>
              </a:rPr>
            </a:br>
            <a:r>
              <a:rPr lang="fr-FR" sz="2100" b="0" i="0" u="none" strike="noStrike" cap="none">
                <a:solidFill>
                  <a:srgbClr val="575757"/>
                </a:solidFill>
                <a:latin typeface="Corbel"/>
                <a:ea typeface="Corbel"/>
                <a:cs typeface="Corbel"/>
                <a:sym typeface="Corbel"/>
              </a:rPr>
              <a:t>Chaque élève vote pour ses 3 actions favorites</a:t>
            </a:r>
            <a:endParaRPr sz="2100" b="0" i="0" u="none" strike="noStrike" cap="none">
              <a:solidFill>
                <a:srgbClr val="575757"/>
              </a:solidFill>
              <a:latin typeface="Corbel"/>
              <a:ea typeface="Corbel"/>
              <a:cs typeface="Corbel"/>
              <a:sym typeface="Corbel"/>
            </a:endParaRPr>
          </a:p>
          <a:p>
            <a:pPr marL="285750" marR="0" lvl="0" indent="-171450" algn="l" rtl="0">
              <a:lnSpc>
                <a:spcPct val="100000"/>
              </a:lnSpc>
              <a:spcBef>
                <a:spcPts val="0"/>
              </a:spcBef>
              <a:spcAft>
                <a:spcPts val="0"/>
              </a:spcAft>
              <a:buClr>
                <a:srgbClr val="000000"/>
              </a:buClr>
              <a:buSzPts val="1800"/>
              <a:buFont typeface="Arial"/>
              <a:buNone/>
            </a:pPr>
            <a:endParaRPr sz="2300" b="1" i="0" u="none" strike="noStrike" cap="none">
              <a:solidFill>
                <a:schemeClr val="accent6"/>
              </a:solidFill>
              <a:latin typeface="Corbel"/>
              <a:ea typeface="Corbel"/>
              <a:cs typeface="Corbel"/>
              <a:sym typeface="Corbel"/>
            </a:endParaRPr>
          </a:p>
          <a:p>
            <a:pPr marL="285750" marR="0" lvl="0" indent="-317500" algn="l" rtl="0">
              <a:lnSpc>
                <a:spcPct val="100000"/>
              </a:lnSpc>
              <a:spcBef>
                <a:spcPts val="0"/>
              </a:spcBef>
              <a:spcAft>
                <a:spcPts val="0"/>
              </a:spcAft>
              <a:buClr>
                <a:srgbClr val="000000"/>
              </a:buClr>
              <a:buSzPts val="2300"/>
              <a:buFont typeface="Arial"/>
              <a:buChar char="•"/>
            </a:pPr>
            <a:r>
              <a:rPr lang="fr-FR" sz="2300" b="1" i="0" u="none" strike="noStrike" cap="none">
                <a:solidFill>
                  <a:schemeClr val="accent6"/>
                </a:solidFill>
                <a:latin typeface="Corbel"/>
                <a:ea typeface="Corbel"/>
                <a:cs typeface="Corbel"/>
                <a:sym typeface="Corbel"/>
              </a:rPr>
              <a:t> 2e vote</a:t>
            </a:r>
            <a:br>
              <a:rPr lang="fr-FR" sz="2300" b="1" i="0" u="none" strike="noStrike" cap="none">
                <a:solidFill>
                  <a:schemeClr val="accent6"/>
                </a:solidFill>
                <a:latin typeface="Corbel"/>
                <a:ea typeface="Corbel"/>
                <a:cs typeface="Corbel"/>
                <a:sym typeface="Corbel"/>
              </a:rPr>
            </a:br>
            <a:r>
              <a:rPr lang="fr-FR" sz="2100" b="0" i="0" u="none" strike="noStrike" cap="none">
                <a:solidFill>
                  <a:srgbClr val="575757"/>
                </a:solidFill>
                <a:latin typeface="Corbel"/>
                <a:ea typeface="Corbel"/>
                <a:cs typeface="Corbel"/>
                <a:sym typeface="Corbel"/>
              </a:rPr>
              <a:t>Chaque élève vote pour 1 action  favorite parmi les 3 qui ont obtenue le plus de votes précédemment</a:t>
            </a:r>
            <a:endParaRPr sz="2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300" b="0" i="0" u="none" strike="noStrike" cap="none">
              <a:solidFill>
                <a:srgbClr val="575757"/>
              </a:solidFill>
              <a:latin typeface="Corbel"/>
              <a:ea typeface="Corbel"/>
              <a:cs typeface="Corbel"/>
              <a:sym typeface="Corbel"/>
            </a:endParaRPr>
          </a:p>
          <a:p>
            <a:pPr marL="285750" marR="0" lvl="0" indent="-317500" algn="l" rtl="0">
              <a:lnSpc>
                <a:spcPct val="100000"/>
              </a:lnSpc>
              <a:spcBef>
                <a:spcPts val="0"/>
              </a:spcBef>
              <a:spcAft>
                <a:spcPts val="0"/>
              </a:spcAft>
              <a:buClr>
                <a:srgbClr val="000000"/>
              </a:buClr>
              <a:buSzPts val="2300"/>
              <a:buFont typeface="Arial"/>
              <a:buChar char="•"/>
            </a:pPr>
            <a:r>
              <a:rPr lang="fr-FR" sz="2300" b="1" i="0" u="none" strike="noStrike" cap="none">
                <a:solidFill>
                  <a:schemeClr val="accent6"/>
                </a:solidFill>
                <a:latin typeface="Corbel"/>
                <a:ea typeface="Corbel"/>
                <a:cs typeface="Corbel"/>
                <a:sym typeface="Corbel"/>
              </a:rPr>
              <a:t> Prototypage de l’action favorite</a:t>
            </a:r>
            <a:br>
              <a:rPr lang="fr-FR" sz="2300" b="1" i="0" u="none" strike="noStrike" cap="none">
                <a:solidFill>
                  <a:schemeClr val="accent6"/>
                </a:solidFill>
                <a:latin typeface="Corbel"/>
                <a:ea typeface="Corbel"/>
                <a:cs typeface="Corbel"/>
                <a:sym typeface="Corbel"/>
              </a:rPr>
            </a:br>
            <a:r>
              <a:rPr lang="fr-FR" sz="2100" b="1" i="0" u="none" strike="noStrike" cap="none">
                <a:solidFill>
                  <a:schemeClr val="accent6"/>
                </a:solidFill>
                <a:latin typeface="Corbel"/>
                <a:ea typeface="Corbel"/>
                <a:cs typeface="Corbel"/>
                <a:sym typeface="Corbel"/>
              </a:rPr>
              <a:t>🡪  </a:t>
            </a:r>
            <a:r>
              <a:rPr lang="fr-FR" sz="2100">
                <a:solidFill>
                  <a:srgbClr val="575757"/>
                </a:solidFill>
                <a:latin typeface="Corbel"/>
                <a:ea typeface="Corbel"/>
                <a:cs typeface="Corbel"/>
                <a:sym typeface="Corbel"/>
              </a:rPr>
              <a:t>Matériel</a:t>
            </a:r>
            <a:r>
              <a:rPr lang="fr-FR" sz="2100" b="0" i="0" u="none" strike="noStrike" cap="none">
                <a:solidFill>
                  <a:srgbClr val="575757"/>
                </a:solidFill>
                <a:latin typeface="Corbel"/>
                <a:ea typeface="Corbel"/>
                <a:cs typeface="Corbel"/>
                <a:sym typeface="Corbel"/>
              </a:rPr>
              <a:t> : Prototype bricolé - Dessin </a:t>
            </a:r>
            <a:endParaRPr sz="21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2300" b="0" i="0" u="none" strike="noStrike" cap="none">
              <a:solidFill>
                <a:srgbClr val="575757"/>
              </a:solidFill>
              <a:latin typeface="Corbel"/>
              <a:ea typeface="Corbel"/>
              <a:cs typeface="Corbel"/>
              <a:sym typeface="Corbel"/>
            </a:endParaRPr>
          </a:p>
          <a:p>
            <a:pPr marL="285750" marR="0" lvl="0" indent="-196850" algn="l" rtl="0">
              <a:lnSpc>
                <a:spcPct val="100000"/>
              </a:lnSpc>
              <a:spcBef>
                <a:spcPts val="0"/>
              </a:spcBef>
              <a:spcAft>
                <a:spcPts val="0"/>
              </a:spcAft>
              <a:buClr>
                <a:srgbClr val="000000"/>
              </a:buClr>
              <a:buSzPts val="1400"/>
              <a:buFont typeface="Arial"/>
              <a:buNone/>
            </a:pPr>
            <a:endParaRPr sz="2300" b="0" i="0" u="none" strike="noStrike" cap="none">
              <a:solidFill>
                <a:srgbClr val="000000"/>
              </a:solidFill>
              <a:latin typeface="Arial"/>
              <a:ea typeface="Arial"/>
              <a:cs typeface="Arial"/>
              <a:sym typeface="Arial"/>
            </a:endParaRPr>
          </a:p>
        </p:txBody>
      </p:sp>
      <p:grpSp>
        <p:nvGrpSpPr>
          <p:cNvPr id="1056" name="Google Shape;1056;g2be7d6dfebe_0_6147"/>
          <p:cNvGrpSpPr/>
          <p:nvPr/>
        </p:nvGrpSpPr>
        <p:grpSpPr>
          <a:xfrm>
            <a:off x="524384" y="536696"/>
            <a:ext cx="3018761" cy="813713"/>
            <a:chOff x="7519614" y="275289"/>
            <a:chExt cx="1903500" cy="951600"/>
          </a:xfrm>
        </p:grpSpPr>
        <p:sp>
          <p:nvSpPr>
            <p:cNvPr id="1057" name="Google Shape;1057;g2be7d6dfebe_0_6147"/>
            <p:cNvSpPr/>
            <p:nvPr/>
          </p:nvSpPr>
          <p:spPr>
            <a:xfrm>
              <a:off x="7519614" y="275289"/>
              <a:ext cx="1903500" cy="951600"/>
            </a:xfrm>
            <a:prstGeom prst="roundRect">
              <a:avLst>
                <a:gd name="adj" fmla="val 10000"/>
              </a:avLst>
            </a:prstGeom>
            <a:solidFill>
              <a:srgbClr val="A3D530"/>
            </a:solidFill>
            <a:ln w="38100" cap="flat" cmpd="sng">
              <a:solidFill>
                <a:schemeClr val="lt1"/>
              </a:solidFill>
              <a:prstDash val="solid"/>
              <a:round/>
              <a:headEnd type="none" w="sm" len="sm"/>
              <a:tailEnd type="none" w="sm" len="sm"/>
            </a:ln>
            <a:effectLst>
              <a:outerShdw blurRad="40000" dist="20000" dir="5400000" rotWithShape="0">
                <a:srgbClr val="000000">
                  <a:alpha val="360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g2be7d6dfebe_0_6147"/>
            <p:cNvSpPr txBox="1"/>
            <p:nvPr/>
          </p:nvSpPr>
          <p:spPr>
            <a:xfrm>
              <a:off x="7547489" y="303164"/>
              <a:ext cx="1847700" cy="896100"/>
            </a:xfrm>
            <a:prstGeom prst="rect">
              <a:avLst/>
            </a:prstGeom>
            <a:noFill/>
            <a:ln>
              <a:noFill/>
            </a:ln>
          </p:spPr>
          <p:txBody>
            <a:bodyPr spcFirstLastPara="1" wrap="square" lIns="45700" tIns="30475" rIns="45700" bIns="304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3200" b="1" i="0" u="none" strike="noStrike" cap="none">
                  <a:solidFill>
                    <a:schemeClr val="lt1"/>
                  </a:solidFill>
                  <a:latin typeface="Corbel"/>
                  <a:ea typeface="Corbel"/>
                  <a:cs typeface="Corbel"/>
                  <a:sym typeface="Corbel"/>
                </a:rPr>
                <a:t>Prototypage</a:t>
              </a:r>
              <a:endParaRPr sz="3200" b="0" i="0" u="none" strike="noStrike" cap="none">
                <a:solidFill>
                  <a:schemeClr val="lt1"/>
                </a:solidFill>
                <a:latin typeface="Corbel"/>
                <a:ea typeface="Corbel"/>
                <a:cs typeface="Corbel"/>
                <a:sym typeface="Corbel"/>
              </a:endParaRPr>
            </a:p>
          </p:txBody>
        </p:sp>
      </p:grpSp>
      <p:pic>
        <p:nvPicPr>
          <p:cNvPr id="1059" name="Google Shape;1059;g2be7d6dfebe_0_6147"/>
          <p:cNvPicPr preferRelativeResize="0"/>
          <p:nvPr/>
        </p:nvPicPr>
        <p:blipFill rotWithShape="1">
          <a:blip r:embed="rId3">
            <a:alphaModFix/>
          </a:blip>
          <a:srcRect l="14763" t="4073" r="25049" b="42183"/>
          <a:stretch/>
        </p:blipFill>
        <p:spPr>
          <a:xfrm>
            <a:off x="7506325" y="4142275"/>
            <a:ext cx="3225850" cy="2236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g2bf37f8ed90_0_2"/>
          <p:cNvSpPr/>
          <p:nvPr/>
        </p:nvSpPr>
        <p:spPr>
          <a:xfrm>
            <a:off x="2923200" y="3236462"/>
            <a:ext cx="6345600" cy="1500300"/>
          </a:xfrm>
          <a:prstGeom prst="round2DiagRect">
            <a:avLst>
              <a:gd name="adj1" fmla="val 16667"/>
              <a:gd name="adj2" fmla="val 0"/>
            </a:avLst>
          </a:prstGeom>
          <a:noFill/>
          <a:ln w="19050" cap="flat" cmpd="sng">
            <a:solidFill>
              <a:srgbClr val="0A58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FR" sz="2300" b="1">
                <a:solidFill>
                  <a:srgbClr val="3486C5"/>
                </a:solidFill>
                <a:latin typeface="Corbel"/>
                <a:ea typeface="Corbel"/>
                <a:cs typeface="Corbel"/>
                <a:sym typeface="Corbel"/>
              </a:rPr>
              <a:t>Mettre en place</a:t>
            </a:r>
            <a:r>
              <a:rPr lang="fr-FR" sz="2300">
                <a:solidFill>
                  <a:srgbClr val="212121"/>
                </a:solidFill>
                <a:latin typeface="Corbel"/>
                <a:ea typeface="Corbel"/>
                <a:cs typeface="Corbel"/>
                <a:sym typeface="Corbel"/>
              </a:rPr>
              <a:t> un </a:t>
            </a:r>
            <a:r>
              <a:rPr lang="fr-FR" sz="2300" b="1">
                <a:solidFill>
                  <a:schemeClr val="accent6"/>
                </a:solidFill>
                <a:latin typeface="Corbel"/>
                <a:ea typeface="Corbel"/>
                <a:cs typeface="Corbel"/>
                <a:sym typeface="Corbel"/>
              </a:rPr>
              <a:t>plan d’action</a:t>
            </a:r>
            <a:r>
              <a:rPr lang="fr-FR" sz="2300">
                <a:solidFill>
                  <a:srgbClr val="212121"/>
                </a:solidFill>
                <a:latin typeface="Corbel"/>
                <a:ea typeface="Corbel"/>
                <a:cs typeface="Corbel"/>
                <a:sym typeface="Corbel"/>
              </a:rPr>
              <a:t> </a:t>
            </a:r>
            <a:endParaRPr sz="2300">
              <a:solidFill>
                <a:srgbClr val="212121"/>
              </a:solidFill>
              <a:latin typeface="Corbel"/>
              <a:ea typeface="Corbel"/>
              <a:cs typeface="Corbel"/>
              <a:sym typeface="Corbel"/>
            </a:endParaRPr>
          </a:p>
          <a:p>
            <a:pPr marL="0" lvl="0" indent="0" algn="ctr" rtl="0">
              <a:spcBef>
                <a:spcPts val="0"/>
              </a:spcBef>
              <a:spcAft>
                <a:spcPts val="0"/>
              </a:spcAft>
              <a:buNone/>
            </a:pPr>
            <a:r>
              <a:rPr lang="fr-FR" sz="2300">
                <a:solidFill>
                  <a:srgbClr val="212121"/>
                </a:solidFill>
                <a:latin typeface="Corbel"/>
                <a:ea typeface="Corbel"/>
                <a:cs typeface="Corbel"/>
                <a:sym typeface="Corbel"/>
              </a:rPr>
              <a:t>qui s’intègre dans un </a:t>
            </a:r>
            <a:r>
              <a:rPr lang="fr-FR" sz="2300" b="1">
                <a:solidFill>
                  <a:schemeClr val="accent4"/>
                </a:solidFill>
                <a:latin typeface="Corbel"/>
                <a:ea typeface="Corbel"/>
                <a:cs typeface="Corbel"/>
                <a:sym typeface="Corbel"/>
              </a:rPr>
              <a:t>cadre soutenable</a:t>
            </a:r>
            <a:endParaRPr b="1">
              <a:solidFill>
                <a:schemeClr val="accent4"/>
              </a:solidFill>
              <a:latin typeface="Corbel"/>
              <a:ea typeface="Corbel"/>
              <a:cs typeface="Corbel"/>
              <a:sym typeface="Corbel"/>
            </a:endParaRPr>
          </a:p>
        </p:txBody>
      </p:sp>
      <p:sp>
        <p:nvSpPr>
          <p:cNvPr id="729" name="Google Shape;729;g2bf37f8ed90_0_2"/>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r>
              <a:rPr lang="fr-FR"/>
              <a:t>Quelle intention pour la phase 4 du PEBC ?</a:t>
            </a:r>
            <a:endParaRPr/>
          </a:p>
        </p:txBody>
      </p:sp>
      <p:cxnSp>
        <p:nvCxnSpPr>
          <p:cNvPr id="730" name="Google Shape;730;g2bf37f8ed90_0_2"/>
          <p:cNvCxnSpPr/>
          <p:nvPr/>
        </p:nvCxnSpPr>
        <p:spPr>
          <a:xfrm>
            <a:off x="4334350" y="2950459"/>
            <a:ext cx="654900" cy="654900"/>
          </a:xfrm>
          <a:prstGeom prst="straightConnector1">
            <a:avLst/>
          </a:prstGeom>
          <a:noFill/>
          <a:ln w="19050" cap="flat" cmpd="sng">
            <a:solidFill>
              <a:schemeClr val="accent1"/>
            </a:solidFill>
            <a:prstDash val="solid"/>
            <a:round/>
            <a:headEnd type="none" w="med" len="med"/>
            <a:tailEnd type="oval" w="med" len="med"/>
          </a:ln>
        </p:spPr>
      </p:cxnSp>
      <p:cxnSp>
        <p:nvCxnSpPr>
          <p:cNvPr id="731" name="Google Shape;731;g2bf37f8ed90_0_2"/>
          <p:cNvCxnSpPr/>
          <p:nvPr/>
        </p:nvCxnSpPr>
        <p:spPr>
          <a:xfrm flipH="1">
            <a:off x="7118150" y="2957659"/>
            <a:ext cx="655200" cy="640500"/>
          </a:xfrm>
          <a:prstGeom prst="straightConnector1">
            <a:avLst/>
          </a:prstGeom>
          <a:noFill/>
          <a:ln w="19050" cap="flat" cmpd="sng">
            <a:solidFill>
              <a:schemeClr val="accent6"/>
            </a:solidFill>
            <a:prstDash val="solid"/>
            <a:round/>
            <a:headEnd type="none" w="med" len="med"/>
            <a:tailEnd type="oval" w="med" len="med"/>
          </a:ln>
        </p:spPr>
      </p:cxnSp>
      <p:cxnSp>
        <p:nvCxnSpPr>
          <p:cNvPr id="732" name="Google Shape;732;g2bf37f8ed90_0_2"/>
          <p:cNvCxnSpPr/>
          <p:nvPr/>
        </p:nvCxnSpPr>
        <p:spPr>
          <a:xfrm rot="10800000">
            <a:off x="7118150" y="4384109"/>
            <a:ext cx="655200" cy="655200"/>
          </a:xfrm>
          <a:prstGeom prst="straightConnector1">
            <a:avLst/>
          </a:prstGeom>
          <a:noFill/>
          <a:ln w="19050" cap="flat" cmpd="sng">
            <a:solidFill>
              <a:schemeClr val="accent4"/>
            </a:solidFill>
            <a:prstDash val="solid"/>
            <a:round/>
            <a:headEnd type="none" w="med" len="med"/>
            <a:tailEnd type="oval" w="med" len="med"/>
          </a:ln>
        </p:spPr>
      </p:cxnSp>
      <p:sp>
        <p:nvSpPr>
          <p:cNvPr id="733" name="Google Shape;733;g2bf37f8ed90_0_2"/>
          <p:cNvSpPr/>
          <p:nvPr/>
        </p:nvSpPr>
        <p:spPr>
          <a:xfrm>
            <a:off x="7773350" y="1361684"/>
            <a:ext cx="4302300" cy="1588800"/>
          </a:xfrm>
          <a:prstGeom prst="round2DiagRect">
            <a:avLst>
              <a:gd name="adj1" fmla="val 16667"/>
              <a:gd name="adj2" fmla="val 0"/>
            </a:avLst>
          </a:prstGeom>
          <a:noFill/>
          <a:ln w="19050" cap="flat" cmpd="sng">
            <a:solidFill>
              <a:schemeClr val="accent6"/>
            </a:solidFill>
            <a:prstDash val="solid"/>
            <a:round/>
            <a:headEnd type="none" w="sm" len="sm"/>
            <a:tailEnd type="none" w="sm" len="sm"/>
          </a:ln>
        </p:spPr>
        <p:txBody>
          <a:bodyPr spcFirstLastPara="1" wrap="square" lIns="162000" tIns="162000" rIns="162000" bIns="162000" anchor="ctr" anchorCtr="0">
            <a:noAutofit/>
          </a:bodyPr>
          <a:lstStyle/>
          <a:p>
            <a:pPr marL="0" lvl="0" indent="0" algn="just" rtl="0">
              <a:spcBef>
                <a:spcPts val="0"/>
              </a:spcBef>
              <a:spcAft>
                <a:spcPts val="0"/>
              </a:spcAft>
              <a:buNone/>
            </a:pPr>
            <a:r>
              <a:rPr lang="fr-FR" sz="1600">
                <a:solidFill>
                  <a:schemeClr val="dk1"/>
                </a:solidFill>
                <a:latin typeface="Corbel"/>
                <a:ea typeface="Corbel"/>
                <a:cs typeface="Corbel"/>
                <a:sym typeface="Corbel"/>
              </a:rPr>
              <a:t>Ensemble d’</a:t>
            </a:r>
            <a:r>
              <a:rPr lang="fr-FR" sz="1600" b="1">
                <a:solidFill>
                  <a:schemeClr val="accent6"/>
                </a:solidFill>
                <a:latin typeface="Corbel"/>
                <a:ea typeface="Corbel"/>
                <a:cs typeface="Corbel"/>
                <a:sym typeface="Corbel"/>
              </a:rPr>
              <a:t>actions concrètes</a:t>
            </a:r>
            <a:r>
              <a:rPr lang="fr-FR" sz="1600">
                <a:solidFill>
                  <a:schemeClr val="dk1"/>
                </a:solidFill>
                <a:latin typeface="Corbel"/>
                <a:ea typeface="Corbel"/>
                <a:cs typeface="Corbel"/>
                <a:sym typeface="Corbel"/>
              </a:rPr>
              <a:t> ayant pour objectif de </a:t>
            </a:r>
            <a:r>
              <a:rPr lang="fr-FR" sz="1600" b="1">
                <a:solidFill>
                  <a:schemeClr val="accent6"/>
                </a:solidFill>
                <a:latin typeface="Corbel"/>
                <a:ea typeface="Corbel"/>
                <a:cs typeface="Corbel"/>
                <a:sym typeface="Corbel"/>
              </a:rPr>
              <a:t>réduire le bilan carbone de l’établissement</a:t>
            </a:r>
            <a:r>
              <a:rPr lang="fr-FR" sz="1600">
                <a:solidFill>
                  <a:schemeClr val="dk1"/>
                </a:solidFill>
                <a:latin typeface="Corbel"/>
                <a:ea typeface="Corbel"/>
                <a:cs typeface="Corbel"/>
                <a:sym typeface="Corbel"/>
              </a:rPr>
              <a:t>, à court ou à long terme, de manière directe </a:t>
            </a:r>
            <a:r>
              <a:rPr lang="fr-FR" sz="1600" i="1">
                <a:solidFill>
                  <a:schemeClr val="dk1"/>
                </a:solidFill>
                <a:latin typeface="Corbel"/>
                <a:ea typeface="Corbel"/>
                <a:cs typeface="Corbel"/>
                <a:sym typeface="Corbel"/>
              </a:rPr>
              <a:t>(</a:t>
            </a:r>
            <a:r>
              <a:rPr lang="fr-FR" sz="1600" i="1">
                <a:solidFill>
                  <a:schemeClr val="dk1"/>
                </a:solidFill>
                <a:latin typeface="Corbel"/>
                <a:ea typeface="Corbel"/>
                <a:cs typeface="Corbel"/>
                <a:sym typeface="Corbe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ex : baisser le chauffage</a:t>
            </a:r>
            <a:r>
              <a:rPr lang="fr-FR" sz="1600" i="1">
                <a:solidFill>
                  <a:schemeClr val="dk1"/>
                </a:solidFill>
                <a:latin typeface="Corbel"/>
                <a:ea typeface="Corbel"/>
                <a:cs typeface="Corbel"/>
                <a:sym typeface="Corbel"/>
              </a:rPr>
              <a:t>)</a:t>
            </a:r>
            <a:r>
              <a:rPr lang="fr-FR" sz="1600">
                <a:solidFill>
                  <a:schemeClr val="dk1"/>
                </a:solidFill>
                <a:latin typeface="Corbel"/>
                <a:ea typeface="Corbel"/>
                <a:cs typeface="Corbel"/>
                <a:sym typeface="Corbel"/>
              </a:rPr>
              <a:t> ou indirecte</a:t>
            </a:r>
            <a:r>
              <a:rPr lang="fr-FR" sz="1600" i="1">
                <a:solidFill>
                  <a:schemeClr val="dk1"/>
                </a:solidFill>
                <a:latin typeface="Corbel"/>
                <a:ea typeface="Corbel"/>
                <a:cs typeface="Corbel"/>
                <a:sym typeface="Corbel"/>
              </a:rPr>
              <a:t> (ex : affiches de sensibilisation)</a:t>
            </a:r>
            <a:endParaRPr sz="900" i="1">
              <a:latin typeface="Corbel"/>
              <a:ea typeface="Corbel"/>
              <a:cs typeface="Corbel"/>
              <a:sym typeface="Corbel"/>
            </a:endParaRPr>
          </a:p>
        </p:txBody>
      </p:sp>
      <p:sp>
        <p:nvSpPr>
          <p:cNvPr id="734" name="Google Shape;734;g2bf37f8ed90_0_2"/>
          <p:cNvSpPr/>
          <p:nvPr/>
        </p:nvSpPr>
        <p:spPr>
          <a:xfrm>
            <a:off x="231550" y="1365522"/>
            <a:ext cx="4102800" cy="1588800"/>
          </a:xfrm>
          <a:prstGeom prst="round2DiagRect">
            <a:avLst>
              <a:gd name="adj1" fmla="val 0"/>
              <a:gd name="adj2" fmla="val 17236"/>
            </a:avLst>
          </a:prstGeom>
          <a:noFill/>
          <a:ln w="19050" cap="flat" cmpd="sng">
            <a:solidFill>
              <a:schemeClr val="accent1"/>
            </a:solidFill>
            <a:prstDash val="solid"/>
            <a:round/>
            <a:headEnd type="none" w="sm" len="sm"/>
            <a:tailEnd type="none" w="sm" len="sm"/>
          </a:ln>
        </p:spPr>
        <p:txBody>
          <a:bodyPr spcFirstLastPara="1" wrap="square" lIns="162000" tIns="162000" rIns="162000" bIns="162000" anchor="ctr" anchorCtr="0">
            <a:noAutofit/>
          </a:bodyPr>
          <a:lstStyle/>
          <a:p>
            <a:pPr marL="0" lvl="0" indent="0" algn="just" rtl="0">
              <a:spcBef>
                <a:spcPts val="0"/>
              </a:spcBef>
              <a:spcAft>
                <a:spcPts val="0"/>
              </a:spcAft>
              <a:buNone/>
            </a:pPr>
            <a:r>
              <a:rPr lang="fr-FR" sz="1600">
                <a:solidFill>
                  <a:schemeClr val="dk1"/>
                </a:solidFill>
                <a:latin typeface="Corbel"/>
                <a:ea typeface="Corbel"/>
                <a:cs typeface="Corbel"/>
                <a:sym typeface="Corbel"/>
              </a:rPr>
              <a:t>Pour la phase 4, votre objectif est de </a:t>
            </a:r>
            <a:r>
              <a:rPr lang="fr-FR" sz="1600" b="1">
                <a:solidFill>
                  <a:schemeClr val="accent1"/>
                </a:solidFill>
                <a:latin typeface="Corbel"/>
                <a:ea typeface="Corbel"/>
                <a:cs typeface="Corbel"/>
                <a:sym typeface="Corbel"/>
              </a:rPr>
              <a:t>penser et construire</a:t>
            </a:r>
            <a:r>
              <a:rPr lang="fr-FR" sz="1600">
                <a:solidFill>
                  <a:schemeClr val="dk1"/>
                </a:solidFill>
                <a:latin typeface="Corbel"/>
                <a:ea typeface="Corbel"/>
                <a:cs typeface="Corbel"/>
                <a:sym typeface="Corbel"/>
              </a:rPr>
              <a:t> ce plan d’action. La mise en place des actions peut se faire progressivement après sa construction ou pendant une seconde année du projet !</a:t>
            </a:r>
            <a:endParaRPr sz="900" i="1">
              <a:solidFill>
                <a:schemeClr val="dk1"/>
              </a:solidFill>
              <a:latin typeface="Corbel"/>
              <a:ea typeface="Corbel"/>
              <a:cs typeface="Corbel"/>
              <a:sym typeface="Corbel"/>
            </a:endParaRPr>
          </a:p>
        </p:txBody>
      </p:sp>
      <p:sp>
        <p:nvSpPr>
          <p:cNvPr id="735" name="Google Shape;735;g2bf37f8ed90_0_2"/>
          <p:cNvSpPr/>
          <p:nvPr/>
        </p:nvSpPr>
        <p:spPr>
          <a:xfrm>
            <a:off x="5084500" y="5041784"/>
            <a:ext cx="5427000" cy="1587600"/>
          </a:xfrm>
          <a:prstGeom prst="round2DiagRect">
            <a:avLst>
              <a:gd name="adj1" fmla="val 0"/>
              <a:gd name="adj2" fmla="val 17236"/>
            </a:avLst>
          </a:prstGeom>
          <a:noFill/>
          <a:ln w="19050" cap="flat" cmpd="sng">
            <a:solidFill>
              <a:schemeClr val="accent4"/>
            </a:solidFill>
            <a:prstDash val="solid"/>
            <a:round/>
            <a:headEnd type="none" w="sm" len="sm"/>
            <a:tailEnd type="none" w="sm" len="sm"/>
          </a:ln>
        </p:spPr>
        <p:txBody>
          <a:bodyPr spcFirstLastPara="1" wrap="square" lIns="162000" tIns="162000" rIns="162000" bIns="162000" anchor="ctr" anchorCtr="0">
            <a:noAutofit/>
          </a:bodyPr>
          <a:lstStyle/>
          <a:p>
            <a:pPr marL="0" lvl="0" indent="0" algn="just" rtl="0">
              <a:spcBef>
                <a:spcPts val="0"/>
              </a:spcBef>
              <a:spcAft>
                <a:spcPts val="0"/>
              </a:spcAft>
              <a:buNone/>
            </a:pPr>
            <a:r>
              <a:rPr lang="fr-FR" sz="1600">
                <a:solidFill>
                  <a:schemeClr val="dk1"/>
                </a:solidFill>
                <a:latin typeface="Corbel"/>
                <a:ea typeface="Corbel"/>
                <a:cs typeface="Corbel"/>
                <a:sym typeface="Corbel"/>
              </a:rPr>
              <a:t>Le plan d’action a pour objectif d’</a:t>
            </a:r>
            <a:r>
              <a:rPr lang="fr-FR" sz="1600" b="1">
                <a:solidFill>
                  <a:schemeClr val="accent4"/>
                </a:solidFill>
                <a:latin typeface="Corbel"/>
                <a:ea typeface="Corbel"/>
                <a:cs typeface="Corbel"/>
                <a:sym typeface="Corbel"/>
              </a:rPr>
              <a:t>éviter les effets indésirables</a:t>
            </a:r>
            <a:r>
              <a:rPr lang="fr-FR" sz="1600">
                <a:solidFill>
                  <a:schemeClr val="dk1"/>
                </a:solidFill>
                <a:latin typeface="Corbel"/>
                <a:ea typeface="Corbel"/>
                <a:cs typeface="Corbel"/>
                <a:sym typeface="Corbel"/>
              </a:rPr>
              <a:t> et d’être </a:t>
            </a:r>
            <a:r>
              <a:rPr lang="fr-FR" sz="1600" b="1">
                <a:solidFill>
                  <a:schemeClr val="accent4"/>
                </a:solidFill>
                <a:latin typeface="Corbel"/>
                <a:ea typeface="Corbel"/>
                <a:cs typeface="Corbel"/>
                <a:sym typeface="Corbel"/>
              </a:rPr>
              <a:t>réalisable</a:t>
            </a:r>
            <a:r>
              <a:rPr lang="fr-FR" sz="1600">
                <a:solidFill>
                  <a:schemeClr val="dk1"/>
                </a:solidFill>
                <a:latin typeface="Corbel"/>
                <a:ea typeface="Corbel"/>
                <a:cs typeface="Corbel"/>
                <a:sym typeface="Corbel"/>
              </a:rPr>
              <a:t>, </a:t>
            </a:r>
            <a:r>
              <a:rPr lang="fr-FR" sz="1600" b="1">
                <a:solidFill>
                  <a:schemeClr val="accent4"/>
                </a:solidFill>
                <a:latin typeface="Corbel"/>
                <a:ea typeface="Corbel"/>
                <a:cs typeface="Corbel"/>
                <a:sym typeface="Corbel"/>
              </a:rPr>
              <a:t>prenant en compte des enjeux non climatiques</a:t>
            </a:r>
            <a:r>
              <a:rPr lang="fr-FR" sz="1600" b="1">
                <a:solidFill>
                  <a:schemeClr val="dk1"/>
                </a:solidFill>
                <a:latin typeface="Corbel"/>
                <a:ea typeface="Corbel"/>
                <a:cs typeface="Corbel"/>
                <a:sym typeface="Corbel"/>
              </a:rPr>
              <a:t> </a:t>
            </a:r>
            <a:r>
              <a:rPr lang="fr-FR" sz="1600">
                <a:solidFill>
                  <a:schemeClr val="dk1"/>
                </a:solidFill>
                <a:latin typeface="Corbel"/>
                <a:ea typeface="Corbel"/>
                <a:cs typeface="Corbel"/>
                <a:sym typeface="Corbel"/>
              </a:rPr>
              <a:t>(</a:t>
            </a:r>
            <a:r>
              <a:rPr lang="fr-FR" sz="1600" i="1">
                <a:solidFill>
                  <a:schemeClr val="dk1"/>
                </a:solidFill>
                <a:latin typeface="Corbel"/>
                <a:ea typeface="Corbel"/>
                <a:cs typeface="Corbel"/>
                <a:sym typeface="Corbel"/>
              </a:rPr>
              <a:t>ex : lutte contre les inégalités, protection de la biodiversité, limitation des déchets</a:t>
            </a:r>
            <a:r>
              <a:rPr lang="fr-FR" sz="1600">
                <a:solidFill>
                  <a:schemeClr val="dk1"/>
                </a:solidFill>
                <a:latin typeface="Corbel"/>
                <a:ea typeface="Corbel"/>
                <a:cs typeface="Corbel"/>
                <a:sym typeface="Corbel"/>
              </a:rPr>
              <a:t>) et </a:t>
            </a:r>
            <a:r>
              <a:rPr lang="fr-FR" sz="1600" b="1">
                <a:solidFill>
                  <a:schemeClr val="accent4"/>
                </a:solidFill>
                <a:latin typeface="Corbel"/>
                <a:ea typeface="Corbel"/>
                <a:cs typeface="Corbel"/>
                <a:sym typeface="Corbel"/>
              </a:rPr>
              <a:t>viable sur le long terme</a:t>
            </a:r>
            <a:endParaRPr sz="900" b="1" i="1">
              <a:solidFill>
                <a:schemeClr val="accent4"/>
              </a:solidFill>
              <a:latin typeface="Corbel"/>
              <a:ea typeface="Corbel"/>
              <a:cs typeface="Corbel"/>
              <a:sym typeface="Corbe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g2be7d6dfebe_0_6156"/>
          <p:cNvSpPr txBox="1"/>
          <p:nvPr/>
        </p:nvSpPr>
        <p:spPr>
          <a:xfrm>
            <a:off x="524039" y="1811987"/>
            <a:ext cx="10207800" cy="3863400"/>
          </a:xfrm>
          <a:prstGeom prst="rect">
            <a:avLst/>
          </a:prstGeom>
          <a:noFill/>
          <a:ln>
            <a:noFill/>
          </a:ln>
        </p:spPr>
        <p:txBody>
          <a:bodyPr spcFirstLastPara="1" wrap="square" lIns="91425" tIns="45700" rIns="91425" bIns="45700" anchor="t" anchorCtr="0">
            <a:spAutoFit/>
          </a:bodyPr>
          <a:lstStyle/>
          <a:p>
            <a:pPr marL="285750" marR="0" lvl="0" indent="-317500" algn="l" rtl="0">
              <a:lnSpc>
                <a:spcPct val="100000"/>
              </a:lnSpc>
              <a:spcBef>
                <a:spcPts val="0"/>
              </a:spcBef>
              <a:spcAft>
                <a:spcPts val="0"/>
              </a:spcAft>
              <a:buClr>
                <a:srgbClr val="000000"/>
              </a:buClr>
              <a:buSzPts val="2300"/>
              <a:buFont typeface="Arial"/>
              <a:buChar char="•"/>
            </a:pPr>
            <a:r>
              <a:rPr lang="fr-FR" sz="2300" b="1" i="0" u="none" strike="noStrike" cap="none">
                <a:solidFill>
                  <a:schemeClr val="accent6"/>
                </a:solidFill>
                <a:latin typeface="Corbel"/>
                <a:ea typeface="Corbel"/>
                <a:cs typeface="Corbel"/>
                <a:sym typeface="Corbel"/>
              </a:rPr>
              <a:t>Présentation du prototype</a:t>
            </a:r>
            <a:br>
              <a:rPr lang="fr-FR" sz="2300" b="1" i="0" u="none" strike="noStrike" cap="none">
                <a:solidFill>
                  <a:schemeClr val="accent6"/>
                </a:solidFill>
                <a:latin typeface="Corbel"/>
                <a:ea typeface="Corbel"/>
                <a:cs typeface="Corbel"/>
                <a:sym typeface="Corbel"/>
              </a:rPr>
            </a:br>
            <a:r>
              <a:rPr lang="fr-FR" sz="2100" b="0" i="0" u="none" strike="noStrike" cap="none">
                <a:solidFill>
                  <a:srgbClr val="575757"/>
                </a:solidFill>
                <a:latin typeface="Corbel"/>
                <a:ea typeface="Corbel"/>
                <a:cs typeface="Corbel"/>
                <a:sym typeface="Corbel"/>
              </a:rPr>
              <a:t>Rappeler le défi, expliquer son prototype</a:t>
            </a:r>
            <a:br>
              <a:rPr lang="fr-FR" sz="2100" b="0" i="0" u="none" strike="noStrike" cap="none">
                <a:solidFill>
                  <a:srgbClr val="575757"/>
                </a:solidFill>
                <a:latin typeface="Corbel"/>
                <a:ea typeface="Corbel"/>
                <a:cs typeface="Corbel"/>
                <a:sym typeface="Corbel"/>
              </a:rPr>
            </a:br>
            <a:r>
              <a:rPr lang="fr-FR" sz="2100" b="0" i="0" u="none" strike="noStrike" cap="none">
                <a:solidFill>
                  <a:srgbClr val="575757"/>
                </a:solidFill>
                <a:latin typeface="Corbel"/>
                <a:ea typeface="Corbel"/>
                <a:cs typeface="Corbel"/>
                <a:sym typeface="Corbel"/>
              </a:rPr>
              <a:t>Laisser les groupes poser leurs questions</a:t>
            </a:r>
            <a:br>
              <a:rPr lang="fr-FR" sz="2300" b="0" i="0" u="none" strike="noStrike" cap="none">
                <a:solidFill>
                  <a:srgbClr val="575757"/>
                </a:solidFill>
                <a:latin typeface="Corbel"/>
                <a:ea typeface="Corbel"/>
                <a:cs typeface="Corbel"/>
                <a:sym typeface="Corbel"/>
              </a:rPr>
            </a:br>
            <a:endParaRPr sz="2300" b="1" i="0" u="none" strike="noStrike" cap="none">
              <a:solidFill>
                <a:schemeClr val="accent6"/>
              </a:solidFill>
              <a:latin typeface="Corbel"/>
              <a:ea typeface="Corbel"/>
              <a:cs typeface="Corbel"/>
              <a:sym typeface="Corbel"/>
            </a:endParaRPr>
          </a:p>
          <a:p>
            <a:pPr marL="285750" marR="0" lvl="0" indent="-317500" algn="l" rtl="0">
              <a:lnSpc>
                <a:spcPct val="100000"/>
              </a:lnSpc>
              <a:spcBef>
                <a:spcPts val="0"/>
              </a:spcBef>
              <a:spcAft>
                <a:spcPts val="0"/>
              </a:spcAft>
              <a:buClr>
                <a:srgbClr val="000000"/>
              </a:buClr>
              <a:buSzPts val="2300"/>
              <a:buFont typeface="Arial"/>
              <a:buChar char="•"/>
            </a:pPr>
            <a:r>
              <a:rPr lang="fr-FR" sz="2300" b="0" i="0" u="none" strike="noStrike" cap="none">
                <a:solidFill>
                  <a:srgbClr val="575757"/>
                </a:solidFill>
                <a:latin typeface="Corbel"/>
                <a:ea typeface="Corbel"/>
                <a:cs typeface="Corbel"/>
                <a:sym typeface="Corbel"/>
              </a:rPr>
              <a:t>Demander aux élèves de faire un </a:t>
            </a:r>
            <a:r>
              <a:rPr lang="fr-FR" sz="2300" b="1" i="0" u="none" strike="noStrike" cap="none">
                <a:solidFill>
                  <a:schemeClr val="accent6"/>
                </a:solidFill>
                <a:latin typeface="Corbel"/>
                <a:ea typeface="Corbel"/>
                <a:cs typeface="Corbel"/>
                <a:sym typeface="Corbel"/>
              </a:rPr>
              <a:t>compliment </a:t>
            </a:r>
            <a:r>
              <a:rPr lang="fr-FR" sz="2300" b="0" i="0" u="none" strike="noStrike" cap="none">
                <a:solidFill>
                  <a:srgbClr val="575757"/>
                </a:solidFill>
                <a:latin typeface="Corbel"/>
                <a:ea typeface="Corbel"/>
                <a:cs typeface="Corbel"/>
                <a:sym typeface="Corbel"/>
              </a:rPr>
              <a:t>sur le prototype et d’ajouter </a:t>
            </a:r>
            <a:r>
              <a:rPr lang="fr-FR" sz="2300" b="1" i="0" u="none" strike="noStrike" cap="none">
                <a:solidFill>
                  <a:schemeClr val="accent6"/>
                </a:solidFill>
                <a:latin typeface="Corbel"/>
                <a:ea typeface="Corbel"/>
                <a:cs typeface="Corbel"/>
                <a:sym typeface="Corbel"/>
              </a:rPr>
              <a:t>une suggestion  </a:t>
            </a:r>
            <a:br>
              <a:rPr lang="fr-FR" sz="2300" b="0" i="0" u="none" strike="noStrike" cap="none">
                <a:solidFill>
                  <a:srgbClr val="575757"/>
                </a:solidFill>
                <a:latin typeface="Corbel"/>
                <a:ea typeface="Corbel"/>
                <a:cs typeface="Corbel"/>
                <a:sym typeface="Corbel"/>
              </a:rPr>
            </a:br>
            <a:r>
              <a:rPr lang="fr-FR" sz="2100" b="0" i="0" u="none" strike="noStrike" cap="none">
                <a:solidFill>
                  <a:srgbClr val="575757"/>
                </a:solidFill>
                <a:latin typeface="Corbel"/>
                <a:ea typeface="Corbel"/>
                <a:cs typeface="Corbel"/>
                <a:sym typeface="Corbel"/>
              </a:rPr>
              <a:t>Exemple : Je trouve très intéressant votre représentation de la cantine et vous auriez pu inclure le chef d’établissement</a:t>
            </a:r>
            <a:endParaRPr sz="2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300" b="0" i="0" u="none" strike="noStrike" cap="none">
              <a:solidFill>
                <a:srgbClr val="575757"/>
              </a:solidFill>
              <a:latin typeface="Corbel"/>
              <a:ea typeface="Corbel"/>
              <a:cs typeface="Corbel"/>
              <a:sym typeface="Corbel"/>
            </a:endParaRPr>
          </a:p>
          <a:p>
            <a:pPr marL="285750" marR="0" lvl="0" indent="-317500" algn="l" rtl="0">
              <a:lnSpc>
                <a:spcPct val="100000"/>
              </a:lnSpc>
              <a:spcBef>
                <a:spcPts val="0"/>
              </a:spcBef>
              <a:spcAft>
                <a:spcPts val="0"/>
              </a:spcAft>
              <a:buClr>
                <a:srgbClr val="000000"/>
              </a:buClr>
              <a:buSzPts val="2300"/>
              <a:buFont typeface="Arial"/>
              <a:buChar char="•"/>
            </a:pPr>
            <a:r>
              <a:rPr lang="fr-FR" sz="2300" b="0" i="0" u="none" strike="noStrike" cap="none">
                <a:solidFill>
                  <a:srgbClr val="575757"/>
                </a:solidFill>
                <a:latin typeface="Corbel"/>
                <a:ea typeface="Corbel"/>
                <a:cs typeface="Corbel"/>
                <a:sym typeface="Corbel"/>
              </a:rPr>
              <a:t>Le groupe qui restitue ne peut pas rebondir sur les suggestions mais doit simplement répondre </a:t>
            </a:r>
            <a:r>
              <a:rPr lang="fr-FR" sz="2300" b="1" i="0" u="none" strike="noStrike" cap="none">
                <a:solidFill>
                  <a:schemeClr val="accent6"/>
                </a:solidFill>
                <a:latin typeface="Corbel"/>
                <a:ea typeface="Corbel"/>
                <a:cs typeface="Corbel"/>
                <a:sym typeface="Corbel"/>
              </a:rPr>
              <a:t>« Merci »</a:t>
            </a:r>
            <a:endParaRPr sz="2300" b="0" i="0" u="none" strike="noStrike" cap="none">
              <a:solidFill>
                <a:srgbClr val="000000"/>
              </a:solidFill>
              <a:latin typeface="Arial"/>
              <a:ea typeface="Arial"/>
              <a:cs typeface="Arial"/>
              <a:sym typeface="Arial"/>
            </a:endParaRPr>
          </a:p>
        </p:txBody>
      </p:sp>
      <p:grpSp>
        <p:nvGrpSpPr>
          <p:cNvPr id="1065" name="Google Shape;1065;g2be7d6dfebe_0_6156"/>
          <p:cNvGrpSpPr/>
          <p:nvPr/>
        </p:nvGrpSpPr>
        <p:grpSpPr>
          <a:xfrm>
            <a:off x="524632" y="536697"/>
            <a:ext cx="2578100" cy="813713"/>
            <a:chOff x="9898899" y="275289"/>
            <a:chExt cx="1903500" cy="951600"/>
          </a:xfrm>
        </p:grpSpPr>
        <p:sp>
          <p:nvSpPr>
            <p:cNvPr id="1066" name="Google Shape;1066;g2be7d6dfebe_0_6156"/>
            <p:cNvSpPr/>
            <p:nvPr/>
          </p:nvSpPr>
          <p:spPr>
            <a:xfrm>
              <a:off x="9898899" y="275289"/>
              <a:ext cx="1903500" cy="951600"/>
            </a:xfrm>
            <a:prstGeom prst="roundRect">
              <a:avLst>
                <a:gd name="adj" fmla="val 10000"/>
              </a:avLst>
            </a:prstGeom>
            <a:solidFill>
              <a:srgbClr val="F69E0D"/>
            </a:solidFill>
            <a:ln w="38100" cap="flat" cmpd="sng">
              <a:solidFill>
                <a:schemeClr val="lt1"/>
              </a:solidFill>
              <a:prstDash val="solid"/>
              <a:round/>
              <a:headEnd type="none" w="sm" len="sm"/>
              <a:tailEnd type="none" w="sm" len="sm"/>
            </a:ln>
            <a:effectLst>
              <a:outerShdw blurRad="40000" dist="20000" dir="5400000" rotWithShape="0">
                <a:srgbClr val="000000">
                  <a:alpha val="360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7" name="Google Shape;1067;g2be7d6dfebe_0_6156"/>
            <p:cNvSpPr txBox="1"/>
            <p:nvPr/>
          </p:nvSpPr>
          <p:spPr>
            <a:xfrm>
              <a:off x="9926774" y="303164"/>
              <a:ext cx="1847700" cy="896100"/>
            </a:xfrm>
            <a:prstGeom prst="rect">
              <a:avLst/>
            </a:prstGeom>
            <a:noFill/>
            <a:ln>
              <a:noFill/>
            </a:ln>
          </p:spPr>
          <p:txBody>
            <a:bodyPr spcFirstLastPara="1" wrap="square" lIns="45700" tIns="30475" rIns="45700" bIns="304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3200" b="1" i="0" u="none" strike="noStrike" cap="none">
                  <a:solidFill>
                    <a:schemeClr val="lt1"/>
                  </a:solidFill>
                  <a:latin typeface="Corbel"/>
                  <a:ea typeface="Corbel"/>
                  <a:cs typeface="Corbel"/>
                  <a:sym typeface="Corbel"/>
                </a:rPr>
                <a:t>Restitution</a:t>
              </a:r>
              <a:endParaRPr sz="3200" b="0" i="0" u="none" strike="noStrike" cap="none">
                <a:solidFill>
                  <a:schemeClr val="lt1"/>
                </a:solidFill>
                <a:latin typeface="Corbel"/>
                <a:ea typeface="Corbel"/>
                <a:cs typeface="Corbel"/>
                <a:sym typeface="Corbe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g2be7d6dfebe_0_7332"/>
          <p:cNvSpPr txBox="1"/>
          <p:nvPr/>
        </p:nvSpPr>
        <p:spPr>
          <a:xfrm>
            <a:off x="1065975" y="377325"/>
            <a:ext cx="6446100" cy="2007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300"/>
              <a:buFont typeface="Arial"/>
              <a:buNone/>
            </a:pPr>
            <a:endParaRPr sz="1300" b="1" i="0" u="none" strike="noStrike" cap="none">
              <a:solidFill>
                <a:srgbClr val="000000"/>
              </a:solidFill>
              <a:latin typeface="Corbel"/>
              <a:ea typeface="Corbel"/>
              <a:cs typeface="Corbel"/>
              <a:sym typeface="Corbel"/>
            </a:endParaRPr>
          </a:p>
          <a:p>
            <a:pPr marL="0" marR="0" lvl="0" indent="0" algn="l" rtl="0">
              <a:lnSpc>
                <a:spcPct val="115000"/>
              </a:lnSpc>
              <a:spcBef>
                <a:spcPts val="1200"/>
              </a:spcBef>
              <a:spcAft>
                <a:spcPts val="0"/>
              </a:spcAft>
              <a:buClr>
                <a:srgbClr val="000000"/>
              </a:buClr>
              <a:buSzPts val="1600"/>
              <a:buFont typeface="Arial"/>
              <a:buNone/>
            </a:pPr>
            <a:endParaRPr sz="160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00"/>
              <a:buFont typeface="Arial"/>
              <a:buNone/>
            </a:pP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pic>
        <p:nvPicPr>
          <p:cNvPr id="1073" name="Google Shape;1073;g2be7d6dfebe_0_7332"/>
          <p:cNvPicPr preferRelativeResize="0"/>
          <p:nvPr/>
        </p:nvPicPr>
        <p:blipFill rotWithShape="1">
          <a:blip r:embed="rId3">
            <a:alphaModFix/>
          </a:blip>
          <a:srcRect/>
          <a:stretch/>
        </p:blipFill>
        <p:spPr>
          <a:xfrm rot="5400000">
            <a:off x="954825" y="335126"/>
            <a:ext cx="4101701" cy="5764149"/>
          </a:xfrm>
          <a:prstGeom prst="rect">
            <a:avLst/>
          </a:prstGeom>
          <a:noFill/>
          <a:ln>
            <a:noFill/>
          </a:ln>
        </p:spPr>
      </p:pic>
      <p:pic>
        <p:nvPicPr>
          <p:cNvPr id="1074" name="Google Shape;1074;g2be7d6dfebe_0_7332"/>
          <p:cNvPicPr preferRelativeResize="0"/>
          <p:nvPr/>
        </p:nvPicPr>
        <p:blipFill rotWithShape="1">
          <a:blip r:embed="rId4">
            <a:alphaModFix/>
          </a:blip>
          <a:srcRect/>
          <a:stretch/>
        </p:blipFill>
        <p:spPr>
          <a:xfrm rot="5400000">
            <a:off x="7168174" y="1577124"/>
            <a:ext cx="3843275" cy="5457676"/>
          </a:xfrm>
          <a:prstGeom prst="rect">
            <a:avLst/>
          </a:prstGeom>
          <a:noFill/>
          <a:ln>
            <a:noFill/>
          </a:ln>
        </p:spPr>
      </p:pic>
      <p:sp>
        <p:nvSpPr>
          <p:cNvPr id="1075" name="Google Shape;1075;g2be7d6dfebe_0_7332"/>
          <p:cNvSpPr txBox="1"/>
          <p:nvPr/>
        </p:nvSpPr>
        <p:spPr>
          <a:xfrm>
            <a:off x="339175" y="6169025"/>
            <a:ext cx="8426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chemeClr val="dk1"/>
                </a:solidFill>
                <a:latin typeface="Corbel"/>
                <a:ea typeface="Corbel"/>
                <a:cs typeface="Corbel"/>
                <a:sym typeface="Corbel"/>
              </a:rPr>
              <a:t>→ Fiches à retrouver </a:t>
            </a:r>
            <a:r>
              <a:rPr lang="fr-FR">
                <a:solidFill>
                  <a:schemeClr val="dk1"/>
                </a:solidFill>
                <a:latin typeface="Corbel"/>
                <a:ea typeface="Corbel"/>
                <a:cs typeface="Corbel"/>
                <a:sym typeface="Corbel"/>
              </a:rPr>
              <a:t>en pp 53-55 </a:t>
            </a:r>
            <a:r>
              <a:rPr lang="fr-FR" sz="1400" b="0" i="0" u="none" strike="noStrike" cap="none">
                <a:solidFill>
                  <a:schemeClr val="dk1"/>
                </a:solidFill>
                <a:latin typeface="Corbel"/>
                <a:ea typeface="Corbel"/>
                <a:cs typeface="Corbel"/>
                <a:sym typeface="Corbel"/>
              </a:rPr>
              <a:t>du </a:t>
            </a:r>
            <a:r>
              <a:rPr lang="fr-FR" sz="1400" b="0" u="sng" strike="noStrike" cap="none">
                <a:solidFill>
                  <a:schemeClr val="accent1"/>
                </a:solidFill>
                <a:latin typeface="Corbel"/>
                <a:ea typeface="Corbel"/>
                <a:cs typeface="Corbel"/>
                <a:sym typeface="Corbel"/>
                <a:hlinkClick r:id="rId5">
                  <a:extLst>
                    <a:ext uri="{A12FA001-AC4F-418D-AE19-62706E023703}">
                      <ahyp:hlinkClr xmlns:ahyp="http://schemas.microsoft.com/office/drawing/2018/hyperlinkcolor" val="tx"/>
                    </a:ext>
                  </a:extLst>
                </a:hlinkClick>
              </a:rPr>
              <a:t>Guide pédagogique enseignant</a:t>
            </a:r>
            <a:endParaRPr sz="1400" b="0" u="none" strike="noStrike" cap="none">
              <a:solidFill>
                <a:schemeClr val="accent1"/>
              </a:solidFill>
              <a:latin typeface="Corbel"/>
              <a:ea typeface="Corbel"/>
              <a:cs typeface="Corbel"/>
              <a:sym typeface="Corbel"/>
            </a:endParaRPr>
          </a:p>
        </p:txBody>
      </p:sp>
      <p:sp>
        <p:nvSpPr>
          <p:cNvPr id="1076" name="Google Shape;1076;g2be7d6dfebe_0_7332"/>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900"/>
              <a:buNone/>
            </a:pPr>
            <a:r>
              <a:rPr lang="fr-FR"/>
              <a:t>Etape 2 - Pour clôturer la séance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pic>
        <p:nvPicPr>
          <p:cNvPr id="1082" name="Google Shape;1082;g28efc2d9914_4_0"/>
          <p:cNvPicPr preferRelativeResize="0"/>
          <p:nvPr/>
        </p:nvPicPr>
        <p:blipFill rotWithShape="1">
          <a:blip r:embed="rId3">
            <a:alphaModFix/>
          </a:blip>
          <a:srcRect/>
          <a:stretch/>
        </p:blipFill>
        <p:spPr>
          <a:xfrm>
            <a:off x="6096000" y="1842951"/>
            <a:ext cx="5718426" cy="4288800"/>
          </a:xfrm>
          <a:prstGeom prst="rect">
            <a:avLst/>
          </a:prstGeom>
          <a:noFill/>
          <a:ln>
            <a:noFill/>
          </a:ln>
        </p:spPr>
      </p:pic>
      <p:sp>
        <p:nvSpPr>
          <p:cNvPr id="1083" name="Google Shape;1083;g28efc2d9914_4_0"/>
          <p:cNvSpPr txBox="1">
            <a:spLocks noGrp="1"/>
          </p:cNvSpPr>
          <p:nvPr>
            <p:ph type="body" idx="1"/>
          </p:nvPr>
        </p:nvSpPr>
        <p:spPr>
          <a:xfrm>
            <a:off x="1085529" y="399442"/>
            <a:ext cx="11573100" cy="72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5400"/>
              <a:buNone/>
            </a:pPr>
            <a:r>
              <a:rPr lang="fr-FR" sz="3400">
                <a:solidFill>
                  <a:schemeClr val="accent1"/>
                </a:solidFill>
                <a:latin typeface="Montserrat"/>
                <a:ea typeface="Montserrat"/>
                <a:cs typeface="Montserrat"/>
                <a:sym typeface="Montserrat"/>
              </a:rPr>
              <a:t>Les fiches action PEBC</a:t>
            </a:r>
            <a:endParaRPr sz="5200">
              <a:solidFill>
                <a:schemeClr val="accent1"/>
              </a:solidFill>
            </a:endParaRPr>
          </a:p>
        </p:txBody>
      </p:sp>
      <p:pic>
        <p:nvPicPr>
          <p:cNvPr id="1084" name="Google Shape;1084;g28efc2d9914_4_0" descr="Une image contenant table&#10;&#10;Description générée automatiquement"/>
          <p:cNvPicPr preferRelativeResize="0"/>
          <p:nvPr/>
        </p:nvPicPr>
        <p:blipFill rotWithShape="1">
          <a:blip r:embed="rId4">
            <a:alphaModFix/>
          </a:blip>
          <a:srcRect/>
          <a:stretch/>
        </p:blipFill>
        <p:spPr>
          <a:xfrm rot="-360000">
            <a:off x="251988" y="1738728"/>
            <a:ext cx="6133672" cy="449727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g2be7d6dfebe_0_7340"/>
          <p:cNvSpPr txBox="1"/>
          <p:nvPr/>
        </p:nvSpPr>
        <p:spPr>
          <a:xfrm>
            <a:off x="522350" y="1443425"/>
            <a:ext cx="11370000" cy="467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17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fr-FR" sz="2300" b="1">
                <a:latin typeface="Corbel"/>
                <a:ea typeface="Corbel"/>
                <a:cs typeface="Corbel"/>
                <a:sym typeface="Corbel"/>
              </a:rPr>
              <a:t>→ </a:t>
            </a:r>
            <a:r>
              <a:rPr lang="fr-FR" sz="2300" b="1" i="0" u="none" strike="noStrike" cap="none">
                <a:solidFill>
                  <a:srgbClr val="000000"/>
                </a:solidFill>
                <a:latin typeface="Corbel"/>
                <a:ea typeface="Corbel"/>
                <a:cs typeface="Corbel"/>
                <a:sym typeface="Corbel"/>
              </a:rPr>
              <a:t>Définir la liste des actions à intégrer dans votre plan </a:t>
            </a:r>
            <a:endParaRPr sz="2300" b="1" i="0" u="none" strike="noStrike" cap="none">
              <a:solidFill>
                <a:srgbClr val="000000"/>
              </a:solidFill>
              <a:latin typeface="Corbel"/>
              <a:ea typeface="Corbel"/>
              <a:cs typeface="Corbel"/>
              <a:sym typeface="Corbel"/>
            </a:endParaRPr>
          </a:p>
          <a:p>
            <a:pPr marL="914400" marR="0" lvl="0" indent="0" algn="l" rtl="0">
              <a:lnSpc>
                <a:spcPct val="100000"/>
              </a:lnSpc>
              <a:spcBef>
                <a:spcPts val="0"/>
              </a:spcBef>
              <a:spcAft>
                <a:spcPts val="0"/>
              </a:spcAft>
              <a:buClr>
                <a:srgbClr val="000000"/>
              </a:buClr>
              <a:buSzPts val="2200"/>
              <a:buFont typeface="Arial"/>
              <a:buNone/>
            </a:pPr>
            <a:endParaRPr sz="2200" b="1">
              <a:latin typeface="Calibri"/>
              <a:ea typeface="Calibri"/>
              <a:cs typeface="Calibri"/>
              <a:sym typeface="Calibri"/>
            </a:endParaRPr>
          </a:p>
          <a:p>
            <a:pPr marL="457200" marR="0" lvl="0" indent="-330200" algn="l" rtl="0">
              <a:lnSpc>
                <a:spcPct val="100000"/>
              </a:lnSpc>
              <a:spcBef>
                <a:spcPts val="0"/>
              </a:spcBef>
              <a:spcAft>
                <a:spcPts val="0"/>
              </a:spcAft>
              <a:buSzPts val="1600"/>
              <a:buChar char="●"/>
            </a:pPr>
            <a:r>
              <a:rPr lang="fr-FR" sz="2300" b="1" i="0" u="none" strike="noStrike" cap="none">
                <a:solidFill>
                  <a:srgbClr val="000000"/>
                </a:solidFill>
                <a:latin typeface="Corbel"/>
                <a:ea typeface="Corbel"/>
                <a:cs typeface="Corbel"/>
                <a:sym typeface="Corbel"/>
              </a:rPr>
              <a:t> </a:t>
            </a:r>
            <a:r>
              <a:rPr lang="fr-FR" sz="2300" b="1" i="0" u="none" strike="noStrike" cap="none">
                <a:solidFill>
                  <a:srgbClr val="4A86E8"/>
                </a:solidFill>
                <a:latin typeface="Corbel"/>
                <a:ea typeface="Corbel"/>
                <a:cs typeface="Corbel"/>
                <a:sym typeface="Corbel"/>
              </a:rPr>
              <a:t>Répétition de l’étape 2</a:t>
            </a:r>
            <a:endParaRPr sz="2300" b="1" i="0" u="none" strike="noStrike" cap="none">
              <a:solidFill>
                <a:srgbClr val="000000"/>
              </a:solidFill>
              <a:latin typeface="Corbel"/>
              <a:ea typeface="Corbel"/>
              <a:cs typeface="Corbel"/>
              <a:sym typeface="Corbel"/>
            </a:endParaRPr>
          </a:p>
          <a:p>
            <a:pPr marL="914400" marR="0" lvl="1" indent="-374650" algn="l" rtl="0">
              <a:lnSpc>
                <a:spcPct val="100000"/>
              </a:lnSpc>
              <a:spcBef>
                <a:spcPts val="0"/>
              </a:spcBef>
              <a:spcAft>
                <a:spcPts val="0"/>
              </a:spcAft>
              <a:buClr>
                <a:srgbClr val="000000"/>
              </a:buClr>
              <a:buSzPts val="2300"/>
              <a:buFont typeface="Calibri"/>
              <a:buChar char="○"/>
            </a:pPr>
            <a:r>
              <a:rPr lang="fr-FR" sz="2300" b="1" i="0" u="none" strike="noStrike" cap="none">
                <a:solidFill>
                  <a:srgbClr val="000000"/>
                </a:solidFill>
                <a:latin typeface="Corbel"/>
                <a:ea typeface="Corbel"/>
                <a:cs typeface="Corbel"/>
                <a:sym typeface="Corbel"/>
              </a:rPr>
              <a:t>sans le prototypage des actions </a:t>
            </a:r>
            <a:r>
              <a:rPr lang="fr-FR" sz="2300" i="0" u="none" strike="noStrike" cap="none">
                <a:solidFill>
                  <a:srgbClr val="000000"/>
                </a:solidFill>
                <a:latin typeface="Corbel"/>
                <a:ea typeface="Corbel"/>
                <a:cs typeface="Corbel"/>
                <a:sym typeface="Corbel"/>
              </a:rPr>
              <a:t>(classe entière ou sous-groupe)</a:t>
            </a:r>
            <a:endParaRPr sz="2300" i="0" u="none" strike="noStrike" cap="none">
              <a:solidFill>
                <a:srgbClr val="000000"/>
              </a:solidFill>
              <a:latin typeface="Corbel"/>
              <a:ea typeface="Corbel"/>
              <a:cs typeface="Corbel"/>
              <a:sym typeface="Corbel"/>
            </a:endParaRPr>
          </a:p>
          <a:p>
            <a:pPr marL="914400" marR="0" lvl="1" indent="-374650" algn="l" rtl="0">
              <a:lnSpc>
                <a:spcPct val="100000"/>
              </a:lnSpc>
              <a:spcBef>
                <a:spcPts val="0"/>
              </a:spcBef>
              <a:spcAft>
                <a:spcPts val="0"/>
              </a:spcAft>
              <a:buClr>
                <a:srgbClr val="000000"/>
              </a:buClr>
              <a:buSzPts val="2300"/>
              <a:buFont typeface="Calibri"/>
              <a:buChar char="○"/>
            </a:pPr>
            <a:r>
              <a:rPr lang="fr-FR" sz="2300" i="0" u="none" strike="noStrike" cap="none">
                <a:solidFill>
                  <a:srgbClr val="000000"/>
                </a:solidFill>
                <a:latin typeface="Corbel"/>
                <a:ea typeface="Corbel"/>
                <a:cs typeface="Corbel"/>
                <a:sym typeface="Corbel"/>
              </a:rPr>
              <a:t>uniquement la</a:t>
            </a:r>
            <a:r>
              <a:rPr lang="fr-FR" sz="2300" b="1" i="0" u="none" strike="noStrike" cap="none">
                <a:solidFill>
                  <a:srgbClr val="000000"/>
                </a:solidFill>
                <a:latin typeface="Corbel"/>
                <a:ea typeface="Corbel"/>
                <a:cs typeface="Corbel"/>
                <a:sym typeface="Corbel"/>
              </a:rPr>
              <a:t> proposition de solutions + la </a:t>
            </a:r>
            <a:r>
              <a:rPr lang="fr-FR" sz="2300" b="1" i="0" u="sng" strike="noStrike" cap="none">
                <a:solidFill>
                  <a:srgbClr val="000000"/>
                </a:solidFill>
                <a:latin typeface="Corbel"/>
                <a:ea typeface="Corbel"/>
                <a:cs typeface="Corbel"/>
                <a:sym typeface="Corbel"/>
              </a:rPr>
              <a:t>classification</a:t>
            </a:r>
            <a:r>
              <a:rPr lang="fr-FR" sz="2300" b="1">
                <a:latin typeface="Corbel"/>
                <a:ea typeface="Corbel"/>
                <a:cs typeface="Corbel"/>
                <a:sym typeface="Corbel"/>
              </a:rPr>
              <a:t> </a:t>
            </a:r>
            <a:r>
              <a:rPr lang="fr-FR" sz="2300" i="0" u="none" strike="noStrike" cap="none">
                <a:solidFill>
                  <a:srgbClr val="000000"/>
                </a:solidFill>
                <a:latin typeface="Corbel"/>
                <a:ea typeface="Corbel"/>
                <a:cs typeface="Corbel"/>
                <a:sym typeface="Corbel"/>
              </a:rPr>
              <a:t>(classe entière) </a:t>
            </a:r>
            <a:endParaRPr sz="2300" i="0" u="none" strike="noStrike" cap="none">
              <a:solidFill>
                <a:srgbClr val="000000"/>
              </a:solidFill>
              <a:latin typeface="Corbel"/>
              <a:ea typeface="Corbel"/>
              <a:cs typeface="Corbel"/>
              <a:sym typeface="Corbel"/>
            </a:endParaRPr>
          </a:p>
          <a:p>
            <a:pPr marL="914400" marR="0" lvl="1" indent="-374650" algn="l" rtl="0">
              <a:lnSpc>
                <a:spcPct val="100000"/>
              </a:lnSpc>
              <a:spcBef>
                <a:spcPts val="0"/>
              </a:spcBef>
              <a:spcAft>
                <a:spcPts val="0"/>
              </a:spcAft>
              <a:buClr>
                <a:srgbClr val="000000"/>
              </a:buClr>
              <a:buSzPts val="2300"/>
              <a:buFont typeface="Corbel"/>
              <a:buChar char="○"/>
            </a:pPr>
            <a:r>
              <a:rPr lang="fr-FR" sz="2300" i="1" u="none" strike="noStrike" cap="none">
                <a:solidFill>
                  <a:srgbClr val="000000"/>
                </a:solidFill>
                <a:latin typeface="Corbel"/>
                <a:ea typeface="Corbel"/>
                <a:cs typeface="Corbel"/>
                <a:sym typeface="Corbel"/>
              </a:rPr>
              <a:t>répétition possible pour chaque action si temps et envie(sous-groupe)</a:t>
            </a:r>
            <a:endParaRPr sz="2300" i="1"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None/>
            </a:pPr>
            <a:endParaRPr sz="2300" i="1">
              <a:latin typeface="Corbel"/>
              <a:ea typeface="Corbel"/>
              <a:cs typeface="Corbel"/>
              <a:sym typeface="Corbel"/>
            </a:endParaRPr>
          </a:p>
          <a:p>
            <a:pPr marL="457200" marR="0" lvl="0" indent="-330200" algn="l" rtl="0">
              <a:lnSpc>
                <a:spcPct val="100000"/>
              </a:lnSpc>
              <a:spcBef>
                <a:spcPts val="0"/>
              </a:spcBef>
              <a:spcAft>
                <a:spcPts val="0"/>
              </a:spcAft>
              <a:buSzPts val="1600"/>
              <a:buChar char="●"/>
            </a:pPr>
            <a:r>
              <a:rPr lang="fr-FR" sz="2300" b="1" i="0" u="none" strike="noStrike" cap="none">
                <a:solidFill>
                  <a:srgbClr val="4A86E8"/>
                </a:solidFill>
                <a:latin typeface="Corbel"/>
                <a:ea typeface="Corbel"/>
                <a:cs typeface="Corbel"/>
                <a:sym typeface="Corbel"/>
              </a:rPr>
              <a:t>En co-construction</a:t>
            </a:r>
            <a:r>
              <a:rPr lang="fr-FR" sz="2300" b="1" i="0" u="none" strike="noStrike" cap="none">
                <a:solidFill>
                  <a:srgbClr val="000000"/>
                </a:solidFill>
                <a:latin typeface="Corbel"/>
                <a:ea typeface="Corbel"/>
                <a:cs typeface="Corbel"/>
                <a:sym typeface="Corbel"/>
              </a:rPr>
              <a:t> </a:t>
            </a:r>
            <a:r>
              <a:rPr lang="fr-FR" sz="2300" i="0" u="none" strike="noStrike" cap="none">
                <a:solidFill>
                  <a:srgbClr val="000000"/>
                </a:solidFill>
                <a:latin typeface="Corbel"/>
                <a:ea typeface="Corbel"/>
                <a:cs typeface="Corbel"/>
                <a:sym typeface="Corbel"/>
              </a:rPr>
              <a:t>avec l’implication du personnel concerné ou d’un expert</a:t>
            </a:r>
            <a:endParaRPr sz="230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None/>
            </a:pPr>
            <a:endParaRPr sz="2300">
              <a:latin typeface="Corbel"/>
              <a:ea typeface="Corbel"/>
              <a:cs typeface="Corbel"/>
              <a:sym typeface="Corbel"/>
            </a:endParaRPr>
          </a:p>
          <a:p>
            <a:pPr marL="457200" marR="0" lvl="0" indent="-330200" algn="l" rtl="0">
              <a:lnSpc>
                <a:spcPct val="100000"/>
              </a:lnSpc>
              <a:spcBef>
                <a:spcPts val="0"/>
              </a:spcBef>
              <a:spcAft>
                <a:spcPts val="0"/>
              </a:spcAft>
              <a:buSzPts val="1600"/>
              <a:buChar char="●"/>
            </a:pPr>
            <a:r>
              <a:rPr lang="fr-FR" sz="2300" b="1" i="0" u="none" strike="noStrike" cap="none">
                <a:solidFill>
                  <a:srgbClr val="4A86E8"/>
                </a:solidFill>
                <a:latin typeface="Corbel"/>
                <a:ea typeface="Corbel"/>
                <a:cs typeface="Corbel"/>
                <a:sym typeface="Corbel"/>
              </a:rPr>
              <a:t>Choix de 10 actions</a:t>
            </a:r>
            <a:r>
              <a:rPr lang="fr-FR" sz="2300" b="1" i="0" u="none" strike="noStrike" cap="none">
                <a:solidFill>
                  <a:srgbClr val="000000"/>
                </a:solidFill>
                <a:latin typeface="Corbel"/>
                <a:ea typeface="Corbel"/>
                <a:cs typeface="Corbel"/>
                <a:sym typeface="Corbel"/>
              </a:rPr>
              <a:t> (2/poste d’émissions)</a:t>
            </a:r>
            <a:endParaRPr sz="2300" b="1"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None/>
            </a:pPr>
            <a:endParaRPr sz="2300" b="1">
              <a:latin typeface="Corbel"/>
              <a:ea typeface="Corbel"/>
              <a:cs typeface="Corbel"/>
              <a:sym typeface="Corbel"/>
            </a:endParaRPr>
          </a:p>
          <a:p>
            <a:pPr marL="457200" marR="0" lvl="0" indent="-330200" algn="l" rtl="0">
              <a:lnSpc>
                <a:spcPct val="100000"/>
              </a:lnSpc>
              <a:spcBef>
                <a:spcPts val="0"/>
              </a:spcBef>
              <a:spcAft>
                <a:spcPts val="0"/>
              </a:spcAft>
              <a:buClr>
                <a:srgbClr val="000000"/>
              </a:buClr>
              <a:buSzPts val="1600"/>
              <a:buChar char="●"/>
            </a:pPr>
            <a:r>
              <a:rPr lang="fr-FR" sz="2300" b="1" i="0" u="none" strike="noStrike" cap="none">
                <a:solidFill>
                  <a:srgbClr val="000000"/>
                </a:solidFill>
                <a:latin typeface="Corbel"/>
                <a:ea typeface="Corbel"/>
                <a:cs typeface="Corbel"/>
                <a:sym typeface="Corbel"/>
              </a:rPr>
              <a:t>Ne pas négliger les“petits” postes car ces actions faciles = dynamique globale </a:t>
            </a:r>
            <a:endParaRPr sz="2300" i="0" u="none" strike="noStrike" cap="none">
              <a:solidFill>
                <a:srgbClr val="000000"/>
              </a:solidFill>
              <a:latin typeface="Corbel"/>
              <a:ea typeface="Corbel"/>
              <a:cs typeface="Corbel"/>
              <a:sym typeface="Corbel"/>
            </a:endParaRPr>
          </a:p>
        </p:txBody>
      </p:sp>
      <p:sp>
        <p:nvSpPr>
          <p:cNvPr id="1090" name="Google Shape;1090;g2be7d6dfebe_0_7340"/>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900"/>
              <a:buNone/>
            </a:pPr>
            <a:r>
              <a:rPr lang="fr-FR"/>
              <a:t>Etape 3 - Création du plan d’action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g2be7d6dfebe_0_7346" descr="Coche"/>
          <p:cNvSpPr/>
          <p:nvPr/>
        </p:nvSpPr>
        <p:spPr>
          <a:xfrm>
            <a:off x="541985" y="1540368"/>
            <a:ext cx="634500" cy="6339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g2be7d6dfebe_0_7346" descr="Crayon"/>
          <p:cNvSpPr/>
          <p:nvPr/>
        </p:nvSpPr>
        <p:spPr>
          <a:xfrm>
            <a:off x="1845190" y="2804585"/>
            <a:ext cx="444900" cy="4821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g2be7d6dfebe_0_7346" descr="Liste de contrôle"/>
          <p:cNvSpPr/>
          <p:nvPr/>
        </p:nvSpPr>
        <p:spPr>
          <a:xfrm>
            <a:off x="459850" y="4403985"/>
            <a:ext cx="634500" cy="6339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g2be7d6dfebe_0_7346" descr="Enseignant"/>
          <p:cNvSpPr/>
          <p:nvPr/>
        </p:nvSpPr>
        <p:spPr>
          <a:xfrm>
            <a:off x="1750314" y="5513323"/>
            <a:ext cx="634500" cy="6339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g2be7d6dfebe_0_7346"/>
          <p:cNvSpPr/>
          <p:nvPr/>
        </p:nvSpPr>
        <p:spPr>
          <a:xfrm>
            <a:off x="1443975" y="1494150"/>
            <a:ext cx="9890400" cy="585000"/>
          </a:xfrm>
          <a:prstGeom prst="roundRect">
            <a:avLst>
              <a:gd name="adj" fmla="val 10000"/>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1" i="0" u="none" strike="noStrike" cap="none">
                <a:solidFill>
                  <a:schemeClr val="dk1"/>
                </a:solidFill>
                <a:latin typeface="Corbel"/>
                <a:ea typeface="Corbel"/>
                <a:cs typeface="Corbel"/>
                <a:sym typeface="Corbel"/>
              </a:rPr>
              <a:t>Evaluation du plan d’action</a:t>
            </a:r>
            <a:endParaRPr sz="1400" b="0" i="0" u="none" strike="noStrike" cap="none">
              <a:solidFill>
                <a:srgbClr val="000000"/>
              </a:solidFill>
              <a:latin typeface="Arial"/>
              <a:ea typeface="Arial"/>
              <a:cs typeface="Arial"/>
              <a:sym typeface="Arial"/>
            </a:endParaRPr>
          </a:p>
        </p:txBody>
      </p:sp>
      <p:sp>
        <p:nvSpPr>
          <p:cNvPr id="1100" name="Google Shape;1100;g2be7d6dfebe_0_7346"/>
          <p:cNvSpPr/>
          <p:nvPr/>
        </p:nvSpPr>
        <p:spPr>
          <a:xfrm>
            <a:off x="2554325" y="2332900"/>
            <a:ext cx="8780100" cy="1923900"/>
          </a:xfrm>
          <a:prstGeom prst="roundRect">
            <a:avLst>
              <a:gd name="adj" fmla="val 10000"/>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a:solidFill>
                  <a:srgbClr val="000000"/>
                </a:solidFill>
                <a:latin typeface="Corbel"/>
                <a:ea typeface="Corbel"/>
                <a:cs typeface="Corbel"/>
                <a:sym typeface="Corbel"/>
              </a:rPr>
              <a:t>Définir des fiches actions </a:t>
            </a:r>
            <a:br>
              <a:rPr lang="fr-FR" sz="1900" b="1" i="0" u="none" strike="noStrike" cap="none">
                <a:solidFill>
                  <a:srgbClr val="000000"/>
                </a:solidFill>
                <a:latin typeface="Corbel"/>
                <a:ea typeface="Corbel"/>
                <a:cs typeface="Corbel"/>
                <a:sym typeface="Corbel"/>
              </a:rPr>
            </a:br>
            <a:endParaRPr sz="1900" b="1"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Corbel"/>
                <a:ea typeface="Corbel"/>
                <a:cs typeface="Corbel"/>
                <a:sym typeface="Corbel"/>
              </a:rPr>
              <a:t>→ Prévoir un calendrier / Définir les besoins, ressources etc.</a:t>
            </a:r>
            <a:br>
              <a:rPr lang="fr-FR" sz="1400" b="0" i="0" u="none" strike="noStrike" cap="none">
                <a:solidFill>
                  <a:srgbClr val="000000"/>
                </a:solidFill>
                <a:latin typeface="Corbel"/>
                <a:ea typeface="Corbel"/>
                <a:cs typeface="Corbel"/>
                <a:sym typeface="Corbel"/>
              </a:rPr>
            </a:br>
            <a:r>
              <a:rPr lang="fr-FR" sz="1400" b="0" i="0" u="none" strike="noStrike" cap="none">
                <a:solidFill>
                  <a:srgbClr val="000000"/>
                </a:solidFill>
                <a:latin typeface="Corbel"/>
                <a:ea typeface="Corbel"/>
                <a:cs typeface="Corbel"/>
                <a:sym typeface="Corbel"/>
              </a:rPr>
              <a:t>→ Discussions / rencontres </a:t>
            </a:r>
            <a:br>
              <a:rPr lang="fr-FR" sz="1400" b="0" i="0" u="none" strike="noStrike" cap="none">
                <a:solidFill>
                  <a:srgbClr val="000000"/>
                </a:solidFill>
                <a:latin typeface="Corbel"/>
                <a:ea typeface="Corbel"/>
                <a:cs typeface="Corbel"/>
                <a:sym typeface="Corbel"/>
              </a:rPr>
            </a:br>
            <a:r>
              <a:rPr lang="fr-FR" sz="1400" b="0" i="0" u="none" strike="noStrike" cap="none">
                <a:solidFill>
                  <a:srgbClr val="000000"/>
                </a:solidFill>
                <a:latin typeface="Corbel"/>
                <a:ea typeface="Corbel"/>
                <a:cs typeface="Corbel"/>
                <a:sym typeface="Corbel"/>
              </a:rPr>
              <a:t>→ Objectifs de réduction chiffrés</a:t>
            </a:r>
            <a:br>
              <a:rPr lang="fr-FR" sz="1400" b="0" i="0" u="none" strike="noStrike" cap="none">
                <a:solidFill>
                  <a:srgbClr val="000000"/>
                </a:solidFill>
                <a:latin typeface="Corbel"/>
                <a:ea typeface="Corbel"/>
                <a:cs typeface="Corbel"/>
                <a:sym typeface="Corbel"/>
              </a:rPr>
            </a:br>
            <a:r>
              <a:rPr lang="fr-FR" sz="1400" b="0" i="0" u="none" strike="noStrike" cap="none">
                <a:solidFill>
                  <a:srgbClr val="000000"/>
                </a:solidFill>
                <a:latin typeface="Corbel"/>
                <a:ea typeface="Corbel"/>
                <a:cs typeface="Corbel"/>
                <a:sym typeface="Corbel"/>
              </a:rPr>
              <a:t>→ Anticiper le suivi des actions </a:t>
            </a:r>
            <a:endParaRPr sz="14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chemeClr val="dk1"/>
                </a:solidFill>
                <a:latin typeface="Corbel"/>
                <a:ea typeface="Corbel"/>
                <a:cs typeface="Corbel"/>
                <a:sym typeface="Corbel"/>
              </a:rPr>
              <a:t>→ </a:t>
            </a:r>
            <a:r>
              <a:rPr lang="fr-FR">
                <a:solidFill>
                  <a:schemeClr val="dk1"/>
                </a:solidFill>
                <a:latin typeface="Corbel"/>
                <a:ea typeface="Corbel"/>
                <a:cs typeface="Corbel"/>
                <a:sym typeface="Corbel"/>
              </a:rPr>
              <a:t>Fiche à retrouver en pp 54 du </a:t>
            </a:r>
            <a:r>
              <a:rPr lang="fr-FR" u="sng">
                <a:solidFill>
                  <a:schemeClr val="accent1"/>
                </a:solidFill>
                <a:latin typeface="Corbel"/>
                <a:ea typeface="Corbel"/>
                <a:cs typeface="Corbel"/>
                <a:sym typeface="Corbel"/>
                <a:hlinkClick r:id="rId7">
                  <a:extLst>
                    <a:ext uri="{A12FA001-AC4F-418D-AE19-62706E023703}">
                      <ahyp:hlinkClr xmlns:ahyp="http://schemas.microsoft.com/office/drawing/2018/hyperlinkcolor" val="tx"/>
                    </a:ext>
                  </a:extLst>
                </a:hlinkClick>
              </a:rPr>
              <a:t>Guide pédagogique enseignant</a:t>
            </a:r>
            <a:endParaRPr sz="14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
        <p:nvSpPr>
          <p:cNvPr id="1101" name="Google Shape;1101;g2be7d6dfebe_0_7346"/>
          <p:cNvSpPr/>
          <p:nvPr/>
        </p:nvSpPr>
        <p:spPr>
          <a:xfrm>
            <a:off x="1443975" y="4428425"/>
            <a:ext cx="9890400" cy="585000"/>
          </a:xfrm>
          <a:prstGeom prst="roundRect">
            <a:avLst>
              <a:gd name="adj" fmla="val 10000"/>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1" i="0" u="none" strike="noStrike" cap="none">
                <a:solidFill>
                  <a:schemeClr val="dk1"/>
                </a:solidFill>
                <a:latin typeface="Corbel"/>
                <a:ea typeface="Corbel"/>
                <a:cs typeface="Corbel"/>
                <a:sym typeface="Corbel"/>
              </a:rPr>
              <a:t>Validation du plan d’action</a:t>
            </a:r>
            <a:endParaRPr sz="1400" b="0" i="0" u="none" strike="noStrike" cap="none">
              <a:solidFill>
                <a:srgbClr val="000000"/>
              </a:solidFill>
              <a:latin typeface="Arial"/>
              <a:ea typeface="Arial"/>
              <a:cs typeface="Arial"/>
              <a:sym typeface="Arial"/>
            </a:endParaRPr>
          </a:p>
        </p:txBody>
      </p:sp>
      <p:sp>
        <p:nvSpPr>
          <p:cNvPr id="1102" name="Google Shape;1102;g2be7d6dfebe_0_7346"/>
          <p:cNvSpPr/>
          <p:nvPr/>
        </p:nvSpPr>
        <p:spPr>
          <a:xfrm>
            <a:off x="2554325" y="5419575"/>
            <a:ext cx="8780100" cy="1126200"/>
          </a:xfrm>
          <a:prstGeom prst="roundRect">
            <a:avLst>
              <a:gd name="adj" fmla="val 10000"/>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Corbel"/>
                <a:ea typeface="Corbel"/>
                <a:cs typeface="Corbel"/>
                <a:sym typeface="Corbel"/>
              </a:rPr>
              <a:t>Formaliser le plan d’action (anticipation de la phase 5)</a:t>
            </a:r>
            <a:br>
              <a:rPr lang="fr-FR" sz="1400" b="1" i="0" u="none" strike="noStrike" cap="none">
                <a:solidFill>
                  <a:srgbClr val="000000"/>
                </a:solidFill>
                <a:latin typeface="Corbel"/>
                <a:ea typeface="Corbel"/>
                <a:cs typeface="Corbel"/>
                <a:sym typeface="Corbel"/>
              </a:rPr>
            </a:br>
            <a:r>
              <a:rPr lang="fr-FR" sz="1400" b="1" i="0" u="none" strike="noStrike" cap="none">
                <a:solidFill>
                  <a:srgbClr val="000000"/>
                </a:solidFill>
                <a:latin typeface="Corbel"/>
                <a:ea typeface="Corbel"/>
                <a:cs typeface="Corbel"/>
                <a:sym typeface="Corbel"/>
              </a:rPr>
              <a:t>Faire valider le plan d’action par le chef d'établissement et le personnel concerné</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1103" name="Google Shape;1103;g2be7d6dfebe_0_7346"/>
          <p:cNvPicPr preferRelativeResize="0"/>
          <p:nvPr/>
        </p:nvPicPr>
        <p:blipFill rotWithShape="1">
          <a:blip r:embed="rId8">
            <a:alphaModFix/>
          </a:blip>
          <a:srcRect/>
          <a:stretch/>
        </p:blipFill>
        <p:spPr>
          <a:xfrm rot="6153106">
            <a:off x="9385088" y="1219603"/>
            <a:ext cx="1972797" cy="2772397"/>
          </a:xfrm>
          <a:prstGeom prst="rect">
            <a:avLst/>
          </a:prstGeom>
          <a:noFill/>
          <a:ln>
            <a:noFill/>
          </a:ln>
        </p:spPr>
      </p:pic>
      <p:sp>
        <p:nvSpPr>
          <p:cNvPr id="1104" name="Google Shape;1104;g2be7d6dfebe_0_7346"/>
          <p:cNvSpPr txBox="1">
            <a:spLocks noGrp="1"/>
          </p:cNvSpPr>
          <p:nvPr>
            <p:ph type="title"/>
          </p:nvPr>
        </p:nvSpPr>
        <p:spPr>
          <a:xfrm>
            <a:off x="1007600" y="102675"/>
            <a:ext cx="10574700" cy="980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900"/>
              <a:buNone/>
            </a:pPr>
            <a:r>
              <a:rPr lang="fr-FR" sz="2700"/>
              <a:t>Etape 4 - Evaluation de la faisabilité et validation du plan d’action</a:t>
            </a:r>
            <a:endParaRPr sz="27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g28efc2d9914_4_432"/>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sz="2500"/>
              <a:t>Les principales leçons à retenir pour réaliser son plan d’action</a:t>
            </a:r>
            <a:endParaRPr sz="2500"/>
          </a:p>
        </p:txBody>
      </p:sp>
      <p:sp>
        <p:nvSpPr>
          <p:cNvPr id="1110" name="Google Shape;1110;g28efc2d9914_4_432"/>
          <p:cNvSpPr txBox="1"/>
          <p:nvPr/>
        </p:nvSpPr>
        <p:spPr>
          <a:xfrm>
            <a:off x="1262850" y="1663800"/>
            <a:ext cx="10523100" cy="43095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fr-FR" sz="2000">
                <a:solidFill>
                  <a:schemeClr val="dk1"/>
                </a:solidFill>
                <a:latin typeface="Corbel"/>
                <a:ea typeface="Corbel"/>
                <a:cs typeface="Corbel"/>
                <a:sym typeface="Corbel"/>
              </a:rPr>
              <a:t>Il existe une </a:t>
            </a:r>
            <a:r>
              <a:rPr lang="fr-FR" sz="2000" b="1">
                <a:solidFill>
                  <a:schemeClr val="dk1"/>
                </a:solidFill>
                <a:latin typeface="Corbel"/>
                <a:ea typeface="Corbel"/>
                <a:cs typeface="Corbel"/>
                <a:sym typeface="Corbel"/>
              </a:rPr>
              <a:t>pluralité</a:t>
            </a:r>
            <a:r>
              <a:rPr lang="fr-FR" sz="2000">
                <a:solidFill>
                  <a:schemeClr val="dk1"/>
                </a:solidFill>
                <a:latin typeface="Corbel"/>
                <a:ea typeface="Corbel"/>
                <a:cs typeface="Corbel"/>
                <a:sym typeface="Corbel"/>
              </a:rPr>
              <a:t> et une </a:t>
            </a:r>
            <a:r>
              <a:rPr lang="fr-FR" sz="2000" b="1">
                <a:solidFill>
                  <a:schemeClr val="dk1"/>
                </a:solidFill>
                <a:latin typeface="Corbel"/>
                <a:ea typeface="Corbel"/>
                <a:cs typeface="Corbel"/>
                <a:sym typeface="Corbel"/>
              </a:rPr>
              <a:t>complémentarité</a:t>
            </a:r>
            <a:r>
              <a:rPr lang="fr-FR" sz="2000">
                <a:solidFill>
                  <a:schemeClr val="dk1"/>
                </a:solidFill>
                <a:latin typeface="Corbel"/>
                <a:ea typeface="Corbel"/>
                <a:cs typeface="Corbel"/>
                <a:sym typeface="Corbel"/>
              </a:rPr>
              <a:t> d’actions pour que chacun et chacune puisse trouver une façon d'agir, à sa mesure. </a:t>
            </a:r>
            <a:endParaRPr sz="2000">
              <a:solidFill>
                <a:schemeClr val="dk1"/>
              </a:solidFill>
              <a:latin typeface="Corbel"/>
              <a:ea typeface="Corbel"/>
              <a:cs typeface="Corbel"/>
              <a:sym typeface="Corbel"/>
            </a:endParaRPr>
          </a:p>
          <a:p>
            <a:pPr marL="0" lvl="0" indent="0" algn="l" rtl="0">
              <a:lnSpc>
                <a:spcPct val="115000"/>
              </a:lnSpc>
              <a:spcBef>
                <a:spcPts val="0"/>
              </a:spcBef>
              <a:spcAft>
                <a:spcPts val="0"/>
              </a:spcAft>
              <a:buNone/>
            </a:pPr>
            <a:endParaRPr sz="2000">
              <a:solidFill>
                <a:schemeClr val="dk1"/>
              </a:solidFill>
              <a:latin typeface="Corbel"/>
              <a:ea typeface="Corbel"/>
              <a:cs typeface="Corbel"/>
              <a:sym typeface="Corbel"/>
            </a:endParaRPr>
          </a:p>
          <a:p>
            <a:pPr marL="0" lvl="0" indent="0" algn="l" rtl="0">
              <a:lnSpc>
                <a:spcPct val="115000"/>
              </a:lnSpc>
              <a:spcBef>
                <a:spcPts val="0"/>
              </a:spcBef>
              <a:spcAft>
                <a:spcPts val="0"/>
              </a:spcAft>
              <a:buNone/>
            </a:pPr>
            <a:r>
              <a:rPr lang="fr-FR" sz="2000">
                <a:solidFill>
                  <a:schemeClr val="dk1"/>
                </a:solidFill>
                <a:latin typeface="Corbel"/>
                <a:ea typeface="Corbel"/>
                <a:cs typeface="Corbel"/>
                <a:sym typeface="Corbel"/>
              </a:rPr>
              <a:t>Avant de définir le plan d’action, il est important de faire émerger une vision collective d’un </a:t>
            </a:r>
            <a:r>
              <a:rPr lang="fr-FR" sz="2000" b="1">
                <a:solidFill>
                  <a:schemeClr val="dk1"/>
                </a:solidFill>
                <a:latin typeface="Corbel"/>
                <a:ea typeface="Corbel"/>
                <a:cs typeface="Corbel"/>
                <a:sym typeface="Corbel"/>
              </a:rPr>
              <a:t>futur désirable pour l’établissement</a:t>
            </a:r>
            <a:r>
              <a:rPr lang="fr-FR" sz="2000">
                <a:solidFill>
                  <a:schemeClr val="dk1"/>
                </a:solidFill>
                <a:latin typeface="Corbel"/>
                <a:ea typeface="Corbel"/>
                <a:cs typeface="Corbel"/>
                <a:sym typeface="Corbel"/>
              </a:rPr>
              <a:t>.</a:t>
            </a:r>
            <a:endParaRPr sz="2000">
              <a:solidFill>
                <a:schemeClr val="dk1"/>
              </a:solidFill>
              <a:latin typeface="Corbel"/>
              <a:ea typeface="Corbel"/>
              <a:cs typeface="Corbel"/>
              <a:sym typeface="Corbel"/>
            </a:endParaRPr>
          </a:p>
          <a:p>
            <a:pPr marL="0" lvl="0" indent="0" algn="l" rtl="0">
              <a:lnSpc>
                <a:spcPct val="115000"/>
              </a:lnSpc>
              <a:spcBef>
                <a:spcPts val="1500"/>
              </a:spcBef>
              <a:spcAft>
                <a:spcPts val="0"/>
              </a:spcAft>
              <a:buNone/>
            </a:pPr>
            <a:endParaRPr sz="200">
              <a:solidFill>
                <a:schemeClr val="dk1"/>
              </a:solidFill>
              <a:latin typeface="Corbel"/>
              <a:ea typeface="Corbel"/>
              <a:cs typeface="Corbel"/>
              <a:sym typeface="Corbel"/>
            </a:endParaRPr>
          </a:p>
          <a:p>
            <a:pPr marL="0" lvl="0" indent="0" algn="l" rtl="0">
              <a:lnSpc>
                <a:spcPct val="115000"/>
              </a:lnSpc>
              <a:spcBef>
                <a:spcPts val="1500"/>
              </a:spcBef>
              <a:spcAft>
                <a:spcPts val="0"/>
              </a:spcAft>
              <a:buNone/>
            </a:pPr>
            <a:r>
              <a:rPr lang="fr-FR" sz="2000">
                <a:solidFill>
                  <a:schemeClr val="dk1"/>
                </a:solidFill>
                <a:latin typeface="Corbel"/>
                <a:ea typeface="Corbel"/>
                <a:cs typeface="Corbel"/>
                <a:sym typeface="Corbel"/>
              </a:rPr>
              <a:t>Pour qu’une solution soit adaptée, il faut non seulement  qu’elle  permette de </a:t>
            </a:r>
            <a:r>
              <a:rPr lang="fr-FR" sz="2000" b="1">
                <a:solidFill>
                  <a:schemeClr val="dk1"/>
                </a:solidFill>
                <a:latin typeface="Corbel"/>
                <a:ea typeface="Corbel"/>
                <a:cs typeface="Corbel"/>
                <a:sym typeface="Corbel"/>
              </a:rPr>
              <a:t>réduire  les émissions de GES</a:t>
            </a:r>
            <a:r>
              <a:rPr lang="fr-FR" sz="2000">
                <a:solidFill>
                  <a:schemeClr val="dk1"/>
                </a:solidFill>
                <a:latin typeface="Corbel"/>
                <a:ea typeface="Corbel"/>
                <a:cs typeface="Corbel"/>
                <a:sym typeface="Corbel"/>
              </a:rPr>
              <a:t>, mais également qu’elle prenne en compte</a:t>
            </a:r>
            <a:r>
              <a:rPr lang="fr-FR" sz="2000" b="1">
                <a:solidFill>
                  <a:schemeClr val="dk1"/>
                </a:solidFill>
                <a:latin typeface="Corbel"/>
                <a:ea typeface="Corbel"/>
                <a:cs typeface="Corbel"/>
                <a:sym typeface="Corbel"/>
              </a:rPr>
              <a:t> d’autres impacts au niveau social et environnemental</a:t>
            </a:r>
            <a:r>
              <a:rPr lang="fr-FR" sz="2000">
                <a:solidFill>
                  <a:schemeClr val="dk1"/>
                </a:solidFill>
                <a:latin typeface="Corbel"/>
                <a:ea typeface="Corbel"/>
                <a:cs typeface="Corbel"/>
                <a:sym typeface="Corbel"/>
              </a:rPr>
              <a:t>. </a:t>
            </a:r>
            <a:endParaRPr sz="2000">
              <a:solidFill>
                <a:schemeClr val="dk1"/>
              </a:solidFill>
              <a:latin typeface="Corbel"/>
              <a:ea typeface="Corbel"/>
              <a:cs typeface="Corbel"/>
              <a:sym typeface="Corbel"/>
            </a:endParaRPr>
          </a:p>
          <a:p>
            <a:pPr marL="0" lvl="0" indent="0" algn="l" rtl="0">
              <a:lnSpc>
                <a:spcPct val="115000"/>
              </a:lnSpc>
              <a:spcBef>
                <a:spcPts val="1500"/>
              </a:spcBef>
              <a:spcAft>
                <a:spcPts val="0"/>
              </a:spcAft>
              <a:buNone/>
            </a:pPr>
            <a:endParaRPr sz="600">
              <a:solidFill>
                <a:schemeClr val="dk1"/>
              </a:solidFill>
              <a:latin typeface="Corbel"/>
              <a:ea typeface="Corbel"/>
              <a:cs typeface="Corbel"/>
              <a:sym typeface="Corbel"/>
            </a:endParaRPr>
          </a:p>
          <a:p>
            <a:pPr marL="0" lvl="0" indent="0" algn="l" rtl="0">
              <a:lnSpc>
                <a:spcPct val="115000"/>
              </a:lnSpc>
              <a:spcBef>
                <a:spcPts val="0"/>
              </a:spcBef>
              <a:spcAft>
                <a:spcPts val="0"/>
              </a:spcAft>
              <a:buNone/>
            </a:pPr>
            <a:r>
              <a:rPr lang="fr-FR" sz="2000">
                <a:solidFill>
                  <a:schemeClr val="dk1"/>
                </a:solidFill>
                <a:latin typeface="Corbel"/>
                <a:ea typeface="Corbel"/>
                <a:cs typeface="Corbel"/>
                <a:sym typeface="Corbel"/>
              </a:rPr>
              <a:t>Le plan d’action se construit grâce aux  4 étapes suivantes et à partir du bilan carbone  :  </a:t>
            </a:r>
            <a:r>
              <a:rPr lang="fr-FR" sz="2000" b="1">
                <a:solidFill>
                  <a:schemeClr val="dk1"/>
                </a:solidFill>
                <a:latin typeface="Corbel"/>
                <a:ea typeface="Corbel"/>
                <a:cs typeface="Corbel"/>
                <a:sym typeface="Corbel"/>
              </a:rPr>
              <a:t>Bilan et Objectifs , Prototypage d’une action, Création du plan d’action et Évaluation &amp; validation </a:t>
            </a:r>
            <a:endParaRPr sz="2100" b="1">
              <a:solidFill>
                <a:srgbClr val="424242"/>
              </a:solidFill>
              <a:latin typeface="Corbel"/>
              <a:ea typeface="Corbel"/>
              <a:cs typeface="Corbel"/>
              <a:sym typeface="Corbel"/>
            </a:endParaRPr>
          </a:p>
        </p:txBody>
      </p:sp>
      <p:pic>
        <p:nvPicPr>
          <p:cNvPr id="1111" name="Google Shape;1111;g28efc2d9914_4_432"/>
          <p:cNvPicPr preferRelativeResize="0"/>
          <p:nvPr/>
        </p:nvPicPr>
        <p:blipFill>
          <a:blip r:embed="rId3">
            <a:alphaModFix/>
          </a:blip>
          <a:stretch>
            <a:fillRect/>
          </a:stretch>
        </p:blipFill>
        <p:spPr>
          <a:xfrm>
            <a:off x="165125" y="3944575"/>
            <a:ext cx="842500" cy="842500"/>
          </a:xfrm>
          <a:prstGeom prst="rect">
            <a:avLst/>
          </a:prstGeom>
          <a:noFill/>
          <a:ln>
            <a:noFill/>
          </a:ln>
        </p:spPr>
      </p:pic>
      <p:pic>
        <p:nvPicPr>
          <p:cNvPr id="1112" name="Google Shape;1112;g28efc2d9914_4_432"/>
          <p:cNvPicPr preferRelativeResize="0"/>
          <p:nvPr/>
        </p:nvPicPr>
        <p:blipFill>
          <a:blip r:embed="rId4">
            <a:alphaModFix/>
          </a:blip>
          <a:stretch>
            <a:fillRect/>
          </a:stretch>
        </p:blipFill>
        <p:spPr>
          <a:xfrm>
            <a:off x="165100" y="5146400"/>
            <a:ext cx="842500" cy="842500"/>
          </a:xfrm>
          <a:prstGeom prst="rect">
            <a:avLst/>
          </a:prstGeom>
          <a:noFill/>
          <a:ln>
            <a:noFill/>
          </a:ln>
        </p:spPr>
      </p:pic>
      <p:pic>
        <p:nvPicPr>
          <p:cNvPr id="1113" name="Google Shape;1113;g28efc2d9914_4_432"/>
          <p:cNvPicPr preferRelativeResize="0"/>
          <p:nvPr/>
        </p:nvPicPr>
        <p:blipFill>
          <a:blip r:embed="rId5">
            <a:alphaModFix/>
          </a:blip>
          <a:stretch>
            <a:fillRect/>
          </a:stretch>
        </p:blipFill>
        <p:spPr>
          <a:xfrm>
            <a:off x="374139" y="1430225"/>
            <a:ext cx="424451" cy="424451"/>
          </a:xfrm>
          <a:prstGeom prst="rect">
            <a:avLst/>
          </a:prstGeom>
          <a:noFill/>
          <a:ln>
            <a:noFill/>
          </a:ln>
        </p:spPr>
      </p:pic>
      <p:pic>
        <p:nvPicPr>
          <p:cNvPr id="1114" name="Google Shape;1114;g28efc2d9914_4_432"/>
          <p:cNvPicPr preferRelativeResize="0"/>
          <p:nvPr/>
        </p:nvPicPr>
        <p:blipFill>
          <a:blip r:embed="rId6">
            <a:alphaModFix/>
          </a:blip>
          <a:stretch>
            <a:fillRect/>
          </a:stretch>
        </p:blipFill>
        <p:spPr>
          <a:xfrm>
            <a:off x="165100" y="2649313"/>
            <a:ext cx="842500" cy="842500"/>
          </a:xfrm>
          <a:prstGeom prst="rect">
            <a:avLst/>
          </a:prstGeom>
          <a:noFill/>
          <a:ln>
            <a:noFill/>
          </a:ln>
        </p:spPr>
      </p:pic>
      <p:pic>
        <p:nvPicPr>
          <p:cNvPr id="1115" name="Google Shape;1115;g28efc2d9914_4_432"/>
          <p:cNvPicPr preferRelativeResize="0"/>
          <p:nvPr/>
        </p:nvPicPr>
        <p:blipFill>
          <a:blip r:embed="rId7">
            <a:alphaModFix/>
          </a:blip>
          <a:stretch>
            <a:fillRect/>
          </a:stretch>
        </p:blipFill>
        <p:spPr>
          <a:xfrm>
            <a:off x="275725" y="1817775"/>
            <a:ext cx="621300" cy="6213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g2be7d6dfebe_0_7938"/>
          <p:cNvSpPr txBox="1">
            <a:spLocks noGrp="1"/>
          </p:cNvSpPr>
          <p:nvPr>
            <p:ph type="title"/>
          </p:nvPr>
        </p:nvSpPr>
        <p:spPr>
          <a:xfrm>
            <a:off x="-93000" y="653675"/>
            <a:ext cx="12285000" cy="1541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fr-FR"/>
              <a:t>Crédits images</a:t>
            </a:r>
            <a:endParaRPr/>
          </a:p>
        </p:txBody>
      </p:sp>
      <p:sp>
        <p:nvSpPr>
          <p:cNvPr id="1121" name="Google Shape;1121;g2be7d6dfebe_0_7938"/>
          <p:cNvSpPr txBox="1">
            <a:spLocks noGrp="1"/>
          </p:cNvSpPr>
          <p:nvPr>
            <p:ph type="subTitle" idx="1"/>
          </p:nvPr>
        </p:nvSpPr>
        <p:spPr>
          <a:xfrm>
            <a:off x="1585025" y="2630150"/>
            <a:ext cx="8268000" cy="3285900"/>
          </a:xfrm>
          <a:prstGeom prst="rect">
            <a:avLst/>
          </a:prstGeom>
        </p:spPr>
        <p:txBody>
          <a:bodyPr spcFirstLastPara="1" wrap="square" lIns="91425" tIns="45700" rIns="91425" bIns="45700" anchor="t" anchorCtr="0">
            <a:noAutofit/>
          </a:bodyPr>
          <a:lstStyle/>
          <a:p>
            <a:pPr marL="914400" lvl="0" indent="-406400" algn="l" rtl="0">
              <a:spcBef>
                <a:spcPts val="0"/>
              </a:spcBef>
              <a:spcAft>
                <a:spcPts val="0"/>
              </a:spcAft>
              <a:buSzPts val="2800"/>
              <a:buChar char="●"/>
            </a:pPr>
            <a:r>
              <a:rPr lang="fr-FR"/>
              <a:t>Via Flaticons :</a:t>
            </a:r>
            <a:endParaRPr/>
          </a:p>
          <a:p>
            <a:pPr marL="1371600" lvl="1" indent="-355600" algn="l" rtl="0">
              <a:spcBef>
                <a:spcPts val="500"/>
              </a:spcBef>
              <a:spcAft>
                <a:spcPts val="0"/>
              </a:spcAft>
              <a:buSzPts val="2000"/>
              <a:buChar char="○"/>
            </a:pPr>
            <a:r>
              <a:rPr lang="fr-FR" sz="2000"/>
              <a:t>Freepik</a:t>
            </a:r>
            <a:endParaRPr sz="2000"/>
          </a:p>
          <a:p>
            <a:pPr marL="1371600" lvl="1" indent="-355600" algn="l" rtl="0">
              <a:spcBef>
                <a:spcPts val="500"/>
              </a:spcBef>
              <a:spcAft>
                <a:spcPts val="0"/>
              </a:spcAft>
              <a:buSzPts val="2000"/>
              <a:buChar char="○"/>
            </a:pPr>
            <a:r>
              <a:rPr lang="fr-FR" sz="2000"/>
              <a:t>Darius Dan</a:t>
            </a:r>
            <a:endParaRPr sz="2000"/>
          </a:p>
          <a:p>
            <a:pPr marL="1371600" lvl="1" indent="-355600" algn="l" rtl="0">
              <a:spcBef>
                <a:spcPts val="500"/>
              </a:spcBef>
              <a:spcAft>
                <a:spcPts val="0"/>
              </a:spcAft>
              <a:buSzPts val="2000"/>
              <a:buChar char="○"/>
            </a:pPr>
            <a:r>
              <a:rPr lang="fr-FR" sz="2000"/>
              <a:t>Icon Pond</a:t>
            </a:r>
            <a:endParaRPr sz="2000"/>
          </a:p>
          <a:p>
            <a:pPr marL="1371600" lvl="1" indent="-355600" algn="l" rtl="0">
              <a:spcBef>
                <a:spcPts val="500"/>
              </a:spcBef>
              <a:spcAft>
                <a:spcPts val="0"/>
              </a:spcAft>
              <a:buSzPts val="2000"/>
              <a:buChar char="○"/>
            </a:pPr>
            <a:r>
              <a:rPr lang="fr-FR" sz="2000"/>
              <a:t>Flat Icons</a:t>
            </a:r>
            <a:endParaRPr sz="2000"/>
          </a:p>
          <a:p>
            <a:pPr marL="1371600" lvl="1" indent="-355600" algn="l" rtl="0">
              <a:spcBef>
                <a:spcPts val="500"/>
              </a:spcBef>
              <a:spcAft>
                <a:spcPts val="0"/>
              </a:spcAft>
              <a:buSzPts val="2000"/>
              <a:buChar char="○"/>
            </a:pPr>
            <a:r>
              <a:rPr lang="fr-FR" sz="2000"/>
              <a:t>Maxim Basinski Premium</a:t>
            </a:r>
            <a:endParaRPr sz="2000"/>
          </a:p>
          <a:p>
            <a:pPr marL="1371600" lvl="1" indent="-355600" algn="l" rtl="0">
              <a:spcBef>
                <a:spcPts val="500"/>
              </a:spcBef>
              <a:spcAft>
                <a:spcPts val="0"/>
              </a:spcAft>
              <a:buSzPts val="2000"/>
              <a:buChar char="○"/>
            </a:pPr>
            <a:r>
              <a:rPr lang="fr-FR" sz="2000"/>
              <a:t>Smashicons</a:t>
            </a:r>
            <a:endParaRPr sz="2000"/>
          </a:p>
          <a:p>
            <a:pPr marL="0" lvl="0" indent="0" algn="l" rtl="0">
              <a:spcBef>
                <a:spcPts val="0"/>
              </a:spcBef>
              <a:spcAft>
                <a:spcPts val="0"/>
              </a:spcAft>
              <a:buNone/>
            </a:pPr>
            <a:endParaRPr/>
          </a:p>
          <a:p>
            <a:pPr marL="914400" lvl="0" indent="-406400" algn="l" rtl="0">
              <a:spcBef>
                <a:spcPts val="0"/>
              </a:spcBef>
              <a:spcAft>
                <a:spcPts val="0"/>
              </a:spcAft>
              <a:buSzPts val="2800"/>
              <a:buChar char="●"/>
            </a:pPr>
            <a:r>
              <a:rPr lang="fr-FR"/>
              <a:t>IconFinder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g2be7d6dfebe_0_2465"/>
          <p:cNvSpPr txBox="1"/>
          <p:nvPr/>
        </p:nvSpPr>
        <p:spPr>
          <a:xfrm>
            <a:off x="1331951" y="700275"/>
            <a:ext cx="4367400" cy="1015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60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g2be7d6dfebe_0_2465"/>
          <p:cNvSpPr txBox="1"/>
          <p:nvPr/>
        </p:nvSpPr>
        <p:spPr>
          <a:xfrm>
            <a:off x="5226826" y="5468313"/>
            <a:ext cx="27150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212121"/>
              </a:solidFill>
              <a:latin typeface="Corbel"/>
              <a:ea typeface="Corbel"/>
              <a:cs typeface="Corbel"/>
              <a:sym typeface="Corbel"/>
            </a:endParaRPr>
          </a:p>
        </p:txBody>
      </p:sp>
      <p:pic>
        <p:nvPicPr>
          <p:cNvPr id="742" name="Google Shape;742;g2be7d6dfebe_0_2465"/>
          <p:cNvPicPr preferRelativeResize="0"/>
          <p:nvPr/>
        </p:nvPicPr>
        <p:blipFill rotWithShape="1">
          <a:blip r:embed="rId3">
            <a:alphaModFix/>
          </a:blip>
          <a:srcRect/>
          <a:stretch/>
        </p:blipFill>
        <p:spPr>
          <a:xfrm>
            <a:off x="9509750" y="4107950"/>
            <a:ext cx="3014502" cy="3014502"/>
          </a:xfrm>
          <a:prstGeom prst="rect">
            <a:avLst/>
          </a:prstGeom>
          <a:noFill/>
          <a:ln>
            <a:noFill/>
          </a:ln>
        </p:spPr>
      </p:pic>
      <p:sp>
        <p:nvSpPr>
          <p:cNvPr id="743" name="Google Shape;743;g2be7d6dfebe_0_2465"/>
          <p:cNvSpPr txBox="1"/>
          <p:nvPr/>
        </p:nvSpPr>
        <p:spPr>
          <a:xfrm>
            <a:off x="1546925" y="1647075"/>
            <a:ext cx="8268000" cy="4687800"/>
          </a:xfrm>
          <a:prstGeom prst="rect">
            <a:avLst/>
          </a:prstGeom>
          <a:noFill/>
          <a:ln>
            <a:noFill/>
          </a:ln>
        </p:spPr>
        <p:txBody>
          <a:bodyPr spcFirstLastPara="1" wrap="square" lIns="91425" tIns="45700" rIns="91425" bIns="45700" anchor="t" anchorCtr="0">
            <a:spAutoFit/>
          </a:bodyPr>
          <a:lstStyle/>
          <a:p>
            <a:pPr marL="457200" lvl="0" indent="-374650" algn="l" rtl="0">
              <a:lnSpc>
                <a:spcPct val="115000"/>
              </a:lnSpc>
              <a:spcBef>
                <a:spcPts val="0"/>
              </a:spcBef>
              <a:spcAft>
                <a:spcPts val="0"/>
              </a:spcAft>
              <a:buClr>
                <a:schemeClr val="dk1"/>
              </a:buClr>
              <a:buSzPts val="2300"/>
              <a:buFont typeface="Corbel"/>
              <a:buAutoNum type="arabicPeriod"/>
            </a:pPr>
            <a:r>
              <a:rPr lang="fr-FR" sz="2300" b="1">
                <a:solidFill>
                  <a:schemeClr val="dk1"/>
                </a:solidFill>
                <a:latin typeface="Corbel"/>
                <a:ea typeface="Corbel"/>
                <a:cs typeface="Corbel"/>
                <a:sym typeface="Corbel"/>
              </a:rPr>
              <a:t>Que pouvons-vous faire ?</a:t>
            </a:r>
            <a:endParaRPr sz="2300" b="1">
              <a:solidFill>
                <a:schemeClr val="dk1"/>
              </a:solidFill>
              <a:latin typeface="Corbel"/>
              <a:ea typeface="Corbel"/>
              <a:cs typeface="Corbel"/>
              <a:sym typeface="Corbel"/>
            </a:endParaRPr>
          </a:p>
          <a:p>
            <a:pPr marL="914400" lvl="1" indent="-336550" algn="l" rtl="0">
              <a:lnSpc>
                <a:spcPct val="115000"/>
              </a:lnSpc>
              <a:spcBef>
                <a:spcPts val="0"/>
              </a:spcBef>
              <a:spcAft>
                <a:spcPts val="0"/>
              </a:spcAft>
              <a:buClr>
                <a:schemeClr val="dk1"/>
              </a:buClr>
              <a:buSzPts val="1700"/>
              <a:buFont typeface="Corbel"/>
              <a:buChar char="➝"/>
            </a:pPr>
            <a:r>
              <a:rPr lang="fr-FR" sz="2300">
                <a:solidFill>
                  <a:schemeClr val="dk1"/>
                </a:solidFill>
                <a:latin typeface="Corbel"/>
                <a:ea typeface="Corbel"/>
                <a:cs typeface="Corbel"/>
                <a:sym typeface="Corbel"/>
              </a:rPr>
              <a:t>Individuellement</a:t>
            </a:r>
            <a:endParaRPr sz="2300">
              <a:solidFill>
                <a:schemeClr val="dk1"/>
              </a:solidFill>
              <a:latin typeface="Corbel"/>
              <a:ea typeface="Corbel"/>
              <a:cs typeface="Corbel"/>
              <a:sym typeface="Corbel"/>
            </a:endParaRPr>
          </a:p>
          <a:p>
            <a:pPr marL="914400" lvl="1" indent="-336550" algn="l" rtl="0">
              <a:lnSpc>
                <a:spcPct val="115000"/>
              </a:lnSpc>
              <a:spcBef>
                <a:spcPts val="0"/>
              </a:spcBef>
              <a:spcAft>
                <a:spcPts val="0"/>
              </a:spcAft>
              <a:buClr>
                <a:schemeClr val="dk1"/>
              </a:buClr>
              <a:buSzPts val="1700"/>
              <a:buFont typeface="Corbel"/>
              <a:buChar char="➝"/>
            </a:pPr>
            <a:r>
              <a:rPr lang="fr-FR" sz="2300">
                <a:solidFill>
                  <a:schemeClr val="dk1"/>
                </a:solidFill>
                <a:latin typeface="Corbel"/>
                <a:ea typeface="Corbel"/>
                <a:cs typeface="Corbel"/>
                <a:sym typeface="Corbel"/>
              </a:rPr>
              <a:t>Collectivement</a:t>
            </a:r>
            <a:endParaRPr sz="2300">
              <a:solidFill>
                <a:schemeClr val="dk1"/>
              </a:solidFill>
              <a:latin typeface="Corbel"/>
              <a:ea typeface="Corbel"/>
              <a:cs typeface="Corbel"/>
              <a:sym typeface="Corbel"/>
            </a:endParaRPr>
          </a:p>
          <a:p>
            <a:pPr marL="457200" lvl="0" indent="-374650" algn="l" rtl="0">
              <a:lnSpc>
                <a:spcPct val="115000"/>
              </a:lnSpc>
              <a:spcBef>
                <a:spcPts val="1500"/>
              </a:spcBef>
              <a:spcAft>
                <a:spcPts val="0"/>
              </a:spcAft>
              <a:buClr>
                <a:schemeClr val="dk1"/>
              </a:buClr>
              <a:buSzPts val="2300"/>
              <a:buFont typeface="Corbel"/>
              <a:buAutoNum type="arabicPeriod"/>
            </a:pPr>
            <a:r>
              <a:rPr lang="fr-FR" sz="2300" b="1">
                <a:solidFill>
                  <a:schemeClr val="dk1"/>
                </a:solidFill>
                <a:latin typeface="Corbel"/>
                <a:ea typeface="Corbel"/>
                <a:cs typeface="Corbel"/>
                <a:sym typeface="Corbel"/>
              </a:rPr>
              <a:t>Quels futurs désirables souhaitons-nous faire émerger ?</a:t>
            </a:r>
            <a:endParaRPr sz="2300" b="1">
              <a:solidFill>
                <a:schemeClr val="dk1"/>
              </a:solidFill>
              <a:latin typeface="Corbel"/>
              <a:ea typeface="Corbel"/>
              <a:cs typeface="Corbel"/>
              <a:sym typeface="Corbel"/>
            </a:endParaRPr>
          </a:p>
          <a:p>
            <a:pPr marL="457200" lvl="0" indent="-374650" algn="l" rtl="0">
              <a:lnSpc>
                <a:spcPct val="115000"/>
              </a:lnSpc>
              <a:spcBef>
                <a:spcPts val="1500"/>
              </a:spcBef>
              <a:spcAft>
                <a:spcPts val="0"/>
              </a:spcAft>
              <a:buClr>
                <a:schemeClr val="dk1"/>
              </a:buClr>
              <a:buSzPts val="2300"/>
              <a:buFont typeface="Corbel"/>
              <a:buAutoNum type="arabicPeriod"/>
            </a:pPr>
            <a:r>
              <a:rPr lang="fr-FR" sz="2300" b="1">
                <a:solidFill>
                  <a:schemeClr val="dk1"/>
                </a:solidFill>
                <a:latin typeface="Corbel"/>
                <a:ea typeface="Corbel"/>
                <a:cs typeface="Corbel"/>
                <a:sym typeface="Corbel"/>
              </a:rPr>
              <a:t>Qu’est ce qu’une solution adaptée ? </a:t>
            </a:r>
            <a:endParaRPr sz="2300" b="1">
              <a:solidFill>
                <a:schemeClr val="dk1"/>
              </a:solidFill>
              <a:latin typeface="Corbel"/>
              <a:ea typeface="Corbel"/>
              <a:cs typeface="Corbel"/>
              <a:sym typeface="Corbel"/>
            </a:endParaRPr>
          </a:p>
          <a:p>
            <a:pPr marL="457200" lvl="0" indent="-374650" algn="l" rtl="0">
              <a:lnSpc>
                <a:spcPct val="115000"/>
              </a:lnSpc>
              <a:spcBef>
                <a:spcPts val="1500"/>
              </a:spcBef>
              <a:spcAft>
                <a:spcPts val="0"/>
              </a:spcAft>
              <a:buClr>
                <a:schemeClr val="dk1"/>
              </a:buClr>
              <a:buSzPts val="2300"/>
              <a:buFont typeface="Corbel"/>
              <a:buAutoNum type="arabicPeriod"/>
            </a:pPr>
            <a:r>
              <a:rPr lang="fr-FR" sz="2300" b="1">
                <a:solidFill>
                  <a:schemeClr val="dk1"/>
                </a:solidFill>
                <a:latin typeface="Corbel"/>
                <a:ea typeface="Corbel"/>
                <a:cs typeface="Corbel"/>
                <a:sym typeface="Corbel"/>
              </a:rPr>
              <a:t>Plan d’action </a:t>
            </a:r>
            <a:endParaRPr sz="2300" b="1">
              <a:solidFill>
                <a:schemeClr val="dk1"/>
              </a:solidFill>
              <a:latin typeface="Corbel"/>
              <a:ea typeface="Corbel"/>
              <a:cs typeface="Corbel"/>
              <a:sym typeface="Corbel"/>
            </a:endParaRPr>
          </a:p>
          <a:p>
            <a:pPr marL="914400" lvl="1" indent="-336550" algn="l" rtl="0">
              <a:lnSpc>
                <a:spcPct val="115000"/>
              </a:lnSpc>
              <a:spcBef>
                <a:spcPts val="0"/>
              </a:spcBef>
              <a:spcAft>
                <a:spcPts val="0"/>
              </a:spcAft>
              <a:buClr>
                <a:schemeClr val="dk1"/>
              </a:buClr>
              <a:buSzPts val="1700"/>
              <a:buFont typeface="Corbel"/>
              <a:buChar char="➝"/>
            </a:pPr>
            <a:r>
              <a:rPr lang="fr-FR" sz="2300">
                <a:solidFill>
                  <a:schemeClr val="dk1"/>
                </a:solidFill>
                <a:latin typeface="Corbel"/>
                <a:ea typeface="Corbel"/>
                <a:cs typeface="Corbel"/>
                <a:sym typeface="Corbel"/>
              </a:rPr>
              <a:t>Bilan et Objectifs</a:t>
            </a:r>
            <a:endParaRPr sz="2300">
              <a:solidFill>
                <a:schemeClr val="dk1"/>
              </a:solidFill>
              <a:latin typeface="Corbel"/>
              <a:ea typeface="Corbel"/>
              <a:cs typeface="Corbel"/>
              <a:sym typeface="Corbel"/>
            </a:endParaRPr>
          </a:p>
          <a:p>
            <a:pPr marL="914400" lvl="1" indent="-336550" algn="l" rtl="0">
              <a:lnSpc>
                <a:spcPct val="115000"/>
              </a:lnSpc>
              <a:spcBef>
                <a:spcPts val="0"/>
              </a:spcBef>
              <a:spcAft>
                <a:spcPts val="0"/>
              </a:spcAft>
              <a:buClr>
                <a:schemeClr val="dk1"/>
              </a:buClr>
              <a:buSzPts val="1700"/>
              <a:buFont typeface="Corbel"/>
              <a:buChar char="➝"/>
            </a:pPr>
            <a:r>
              <a:rPr lang="fr-FR" sz="2300">
                <a:solidFill>
                  <a:schemeClr val="dk1"/>
                </a:solidFill>
                <a:latin typeface="Corbel"/>
                <a:ea typeface="Corbel"/>
                <a:cs typeface="Corbel"/>
                <a:sym typeface="Corbel"/>
              </a:rPr>
              <a:t>Prototypage d’une action </a:t>
            </a:r>
            <a:endParaRPr sz="2300">
              <a:solidFill>
                <a:schemeClr val="dk1"/>
              </a:solidFill>
              <a:latin typeface="Corbel"/>
              <a:ea typeface="Corbel"/>
              <a:cs typeface="Corbel"/>
              <a:sym typeface="Corbel"/>
            </a:endParaRPr>
          </a:p>
          <a:p>
            <a:pPr marL="914400" lvl="1" indent="-336550" algn="l" rtl="0">
              <a:lnSpc>
                <a:spcPct val="115000"/>
              </a:lnSpc>
              <a:spcBef>
                <a:spcPts val="0"/>
              </a:spcBef>
              <a:spcAft>
                <a:spcPts val="0"/>
              </a:spcAft>
              <a:buClr>
                <a:schemeClr val="dk1"/>
              </a:buClr>
              <a:buSzPts val="1700"/>
              <a:buFont typeface="Corbel"/>
              <a:buChar char="➝"/>
            </a:pPr>
            <a:r>
              <a:rPr lang="fr-FR" sz="2300">
                <a:solidFill>
                  <a:schemeClr val="dk1"/>
                </a:solidFill>
                <a:latin typeface="Corbel"/>
                <a:ea typeface="Corbel"/>
                <a:cs typeface="Corbel"/>
                <a:sym typeface="Corbel"/>
              </a:rPr>
              <a:t>Création du plan d’actions</a:t>
            </a:r>
            <a:endParaRPr sz="2300">
              <a:solidFill>
                <a:schemeClr val="dk1"/>
              </a:solidFill>
              <a:latin typeface="Corbel"/>
              <a:ea typeface="Corbel"/>
              <a:cs typeface="Corbel"/>
              <a:sym typeface="Corbel"/>
            </a:endParaRPr>
          </a:p>
          <a:p>
            <a:pPr marL="914400" lvl="1" indent="-336550" algn="l" rtl="0">
              <a:lnSpc>
                <a:spcPct val="115000"/>
              </a:lnSpc>
              <a:spcBef>
                <a:spcPts val="0"/>
              </a:spcBef>
              <a:spcAft>
                <a:spcPts val="0"/>
              </a:spcAft>
              <a:buClr>
                <a:schemeClr val="dk1"/>
              </a:buClr>
              <a:buSzPts val="1700"/>
              <a:buFont typeface="Corbel"/>
              <a:buChar char="➝"/>
            </a:pPr>
            <a:r>
              <a:rPr lang="fr-FR" sz="2300">
                <a:solidFill>
                  <a:schemeClr val="dk1"/>
                </a:solidFill>
                <a:latin typeface="Corbel"/>
                <a:ea typeface="Corbel"/>
                <a:cs typeface="Corbel"/>
                <a:sym typeface="Corbel"/>
              </a:rPr>
              <a:t>Évaluation &amp; validation </a:t>
            </a:r>
            <a:endParaRPr sz="2400">
              <a:solidFill>
                <a:srgbClr val="424242"/>
              </a:solidFill>
              <a:latin typeface="Corbel"/>
              <a:ea typeface="Corbel"/>
              <a:cs typeface="Corbel"/>
              <a:sym typeface="Corbel"/>
            </a:endParaRPr>
          </a:p>
        </p:txBody>
      </p:sp>
      <p:sp>
        <p:nvSpPr>
          <p:cNvPr id="744" name="Google Shape;744;g2be7d6dfebe_0_2465"/>
          <p:cNvSpPr txBox="1">
            <a:spLocks noGrp="1"/>
          </p:cNvSpPr>
          <p:nvPr>
            <p:ph type="title"/>
          </p:nvPr>
        </p:nvSpPr>
        <p:spPr>
          <a:xfrm>
            <a:off x="1546925" y="294525"/>
            <a:ext cx="9639300" cy="1269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r>
              <a:rPr lang="fr-FR" sz="4000"/>
              <a:t>Sommaire - Phase 4 : le plan d’action</a:t>
            </a:r>
            <a:endParaRPr sz="4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g2be7d6dfebe_0_4316"/>
          <p:cNvSpPr txBox="1">
            <a:spLocks noGrp="1"/>
          </p:cNvSpPr>
          <p:nvPr>
            <p:ph type="title"/>
          </p:nvPr>
        </p:nvSpPr>
        <p:spPr>
          <a:xfrm>
            <a:off x="1179838" y="2536638"/>
            <a:ext cx="9832500" cy="1539600"/>
          </a:xfrm>
          <a:prstGeom prst="rect">
            <a:avLst/>
          </a:prstGeom>
          <a:noFill/>
          <a:ln>
            <a:noFill/>
          </a:ln>
        </p:spPr>
        <p:txBody>
          <a:bodyPr spcFirstLastPara="1" wrap="square" lIns="91425" tIns="45700" rIns="91425" bIns="45700" anchor="t" anchorCtr="0">
            <a:noAutofit/>
          </a:bodyPr>
          <a:lstStyle/>
          <a:p>
            <a:pPr marL="457200" lvl="0" indent="-450850" algn="ctr" rtl="0">
              <a:spcBef>
                <a:spcPts val="0"/>
              </a:spcBef>
              <a:spcAft>
                <a:spcPts val="0"/>
              </a:spcAft>
              <a:buSzPts val="3500"/>
              <a:buAutoNum type="arabicPeriod"/>
            </a:pPr>
            <a:r>
              <a:rPr lang="fr-FR"/>
              <a:t>Que pouvons-vous faire ?</a:t>
            </a:r>
            <a:endParaRPr/>
          </a:p>
          <a:p>
            <a:pPr marL="0" lvl="0" indent="0" algn="ctr" rtl="0">
              <a:spcBef>
                <a:spcPts val="0"/>
              </a:spcBef>
              <a:spcAft>
                <a:spcPts val="0"/>
              </a:spcAft>
              <a:buNone/>
            </a:pPr>
            <a:endParaRPr/>
          </a:p>
          <a:p>
            <a:pPr marL="0" lvl="0" indent="0" algn="ctr" rtl="0">
              <a:lnSpc>
                <a:spcPct val="90000"/>
              </a:lnSpc>
              <a:spcBef>
                <a:spcPts val="0"/>
              </a:spcBef>
              <a:spcAft>
                <a:spcPts val="0"/>
              </a:spcAft>
              <a:buSzPts val="3500"/>
              <a:buNone/>
            </a:pPr>
            <a:endParaRPr/>
          </a:p>
        </p:txBody>
      </p:sp>
      <p:sp>
        <p:nvSpPr>
          <p:cNvPr id="750" name="Google Shape;750;g2be7d6dfebe_0_4316"/>
          <p:cNvSpPr txBox="1">
            <a:spLocks noGrp="1"/>
          </p:cNvSpPr>
          <p:nvPr>
            <p:ph type="subTitle" idx="1"/>
          </p:nvPr>
        </p:nvSpPr>
        <p:spPr>
          <a:xfrm>
            <a:off x="1179663" y="3276463"/>
            <a:ext cx="9604200" cy="1044900"/>
          </a:xfrm>
          <a:prstGeom prst="rect">
            <a:avLst/>
          </a:prstGeom>
          <a:noFill/>
          <a:ln>
            <a:noFill/>
          </a:ln>
        </p:spPr>
        <p:txBody>
          <a:bodyPr spcFirstLastPara="1" wrap="square" lIns="91425" tIns="45700" rIns="91425" bIns="45700" anchor="t" anchorCtr="0">
            <a:noAutofit/>
          </a:bodyPr>
          <a:lstStyle/>
          <a:p>
            <a:pPr marL="457200" lvl="0" indent="-387350" algn="ctr" rtl="0">
              <a:lnSpc>
                <a:spcPct val="150000"/>
              </a:lnSpc>
              <a:spcBef>
                <a:spcPts val="1000"/>
              </a:spcBef>
              <a:spcAft>
                <a:spcPts val="0"/>
              </a:spcAft>
              <a:buSzPts val="2500"/>
              <a:buChar char="➝"/>
            </a:pPr>
            <a:r>
              <a:rPr lang="fr-FR"/>
              <a:t>Individuellement</a:t>
            </a:r>
            <a:endParaRPr/>
          </a:p>
          <a:p>
            <a:pPr marL="457200" lvl="0" indent="-387350" algn="ctr" rtl="0">
              <a:lnSpc>
                <a:spcPct val="150000"/>
              </a:lnSpc>
              <a:spcBef>
                <a:spcPts val="0"/>
              </a:spcBef>
              <a:spcAft>
                <a:spcPts val="0"/>
              </a:spcAft>
              <a:buSzPts val="2500"/>
              <a:buChar char="➝"/>
            </a:pPr>
            <a:r>
              <a:rPr lang="fr-FR"/>
              <a:t>Collectivement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g2be7d6dfebe_0_2478"/>
          <p:cNvSpPr txBox="1"/>
          <p:nvPr/>
        </p:nvSpPr>
        <p:spPr>
          <a:xfrm>
            <a:off x="765564" y="1015023"/>
            <a:ext cx="9776100" cy="869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1400" b="0" i="0" u="none" strike="noStrike" cap="none">
              <a:solidFill>
                <a:srgbClr val="000000"/>
              </a:solidFill>
              <a:latin typeface="Arial"/>
              <a:ea typeface="Arial"/>
              <a:cs typeface="Arial"/>
              <a:sym typeface="Arial"/>
            </a:endParaRPr>
          </a:p>
        </p:txBody>
      </p:sp>
      <p:grpSp>
        <p:nvGrpSpPr>
          <p:cNvPr id="756" name="Google Shape;756;g2be7d6dfebe_0_2478"/>
          <p:cNvGrpSpPr/>
          <p:nvPr/>
        </p:nvGrpSpPr>
        <p:grpSpPr>
          <a:xfrm>
            <a:off x="2020600" y="2920222"/>
            <a:ext cx="2567400" cy="2251650"/>
            <a:chOff x="1562450" y="2942650"/>
            <a:chExt cx="2567400" cy="2251650"/>
          </a:xfrm>
        </p:grpSpPr>
        <p:sp>
          <p:nvSpPr>
            <p:cNvPr id="757" name="Google Shape;757;g2be7d6dfebe_0_2478"/>
            <p:cNvSpPr txBox="1"/>
            <p:nvPr/>
          </p:nvSpPr>
          <p:spPr>
            <a:xfrm>
              <a:off x="1562450" y="4792000"/>
              <a:ext cx="2567400" cy="402300"/>
            </a:xfrm>
            <a:prstGeom prst="rect">
              <a:avLst/>
            </a:prstGeom>
            <a:solidFill>
              <a:srgbClr val="F4A344"/>
            </a:solid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fr-FR" sz="2000" b="1" i="0" u="none" strike="noStrike" cap="none">
                  <a:solidFill>
                    <a:srgbClr val="FFFFFF"/>
                  </a:solidFill>
                  <a:latin typeface="Corbel"/>
                  <a:ea typeface="Corbel"/>
                  <a:cs typeface="Corbel"/>
                  <a:sym typeface="Corbel"/>
                </a:rPr>
                <a:t>Individuellement</a:t>
              </a:r>
              <a:endParaRPr sz="1400" b="0" i="0" u="none" strike="noStrike" cap="none">
                <a:solidFill>
                  <a:srgbClr val="000000"/>
                </a:solidFill>
                <a:latin typeface="Arial"/>
                <a:ea typeface="Arial"/>
                <a:cs typeface="Arial"/>
                <a:sym typeface="Arial"/>
              </a:endParaRPr>
            </a:p>
          </p:txBody>
        </p:sp>
        <p:grpSp>
          <p:nvGrpSpPr>
            <p:cNvPr id="758" name="Google Shape;758;g2be7d6dfebe_0_2478"/>
            <p:cNvGrpSpPr/>
            <p:nvPr/>
          </p:nvGrpSpPr>
          <p:grpSpPr>
            <a:xfrm>
              <a:off x="2047100" y="2942650"/>
              <a:ext cx="1598100" cy="1558200"/>
              <a:chOff x="2047100" y="2942650"/>
              <a:chExt cx="1598100" cy="1558200"/>
            </a:xfrm>
          </p:grpSpPr>
          <p:sp>
            <p:nvSpPr>
              <p:cNvPr id="759" name="Google Shape;759;g2be7d6dfebe_0_2478"/>
              <p:cNvSpPr/>
              <p:nvPr/>
            </p:nvSpPr>
            <p:spPr>
              <a:xfrm>
                <a:off x="2047100" y="2942650"/>
                <a:ext cx="1598100" cy="1558200"/>
              </a:xfrm>
              <a:prstGeom prst="ellipse">
                <a:avLst/>
              </a:prstGeom>
              <a:solidFill>
                <a:srgbClr val="F4A3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pic>
            <p:nvPicPr>
              <p:cNvPr id="760" name="Google Shape;760;g2be7d6dfebe_0_2478"/>
              <p:cNvPicPr preferRelativeResize="0"/>
              <p:nvPr/>
            </p:nvPicPr>
            <p:blipFill rotWithShape="1">
              <a:blip r:embed="rId3">
                <a:alphaModFix/>
              </a:blip>
              <a:srcRect l="36195" t="30046" r="39744" b="46078"/>
              <a:stretch/>
            </p:blipFill>
            <p:spPr>
              <a:xfrm>
                <a:off x="2065025" y="2958982"/>
                <a:ext cx="1562100" cy="1531800"/>
              </a:xfrm>
              <a:prstGeom prst="ellipse">
                <a:avLst/>
              </a:prstGeom>
              <a:noFill/>
              <a:ln>
                <a:noFill/>
              </a:ln>
            </p:spPr>
          </p:pic>
        </p:grpSp>
      </p:grpSp>
      <p:grpSp>
        <p:nvGrpSpPr>
          <p:cNvPr id="761" name="Google Shape;761;g2be7d6dfebe_0_2478"/>
          <p:cNvGrpSpPr/>
          <p:nvPr/>
        </p:nvGrpSpPr>
        <p:grpSpPr>
          <a:xfrm>
            <a:off x="6069500" y="1822469"/>
            <a:ext cx="3797100" cy="4447166"/>
            <a:chOff x="6744675" y="1866044"/>
            <a:chExt cx="3797100" cy="4447166"/>
          </a:xfrm>
        </p:grpSpPr>
        <p:sp>
          <p:nvSpPr>
            <p:cNvPr id="762" name="Google Shape;762;g2be7d6dfebe_0_2478"/>
            <p:cNvSpPr txBox="1"/>
            <p:nvPr/>
          </p:nvSpPr>
          <p:spPr>
            <a:xfrm>
              <a:off x="7373400" y="5910909"/>
              <a:ext cx="2567400" cy="402300"/>
            </a:xfrm>
            <a:prstGeom prst="rect">
              <a:avLst/>
            </a:prstGeom>
            <a:solidFill>
              <a:srgbClr val="3486C5"/>
            </a:solid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fr-FR" sz="2000" b="1" i="0" u="none" strike="noStrike" cap="none">
                  <a:solidFill>
                    <a:srgbClr val="FFFFFF"/>
                  </a:solidFill>
                  <a:latin typeface="Corbel"/>
                  <a:ea typeface="Corbel"/>
                  <a:cs typeface="Corbel"/>
                  <a:sym typeface="Corbel"/>
                </a:rPr>
                <a:t>Collectivement</a:t>
              </a:r>
              <a:endParaRPr sz="1400" b="0" i="0" u="none" strike="noStrike" cap="none">
                <a:solidFill>
                  <a:srgbClr val="000000"/>
                </a:solidFill>
                <a:latin typeface="Arial"/>
                <a:ea typeface="Arial"/>
                <a:cs typeface="Arial"/>
                <a:sym typeface="Arial"/>
              </a:endParaRPr>
            </a:p>
          </p:txBody>
        </p:sp>
        <p:grpSp>
          <p:nvGrpSpPr>
            <p:cNvPr id="763" name="Google Shape;763;g2be7d6dfebe_0_2478"/>
            <p:cNvGrpSpPr/>
            <p:nvPr/>
          </p:nvGrpSpPr>
          <p:grpSpPr>
            <a:xfrm>
              <a:off x="6744675" y="1866044"/>
              <a:ext cx="3797100" cy="3744600"/>
              <a:chOff x="6744675" y="1942244"/>
              <a:chExt cx="3797100" cy="3744600"/>
            </a:xfrm>
          </p:grpSpPr>
          <p:sp>
            <p:nvSpPr>
              <p:cNvPr id="764" name="Google Shape;764;g2be7d6dfebe_0_2478"/>
              <p:cNvSpPr/>
              <p:nvPr/>
            </p:nvSpPr>
            <p:spPr>
              <a:xfrm>
                <a:off x="6744675" y="1942244"/>
                <a:ext cx="3797100" cy="3744600"/>
              </a:xfrm>
              <a:prstGeom prst="ellipse">
                <a:avLst/>
              </a:prstGeom>
              <a:solidFill>
                <a:srgbClr val="CEE2F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pic>
            <p:nvPicPr>
              <p:cNvPr id="765" name="Google Shape;765;g2be7d6dfebe_0_2478"/>
              <p:cNvPicPr preferRelativeResize="0"/>
              <p:nvPr/>
            </p:nvPicPr>
            <p:blipFill rotWithShape="1">
              <a:blip r:embed="rId3">
                <a:alphaModFix/>
              </a:blip>
              <a:srcRect/>
              <a:stretch/>
            </p:blipFill>
            <p:spPr>
              <a:xfrm>
                <a:off x="6912720" y="2027586"/>
                <a:ext cx="3488749" cy="3447897"/>
              </a:xfrm>
              <a:prstGeom prst="rect">
                <a:avLst/>
              </a:prstGeom>
              <a:noFill/>
              <a:ln>
                <a:noFill/>
              </a:ln>
            </p:spPr>
          </p:pic>
        </p:grpSp>
      </p:grpSp>
      <p:sp>
        <p:nvSpPr>
          <p:cNvPr id="766" name="Google Shape;766;g2be7d6dfebe_0_2478"/>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900"/>
              <a:buNone/>
            </a:pPr>
            <a:r>
              <a:rPr lang="fr-FR"/>
              <a:t>Que pouvons-nous faire ?</a:t>
            </a:r>
            <a:endParaRPr sz="24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1" name="Google Shape;771;g2bb1fdd75e4_0_28"/>
          <p:cNvPicPr preferRelativeResize="0"/>
          <p:nvPr/>
        </p:nvPicPr>
        <p:blipFill rotWithShape="1">
          <a:blip r:embed="rId3">
            <a:alphaModFix/>
          </a:blip>
          <a:srcRect/>
          <a:stretch/>
        </p:blipFill>
        <p:spPr>
          <a:xfrm>
            <a:off x="4735550" y="1623008"/>
            <a:ext cx="6602250" cy="4661550"/>
          </a:xfrm>
          <a:prstGeom prst="rect">
            <a:avLst/>
          </a:prstGeom>
          <a:noFill/>
          <a:ln>
            <a:noFill/>
          </a:ln>
        </p:spPr>
      </p:pic>
      <p:sp>
        <p:nvSpPr>
          <p:cNvPr id="772" name="Google Shape;772;g2bb1fdd75e4_0_28"/>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Une pluralité et complémentarité de façons d'agir</a:t>
            </a:r>
            <a:endParaRPr/>
          </a:p>
        </p:txBody>
      </p:sp>
      <p:sp>
        <p:nvSpPr>
          <p:cNvPr id="773" name="Google Shape;773;g2bb1fdd75e4_0_28"/>
          <p:cNvSpPr/>
          <p:nvPr/>
        </p:nvSpPr>
        <p:spPr>
          <a:xfrm>
            <a:off x="531400" y="1623008"/>
            <a:ext cx="3899100" cy="2784900"/>
          </a:xfrm>
          <a:prstGeom prst="roundRect">
            <a:avLst>
              <a:gd name="adj" fmla="val 16667"/>
            </a:avLst>
          </a:prstGeom>
          <a:solidFill>
            <a:srgbClr val="3486C5"/>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2150"/>
              <a:buFont typeface="Arial"/>
              <a:buNone/>
            </a:pPr>
            <a:r>
              <a:rPr lang="fr-FR" sz="2150">
                <a:solidFill>
                  <a:schemeClr val="lt1"/>
                </a:solidFill>
                <a:latin typeface="Corbel"/>
                <a:ea typeface="Corbel"/>
                <a:cs typeface="Corbel"/>
                <a:sym typeface="Corbel"/>
              </a:rPr>
              <a:t>Il existe une </a:t>
            </a:r>
            <a:r>
              <a:rPr lang="fr-FR" sz="2150" b="1">
                <a:solidFill>
                  <a:schemeClr val="lt1"/>
                </a:solidFill>
                <a:latin typeface="Corbel"/>
                <a:ea typeface="Corbel"/>
                <a:cs typeface="Corbel"/>
                <a:sym typeface="Corbel"/>
              </a:rPr>
              <a:t>pluralité </a:t>
            </a:r>
            <a:r>
              <a:rPr lang="fr-FR" sz="2150" b="1">
                <a:solidFill>
                  <a:schemeClr val="lt1"/>
                </a:solidFill>
                <a:latin typeface="Corbel"/>
                <a:ea typeface="Corbel"/>
                <a:cs typeface="Corbel"/>
                <a:sym typeface="Corbe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et</a:t>
            </a:r>
            <a:r>
              <a:rPr lang="fr-FR" sz="2150" b="1">
                <a:solidFill>
                  <a:schemeClr val="lt1"/>
                </a:solidFill>
                <a:latin typeface="Corbel"/>
                <a:ea typeface="Corbel"/>
                <a:cs typeface="Corbel"/>
                <a:sym typeface="Corbel"/>
              </a:rPr>
              <a:t> complémentarité d’actions</a:t>
            </a:r>
            <a:r>
              <a:rPr lang="fr-FR" sz="2150">
                <a:solidFill>
                  <a:schemeClr val="lt1"/>
                </a:solidFill>
                <a:latin typeface="Corbel"/>
                <a:ea typeface="Corbel"/>
                <a:cs typeface="Corbel"/>
                <a:sym typeface="Corbel"/>
              </a:rPr>
              <a:t> pour que chacun et chacune puisse trouver une façon d'agir, à sa mesure. </a:t>
            </a:r>
            <a:endParaRPr sz="2150">
              <a:solidFill>
                <a:schemeClr val="lt1"/>
              </a:solidFill>
              <a:latin typeface="Corbel"/>
              <a:ea typeface="Corbel"/>
              <a:cs typeface="Corbel"/>
              <a:sym typeface="Corbel"/>
            </a:endParaRPr>
          </a:p>
        </p:txBody>
      </p:sp>
      <p:sp>
        <p:nvSpPr>
          <p:cNvPr id="774" name="Google Shape;774;g2bb1fdd75e4_0_28"/>
          <p:cNvSpPr txBox="1"/>
          <p:nvPr/>
        </p:nvSpPr>
        <p:spPr>
          <a:xfrm>
            <a:off x="4868900" y="6284558"/>
            <a:ext cx="6468900" cy="354000"/>
          </a:xfrm>
          <a:prstGeom prst="rect">
            <a:avLst/>
          </a:prstGeom>
          <a:noFill/>
          <a:ln>
            <a:noFill/>
          </a:ln>
        </p:spPr>
        <p:txBody>
          <a:bodyPr spcFirstLastPara="1" wrap="square" lIns="91425" tIns="91425" rIns="91425" bIns="91425" anchor="b" anchorCtr="0">
            <a:noAutofit/>
          </a:bodyPr>
          <a:lstStyle/>
          <a:p>
            <a:pPr marL="89999" marR="0" lvl="0" indent="-168275" algn="ctr" rtl="0">
              <a:spcBef>
                <a:spcPts val="0"/>
              </a:spcBef>
              <a:spcAft>
                <a:spcPts val="0"/>
              </a:spcAft>
              <a:buSzPts val="1300"/>
              <a:buFont typeface="Corbel"/>
              <a:buChar char="⤷"/>
            </a:pPr>
            <a:r>
              <a:rPr lang="fr-FR" sz="1300">
                <a:latin typeface="Corbel"/>
                <a:ea typeface="Corbel"/>
                <a:cs typeface="Corbel"/>
                <a:sym typeface="Corbel"/>
              </a:rPr>
              <a:t>Lien vers la version numérique : </a:t>
            </a:r>
            <a:r>
              <a:rPr lang="fr-FR" sz="1300" u="sng">
                <a:solidFill>
                  <a:srgbClr val="2200CC"/>
                </a:solidFill>
                <a:latin typeface="Corbel"/>
                <a:ea typeface="Corbel"/>
                <a:cs typeface="Corbel"/>
                <a:sym typeface="Corbel"/>
                <a:hlinkClick r:id="rId4">
                  <a:extLst>
                    <a:ext uri="{A12FA001-AC4F-418D-AE19-62706E023703}">
                      <ahyp:hlinkClr xmlns:ahyp="http://schemas.microsoft.com/office/drawing/2018/hyperlinkcolor" val="tx"/>
                    </a:ext>
                  </a:extLst>
                </a:hlinkClick>
              </a:rPr>
              <a:t>Arbre aux actions </a:t>
            </a:r>
            <a:r>
              <a:rPr lang="fr-FR" sz="900" u="sng">
                <a:solidFill>
                  <a:srgbClr val="2200CC"/>
                </a:solidFill>
                <a:latin typeface="Corbel"/>
                <a:ea typeface="Corbel"/>
                <a:cs typeface="Corbel"/>
                <a:sym typeface="Corbel"/>
                <a:hlinkClick r:id="rId4">
                  <a:extLst>
                    <a:ext uri="{A12FA001-AC4F-418D-AE19-62706E023703}">
                      <ahyp:hlinkClr xmlns:ahyp="http://schemas.microsoft.com/office/drawing/2018/hyperlinkcolor" val="tx"/>
                    </a:ext>
                  </a:extLst>
                </a:hlinkClick>
              </a:rPr>
              <a:t>•</a:t>
            </a:r>
            <a:r>
              <a:rPr lang="fr-FR" sz="1300" u="sng">
                <a:solidFill>
                  <a:srgbClr val="2200CC"/>
                </a:solidFill>
                <a:latin typeface="Corbel"/>
                <a:ea typeface="Corbel"/>
                <a:cs typeface="Corbel"/>
                <a:sym typeface="Corbel"/>
                <a:hlinkClick r:id="rId4">
                  <a:extLst>
                    <a:ext uri="{A12FA001-AC4F-418D-AE19-62706E023703}">
                      <ahyp:hlinkClr xmlns:ahyp="http://schemas.microsoft.com/office/drawing/2018/hyperlinkcolor" val="tx"/>
                    </a:ext>
                  </a:extLst>
                </a:hlinkClick>
              </a:rPr>
              <a:t> Racines de résilience</a:t>
            </a:r>
            <a:endParaRPr sz="1300">
              <a:latin typeface="Corbel"/>
              <a:ea typeface="Corbel"/>
              <a:cs typeface="Corbel"/>
              <a:sym typeface="Corbel"/>
            </a:endParaRPr>
          </a:p>
        </p:txBody>
      </p:sp>
      <p:sp>
        <p:nvSpPr>
          <p:cNvPr id="775" name="Google Shape;775;g2bb1fdd75e4_0_28"/>
          <p:cNvSpPr/>
          <p:nvPr/>
        </p:nvSpPr>
        <p:spPr>
          <a:xfrm>
            <a:off x="383950" y="4718322"/>
            <a:ext cx="4102800" cy="1588800"/>
          </a:xfrm>
          <a:prstGeom prst="round2DiagRect">
            <a:avLst>
              <a:gd name="adj1" fmla="val 0"/>
              <a:gd name="adj2" fmla="val 17236"/>
            </a:avLst>
          </a:prstGeom>
          <a:noFill/>
          <a:ln w="19050" cap="flat" cmpd="sng">
            <a:solidFill>
              <a:schemeClr val="accent1"/>
            </a:solidFill>
            <a:prstDash val="solid"/>
            <a:round/>
            <a:headEnd type="none" w="sm" len="sm"/>
            <a:tailEnd type="none" w="sm" len="sm"/>
          </a:ln>
        </p:spPr>
        <p:txBody>
          <a:bodyPr spcFirstLastPara="1" wrap="square" lIns="162000" tIns="162000" rIns="162000" bIns="162000" anchor="ctr" anchorCtr="0">
            <a:noAutofit/>
          </a:bodyPr>
          <a:lstStyle/>
          <a:p>
            <a:pPr marL="0" lvl="0" indent="0" algn="just" rtl="0">
              <a:spcBef>
                <a:spcPts val="0"/>
              </a:spcBef>
              <a:spcAft>
                <a:spcPts val="0"/>
              </a:spcAft>
              <a:buNone/>
            </a:pPr>
            <a:r>
              <a:rPr lang="fr-FR" sz="1600" b="1" i="1">
                <a:solidFill>
                  <a:schemeClr val="accent1"/>
                </a:solidFill>
                <a:latin typeface="Corbel"/>
                <a:ea typeface="Corbel"/>
                <a:cs typeface="Corbel"/>
                <a:sym typeface="Corbel"/>
              </a:rPr>
              <a:t>L’arbre aux actions</a:t>
            </a:r>
            <a:r>
              <a:rPr lang="fr-FR" sz="1600" i="1">
                <a:solidFill>
                  <a:schemeClr val="dk1"/>
                </a:solidFill>
                <a:latin typeface="Corbel"/>
                <a:ea typeface="Corbel"/>
                <a:cs typeface="Corbel"/>
                <a:sym typeface="Corbel"/>
              </a:rPr>
              <a:t> est une cartographie développée par “racines de résiliences” qui a pour intention de représenter visuellement une grande diversité de façons d’agir, et de faciliter la mise en mouvement. </a:t>
            </a:r>
            <a:endParaRPr sz="900" i="1">
              <a:solidFill>
                <a:schemeClr val="dk1"/>
              </a:solidFill>
              <a:latin typeface="Corbel"/>
              <a:ea typeface="Corbel"/>
              <a:cs typeface="Corbel"/>
              <a:sym typeface="Corbe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79"/>
        <p:cNvGrpSpPr/>
        <p:nvPr/>
      </p:nvGrpSpPr>
      <p:grpSpPr>
        <a:xfrm>
          <a:off x="0" y="0"/>
          <a:ext cx="0" cy="0"/>
          <a:chOff x="0" y="0"/>
          <a:chExt cx="0" cy="0"/>
        </a:xfrm>
      </p:grpSpPr>
      <p:pic>
        <p:nvPicPr>
          <p:cNvPr id="780" name="Google Shape;780;g2be7d6dfebe_0_8489"/>
          <p:cNvPicPr preferRelativeResize="0"/>
          <p:nvPr/>
        </p:nvPicPr>
        <p:blipFill rotWithShape="1">
          <a:blip r:embed="rId3">
            <a:alphaModFix amt="64000"/>
          </a:blip>
          <a:srcRect/>
          <a:stretch/>
        </p:blipFill>
        <p:spPr>
          <a:xfrm>
            <a:off x="0" y="0"/>
            <a:ext cx="9312922" cy="6575399"/>
          </a:xfrm>
          <a:prstGeom prst="rect">
            <a:avLst/>
          </a:prstGeom>
          <a:noFill/>
          <a:ln>
            <a:noFill/>
          </a:ln>
        </p:spPr>
      </p:pic>
      <p:sp>
        <p:nvSpPr>
          <p:cNvPr id="781" name="Google Shape;781;g2be7d6dfebe_0_8489"/>
          <p:cNvSpPr txBox="1"/>
          <p:nvPr/>
        </p:nvSpPr>
        <p:spPr>
          <a:xfrm>
            <a:off x="0" y="6504000"/>
            <a:ext cx="12192000" cy="35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fr-FR" sz="1200">
                <a:latin typeface="Corbel"/>
                <a:ea typeface="Corbel"/>
                <a:cs typeface="Corbel"/>
                <a:sym typeface="Corbel"/>
              </a:rPr>
              <a:t>Lien vers la version numérique, pour pouvoir découvrir les détails de chaque initiative ! </a:t>
            </a:r>
            <a:r>
              <a:rPr lang="fr-FR" sz="1200" u="sng">
                <a:solidFill>
                  <a:srgbClr val="2200CC"/>
                </a:solidFill>
                <a:latin typeface="Corbel"/>
                <a:ea typeface="Corbel"/>
                <a:cs typeface="Corbel"/>
                <a:sym typeface="Corbel"/>
                <a:hlinkClick r:id="rId4">
                  <a:extLst>
                    <a:ext uri="{A12FA001-AC4F-418D-AE19-62706E023703}">
                      <ahyp:hlinkClr xmlns:ahyp="http://schemas.microsoft.com/office/drawing/2018/hyperlinkcolor" val="tx"/>
                    </a:ext>
                  </a:extLst>
                </a:hlinkClick>
              </a:rPr>
              <a:t>Arbre aux actions • Racines de résilience (racinesderesilience.org)</a:t>
            </a:r>
            <a:endParaRPr sz="1200">
              <a:latin typeface="Corbel"/>
              <a:ea typeface="Corbel"/>
              <a:cs typeface="Corbel"/>
              <a:sym typeface="Corbel"/>
            </a:endParaRPr>
          </a:p>
        </p:txBody>
      </p:sp>
      <p:pic>
        <p:nvPicPr>
          <p:cNvPr id="782" name="Google Shape;782;g2be7d6dfebe_0_8489"/>
          <p:cNvPicPr preferRelativeResize="0"/>
          <p:nvPr/>
        </p:nvPicPr>
        <p:blipFill rotWithShape="1">
          <a:blip r:embed="rId5">
            <a:alphaModFix/>
          </a:blip>
          <a:srcRect r="8966" b="8088"/>
          <a:stretch/>
        </p:blipFill>
        <p:spPr>
          <a:xfrm>
            <a:off x="5665407" y="820939"/>
            <a:ext cx="4931100" cy="4933500"/>
          </a:xfrm>
          <a:prstGeom prst="ellipse">
            <a:avLst/>
          </a:prstGeom>
          <a:noFill/>
          <a:ln w="28575" cap="flat" cmpd="sng">
            <a:solidFill>
              <a:schemeClr val="accent1"/>
            </a:solidFill>
            <a:prstDash val="solid"/>
            <a:round/>
            <a:headEnd type="none" w="sm" len="sm"/>
            <a:tailEnd type="none" w="sm" len="sm"/>
          </a:ln>
        </p:spPr>
      </p:pic>
      <p:cxnSp>
        <p:nvCxnSpPr>
          <p:cNvPr id="783" name="Google Shape;783;g2be7d6dfebe_0_8489"/>
          <p:cNvCxnSpPr>
            <a:stCxn id="784" idx="6"/>
            <a:endCxn id="782" idx="2"/>
          </p:cNvCxnSpPr>
          <p:nvPr/>
        </p:nvCxnSpPr>
        <p:spPr>
          <a:xfrm>
            <a:off x="1717913" y="2328381"/>
            <a:ext cx="3947400" cy="959400"/>
          </a:xfrm>
          <a:prstGeom prst="straightConnector1">
            <a:avLst/>
          </a:prstGeom>
          <a:noFill/>
          <a:ln w="28575" cap="flat" cmpd="sng">
            <a:solidFill>
              <a:schemeClr val="accent1"/>
            </a:solidFill>
            <a:prstDash val="solid"/>
            <a:round/>
            <a:headEnd type="none" w="med" len="med"/>
            <a:tailEnd type="none" w="med" len="med"/>
          </a:ln>
        </p:spPr>
      </p:cxnSp>
      <p:pic>
        <p:nvPicPr>
          <p:cNvPr id="784" name="Google Shape;784;g2be7d6dfebe_0_8489"/>
          <p:cNvPicPr preferRelativeResize="0"/>
          <p:nvPr/>
        </p:nvPicPr>
        <p:blipFill rotWithShape="1">
          <a:blip r:embed="rId3">
            <a:alphaModFix/>
          </a:blip>
          <a:srcRect l="427" t="22646" r="81552" b="51831"/>
          <a:stretch/>
        </p:blipFill>
        <p:spPr>
          <a:xfrm>
            <a:off x="39713" y="1489281"/>
            <a:ext cx="1678200" cy="1678200"/>
          </a:xfrm>
          <a:prstGeom prst="ellipse">
            <a:avLst/>
          </a:prstGeom>
          <a:noFill/>
          <a:ln w="28575" cap="flat" cmpd="sng">
            <a:solidFill>
              <a:schemeClr val="accent1"/>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88"/>
        <p:cNvGrpSpPr/>
        <p:nvPr/>
      </p:nvGrpSpPr>
      <p:grpSpPr>
        <a:xfrm>
          <a:off x="0" y="0"/>
          <a:ext cx="0" cy="0"/>
          <a:chOff x="0" y="0"/>
          <a:chExt cx="0" cy="0"/>
        </a:xfrm>
      </p:grpSpPr>
      <p:pic>
        <p:nvPicPr>
          <p:cNvPr id="789" name="Google Shape;789;g2c083a8432f_0_19"/>
          <p:cNvPicPr preferRelativeResize="0"/>
          <p:nvPr/>
        </p:nvPicPr>
        <p:blipFill rotWithShape="1">
          <a:blip r:embed="rId3">
            <a:alphaModFix amt="64000"/>
          </a:blip>
          <a:srcRect/>
          <a:stretch/>
        </p:blipFill>
        <p:spPr>
          <a:xfrm>
            <a:off x="0" y="0"/>
            <a:ext cx="9304996" cy="6569800"/>
          </a:xfrm>
          <a:prstGeom prst="rect">
            <a:avLst/>
          </a:prstGeom>
          <a:noFill/>
          <a:ln>
            <a:noFill/>
          </a:ln>
        </p:spPr>
      </p:pic>
      <p:cxnSp>
        <p:nvCxnSpPr>
          <p:cNvPr id="790" name="Google Shape;790;g2c083a8432f_0_19"/>
          <p:cNvCxnSpPr>
            <a:stCxn id="791" idx="6"/>
          </p:cNvCxnSpPr>
          <p:nvPr/>
        </p:nvCxnSpPr>
        <p:spPr>
          <a:xfrm rot="10800000" flipH="1">
            <a:off x="4048449" y="4223414"/>
            <a:ext cx="2499000" cy="1043700"/>
          </a:xfrm>
          <a:prstGeom prst="straightConnector1">
            <a:avLst/>
          </a:prstGeom>
          <a:noFill/>
          <a:ln w="28575" cap="flat" cmpd="sng">
            <a:solidFill>
              <a:schemeClr val="accent6"/>
            </a:solidFill>
            <a:prstDash val="solid"/>
            <a:round/>
            <a:headEnd type="none" w="med" len="med"/>
            <a:tailEnd type="none" w="med" len="med"/>
          </a:ln>
        </p:spPr>
      </p:cxnSp>
      <p:pic>
        <p:nvPicPr>
          <p:cNvPr id="792" name="Google Shape;792;g2c083a8432f_0_19"/>
          <p:cNvPicPr preferRelativeResize="0"/>
          <p:nvPr/>
        </p:nvPicPr>
        <p:blipFill rotWithShape="1">
          <a:blip r:embed="rId4">
            <a:alphaModFix/>
          </a:blip>
          <a:srcRect l="7424" r="9339"/>
          <a:stretch/>
        </p:blipFill>
        <p:spPr>
          <a:xfrm>
            <a:off x="6373501" y="513621"/>
            <a:ext cx="5351400" cy="5358000"/>
          </a:xfrm>
          <a:prstGeom prst="ellipse">
            <a:avLst/>
          </a:prstGeom>
          <a:noFill/>
          <a:ln w="28575" cap="flat" cmpd="sng">
            <a:solidFill>
              <a:schemeClr val="accent6"/>
            </a:solidFill>
            <a:prstDash val="solid"/>
            <a:round/>
            <a:headEnd type="none" w="sm" len="sm"/>
            <a:tailEnd type="none" w="sm" len="sm"/>
          </a:ln>
        </p:spPr>
      </p:pic>
      <p:pic>
        <p:nvPicPr>
          <p:cNvPr id="791" name="Google Shape;791;g2c083a8432f_0_19"/>
          <p:cNvPicPr preferRelativeResize="0"/>
          <p:nvPr/>
        </p:nvPicPr>
        <p:blipFill rotWithShape="1">
          <a:blip r:embed="rId3">
            <a:alphaModFix/>
          </a:blip>
          <a:srcRect l="20915" t="64080" r="56491" b="3739"/>
          <a:stretch/>
        </p:blipFill>
        <p:spPr>
          <a:xfrm>
            <a:off x="1946349" y="4210064"/>
            <a:ext cx="2102100" cy="2114100"/>
          </a:xfrm>
          <a:prstGeom prst="ellipse">
            <a:avLst/>
          </a:prstGeom>
          <a:noFill/>
          <a:ln w="28575" cap="flat" cmpd="sng">
            <a:solidFill>
              <a:schemeClr val="accent6"/>
            </a:solidFill>
            <a:prstDash val="solid"/>
            <a:round/>
            <a:headEnd type="none" w="sm" len="sm"/>
            <a:tailEnd type="none" w="sm" len="sm"/>
          </a:ln>
        </p:spPr>
      </p:pic>
      <p:sp>
        <p:nvSpPr>
          <p:cNvPr id="793" name="Google Shape;793;g2c083a8432f_0_19"/>
          <p:cNvSpPr txBox="1"/>
          <p:nvPr/>
        </p:nvSpPr>
        <p:spPr>
          <a:xfrm>
            <a:off x="0" y="6504000"/>
            <a:ext cx="12192000" cy="35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fr-FR" sz="1200">
                <a:latin typeface="Corbel"/>
                <a:ea typeface="Corbel"/>
                <a:cs typeface="Corbel"/>
                <a:sym typeface="Corbel"/>
              </a:rPr>
              <a:t>Lien vers la version numérique, pour pouvoir découvrir les détails de chaque initiative ! </a:t>
            </a:r>
            <a:r>
              <a:rPr lang="fr-FR" sz="1200" u="sng">
                <a:solidFill>
                  <a:srgbClr val="2200CC"/>
                </a:solidFill>
                <a:latin typeface="Corbel"/>
                <a:ea typeface="Corbel"/>
                <a:cs typeface="Corbel"/>
                <a:sym typeface="Corbel"/>
                <a:hlinkClick r:id="rId5">
                  <a:extLst>
                    <a:ext uri="{A12FA001-AC4F-418D-AE19-62706E023703}">
                      <ahyp:hlinkClr xmlns:ahyp="http://schemas.microsoft.com/office/drawing/2018/hyperlinkcolor" val="tx"/>
                    </a:ext>
                  </a:extLst>
                </a:hlinkClick>
              </a:rPr>
              <a:t>Arbre aux actions • Racines de résilience (racinesderesilience.org)</a:t>
            </a:r>
            <a:endParaRPr sz="1200">
              <a:latin typeface="Corbel"/>
              <a:ea typeface="Corbel"/>
              <a:cs typeface="Corbel"/>
              <a:sym typeface="Corbel"/>
            </a:endParaRPr>
          </a:p>
        </p:txBody>
      </p:sp>
    </p:spTree>
  </p:cSld>
  <p:clrMapOvr>
    <a:masterClrMapping/>
  </p:clrMapOvr>
</p:sld>
</file>

<file path=ppt/theme/theme1.xml><?xml version="1.0" encoding="utf-8"?>
<a:theme xmlns:a="http://schemas.openxmlformats.org/drawingml/2006/main" name="Thème Clicks On">
  <a:themeElements>
    <a:clrScheme name="Clicks ON">
      <a:dk1>
        <a:srgbClr val="212121"/>
      </a:dk1>
      <a:lt1>
        <a:srgbClr val="FFFFFF"/>
      </a:lt1>
      <a:dk2>
        <a:srgbClr val="424242"/>
      </a:dk2>
      <a:lt2>
        <a:srgbClr val="EBEBEB"/>
      </a:lt2>
      <a:accent1>
        <a:srgbClr val="1C82B8"/>
      </a:accent1>
      <a:accent2>
        <a:srgbClr val="1BA3AB"/>
      </a:accent2>
      <a:accent3>
        <a:srgbClr val="05D690"/>
      </a:accent3>
      <a:accent4>
        <a:srgbClr val="17AA38"/>
      </a:accent4>
      <a:accent5>
        <a:srgbClr val="A3D632"/>
      </a:accent5>
      <a:accent6>
        <a:srgbClr val="F79E0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7B6B3AD249A74E8269CBA9B9D4E7F9" ma:contentTypeVersion="15" ma:contentTypeDescription="Crée un document." ma:contentTypeScope="" ma:versionID="a4a199dec2d77615c2e2c45d88b6fa56">
  <xsd:schema xmlns:xsd="http://www.w3.org/2001/XMLSchema" xmlns:xs="http://www.w3.org/2001/XMLSchema" xmlns:p="http://schemas.microsoft.com/office/2006/metadata/properties" xmlns:ns2="42c70f0b-7f88-4608-8a21-6ef3b415d408" xmlns:ns3="6c8372f3-ddba-44ad-b6b8-d1f55af229f1" targetNamespace="http://schemas.microsoft.com/office/2006/metadata/properties" ma:root="true" ma:fieldsID="ba1234cf373187133319bb4a4b8a0997" ns2:_="" ns3:_="">
    <xsd:import namespace="42c70f0b-7f88-4608-8a21-6ef3b415d408"/>
    <xsd:import namespace="6c8372f3-ddba-44ad-b6b8-d1f55af229f1"/>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c70f0b-7f88-4608-8a21-6ef3b415d40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alises d’images" ma:readOnly="false" ma:fieldId="{5cf76f15-5ced-4ddc-b409-7134ff3c332f}" ma:taxonomyMulti="true" ma:sspId="0ddebfef-2a9f-4476-a11e-12646c54034c"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8372f3-ddba-44ad-b6b8-d1f55af229f1"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a26a85d-5a60-4c34-98a7-b52ddcc285c5}" ma:internalName="TaxCatchAll" ma:showField="CatchAllData" ma:web="6c8372f3-ddba-44ad-b6b8-d1f55af229f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2c70f0b-7f88-4608-8a21-6ef3b415d408">
      <Terms xmlns="http://schemas.microsoft.com/office/infopath/2007/PartnerControls"/>
    </lcf76f155ced4ddcb4097134ff3c332f>
    <TaxCatchAll xmlns="6c8372f3-ddba-44ad-b6b8-d1f55af229f1" xsi:nil="true"/>
  </documentManagement>
</p:properties>
</file>

<file path=customXml/itemProps1.xml><?xml version="1.0" encoding="utf-8"?>
<ds:datastoreItem xmlns:ds="http://schemas.openxmlformats.org/officeDocument/2006/customXml" ds:itemID="{93B93CF2-5FB1-4BC1-988C-D3599D2BF7F9}"/>
</file>

<file path=customXml/itemProps2.xml><?xml version="1.0" encoding="utf-8"?>
<ds:datastoreItem xmlns:ds="http://schemas.openxmlformats.org/officeDocument/2006/customXml" ds:itemID="{63B2E33C-5A64-4D8A-B98E-44BC99022093}"/>
</file>

<file path=customXml/itemProps3.xml><?xml version="1.0" encoding="utf-8"?>
<ds:datastoreItem xmlns:ds="http://schemas.openxmlformats.org/officeDocument/2006/customXml" ds:itemID="{0F841E54-1222-4A33-A218-FE937CA0D5CB}"/>
</file>

<file path=docProps/app.xml><?xml version="1.0" encoding="utf-8"?>
<Properties xmlns="http://schemas.openxmlformats.org/officeDocument/2006/extended-properties" xmlns:vt="http://schemas.openxmlformats.org/officeDocument/2006/docPropsVTypes">
  <TotalTime>0</TotalTime>
  <Words>4190</Words>
  <Application>Microsoft Office PowerPoint</Application>
  <PresentationFormat>Grand écran</PresentationFormat>
  <Paragraphs>355</Paragraphs>
  <Slides>36</Slides>
  <Notes>36</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36</vt:i4>
      </vt:variant>
    </vt:vector>
  </HeadingPairs>
  <TitlesOfParts>
    <vt:vector size="46" baseType="lpstr">
      <vt:lpstr>Comfortaa</vt:lpstr>
      <vt:lpstr>Arial</vt:lpstr>
      <vt:lpstr>Bebas Neue</vt:lpstr>
      <vt:lpstr>Montserrat</vt:lpstr>
      <vt:lpstr>Lato</vt:lpstr>
      <vt:lpstr>Roboto</vt:lpstr>
      <vt:lpstr>Calibri</vt:lpstr>
      <vt:lpstr>Corbel</vt:lpstr>
      <vt:lpstr>Century Gothic</vt:lpstr>
      <vt:lpstr>Thème Clicks On</vt:lpstr>
      <vt:lpstr>Présentation PowerPoint</vt:lpstr>
      <vt:lpstr>Bienvenue dans les contenus pédagogiques Clicks On !</vt:lpstr>
      <vt:lpstr>Quelle intention pour la phase 4 du PEBC ?</vt:lpstr>
      <vt:lpstr>Sommaire - Phase 4 : le plan d’action</vt:lpstr>
      <vt:lpstr>Que pouvons-vous faire ?  </vt:lpstr>
      <vt:lpstr>Que pouvons-nous faire ?</vt:lpstr>
      <vt:lpstr>Une pluralité et complémentarité de façons d'agir</vt:lpstr>
      <vt:lpstr>Présentation PowerPoint</vt:lpstr>
      <vt:lpstr>Présentation PowerPoint</vt:lpstr>
      <vt:lpstr>Nos actions individuelles comptent</vt:lpstr>
      <vt:lpstr>Quiz !</vt:lpstr>
      <vt:lpstr>Quiz !</vt:lpstr>
      <vt:lpstr>L’empreinte carbone individuelle moyenne en France</vt:lpstr>
      <vt:lpstr>Deuxième niveau d’action</vt:lpstr>
      <vt:lpstr>Que pouvons-nous faire ensemble ?</vt:lpstr>
      <vt:lpstr>2. Quels futurs désirables  souhaitons-nous faire émerger ?</vt:lpstr>
      <vt:lpstr>Avant de définir un plan d’action, nous devons laisser émerger une vision collective de notre établissement pour un futur désirable.  Exprimez vos avis !</vt:lpstr>
      <vt:lpstr>3. Qu’est ce qu’une solution adaptée ?</vt:lpstr>
      <vt:lpstr>Qu’est-ce qui constitue une solution adaptée ?</vt:lpstr>
      <vt:lpstr>4. Plan d’action   </vt:lpstr>
      <vt:lpstr>Plan d’action en 4 étapes</vt:lpstr>
      <vt:lpstr>Etape 1 - Un bilan et des objectifs à définir</vt:lpstr>
      <vt:lpstr>Etape 1 - Un bilan et des objectifs à définir</vt:lpstr>
      <vt:lpstr>Présentation PowerPoint</vt:lpstr>
      <vt:lpstr>Présentation PowerPoint</vt:lpstr>
      <vt:lpstr>Conseils pour définir le défi</vt:lpstr>
      <vt:lpstr>Cette activité peut aussi être réalisée avec la fresque de la RE - à télécharger dans les activités supplémentaires - séance 1h </vt:lpstr>
      <vt:lpstr>Présentation PowerPoint</vt:lpstr>
      <vt:lpstr>Présentation PowerPoint</vt:lpstr>
      <vt:lpstr>Présentation PowerPoint</vt:lpstr>
      <vt:lpstr>Etape 2 - Pour clôturer la séance</vt:lpstr>
      <vt:lpstr>Présentation PowerPoint</vt:lpstr>
      <vt:lpstr>Etape 3 - Création du plan d’action</vt:lpstr>
      <vt:lpstr>Etape 4 - Evaluation de la faisabilité et validation du plan d’action</vt:lpstr>
      <vt:lpstr>Les principales leçons à retenir pour réaliser son plan d’action</vt:lpstr>
      <vt:lpstr>Crédits images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Utilisateur1</dc:creator>
  <cp:lastModifiedBy>Teddy C | ABC</cp:lastModifiedBy>
  <cp:revision>1</cp:revision>
  <dcterms:modified xsi:type="dcterms:W3CDTF">2025-03-12T10:12:10Z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0x010100527B6B3AD249A74E8269CBA9B9D4E7F9</vt:lpwstr>
  </property>
</Properties>
</file>