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embeddedFontLst>
    <p:embeddedFont>
      <p:font typeface="Bebas Neue" panose="020B0606020202050201" pitchFamily="34" charset="0"/>
      <p:regular r:id="rId35"/>
    </p:embeddedFont>
    <p:embeddedFont>
      <p:font typeface="Century Gothic" panose="020B0502020202020204" pitchFamily="34" charset="0"/>
      <p:regular r:id="rId36"/>
      <p:bold r:id="rId37"/>
      <p:italic r:id="rId38"/>
      <p:boldItalic r:id="rId39"/>
    </p:embeddedFont>
    <p:embeddedFont>
      <p:font typeface="Comfortaa" panose="020B0604020202020204" charset="0"/>
      <p:regular r:id="rId40"/>
      <p:bold r:id="rId41"/>
    </p:embeddedFont>
    <p:embeddedFont>
      <p:font typeface="Corbel" panose="020B0503020204020204" pitchFamily="34" charset="0"/>
      <p:regular r:id="rId42"/>
      <p:bold r:id="rId43"/>
      <p:italic r:id="rId44"/>
      <p:boldItalic r:id="rId45"/>
    </p:embeddedFont>
    <p:embeddedFont>
      <p:font typeface="Lato" panose="020F0502020204030203" pitchFamily="3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BScGZ0o91F6we6Dr5NGs2zUBq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83" name="Google Shape;58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e5b803d4b7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b="1">
                <a:solidFill>
                  <a:schemeClr val="dk1"/>
                </a:solidFill>
                <a:latin typeface="Corbel"/>
                <a:ea typeface="Corbel"/>
                <a:cs typeface="Corbel"/>
                <a:sym typeface="Corbel"/>
              </a:rPr>
              <a:t>Correction du quiz</a:t>
            </a:r>
            <a:br>
              <a:rPr lang="fr-FR" sz="1200" b="1">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(rappel du module sur les activités humaines)</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En Europe, une personne émet 8,4 tonnes de CO2eq par an en moyenne, mais d’énormes différences existent entre les populations européennes. Si les moyennes sont importantes, nous ne devons pas oublier qu’il y a aussi de grandes différences entre les personnes, les plus grands émetteurs émettent, dans certains pays, 20 fois plus de GES que les plus petits émetteurs.</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L’alimentaire tient une place importante dans nos émissions de GES, principalement à cause de la consommation de viande et parce que nous mangeons plusieurs fois par jour.</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Il est en moyenne suivi par les vêtements et les biens électroniques. </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Puis le transport, à cause des transports en avion et en voiture. </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Les services regroupent tous les services publics ou privés dont nous profitons tous : entretien des routes, écoles, hôpitaux, et ainsi de suite.</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Pour finir, l’énergie consommée à notre domicile est également une part importante de nos émissions, surtout si nous nous chauffons au fioul.</a:t>
            </a:r>
            <a:endParaRPr sz="1200">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Corbel"/>
              <a:ea typeface="Corbel"/>
              <a:cs typeface="Corbel"/>
              <a:sym typeface="Corbel"/>
            </a:endParaRPr>
          </a:p>
          <a:p>
            <a:pPr marL="0" lvl="0" indent="0" algn="l" rtl="0">
              <a:lnSpc>
                <a:spcPct val="100000"/>
              </a:lnSpc>
              <a:spcBef>
                <a:spcPts val="0"/>
              </a:spcBef>
              <a:spcAft>
                <a:spcPts val="0"/>
              </a:spcAft>
              <a:buSzPts val="1100"/>
              <a:buNone/>
            </a:pPr>
            <a:endParaRPr sz="1200" b="1">
              <a:latin typeface="Corbel"/>
              <a:ea typeface="Corbel"/>
              <a:cs typeface="Corbel"/>
              <a:sym typeface="Corbel"/>
            </a:endParaRPr>
          </a:p>
        </p:txBody>
      </p:sp>
      <p:sp>
        <p:nvSpPr>
          <p:cNvPr id="844" name="Google Shape;844;ge5b803d4b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Nous avons vu qu’il est fondamental de se questionner sur notre impact individuel, mais pour atteindre notre objectif il est également essentiel de prendre des mesures collectives. Il est alors temps de s’organiser ensemble et de participer à des évènements qui peuvent avoir un impact significatif sur la transition écologique.</a:t>
            </a:r>
            <a:endParaRPr sz="1300">
              <a:latin typeface="Corbel"/>
              <a:ea typeface="Corbel"/>
              <a:cs typeface="Corbel"/>
              <a:sym typeface="Corbel"/>
            </a:endParaRPr>
          </a:p>
          <a:p>
            <a:pPr marL="0" lvl="0" indent="0" algn="l" rtl="0">
              <a:lnSpc>
                <a:spcPct val="100000"/>
              </a:lnSpc>
              <a:spcBef>
                <a:spcPts val="0"/>
              </a:spcBef>
              <a:spcAft>
                <a:spcPts val="0"/>
              </a:spcAft>
              <a:buSzPts val="1400"/>
              <a:buNone/>
            </a:pPr>
            <a:endParaRPr sz="1200">
              <a:latin typeface="Corbel"/>
              <a:ea typeface="Corbel"/>
              <a:cs typeface="Corbel"/>
              <a:sym typeface="Corbel"/>
            </a:endParaRPr>
          </a:p>
        </p:txBody>
      </p:sp>
      <p:sp>
        <p:nvSpPr>
          <p:cNvPr id="873" name="Google Shape;87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Voici quelques idées d’actions pour les élèves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Dans </a:t>
            </a:r>
            <a:r>
              <a:rPr lang="fr-FR" sz="1200" b="1">
                <a:solidFill>
                  <a:schemeClr val="dk1"/>
                </a:solidFill>
                <a:latin typeface="Corbel"/>
                <a:ea typeface="Corbel"/>
                <a:cs typeface="Corbel"/>
                <a:sym typeface="Corbel"/>
              </a:rPr>
              <a:t>l’école </a:t>
            </a:r>
            <a:r>
              <a:rPr lang="fr-FR" sz="1200">
                <a:solidFill>
                  <a:schemeClr val="dk1"/>
                </a:solidFill>
                <a:latin typeface="Corbel"/>
                <a:ea typeface="Corbel"/>
                <a:cs typeface="Corbel"/>
                <a:sym typeface="Corbel"/>
              </a:rPr>
              <a:t>vous pouvez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Organiser des actions </a:t>
            </a:r>
            <a:r>
              <a:rPr lang="fr-FR" sz="1200" b="1">
                <a:solidFill>
                  <a:schemeClr val="dk1"/>
                </a:solidFill>
                <a:latin typeface="Corbel"/>
                <a:ea typeface="Corbel"/>
                <a:cs typeface="Corbel"/>
                <a:sym typeface="Corbel"/>
              </a:rPr>
              <a:t>de sensibilisation</a:t>
            </a:r>
            <a:r>
              <a:rPr lang="fr-FR" sz="1200">
                <a:solidFill>
                  <a:schemeClr val="dk1"/>
                </a:solidFill>
                <a:latin typeface="Corbel"/>
                <a:ea typeface="Corbel"/>
                <a:cs typeface="Corbel"/>
                <a:sym typeface="Corbel"/>
              </a:rPr>
              <a:t> avec le contenu du Clicks On ou en créant du contenu adapté. Pour faire prendre conscience, vous pouvez également organiser des activités telles que celles suggérées dans le kit Clicks On.</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Participer à l’élection des </a:t>
            </a:r>
            <a:r>
              <a:rPr lang="fr-FR" sz="1200" b="1">
                <a:solidFill>
                  <a:schemeClr val="dk1"/>
                </a:solidFill>
                <a:latin typeface="Corbel"/>
                <a:ea typeface="Corbel"/>
                <a:cs typeface="Corbel"/>
                <a:sym typeface="Corbel"/>
              </a:rPr>
              <a:t>éco-délégués</a:t>
            </a:r>
            <a:r>
              <a:rPr lang="fr-FR" sz="1200">
                <a:solidFill>
                  <a:schemeClr val="dk1"/>
                </a:solidFill>
                <a:latin typeface="Corbel"/>
                <a:ea typeface="Corbel"/>
                <a:cs typeface="Corbel"/>
                <a:sym typeface="Corbel"/>
              </a:rPr>
              <a:t> qui seront chargés de définir des objectifs concrets, d’organiser des actions et de contribuer à leur mise en œuvre dans l’établissement et à l’extérieur.</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L’évaluation carbone que vous avez réalisée est très importante pour avoir une idée des émissions actuelles. Si vous souhaitez savoir si vos actions ont un réel impact, vous allez devoir réaliser une évaluation carbone sur quelques années, c’est pourquoi vous devrez convaincre d’autres étudiants de le faire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Organiser des </a:t>
            </a:r>
            <a:r>
              <a:rPr lang="fr-FR" sz="1200" b="1">
                <a:solidFill>
                  <a:schemeClr val="dk1"/>
                </a:solidFill>
                <a:latin typeface="Corbel"/>
                <a:ea typeface="Corbel"/>
                <a:cs typeface="Corbel"/>
                <a:sym typeface="Corbel"/>
              </a:rPr>
              <a:t>défis </a:t>
            </a:r>
            <a:r>
              <a:rPr lang="fr-FR" sz="1200">
                <a:solidFill>
                  <a:schemeClr val="dk1"/>
                </a:solidFill>
                <a:latin typeface="Corbel"/>
                <a:ea typeface="Corbel"/>
                <a:cs typeface="Corbel"/>
                <a:sym typeface="Corbel"/>
              </a:rPr>
              <a:t>: concours de photos, dessins, défis sportifs, concours d’éloquence. Soyez créatif pour sensibiliser tout en faisant appel aux talents de tout le monde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À l’extérieur de l’école, vous pouvez également contacter des associations qui offrent des formations sur les défis et prennent quotidiennement des mesures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Avec </a:t>
            </a:r>
            <a:r>
              <a:rPr lang="fr-FR" sz="1200" b="1">
                <a:solidFill>
                  <a:schemeClr val="dk1"/>
                </a:solidFill>
                <a:latin typeface="Corbel"/>
                <a:ea typeface="Corbel"/>
                <a:cs typeface="Corbel"/>
                <a:sym typeface="Corbel"/>
              </a:rPr>
              <a:t>Little citizen for climate </a:t>
            </a:r>
            <a:r>
              <a:rPr lang="fr-FR" sz="1200">
                <a:solidFill>
                  <a:schemeClr val="dk1"/>
                </a:solidFill>
                <a:latin typeface="Corbel"/>
                <a:ea typeface="Corbel"/>
                <a:cs typeface="Corbel"/>
                <a:sym typeface="Corbel"/>
              </a:rPr>
              <a:t>vous pouvez devenir un ambassadeur de cette association qui mobilise les jeunes du monde entier qui se sentent concernés par la préservation de notre planète et qui ont décidé de prendre des mesures pour sensibiliser à l’urgence climatique. Ils sont accompagnés par des scientifiques qui les accompagnent à mieux comprendre les enjeux de l’urgence climatique.</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r>
              <a:rPr lang="fr-FR" sz="1200" b="1">
                <a:solidFill>
                  <a:schemeClr val="dk1"/>
                </a:solidFill>
                <a:latin typeface="Corbel"/>
                <a:ea typeface="Corbel"/>
                <a:cs typeface="Corbel"/>
                <a:sym typeface="Corbel"/>
              </a:rPr>
              <a:t>We are Ready now </a:t>
            </a:r>
            <a:r>
              <a:rPr lang="fr-FR" sz="1200">
                <a:solidFill>
                  <a:schemeClr val="dk1"/>
                </a:solidFill>
                <a:latin typeface="Corbel"/>
                <a:ea typeface="Corbel"/>
                <a:cs typeface="Corbel"/>
                <a:sym typeface="Corbel"/>
              </a:rPr>
              <a:t>propose sur son site internet de nombreuses idées concrètes pour résoudre les problèmes sociaux auxquels nous faisons face.</a:t>
            </a:r>
            <a:br>
              <a:rPr lang="fr-FR" sz="1200">
                <a:solidFill>
                  <a:schemeClr val="dk1"/>
                </a:solidFill>
                <a:latin typeface="Corbel"/>
                <a:ea typeface="Corbel"/>
                <a:cs typeface="Corbel"/>
                <a:sym typeface="Corbel"/>
              </a:rPr>
            </a:b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Il y a de nombreux groupes et organisations différents dont les objectifs sont de réduire les émissions de gaz à effet de serre et de lutter contre le changement climatique. Regardez sur internet, demandez à votre famille et à vos amis et vous en trouverez sûrement un pour vous !</a:t>
            </a:r>
            <a:endParaRPr sz="1200">
              <a:solidFill>
                <a:schemeClr val="dk1"/>
              </a:solidFill>
              <a:latin typeface="Corbel"/>
              <a:ea typeface="Corbel"/>
              <a:cs typeface="Corbel"/>
              <a:sym typeface="Corbel"/>
            </a:endParaRPr>
          </a:p>
          <a:p>
            <a:pPr marL="0" lvl="0" indent="0" algn="l" rtl="0">
              <a:lnSpc>
                <a:spcPct val="100000"/>
              </a:lnSpc>
              <a:spcBef>
                <a:spcPts val="360"/>
              </a:spcBef>
              <a:spcAft>
                <a:spcPts val="0"/>
              </a:spcAft>
              <a:buClr>
                <a:schemeClr val="dk1"/>
              </a:buClr>
              <a:buSzPts val="1100"/>
              <a:buFont typeface="Arial"/>
              <a:buNone/>
            </a:pPr>
            <a:r>
              <a:rPr lang="fr-FR" sz="1200">
                <a:solidFill>
                  <a:schemeClr val="dk1"/>
                </a:solidFill>
                <a:latin typeface="Corbel"/>
                <a:ea typeface="Corbel"/>
                <a:cs typeface="Corbel"/>
                <a:sym typeface="Corbel"/>
              </a:rPr>
              <a:t>Mais pour le moment, vous devez toujours concevoir un plan d’action pour l’école !</a:t>
            </a:r>
            <a:endParaRPr sz="1300">
              <a:solidFill>
                <a:schemeClr val="dk1"/>
              </a:solidFill>
              <a:latin typeface="Corbel"/>
              <a:ea typeface="Corbel"/>
              <a:cs typeface="Corbel"/>
              <a:sym typeface="Corbel"/>
            </a:endParaRPr>
          </a:p>
        </p:txBody>
      </p:sp>
      <p:sp>
        <p:nvSpPr>
          <p:cNvPr id="884" name="Google Shape;8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e24267a9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0" name="Google Shape;920;ge24267a98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Les élèves partagent leurs idées en les justifiant.</a:t>
            </a:r>
            <a:endParaRPr sz="1200">
              <a:latin typeface="Corbel"/>
              <a:ea typeface="Corbel"/>
              <a:cs typeface="Corbel"/>
              <a:sym typeface="Corbe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Clr>
                <a:schemeClr val="dk1"/>
              </a:buClr>
              <a:buSzPts val="1100"/>
              <a:buFont typeface="Arial"/>
              <a:buNone/>
            </a:pPr>
            <a:r>
              <a:rPr lang="fr-FR">
                <a:solidFill>
                  <a:schemeClr val="dk1"/>
                </a:solidFill>
                <a:latin typeface="Corbel"/>
                <a:ea typeface="Corbel"/>
                <a:cs typeface="Corbel"/>
                <a:sym typeface="Corbel"/>
              </a:rPr>
              <a:t>Il est évident que certaines personnes ne veulent pas réduire leurs émissions de gaz à effet de serre ni les nôtres, car cela implique nécessairement une réduction de notre consommation et donc potentiellement une perte de revenus ou de privilèges à court terme. Cependant, même les personnes bien intentionnées qui auraient un intérêt direct à réduire leurs émissions de gaz à effet de serre peuvent faire face à de nombreux obstacles au changement.</a:t>
            </a: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Le premier obstacle est très spécifique au changement climatique. Il s’agit d’un problème mondial qui résulte de la somme des émissions de gaz à effet de serre provenant de toutes nos activités humaines, et il est difficile de saisir toute l’ampleur du problème, au niveau spatial et temporel, il n’y a donc pas de réponse simple. De plus, la complexité de ce problème nous fait penser que nous n’avons pas de pouvoir pour le résoudre et que si nous ne pouvons rien y faire, il n’y a pas d’intérêt à changer quoi que ce soit. Pour lutter contre ce réflexe psychologique, nous devons garder à l’esprit ce que le GIEC nous enseigne : chaque degré compte car chaque degré supplémentaire de réchauffement augmente les conséquences négatives du dérèglement climatique.</a:t>
            </a: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Deuxièmement, pendant des milliers d’années, nous avons appris à réagir à des menaces immédiates et correctement identifiées, ce qui est l’inverse du changement climatique. Les gaz à effet de serre restent dans l’atmosphère et s’y accumulent, par exemple la durée de vie du méthane dans l’atmosphère est de 25 ans et celle du dioxyde de carbone est de 100 ans. Cela signifie que tous les gaz que nous produisons aujourd’hui réchaufferont la Terre pendant plusieurs dizaines d’années. Nous devons être capables d’anticiper les désastres futurs provoqués par nos émissions actuelles et ce n’est pas du tout évident, c’est ce qu’on appelle le biais de la distanciation.</a:t>
            </a: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Avec le changement climatique, nous sommes tous plus ou moins victimes de ce qu’on appelle le biais d’optimisme, nous avons tendance à sous-estimer les conséquences que le changement climatique aura sur nous.</a:t>
            </a: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Pour finir, il y a de nombreux autres facteurs, tel que le contexte socio-culturel dans lequel vous vivez, mais également le manque de responsabilité des individus face à un problème mondial, l’impression d’être la seule personne à faire des efforts, la peur du changement et de devoir apprendre à vivre différemment, etc.</a:t>
            </a: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Tous ces obstacles psychologiques et socio-techniques ralentissent la réduction de nos émissions, comme si nous étions coincés dans les bouchons.</a:t>
            </a:r>
            <a:endParaRPr sz="1200">
              <a:latin typeface="Corbel"/>
              <a:ea typeface="Corbel"/>
              <a:cs typeface="Corbel"/>
              <a:sym typeface="Corbel"/>
            </a:endParaRPr>
          </a:p>
        </p:txBody>
      </p:sp>
      <p:sp>
        <p:nvSpPr>
          <p:cNvPr id="926" name="Google Shape;92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e047e6ffe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ge047e6ffe9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Comme nous l’avons dit, le contexte socio-culturel peut être un obstacle au changement. Le contexte socio-culturel comprend chaque aspect lié à la culture d’une communauté mais également aux contraintes et besoins personnels des parties prenantes ainsi qu’à la législation locale et nationale. Évidemment, aujourd’hui cela empêche de prendre de nombreuses mesures et nous devons accepter que certains changements prennent du temps. Parfois, cela va nous forcer à faire des compromis mais nous ne devons jamais perdre de vue notre objectif de réduction. </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sz="1200">
                <a:solidFill>
                  <a:srgbClr val="212121"/>
                </a:solidFill>
                <a:latin typeface="Corbel"/>
                <a:ea typeface="Corbel"/>
                <a:cs typeface="Corbel"/>
                <a:sym typeface="Corbel"/>
              </a:rPr>
              <a:t>Le contexte socio-culturel est également important car la mise en œuvre de nos actions en dépend. Nous pouvons avoir une solution très efficace pour lutter contre le changement climatique, mais si elle n’est pas acceptée par la population, il sera très difficile de la mettre en œuvre et d’obtenir des résultats positifs. Comme la majorité de nos activités humaines émettent des gaz à effet de serre, la réduction de nos émissions nous force à reconsidérer l’ensemble de notre société, de nos habitudes personnelles à l’échelle mondiale. Puisque toutes les communautés sont différentes, une solution peut être adaptée à une communauté mais pas à une autre.</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sz="1200">
              <a:latin typeface="Corbel"/>
              <a:ea typeface="Corbel"/>
              <a:cs typeface="Corbel"/>
              <a:sym typeface="Corbel"/>
            </a:endParaRPr>
          </a:p>
        </p:txBody>
      </p:sp>
      <p:sp>
        <p:nvSpPr>
          <p:cNvPr id="937" name="Google Shape;937;ge047e6ffe9_0_1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e047e6ffe9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Il n’est pas facile de prendre des mesures pour réduire les émissions des gaz à effet de serre et il est encore plus difficile de prendre des mesures efficaces. Gardons à l’esprit ce qui constitue une solution adaptée. Une solution adaptée est une solution qui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répond à la problématique en question</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est adaptée au contexte</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n’a pas d’effets négatifs et ne remplace pas un impact par un autre.</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Il y a de multiples facteurs à prendre en compte lors de l’évaluation d’une solution, dont deux sont particulièrement importants :le niveau de technologie nécessaire et, comme nous l’avons vu, le contexte socio-culturel dans lequel elle sera intégrée.</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Le niveau de technologie est important car lorsqu’une solution exige un niveau très élevé de technologie, ou même lorsque certaines technologies ne peuvent pas encore être utilisées, la solution n’est peut-être pas adaptée car elle ne peut pas être mise en œuvre. Nous devons prendre des mesures immédiatement et nous ne pouvons pas attendre des technologies futures. </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SzPts val="1100"/>
              <a:buNone/>
            </a:pPr>
            <a:endParaRPr sz="1300">
              <a:latin typeface="Corbel"/>
              <a:ea typeface="Corbel"/>
              <a:cs typeface="Corbel"/>
              <a:sym typeface="Corbel"/>
            </a:endParaRPr>
          </a:p>
        </p:txBody>
      </p:sp>
      <p:sp>
        <p:nvSpPr>
          <p:cNvPr id="948" name="Google Shape;948;ge047e6ffe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5a3f91c05b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25a3f91c05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1425c232076_2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fr-FR">
                <a:latin typeface="Corbel"/>
                <a:ea typeface="Corbel"/>
                <a:cs typeface="Corbel"/>
                <a:sym typeface="Corbel"/>
              </a:rPr>
              <a:t>Présenter à vos élèves le déroulement de la création du plan d’action grâce à ces 4 étapes</a:t>
            </a:r>
            <a:br>
              <a:rPr lang="fr-FR">
                <a:latin typeface="Corbel"/>
                <a:ea typeface="Corbel"/>
                <a:cs typeface="Corbel"/>
                <a:sym typeface="Corbel"/>
              </a:rPr>
            </a:br>
            <a:br>
              <a:rPr lang="fr-FR">
                <a:latin typeface="Corbel"/>
                <a:ea typeface="Corbel"/>
                <a:cs typeface="Corbel"/>
                <a:sym typeface="Corbel"/>
              </a:rPr>
            </a:br>
            <a:r>
              <a:rPr lang="fr-FR">
                <a:latin typeface="Corbel"/>
                <a:ea typeface="Corbel"/>
                <a:cs typeface="Corbel"/>
                <a:sym typeface="Corbel"/>
              </a:rPr>
              <a:t>Dans un premier temps, il vous faudra repartir du bilan obtenu à l’aide du Calculateur Clicks On </a:t>
            </a:r>
            <a:br>
              <a:rPr lang="fr-FR">
                <a:latin typeface="Corbel"/>
                <a:ea typeface="Corbel"/>
                <a:cs typeface="Corbel"/>
                <a:sym typeface="Corbel"/>
              </a:rPr>
            </a:br>
            <a:r>
              <a:rPr lang="fr-FR">
                <a:latin typeface="Corbel"/>
                <a:ea typeface="Corbel"/>
                <a:cs typeface="Corbel"/>
                <a:sym typeface="Corbel"/>
              </a:rPr>
              <a:t>Puis une phase de prototypage d’une action </a:t>
            </a:r>
            <a:br>
              <a:rPr lang="fr-FR">
                <a:latin typeface="Corbel"/>
                <a:ea typeface="Corbel"/>
                <a:cs typeface="Corbel"/>
                <a:sym typeface="Corbel"/>
              </a:rPr>
            </a:br>
            <a:r>
              <a:rPr lang="fr-FR">
                <a:latin typeface="Corbel"/>
                <a:ea typeface="Corbel"/>
                <a:cs typeface="Corbel"/>
                <a:sym typeface="Corbel"/>
              </a:rPr>
              <a:t>Avant de déterminer le plan d’action complet</a:t>
            </a:r>
            <a:br>
              <a:rPr lang="fr-FR">
                <a:latin typeface="Corbel"/>
                <a:ea typeface="Corbel"/>
                <a:cs typeface="Corbel"/>
                <a:sym typeface="Corbel"/>
              </a:rPr>
            </a:br>
            <a:r>
              <a:rPr lang="fr-FR">
                <a:latin typeface="Corbel"/>
                <a:ea typeface="Corbel"/>
                <a:cs typeface="Corbel"/>
                <a:sym typeface="Corbel"/>
              </a:rPr>
              <a:t>Évaluer vos actions selectionnées et valider le plan d’action définitif</a:t>
            </a:r>
            <a:br>
              <a:rPr lang="fr-FR">
                <a:latin typeface="Corbel"/>
                <a:ea typeface="Corbel"/>
                <a:cs typeface="Corbel"/>
                <a:sym typeface="Corbel"/>
              </a:rPr>
            </a:br>
            <a:endParaRPr>
              <a:latin typeface="Corbel"/>
              <a:ea typeface="Corbel"/>
              <a:cs typeface="Corbel"/>
              <a:sym typeface="Corbel"/>
            </a:endParaRPr>
          </a:p>
        </p:txBody>
      </p:sp>
      <p:sp>
        <p:nvSpPr>
          <p:cNvPr id="966" name="Google Shape;966;g1425c232076_2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425c232076_2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fr-FR">
                <a:latin typeface="Corbel"/>
                <a:ea typeface="Corbel"/>
                <a:cs typeface="Corbel"/>
                <a:sym typeface="Corbel"/>
              </a:rPr>
              <a:t>Repartez du bilan obtenu grâce au calculateur Clicks On - Commentez le avec vos élèves</a:t>
            </a:r>
            <a:br>
              <a:rPr lang="fr-FR">
                <a:latin typeface="Corbel"/>
                <a:ea typeface="Corbel"/>
                <a:cs typeface="Corbel"/>
                <a:sym typeface="Corbel"/>
              </a:rPr>
            </a:br>
            <a:r>
              <a:rPr lang="fr-FR">
                <a:latin typeface="Corbel"/>
                <a:ea typeface="Corbel"/>
                <a:cs typeface="Corbel"/>
                <a:sym typeface="Corbel"/>
              </a:rPr>
              <a:t>Précision : Le bilan présent sur la slide est une illustratif, les données ne sont pas représentatives, vous pouvez remplacer ce bilan par celui qui vous aurez obtenu. </a:t>
            </a:r>
            <a:endParaRPr>
              <a:latin typeface="Corbel"/>
              <a:ea typeface="Corbel"/>
              <a:cs typeface="Corbel"/>
              <a:sym typeface="Corbel"/>
            </a:endParaRPr>
          </a:p>
        </p:txBody>
      </p:sp>
      <p:sp>
        <p:nvSpPr>
          <p:cNvPr id="988" name="Google Shape;988;g1425c232076_2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5d6e60fc4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5d6e60fc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425c232076_2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FR" sz="1100"/>
              <a:t>Cadrage des objectifs de réduction car </a:t>
            </a:r>
            <a:r>
              <a:rPr lang="fr-FR" sz="1100" b="1" u="sng"/>
              <a:t>axé GES</a:t>
            </a:r>
            <a:endParaRPr sz="1100" b="1" u="sng"/>
          </a:p>
          <a:p>
            <a:pPr marL="0" lvl="0" indent="0" algn="l" rtl="0">
              <a:lnSpc>
                <a:spcPct val="115000"/>
              </a:lnSpc>
              <a:spcBef>
                <a:spcPts val="0"/>
              </a:spcBef>
              <a:spcAft>
                <a:spcPts val="0"/>
              </a:spcAft>
              <a:buClr>
                <a:schemeClr val="dk1"/>
              </a:buClr>
              <a:buSzPts val="1100"/>
              <a:buFont typeface="Arial"/>
              <a:buNone/>
            </a:pPr>
            <a:endParaRPr sz="1100" b="1" u="sng"/>
          </a:p>
          <a:p>
            <a:pPr marL="0" lvl="0" indent="0" algn="l" rtl="0">
              <a:lnSpc>
                <a:spcPct val="115000"/>
              </a:lnSpc>
              <a:spcBef>
                <a:spcPts val="0"/>
              </a:spcBef>
              <a:spcAft>
                <a:spcPts val="0"/>
              </a:spcAft>
              <a:buClr>
                <a:schemeClr val="dk1"/>
              </a:buClr>
              <a:buSzPts val="1100"/>
              <a:buFont typeface="Arial"/>
              <a:buNone/>
            </a:pPr>
            <a:r>
              <a:rPr lang="fr-FR" sz="1100"/>
              <a:t>2 axes/niveaux d’ambition</a:t>
            </a:r>
            <a:endParaRPr sz="1100"/>
          </a:p>
          <a:p>
            <a:pPr marL="0" lvl="0" indent="0" algn="l" rtl="0">
              <a:lnSpc>
                <a:spcPct val="115000"/>
              </a:lnSpc>
              <a:spcBef>
                <a:spcPts val="0"/>
              </a:spcBef>
              <a:spcAft>
                <a:spcPts val="0"/>
              </a:spcAft>
              <a:buClr>
                <a:schemeClr val="dk1"/>
              </a:buClr>
              <a:buSzPts val="1100"/>
              <a:buFont typeface="Arial"/>
              <a:buNone/>
            </a:pPr>
            <a:r>
              <a:rPr lang="fr-FR" sz="1100"/>
              <a:t>Selon ce qui est réalisable (chef d’établissement dit que c’est possible ou non car…)</a:t>
            </a:r>
            <a:endParaRPr sz="1100"/>
          </a:p>
          <a:p>
            <a:pPr marL="0" lvl="0" indent="0" algn="l" rtl="0">
              <a:lnSpc>
                <a:spcPct val="115000"/>
              </a:lnSpc>
              <a:spcBef>
                <a:spcPts val="0"/>
              </a:spcBef>
              <a:spcAft>
                <a:spcPts val="0"/>
              </a:spcAft>
              <a:buClr>
                <a:schemeClr val="dk1"/>
              </a:buClr>
              <a:buSzPts val="1100"/>
              <a:buFont typeface="Arial"/>
              <a:buNone/>
            </a:pPr>
            <a:r>
              <a:rPr lang="fr-FR" sz="1100"/>
              <a:t>Ou ce qui s’appuie sur la snbc, accord de paris : diviser par 8 en trente ans soit un tiers des émissions tous les dix ans</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fr-FR" sz="1100"/>
              <a:t> Objectif : baisser les émissions ou créer les conditions pour cette baisse. Le but ici étant de cadrer ses actions sur les postes d’émission les plus élevés et là où l’on peut agir facilement/rapidement</a:t>
            </a:r>
            <a:endParaRPr sz="1100"/>
          </a:p>
          <a:p>
            <a:pPr marL="0" lvl="0" indent="0" algn="l" rtl="0">
              <a:lnSpc>
                <a:spcPct val="115000"/>
              </a:lnSpc>
              <a:spcBef>
                <a:spcPts val="0"/>
              </a:spcBef>
              <a:spcAft>
                <a:spcPts val="0"/>
              </a:spcAft>
              <a:buClr>
                <a:schemeClr val="dk1"/>
              </a:buClr>
              <a:buSzPts val="1100"/>
              <a:buFont typeface="Arial"/>
              <a:buNone/>
            </a:pPr>
            <a:r>
              <a:rPr lang="fr-FR" sz="1100"/>
              <a:t>Obj plus pédagogiques : ex : tous les élèves doivent avoir été sensibilisés au cc (éloignement des ges)</a:t>
            </a:r>
            <a:endParaRPr sz="1100"/>
          </a:p>
          <a:p>
            <a:pPr marL="0" lvl="0" indent="0" algn="l" rtl="0">
              <a:lnSpc>
                <a:spcPct val="115000"/>
              </a:lnSpc>
              <a:spcBef>
                <a:spcPts val="0"/>
              </a:spcBef>
              <a:spcAft>
                <a:spcPts val="0"/>
              </a:spcAft>
              <a:buClr>
                <a:schemeClr val="dk1"/>
              </a:buClr>
              <a:buSzPts val="1100"/>
              <a:buFont typeface="Arial"/>
              <a:buNone/>
            </a:pPr>
            <a:r>
              <a:rPr lang="fr-FR" sz="1100"/>
              <a:t> </a:t>
            </a:r>
            <a:endParaRPr sz="1100"/>
          </a:p>
          <a:p>
            <a:pPr marL="0" lvl="0" indent="0" algn="l" rtl="0">
              <a:lnSpc>
                <a:spcPct val="115000"/>
              </a:lnSpc>
              <a:spcBef>
                <a:spcPts val="0"/>
              </a:spcBef>
              <a:spcAft>
                <a:spcPts val="0"/>
              </a:spcAft>
              <a:buClr>
                <a:schemeClr val="dk1"/>
              </a:buClr>
              <a:buSzPts val="1100"/>
              <a:buFont typeface="Arial"/>
              <a:buNone/>
            </a:pPr>
            <a:r>
              <a:rPr lang="fr-FR" sz="1100"/>
              <a:t>Actions selon leur degré de concret (baisse des émissions, sensi…)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fr-FR" sz="1100"/>
              <a:t>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fr-FR" sz="1100"/>
              <a:t>Besoin de créer des liens avec autres parties prenantes pour aider dans le futur</a:t>
            </a:r>
            <a:endParaRPr sz="1100"/>
          </a:p>
          <a:p>
            <a:pPr marL="0" lvl="0" indent="0" algn="l" rtl="0">
              <a:lnSpc>
                <a:spcPct val="115000"/>
              </a:lnSpc>
              <a:spcBef>
                <a:spcPts val="0"/>
              </a:spcBef>
              <a:spcAft>
                <a:spcPts val="0"/>
              </a:spcAft>
              <a:buClr>
                <a:schemeClr val="dk1"/>
              </a:buClr>
              <a:buSzPts val="1100"/>
              <a:buFont typeface="Arial"/>
              <a:buNone/>
            </a:pPr>
            <a:r>
              <a:rPr lang="fr-FR" sz="1100"/>
              <a:t>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just" rtl="0">
              <a:lnSpc>
                <a:spcPct val="100000"/>
              </a:lnSpc>
              <a:spcBef>
                <a:spcPts val="0"/>
              </a:spcBef>
              <a:spcAft>
                <a:spcPts val="0"/>
              </a:spcAft>
              <a:buClr>
                <a:schemeClr val="dk1"/>
              </a:buClr>
              <a:buSzPts val="1400"/>
              <a:buFont typeface="Arial"/>
              <a:buNone/>
            </a:pPr>
            <a:endParaRPr>
              <a:latin typeface="Corbel"/>
              <a:ea typeface="Corbel"/>
              <a:cs typeface="Corbel"/>
              <a:sym typeface="Corbel"/>
            </a:endParaRPr>
          </a:p>
          <a:p>
            <a:pPr marL="0" lvl="0" indent="0" algn="just" rtl="0">
              <a:lnSpc>
                <a:spcPct val="100000"/>
              </a:lnSpc>
              <a:spcBef>
                <a:spcPts val="0"/>
              </a:spcBef>
              <a:spcAft>
                <a:spcPts val="0"/>
              </a:spcAft>
              <a:buSzPts val="1400"/>
              <a:buNone/>
            </a:pPr>
            <a:endParaRPr sz="1100"/>
          </a:p>
        </p:txBody>
      </p:sp>
      <p:sp>
        <p:nvSpPr>
          <p:cNvPr id="996" name="Google Shape;996;g1425c232076_2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1425c232076_2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1425c232076_2_2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sz="1800">
                <a:solidFill>
                  <a:srgbClr val="434343"/>
                </a:solidFill>
                <a:latin typeface="Corbel"/>
                <a:ea typeface="Corbel"/>
                <a:cs typeface="Corbel"/>
                <a:sym typeface="Corbel"/>
              </a:rPr>
              <a:t>Il est important de mettre en avant que chaque post-it contienne un morceau d’information, c’est-à-dire : ce doit être une phrase entière (pas un mot), qui communique une seule chose (cela limite plusieurs interprétations possibles), et on ne recherche aucune solution dans cette partie du processus. </a:t>
            </a:r>
            <a:endParaRPr/>
          </a:p>
          <a:p>
            <a:pPr marL="457200" marR="0" lvl="0" indent="-228600" algn="l" rtl="0">
              <a:lnSpc>
                <a:spcPct val="100000"/>
              </a:lnSpc>
              <a:spcBef>
                <a:spcPts val="0"/>
              </a:spcBef>
              <a:spcAft>
                <a:spcPts val="0"/>
              </a:spcAft>
              <a:buClr>
                <a:srgbClr val="000000"/>
              </a:buClr>
              <a:buSzPts val="1400"/>
              <a:buFont typeface="Arial"/>
              <a:buNone/>
            </a:pPr>
            <a:endParaRPr sz="1800">
              <a:solidFill>
                <a:srgbClr val="434343"/>
              </a:solidFill>
              <a:latin typeface="Corbel"/>
              <a:ea typeface="Corbel"/>
              <a:cs typeface="Corbel"/>
              <a:sym typeface="Corbel"/>
            </a:endParaRPr>
          </a:p>
          <a:p>
            <a:pPr marL="457200" lvl="0" indent="-228600" algn="just" rtl="0">
              <a:lnSpc>
                <a:spcPct val="100000"/>
              </a:lnSpc>
              <a:spcBef>
                <a:spcPts val="0"/>
              </a:spcBef>
              <a:spcAft>
                <a:spcPts val="0"/>
              </a:spcAft>
              <a:buSzPts val="1400"/>
              <a:buNone/>
            </a:pPr>
            <a:r>
              <a:rPr lang="fr-FR" sz="1800" b="1">
                <a:solidFill>
                  <a:srgbClr val="0E101A"/>
                </a:solidFill>
                <a:latin typeface="Corbel"/>
                <a:ea typeface="Corbel"/>
                <a:cs typeface="Corbel"/>
                <a:sym typeface="Corbel"/>
              </a:rPr>
              <a:t>Comment pouvons-nous... </a:t>
            </a:r>
            <a:r>
              <a:rPr lang="fr-FR" sz="1800" b="1">
                <a:solidFill>
                  <a:srgbClr val="CC0000"/>
                </a:solidFill>
                <a:latin typeface="Corbel"/>
                <a:ea typeface="Corbel"/>
                <a:cs typeface="Corbel"/>
                <a:sym typeface="Corbel"/>
              </a:rPr>
              <a:t>[augmenter, réduire, diminuer, améliorer, changer, optimiser, éliminer, créer, atteindre]</a:t>
            </a:r>
            <a:r>
              <a:rPr lang="fr-FR" sz="1800" b="1">
                <a:solidFill>
                  <a:srgbClr val="F1C232"/>
                </a:solidFill>
                <a:latin typeface="Corbel"/>
                <a:ea typeface="Corbel"/>
                <a:cs typeface="Corbel"/>
                <a:sym typeface="Corbel"/>
              </a:rPr>
              <a:t> que... [utilisateurs/cibles]</a:t>
            </a:r>
            <a:r>
              <a:rPr lang="fr-FR" sz="1800" b="1">
                <a:solidFill>
                  <a:srgbClr val="0E101A"/>
                </a:solidFill>
                <a:latin typeface="Corbel"/>
                <a:ea typeface="Corbel"/>
                <a:cs typeface="Corbel"/>
                <a:sym typeface="Corbel"/>
              </a:rPr>
              <a:t> </a:t>
            </a:r>
            <a:r>
              <a:rPr lang="fr-FR" sz="1800" b="1">
                <a:solidFill>
                  <a:srgbClr val="6AA84F"/>
                </a:solidFill>
                <a:latin typeface="Corbel"/>
                <a:ea typeface="Corbel"/>
                <a:cs typeface="Corbel"/>
                <a:sym typeface="Corbel"/>
              </a:rPr>
              <a:t>progressent... [besoin]</a:t>
            </a:r>
            <a:r>
              <a:rPr lang="fr-FR" sz="1800" b="1">
                <a:solidFill>
                  <a:srgbClr val="0E101A"/>
                </a:solidFill>
                <a:latin typeface="Corbel"/>
                <a:ea typeface="Corbel"/>
                <a:cs typeface="Corbel"/>
                <a:sym typeface="Corbel"/>
              </a:rPr>
              <a:t> </a:t>
            </a:r>
            <a:r>
              <a:rPr lang="fr-FR" sz="1800" b="1">
                <a:solidFill>
                  <a:srgbClr val="3686C6"/>
                </a:solidFill>
                <a:latin typeface="Corbel"/>
                <a:ea typeface="Corbel"/>
                <a:cs typeface="Corbel"/>
                <a:sym typeface="Corbel"/>
              </a:rPr>
              <a:t>en... [sujet] ?</a:t>
            </a:r>
            <a:endParaRPr sz="1800">
              <a:latin typeface="Calibri"/>
              <a:ea typeface="Calibri"/>
              <a:cs typeface="Calibri"/>
              <a:sym typeface="Calibri"/>
            </a:endParaRPr>
          </a:p>
          <a:p>
            <a:pPr marL="457200" lvl="0" indent="-228600" algn="just" rtl="0">
              <a:lnSpc>
                <a:spcPct val="100000"/>
              </a:lnSpc>
              <a:spcBef>
                <a:spcPts val="0"/>
              </a:spcBef>
              <a:spcAft>
                <a:spcPts val="0"/>
              </a:spcAft>
              <a:buSzPts val="1400"/>
              <a:buNone/>
            </a:pPr>
            <a:r>
              <a:rPr lang="fr-FR" sz="1800" b="1">
                <a:solidFill>
                  <a:srgbClr val="0E101A"/>
                </a:solidFill>
                <a:latin typeface="Corbel"/>
                <a:ea typeface="Corbel"/>
                <a:cs typeface="Corbel"/>
                <a:sym typeface="Corbel"/>
              </a:rPr>
              <a:t> </a:t>
            </a:r>
            <a:endParaRPr sz="1800">
              <a:latin typeface="Calibri"/>
              <a:ea typeface="Calibri"/>
              <a:cs typeface="Calibri"/>
              <a:sym typeface="Calibri"/>
            </a:endParaRPr>
          </a:p>
          <a:p>
            <a:pPr marL="457200" lvl="0" indent="-228600" algn="just" rtl="0">
              <a:lnSpc>
                <a:spcPct val="100000"/>
              </a:lnSpc>
              <a:spcBef>
                <a:spcPts val="0"/>
              </a:spcBef>
              <a:spcAft>
                <a:spcPts val="0"/>
              </a:spcAft>
              <a:buSzPts val="1400"/>
              <a:buNone/>
            </a:pPr>
            <a:r>
              <a:rPr lang="fr-FR" sz="1800" b="1">
                <a:solidFill>
                  <a:srgbClr val="0E101A"/>
                </a:solidFill>
                <a:latin typeface="Corbel"/>
                <a:ea typeface="Corbel"/>
                <a:cs typeface="Corbel"/>
                <a:sym typeface="Corbel"/>
              </a:rPr>
              <a:t>Exemple : Comment pouvons-nous </a:t>
            </a:r>
            <a:r>
              <a:rPr lang="fr-FR" sz="1800" b="1">
                <a:solidFill>
                  <a:srgbClr val="CC0000"/>
                </a:solidFill>
                <a:latin typeface="Corbel"/>
                <a:ea typeface="Corbel"/>
                <a:cs typeface="Corbel"/>
                <a:sym typeface="Corbel"/>
              </a:rPr>
              <a:t>faire en sorte</a:t>
            </a:r>
            <a:r>
              <a:rPr lang="fr-FR" sz="1800" b="1">
                <a:solidFill>
                  <a:srgbClr val="0E101A"/>
                </a:solidFill>
                <a:latin typeface="Corbel"/>
                <a:ea typeface="Corbel"/>
                <a:cs typeface="Corbel"/>
                <a:sym typeface="Corbel"/>
              </a:rPr>
              <a:t> </a:t>
            </a:r>
            <a:r>
              <a:rPr lang="fr-FR" sz="1800" b="1">
                <a:solidFill>
                  <a:srgbClr val="F1C232"/>
                </a:solidFill>
                <a:latin typeface="Corbel"/>
                <a:ea typeface="Corbel"/>
                <a:cs typeface="Corbel"/>
                <a:sym typeface="Corbel"/>
              </a:rPr>
              <a:t>que les élèves </a:t>
            </a:r>
            <a:r>
              <a:rPr lang="fr-FR" sz="1800" b="1">
                <a:solidFill>
                  <a:srgbClr val="6AA84F"/>
                </a:solidFill>
                <a:latin typeface="Corbel"/>
                <a:ea typeface="Corbel"/>
                <a:cs typeface="Corbel"/>
                <a:sym typeface="Corbel"/>
              </a:rPr>
              <a:t>consomment moins de viande</a:t>
            </a:r>
            <a:r>
              <a:rPr lang="fr-FR" sz="1800" b="1">
                <a:solidFill>
                  <a:srgbClr val="0E101A"/>
                </a:solidFill>
                <a:latin typeface="Corbel"/>
                <a:ea typeface="Corbel"/>
                <a:cs typeface="Corbel"/>
                <a:sym typeface="Corbel"/>
              </a:rPr>
              <a:t> </a:t>
            </a:r>
            <a:r>
              <a:rPr lang="fr-FR" sz="1800" b="1">
                <a:solidFill>
                  <a:srgbClr val="3686C6"/>
                </a:solidFill>
                <a:latin typeface="Corbel"/>
                <a:ea typeface="Corbel"/>
                <a:cs typeface="Corbel"/>
                <a:sym typeface="Corbel"/>
              </a:rPr>
              <a:t>à la cantine ?</a:t>
            </a:r>
            <a:endParaRPr sz="1800">
              <a:latin typeface="Calibri"/>
              <a:ea typeface="Calibri"/>
              <a:cs typeface="Calibri"/>
              <a:sym typeface="Calibri"/>
            </a:endParaRPr>
          </a:p>
          <a:p>
            <a:pPr marL="457200" lvl="0" indent="-228600" algn="just" rtl="0">
              <a:lnSpc>
                <a:spcPct val="100000"/>
              </a:lnSpc>
              <a:spcBef>
                <a:spcPts val="0"/>
              </a:spcBef>
              <a:spcAft>
                <a:spcPts val="0"/>
              </a:spcAft>
              <a:buSzPts val="1400"/>
              <a:buNone/>
            </a:pPr>
            <a:r>
              <a:rPr lang="fr-FR" sz="1800" b="1">
                <a:solidFill>
                  <a:srgbClr val="0E101A"/>
                </a:solidFill>
                <a:latin typeface="Corbel"/>
                <a:ea typeface="Corbel"/>
                <a:cs typeface="Corbel"/>
                <a:sym typeface="Corbel"/>
              </a:rPr>
              <a:t> </a:t>
            </a:r>
            <a:endParaRPr sz="1800">
              <a:latin typeface="Calibri"/>
              <a:ea typeface="Calibri"/>
              <a:cs typeface="Calibri"/>
              <a:sym typeface="Calibri"/>
            </a:endParaRPr>
          </a:p>
          <a:p>
            <a:pPr marL="457200" lvl="0" indent="-228600" algn="just" rtl="0">
              <a:lnSpc>
                <a:spcPct val="100000"/>
              </a:lnSpc>
              <a:spcBef>
                <a:spcPts val="0"/>
              </a:spcBef>
              <a:spcAft>
                <a:spcPts val="0"/>
              </a:spcAft>
              <a:buSzPts val="1400"/>
              <a:buNone/>
            </a:pPr>
            <a:r>
              <a:rPr lang="fr-FR" sz="1800">
                <a:solidFill>
                  <a:srgbClr val="0E101A"/>
                </a:solidFill>
                <a:latin typeface="Corbel"/>
                <a:ea typeface="Corbel"/>
                <a:cs typeface="Corbel"/>
                <a:sym typeface="Corbel"/>
              </a:rPr>
              <a:t>Développez plusieurs challenges et choisissez celui qui est le plus attrayant et le plus motivant pour vous.</a:t>
            </a:r>
            <a:endParaRPr sz="18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05" name="Google Shape;1005;g1425c232076_2_2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1425c232076_2_3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fr-FR" sz="1800">
                <a:solidFill>
                  <a:srgbClr val="434343"/>
                </a:solidFill>
                <a:latin typeface="Corbel"/>
                <a:ea typeface="Corbel"/>
                <a:cs typeface="Corbel"/>
                <a:sym typeface="Corbel"/>
              </a:rPr>
              <a:t>Materiel : Post it et stylo - + grande feuille blanche ou bout de mur</a:t>
            </a:r>
            <a:br>
              <a:rPr lang="fr-FR" sz="1800">
                <a:solidFill>
                  <a:srgbClr val="434343"/>
                </a:solidFill>
                <a:latin typeface="Corbel"/>
                <a:ea typeface="Corbel"/>
                <a:cs typeface="Corbel"/>
                <a:sym typeface="Corbel"/>
              </a:rPr>
            </a:br>
            <a:br>
              <a:rPr lang="fr-FR" sz="1800">
                <a:solidFill>
                  <a:srgbClr val="434343"/>
                </a:solidFill>
                <a:latin typeface="Corbel"/>
                <a:ea typeface="Corbel"/>
                <a:cs typeface="Corbel"/>
                <a:sym typeface="Corbel"/>
              </a:rPr>
            </a:br>
            <a:r>
              <a:rPr lang="fr-FR" sz="1800">
                <a:solidFill>
                  <a:srgbClr val="434343"/>
                </a:solidFill>
                <a:latin typeface="Corbel"/>
                <a:ea typeface="Corbel"/>
                <a:cs typeface="Corbel"/>
                <a:sym typeface="Corbel"/>
              </a:rPr>
              <a:t>Il est important de mettre en avant que chaque post-it contienne un morceau d’information, c’est-à-dire : ce doit être une phrase entière (pas un mot), qui communique une seule chose (cela limite plusieurs interprétations possibles), et on ne recherche aucune solution dans cette partie du processus. </a:t>
            </a:r>
            <a:br>
              <a:rPr lang="fr-FR" sz="1800">
                <a:solidFill>
                  <a:srgbClr val="434343"/>
                </a:solidFill>
                <a:latin typeface="Corbel"/>
                <a:ea typeface="Corbel"/>
                <a:cs typeface="Corbel"/>
                <a:sym typeface="Corbel"/>
              </a:rPr>
            </a:br>
            <a:br>
              <a:rPr lang="fr-FR" sz="1800">
                <a:solidFill>
                  <a:srgbClr val="434343"/>
                </a:solidFill>
                <a:latin typeface="Corbel"/>
                <a:ea typeface="Corbel"/>
                <a:cs typeface="Corbel"/>
                <a:sym typeface="Corbel"/>
              </a:rPr>
            </a:br>
            <a:r>
              <a:rPr lang="fr-FR" sz="1800">
                <a:solidFill>
                  <a:srgbClr val="434343"/>
                </a:solidFill>
                <a:latin typeface="Corbel"/>
                <a:ea typeface="Corbel"/>
                <a:cs typeface="Corbel"/>
                <a:sym typeface="Corbel"/>
              </a:rPr>
              <a:t>Animation : faire apparaître les étapes les une après les autres</a:t>
            </a:r>
            <a:br>
              <a:rPr lang="fr-FR" sz="1800">
                <a:solidFill>
                  <a:srgbClr val="434343"/>
                </a:solidFill>
                <a:latin typeface="Corbel"/>
                <a:ea typeface="Corbel"/>
                <a:cs typeface="Corbel"/>
                <a:sym typeface="Corbel"/>
              </a:rPr>
            </a:br>
            <a:br>
              <a:rPr lang="fr-FR" sz="1800">
                <a:solidFill>
                  <a:srgbClr val="434343"/>
                </a:solidFill>
                <a:latin typeface="Corbel"/>
                <a:ea typeface="Corbel"/>
                <a:cs typeface="Corbel"/>
                <a:sym typeface="Corbel"/>
              </a:rPr>
            </a:br>
            <a:r>
              <a:rPr lang="fr-FR" sz="1800">
                <a:solidFill>
                  <a:srgbClr val="434343"/>
                </a:solidFill>
                <a:latin typeface="Corbel"/>
                <a:ea typeface="Corbel"/>
                <a:cs typeface="Corbel"/>
                <a:sym typeface="Corbel"/>
              </a:rPr>
              <a:t>Etapes : </a:t>
            </a:r>
            <a:br>
              <a:rPr lang="fr-FR" sz="1800">
                <a:solidFill>
                  <a:srgbClr val="434343"/>
                </a:solidFill>
                <a:latin typeface="Corbel"/>
                <a:ea typeface="Corbel"/>
                <a:cs typeface="Corbel"/>
                <a:sym typeface="Corbel"/>
              </a:rPr>
            </a:br>
            <a:r>
              <a:rPr lang="fr-FR" sz="1800">
                <a:solidFill>
                  <a:srgbClr val="434343"/>
                </a:solidFill>
                <a:latin typeface="Corbel"/>
                <a:ea typeface="Corbel"/>
                <a:cs typeface="Corbel"/>
                <a:sym typeface="Corbel"/>
              </a:rPr>
              <a:t>- Divergence : “Que savez-vous de” -&gt; Les élèves doivent noter ce qu’ils savent à propos du sujet abordé</a:t>
            </a:r>
            <a:br>
              <a:rPr lang="fr-FR" sz="1800">
                <a:solidFill>
                  <a:srgbClr val="434343"/>
                </a:solidFill>
                <a:latin typeface="Corbel"/>
                <a:ea typeface="Corbel"/>
                <a:cs typeface="Corbel"/>
                <a:sym typeface="Corbel"/>
              </a:rPr>
            </a:br>
            <a:r>
              <a:rPr lang="fr-FR" sz="1800">
                <a:solidFill>
                  <a:srgbClr val="434343"/>
                </a:solidFill>
                <a:latin typeface="Corbel"/>
                <a:ea typeface="Corbel"/>
                <a:cs typeface="Corbel"/>
                <a:sym typeface="Corbel"/>
              </a:rPr>
              <a:t>-  Convergence :  </a:t>
            </a:r>
            <a:r>
              <a:rPr lang="fr-FR" sz="2000">
                <a:solidFill>
                  <a:srgbClr val="575757"/>
                </a:solidFill>
                <a:latin typeface="Corbel"/>
                <a:ea typeface="Corbel"/>
                <a:cs typeface="Corbel"/>
                <a:sym typeface="Corbel"/>
              </a:rPr>
              <a:t>Le groupe réorganise les idées par thèmes ou idées similaires</a:t>
            </a:r>
            <a:br>
              <a:rPr lang="fr-FR" sz="2000">
                <a:solidFill>
                  <a:srgbClr val="575757"/>
                </a:solidFill>
                <a:latin typeface="Corbel"/>
                <a:ea typeface="Corbel"/>
                <a:cs typeface="Corbel"/>
                <a:sym typeface="Corbel"/>
              </a:rPr>
            </a:br>
            <a:r>
              <a:rPr lang="fr-FR" sz="2000">
                <a:solidFill>
                  <a:srgbClr val="575757"/>
                </a:solidFill>
                <a:latin typeface="Corbel"/>
                <a:ea typeface="Corbel"/>
                <a:cs typeface="Corbel"/>
                <a:sym typeface="Corbel"/>
              </a:rPr>
              <a:t>- Formuler une question autour du problème identifié qui commence par “comment pouvons-nous?”</a:t>
            </a:r>
            <a:endParaRPr sz="2000">
              <a:solidFill>
                <a:schemeClr val="dk1"/>
              </a:solidFill>
            </a:endParaRPr>
          </a:p>
          <a:p>
            <a:pPr marL="457200" lvl="0" indent="-228600" algn="l" rtl="0">
              <a:lnSpc>
                <a:spcPct val="100000"/>
              </a:lnSpc>
              <a:spcBef>
                <a:spcPts val="0"/>
              </a:spcBef>
              <a:spcAft>
                <a:spcPts val="0"/>
              </a:spcAft>
              <a:buSzPts val="1400"/>
              <a:buNone/>
            </a:pPr>
            <a:endParaRPr sz="2000">
              <a:solidFill>
                <a:srgbClr val="575757"/>
              </a:solidFill>
              <a:latin typeface="Corbel"/>
              <a:ea typeface="Corbel"/>
              <a:cs typeface="Corbel"/>
              <a:sym typeface="Corbel"/>
            </a:endParaRPr>
          </a:p>
          <a:p>
            <a:pPr marL="457200" lvl="0" indent="-228600" algn="l" rtl="0">
              <a:lnSpc>
                <a:spcPct val="100000"/>
              </a:lnSpc>
              <a:spcBef>
                <a:spcPts val="0"/>
              </a:spcBef>
              <a:spcAft>
                <a:spcPts val="0"/>
              </a:spcAft>
              <a:buSzPts val="1400"/>
              <a:buNone/>
            </a:pPr>
            <a:endParaRPr sz="1800">
              <a:solidFill>
                <a:srgbClr val="434343"/>
              </a:solidFill>
              <a:latin typeface="Corbel"/>
              <a:ea typeface="Corbel"/>
              <a:cs typeface="Corbel"/>
              <a:sym typeface="Corbel"/>
            </a:endParaRPr>
          </a:p>
          <a:p>
            <a:pPr marL="457200" lvl="0" indent="-228600" algn="just" rtl="0">
              <a:lnSpc>
                <a:spcPct val="100000"/>
              </a:lnSpc>
              <a:spcBef>
                <a:spcPts val="0"/>
              </a:spcBef>
              <a:spcAft>
                <a:spcPts val="0"/>
              </a:spcAft>
              <a:buClr>
                <a:schemeClr val="dk1"/>
              </a:buClr>
              <a:buSzPts val="1400"/>
              <a:buFont typeface="Arial"/>
              <a:buNone/>
            </a:pPr>
            <a:r>
              <a:rPr lang="fr-FR" sz="1800" b="1">
                <a:solidFill>
                  <a:srgbClr val="0E101A"/>
                </a:solidFill>
                <a:latin typeface="Corbel"/>
                <a:ea typeface="Corbel"/>
                <a:cs typeface="Corbel"/>
                <a:sym typeface="Corbel"/>
              </a:rPr>
              <a:t>Comment pouvons-nous... </a:t>
            </a:r>
            <a:r>
              <a:rPr lang="fr-FR" sz="1800" b="1">
                <a:solidFill>
                  <a:srgbClr val="CC0000"/>
                </a:solidFill>
                <a:latin typeface="Corbel"/>
                <a:ea typeface="Corbel"/>
                <a:cs typeface="Corbel"/>
                <a:sym typeface="Corbel"/>
              </a:rPr>
              <a:t>[augmenter, réduire, diminuer, améliorer, changer, optimiser, éliminer, créer, atteindre]</a:t>
            </a:r>
            <a:r>
              <a:rPr lang="fr-FR" sz="1800" b="1">
                <a:solidFill>
                  <a:srgbClr val="F1C232"/>
                </a:solidFill>
                <a:latin typeface="Corbel"/>
                <a:ea typeface="Corbel"/>
                <a:cs typeface="Corbel"/>
                <a:sym typeface="Corbel"/>
              </a:rPr>
              <a:t> que... [utilisateurs/cibles]</a:t>
            </a:r>
            <a:r>
              <a:rPr lang="fr-FR" sz="1800" b="1">
                <a:solidFill>
                  <a:srgbClr val="0E101A"/>
                </a:solidFill>
                <a:latin typeface="Corbel"/>
                <a:ea typeface="Corbel"/>
                <a:cs typeface="Corbel"/>
                <a:sym typeface="Corbel"/>
              </a:rPr>
              <a:t> </a:t>
            </a:r>
            <a:r>
              <a:rPr lang="fr-FR" sz="1800" b="1">
                <a:solidFill>
                  <a:srgbClr val="6AA84F"/>
                </a:solidFill>
                <a:latin typeface="Corbel"/>
                <a:ea typeface="Corbel"/>
                <a:cs typeface="Corbel"/>
                <a:sym typeface="Corbel"/>
              </a:rPr>
              <a:t>progressent... [besoin]</a:t>
            </a:r>
            <a:r>
              <a:rPr lang="fr-FR" sz="1800" b="1">
                <a:solidFill>
                  <a:srgbClr val="0E101A"/>
                </a:solidFill>
                <a:latin typeface="Corbel"/>
                <a:ea typeface="Corbel"/>
                <a:cs typeface="Corbel"/>
                <a:sym typeface="Corbel"/>
              </a:rPr>
              <a:t> </a:t>
            </a:r>
            <a:r>
              <a:rPr lang="fr-FR" sz="1800" b="1">
                <a:solidFill>
                  <a:srgbClr val="3686C6"/>
                </a:solidFill>
                <a:latin typeface="Corbel"/>
                <a:ea typeface="Corbel"/>
                <a:cs typeface="Corbel"/>
                <a:sym typeface="Corbel"/>
              </a:rPr>
              <a:t>en... [sujet] ?</a:t>
            </a:r>
            <a:endParaRPr sz="1800"/>
          </a:p>
          <a:p>
            <a:pPr marL="457200" lvl="0" indent="-228600" algn="just" rtl="0">
              <a:lnSpc>
                <a:spcPct val="100000"/>
              </a:lnSpc>
              <a:spcBef>
                <a:spcPts val="0"/>
              </a:spcBef>
              <a:spcAft>
                <a:spcPts val="0"/>
              </a:spcAft>
              <a:buClr>
                <a:schemeClr val="dk1"/>
              </a:buClr>
              <a:buSzPts val="1400"/>
              <a:buFont typeface="Arial"/>
              <a:buNone/>
            </a:pPr>
            <a:r>
              <a:rPr lang="fr-FR" sz="1800" b="1">
                <a:solidFill>
                  <a:srgbClr val="0E101A"/>
                </a:solidFill>
                <a:latin typeface="Corbel"/>
                <a:ea typeface="Corbel"/>
                <a:cs typeface="Corbel"/>
                <a:sym typeface="Corbel"/>
              </a:rPr>
              <a:t> </a:t>
            </a:r>
            <a:endParaRPr sz="1800"/>
          </a:p>
          <a:p>
            <a:pPr marL="457200" lvl="0" indent="-228600" algn="just" rtl="0">
              <a:lnSpc>
                <a:spcPct val="100000"/>
              </a:lnSpc>
              <a:spcBef>
                <a:spcPts val="0"/>
              </a:spcBef>
              <a:spcAft>
                <a:spcPts val="0"/>
              </a:spcAft>
              <a:buClr>
                <a:schemeClr val="dk1"/>
              </a:buClr>
              <a:buSzPts val="1400"/>
              <a:buFont typeface="Arial"/>
              <a:buNone/>
            </a:pPr>
            <a:r>
              <a:rPr lang="fr-FR" sz="1800" b="1">
                <a:solidFill>
                  <a:srgbClr val="0E101A"/>
                </a:solidFill>
                <a:latin typeface="Corbel"/>
                <a:ea typeface="Corbel"/>
                <a:cs typeface="Corbel"/>
                <a:sym typeface="Corbel"/>
              </a:rPr>
              <a:t>Exemple : Comment pouvons-nous </a:t>
            </a:r>
            <a:r>
              <a:rPr lang="fr-FR" sz="1800" b="1">
                <a:solidFill>
                  <a:srgbClr val="CC0000"/>
                </a:solidFill>
                <a:latin typeface="Corbel"/>
                <a:ea typeface="Corbel"/>
                <a:cs typeface="Corbel"/>
                <a:sym typeface="Corbel"/>
              </a:rPr>
              <a:t>faire en sorte</a:t>
            </a:r>
            <a:r>
              <a:rPr lang="fr-FR" sz="1800" b="1">
                <a:solidFill>
                  <a:srgbClr val="0E101A"/>
                </a:solidFill>
                <a:latin typeface="Corbel"/>
                <a:ea typeface="Corbel"/>
                <a:cs typeface="Corbel"/>
                <a:sym typeface="Corbel"/>
              </a:rPr>
              <a:t> </a:t>
            </a:r>
            <a:r>
              <a:rPr lang="fr-FR" sz="1800" b="1">
                <a:solidFill>
                  <a:srgbClr val="F1C232"/>
                </a:solidFill>
                <a:latin typeface="Corbel"/>
                <a:ea typeface="Corbel"/>
                <a:cs typeface="Corbel"/>
                <a:sym typeface="Corbel"/>
              </a:rPr>
              <a:t>que les élèves </a:t>
            </a:r>
            <a:r>
              <a:rPr lang="fr-FR" sz="1800" b="1">
                <a:solidFill>
                  <a:srgbClr val="6AA84F"/>
                </a:solidFill>
                <a:latin typeface="Corbel"/>
                <a:ea typeface="Corbel"/>
                <a:cs typeface="Corbel"/>
                <a:sym typeface="Corbel"/>
              </a:rPr>
              <a:t>consomment moins de viande</a:t>
            </a:r>
            <a:r>
              <a:rPr lang="fr-FR" sz="1800" b="1">
                <a:solidFill>
                  <a:srgbClr val="0E101A"/>
                </a:solidFill>
                <a:latin typeface="Corbel"/>
                <a:ea typeface="Corbel"/>
                <a:cs typeface="Corbel"/>
                <a:sym typeface="Corbel"/>
              </a:rPr>
              <a:t> </a:t>
            </a:r>
            <a:r>
              <a:rPr lang="fr-FR" sz="1800" b="1">
                <a:solidFill>
                  <a:srgbClr val="3686C6"/>
                </a:solidFill>
                <a:latin typeface="Corbel"/>
                <a:ea typeface="Corbel"/>
                <a:cs typeface="Corbel"/>
                <a:sym typeface="Corbel"/>
              </a:rPr>
              <a:t>à la cantine ?</a:t>
            </a:r>
            <a:endParaRPr sz="1800"/>
          </a:p>
          <a:p>
            <a:pPr marL="457200" lvl="0" indent="-228600" algn="l" rtl="0">
              <a:lnSpc>
                <a:spcPct val="100000"/>
              </a:lnSpc>
              <a:spcBef>
                <a:spcPts val="0"/>
              </a:spcBef>
              <a:spcAft>
                <a:spcPts val="0"/>
              </a:spcAft>
              <a:buClr>
                <a:schemeClr val="dk1"/>
              </a:buClr>
              <a:buSzPts val="1400"/>
              <a:buFont typeface="Arial"/>
              <a:buNone/>
            </a:pPr>
            <a:endParaRPr sz="1800">
              <a:solidFill>
                <a:srgbClr val="434343"/>
              </a:solidFill>
              <a:latin typeface="Corbel"/>
              <a:ea typeface="Corbel"/>
              <a:cs typeface="Corbel"/>
              <a:sym typeface="Corbel"/>
            </a:endParaRPr>
          </a:p>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066" name="Google Shape;1066;g1425c232076_2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e152e93128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3" name="Google Shape;1073;ge152e93128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1425c232076_2_3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sz="1800">
                <a:solidFill>
                  <a:srgbClr val="434343"/>
                </a:solidFill>
                <a:latin typeface="Corbel"/>
                <a:ea typeface="Corbel"/>
                <a:cs typeface="Corbel"/>
                <a:sym typeface="Corbel"/>
              </a:rPr>
              <a:t>Animation : faire apparaître les étapes les une après les autres</a:t>
            </a:r>
            <a:endParaRPr>
              <a:latin typeface="Corbel"/>
              <a:ea typeface="Corbel"/>
              <a:cs typeface="Corbel"/>
              <a:sym typeface="Corbel"/>
            </a:endParaRPr>
          </a:p>
        </p:txBody>
      </p:sp>
      <p:sp>
        <p:nvSpPr>
          <p:cNvPr id="1085" name="Google Shape;1085;g1425c232076_2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425c232076_2_3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092" name="Google Shape;1092;g1425c232076_2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1425c232076_2_3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102" name="Google Shape;1102;g1425c232076_2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25c232076_2_3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112" name="Google Shape;1112;g1425c232076_2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425c232076_2_3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121" name="Google Shape;1121;g1425c232076_2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1425c232076_2_3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457200" algn="l" rtl="0">
              <a:lnSpc>
                <a:spcPct val="115000"/>
              </a:lnSpc>
              <a:spcBef>
                <a:spcPts val="1200"/>
              </a:spcBef>
              <a:spcAft>
                <a:spcPts val="0"/>
              </a:spcAft>
              <a:buClr>
                <a:schemeClr val="dk1"/>
              </a:buClr>
              <a:buSzPts val="1100"/>
              <a:buFont typeface="Arial"/>
              <a:buNone/>
            </a:pPr>
            <a:r>
              <a:rPr lang="fr-FR" sz="1300" b="1">
                <a:latin typeface="Arial"/>
                <a:ea typeface="Arial"/>
                <a:cs typeface="Arial"/>
                <a:sym typeface="Arial"/>
              </a:rPr>
              <a:t>Définir la liste des actions à intégrer dans votre  plan </a:t>
            </a:r>
            <a:endParaRPr sz="1300" b="1">
              <a:latin typeface="Arial"/>
              <a:ea typeface="Arial"/>
              <a:cs typeface="Arial"/>
              <a:sym typeface="Arial"/>
            </a:endParaRPr>
          </a:p>
          <a:p>
            <a:pPr marL="0" lvl="0" indent="0" algn="l" rtl="0">
              <a:lnSpc>
                <a:spcPct val="115000"/>
              </a:lnSpc>
              <a:spcBef>
                <a:spcPts val="1200"/>
              </a:spcBef>
              <a:spcAft>
                <a:spcPts val="0"/>
              </a:spcAft>
              <a:buSzPts val="1100"/>
              <a:buNone/>
            </a:pPr>
            <a:r>
              <a:rPr lang="fr-FR" sz="1300" b="1">
                <a:latin typeface="Arial"/>
                <a:ea typeface="Arial"/>
                <a:cs typeface="Arial"/>
                <a:sym typeface="Arial"/>
              </a:rPr>
              <a:t>L’idée est de répéter l’étape précédente mais en accéléré : ne pas faire de prototypage. </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FR" sz="1300" b="1">
                <a:latin typeface="Arial"/>
                <a:ea typeface="Arial"/>
                <a:cs typeface="Arial"/>
                <a:sym typeface="Arial"/>
              </a:rPr>
              <a:t>On parle de “co-construction” car :</a:t>
            </a:r>
            <a:endParaRPr sz="1300" b="1">
              <a:latin typeface="Arial"/>
              <a:ea typeface="Arial"/>
              <a:cs typeface="Arial"/>
              <a:sym typeface="Arial"/>
            </a:endParaRPr>
          </a:p>
          <a:p>
            <a:pPr marL="457200" lvl="0" indent="0" algn="l" rtl="0">
              <a:lnSpc>
                <a:spcPct val="115000"/>
              </a:lnSpc>
              <a:spcBef>
                <a:spcPts val="1200"/>
              </a:spcBef>
              <a:spcAft>
                <a:spcPts val="0"/>
              </a:spcAft>
              <a:buSzPts val="1400"/>
              <a:buNone/>
            </a:pPr>
            <a:r>
              <a:rPr lang="fr-FR" sz="1300" b="1">
                <a:latin typeface="Arial"/>
                <a:ea typeface="Arial"/>
                <a:cs typeface="Arial"/>
                <a:sym typeface="Arial"/>
              </a:rPr>
              <a:t>⇒ Recommandation : </a:t>
            </a:r>
            <a:r>
              <a:rPr lang="fr-FR" sz="1300">
                <a:latin typeface="Corbel"/>
                <a:ea typeface="Corbel"/>
                <a:cs typeface="Corbel"/>
                <a:sym typeface="Corbel"/>
              </a:rPr>
              <a:t>Participation des différents personnels à certaines étapes de la phase (ANE, chef d’établissement)</a:t>
            </a:r>
            <a:endParaRPr sz="1300" b="1">
              <a:latin typeface="Arial"/>
              <a:ea typeface="Arial"/>
              <a:cs typeface="Arial"/>
              <a:sym typeface="Arial"/>
            </a:endParaRPr>
          </a:p>
          <a:p>
            <a:pPr marL="457200" lvl="0" indent="0" algn="l" rtl="0">
              <a:lnSpc>
                <a:spcPct val="115000"/>
              </a:lnSpc>
              <a:spcBef>
                <a:spcPts val="1200"/>
              </a:spcBef>
              <a:spcAft>
                <a:spcPts val="0"/>
              </a:spcAft>
              <a:buSzPts val="1400"/>
              <a:buNone/>
            </a:pPr>
            <a:r>
              <a:rPr lang="fr-FR" sz="1300" b="1">
                <a:latin typeface="Arial"/>
                <a:ea typeface="Arial"/>
                <a:cs typeface="Arial"/>
                <a:sym typeface="Arial"/>
              </a:rPr>
              <a:t>⇒Option : </a:t>
            </a:r>
            <a:r>
              <a:rPr lang="fr-FR" sz="1300">
                <a:latin typeface="Arial"/>
                <a:ea typeface="Arial"/>
                <a:cs typeface="Arial"/>
                <a:sym typeface="Arial"/>
              </a:rPr>
              <a:t>faire intervenir un</a:t>
            </a:r>
            <a:r>
              <a:rPr lang="fr-FR" sz="1300">
                <a:latin typeface="Corbel"/>
                <a:ea typeface="Corbel"/>
                <a:cs typeface="Corbel"/>
                <a:sym typeface="Corbel"/>
              </a:rPr>
              <a:t> expert  </a:t>
            </a:r>
            <a:r>
              <a:rPr lang="fr-FR" sz="1300" b="1">
                <a:latin typeface="Arial"/>
                <a:ea typeface="Arial"/>
                <a:cs typeface="Arial"/>
                <a:sym typeface="Arial"/>
              </a:rPr>
              <a:t> </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FR" sz="1300" b="1">
                <a:latin typeface="Arial"/>
                <a:ea typeface="Arial"/>
                <a:cs typeface="Arial"/>
                <a:sym typeface="Arial"/>
              </a:rPr>
              <a:t>&gt; Répétition de l’étape 2</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FR" sz="1300" b="1">
                <a:latin typeface="Arial"/>
                <a:ea typeface="Arial"/>
                <a:cs typeface="Arial"/>
                <a:sym typeface="Arial"/>
              </a:rPr>
              <a:t>L’idée est de répéter l’étape 2 en co-construction et en allant plus vite (donc retrait de l’étape prototypage, sauf si temps et envie )</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FR" sz="1300" b="1">
                <a:latin typeface="Arial"/>
                <a:ea typeface="Arial"/>
                <a:cs typeface="Arial"/>
                <a:sym typeface="Arial"/>
              </a:rPr>
              <a:t>Objectif: c</a:t>
            </a:r>
            <a:r>
              <a:rPr lang="fr-FR" sz="1300" b="1">
                <a:solidFill>
                  <a:srgbClr val="4A86E8"/>
                </a:solidFill>
                <a:latin typeface="Arial"/>
                <a:ea typeface="Arial"/>
                <a:cs typeface="Arial"/>
                <a:sym typeface="Arial"/>
              </a:rPr>
              <a:t>hoix de 10 actions</a:t>
            </a:r>
            <a:r>
              <a:rPr lang="fr-FR" sz="1300" b="1">
                <a:latin typeface="Arial"/>
                <a:ea typeface="Arial"/>
                <a:cs typeface="Arial"/>
                <a:sym typeface="Arial"/>
              </a:rPr>
              <a:t> (2 actions par poste) (votes à main levée ?)</a:t>
            </a:r>
            <a:br>
              <a:rPr lang="fr-FR" sz="1300" b="1">
                <a:latin typeface="Arial"/>
                <a:ea typeface="Arial"/>
                <a:cs typeface="Arial"/>
                <a:sym typeface="Arial"/>
              </a:rPr>
            </a:br>
            <a:endParaRPr sz="1300" b="1">
              <a:latin typeface="Arial"/>
              <a:ea typeface="Arial"/>
              <a:cs typeface="Arial"/>
              <a:sym typeface="Arial"/>
            </a:endParaRPr>
          </a:p>
          <a:p>
            <a:pPr marL="457200" lvl="0" indent="-311150" algn="l" rtl="0">
              <a:lnSpc>
                <a:spcPct val="115000"/>
              </a:lnSpc>
              <a:spcBef>
                <a:spcPts val="1200"/>
              </a:spcBef>
              <a:spcAft>
                <a:spcPts val="0"/>
              </a:spcAft>
              <a:buClr>
                <a:schemeClr val="dk1"/>
              </a:buClr>
              <a:buSzPts val="1300"/>
              <a:buChar char="-"/>
            </a:pPr>
            <a:r>
              <a:rPr lang="fr-FR" sz="1300" b="1">
                <a:latin typeface="Arial"/>
                <a:ea typeface="Arial"/>
                <a:cs typeface="Arial"/>
                <a:sym typeface="Arial"/>
              </a:rPr>
              <a:t>uniquement les solutions + la classification (</a:t>
            </a:r>
            <a:r>
              <a:rPr lang="fr-FR" sz="1300">
                <a:latin typeface="Arial"/>
                <a:ea typeface="Arial"/>
                <a:cs typeface="Arial"/>
                <a:sym typeface="Arial"/>
              </a:rPr>
              <a:t>classe entière)</a:t>
            </a:r>
            <a:r>
              <a:rPr lang="fr-FR" sz="1300" b="1">
                <a:latin typeface="Arial"/>
                <a:ea typeface="Arial"/>
                <a:cs typeface="Arial"/>
                <a:sym typeface="Arial"/>
              </a:rPr>
              <a:t> </a:t>
            </a:r>
            <a:endParaRPr sz="1300" b="1">
              <a:latin typeface="Arial"/>
              <a:ea typeface="Arial"/>
              <a:cs typeface="Arial"/>
              <a:sym typeface="Arial"/>
            </a:endParaRPr>
          </a:p>
          <a:p>
            <a:pPr marL="457200" lvl="0" indent="-311150" algn="l" rtl="0">
              <a:lnSpc>
                <a:spcPct val="115000"/>
              </a:lnSpc>
              <a:spcBef>
                <a:spcPts val="0"/>
              </a:spcBef>
              <a:spcAft>
                <a:spcPts val="0"/>
              </a:spcAft>
              <a:buClr>
                <a:schemeClr val="dk1"/>
              </a:buClr>
              <a:buSzPts val="1300"/>
              <a:buChar char="-"/>
            </a:pPr>
            <a:r>
              <a:rPr lang="fr-FR" sz="1300" b="1">
                <a:latin typeface="Arial"/>
                <a:ea typeface="Arial"/>
                <a:cs typeface="Arial"/>
                <a:sym typeface="Arial"/>
              </a:rPr>
              <a:t>sans le prototypage (l’étape importante ici est la classification) (classe entière ou sous-groupes)</a:t>
            </a:r>
            <a:endParaRPr sz="1300" b="1">
              <a:latin typeface="Arial"/>
              <a:ea typeface="Arial"/>
              <a:cs typeface="Arial"/>
              <a:sym typeface="Arial"/>
            </a:endParaRPr>
          </a:p>
          <a:p>
            <a:pPr marL="457200" lvl="0" indent="-311150" algn="l" rtl="0">
              <a:lnSpc>
                <a:spcPct val="115000"/>
              </a:lnSpc>
              <a:spcBef>
                <a:spcPts val="0"/>
              </a:spcBef>
              <a:spcAft>
                <a:spcPts val="0"/>
              </a:spcAft>
              <a:buClr>
                <a:schemeClr val="dk1"/>
              </a:buClr>
              <a:buSzPts val="1300"/>
              <a:buChar char="-"/>
            </a:pPr>
            <a:r>
              <a:rPr lang="fr-FR" sz="1300" b="1">
                <a:latin typeface="Arial"/>
                <a:ea typeface="Arial"/>
                <a:cs typeface="Arial"/>
                <a:sym typeface="Arial"/>
              </a:rPr>
              <a:t> si envie et temps bien sûr répétition possible pour chaque action (on reste en sous-groupes)</a:t>
            </a:r>
            <a:endParaRPr sz="1300" b="1">
              <a:latin typeface="Arial"/>
              <a:ea typeface="Arial"/>
              <a:cs typeface="Arial"/>
              <a:sym typeface="Arial"/>
            </a:endParaRPr>
          </a:p>
          <a:p>
            <a:pPr marL="0" lvl="0" indent="0" algn="l" rtl="0">
              <a:lnSpc>
                <a:spcPct val="115000"/>
              </a:lnSpc>
              <a:spcBef>
                <a:spcPts val="1200"/>
              </a:spcBef>
              <a:spcAft>
                <a:spcPts val="1200"/>
              </a:spcAft>
              <a:buSzPts val="1100"/>
              <a:buNone/>
            </a:pPr>
            <a:r>
              <a:rPr lang="fr-FR" sz="1300">
                <a:latin typeface="Arial"/>
                <a:ea typeface="Arial"/>
                <a:cs typeface="Arial"/>
                <a:sym typeface="Arial"/>
              </a:rPr>
              <a:t>•</a:t>
            </a:r>
            <a:r>
              <a:rPr lang="fr-FR" sz="1300" b="1">
                <a:latin typeface="Corbel"/>
                <a:ea typeface="Corbel"/>
                <a:cs typeface="Corbel"/>
                <a:sym typeface="Corbel"/>
              </a:rPr>
              <a:t>Attention à ne pas négliger “petits” postes car ces actions faciles = favorise la dynamique globale du groupe</a:t>
            </a:r>
            <a:endParaRPr>
              <a:latin typeface="Comfortaa"/>
              <a:ea typeface="Comfortaa"/>
              <a:cs typeface="Comfortaa"/>
              <a:sym typeface="Comfortaa"/>
            </a:endParaRPr>
          </a:p>
        </p:txBody>
      </p:sp>
      <p:sp>
        <p:nvSpPr>
          <p:cNvPr id="1130" name="Google Shape;1130;g1425c232076_2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200" b="1" u="sng">
                <a:solidFill>
                  <a:srgbClr val="212121"/>
                </a:solidFill>
                <a:latin typeface="Corbel"/>
                <a:ea typeface="Corbel"/>
                <a:cs typeface="Corbel"/>
                <a:sym typeface="Corbel"/>
              </a:rPr>
              <a:t>Explication :</a:t>
            </a:r>
            <a:endParaRPr sz="1200">
              <a:solidFill>
                <a:schemeClr val="dk1"/>
              </a:solidFill>
              <a:latin typeface="Corbel"/>
              <a:ea typeface="Corbel"/>
              <a:cs typeface="Corbel"/>
              <a:sym typeface="Corbel"/>
            </a:endParaRPr>
          </a:p>
          <a:p>
            <a:pPr marL="241300" lvl="0" indent="0" algn="l" rtl="0">
              <a:lnSpc>
                <a:spcPct val="115000"/>
              </a:lnSpc>
              <a:spcBef>
                <a:spcPts val="400"/>
              </a:spcBef>
              <a:spcAft>
                <a:spcPts val="0"/>
              </a:spcAft>
              <a:buClr>
                <a:schemeClr val="dk1"/>
              </a:buClr>
              <a:buSzPts val="1100"/>
              <a:buFont typeface="Arial"/>
              <a:buNone/>
            </a:pPr>
            <a:r>
              <a:rPr lang="fr-FR" sz="1200">
                <a:solidFill>
                  <a:srgbClr val="212121"/>
                </a:solidFill>
                <a:latin typeface="Corbel"/>
                <a:ea typeface="Corbel"/>
                <a:cs typeface="Corbel"/>
                <a:sym typeface="Corbel"/>
              </a:rPr>
              <a:t>Maintenant que nous avons compris pourquoi nous devons réduire nos émissions de GES et quelles sont les principales sources d’émissions dans notre école, nous devons réfléchir à comment les réduire vraiment. L’ensemble de ce ppt est conçu pour aider à prioriser vos actions et concevoir un plan d’action efficace.</a:t>
            </a:r>
            <a:endParaRPr sz="1300" b="1" u="sng">
              <a:solidFill>
                <a:schemeClr val="dk1"/>
              </a:solidFill>
              <a:latin typeface="Corbel"/>
              <a:ea typeface="Corbel"/>
              <a:cs typeface="Corbel"/>
              <a:sym typeface="Corbel"/>
            </a:endParaRPr>
          </a:p>
        </p:txBody>
      </p:sp>
      <p:sp>
        <p:nvSpPr>
          <p:cNvPr id="717" name="Google Shape;71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425c232076_2_3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fr-FR" sz="1600" b="1">
                <a:latin typeface="Arial"/>
                <a:ea typeface="Arial"/>
                <a:cs typeface="Arial"/>
                <a:sym typeface="Arial"/>
              </a:rPr>
              <a:t>Option : Élargir le plan d’action si envie/autre projet en cours</a:t>
            </a:r>
            <a:br>
              <a:rPr lang="fr-FR" sz="1600" b="1">
                <a:latin typeface="Arial"/>
                <a:ea typeface="Arial"/>
                <a:cs typeface="Arial"/>
                <a:sym typeface="Arial"/>
              </a:rPr>
            </a:br>
            <a:r>
              <a:rPr lang="fr-FR" sz="1600" b="1">
                <a:latin typeface="Arial"/>
                <a:ea typeface="Arial"/>
                <a:cs typeface="Arial"/>
                <a:sym typeface="Arial"/>
              </a:rPr>
              <a:t>Ceci est un cadre – Faites comme vous le pouvez !</a:t>
            </a:r>
            <a:endParaRPr/>
          </a:p>
          <a:p>
            <a:pPr marL="0" lvl="0" indent="0" algn="l" rtl="0">
              <a:lnSpc>
                <a:spcPct val="115000"/>
              </a:lnSpc>
              <a:spcBef>
                <a:spcPts val="1200"/>
              </a:spcBef>
              <a:spcAft>
                <a:spcPts val="0"/>
              </a:spcAft>
              <a:buSzPts val="1400"/>
              <a:buNone/>
            </a:pPr>
            <a:endParaRPr sz="1600" b="1">
              <a:latin typeface="Arial"/>
              <a:ea typeface="Arial"/>
              <a:cs typeface="Arial"/>
              <a:sym typeface="Arial"/>
            </a:endParaRPr>
          </a:p>
          <a:p>
            <a:pPr marL="0" lvl="0" indent="0" algn="l" rtl="0">
              <a:lnSpc>
                <a:spcPct val="90000"/>
              </a:lnSpc>
              <a:spcBef>
                <a:spcPts val="1200"/>
              </a:spcBef>
              <a:spcAft>
                <a:spcPts val="0"/>
              </a:spcAft>
              <a:buClr>
                <a:schemeClr val="dk1"/>
              </a:buClr>
              <a:buSzPts val="1100"/>
              <a:buFont typeface="Arial"/>
              <a:buNone/>
            </a:pPr>
            <a:endParaRPr>
              <a:latin typeface="Comfortaa"/>
              <a:ea typeface="Comfortaa"/>
              <a:cs typeface="Comfortaa"/>
              <a:sym typeface="Comfortaa"/>
            </a:endParaRPr>
          </a:p>
        </p:txBody>
      </p:sp>
      <p:sp>
        <p:nvSpPr>
          <p:cNvPr id="1137" name="Google Shape;1137;g1425c232076_2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152e93128_0_1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1" name="Google Shape;1151;ge152e93128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fa3d97347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6" name="Google Shape;1166;gfa3d9734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100"/>
              <a:buNone/>
            </a:pPr>
            <a:r>
              <a:rPr lang="fr-FR" sz="1200">
                <a:solidFill>
                  <a:schemeClr val="dk1"/>
                </a:solidFill>
                <a:latin typeface="Corbel"/>
                <a:ea typeface="Corbel"/>
                <a:cs typeface="Corbel"/>
                <a:sym typeface="Corbel"/>
              </a:rPr>
              <a:t>Vous, moi, lui, elle, toute personne peut prendre des mesures à son niveau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SzPts val="1100"/>
              <a:buNone/>
            </a:pPr>
            <a:r>
              <a:rPr lang="fr-FR" sz="1200">
                <a:solidFill>
                  <a:schemeClr val="dk1"/>
                </a:solidFill>
                <a:latin typeface="Corbel"/>
                <a:ea typeface="Corbel"/>
                <a:cs typeface="Corbel"/>
                <a:sym typeface="Corbel"/>
              </a:rPr>
              <a:t>Devenir un acteur du changement est à la portée de tout le monde : tout ce que vous devez faire est d’activer différents leviers d’action.</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SzPts val="1100"/>
              <a:buNone/>
            </a:pPr>
            <a:r>
              <a:rPr lang="fr-FR" sz="1200">
                <a:solidFill>
                  <a:schemeClr val="dk1"/>
                </a:solidFill>
                <a:latin typeface="Corbel"/>
                <a:ea typeface="Corbel"/>
                <a:cs typeface="Corbel"/>
                <a:sym typeface="Corbel"/>
              </a:rPr>
              <a:t>Nous pouvons produire un changement :</a:t>
            </a:r>
            <a:endParaRPr sz="1200">
              <a:solidFill>
                <a:schemeClr val="dk1"/>
              </a:solidFill>
              <a:latin typeface="Corbel"/>
              <a:ea typeface="Corbel"/>
              <a:cs typeface="Corbel"/>
              <a:sym typeface="Corbel"/>
            </a:endParaRPr>
          </a:p>
          <a:p>
            <a:pPr marL="457200" lvl="0" indent="-304800" algn="l" rtl="0">
              <a:lnSpc>
                <a:spcPct val="100000"/>
              </a:lnSpc>
              <a:spcBef>
                <a:spcPts val="40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individuellement, à notre domicile, par notre mode de vie et nos vies quotidiennes.</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collectivement, par nos projets et les initiatives auxquels nous participons</a:t>
            </a:r>
            <a:endParaRPr sz="1300">
              <a:solidFill>
                <a:schemeClr val="dk1"/>
              </a:solidFill>
              <a:latin typeface="Corbel"/>
              <a:ea typeface="Corbel"/>
              <a:cs typeface="Corbel"/>
              <a:sym typeface="Corbel"/>
            </a:endParaRPr>
          </a:p>
          <a:p>
            <a:pPr marL="234036" lvl="0" indent="-232476" algn="l" rtl="0">
              <a:lnSpc>
                <a:spcPct val="100000"/>
              </a:lnSpc>
              <a:spcBef>
                <a:spcPts val="360"/>
              </a:spcBef>
              <a:spcAft>
                <a:spcPts val="0"/>
              </a:spcAft>
              <a:buSzPts val="1400"/>
              <a:buNone/>
            </a:pPr>
            <a:endParaRPr sz="1200">
              <a:latin typeface="Corbel"/>
              <a:ea typeface="Corbel"/>
              <a:cs typeface="Corbel"/>
              <a:sym typeface="Corbel"/>
            </a:endParaRPr>
          </a:p>
        </p:txBody>
      </p:sp>
      <p:sp>
        <p:nvSpPr>
          <p:cNvPr id="726" name="Google Shape;7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L’étude « Faire sa part » publiée en 2019 par le cabinet de conseil Carbone 4, spécialisé dans la transition énergétique, indique qu’un engagement individuel réduirait l’empreinte carbone de 25 à 45 %.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Des changements significatifs des comportements individuels concernant le transport, l’alimentation et la consommation de chacun peut réduire l’empreinte carbone de 25 %.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Pour atteindre une réduction de 45 %, il est nécessaire de faire des investissements tels qu’une rénovation thermique, un remplacement de chaudière ou l’achat d’un véhicule électrique.</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Les actions individuelles ne doivent donc pas être négligées !</a:t>
            </a:r>
            <a:endParaRPr sz="1200">
              <a:solidFill>
                <a:schemeClr val="dk1"/>
              </a:solidFill>
              <a:latin typeface="Corbel"/>
              <a:ea typeface="Corbel"/>
              <a:cs typeface="Corbel"/>
              <a:sym typeface="Corbel"/>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Corbel"/>
              <a:ea typeface="Corbel"/>
              <a:cs typeface="Corbel"/>
              <a:sym typeface="Corbel"/>
            </a:endParaRPr>
          </a:p>
        </p:txBody>
      </p:sp>
      <p:sp>
        <p:nvSpPr>
          <p:cNvPr id="738" name="Google Shape;7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En septembre 2019, les Nations Unies ont annoncé que 66 pays avaient rejoint l’objectif de neutralité carbone d’ici 2050, dont des pays de l’Union européenne.</a:t>
            </a:r>
            <a:endParaRPr sz="1200">
              <a:solidFill>
                <a:schemeClr val="dk1"/>
              </a:solidFill>
              <a:latin typeface="Corbel"/>
              <a:ea typeface="Corbel"/>
              <a:cs typeface="Corbel"/>
              <a:sym typeface="Corbel"/>
            </a:endParaRPr>
          </a:p>
          <a:p>
            <a:pPr marL="0" lvl="0" indent="0" algn="l" rtl="0">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Pour l’Union européenne, cela signifie une réduction par quatre des émissions par personne de 1990. Cela serait équivalent à un « budget carbone » moyen par citoyen d’environ 2 tonnes de CO2 eq par an. Puisque nos émissions n’ont pas réellement diminué depuis 1990, cela correspond toujours à une réduction par 3,5 par rapport à nos émissions actuelles. Une telle réduction implique beaucoup de choses pour nos modes de vie et nous force à concevoir un tout nouveau type de société.</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De plus, il y a de grandes différences entre les pays de l’Union européenne. Pour la France, l’Italie et l’Espagne, par exemple, les émissions doivent être divisées par 5.</a:t>
            </a:r>
            <a:endParaRPr sz="1300">
              <a:solidFill>
                <a:schemeClr val="dk1"/>
              </a:solidFill>
              <a:latin typeface="Corbel"/>
              <a:ea typeface="Corbel"/>
              <a:cs typeface="Corbel"/>
              <a:sym typeface="Corbel"/>
            </a:endParaRPr>
          </a:p>
        </p:txBody>
      </p:sp>
      <p:sp>
        <p:nvSpPr>
          <p:cNvPr id="750" name="Google Shape;7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fr-FR" sz="1200">
                <a:solidFill>
                  <a:schemeClr val="dk1"/>
                </a:solidFill>
                <a:latin typeface="Corbel"/>
                <a:ea typeface="Corbel"/>
                <a:cs typeface="Corbel"/>
                <a:sym typeface="Corbel"/>
              </a:rPr>
              <a:t>Nous avons vu que tout le monde peut agir à son propre niveau, et que l’impact n’est pas négligeable.</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De manière générale, nous devons nous rappeler que nous devons d’abord « Utiliser moins d’énergie », ce qui signifie également acheter moins de produits et réparer ceux qui peuvent être réparés, puis « Utiliser efficacement l’énergie », ce qui signifie utiliser le bon outil, puis, pour finir, « Utiliser des énergies renouvelables ».</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SzPts val="1400"/>
              <a:buNone/>
            </a:pPr>
            <a:endParaRPr sz="1200">
              <a:latin typeface="Corbel"/>
              <a:ea typeface="Corbel"/>
              <a:cs typeface="Corbel"/>
              <a:sym typeface="Corbel"/>
            </a:endParaRPr>
          </a:p>
        </p:txBody>
      </p:sp>
      <p:sp>
        <p:nvSpPr>
          <p:cNvPr id="785" name="Google Shape;78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5d792433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g25d7924336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Of course it really depends on your habits. The question refers to an average value.</a:t>
            </a:r>
            <a:endParaRPr sz="1200">
              <a:solidFill>
                <a:schemeClr val="dk1"/>
              </a:solidFill>
              <a:latin typeface="Corbel"/>
              <a:ea typeface="Corbel"/>
              <a:cs typeface="Corbel"/>
              <a:sym typeface="Corbel"/>
            </a:endParaRPr>
          </a:p>
          <a:p>
            <a:pPr marL="457200" lvl="0" indent="-228600" algn="l" rtl="0">
              <a:lnSpc>
                <a:spcPct val="100000"/>
              </a:lnSpc>
              <a:spcBef>
                <a:spcPts val="0"/>
              </a:spcBef>
              <a:spcAft>
                <a:spcPts val="0"/>
              </a:spcAft>
              <a:buSzPts val="1100"/>
              <a:buNone/>
            </a:pPr>
            <a:endParaRPr/>
          </a:p>
        </p:txBody>
      </p:sp>
      <p:sp>
        <p:nvSpPr>
          <p:cNvPr id="803" name="Google Shape;803;g25d7924336e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5d792433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g25d7924336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spcBef>
                <a:spcPts val="0"/>
              </a:spcBef>
              <a:spcAft>
                <a:spcPts val="0"/>
              </a:spcAft>
              <a:buSzPts val="1100"/>
              <a:buNone/>
            </a:pPr>
            <a:endParaRPr sz="1200">
              <a:solidFill>
                <a:schemeClr val="dk1"/>
              </a:solidFill>
              <a:latin typeface="Corbel"/>
              <a:ea typeface="Corbel"/>
              <a:cs typeface="Corbel"/>
              <a:sym typeface="Corbel"/>
            </a:endParaRPr>
          </a:p>
          <a:p>
            <a:pPr marL="457200" lvl="0" indent="-228600" algn="l" rtl="0">
              <a:lnSpc>
                <a:spcPct val="100000"/>
              </a:lnSpc>
              <a:spcBef>
                <a:spcPts val="0"/>
              </a:spcBef>
              <a:spcAft>
                <a:spcPts val="0"/>
              </a:spcAft>
              <a:buSzPts val="1100"/>
              <a:buNone/>
            </a:pPr>
            <a:endParaRPr/>
          </a:p>
        </p:txBody>
      </p:sp>
      <p:sp>
        <p:nvSpPr>
          <p:cNvPr id="824" name="Google Shape;824;g25d7924336e_0_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de Module 1">
  <p:cSld name="4_Contents slide layout_2">
    <p:spTree>
      <p:nvGrpSpPr>
        <p:cNvPr id="1" name="Shape 10"/>
        <p:cNvGrpSpPr/>
        <p:nvPr/>
      </p:nvGrpSpPr>
      <p:grpSpPr>
        <a:xfrm>
          <a:off x="0" y="0"/>
          <a:ext cx="0" cy="0"/>
          <a:chOff x="0" y="0"/>
          <a:chExt cx="0" cy="0"/>
        </a:xfrm>
      </p:grpSpPr>
      <p:sp>
        <p:nvSpPr>
          <p:cNvPr id="11" name="Google Shape;11;g22f19022a51_0_5"/>
          <p:cNvSpPr/>
          <p:nvPr/>
        </p:nvSpPr>
        <p:spPr>
          <a:xfrm>
            <a:off x="-92904" y="14150"/>
            <a:ext cx="1324500" cy="68580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2" name="Google Shape;12;g22f19022a51_0_5"/>
          <p:cNvSpPr txBox="1">
            <a:spLocks noGrp="1"/>
          </p:cNvSpPr>
          <p:nvPr>
            <p:ph type="title"/>
          </p:nvPr>
        </p:nvSpPr>
        <p:spPr>
          <a:xfrm>
            <a:off x="-92900" y="915200"/>
            <a:ext cx="12285000" cy="1541700"/>
          </a:xfrm>
          <a:prstGeom prst="rect">
            <a:avLst/>
          </a:prstGeom>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None/>
              <a:defRPr sz="8000">
                <a:solidFill>
                  <a:srgbClr val="3486C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g22f19022a51_0_5"/>
          <p:cNvSpPr txBox="1">
            <a:spLocks noGrp="1"/>
          </p:cNvSpPr>
          <p:nvPr>
            <p:ph type="subTitle" idx="1"/>
          </p:nvPr>
        </p:nvSpPr>
        <p:spPr>
          <a:xfrm>
            <a:off x="1585025" y="3239750"/>
            <a:ext cx="8268000" cy="711600"/>
          </a:xfrm>
          <a:prstGeom prst="rect">
            <a:avLst/>
          </a:prstGeom>
        </p:spPr>
        <p:txBody>
          <a:bodyPr spcFirstLastPara="1" wrap="square" lIns="91425" tIns="45700" rIns="91425" bIns="45700" anchor="t" anchorCtr="0">
            <a:noAutofit/>
          </a:bodyPr>
          <a:lstStyle>
            <a:lvl1pPr marL="457200" marR="0" lvl="0" indent="0" rtl="0">
              <a:lnSpc>
                <a:spcPct val="100000"/>
              </a:lnSpc>
              <a:spcBef>
                <a:spcPts val="0"/>
              </a:spcBef>
              <a:spcAft>
                <a:spcPts val="0"/>
              </a:spcAft>
              <a:buNone/>
              <a:defRPr sz="2400">
                <a:solidFill>
                  <a:schemeClr val="dk2"/>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slide layout">
  <p:cSld name="Image slide layout">
    <p:bg>
      <p:bgPr>
        <a:solidFill>
          <a:schemeClr val="lt1"/>
        </a:solidFill>
        <a:effectLst/>
      </p:bgPr>
    </p:bg>
    <p:spTree>
      <p:nvGrpSpPr>
        <p:cNvPr id="1" name="Shape 430"/>
        <p:cNvGrpSpPr/>
        <p:nvPr/>
      </p:nvGrpSpPr>
      <p:grpSpPr>
        <a:xfrm>
          <a:off x="0" y="0"/>
          <a:ext cx="0" cy="0"/>
          <a:chOff x="0" y="0"/>
          <a:chExt cx="0" cy="0"/>
        </a:xfrm>
      </p:grpSpPr>
      <p:sp>
        <p:nvSpPr>
          <p:cNvPr id="431" name="Google Shape;431;g22f19022a51_0_303"/>
          <p:cNvSpPr/>
          <p:nvPr/>
        </p:nvSpPr>
        <p:spPr>
          <a:xfrm>
            <a:off x="3857624" y="601907"/>
            <a:ext cx="7771500" cy="5654100"/>
          </a:xfrm>
          <a:prstGeom prst="rect">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32" name="Google Shape;432;g22f19022a51_0_303"/>
          <p:cNvSpPr>
            <a:spLocks noGrp="1"/>
          </p:cNvSpPr>
          <p:nvPr>
            <p:ph type="pic" idx="2"/>
          </p:nvPr>
        </p:nvSpPr>
        <p:spPr>
          <a:xfrm>
            <a:off x="9268565" y="783486"/>
            <a:ext cx="2160000" cy="2664600"/>
          </a:xfrm>
          <a:prstGeom prst="rect">
            <a:avLst/>
          </a:prstGeom>
          <a:solidFill>
            <a:srgbClr val="F2F2F2"/>
          </a:solidFill>
          <a:ln>
            <a:noFill/>
          </a:ln>
        </p:spPr>
      </p:sp>
      <p:sp>
        <p:nvSpPr>
          <p:cNvPr id="433" name="Google Shape;433;g22f19022a51_0_303"/>
          <p:cNvSpPr>
            <a:spLocks noGrp="1"/>
          </p:cNvSpPr>
          <p:nvPr>
            <p:ph type="pic" idx="3"/>
          </p:nvPr>
        </p:nvSpPr>
        <p:spPr>
          <a:xfrm>
            <a:off x="6694434" y="783486"/>
            <a:ext cx="2160000" cy="2664600"/>
          </a:xfrm>
          <a:prstGeom prst="rect">
            <a:avLst/>
          </a:prstGeom>
          <a:solidFill>
            <a:srgbClr val="F2F2F2"/>
          </a:solidFill>
          <a:ln>
            <a:noFill/>
          </a:ln>
        </p:spPr>
      </p:sp>
      <p:sp>
        <p:nvSpPr>
          <p:cNvPr id="434" name="Google Shape;434;g22f19022a51_0_303"/>
          <p:cNvSpPr>
            <a:spLocks noGrp="1"/>
          </p:cNvSpPr>
          <p:nvPr>
            <p:ph type="pic" idx="4"/>
          </p:nvPr>
        </p:nvSpPr>
        <p:spPr>
          <a:xfrm>
            <a:off x="4120304" y="783486"/>
            <a:ext cx="2160000" cy="2664600"/>
          </a:xfrm>
          <a:prstGeom prst="rect">
            <a:avLst/>
          </a:prstGeom>
          <a:solidFill>
            <a:srgbClr val="F2F2F2"/>
          </a:solidFill>
          <a:ln>
            <a:noFill/>
          </a:ln>
        </p:spPr>
      </p:sp>
      <p:sp>
        <p:nvSpPr>
          <p:cNvPr id="435" name="Google Shape;435;g22f19022a51_0_303"/>
          <p:cNvSpPr/>
          <p:nvPr/>
        </p:nvSpPr>
        <p:spPr>
          <a:xfrm>
            <a:off x="0" y="2905246"/>
            <a:ext cx="3443400" cy="3966900"/>
          </a:xfrm>
          <a:prstGeom prst="rect">
            <a:avLst/>
          </a:prstGeom>
          <a:blipFill rotWithShape="1">
            <a:blip r:embed="rId2">
              <a:alphaModFix/>
            </a:blip>
            <a:tile tx="-19050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436" name="Google Shape;436;g22f19022a51_0_303"/>
          <p:cNvPicPr preferRelativeResize="0"/>
          <p:nvPr/>
        </p:nvPicPr>
        <p:blipFill rotWithShape="1">
          <a:blip r:embed="rId3">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7_Images &amp; Contents Layout">
  <p:cSld name="57_Images &amp; Contents Layout">
    <p:spTree>
      <p:nvGrpSpPr>
        <p:cNvPr id="1" name="Shape 437"/>
        <p:cNvGrpSpPr/>
        <p:nvPr/>
      </p:nvGrpSpPr>
      <p:grpSpPr>
        <a:xfrm>
          <a:off x="0" y="0"/>
          <a:ext cx="0" cy="0"/>
          <a:chOff x="0" y="0"/>
          <a:chExt cx="0" cy="0"/>
        </a:xfrm>
      </p:grpSpPr>
      <p:sp>
        <p:nvSpPr>
          <p:cNvPr id="438" name="Google Shape;438;g22f19022a51_0_310"/>
          <p:cNvSpPr/>
          <p:nvPr/>
        </p:nvSpPr>
        <p:spPr>
          <a:xfrm>
            <a:off x="0" y="2638425"/>
            <a:ext cx="12192000" cy="335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39" name="Google Shape;439;g22f19022a51_0_310"/>
          <p:cNvSpPr>
            <a:spLocks noGrp="1"/>
          </p:cNvSpPr>
          <p:nvPr>
            <p:ph type="pic" idx="2"/>
          </p:nvPr>
        </p:nvSpPr>
        <p:spPr>
          <a:xfrm>
            <a:off x="6096000" y="2959216"/>
            <a:ext cx="6096000" cy="2700000"/>
          </a:xfrm>
          <a:prstGeom prst="rect">
            <a:avLst/>
          </a:prstGeom>
          <a:solidFill>
            <a:srgbClr val="F2F2F2"/>
          </a:solidFill>
          <a:ln>
            <a:noFill/>
          </a:ln>
        </p:spPr>
      </p:sp>
      <p:sp>
        <p:nvSpPr>
          <p:cNvPr id="440" name="Google Shape;440;g22f19022a51_0_310"/>
          <p:cNvSpPr>
            <a:spLocks noGrp="1"/>
          </p:cNvSpPr>
          <p:nvPr>
            <p:ph type="pic" idx="3"/>
          </p:nvPr>
        </p:nvSpPr>
        <p:spPr>
          <a:xfrm>
            <a:off x="638175" y="478948"/>
            <a:ext cx="2533800" cy="5741100"/>
          </a:xfrm>
          <a:prstGeom prst="rect">
            <a:avLst/>
          </a:prstGeom>
          <a:solidFill>
            <a:srgbClr val="F2F2F2"/>
          </a:solidFill>
          <a:ln>
            <a:noFill/>
          </a:ln>
        </p:spPr>
      </p:sp>
      <p:pic>
        <p:nvPicPr>
          <p:cNvPr id="441" name="Google Shape;441;g22f19022a51_0_310"/>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Image slide layout">
  <p:cSld name="2_Image slide layout">
    <p:spTree>
      <p:nvGrpSpPr>
        <p:cNvPr id="1" name="Shape 442"/>
        <p:cNvGrpSpPr/>
        <p:nvPr/>
      </p:nvGrpSpPr>
      <p:grpSpPr>
        <a:xfrm>
          <a:off x="0" y="0"/>
          <a:ext cx="0" cy="0"/>
          <a:chOff x="0" y="0"/>
          <a:chExt cx="0" cy="0"/>
        </a:xfrm>
      </p:grpSpPr>
      <p:sp>
        <p:nvSpPr>
          <p:cNvPr id="443" name="Google Shape;443;g22f19022a51_0_315"/>
          <p:cNvSpPr/>
          <p:nvPr/>
        </p:nvSpPr>
        <p:spPr>
          <a:xfrm>
            <a:off x="5706238" y="1134290"/>
            <a:ext cx="6485700" cy="2749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44" name="Google Shape;444;g22f19022a51_0_315"/>
          <p:cNvSpPr>
            <a:spLocks noGrp="1"/>
          </p:cNvSpPr>
          <p:nvPr>
            <p:ph type="pic" idx="2"/>
          </p:nvPr>
        </p:nvSpPr>
        <p:spPr>
          <a:xfrm>
            <a:off x="1868938" y="1889760"/>
            <a:ext cx="3277800" cy="4968300"/>
          </a:xfrm>
          <a:prstGeom prst="rect">
            <a:avLst/>
          </a:prstGeom>
          <a:solidFill>
            <a:srgbClr val="F2F2F2"/>
          </a:solidFill>
          <a:ln>
            <a:noFill/>
          </a:ln>
        </p:spPr>
      </p:sp>
      <p:sp>
        <p:nvSpPr>
          <p:cNvPr id="445" name="Google Shape;445;g22f19022a51_0_315"/>
          <p:cNvSpPr/>
          <p:nvPr/>
        </p:nvSpPr>
        <p:spPr>
          <a:xfrm>
            <a:off x="0" y="0"/>
            <a:ext cx="3918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46" name="Google Shape;446;g22f19022a51_0_315"/>
          <p:cNvSpPr>
            <a:spLocks noGrp="1"/>
          </p:cNvSpPr>
          <p:nvPr>
            <p:ph type="pic" idx="3"/>
          </p:nvPr>
        </p:nvSpPr>
        <p:spPr>
          <a:xfrm>
            <a:off x="7777707" y="-1"/>
            <a:ext cx="3277800" cy="3648900"/>
          </a:xfrm>
          <a:prstGeom prst="rect">
            <a:avLst/>
          </a:prstGeom>
          <a:solidFill>
            <a:srgbClr val="F2F2F2"/>
          </a:solidFill>
          <a:ln>
            <a:noFill/>
          </a:ln>
        </p:spPr>
      </p:sp>
      <p:pic>
        <p:nvPicPr>
          <p:cNvPr id="447" name="Google Shape;447;g22f19022a51_0_315"/>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Image slide layout">
  <p:cSld name="3_Image slide layout">
    <p:spTree>
      <p:nvGrpSpPr>
        <p:cNvPr id="1" name="Shape 448"/>
        <p:cNvGrpSpPr/>
        <p:nvPr/>
      </p:nvGrpSpPr>
      <p:grpSpPr>
        <a:xfrm>
          <a:off x="0" y="0"/>
          <a:ext cx="0" cy="0"/>
          <a:chOff x="0" y="0"/>
          <a:chExt cx="0" cy="0"/>
        </a:xfrm>
      </p:grpSpPr>
      <p:sp>
        <p:nvSpPr>
          <p:cNvPr id="449" name="Google Shape;449;g22f19022a51_0_321"/>
          <p:cNvSpPr/>
          <p:nvPr/>
        </p:nvSpPr>
        <p:spPr>
          <a:xfrm>
            <a:off x="5706238" y="1134290"/>
            <a:ext cx="6485700" cy="27498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50" name="Google Shape;450;g22f19022a51_0_321"/>
          <p:cNvSpPr>
            <a:spLocks noGrp="1"/>
          </p:cNvSpPr>
          <p:nvPr>
            <p:ph type="pic" idx="2"/>
          </p:nvPr>
        </p:nvSpPr>
        <p:spPr>
          <a:xfrm>
            <a:off x="1868938" y="1889760"/>
            <a:ext cx="3277800" cy="4968300"/>
          </a:xfrm>
          <a:prstGeom prst="rect">
            <a:avLst/>
          </a:prstGeom>
          <a:solidFill>
            <a:srgbClr val="F2F2F2"/>
          </a:solidFill>
          <a:ln>
            <a:noFill/>
          </a:ln>
        </p:spPr>
      </p:sp>
      <p:sp>
        <p:nvSpPr>
          <p:cNvPr id="451" name="Google Shape;451;g22f19022a51_0_321"/>
          <p:cNvSpPr/>
          <p:nvPr/>
        </p:nvSpPr>
        <p:spPr>
          <a:xfrm>
            <a:off x="0" y="0"/>
            <a:ext cx="3918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52" name="Google Shape;452;g22f19022a51_0_321"/>
          <p:cNvSpPr>
            <a:spLocks noGrp="1"/>
          </p:cNvSpPr>
          <p:nvPr>
            <p:ph type="pic" idx="3"/>
          </p:nvPr>
        </p:nvSpPr>
        <p:spPr>
          <a:xfrm>
            <a:off x="7777707" y="-1"/>
            <a:ext cx="3277800" cy="3648900"/>
          </a:xfrm>
          <a:prstGeom prst="rect">
            <a:avLst/>
          </a:prstGeom>
          <a:solidFill>
            <a:srgbClr val="F2F2F2"/>
          </a:solidFill>
          <a:ln>
            <a:noFill/>
          </a:ln>
        </p:spPr>
      </p:sp>
      <p:pic>
        <p:nvPicPr>
          <p:cNvPr id="453" name="Google Shape;453;g22f19022a51_0_321"/>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Images and Contents Layout">
  <p:cSld name="12_Images and Contents Layout">
    <p:spTree>
      <p:nvGrpSpPr>
        <p:cNvPr id="1" name="Shape 454"/>
        <p:cNvGrpSpPr/>
        <p:nvPr/>
      </p:nvGrpSpPr>
      <p:grpSpPr>
        <a:xfrm>
          <a:off x="0" y="0"/>
          <a:ext cx="0" cy="0"/>
          <a:chOff x="0" y="0"/>
          <a:chExt cx="0" cy="0"/>
        </a:xfrm>
      </p:grpSpPr>
      <p:sp>
        <p:nvSpPr>
          <p:cNvPr id="455" name="Google Shape;455;g22f19022a51_0_327"/>
          <p:cNvSpPr>
            <a:spLocks noGrp="1"/>
          </p:cNvSpPr>
          <p:nvPr>
            <p:ph type="pic" idx="2"/>
          </p:nvPr>
        </p:nvSpPr>
        <p:spPr>
          <a:xfrm>
            <a:off x="3439889" y="1"/>
            <a:ext cx="2520000" cy="4725000"/>
          </a:xfrm>
          <a:prstGeom prst="rect">
            <a:avLst/>
          </a:prstGeom>
          <a:solidFill>
            <a:srgbClr val="F2F2F2"/>
          </a:solidFill>
          <a:ln>
            <a:noFill/>
          </a:ln>
        </p:spPr>
      </p:sp>
      <p:sp>
        <p:nvSpPr>
          <p:cNvPr id="456" name="Google Shape;456;g22f19022a51_0_327"/>
          <p:cNvSpPr>
            <a:spLocks noGrp="1"/>
          </p:cNvSpPr>
          <p:nvPr>
            <p:ph type="pic" idx="3"/>
          </p:nvPr>
        </p:nvSpPr>
        <p:spPr>
          <a:xfrm>
            <a:off x="6235774" y="692696"/>
            <a:ext cx="2520000" cy="6165300"/>
          </a:xfrm>
          <a:prstGeom prst="rect">
            <a:avLst/>
          </a:prstGeom>
          <a:solidFill>
            <a:srgbClr val="F2F2F2"/>
          </a:solidFill>
          <a:ln>
            <a:noFill/>
          </a:ln>
        </p:spPr>
      </p:sp>
      <p:pic>
        <p:nvPicPr>
          <p:cNvPr id="457" name="Google Shape;457;g22f19022a51_0_327"/>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Images &amp; Contents Layout">
  <p:cSld name="10_Images &amp; Contents Layout">
    <p:spTree>
      <p:nvGrpSpPr>
        <p:cNvPr id="1" name="Shape 458"/>
        <p:cNvGrpSpPr/>
        <p:nvPr/>
      </p:nvGrpSpPr>
      <p:grpSpPr>
        <a:xfrm>
          <a:off x="0" y="0"/>
          <a:ext cx="0" cy="0"/>
          <a:chOff x="0" y="0"/>
          <a:chExt cx="0" cy="0"/>
        </a:xfrm>
      </p:grpSpPr>
      <p:sp>
        <p:nvSpPr>
          <p:cNvPr id="459" name="Google Shape;459;g22f19022a51_0_331"/>
          <p:cNvSpPr>
            <a:spLocks noGrp="1"/>
          </p:cNvSpPr>
          <p:nvPr>
            <p:ph type="pic" idx="2"/>
          </p:nvPr>
        </p:nvSpPr>
        <p:spPr>
          <a:xfrm>
            <a:off x="4092000" y="0"/>
            <a:ext cx="8100000" cy="3960000"/>
          </a:xfrm>
          <a:prstGeom prst="rect">
            <a:avLst/>
          </a:prstGeom>
          <a:solidFill>
            <a:srgbClr val="F2F2F2"/>
          </a:solidFill>
          <a:ln>
            <a:noFill/>
          </a:ln>
        </p:spPr>
      </p:sp>
      <p:sp>
        <p:nvSpPr>
          <p:cNvPr id="460" name="Google Shape;460;g22f19022a51_0_331"/>
          <p:cNvSpPr>
            <a:spLocks noGrp="1"/>
          </p:cNvSpPr>
          <p:nvPr>
            <p:ph type="pic" idx="3"/>
          </p:nvPr>
        </p:nvSpPr>
        <p:spPr>
          <a:xfrm>
            <a:off x="0" y="3960000"/>
            <a:ext cx="4092000" cy="2898000"/>
          </a:xfrm>
          <a:prstGeom prst="rect">
            <a:avLst/>
          </a:prstGeom>
          <a:solidFill>
            <a:srgbClr val="F2F2F2"/>
          </a:solidFill>
          <a:ln>
            <a:noFill/>
          </a:ln>
        </p:spPr>
      </p:sp>
      <p:sp>
        <p:nvSpPr>
          <p:cNvPr id="461" name="Google Shape;461;g22f19022a51_0_331"/>
          <p:cNvSpPr/>
          <p:nvPr/>
        </p:nvSpPr>
        <p:spPr>
          <a:xfrm>
            <a:off x="4200000" y="4050000"/>
            <a:ext cx="7992000" cy="280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orbel"/>
              <a:ea typeface="Corbel"/>
              <a:cs typeface="Corbel"/>
              <a:sym typeface="Corbel"/>
            </a:endParaRPr>
          </a:p>
        </p:txBody>
      </p:sp>
      <p:pic>
        <p:nvPicPr>
          <p:cNvPr id="462" name="Google Shape;462;g22f19022a51_0_331"/>
          <p:cNvPicPr preferRelativeResize="0"/>
          <p:nvPr/>
        </p:nvPicPr>
        <p:blipFill rotWithShape="1">
          <a:blip r:embed="rId2">
            <a:alphaModFix/>
          </a:blip>
          <a:srcRect/>
          <a:stretch/>
        </p:blipFill>
        <p:spPr>
          <a:xfrm>
            <a:off x="10843372" y="6000036"/>
            <a:ext cx="1020115" cy="53139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Image slide layout">
  <p:cSld name="6_Image slide layout">
    <p:bg>
      <p:bgPr>
        <a:solidFill>
          <a:schemeClr val="accent3"/>
        </a:solidFill>
        <a:effectLst/>
      </p:bgPr>
    </p:bg>
    <p:spTree>
      <p:nvGrpSpPr>
        <p:cNvPr id="1" name="Shape 463"/>
        <p:cNvGrpSpPr/>
        <p:nvPr/>
      </p:nvGrpSpPr>
      <p:grpSpPr>
        <a:xfrm>
          <a:off x="0" y="0"/>
          <a:ext cx="0" cy="0"/>
          <a:chOff x="0" y="0"/>
          <a:chExt cx="0" cy="0"/>
        </a:xfrm>
      </p:grpSpPr>
      <p:sp>
        <p:nvSpPr>
          <p:cNvPr id="464" name="Google Shape;464;g22f19022a51_0_336"/>
          <p:cNvSpPr/>
          <p:nvPr/>
        </p:nvSpPr>
        <p:spPr>
          <a:xfrm>
            <a:off x="4457700" y="0"/>
            <a:ext cx="7734300" cy="6858000"/>
          </a:xfrm>
          <a:custGeom>
            <a:avLst/>
            <a:gdLst/>
            <a:ahLst/>
            <a:cxnLst/>
            <a:rect l="l" t="t" r="r" b="b"/>
            <a:pathLst>
              <a:path w="7734300" h="6858000" extrusionOk="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65" name="Google Shape;465;g22f19022a51_0_336"/>
          <p:cNvSpPr>
            <a:spLocks noGrp="1"/>
          </p:cNvSpPr>
          <p:nvPr>
            <p:ph type="pic" idx="2"/>
          </p:nvPr>
        </p:nvSpPr>
        <p:spPr>
          <a:xfrm>
            <a:off x="0" y="0"/>
            <a:ext cx="7734300" cy="6858000"/>
          </a:xfrm>
          <a:prstGeom prst="rect">
            <a:avLst/>
          </a:prstGeom>
          <a:solidFill>
            <a:srgbClr val="F2F2F2"/>
          </a:solidFill>
          <a:ln>
            <a:noFill/>
          </a:ln>
        </p:spPr>
      </p:sp>
      <p:pic>
        <p:nvPicPr>
          <p:cNvPr id="466" name="Google Shape;466;g22f19022a51_0_336"/>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Image slide layout">
  <p:cSld name="6-Image slide layout">
    <p:spTree>
      <p:nvGrpSpPr>
        <p:cNvPr id="1" name="Shape 467"/>
        <p:cNvGrpSpPr/>
        <p:nvPr/>
      </p:nvGrpSpPr>
      <p:grpSpPr>
        <a:xfrm>
          <a:off x="0" y="0"/>
          <a:ext cx="0" cy="0"/>
          <a:chOff x="0" y="0"/>
          <a:chExt cx="0" cy="0"/>
        </a:xfrm>
      </p:grpSpPr>
      <p:sp>
        <p:nvSpPr>
          <p:cNvPr id="468" name="Google Shape;468;g22f19022a51_0_340"/>
          <p:cNvSpPr>
            <a:spLocks noGrp="1"/>
          </p:cNvSpPr>
          <p:nvPr>
            <p:ph type="pic" idx="2"/>
          </p:nvPr>
        </p:nvSpPr>
        <p:spPr>
          <a:xfrm>
            <a:off x="0" y="0"/>
            <a:ext cx="12192000" cy="6858000"/>
          </a:xfrm>
          <a:prstGeom prst="parallelogram">
            <a:avLst>
              <a:gd name="adj" fmla="val 90695"/>
            </a:avLst>
          </a:prstGeom>
          <a:solidFill>
            <a:srgbClr val="F2F2F2"/>
          </a:solidFill>
          <a:ln>
            <a:noFill/>
          </a:ln>
        </p:spPr>
      </p:sp>
      <p:pic>
        <p:nvPicPr>
          <p:cNvPr id="469" name="Google Shape;469;g22f19022a51_0_340"/>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Images and Contents Layout">
  <p:cSld name="1_Images and Contents Layout">
    <p:spTree>
      <p:nvGrpSpPr>
        <p:cNvPr id="1" name="Shape 470"/>
        <p:cNvGrpSpPr/>
        <p:nvPr/>
      </p:nvGrpSpPr>
      <p:grpSpPr>
        <a:xfrm>
          <a:off x="0" y="0"/>
          <a:ext cx="0" cy="0"/>
          <a:chOff x="0" y="0"/>
          <a:chExt cx="0" cy="0"/>
        </a:xfrm>
      </p:grpSpPr>
      <p:sp>
        <p:nvSpPr>
          <p:cNvPr id="471" name="Google Shape;471;g22f19022a51_0_343"/>
          <p:cNvSpPr/>
          <p:nvPr/>
        </p:nvSpPr>
        <p:spPr>
          <a:xfrm>
            <a:off x="1500807" y="1260376"/>
            <a:ext cx="5040000" cy="50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72" name="Google Shape;472;g22f19022a51_0_343"/>
          <p:cNvSpPr>
            <a:spLocks noGrp="1"/>
          </p:cNvSpPr>
          <p:nvPr>
            <p:ph type="pic" idx="2"/>
          </p:nvPr>
        </p:nvSpPr>
        <p:spPr>
          <a:xfrm>
            <a:off x="732721" y="548680"/>
            <a:ext cx="5040000" cy="5040000"/>
          </a:xfrm>
          <a:prstGeom prst="rect">
            <a:avLst/>
          </a:prstGeom>
          <a:solidFill>
            <a:srgbClr val="F2F2F2"/>
          </a:solidFill>
          <a:ln>
            <a:noFill/>
          </a:ln>
        </p:spPr>
      </p:sp>
      <p:pic>
        <p:nvPicPr>
          <p:cNvPr id="473" name="Google Shape;473;g22f19022a51_0_343"/>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Images &amp; Contents Layout">
  <p:cSld name="8_Images &amp; Contents Layout">
    <p:bg>
      <p:bgPr>
        <a:blipFill>
          <a:blip r:embed="rId2">
            <a:alphaModFix/>
          </a:blip>
          <a:stretch>
            <a:fillRect/>
          </a:stretch>
        </a:blipFill>
        <a:effectLst/>
      </p:bgPr>
    </p:bg>
    <p:spTree>
      <p:nvGrpSpPr>
        <p:cNvPr id="1" name="Shape 474"/>
        <p:cNvGrpSpPr/>
        <p:nvPr/>
      </p:nvGrpSpPr>
      <p:grpSpPr>
        <a:xfrm>
          <a:off x="0" y="0"/>
          <a:ext cx="0" cy="0"/>
          <a:chOff x="0" y="0"/>
          <a:chExt cx="0" cy="0"/>
        </a:xfrm>
      </p:grpSpPr>
      <p:sp>
        <p:nvSpPr>
          <p:cNvPr id="475" name="Google Shape;475;g22f19022a51_0_347"/>
          <p:cNvSpPr/>
          <p:nvPr/>
        </p:nvSpPr>
        <p:spPr>
          <a:xfrm>
            <a:off x="0" y="3356993"/>
            <a:ext cx="12192000" cy="3501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76" name="Google Shape;476;g22f19022a51_0_347"/>
          <p:cNvSpPr>
            <a:spLocks noGrp="1"/>
          </p:cNvSpPr>
          <p:nvPr>
            <p:ph type="pic" idx="2"/>
          </p:nvPr>
        </p:nvSpPr>
        <p:spPr>
          <a:xfrm>
            <a:off x="0" y="0"/>
            <a:ext cx="12192000" cy="3265800"/>
          </a:xfrm>
          <a:prstGeom prst="rect">
            <a:avLst/>
          </a:prstGeom>
          <a:solidFill>
            <a:srgbClr val="F2F2F2"/>
          </a:solidFill>
          <a:ln>
            <a:noFill/>
          </a:ln>
        </p:spPr>
      </p:sp>
      <p:sp>
        <p:nvSpPr>
          <p:cNvPr id="477" name="Google Shape;477;g22f19022a51_0_347"/>
          <p:cNvSpPr/>
          <p:nvPr/>
        </p:nvSpPr>
        <p:spPr>
          <a:xfrm>
            <a:off x="0" y="3265714"/>
            <a:ext cx="12192000" cy="9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478" name="Google Shape;478;g22f19022a51_0_347"/>
          <p:cNvPicPr preferRelativeResize="0"/>
          <p:nvPr/>
        </p:nvPicPr>
        <p:blipFill rotWithShape="1">
          <a:blip r:embed="rId3">
            <a:alphaModFix/>
          </a:blip>
          <a:srcRect/>
          <a:stretch/>
        </p:blipFill>
        <p:spPr>
          <a:xfrm>
            <a:off x="10843372" y="6000036"/>
            <a:ext cx="1020115" cy="5313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p:cSld name="4_Contents slide layout_1">
    <p:spTree>
      <p:nvGrpSpPr>
        <p:cNvPr id="1" name="Shape 14"/>
        <p:cNvGrpSpPr/>
        <p:nvPr/>
      </p:nvGrpSpPr>
      <p:grpSpPr>
        <a:xfrm>
          <a:off x="0" y="0"/>
          <a:ext cx="0" cy="0"/>
          <a:chOff x="0" y="0"/>
          <a:chExt cx="0" cy="0"/>
        </a:xfrm>
      </p:grpSpPr>
      <p:sp>
        <p:nvSpPr>
          <p:cNvPr id="15" name="Google Shape;15;g22f19022a51_0_9"/>
          <p:cNvSpPr/>
          <p:nvPr/>
        </p:nvSpPr>
        <p:spPr>
          <a:xfrm flipH="1">
            <a:off x="381000" y="314250"/>
            <a:ext cx="11430000" cy="6229500"/>
          </a:xfrm>
          <a:prstGeom prst="snip2DiagRect">
            <a:avLst>
              <a:gd name="adj1" fmla="val 0"/>
              <a:gd name="adj2" fmla="val 16667"/>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g22f19022a51_0_9"/>
          <p:cNvSpPr/>
          <p:nvPr/>
        </p:nvSpPr>
        <p:spPr>
          <a:xfrm>
            <a:off x="0" y="4610100"/>
            <a:ext cx="6773700" cy="224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g22f19022a51_0_9"/>
          <p:cNvSpPr/>
          <p:nvPr/>
        </p:nvSpPr>
        <p:spPr>
          <a:xfrm>
            <a:off x="83199" y="4886450"/>
            <a:ext cx="6690600" cy="19716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8" name="Google Shape;18;g22f19022a51_0_9"/>
          <p:cNvSpPr/>
          <p:nvPr/>
        </p:nvSpPr>
        <p:spPr>
          <a:xfrm>
            <a:off x="10519400" y="0"/>
            <a:ext cx="1672500" cy="1154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g22f19022a51_0_9"/>
          <p:cNvPicPr preferRelativeResize="0"/>
          <p:nvPr/>
        </p:nvPicPr>
        <p:blipFill rotWithShape="1">
          <a:blip r:embed="rId3">
            <a:alphaModFix/>
          </a:blip>
          <a:srcRect/>
          <a:stretch/>
        </p:blipFill>
        <p:spPr>
          <a:xfrm>
            <a:off x="10843372" y="325136"/>
            <a:ext cx="1020115" cy="531390"/>
          </a:xfrm>
          <a:prstGeom prst="rect">
            <a:avLst/>
          </a:prstGeom>
          <a:noFill/>
          <a:ln>
            <a:noFill/>
          </a:ln>
        </p:spPr>
      </p:pic>
      <p:sp>
        <p:nvSpPr>
          <p:cNvPr id="20" name="Google Shape;20;g22f19022a51_0_9"/>
          <p:cNvSpPr txBox="1">
            <a:spLocks noGrp="1"/>
          </p:cNvSpPr>
          <p:nvPr>
            <p:ph type="title"/>
          </p:nvPr>
        </p:nvSpPr>
        <p:spPr>
          <a:xfrm>
            <a:off x="1179750" y="2741125"/>
            <a:ext cx="9832500" cy="15396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accent1"/>
              </a:buClr>
              <a:buSzPts val="3500"/>
              <a:buNone/>
              <a:defRPr sz="3500" b="1">
                <a:solidFill>
                  <a:schemeClr val="accent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21" name="Google Shape;21;g22f19022a51_0_9"/>
          <p:cNvSpPr txBox="1">
            <a:spLocks noGrp="1"/>
          </p:cNvSpPr>
          <p:nvPr>
            <p:ph type="subTitle" idx="1"/>
          </p:nvPr>
        </p:nvSpPr>
        <p:spPr>
          <a:xfrm>
            <a:off x="1179925" y="2190875"/>
            <a:ext cx="9832500" cy="455400"/>
          </a:xfrm>
          <a:prstGeom prst="rect">
            <a:avLst/>
          </a:prstGeom>
        </p:spPr>
        <p:txBody>
          <a:bodyPr spcFirstLastPara="1" wrap="square" lIns="91425" tIns="45700" rIns="91425" bIns="45700" anchor="t" anchorCtr="0">
            <a:noAutofit/>
          </a:bodyPr>
          <a:lstStyle>
            <a:lvl1pPr lvl="0" algn="ctr">
              <a:spcBef>
                <a:spcPts val="1000"/>
              </a:spcBef>
              <a:spcAft>
                <a:spcPts val="0"/>
              </a:spcAft>
              <a:buClr>
                <a:schemeClr val="accent1"/>
              </a:buClr>
              <a:buSzPts val="2500"/>
              <a:buNone/>
              <a:defRPr sz="2500">
                <a:solidFill>
                  <a:schemeClr val="accent1"/>
                </a:solidFill>
              </a:defRPr>
            </a:lvl1pPr>
            <a:lvl2pPr lvl="1" algn="ctr">
              <a:spcBef>
                <a:spcPts val="500"/>
              </a:spcBef>
              <a:spcAft>
                <a:spcPts val="0"/>
              </a:spcAft>
              <a:buClr>
                <a:schemeClr val="accent1"/>
              </a:buClr>
              <a:buSzPts val="2500"/>
              <a:buNone/>
              <a:defRPr sz="2500">
                <a:solidFill>
                  <a:schemeClr val="accent1"/>
                </a:solidFill>
              </a:defRPr>
            </a:lvl2pPr>
            <a:lvl3pPr lvl="2" algn="ctr">
              <a:spcBef>
                <a:spcPts val="500"/>
              </a:spcBef>
              <a:spcAft>
                <a:spcPts val="0"/>
              </a:spcAft>
              <a:buClr>
                <a:schemeClr val="accent1"/>
              </a:buClr>
              <a:buSzPts val="2500"/>
              <a:buNone/>
              <a:defRPr sz="2500">
                <a:solidFill>
                  <a:schemeClr val="accent1"/>
                </a:solidFill>
              </a:defRPr>
            </a:lvl3pPr>
            <a:lvl4pPr lvl="3" algn="ctr">
              <a:spcBef>
                <a:spcPts val="500"/>
              </a:spcBef>
              <a:spcAft>
                <a:spcPts val="0"/>
              </a:spcAft>
              <a:buClr>
                <a:schemeClr val="accent1"/>
              </a:buClr>
              <a:buSzPts val="2500"/>
              <a:buNone/>
              <a:defRPr sz="2500">
                <a:solidFill>
                  <a:schemeClr val="accent1"/>
                </a:solidFill>
              </a:defRPr>
            </a:lvl4pPr>
            <a:lvl5pPr lvl="4" algn="ctr">
              <a:spcBef>
                <a:spcPts val="500"/>
              </a:spcBef>
              <a:spcAft>
                <a:spcPts val="0"/>
              </a:spcAft>
              <a:buClr>
                <a:schemeClr val="accent1"/>
              </a:buClr>
              <a:buSzPts val="2500"/>
              <a:buNone/>
              <a:defRPr sz="2500">
                <a:solidFill>
                  <a:schemeClr val="accent1"/>
                </a:solidFill>
              </a:defRPr>
            </a:lvl5pPr>
            <a:lvl6pPr lvl="5" algn="ctr">
              <a:spcBef>
                <a:spcPts val="500"/>
              </a:spcBef>
              <a:spcAft>
                <a:spcPts val="0"/>
              </a:spcAft>
              <a:buClr>
                <a:schemeClr val="accent1"/>
              </a:buClr>
              <a:buSzPts val="2500"/>
              <a:buNone/>
              <a:defRPr sz="2500">
                <a:solidFill>
                  <a:schemeClr val="accent1"/>
                </a:solidFill>
              </a:defRPr>
            </a:lvl6pPr>
            <a:lvl7pPr lvl="6" algn="ctr">
              <a:spcBef>
                <a:spcPts val="500"/>
              </a:spcBef>
              <a:spcAft>
                <a:spcPts val="0"/>
              </a:spcAft>
              <a:buClr>
                <a:schemeClr val="accent1"/>
              </a:buClr>
              <a:buSzPts val="2500"/>
              <a:buNone/>
              <a:defRPr sz="2500">
                <a:solidFill>
                  <a:schemeClr val="accent1"/>
                </a:solidFill>
              </a:defRPr>
            </a:lvl7pPr>
            <a:lvl8pPr lvl="7" algn="ctr">
              <a:spcBef>
                <a:spcPts val="500"/>
              </a:spcBef>
              <a:spcAft>
                <a:spcPts val="0"/>
              </a:spcAft>
              <a:buClr>
                <a:schemeClr val="accent1"/>
              </a:buClr>
              <a:buSzPts val="2500"/>
              <a:buNone/>
              <a:defRPr sz="2500">
                <a:solidFill>
                  <a:schemeClr val="accent1"/>
                </a:solidFill>
              </a:defRPr>
            </a:lvl8pPr>
            <a:lvl9pPr lvl="8" algn="ctr">
              <a:spcBef>
                <a:spcPts val="500"/>
              </a:spcBef>
              <a:spcAft>
                <a:spcPts val="0"/>
              </a:spcAft>
              <a:buClr>
                <a:schemeClr val="accent1"/>
              </a:buClr>
              <a:buSzPts val="2500"/>
              <a:buNone/>
              <a:defRPr sz="2500">
                <a:solidFill>
                  <a:schemeClr val="accen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Images and Contents Layout">
  <p:cSld name="4_Images and Contents Layout">
    <p:spTree>
      <p:nvGrpSpPr>
        <p:cNvPr id="1" name="Shape 479"/>
        <p:cNvGrpSpPr/>
        <p:nvPr/>
      </p:nvGrpSpPr>
      <p:grpSpPr>
        <a:xfrm>
          <a:off x="0" y="0"/>
          <a:ext cx="0" cy="0"/>
          <a:chOff x="0" y="0"/>
          <a:chExt cx="0" cy="0"/>
        </a:xfrm>
      </p:grpSpPr>
      <p:sp>
        <p:nvSpPr>
          <p:cNvPr id="480" name="Google Shape;480;g22f19022a51_0_352"/>
          <p:cNvSpPr txBox="1">
            <a:spLocks noGrp="1"/>
          </p:cNvSpPr>
          <p:nvPr>
            <p:ph type="title"/>
          </p:nvPr>
        </p:nvSpPr>
        <p:spPr>
          <a:xfrm>
            <a:off x="640592" y="238552"/>
            <a:ext cx="5568600" cy="16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75757"/>
              </a:buClr>
              <a:buSzPts val="4400"/>
              <a:buFont typeface="Corbel"/>
              <a:buNone/>
              <a:defRPr sz="4400" b="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g22f19022a51_0_352"/>
          <p:cNvSpPr>
            <a:spLocks noGrp="1"/>
          </p:cNvSpPr>
          <p:nvPr>
            <p:ph type="pic" idx="2"/>
          </p:nvPr>
        </p:nvSpPr>
        <p:spPr>
          <a:xfrm>
            <a:off x="5724525" y="0"/>
            <a:ext cx="6467400" cy="6858000"/>
          </a:xfrm>
          <a:prstGeom prst="rect">
            <a:avLst/>
          </a:prstGeom>
          <a:solidFill>
            <a:srgbClr val="F2F2F2"/>
          </a:solidFill>
          <a:ln>
            <a:noFill/>
          </a:ln>
        </p:spPr>
      </p:sp>
      <p:pic>
        <p:nvPicPr>
          <p:cNvPr id="482" name="Google Shape;482;g22f19022a51_0_352"/>
          <p:cNvPicPr preferRelativeResize="0"/>
          <p:nvPr/>
        </p:nvPicPr>
        <p:blipFill rotWithShape="1">
          <a:blip r:embed="rId2">
            <a:alphaModFix/>
          </a:blip>
          <a:srcRect/>
          <a:stretch/>
        </p:blipFill>
        <p:spPr>
          <a:xfrm>
            <a:off x="10843372" y="325136"/>
            <a:ext cx="1020115" cy="53139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Style slide layout">
  <p:cSld name="10_Style slide layout">
    <p:spTree>
      <p:nvGrpSpPr>
        <p:cNvPr id="1" name="Shape 483"/>
        <p:cNvGrpSpPr/>
        <p:nvPr/>
      </p:nvGrpSpPr>
      <p:grpSpPr>
        <a:xfrm>
          <a:off x="0" y="0"/>
          <a:ext cx="0" cy="0"/>
          <a:chOff x="0" y="0"/>
          <a:chExt cx="0" cy="0"/>
        </a:xfrm>
      </p:grpSpPr>
      <p:sp>
        <p:nvSpPr>
          <p:cNvPr id="484" name="Google Shape;484;g22f19022a51_0_356"/>
          <p:cNvSpPr/>
          <p:nvPr/>
        </p:nvSpPr>
        <p:spPr>
          <a:xfrm>
            <a:off x="5255664" y="3153398"/>
            <a:ext cx="6355200" cy="324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85" name="Google Shape;485;g22f19022a51_0_356"/>
          <p:cNvSpPr>
            <a:spLocks noGrp="1"/>
          </p:cNvSpPr>
          <p:nvPr>
            <p:ph type="pic" idx="2"/>
          </p:nvPr>
        </p:nvSpPr>
        <p:spPr>
          <a:xfrm>
            <a:off x="588679" y="458495"/>
            <a:ext cx="9358500" cy="5370000"/>
          </a:xfrm>
          <a:prstGeom prst="rect">
            <a:avLst/>
          </a:prstGeom>
          <a:solidFill>
            <a:srgbClr val="F2F2F2"/>
          </a:solidFill>
          <a:ln>
            <a:noFill/>
          </a:ln>
        </p:spPr>
      </p:sp>
      <p:pic>
        <p:nvPicPr>
          <p:cNvPr id="486" name="Google Shape;486;g22f19022a51_0_356"/>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d slide layout">
  <p:cSld name="End slide layout">
    <p:spTree>
      <p:nvGrpSpPr>
        <p:cNvPr id="1" name="Shape 487"/>
        <p:cNvGrpSpPr/>
        <p:nvPr/>
      </p:nvGrpSpPr>
      <p:grpSpPr>
        <a:xfrm>
          <a:off x="0" y="0"/>
          <a:ext cx="0" cy="0"/>
          <a:chOff x="0" y="0"/>
          <a:chExt cx="0" cy="0"/>
        </a:xfrm>
      </p:grpSpPr>
      <p:pic>
        <p:nvPicPr>
          <p:cNvPr id="488" name="Google Shape;488;g22f19022a51_0_360"/>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Icon sets layout">
  <p:cSld name="1_Icon sets layout">
    <p:spTree>
      <p:nvGrpSpPr>
        <p:cNvPr id="1" name="Shape 489"/>
        <p:cNvGrpSpPr/>
        <p:nvPr/>
      </p:nvGrpSpPr>
      <p:grpSpPr>
        <a:xfrm>
          <a:off x="0" y="0"/>
          <a:ext cx="0" cy="0"/>
          <a:chOff x="0" y="0"/>
          <a:chExt cx="0" cy="0"/>
        </a:xfrm>
      </p:grpSpPr>
      <p:sp>
        <p:nvSpPr>
          <p:cNvPr id="490" name="Google Shape;490;g22f19022a51_0_362"/>
          <p:cNvSpPr txBox="1">
            <a:spLocks noGrp="1"/>
          </p:cNvSpPr>
          <p:nvPr>
            <p:ph type="body" idx="1"/>
          </p:nvPr>
        </p:nvSpPr>
        <p:spPr>
          <a:xfrm>
            <a:off x="323525" y="123462"/>
            <a:ext cx="11573100" cy="37641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424242"/>
              </a:buClr>
              <a:buSzPts val="5400"/>
              <a:buNone/>
              <a:defRPr sz="5400" b="0">
                <a:solidFill>
                  <a:srgbClr val="424242"/>
                </a:solidFill>
                <a:latin typeface="Corbel"/>
                <a:ea typeface="Corbel"/>
                <a:cs typeface="Corbel"/>
                <a:sym typeface="Corbe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g22f19022a51_0_362"/>
          <p:cNvSpPr/>
          <p:nvPr/>
        </p:nvSpPr>
        <p:spPr>
          <a:xfrm>
            <a:off x="354010" y="1131591"/>
            <a:ext cx="3560700" cy="5402700"/>
          </a:xfrm>
          <a:prstGeom prst="roundRect">
            <a:avLst>
              <a:gd name="adj" fmla="val 396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orbel"/>
              <a:ea typeface="Corbel"/>
              <a:cs typeface="Corbel"/>
              <a:sym typeface="Corbel"/>
            </a:endParaRPr>
          </a:p>
        </p:txBody>
      </p:sp>
      <p:sp>
        <p:nvSpPr>
          <p:cNvPr id="492" name="Google Shape;492;g22f19022a51_0_362"/>
          <p:cNvSpPr/>
          <p:nvPr/>
        </p:nvSpPr>
        <p:spPr>
          <a:xfrm>
            <a:off x="531933" y="1347500"/>
            <a:ext cx="153900" cy="5015100"/>
          </a:xfrm>
          <a:prstGeom prst="roundRect">
            <a:avLst>
              <a:gd name="adj" fmla="val 50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orbel"/>
              <a:ea typeface="Corbel"/>
              <a:cs typeface="Corbel"/>
              <a:sym typeface="Corbel"/>
            </a:endParaRPr>
          </a:p>
        </p:txBody>
      </p:sp>
      <p:sp>
        <p:nvSpPr>
          <p:cNvPr id="493" name="Google Shape;493;g22f19022a51_0_362"/>
          <p:cNvSpPr/>
          <p:nvPr/>
        </p:nvSpPr>
        <p:spPr>
          <a:xfrm rot="5400000">
            <a:off x="3057175" y="1276603"/>
            <a:ext cx="685800" cy="685200"/>
          </a:xfrm>
          <a:prstGeom prst="halfFrame">
            <a:avLst>
              <a:gd name="adj1" fmla="val 23728"/>
              <a:gd name="adj2" fmla="val 2464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424242"/>
              </a:solidFill>
              <a:latin typeface="Corbel"/>
              <a:ea typeface="Corbel"/>
              <a:cs typeface="Corbel"/>
              <a:sym typeface="Corbel"/>
            </a:endParaRPr>
          </a:p>
        </p:txBody>
      </p:sp>
      <p:sp>
        <p:nvSpPr>
          <p:cNvPr id="494" name="Google Shape;494;g22f19022a51_0_362"/>
          <p:cNvSpPr txBox="1"/>
          <p:nvPr/>
        </p:nvSpPr>
        <p:spPr>
          <a:xfrm>
            <a:off x="711704" y="1637214"/>
            <a:ext cx="2232300" cy="52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You can Resize without losing quality</a:t>
            </a:r>
            <a:endParaRPr sz="1400" b="1" i="0" u="none" strike="noStrike" cap="none">
              <a:solidFill>
                <a:schemeClr val="lt1"/>
              </a:solidFill>
              <a:latin typeface="Arial"/>
              <a:ea typeface="Arial"/>
              <a:cs typeface="Arial"/>
              <a:sym typeface="Arial"/>
            </a:endParaRPr>
          </a:p>
        </p:txBody>
      </p:sp>
      <p:sp>
        <p:nvSpPr>
          <p:cNvPr id="495" name="Google Shape;495;g22f19022a51_0_362"/>
          <p:cNvSpPr txBox="1"/>
          <p:nvPr/>
        </p:nvSpPr>
        <p:spPr>
          <a:xfrm>
            <a:off x="711704" y="2127463"/>
            <a:ext cx="2232300" cy="73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You can Change Fill Color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Line Color</a:t>
            </a:r>
            <a:endParaRPr sz="1400" b="1" i="0" u="none" strike="noStrike" cap="none">
              <a:solidFill>
                <a:schemeClr val="lt1"/>
              </a:solidFill>
              <a:latin typeface="Arial"/>
              <a:ea typeface="Arial"/>
              <a:cs typeface="Arial"/>
              <a:sym typeface="Arial"/>
            </a:endParaRPr>
          </a:p>
        </p:txBody>
      </p:sp>
      <p:sp>
        <p:nvSpPr>
          <p:cNvPr id="496" name="Google Shape;496;g22f19022a51_0_362"/>
          <p:cNvSpPr txBox="1"/>
          <p:nvPr/>
        </p:nvSpPr>
        <p:spPr>
          <a:xfrm>
            <a:off x="721229" y="5808438"/>
            <a:ext cx="22320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lt1"/>
                </a:solidFill>
                <a:latin typeface="Arial"/>
                <a:ea typeface="Arial"/>
                <a:cs typeface="Arial"/>
                <a:sym typeface="Arial"/>
              </a:rPr>
              <a:t>www.allppt.com</a:t>
            </a:r>
            <a:endParaRPr sz="1400" b="0" i="0" u="none" strike="noStrike" cap="none">
              <a:solidFill>
                <a:schemeClr val="lt1"/>
              </a:solidFill>
              <a:latin typeface="Arial"/>
              <a:ea typeface="Arial"/>
              <a:cs typeface="Arial"/>
              <a:sym typeface="Arial"/>
            </a:endParaRPr>
          </a:p>
        </p:txBody>
      </p:sp>
      <p:sp>
        <p:nvSpPr>
          <p:cNvPr id="497" name="Google Shape;497;g22f19022a51_0_362"/>
          <p:cNvSpPr txBox="1"/>
          <p:nvPr/>
        </p:nvSpPr>
        <p:spPr>
          <a:xfrm>
            <a:off x="721229" y="4450324"/>
            <a:ext cx="2717400" cy="138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chemeClr val="lt1"/>
                </a:solidFill>
                <a:latin typeface="Corbel"/>
                <a:ea typeface="Corbel"/>
                <a:cs typeface="Corbel"/>
                <a:sym typeface="Corbel"/>
              </a:rPr>
              <a:t>FREE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chemeClr val="lt1"/>
                </a:solidFill>
                <a:latin typeface="Corbel"/>
                <a:ea typeface="Corbel"/>
                <a:cs typeface="Corbel"/>
                <a:sym typeface="Corbel"/>
              </a:rPr>
              <a:t>PPT TEMPLATES</a:t>
            </a:r>
            <a:endParaRPr sz="1400" b="0" i="0" u="none" strike="noStrike" cap="none">
              <a:solidFill>
                <a:srgbClr val="000000"/>
              </a:solidFill>
              <a:latin typeface="Arial"/>
              <a:ea typeface="Arial"/>
              <a:cs typeface="Arial"/>
              <a:sym typeface="Arial"/>
            </a:endParaRPr>
          </a:p>
        </p:txBody>
      </p:sp>
      <p:pic>
        <p:nvPicPr>
          <p:cNvPr id="498" name="Google Shape;498;g22f19022a51_0_362"/>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de">
  <p:cSld name="Disposition personnalisée">
    <p:spTree>
      <p:nvGrpSpPr>
        <p:cNvPr id="1" name="Shape 49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ise en page personnalisée 1">
  <p:cSld name="CUSTOM_1">
    <p:spTree>
      <p:nvGrpSpPr>
        <p:cNvPr id="1" name="Shape 500"/>
        <p:cNvGrpSpPr/>
        <p:nvPr/>
      </p:nvGrpSpPr>
      <p:grpSpPr>
        <a:xfrm>
          <a:off x="0" y="0"/>
          <a:ext cx="0" cy="0"/>
          <a:chOff x="0" y="0"/>
          <a:chExt cx="0" cy="0"/>
        </a:xfrm>
      </p:grpSpPr>
      <p:sp>
        <p:nvSpPr>
          <p:cNvPr id="501" name="Google Shape;501;g22f19022a51_0_373"/>
          <p:cNvSpPr txBox="1">
            <a:spLocks noGrp="1"/>
          </p:cNvSpPr>
          <p:nvPr>
            <p:ph type="title"/>
          </p:nvPr>
        </p:nvSpPr>
        <p:spPr>
          <a:xfrm>
            <a:off x="838200" y="365125"/>
            <a:ext cx="10515600" cy="1325700"/>
          </a:xfrm>
          <a:prstGeom prst="rect">
            <a:avLst/>
          </a:prstGeom>
        </p:spPr>
        <p:txBody>
          <a:bodyPr spcFirstLastPara="1" wrap="square" lIns="91425" tIns="45700" rIns="91425" bIns="4570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2" name="Google Shape;502;g22f19022a51_0_373"/>
          <p:cNvPicPr preferRelativeResize="0"/>
          <p:nvPr/>
        </p:nvPicPr>
        <p:blipFill>
          <a:blip r:embed="rId2">
            <a:alphaModFix/>
          </a:blip>
          <a:stretch>
            <a:fillRect/>
          </a:stretch>
        </p:blipFill>
        <p:spPr>
          <a:xfrm rot="-1200000">
            <a:off x="9526800" y="5793001"/>
            <a:ext cx="720000" cy="720000"/>
          </a:xfrm>
          <a:prstGeom prst="rect">
            <a:avLst/>
          </a:prstGeom>
          <a:noFill/>
          <a:ln>
            <a:noFill/>
          </a:ln>
        </p:spPr>
      </p:pic>
      <p:pic>
        <p:nvPicPr>
          <p:cNvPr id="503" name="Google Shape;503;g22f19022a51_0_373"/>
          <p:cNvPicPr preferRelativeResize="0"/>
          <p:nvPr/>
        </p:nvPicPr>
        <p:blipFill>
          <a:blip r:embed="rId3">
            <a:alphaModFix/>
          </a:blip>
          <a:stretch>
            <a:fillRect/>
          </a:stretch>
        </p:blipFill>
        <p:spPr>
          <a:xfrm rot="-1199999">
            <a:off x="10448625" y="5800375"/>
            <a:ext cx="720000" cy="720000"/>
          </a:xfrm>
          <a:prstGeom prst="rect">
            <a:avLst/>
          </a:prstGeom>
          <a:noFill/>
          <a:ln>
            <a:noFill/>
          </a:ln>
        </p:spPr>
      </p:pic>
      <p:grpSp>
        <p:nvGrpSpPr>
          <p:cNvPr id="504" name="Google Shape;504;g22f19022a51_0_373"/>
          <p:cNvGrpSpPr/>
          <p:nvPr/>
        </p:nvGrpSpPr>
        <p:grpSpPr>
          <a:xfrm>
            <a:off x="11318065" y="6310971"/>
            <a:ext cx="544373" cy="449834"/>
            <a:chOff x="11127266" y="6186351"/>
            <a:chExt cx="695240" cy="574500"/>
          </a:xfrm>
        </p:grpSpPr>
        <p:sp>
          <p:nvSpPr>
            <p:cNvPr id="505" name="Google Shape;505;g22f19022a51_0_373"/>
            <p:cNvSpPr/>
            <p:nvPr/>
          </p:nvSpPr>
          <p:spPr>
            <a:xfrm flipH="1">
              <a:off x="11127266" y="6300997"/>
              <a:ext cx="383700" cy="350100"/>
            </a:xfrm>
            <a:prstGeom prst="stripedRightArrow">
              <a:avLst>
                <a:gd name="adj1" fmla="val 50000"/>
                <a:gd name="adj2" fmla="val 50000"/>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22f19022a51_0_373"/>
            <p:cNvSpPr/>
            <p:nvPr/>
          </p:nvSpPr>
          <p:spPr>
            <a:xfrm>
              <a:off x="11256106" y="618635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22f19022a51_0_373"/>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chemeClr val="accent1"/>
              </a:solidFill>
              <a:prstDash val="solid"/>
              <a:round/>
              <a:headEnd type="none" w="med" len="med"/>
              <a:tailEnd type="none" w="med" len="med"/>
            </a:ln>
          </p:spPr>
        </p:sp>
      </p:grpSp>
      <p:grpSp>
        <p:nvGrpSpPr>
          <p:cNvPr id="508" name="Google Shape;508;g22f19022a51_0_373"/>
          <p:cNvGrpSpPr/>
          <p:nvPr/>
        </p:nvGrpSpPr>
        <p:grpSpPr>
          <a:xfrm>
            <a:off x="11537985" y="6310039"/>
            <a:ext cx="545253" cy="449833"/>
            <a:chOff x="11320559" y="6185161"/>
            <a:chExt cx="696364" cy="574500"/>
          </a:xfrm>
        </p:grpSpPr>
        <p:sp>
          <p:nvSpPr>
            <p:cNvPr id="509" name="Google Shape;509;g22f19022a51_0_373"/>
            <p:cNvSpPr/>
            <p:nvPr/>
          </p:nvSpPr>
          <p:spPr>
            <a:xfrm>
              <a:off x="11633223" y="6300987"/>
              <a:ext cx="383700" cy="350100"/>
            </a:xfrm>
            <a:prstGeom prst="stripedRightArrow">
              <a:avLst>
                <a:gd name="adj1" fmla="val 50000"/>
                <a:gd name="adj2" fmla="val 50000"/>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22f19022a51_0_373"/>
            <p:cNvSpPr/>
            <p:nvPr/>
          </p:nvSpPr>
          <p:spPr>
            <a:xfrm>
              <a:off x="11320559" y="618516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22f19022a51_0_373"/>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chemeClr val="accent1"/>
              </a:solidFill>
              <a:prstDash val="solid"/>
              <a:round/>
              <a:headEnd type="none" w="med" len="med"/>
              <a:tailEnd type="none" w="med" len="med"/>
            </a:ln>
          </p:spPr>
        </p:sp>
      </p:grpSp>
      <p:sp>
        <p:nvSpPr>
          <p:cNvPr id="512" name="Google Shape;512;g22f19022a51_0_373"/>
          <p:cNvSpPr/>
          <p:nvPr/>
        </p:nvSpPr>
        <p:spPr>
          <a:xfrm>
            <a:off x="11474780"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g22f19022a51_0_373"/>
          <p:cNvGrpSpPr/>
          <p:nvPr/>
        </p:nvGrpSpPr>
        <p:grpSpPr>
          <a:xfrm>
            <a:off x="11589865" y="6364855"/>
            <a:ext cx="217178" cy="355351"/>
            <a:chOff x="11157555" y="6024051"/>
            <a:chExt cx="370295" cy="605885"/>
          </a:xfrm>
        </p:grpSpPr>
        <p:sp>
          <p:nvSpPr>
            <p:cNvPr id="514" name="Google Shape;514;g22f19022a51_0_373"/>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15" name="Google Shape;515;g22f19022a51_0_373"/>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16" name="Google Shape;516;g22f19022a51_0_373"/>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Break Slide layout">
  <p:cSld name="Section Break Slide layout">
    <p:spTree>
      <p:nvGrpSpPr>
        <p:cNvPr id="1" name="Shape 517"/>
        <p:cNvGrpSpPr/>
        <p:nvPr/>
      </p:nvGrpSpPr>
      <p:grpSpPr>
        <a:xfrm>
          <a:off x="0" y="0"/>
          <a:ext cx="0" cy="0"/>
          <a:chOff x="0" y="0"/>
          <a:chExt cx="0" cy="0"/>
        </a:xfrm>
      </p:grpSpPr>
      <p:pic>
        <p:nvPicPr>
          <p:cNvPr id="518" name="Google Shape;518;g22f19022a51_0_390"/>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Contents slide layout">
  <p:cSld name="4_Contents slide layout_3">
    <p:spTree>
      <p:nvGrpSpPr>
        <p:cNvPr id="1" name="Shape 519"/>
        <p:cNvGrpSpPr/>
        <p:nvPr/>
      </p:nvGrpSpPr>
      <p:grpSpPr>
        <a:xfrm>
          <a:off x="0" y="0"/>
          <a:ext cx="0" cy="0"/>
          <a:chOff x="0" y="0"/>
          <a:chExt cx="0" cy="0"/>
        </a:xfrm>
      </p:grpSpPr>
      <p:sp>
        <p:nvSpPr>
          <p:cNvPr id="520" name="Google Shape;520;g22f19022a51_0_392"/>
          <p:cNvSpPr/>
          <p:nvPr/>
        </p:nvSpPr>
        <p:spPr>
          <a:xfrm>
            <a:off x="0" y="2905246"/>
            <a:ext cx="3706200" cy="39669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521" name="Google Shape;521;g22f19022a51_0_392"/>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522"/>
        <p:cNvGrpSpPr/>
        <p:nvPr/>
      </p:nvGrpSpPr>
      <p:grpSpPr>
        <a:xfrm>
          <a:off x="0" y="0"/>
          <a:ext cx="0" cy="0"/>
          <a:chOff x="0" y="0"/>
          <a:chExt cx="0" cy="0"/>
        </a:xfrm>
      </p:grpSpPr>
      <p:sp>
        <p:nvSpPr>
          <p:cNvPr id="523" name="Google Shape;523;g22f19022a51_0_395"/>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Autofit/>
          </a:bodyPr>
          <a:lstStyle>
            <a:lvl1pPr marL="457200" lvl="0" indent="-228600" algn="ctr" rtl="0">
              <a:lnSpc>
                <a:spcPct val="90000"/>
              </a:lnSpc>
              <a:spcBef>
                <a:spcPts val="1000"/>
              </a:spcBef>
              <a:spcAft>
                <a:spcPts val="0"/>
              </a:spcAft>
              <a:buClr>
                <a:srgbClr val="424242"/>
              </a:buClr>
              <a:buSzPts val="5400"/>
              <a:buNone/>
              <a:defRPr sz="5400" b="0">
                <a:solidFill>
                  <a:srgbClr val="424242"/>
                </a:solidFill>
                <a:latin typeface="Corbel"/>
                <a:ea typeface="Corbel"/>
                <a:cs typeface="Corbel"/>
                <a:sym typeface="Corbe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24" name="Google Shape;524;g22f19022a51_0_395"/>
          <p:cNvPicPr preferRelativeResize="0"/>
          <p:nvPr/>
        </p:nvPicPr>
        <p:blipFill rotWithShape="1">
          <a:blip r:embed="rId2">
            <a:alphaModFix/>
          </a:blip>
          <a:srcRect/>
          <a:stretch/>
        </p:blipFill>
        <p:spPr>
          <a:xfrm>
            <a:off x="10843372" y="325136"/>
            <a:ext cx="1020115" cy="531390"/>
          </a:xfrm>
          <a:prstGeom prst="rect">
            <a:avLst/>
          </a:prstGeom>
          <a:noFill/>
          <a:ln>
            <a:noFill/>
          </a:ln>
        </p:spPr>
      </p:pic>
      <p:pic>
        <p:nvPicPr>
          <p:cNvPr id="525" name="Google Shape;525;g22f19022a51_0_395"/>
          <p:cNvPicPr preferRelativeResize="0"/>
          <p:nvPr/>
        </p:nvPicPr>
        <p:blipFill rotWithShape="1">
          <a:blip r:embed="rId3">
            <a:alphaModFix/>
          </a:blip>
          <a:srcRect/>
          <a:stretch/>
        </p:blipFill>
        <p:spPr>
          <a:xfrm>
            <a:off x="-266379" y="-72638"/>
            <a:ext cx="2542831" cy="165341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26"/>
        <p:cNvGrpSpPr/>
        <p:nvPr/>
      </p:nvGrpSpPr>
      <p:grpSpPr>
        <a:xfrm>
          <a:off x="0" y="0"/>
          <a:ext cx="0" cy="0"/>
          <a:chOff x="0" y="0"/>
          <a:chExt cx="0" cy="0"/>
        </a:xfrm>
      </p:grpSpPr>
      <p:sp>
        <p:nvSpPr>
          <p:cNvPr id="527" name="Google Shape;527;g22f19022a51_0_399"/>
          <p:cNvSpPr txBox="1">
            <a:spLocks noGrp="1"/>
          </p:cNvSpPr>
          <p:nvPr>
            <p:ph type="title"/>
          </p:nvPr>
        </p:nvSpPr>
        <p:spPr>
          <a:xfrm>
            <a:off x="838200" y="1790513"/>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4800"/>
              <a:buFont typeface="Bebas Neue"/>
              <a:buNone/>
              <a:defRPr sz="4800">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8" name="Google Shape;528;g22f19022a51_0_399"/>
          <p:cNvSpPr txBox="1">
            <a:spLocks noGrp="1"/>
          </p:cNvSpPr>
          <p:nvPr>
            <p:ph type="body" idx="1"/>
          </p:nvPr>
        </p:nvSpPr>
        <p:spPr>
          <a:xfrm>
            <a:off x="838200" y="3251013"/>
            <a:ext cx="10515600" cy="27990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i="0" u="none"/>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17500" algn="l" rtl="0">
              <a:lnSpc>
                <a:spcPct val="90000"/>
              </a:lnSpc>
              <a:spcBef>
                <a:spcPts val="500"/>
              </a:spcBef>
              <a:spcAft>
                <a:spcPts val="0"/>
              </a:spcAft>
              <a:buClr>
                <a:schemeClr val="dk1"/>
              </a:buClr>
              <a:buSzPts val="1400"/>
              <a:buChar char="•"/>
              <a:defRPr sz="1400"/>
            </a:lvl5pPr>
            <a:lvl6pPr marL="2743200" lvl="5" indent="-304800" algn="l" rtl="0">
              <a:lnSpc>
                <a:spcPct val="90000"/>
              </a:lnSpc>
              <a:spcBef>
                <a:spcPts val="500"/>
              </a:spcBef>
              <a:spcAft>
                <a:spcPts val="0"/>
              </a:spcAft>
              <a:buClr>
                <a:schemeClr val="dk1"/>
              </a:buClr>
              <a:buSzPts val="1200"/>
              <a:buChar char="•"/>
              <a:defRPr sz="1200"/>
            </a:lvl6pPr>
            <a:lvl7pPr marL="3200400" lvl="6" indent="-298450" algn="l" rtl="0">
              <a:lnSpc>
                <a:spcPct val="90000"/>
              </a:lnSpc>
              <a:spcBef>
                <a:spcPts val="500"/>
              </a:spcBef>
              <a:spcAft>
                <a:spcPts val="0"/>
              </a:spcAft>
              <a:buClr>
                <a:schemeClr val="dk1"/>
              </a:buClr>
              <a:buSzPts val="1100"/>
              <a:buChar char="•"/>
              <a:defRPr sz="1100"/>
            </a:lvl7pPr>
            <a:lvl8pPr marL="3657600" lvl="7" indent="-292100" algn="l" rtl="0">
              <a:lnSpc>
                <a:spcPct val="90000"/>
              </a:lnSpc>
              <a:spcBef>
                <a:spcPts val="500"/>
              </a:spcBef>
              <a:spcAft>
                <a:spcPts val="0"/>
              </a:spcAft>
              <a:buClr>
                <a:schemeClr val="dk1"/>
              </a:buClr>
              <a:buSzPts val="1000"/>
              <a:buChar char="•"/>
              <a:defRPr sz="1000"/>
            </a:lvl8pPr>
            <a:lvl9pPr marL="4114800" lvl="8" indent="-285750" algn="l" rtl="0">
              <a:lnSpc>
                <a:spcPct val="90000"/>
              </a:lnSpc>
              <a:spcBef>
                <a:spcPts val="500"/>
              </a:spcBef>
              <a:spcAft>
                <a:spcPts val="0"/>
              </a:spcAft>
              <a:buClr>
                <a:schemeClr val="dk1"/>
              </a:buClr>
              <a:buSzPts val="900"/>
              <a:buChar char="•"/>
              <a:defRPr sz="900"/>
            </a:lvl9pPr>
          </a:lstStyle>
          <a:p>
            <a:endParaRPr/>
          </a:p>
        </p:txBody>
      </p:sp>
      <p:sp>
        <p:nvSpPr>
          <p:cNvPr id="529" name="Google Shape;529;g22f19022a51_0_3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0" name="Google Shape;530;g22f19022a51_0_3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400" b="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1" name="Google Shape;531;g22f19022a51_0_3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mple - Light initiative">
  <p:cSld name="Cover slide layout_1">
    <p:bg>
      <p:bgPr>
        <a:solidFill>
          <a:schemeClr val="lt1">
            <a:alpha val="66270"/>
          </a:schemeClr>
        </a:solidFill>
        <a:effectLst/>
      </p:bgPr>
    </p:bg>
    <p:spTree>
      <p:nvGrpSpPr>
        <p:cNvPr id="1" name="Shape 22"/>
        <p:cNvGrpSpPr/>
        <p:nvPr/>
      </p:nvGrpSpPr>
      <p:grpSpPr>
        <a:xfrm>
          <a:off x="0" y="0"/>
          <a:ext cx="0" cy="0"/>
          <a:chOff x="0" y="0"/>
          <a:chExt cx="0" cy="0"/>
        </a:xfrm>
      </p:grpSpPr>
      <p:pic>
        <p:nvPicPr>
          <p:cNvPr id="23" name="Google Shape;23;g22f19022a51_0_17"/>
          <p:cNvPicPr preferRelativeResize="0"/>
          <p:nvPr/>
        </p:nvPicPr>
        <p:blipFill rotWithShape="1">
          <a:blip r:embed="rId2">
            <a:alphaModFix/>
          </a:blip>
          <a:srcRect/>
          <a:stretch/>
        </p:blipFill>
        <p:spPr>
          <a:xfrm>
            <a:off x="10843372" y="325136"/>
            <a:ext cx="1020115" cy="531390"/>
          </a:xfrm>
          <a:prstGeom prst="rect">
            <a:avLst/>
          </a:prstGeom>
          <a:noFill/>
          <a:ln>
            <a:noFill/>
          </a:ln>
        </p:spPr>
      </p:pic>
      <p:grpSp>
        <p:nvGrpSpPr>
          <p:cNvPr id="24" name="Google Shape;24;g22f19022a51_0_17"/>
          <p:cNvGrpSpPr/>
          <p:nvPr/>
        </p:nvGrpSpPr>
        <p:grpSpPr>
          <a:xfrm>
            <a:off x="11328057" y="6315752"/>
            <a:ext cx="538116" cy="444548"/>
            <a:chOff x="11127266" y="6186351"/>
            <a:chExt cx="695240" cy="574500"/>
          </a:xfrm>
        </p:grpSpPr>
        <p:sp>
          <p:nvSpPr>
            <p:cNvPr id="25" name="Google Shape;25;g22f19022a51_0_17"/>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g22f19022a51_0_17"/>
            <p:cNvSpPr/>
            <p:nvPr/>
          </p:nvSpPr>
          <p:spPr>
            <a:xfrm>
              <a:off x="11256106" y="618635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g22f19022a51_0_17"/>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grpSp>
        <p:nvGrpSpPr>
          <p:cNvPr id="28" name="Google Shape;28;g22f19022a51_0_17"/>
          <p:cNvGrpSpPr/>
          <p:nvPr/>
        </p:nvGrpSpPr>
        <p:grpSpPr>
          <a:xfrm>
            <a:off x="11545443" y="6314830"/>
            <a:ext cx="538985" cy="444548"/>
            <a:chOff x="11320559" y="6185161"/>
            <a:chExt cx="696364" cy="574500"/>
          </a:xfrm>
        </p:grpSpPr>
        <p:sp>
          <p:nvSpPr>
            <p:cNvPr id="29" name="Google Shape;29;g22f19022a51_0_17"/>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g22f19022a51_0_17"/>
            <p:cNvSpPr/>
            <p:nvPr/>
          </p:nvSpPr>
          <p:spPr>
            <a:xfrm>
              <a:off x="11320559" y="618516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g22f19022a51_0_17"/>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sp>
        <p:nvSpPr>
          <p:cNvPr id="32" name="Google Shape;32;g22f19022a51_0_17"/>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g22f19022a51_0_17"/>
          <p:cNvPicPr preferRelativeResize="0"/>
          <p:nvPr/>
        </p:nvPicPr>
        <p:blipFill rotWithShape="1">
          <a:blip r:embed="rId3">
            <a:alphaModFix/>
          </a:blip>
          <a:srcRect l="52899" t="33555" r="22598" b="27999"/>
          <a:stretch/>
        </p:blipFill>
        <p:spPr>
          <a:xfrm>
            <a:off x="11587331" y="6359727"/>
            <a:ext cx="249405" cy="34027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ide 1" type="blank">
  <p:cSld name="BLANK">
    <p:spTree>
      <p:nvGrpSpPr>
        <p:cNvPr id="1" name="Shape 532"/>
        <p:cNvGrpSpPr/>
        <p:nvPr/>
      </p:nvGrpSpPr>
      <p:grpSpPr>
        <a:xfrm>
          <a:off x="0" y="0"/>
          <a:ext cx="0" cy="0"/>
          <a:chOff x="0" y="0"/>
          <a:chExt cx="0" cy="0"/>
        </a:xfrm>
      </p:grpSpPr>
      <p:sp>
        <p:nvSpPr>
          <p:cNvPr id="533" name="Google Shape;533;g22f19022a51_0_4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4" name="Google Shape;534;g22f19022a51_0_4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5" name="Google Shape;535;g22f19022a51_0_4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apositive de titre 1">
  <p:cSld name="Diapositive de titre 1">
    <p:spTree>
      <p:nvGrpSpPr>
        <p:cNvPr id="1" name="Shape 536"/>
        <p:cNvGrpSpPr/>
        <p:nvPr/>
      </p:nvGrpSpPr>
      <p:grpSpPr>
        <a:xfrm>
          <a:off x="0" y="0"/>
          <a:ext cx="0" cy="0"/>
          <a:chOff x="0" y="0"/>
          <a:chExt cx="0" cy="0"/>
        </a:xfrm>
      </p:grpSpPr>
      <p:sp>
        <p:nvSpPr>
          <p:cNvPr id="537" name="Google Shape;537;g22f19022a51_0_4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8" name="Google Shape;538;g22f19022a51_0_4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9" name="Google Shape;539;g22f19022a51_0_4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40"/>
        <p:cNvGrpSpPr/>
        <p:nvPr/>
      </p:nvGrpSpPr>
      <p:grpSpPr>
        <a:xfrm>
          <a:off x="0" y="0"/>
          <a:ext cx="0" cy="0"/>
          <a:chOff x="0" y="0"/>
          <a:chExt cx="0" cy="0"/>
        </a:xfrm>
      </p:grpSpPr>
      <p:sp>
        <p:nvSpPr>
          <p:cNvPr id="541" name="Google Shape;541;g22f19022a51_0_413"/>
          <p:cNvSpPr txBox="1">
            <a:spLocks noGrp="1"/>
          </p:cNvSpPr>
          <p:nvPr>
            <p:ph type="title"/>
          </p:nvPr>
        </p:nvSpPr>
        <p:spPr>
          <a:xfrm>
            <a:off x="838200" y="511588"/>
            <a:ext cx="10515600" cy="2852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Bebas Neue"/>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2" name="Google Shape;542;g22f19022a51_0_413"/>
          <p:cNvSpPr txBox="1">
            <a:spLocks noGrp="1"/>
          </p:cNvSpPr>
          <p:nvPr>
            <p:ph type="body" idx="1"/>
          </p:nvPr>
        </p:nvSpPr>
        <p:spPr>
          <a:xfrm>
            <a:off x="838200" y="3364288"/>
            <a:ext cx="10515600" cy="1500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rgbClr val="000000"/>
              </a:buClr>
              <a:buSzPts val="2400"/>
              <a:buNone/>
              <a:defRPr sz="2400">
                <a:solidFill>
                  <a:srgbClr val="000000"/>
                </a:solidFill>
              </a:defRPr>
            </a:lvl1pPr>
            <a:lvl2pPr marL="914400" lvl="1" indent="-228600" algn="l" rtl="0">
              <a:lnSpc>
                <a:spcPct val="90000"/>
              </a:lnSpc>
              <a:spcBef>
                <a:spcPts val="500"/>
              </a:spcBef>
              <a:spcAft>
                <a:spcPts val="0"/>
              </a:spcAft>
              <a:buClr>
                <a:srgbClr val="000000"/>
              </a:buClr>
              <a:buSzPts val="2000"/>
              <a:buNone/>
              <a:defRPr sz="2000">
                <a:solidFill>
                  <a:srgbClr val="000000"/>
                </a:solidFill>
              </a:defRPr>
            </a:lvl2pPr>
            <a:lvl3pPr marL="1371600" lvl="2" indent="-228600" algn="l" rtl="0">
              <a:lnSpc>
                <a:spcPct val="90000"/>
              </a:lnSpc>
              <a:spcBef>
                <a:spcPts val="500"/>
              </a:spcBef>
              <a:spcAft>
                <a:spcPts val="0"/>
              </a:spcAft>
              <a:buClr>
                <a:srgbClr val="000000"/>
              </a:buClr>
              <a:buSzPts val="1800"/>
              <a:buNone/>
              <a:defRPr sz="1800">
                <a:solidFill>
                  <a:srgbClr val="000000"/>
                </a:solidFill>
              </a:defRPr>
            </a:lvl3pPr>
            <a:lvl4pPr marL="1828800" lvl="3" indent="-228600" algn="l" rtl="0">
              <a:lnSpc>
                <a:spcPct val="90000"/>
              </a:lnSpc>
              <a:spcBef>
                <a:spcPts val="500"/>
              </a:spcBef>
              <a:spcAft>
                <a:spcPts val="0"/>
              </a:spcAft>
              <a:buClr>
                <a:srgbClr val="000000"/>
              </a:buClr>
              <a:buSzPts val="1600"/>
              <a:buNone/>
              <a:defRPr sz="1600">
                <a:solidFill>
                  <a:srgbClr val="000000"/>
                </a:solidFill>
              </a:defRPr>
            </a:lvl4pPr>
            <a:lvl5pPr marL="2286000" lvl="4" indent="-228600" algn="l" rtl="0">
              <a:lnSpc>
                <a:spcPct val="90000"/>
              </a:lnSpc>
              <a:spcBef>
                <a:spcPts val="500"/>
              </a:spcBef>
              <a:spcAft>
                <a:spcPts val="0"/>
              </a:spcAft>
              <a:buClr>
                <a:srgbClr val="000000"/>
              </a:buClr>
              <a:buSzPts val="1600"/>
              <a:buNone/>
              <a:defRPr sz="1600">
                <a:solidFill>
                  <a:srgbClr val="000000"/>
                </a:solidFill>
              </a:defRPr>
            </a:lvl5pPr>
            <a:lvl6pPr marL="2743200" lvl="5" indent="-228600" algn="l" rtl="0">
              <a:lnSpc>
                <a:spcPct val="90000"/>
              </a:lnSpc>
              <a:spcBef>
                <a:spcPts val="500"/>
              </a:spcBef>
              <a:spcAft>
                <a:spcPts val="0"/>
              </a:spcAft>
              <a:buClr>
                <a:srgbClr val="000000"/>
              </a:buClr>
              <a:buSzPts val="1600"/>
              <a:buNone/>
              <a:defRPr sz="1600">
                <a:solidFill>
                  <a:srgbClr val="000000"/>
                </a:solidFill>
              </a:defRPr>
            </a:lvl6pPr>
            <a:lvl7pPr marL="3200400" lvl="6" indent="-228600" algn="l" rtl="0">
              <a:lnSpc>
                <a:spcPct val="90000"/>
              </a:lnSpc>
              <a:spcBef>
                <a:spcPts val="500"/>
              </a:spcBef>
              <a:spcAft>
                <a:spcPts val="0"/>
              </a:spcAft>
              <a:buClr>
                <a:srgbClr val="000000"/>
              </a:buClr>
              <a:buSzPts val="1600"/>
              <a:buNone/>
              <a:defRPr sz="1600">
                <a:solidFill>
                  <a:srgbClr val="000000"/>
                </a:solidFill>
              </a:defRPr>
            </a:lvl7pPr>
            <a:lvl8pPr marL="3657600" lvl="7" indent="-228600" algn="l" rtl="0">
              <a:lnSpc>
                <a:spcPct val="90000"/>
              </a:lnSpc>
              <a:spcBef>
                <a:spcPts val="500"/>
              </a:spcBef>
              <a:spcAft>
                <a:spcPts val="0"/>
              </a:spcAft>
              <a:buClr>
                <a:srgbClr val="000000"/>
              </a:buClr>
              <a:buSzPts val="1600"/>
              <a:buNone/>
              <a:defRPr sz="1600">
                <a:solidFill>
                  <a:srgbClr val="000000"/>
                </a:solidFill>
              </a:defRPr>
            </a:lvl8pPr>
            <a:lvl9pPr marL="4114800" lvl="8" indent="-228600" algn="l" rtl="0">
              <a:lnSpc>
                <a:spcPct val="90000"/>
              </a:lnSpc>
              <a:spcBef>
                <a:spcPts val="500"/>
              </a:spcBef>
              <a:spcAft>
                <a:spcPts val="0"/>
              </a:spcAft>
              <a:buClr>
                <a:srgbClr val="000000"/>
              </a:buClr>
              <a:buSzPts val="1600"/>
              <a:buNone/>
              <a:defRPr sz="1600">
                <a:solidFill>
                  <a:srgbClr val="000000"/>
                </a:solidFill>
              </a:defRPr>
            </a:lvl9pPr>
          </a:lstStyle>
          <a:p>
            <a:endParaRPr/>
          </a:p>
        </p:txBody>
      </p:sp>
      <p:sp>
        <p:nvSpPr>
          <p:cNvPr id="543" name="Google Shape;543;g22f19022a51_0_4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4" name="Google Shape;544;g22f19022a51_0_4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5" name="Google Shape;545;g22f19022a51_0_4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46"/>
        <p:cNvGrpSpPr/>
        <p:nvPr/>
      </p:nvGrpSpPr>
      <p:grpSpPr>
        <a:xfrm>
          <a:off x="0" y="0"/>
          <a:ext cx="0" cy="0"/>
          <a:chOff x="0" y="0"/>
          <a:chExt cx="0" cy="0"/>
        </a:xfrm>
      </p:grpSpPr>
      <p:sp>
        <p:nvSpPr>
          <p:cNvPr id="547" name="Google Shape;547;g22f19022a51_0_419"/>
          <p:cNvSpPr txBox="1">
            <a:spLocks noGrp="1"/>
          </p:cNvSpPr>
          <p:nvPr>
            <p:ph type="title"/>
          </p:nvPr>
        </p:nvSpPr>
        <p:spPr>
          <a:xfrm>
            <a:off x="838200" y="1708850"/>
            <a:ext cx="105156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8" name="Google Shape;548;g22f19022a51_0_4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9" name="Google Shape;549;g22f19022a51_0_4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0" name="Google Shape;550;g22f19022a51_0_4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Contents slide layout 1">
  <p:cSld name="4_Contents slide layout_4">
    <p:spTree>
      <p:nvGrpSpPr>
        <p:cNvPr id="1" name="Shape 551"/>
        <p:cNvGrpSpPr/>
        <p:nvPr/>
      </p:nvGrpSpPr>
      <p:grpSpPr>
        <a:xfrm>
          <a:off x="0" y="0"/>
          <a:ext cx="0" cy="0"/>
          <a:chOff x="0" y="0"/>
          <a:chExt cx="0" cy="0"/>
        </a:xfrm>
      </p:grpSpPr>
      <p:sp>
        <p:nvSpPr>
          <p:cNvPr id="552" name="Google Shape;552;g22f19022a51_0_424"/>
          <p:cNvSpPr/>
          <p:nvPr/>
        </p:nvSpPr>
        <p:spPr>
          <a:xfrm>
            <a:off x="67749" y="2190042"/>
            <a:ext cx="1825371" cy="4705764"/>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53" name="Google Shape;553;g22f19022a51_0_424"/>
          <p:cNvSpPr/>
          <p:nvPr/>
        </p:nvSpPr>
        <p:spPr>
          <a:xfrm>
            <a:off x="67749" y="4642338"/>
            <a:ext cx="876178" cy="2258767"/>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54" name="Google Shape;554;g22f19022a51_0_424"/>
          <p:cNvSpPr/>
          <p:nvPr/>
        </p:nvSpPr>
        <p:spPr>
          <a:xfrm>
            <a:off x="1394131" y="5094016"/>
            <a:ext cx="698204" cy="1799955"/>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55" name="Google Shape;555;g22f19022a51_0_424"/>
          <p:cNvSpPr/>
          <p:nvPr/>
        </p:nvSpPr>
        <p:spPr>
          <a:xfrm rot="-7201764" flipH="1">
            <a:off x="1481466" y="-359339"/>
            <a:ext cx="1737880" cy="2393020"/>
          </a:xfrm>
          <a:custGeom>
            <a:avLst/>
            <a:gdLst/>
            <a:ahLst/>
            <a:cxnLst/>
            <a:rect l="l" t="t" r="r" b="b"/>
            <a:pathLst>
              <a:path w="1739424" h="2395147" extrusionOk="0">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667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56" name="Google Shape;556;g22f19022a51_0_424"/>
          <p:cNvSpPr/>
          <p:nvPr/>
        </p:nvSpPr>
        <p:spPr>
          <a:xfrm>
            <a:off x="553627" y="3377149"/>
            <a:ext cx="455400" cy="4554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7" name="Google Shape;557;g22f19022a51_0_424"/>
          <p:cNvSpPr/>
          <p:nvPr/>
        </p:nvSpPr>
        <p:spPr>
          <a:xfrm>
            <a:off x="2433278" y="3595190"/>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8" name="Google Shape;558;g22f19022a51_0_424"/>
          <p:cNvSpPr/>
          <p:nvPr/>
        </p:nvSpPr>
        <p:spPr>
          <a:xfrm>
            <a:off x="2314576" y="5741793"/>
            <a:ext cx="715800" cy="7158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9" name="Google Shape;559;g22f19022a51_0_424"/>
          <p:cNvSpPr/>
          <p:nvPr/>
        </p:nvSpPr>
        <p:spPr>
          <a:xfrm>
            <a:off x="2771987" y="361111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0" name="Google Shape;560;g22f19022a51_0_424"/>
          <p:cNvSpPr/>
          <p:nvPr/>
        </p:nvSpPr>
        <p:spPr>
          <a:xfrm>
            <a:off x="1352551" y="4688929"/>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1" name="Google Shape;561;g22f19022a51_0_424"/>
          <p:cNvSpPr/>
          <p:nvPr/>
        </p:nvSpPr>
        <p:spPr>
          <a:xfrm>
            <a:off x="820518" y="824946"/>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2" name="Google Shape;562;g22f19022a51_0_424"/>
          <p:cNvSpPr/>
          <p:nvPr/>
        </p:nvSpPr>
        <p:spPr>
          <a:xfrm>
            <a:off x="245875" y="38883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3" name="Google Shape;563;g22f19022a51_0_424"/>
          <p:cNvSpPr/>
          <p:nvPr/>
        </p:nvSpPr>
        <p:spPr>
          <a:xfrm>
            <a:off x="29855" y="5050411"/>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4" name="Google Shape;564;g22f19022a51_0_424"/>
          <p:cNvSpPr/>
          <p:nvPr/>
        </p:nvSpPr>
        <p:spPr>
          <a:xfrm>
            <a:off x="692606" y="3716895"/>
            <a:ext cx="255900" cy="255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5" name="Google Shape;565;g22f19022a51_0_424"/>
          <p:cNvSpPr/>
          <p:nvPr/>
        </p:nvSpPr>
        <p:spPr>
          <a:xfrm>
            <a:off x="2959433" y="163124"/>
            <a:ext cx="122700" cy="1227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6" name="Google Shape;566;g22f19022a51_0_424"/>
          <p:cNvSpPr/>
          <p:nvPr/>
        </p:nvSpPr>
        <p:spPr>
          <a:xfrm>
            <a:off x="0" y="2905246"/>
            <a:ext cx="3706200" cy="39669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567" name="Google Shape;567;g22f19022a51_0_424"/>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apositive de titre">
  <p:cSld name="1_Diapositive de titre_1">
    <p:spTree>
      <p:nvGrpSpPr>
        <p:cNvPr id="1" name="Shape 568"/>
        <p:cNvGrpSpPr/>
        <p:nvPr/>
      </p:nvGrpSpPr>
      <p:grpSpPr>
        <a:xfrm>
          <a:off x="0" y="0"/>
          <a:ext cx="0" cy="0"/>
          <a:chOff x="0" y="0"/>
          <a:chExt cx="0" cy="0"/>
        </a:xfrm>
      </p:grpSpPr>
      <p:sp>
        <p:nvSpPr>
          <p:cNvPr id="569" name="Google Shape;569;g22f19022a51_0_441"/>
          <p:cNvSpPr txBox="1">
            <a:spLocks noGrp="1"/>
          </p:cNvSpPr>
          <p:nvPr>
            <p:ph type="sldNum" idx="12"/>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lete Initiative 1">
  <p:cSld name="1_Diapositive de titre_1_1_1">
    <p:spTree>
      <p:nvGrpSpPr>
        <p:cNvPr id="1" name="Shape 570"/>
        <p:cNvGrpSpPr/>
        <p:nvPr/>
      </p:nvGrpSpPr>
      <p:grpSpPr>
        <a:xfrm>
          <a:off x="0" y="0"/>
          <a:ext cx="0" cy="0"/>
          <a:chOff x="0" y="0"/>
          <a:chExt cx="0" cy="0"/>
        </a:xfrm>
      </p:grpSpPr>
      <p:sp>
        <p:nvSpPr>
          <p:cNvPr id="571" name="Google Shape;571;g25d7924336e_0_483"/>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rtl="0">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rtl="0">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rtl="0">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572" name="Google Shape;572;g25d7924336e_0_483"/>
          <p:cNvSpPr/>
          <p:nvPr/>
        </p:nvSpPr>
        <p:spPr>
          <a:xfrm>
            <a:off x="11662148" y="6309124"/>
            <a:ext cx="443700" cy="450000"/>
          </a:xfrm>
          <a:prstGeom prst="ellipse">
            <a:avLst/>
          </a:prstGeom>
          <a:solidFill>
            <a:srgbClr val="3486C5">
              <a:alpha val="2353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3" name="Google Shape;573;g25d7924336e_0_483"/>
          <p:cNvGrpSpPr/>
          <p:nvPr/>
        </p:nvGrpSpPr>
        <p:grpSpPr>
          <a:xfrm>
            <a:off x="11777234" y="6364860"/>
            <a:ext cx="217178" cy="355351"/>
            <a:chOff x="11157555" y="6024051"/>
            <a:chExt cx="370295" cy="605884"/>
          </a:xfrm>
        </p:grpSpPr>
        <p:sp>
          <p:nvSpPr>
            <p:cNvPr id="574" name="Google Shape;574;g25d7924336e_0_483"/>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75" name="Google Shape;575;g25d7924336e_0_483"/>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76" name="Google Shape;576;g25d7924336e_0_483"/>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577" name="Google Shape;577;g25d7924336e_0_483"/>
          <p:cNvSpPr/>
          <p:nvPr/>
        </p:nvSpPr>
        <p:spPr>
          <a:xfrm>
            <a:off x="0" y="0"/>
            <a:ext cx="12192000" cy="1197900"/>
          </a:xfrm>
          <a:prstGeom prst="rect">
            <a:avLst/>
          </a:prstGeom>
          <a:solidFill>
            <a:srgbClr val="CEE2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25d7924336e_0_483"/>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9pPr>
          </a:lstStyle>
          <a:p>
            <a:endParaRPr/>
          </a:p>
        </p:txBody>
      </p:sp>
      <p:pic>
        <p:nvPicPr>
          <p:cNvPr id="579" name="Google Shape;579;g25d7924336e_0_483"/>
          <p:cNvPicPr preferRelativeResize="0"/>
          <p:nvPr/>
        </p:nvPicPr>
        <p:blipFill rotWithShape="1">
          <a:blip r:embed="rId2">
            <a:alphaModFix/>
          </a:blip>
          <a:srcRect/>
          <a:stretch/>
        </p:blipFill>
        <p:spPr>
          <a:xfrm>
            <a:off x="-118100" y="-63900"/>
            <a:ext cx="1940575" cy="1261799"/>
          </a:xfrm>
          <a:prstGeom prst="rect">
            <a:avLst/>
          </a:prstGeom>
          <a:noFill/>
          <a:ln>
            <a:noFill/>
          </a:ln>
        </p:spPr>
      </p:pic>
      <p:pic>
        <p:nvPicPr>
          <p:cNvPr id="580" name="Google Shape;580;g25d7924336e_0_483"/>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 Complete initiative">
  <p:cSld name="Cover slide layout_1_1">
    <p:bg>
      <p:bgPr>
        <a:solidFill>
          <a:schemeClr val="lt1">
            <a:alpha val="66270"/>
          </a:schemeClr>
        </a:solidFill>
        <a:effectLst/>
      </p:bgPr>
    </p:bg>
    <p:spTree>
      <p:nvGrpSpPr>
        <p:cNvPr id="1" name="Shape 34"/>
        <p:cNvGrpSpPr/>
        <p:nvPr/>
      </p:nvGrpSpPr>
      <p:grpSpPr>
        <a:xfrm>
          <a:off x="0" y="0"/>
          <a:ext cx="0" cy="0"/>
          <a:chOff x="0" y="0"/>
          <a:chExt cx="0" cy="0"/>
        </a:xfrm>
      </p:grpSpPr>
      <p:pic>
        <p:nvPicPr>
          <p:cNvPr id="35" name="Google Shape;35;g22f19022a51_0_29"/>
          <p:cNvPicPr preferRelativeResize="0"/>
          <p:nvPr/>
        </p:nvPicPr>
        <p:blipFill rotWithShape="1">
          <a:blip r:embed="rId2">
            <a:alphaModFix/>
          </a:blip>
          <a:srcRect/>
          <a:stretch/>
        </p:blipFill>
        <p:spPr>
          <a:xfrm>
            <a:off x="10843372" y="325136"/>
            <a:ext cx="1020115" cy="531390"/>
          </a:xfrm>
          <a:prstGeom prst="rect">
            <a:avLst/>
          </a:prstGeom>
          <a:noFill/>
          <a:ln>
            <a:noFill/>
          </a:ln>
        </p:spPr>
      </p:pic>
      <p:sp>
        <p:nvSpPr>
          <p:cNvPr id="36" name="Google Shape;36;g22f19022a51_0_29"/>
          <p:cNvSpPr/>
          <p:nvPr/>
        </p:nvSpPr>
        <p:spPr>
          <a:xfrm>
            <a:off x="11662148"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g22f19022a51_0_29"/>
          <p:cNvGrpSpPr/>
          <p:nvPr/>
        </p:nvGrpSpPr>
        <p:grpSpPr>
          <a:xfrm>
            <a:off x="11777233" y="6364855"/>
            <a:ext cx="217178" cy="355351"/>
            <a:chOff x="11157555" y="6024051"/>
            <a:chExt cx="370295" cy="605885"/>
          </a:xfrm>
        </p:grpSpPr>
        <p:sp>
          <p:nvSpPr>
            <p:cNvPr id="38" name="Google Shape;38;g22f19022a51_0_29"/>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9" name="Google Shape;39;g22f19022a51_0_29"/>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40" name="Google Shape;40;g22f19022a51_0_29"/>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Présentation (bleu)">
  <p:cSld name="CUSTOM">
    <p:spTree>
      <p:nvGrpSpPr>
        <p:cNvPr id="1" name="Shape 41"/>
        <p:cNvGrpSpPr/>
        <p:nvPr/>
      </p:nvGrpSpPr>
      <p:grpSpPr>
        <a:xfrm>
          <a:off x="0" y="0"/>
          <a:ext cx="0" cy="0"/>
          <a:chOff x="0" y="0"/>
          <a:chExt cx="0" cy="0"/>
        </a:xfrm>
      </p:grpSpPr>
      <p:grpSp>
        <p:nvGrpSpPr>
          <p:cNvPr id="42" name="Google Shape;42;g22f19022a51_0_36"/>
          <p:cNvGrpSpPr/>
          <p:nvPr/>
        </p:nvGrpSpPr>
        <p:grpSpPr>
          <a:xfrm>
            <a:off x="-4825" y="4066342"/>
            <a:ext cx="12306191" cy="2792619"/>
            <a:chOff x="5766" y="3861713"/>
            <a:chExt cx="12277951" cy="3027886"/>
          </a:xfrm>
        </p:grpSpPr>
        <p:sp>
          <p:nvSpPr>
            <p:cNvPr id="43" name="Google Shape;43;g22f19022a51_0_36"/>
            <p:cNvSpPr/>
            <p:nvPr/>
          </p:nvSpPr>
          <p:spPr>
            <a:xfrm>
              <a:off x="5766" y="3861713"/>
              <a:ext cx="12179578" cy="3027886"/>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4" name="Google Shape;44;g22f19022a51_0_36"/>
            <p:cNvSpPr/>
            <p:nvPr/>
          </p:nvSpPr>
          <p:spPr>
            <a:xfrm rot="-557780">
              <a:off x="6504775" y="450554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nvGrpSpPr>
          <p:cNvPr id="45" name="Google Shape;45;g22f19022a51_0_36"/>
          <p:cNvGrpSpPr/>
          <p:nvPr/>
        </p:nvGrpSpPr>
        <p:grpSpPr>
          <a:xfrm>
            <a:off x="-4825" y="4066337"/>
            <a:ext cx="12211532" cy="2748484"/>
            <a:chOff x="-3146" y="3803882"/>
            <a:chExt cx="12192025" cy="3041032"/>
          </a:xfrm>
        </p:grpSpPr>
        <p:grpSp>
          <p:nvGrpSpPr>
            <p:cNvPr id="46" name="Google Shape;46;g22f19022a51_0_36"/>
            <p:cNvGrpSpPr/>
            <p:nvPr/>
          </p:nvGrpSpPr>
          <p:grpSpPr>
            <a:xfrm>
              <a:off x="-3121" y="3803882"/>
              <a:ext cx="12192000" cy="3041032"/>
              <a:chOff x="-4876" y="1514485"/>
              <a:chExt cx="12192000" cy="3829050"/>
            </a:xfrm>
          </p:grpSpPr>
          <p:sp>
            <p:nvSpPr>
              <p:cNvPr id="47" name="Google Shape;47;g22f19022a51_0_36"/>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8" name="Google Shape;48;g22f19022a51_0_36"/>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9" name="Google Shape;49;g22f19022a51_0_36"/>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0" name="Google Shape;50;g22f19022a51_0_36"/>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51" name="Google Shape;51;g22f19022a51_0_36"/>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2" name="Google Shape;52;g22f19022a51_0_36"/>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53" name="Google Shape;53;g22f19022a51_0_36"/>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54" name="Google Shape;54;g22f19022a51_0_36"/>
          <p:cNvGrpSpPr/>
          <p:nvPr/>
        </p:nvGrpSpPr>
        <p:grpSpPr>
          <a:xfrm>
            <a:off x="4959906" y="1723773"/>
            <a:ext cx="2219185" cy="2219185"/>
            <a:chOff x="4547049" y="1897856"/>
            <a:chExt cx="3072813" cy="3072813"/>
          </a:xfrm>
        </p:grpSpPr>
        <p:sp>
          <p:nvSpPr>
            <p:cNvPr id="55" name="Google Shape;55;g22f19022a51_0_36"/>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6" name="Google Shape;56;g22f19022a51_0_36"/>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57" name="Google Shape;57;g22f19022a51_0_36"/>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58" name="Google Shape;58;g22f19022a51_0_36"/>
          <p:cNvGrpSpPr/>
          <p:nvPr/>
        </p:nvGrpSpPr>
        <p:grpSpPr>
          <a:xfrm rot="1052113">
            <a:off x="7017464" y="2078607"/>
            <a:ext cx="1338449" cy="1227359"/>
            <a:chOff x="5655092" y="376887"/>
            <a:chExt cx="4490688" cy="4117967"/>
          </a:xfrm>
        </p:grpSpPr>
        <p:sp>
          <p:nvSpPr>
            <p:cNvPr id="59" name="Google Shape;59;g22f19022a51_0_36"/>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 name="Google Shape;60;g22f19022a51_0_36"/>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 name="Google Shape;61;g22f19022a51_0_36"/>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2" name="Google Shape;62;g22f19022a51_0_36"/>
          <p:cNvGrpSpPr/>
          <p:nvPr/>
        </p:nvGrpSpPr>
        <p:grpSpPr>
          <a:xfrm rot="1151416">
            <a:off x="6155189" y="1329190"/>
            <a:ext cx="811247" cy="566598"/>
            <a:chOff x="5679779" y="1344421"/>
            <a:chExt cx="994636" cy="694682"/>
          </a:xfrm>
        </p:grpSpPr>
        <p:sp>
          <p:nvSpPr>
            <p:cNvPr id="63" name="Google Shape;63;g22f19022a51_0_36"/>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4" name="Google Shape;64;g22f19022a51_0_36"/>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5" name="Google Shape;65;g22f19022a51_0_36"/>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6" name="Google Shape;66;g22f19022a51_0_36"/>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7" name="Google Shape;67;g22f19022a51_0_36"/>
          <p:cNvGrpSpPr/>
          <p:nvPr/>
        </p:nvGrpSpPr>
        <p:grpSpPr>
          <a:xfrm rot="2779331">
            <a:off x="6882943" y="1481640"/>
            <a:ext cx="612529" cy="807468"/>
            <a:chOff x="5733156" y="4148510"/>
            <a:chExt cx="1306406" cy="1722173"/>
          </a:xfrm>
        </p:grpSpPr>
        <p:grpSp>
          <p:nvGrpSpPr>
            <p:cNvPr id="68" name="Google Shape;68;g22f19022a51_0_36"/>
            <p:cNvGrpSpPr/>
            <p:nvPr/>
          </p:nvGrpSpPr>
          <p:grpSpPr>
            <a:xfrm>
              <a:off x="5733156" y="4148510"/>
              <a:ext cx="1306406" cy="1722173"/>
              <a:chOff x="2445111" y="599435"/>
              <a:chExt cx="5312752" cy="7003551"/>
            </a:xfrm>
          </p:grpSpPr>
          <p:sp>
            <p:nvSpPr>
              <p:cNvPr id="69" name="Google Shape;69;g22f19022a51_0_36"/>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0" name="Google Shape;70;g22f19022a51_0_36"/>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1" name="Google Shape;71;g22f19022a51_0_36"/>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72" name="Google Shape;72;g22f19022a51_0_36"/>
            <p:cNvGrpSpPr/>
            <p:nvPr/>
          </p:nvGrpSpPr>
          <p:grpSpPr>
            <a:xfrm>
              <a:off x="5960873" y="4970715"/>
              <a:ext cx="821180" cy="845659"/>
              <a:chOff x="954383" y="599435"/>
              <a:chExt cx="6803480" cy="7006287"/>
            </a:xfrm>
          </p:grpSpPr>
          <p:sp>
            <p:nvSpPr>
              <p:cNvPr id="73" name="Google Shape;73;g22f19022a51_0_36"/>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4" name="Google Shape;74;g22f19022a51_0_36"/>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5" name="Google Shape;75;g22f19022a51_0_36"/>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76" name="Google Shape;76;g22f19022a51_0_36"/>
          <p:cNvGrpSpPr/>
          <p:nvPr/>
        </p:nvGrpSpPr>
        <p:grpSpPr>
          <a:xfrm rot="-3294482">
            <a:off x="4593993" y="2077210"/>
            <a:ext cx="888937" cy="318131"/>
            <a:chOff x="2751274" y="4274125"/>
            <a:chExt cx="1502180" cy="537597"/>
          </a:xfrm>
        </p:grpSpPr>
        <p:sp>
          <p:nvSpPr>
            <p:cNvPr id="77" name="Google Shape;77;g22f19022a51_0_36"/>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8" name="Google Shape;78;g22f19022a51_0_36"/>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9" name="Google Shape;79;g22f19022a51_0_36"/>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80" name="Google Shape;80;g22f19022a51_0_36"/>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81" name="Google Shape;81;g22f19022a51_0_36"/>
          <p:cNvGrpSpPr/>
          <p:nvPr/>
        </p:nvGrpSpPr>
        <p:grpSpPr>
          <a:xfrm rot="-983565">
            <a:off x="5299952" y="1440607"/>
            <a:ext cx="822474" cy="418006"/>
            <a:chOff x="1786971" y="4942919"/>
            <a:chExt cx="2041500" cy="1037553"/>
          </a:xfrm>
        </p:grpSpPr>
        <p:sp>
          <p:nvSpPr>
            <p:cNvPr id="82" name="Google Shape;82;g22f19022a51_0_36"/>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3" name="Google Shape;83;g22f19022a51_0_36"/>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4" name="Google Shape;84;g22f19022a51_0_36"/>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85" name="Google Shape;85;g22f19022a51_0_36"/>
            <p:cNvGrpSpPr/>
            <p:nvPr/>
          </p:nvGrpSpPr>
          <p:grpSpPr>
            <a:xfrm>
              <a:off x="2260716" y="5043925"/>
              <a:ext cx="1107466" cy="187777"/>
              <a:chOff x="7963057" y="2433000"/>
              <a:chExt cx="2294315" cy="371763"/>
            </a:xfrm>
          </p:grpSpPr>
          <p:grpSp>
            <p:nvGrpSpPr>
              <p:cNvPr id="86" name="Google Shape;86;g22f19022a51_0_36"/>
              <p:cNvGrpSpPr/>
              <p:nvPr/>
            </p:nvGrpSpPr>
            <p:grpSpPr>
              <a:xfrm>
                <a:off x="7963057" y="2433000"/>
                <a:ext cx="344422" cy="371763"/>
                <a:chOff x="6383215" y="2833551"/>
                <a:chExt cx="240300" cy="371763"/>
              </a:xfrm>
            </p:grpSpPr>
            <p:sp>
              <p:nvSpPr>
                <p:cNvPr id="87" name="Google Shape;87;g22f19022a51_0_36"/>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8" name="Google Shape;88;g22f19022a51_0_36"/>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9" name="Google Shape;89;g22f19022a51_0_36"/>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90" name="Google Shape;90;g22f19022a51_0_36"/>
              <p:cNvGrpSpPr/>
              <p:nvPr/>
            </p:nvGrpSpPr>
            <p:grpSpPr>
              <a:xfrm>
                <a:off x="8933241" y="2433000"/>
                <a:ext cx="344422" cy="371763"/>
                <a:chOff x="6383215" y="2833551"/>
                <a:chExt cx="240300" cy="371763"/>
              </a:xfrm>
            </p:grpSpPr>
            <p:sp>
              <p:nvSpPr>
                <p:cNvPr id="91" name="Google Shape;91;g22f19022a51_0_36"/>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2" name="Google Shape;92;g22f19022a51_0_36"/>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3" name="Google Shape;93;g22f19022a51_0_36"/>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94" name="Google Shape;94;g22f19022a51_0_36"/>
              <p:cNvGrpSpPr/>
              <p:nvPr/>
            </p:nvGrpSpPr>
            <p:grpSpPr>
              <a:xfrm>
                <a:off x="9912950" y="2433000"/>
                <a:ext cx="344422" cy="371763"/>
                <a:chOff x="6383215" y="2833551"/>
                <a:chExt cx="240300" cy="371763"/>
              </a:xfrm>
            </p:grpSpPr>
            <p:sp>
              <p:nvSpPr>
                <p:cNvPr id="95" name="Google Shape;95;g22f19022a51_0_36"/>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6" name="Google Shape;96;g22f19022a51_0_36"/>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7" name="Google Shape;97;g22f19022a51_0_36"/>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98" name="Google Shape;98;g22f19022a51_0_36"/>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9" name="Google Shape;99;g22f19022a51_0_36"/>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0" name="Google Shape;100;g22f19022a51_0_36"/>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1" name="Google Shape;101;g22f19022a51_0_36"/>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2" name="Google Shape;102;g22f19022a51_0_36"/>
            <p:cNvGrpSpPr/>
            <p:nvPr/>
          </p:nvGrpSpPr>
          <p:grpSpPr>
            <a:xfrm>
              <a:off x="1962400" y="5271505"/>
              <a:ext cx="302276" cy="682699"/>
              <a:chOff x="7384246" y="2899703"/>
              <a:chExt cx="626220" cy="1351612"/>
            </a:xfrm>
          </p:grpSpPr>
          <p:sp>
            <p:nvSpPr>
              <p:cNvPr id="103" name="Google Shape;103;g22f19022a51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4" name="Google Shape;104;g22f19022a51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5" name="Google Shape;105;g22f19022a51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6" name="Google Shape;106;g22f19022a51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7" name="Google Shape;107;g22f19022a51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8" name="Google Shape;108;g22f19022a51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9" name="Google Shape;109;g22f19022a51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0" name="Google Shape;110;g22f19022a51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1" name="Google Shape;111;g22f19022a51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2" name="Google Shape;112;g22f19022a51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3" name="Google Shape;113;g22f19022a51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14" name="Google Shape;114;g22f19022a51_0_36"/>
            <p:cNvGrpSpPr/>
            <p:nvPr/>
          </p:nvGrpSpPr>
          <p:grpSpPr>
            <a:xfrm>
              <a:off x="2430437" y="5271505"/>
              <a:ext cx="302276" cy="682699"/>
              <a:chOff x="7384246" y="2899703"/>
              <a:chExt cx="626220" cy="1351612"/>
            </a:xfrm>
          </p:grpSpPr>
          <p:sp>
            <p:nvSpPr>
              <p:cNvPr id="115" name="Google Shape;115;g22f19022a51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6" name="Google Shape;116;g22f19022a51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7" name="Google Shape;117;g22f19022a51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8" name="Google Shape;118;g22f19022a51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9" name="Google Shape;119;g22f19022a51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0" name="Google Shape;120;g22f19022a51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1" name="Google Shape;121;g22f19022a51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2" name="Google Shape;122;g22f19022a51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3" name="Google Shape;123;g22f19022a51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4" name="Google Shape;124;g22f19022a51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5" name="Google Shape;125;g22f19022a51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26" name="Google Shape;126;g22f19022a51_0_36"/>
            <p:cNvGrpSpPr/>
            <p:nvPr/>
          </p:nvGrpSpPr>
          <p:grpSpPr>
            <a:xfrm>
              <a:off x="2898475" y="5271505"/>
              <a:ext cx="302276" cy="682699"/>
              <a:chOff x="7384246" y="2899703"/>
              <a:chExt cx="626220" cy="1351612"/>
            </a:xfrm>
          </p:grpSpPr>
          <p:sp>
            <p:nvSpPr>
              <p:cNvPr id="127" name="Google Shape;127;g22f19022a51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8" name="Google Shape;128;g22f19022a51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9" name="Google Shape;129;g22f19022a51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0" name="Google Shape;130;g22f19022a51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1" name="Google Shape;131;g22f19022a51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2" name="Google Shape;132;g22f19022a51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3" name="Google Shape;133;g22f19022a51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4" name="Google Shape;134;g22f19022a51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5" name="Google Shape;135;g22f19022a51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6" name="Google Shape;136;g22f19022a51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7" name="Google Shape;137;g22f19022a51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38" name="Google Shape;138;g22f19022a51_0_36"/>
            <p:cNvGrpSpPr/>
            <p:nvPr/>
          </p:nvGrpSpPr>
          <p:grpSpPr>
            <a:xfrm>
              <a:off x="3366513" y="5271505"/>
              <a:ext cx="302276" cy="682699"/>
              <a:chOff x="7384246" y="2899703"/>
              <a:chExt cx="626220" cy="1351612"/>
            </a:xfrm>
          </p:grpSpPr>
          <p:sp>
            <p:nvSpPr>
              <p:cNvPr id="139" name="Google Shape;139;g22f19022a51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0" name="Google Shape;140;g22f19022a51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1" name="Google Shape;141;g22f19022a51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2" name="Google Shape;142;g22f19022a51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3" name="Google Shape;143;g22f19022a51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4" name="Google Shape;144;g22f19022a51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5" name="Google Shape;145;g22f19022a51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6" name="Google Shape;146;g22f19022a51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7" name="Google Shape;147;g22f19022a51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8" name="Google Shape;148;g22f19022a51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9" name="Google Shape;149;g22f19022a51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150" name="Google Shape;150;g22f19022a51_0_36"/>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151" name="Google Shape;151;g22f19022a51_0_36"/>
          <p:cNvGrpSpPr/>
          <p:nvPr/>
        </p:nvGrpSpPr>
        <p:grpSpPr>
          <a:xfrm>
            <a:off x="4658164" y="1417975"/>
            <a:ext cx="450448" cy="450448"/>
            <a:chOff x="4266660" y="45289"/>
            <a:chExt cx="768290" cy="768290"/>
          </a:xfrm>
        </p:grpSpPr>
        <p:sp>
          <p:nvSpPr>
            <p:cNvPr id="152" name="Google Shape;152;g22f19022a51_0_36"/>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53" name="Google Shape;153;g22f19022a51_0_36"/>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pic>
        <p:nvPicPr>
          <p:cNvPr id="154" name="Google Shape;154;g22f19022a51_0_36"/>
          <p:cNvPicPr preferRelativeResize="0"/>
          <p:nvPr/>
        </p:nvPicPr>
        <p:blipFill rotWithShape="1">
          <a:blip r:embed="rId4">
            <a:alphaModFix/>
          </a:blip>
          <a:srcRect/>
          <a:stretch/>
        </p:blipFill>
        <p:spPr>
          <a:xfrm>
            <a:off x="5291061" y="2429164"/>
            <a:ext cx="1613871" cy="840686"/>
          </a:xfrm>
          <a:prstGeom prst="rect">
            <a:avLst/>
          </a:prstGeom>
          <a:noFill/>
          <a:ln>
            <a:noFill/>
          </a:ln>
        </p:spPr>
      </p:pic>
      <p:sp>
        <p:nvSpPr>
          <p:cNvPr id="155" name="Google Shape;155;g22f19022a51_0_36"/>
          <p:cNvSpPr/>
          <p:nvPr/>
        </p:nvSpPr>
        <p:spPr>
          <a:xfrm>
            <a:off x="2200" y="4017450"/>
            <a:ext cx="12211500" cy="2841300"/>
          </a:xfrm>
          <a:prstGeom prst="rect">
            <a:avLst/>
          </a:prstGeom>
          <a:solidFill>
            <a:srgbClr val="FFFFFF">
              <a:alpha val="44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22f19022a51_0_36"/>
          <p:cNvSpPr txBox="1">
            <a:spLocks noGrp="1"/>
          </p:cNvSpPr>
          <p:nvPr>
            <p:ph type="subTitle" idx="1"/>
          </p:nvPr>
        </p:nvSpPr>
        <p:spPr>
          <a:xfrm>
            <a:off x="275" y="5086800"/>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2800"/>
              <a:buNone/>
              <a:defRPr b="1">
                <a:solidFill>
                  <a:srgbClr val="0A5882"/>
                </a:solidFill>
              </a:defRPr>
            </a:lvl1pPr>
            <a:lvl2pPr lvl="1" algn="ctr" rtl="0">
              <a:spcBef>
                <a:spcPts val="500"/>
              </a:spcBef>
              <a:spcAft>
                <a:spcPts val="0"/>
              </a:spcAft>
              <a:buClr>
                <a:srgbClr val="0A5882"/>
              </a:buClr>
              <a:buSzPts val="2400"/>
              <a:buNone/>
              <a:defRPr b="1">
                <a:solidFill>
                  <a:srgbClr val="0A5882"/>
                </a:solidFill>
              </a:defRPr>
            </a:lvl2pPr>
            <a:lvl3pPr lvl="2" algn="ctr" rtl="0">
              <a:spcBef>
                <a:spcPts val="500"/>
              </a:spcBef>
              <a:spcAft>
                <a:spcPts val="0"/>
              </a:spcAft>
              <a:buClr>
                <a:srgbClr val="0A5882"/>
              </a:buClr>
              <a:buSzPts val="2000"/>
              <a:buNone/>
              <a:defRPr b="1">
                <a:solidFill>
                  <a:srgbClr val="0A5882"/>
                </a:solidFill>
              </a:defRPr>
            </a:lvl3pPr>
            <a:lvl4pPr lvl="3" algn="ctr" rtl="0">
              <a:spcBef>
                <a:spcPts val="500"/>
              </a:spcBef>
              <a:spcAft>
                <a:spcPts val="0"/>
              </a:spcAft>
              <a:buClr>
                <a:srgbClr val="0A5882"/>
              </a:buClr>
              <a:buSzPts val="1800"/>
              <a:buNone/>
              <a:defRPr b="1">
                <a:solidFill>
                  <a:srgbClr val="0A5882"/>
                </a:solidFill>
              </a:defRPr>
            </a:lvl4pPr>
            <a:lvl5pPr lvl="4" algn="ctr" rtl="0">
              <a:spcBef>
                <a:spcPts val="500"/>
              </a:spcBef>
              <a:spcAft>
                <a:spcPts val="0"/>
              </a:spcAft>
              <a:buClr>
                <a:srgbClr val="0A5882"/>
              </a:buClr>
              <a:buSzPts val="1800"/>
              <a:buNone/>
              <a:defRPr b="1">
                <a:solidFill>
                  <a:srgbClr val="0A5882"/>
                </a:solidFill>
              </a:defRPr>
            </a:lvl5pPr>
            <a:lvl6pPr lvl="5" algn="ctr" rtl="0">
              <a:spcBef>
                <a:spcPts val="500"/>
              </a:spcBef>
              <a:spcAft>
                <a:spcPts val="0"/>
              </a:spcAft>
              <a:buClr>
                <a:srgbClr val="0A5882"/>
              </a:buClr>
              <a:buSzPts val="1800"/>
              <a:buNone/>
              <a:defRPr b="1">
                <a:solidFill>
                  <a:srgbClr val="0A5882"/>
                </a:solidFill>
              </a:defRPr>
            </a:lvl6pPr>
            <a:lvl7pPr lvl="6" algn="ctr" rtl="0">
              <a:spcBef>
                <a:spcPts val="500"/>
              </a:spcBef>
              <a:spcAft>
                <a:spcPts val="0"/>
              </a:spcAft>
              <a:buClr>
                <a:srgbClr val="0A5882"/>
              </a:buClr>
              <a:buSzPts val="1800"/>
              <a:buNone/>
              <a:defRPr b="1">
                <a:solidFill>
                  <a:srgbClr val="0A5882"/>
                </a:solidFill>
              </a:defRPr>
            </a:lvl7pPr>
            <a:lvl8pPr lvl="7" algn="ctr" rtl="0">
              <a:spcBef>
                <a:spcPts val="500"/>
              </a:spcBef>
              <a:spcAft>
                <a:spcPts val="0"/>
              </a:spcAft>
              <a:buClr>
                <a:srgbClr val="0A5882"/>
              </a:buClr>
              <a:buSzPts val="1800"/>
              <a:buNone/>
              <a:defRPr b="1">
                <a:solidFill>
                  <a:srgbClr val="0A5882"/>
                </a:solidFill>
              </a:defRPr>
            </a:lvl8pPr>
            <a:lvl9pPr lvl="8" algn="ctr" rtl="0">
              <a:spcBef>
                <a:spcPts val="500"/>
              </a:spcBef>
              <a:spcAft>
                <a:spcPts val="0"/>
              </a:spcAft>
              <a:buClr>
                <a:srgbClr val="0A5882"/>
              </a:buClr>
              <a:buSzPts val="1800"/>
              <a:buNone/>
              <a:defRPr b="1">
                <a:solidFill>
                  <a:srgbClr val="0A5882"/>
                </a:solidFill>
              </a:defRPr>
            </a:lvl9pPr>
          </a:lstStyle>
          <a:p>
            <a:endParaRPr/>
          </a:p>
        </p:txBody>
      </p:sp>
      <p:sp>
        <p:nvSpPr>
          <p:cNvPr id="157" name="Google Shape;157;g22f19022a51_0_36"/>
          <p:cNvSpPr txBox="1">
            <a:spLocks noGrp="1"/>
          </p:cNvSpPr>
          <p:nvPr>
            <p:ph type="subTitle" idx="2"/>
          </p:nvPr>
        </p:nvSpPr>
        <p:spPr>
          <a:xfrm>
            <a:off x="-50" y="5725897"/>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4000"/>
              <a:buNone/>
              <a:defRPr sz="4000" b="1">
                <a:solidFill>
                  <a:srgbClr val="0A5882"/>
                </a:solidFill>
              </a:defRPr>
            </a:lvl1pPr>
            <a:lvl2pPr lvl="1" algn="ctr" rtl="0">
              <a:spcBef>
                <a:spcPts val="500"/>
              </a:spcBef>
              <a:spcAft>
                <a:spcPts val="0"/>
              </a:spcAft>
              <a:buClr>
                <a:srgbClr val="0A5882"/>
              </a:buClr>
              <a:buSzPts val="4000"/>
              <a:buNone/>
              <a:defRPr sz="4000" b="1">
                <a:solidFill>
                  <a:srgbClr val="0A5882"/>
                </a:solidFill>
              </a:defRPr>
            </a:lvl2pPr>
            <a:lvl3pPr lvl="2" algn="ctr" rtl="0">
              <a:spcBef>
                <a:spcPts val="500"/>
              </a:spcBef>
              <a:spcAft>
                <a:spcPts val="0"/>
              </a:spcAft>
              <a:buClr>
                <a:srgbClr val="0A5882"/>
              </a:buClr>
              <a:buSzPts val="4000"/>
              <a:buNone/>
              <a:defRPr sz="4000" b="1">
                <a:solidFill>
                  <a:srgbClr val="0A5882"/>
                </a:solidFill>
              </a:defRPr>
            </a:lvl3pPr>
            <a:lvl4pPr lvl="3" algn="ctr" rtl="0">
              <a:spcBef>
                <a:spcPts val="500"/>
              </a:spcBef>
              <a:spcAft>
                <a:spcPts val="0"/>
              </a:spcAft>
              <a:buClr>
                <a:srgbClr val="0A5882"/>
              </a:buClr>
              <a:buSzPts val="4000"/>
              <a:buNone/>
              <a:defRPr sz="4000" b="1">
                <a:solidFill>
                  <a:srgbClr val="0A5882"/>
                </a:solidFill>
              </a:defRPr>
            </a:lvl4pPr>
            <a:lvl5pPr lvl="4" algn="ctr" rtl="0">
              <a:spcBef>
                <a:spcPts val="500"/>
              </a:spcBef>
              <a:spcAft>
                <a:spcPts val="0"/>
              </a:spcAft>
              <a:buClr>
                <a:srgbClr val="0A5882"/>
              </a:buClr>
              <a:buSzPts val="4000"/>
              <a:buNone/>
              <a:defRPr sz="4000" b="1">
                <a:solidFill>
                  <a:srgbClr val="0A5882"/>
                </a:solidFill>
              </a:defRPr>
            </a:lvl5pPr>
            <a:lvl6pPr lvl="5" algn="ctr" rtl="0">
              <a:spcBef>
                <a:spcPts val="500"/>
              </a:spcBef>
              <a:spcAft>
                <a:spcPts val="0"/>
              </a:spcAft>
              <a:buClr>
                <a:srgbClr val="0A5882"/>
              </a:buClr>
              <a:buSzPts val="4000"/>
              <a:buNone/>
              <a:defRPr sz="4000" b="1">
                <a:solidFill>
                  <a:srgbClr val="0A5882"/>
                </a:solidFill>
              </a:defRPr>
            </a:lvl6pPr>
            <a:lvl7pPr lvl="6" algn="ctr" rtl="0">
              <a:spcBef>
                <a:spcPts val="500"/>
              </a:spcBef>
              <a:spcAft>
                <a:spcPts val="0"/>
              </a:spcAft>
              <a:buClr>
                <a:srgbClr val="0A5882"/>
              </a:buClr>
              <a:buSzPts val="4000"/>
              <a:buNone/>
              <a:defRPr sz="4000" b="1">
                <a:solidFill>
                  <a:srgbClr val="0A5882"/>
                </a:solidFill>
              </a:defRPr>
            </a:lvl7pPr>
            <a:lvl8pPr lvl="7" algn="ctr" rtl="0">
              <a:spcBef>
                <a:spcPts val="500"/>
              </a:spcBef>
              <a:spcAft>
                <a:spcPts val="0"/>
              </a:spcAft>
              <a:buClr>
                <a:srgbClr val="0A5882"/>
              </a:buClr>
              <a:buSzPts val="4000"/>
              <a:buNone/>
              <a:defRPr sz="4000" b="1">
                <a:solidFill>
                  <a:srgbClr val="0A5882"/>
                </a:solidFill>
              </a:defRPr>
            </a:lvl8pPr>
            <a:lvl9pPr lvl="8" algn="ctr" rtl="0">
              <a:spcBef>
                <a:spcPts val="500"/>
              </a:spcBef>
              <a:spcAft>
                <a:spcPts val="0"/>
              </a:spcAft>
              <a:buClr>
                <a:srgbClr val="0A5882"/>
              </a:buClr>
              <a:buSzPts val="4000"/>
              <a:buNone/>
              <a:defRPr sz="4000" b="1">
                <a:solidFill>
                  <a:srgbClr val="0A5882"/>
                </a:solidFill>
              </a:defRPr>
            </a:lvl9pPr>
          </a:lstStyle>
          <a:p>
            <a:endParaRPr/>
          </a:p>
        </p:txBody>
      </p:sp>
      <p:sp>
        <p:nvSpPr>
          <p:cNvPr id="158" name="Google Shape;158;g22f19022a51_0_36"/>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de Présentation (vert)">
  <p:cSld name="CUSTOM_2">
    <p:spTree>
      <p:nvGrpSpPr>
        <p:cNvPr id="1" name="Shape 159"/>
        <p:cNvGrpSpPr/>
        <p:nvPr/>
      </p:nvGrpSpPr>
      <p:grpSpPr>
        <a:xfrm>
          <a:off x="0" y="0"/>
          <a:ext cx="0" cy="0"/>
          <a:chOff x="0" y="0"/>
          <a:chExt cx="0" cy="0"/>
        </a:xfrm>
      </p:grpSpPr>
      <p:pic>
        <p:nvPicPr>
          <p:cNvPr id="160" name="Google Shape;160;g22f19022a51_0_154"/>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161" name="Google Shape;161;g22f19022a51_0_154"/>
          <p:cNvGrpSpPr/>
          <p:nvPr/>
        </p:nvGrpSpPr>
        <p:grpSpPr>
          <a:xfrm>
            <a:off x="4959906" y="1723773"/>
            <a:ext cx="2219185" cy="2219185"/>
            <a:chOff x="4547049" y="1897856"/>
            <a:chExt cx="3072813" cy="3072813"/>
          </a:xfrm>
        </p:grpSpPr>
        <p:sp>
          <p:nvSpPr>
            <p:cNvPr id="162" name="Google Shape;162;g22f19022a51_0_154"/>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3" name="Google Shape;163;g22f19022a51_0_154"/>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164" name="Google Shape;164;g22f19022a51_0_154"/>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65" name="Google Shape;165;g22f19022a51_0_154"/>
          <p:cNvGrpSpPr/>
          <p:nvPr/>
        </p:nvGrpSpPr>
        <p:grpSpPr>
          <a:xfrm rot="1052113">
            <a:off x="7017464" y="2078607"/>
            <a:ext cx="1338449" cy="1227359"/>
            <a:chOff x="5655092" y="376887"/>
            <a:chExt cx="4490688" cy="4117967"/>
          </a:xfrm>
        </p:grpSpPr>
        <p:sp>
          <p:nvSpPr>
            <p:cNvPr id="166" name="Google Shape;166;g22f19022a51_0_154"/>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7" name="Google Shape;167;g22f19022a51_0_154"/>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8" name="Google Shape;168;g22f19022a51_0_154"/>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69" name="Google Shape;169;g22f19022a51_0_154"/>
          <p:cNvGrpSpPr/>
          <p:nvPr/>
        </p:nvGrpSpPr>
        <p:grpSpPr>
          <a:xfrm rot="1151416">
            <a:off x="6155189" y="1329190"/>
            <a:ext cx="811247" cy="566598"/>
            <a:chOff x="5679779" y="1344421"/>
            <a:chExt cx="994636" cy="694682"/>
          </a:xfrm>
        </p:grpSpPr>
        <p:sp>
          <p:nvSpPr>
            <p:cNvPr id="170" name="Google Shape;170;g22f19022a51_0_154"/>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1" name="Google Shape;171;g22f19022a51_0_154"/>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2" name="Google Shape;172;g22f19022a51_0_154"/>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3" name="Google Shape;173;g22f19022a51_0_154"/>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74" name="Google Shape;174;g22f19022a51_0_154"/>
          <p:cNvGrpSpPr/>
          <p:nvPr/>
        </p:nvGrpSpPr>
        <p:grpSpPr>
          <a:xfrm rot="2779331">
            <a:off x="6882943" y="1481640"/>
            <a:ext cx="612529" cy="807468"/>
            <a:chOff x="5733156" y="4148510"/>
            <a:chExt cx="1306406" cy="1722173"/>
          </a:xfrm>
        </p:grpSpPr>
        <p:grpSp>
          <p:nvGrpSpPr>
            <p:cNvPr id="175" name="Google Shape;175;g22f19022a51_0_154"/>
            <p:cNvGrpSpPr/>
            <p:nvPr/>
          </p:nvGrpSpPr>
          <p:grpSpPr>
            <a:xfrm>
              <a:off x="5733156" y="4148510"/>
              <a:ext cx="1306406" cy="1722173"/>
              <a:chOff x="2445111" y="599435"/>
              <a:chExt cx="5312752" cy="7003551"/>
            </a:xfrm>
          </p:grpSpPr>
          <p:sp>
            <p:nvSpPr>
              <p:cNvPr id="176" name="Google Shape;176;g22f19022a51_0_154"/>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7" name="Google Shape;177;g22f19022a51_0_154"/>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8" name="Google Shape;178;g22f19022a51_0_154"/>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79" name="Google Shape;179;g22f19022a51_0_154"/>
            <p:cNvGrpSpPr/>
            <p:nvPr/>
          </p:nvGrpSpPr>
          <p:grpSpPr>
            <a:xfrm>
              <a:off x="5960873" y="4970715"/>
              <a:ext cx="821180" cy="845659"/>
              <a:chOff x="954383" y="599435"/>
              <a:chExt cx="6803480" cy="7006287"/>
            </a:xfrm>
          </p:grpSpPr>
          <p:sp>
            <p:nvSpPr>
              <p:cNvPr id="180" name="Google Shape;180;g22f19022a51_0_154"/>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1" name="Google Shape;181;g22f19022a51_0_154"/>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2" name="Google Shape;182;g22f19022a51_0_154"/>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183" name="Google Shape;183;g22f19022a51_0_154"/>
          <p:cNvGrpSpPr/>
          <p:nvPr/>
        </p:nvGrpSpPr>
        <p:grpSpPr>
          <a:xfrm rot="-3294482">
            <a:off x="4593993" y="2077210"/>
            <a:ext cx="888937" cy="318131"/>
            <a:chOff x="2751274" y="4274125"/>
            <a:chExt cx="1502180" cy="537597"/>
          </a:xfrm>
        </p:grpSpPr>
        <p:sp>
          <p:nvSpPr>
            <p:cNvPr id="184" name="Google Shape;184;g22f19022a51_0_154"/>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5" name="Google Shape;185;g22f19022a51_0_154"/>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6" name="Google Shape;186;g22f19022a51_0_154"/>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7" name="Google Shape;187;g22f19022a51_0_154"/>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88" name="Google Shape;188;g22f19022a51_0_154"/>
          <p:cNvGrpSpPr/>
          <p:nvPr/>
        </p:nvGrpSpPr>
        <p:grpSpPr>
          <a:xfrm rot="-983565">
            <a:off x="5299952" y="1440607"/>
            <a:ext cx="822474" cy="418006"/>
            <a:chOff x="1786971" y="4942919"/>
            <a:chExt cx="2041500" cy="1037553"/>
          </a:xfrm>
        </p:grpSpPr>
        <p:sp>
          <p:nvSpPr>
            <p:cNvPr id="189" name="Google Shape;189;g22f19022a51_0_154"/>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0" name="Google Shape;190;g22f19022a51_0_154"/>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1" name="Google Shape;191;g22f19022a51_0_154"/>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92" name="Google Shape;192;g22f19022a51_0_154"/>
            <p:cNvGrpSpPr/>
            <p:nvPr/>
          </p:nvGrpSpPr>
          <p:grpSpPr>
            <a:xfrm>
              <a:off x="2260716" y="5043925"/>
              <a:ext cx="1107466" cy="187777"/>
              <a:chOff x="7963057" y="2433000"/>
              <a:chExt cx="2294315" cy="371763"/>
            </a:xfrm>
          </p:grpSpPr>
          <p:grpSp>
            <p:nvGrpSpPr>
              <p:cNvPr id="193" name="Google Shape;193;g22f19022a51_0_154"/>
              <p:cNvGrpSpPr/>
              <p:nvPr/>
            </p:nvGrpSpPr>
            <p:grpSpPr>
              <a:xfrm>
                <a:off x="7963057" y="2433000"/>
                <a:ext cx="344422" cy="371763"/>
                <a:chOff x="6383215" y="2833551"/>
                <a:chExt cx="240300" cy="371763"/>
              </a:xfrm>
            </p:grpSpPr>
            <p:sp>
              <p:nvSpPr>
                <p:cNvPr id="194" name="Google Shape;194;g22f19022a51_0_154"/>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5" name="Google Shape;195;g22f19022a51_0_154"/>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6" name="Google Shape;196;g22f19022a51_0_154"/>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97" name="Google Shape;197;g22f19022a51_0_154"/>
              <p:cNvGrpSpPr/>
              <p:nvPr/>
            </p:nvGrpSpPr>
            <p:grpSpPr>
              <a:xfrm>
                <a:off x="8933241" y="2433000"/>
                <a:ext cx="344422" cy="371763"/>
                <a:chOff x="6383215" y="2833551"/>
                <a:chExt cx="240300" cy="371763"/>
              </a:xfrm>
            </p:grpSpPr>
            <p:sp>
              <p:nvSpPr>
                <p:cNvPr id="198" name="Google Shape;198;g22f19022a51_0_154"/>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9" name="Google Shape;199;g22f19022a51_0_154"/>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0" name="Google Shape;200;g22f19022a51_0_154"/>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01" name="Google Shape;201;g22f19022a51_0_154"/>
              <p:cNvGrpSpPr/>
              <p:nvPr/>
            </p:nvGrpSpPr>
            <p:grpSpPr>
              <a:xfrm>
                <a:off x="9912950" y="2433000"/>
                <a:ext cx="344422" cy="371763"/>
                <a:chOff x="6383215" y="2833551"/>
                <a:chExt cx="240300" cy="371763"/>
              </a:xfrm>
            </p:grpSpPr>
            <p:sp>
              <p:nvSpPr>
                <p:cNvPr id="202" name="Google Shape;202;g22f19022a51_0_154"/>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3" name="Google Shape;203;g22f19022a51_0_154"/>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4" name="Google Shape;204;g22f19022a51_0_154"/>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205" name="Google Shape;205;g22f19022a51_0_154"/>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6" name="Google Shape;206;g22f19022a51_0_154"/>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7" name="Google Shape;207;g22f19022a51_0_154"/>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8" name="Google Shape;208;g22f19022a51_0_154"/>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209" name="Google Shape;209;g22f19022a51_0_154"/>
            <p:cNvGrpSpPr/>
            <p:nvPr/>
          </p:nvGrpSpPr>
          <p:grpSpPr>
            <a:xfrm>
              <a:off x="1962400" y="5271505"/>
              <a:ext cx="302276" cy="682699"/>
              <a:chOff x="7384246" y="2899703"/>
              <a:chExt cx="626220" cy="1351612"/>
            </a:xfrm>
          </p:grpSpPr>
          <p:sp>
            <p:nvSpPr>
              <p:cNvPr id="210" name="Google Shape;210;g22f19022a51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1" name="Google Shape;211;g22f19022a51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2" name="Google Shape;212;g22f19022a51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3" name="Google Shape;213;g22f19022a51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4" name="Google Shape;214;g22f19022a51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5" name="Google Shape;215;g22f19022a51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6" name="Google Shape;216;g22f19022a51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7" name="Google Shape;217;g22f19022a51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8" name="Google Shape;218;g22f19022a51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9" name="Google Shape;219;g22f19022a51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0" name="Google Shape;220;g22f19022a51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21" name="Google Shape;221;g22f19022a51_0_154"/>
            <p:cNvGrpSpPr/>
            <p:nvPr/>
          </p:nvGrpSpPr>
          <p:grpSpPr>
            <a:xfrm>
              <a:off x="2430437" y="5271505"/>
              <a:ext cx="302276" cy="682699"/>
              <a:chOff x="7384246" y="2899703"/>
              <a:chExt cx="626220" cy="1351612"/>
            </a:xfrm>
          </p:grpSpPr>
          <p:sp>
            <p:nvSpPr>
              <p:cNvPr id="222" name="Google Shape;222;g22f19022a51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3" name="Google Shape;223;g22f19022a51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4" name="Google Shape;224;g22f19022a51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5" name="Google Shape;225;g22f19022a51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6" name="Google Shape;226;g22f19022a51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7" name="Google Shape;227;g22f19022a51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8" name="Google Shape;228;g22f19022a51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9" name="Google Shape;229;g22f19022a51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0" name="Google Shape;230;g22f19022a51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1" name="Google Shape;231;g22f19022a51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2" name="Google Shape;232;g22f19022a51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33" name="Google Shape;233;g22f19022a51_0_154"/>
            <p:cNvGrpSpPr/>
            <p:nvPr/>
          </p:nvGrpSpPr>
          <p:grpSpPr>
            <a:xfrm>
              <a:off x="2898475" y="5271505"/>
              <a:ext cx="302276" cy="682699"/>
              <a:chOff x="7384246" y="2899703"/>
              <a:chExt cx="626220" cy="1351612"/>
            </a:xfrm>
          </p:grpSpPr>
          <p:sp>
            <p:nvSpPr>
              <p:cNvPr id="234" name="Google Shape;234;g22f19022a51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5" name="Google Shape;235;g22f19022a51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6" name="Google Shape;236;g22f19022a51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7" name="Google Shape;237;g22f19022a51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8" name="Google Shape;238;g22f19022a51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9" name="Google Shape;239;g22f19022a51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0" name="Google Shape;240;g22f19022a51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1" name="Google Shape;241;g22f19022a51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2" name="Google Shape;242;g22f19022a51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3" name="Google Shape;243;g22f19022a51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4" name="Google Shape;244;g22f19022a51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45" name="Google Shape;245;g22f19022a51_0_154"/>
            <p:cNvGrpSpPr/>
            <p:nvPr/>
          </p:nvGrpSpPr>
          <p:grpSpPr>
            <a:xfrm>
              <a:off x="3366513" y="5271505"/>
              <a:ext cx="302276" cy="682699"/>
              <a:chOff x="7384246" y="2899703"/>
              <a:chExt cx="626220" cy="1351612"/>
            </a:xfrm>
          </p:grpSpPr>
          <p:sp>
            <p:nvSpPr>
              <p:cNvPr id="246" name="Google Shape;246;g22f19022a51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7" name="Google Shape;247;g22f19022a51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8" name="Google Shape;248;g22f19022a51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9" name="Google Shape;249;g22f19022a51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0" name="Google Shape;250;g22f19022a51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1" name="Google Shape;251;g22f19022a51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2" name="Google Shape;252;g22f19022a51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3" name="Google Shape;253;g22f19022a51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4" name="Google Shape;254;g22f19022a51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5" name="Google Shape;255;g22f19022a51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6" name="Google Shape;256;g22f19022a51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257" name="Google Shape;257;g22f19022a51_0_154"/>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258" name="Google Shape;258;g22f19022a51_0_154"/>
          <p:cNvGrpSpPr/>
          <p:nvPr/>
        </p:nvGrpSpPr>
        <p:grpSpPr>
          <a:xfrm>
            <a:off x="4658164" y="1417975"/>
            <a:ext cx="450448" cy="450448"/>
            <a:chOff x="4266660" y="45289"/>
            <a:chExt cx="768290" cy="768290"/>
          </a:xfrm>
        </p:grpSpPr>
        <p:sp>
          <p:nvSpPr>
            <p:cNvPr id="259" name="Google Shape;259;g22f19022a51_0_154"/>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60" name="Google Shape;260;g22f19022a51_0_154"/>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61" name="Google Shape;261;g22f19022a51_0_154"/>
          <p:cNvGrpSpPr/>
          <p:nvPr/>
        </p:nvGrpSpPr>
        <p:grpSpPr>
          <a:xfrm>
            <a:off x="-4825" y="4066342"/>
            <a:ext cx="12306191" cy="2792619"/>
            <a:chOff x="5766" y="3861713"/>
            <a:chExt cx="12277951" cy="3027886"/>
          </a:xfrm>
        </p:grpSpPr>
        <p:sp>
          <p:nvSpPr>
            <p:cNvPr id="262" name="Google Shape;262;g22f19022a51_0_154"/>
            <p:cNvSpPr/>
            <p:nvPr/>
          </p:nvSpPr>
          <p:spPr>
            <a:xfrm>
              <a:off x="5766" y="3861713"/>
              <a:ext cx="12179578" cy="3027886"/>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63" name="Google Shape;263;g22f19022a51_0_154"/>
            <p:cNvSpPr/>
            <p:nvPr/>
          </p:nvSpPr>
          <p:spPr>
            <a:xfrm rot="-557780">
              <a:off x="6504775" y="450554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264" name="Google Shape;264;g22f19022a51_0_154"/>
          <p:cNvPicPr preferRelativeResize="0"/>
          <p:nvPr/>
        </p:nvPicPr>
        <p:blipFill rotWithShape="1">
          <a:blip r:embed="rId4">
            <a:alphaModFix/>
          </a:blip>
          <a:srcRect/>
          <a:stretch/>
        </p:blipFill>
        <p:spPr>
          <a:xfrm>
            <a:off x="5293482" y="2429164"/>
            <a:ext cx="1613871" cy="840686"/>
          </a:xfrm>
          <a:prstGeom prst="rect">
            <a:avLst/>
          </a:prstGeom>
          <a:noFill/>
          <a:ln>
            <a:noFill/>
          </a:ln>
        </p:spPr>
      </p:pic>
      <p:grpSp>
        <p:nvGrpSpPr>
          <p:cNvPr id="265" name="Google Shape;265;g22f19022a51_0_154"/>
          <p:cNvGrpSpPr/>
          <p:nvPr/>
        </p:nvGrpSpPr>
        <p:grpSpPr>
          <a:xfrm>
            <a:off x="-4825" y="4066337"/>
            <a:ext cx="12211532" cy="2748484"/>
            <a:chOff x="-3146" y="3803882"/>
            <a:chExt cx="12192025" cy="3041032"/>
          </a:xfrm>
        </p:grpSpPr>
        <p:sp>
          <p:nvSpPr>
            <p:cNvPr id="266" name="Google Shape;266;g22f19022a51_0_154"/>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67" name="Google Shape;267;g22f19022a51_0_154"/>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nvGrpSpPr>
            <p:cNvPr id="268" name="Google Shape;268;g22f19022a51_0_154"/>
            <p:cNvGrpSpPr/>
            <p:nvPr/>
          </p:nvGrpSpPr>
          <p:grpSpPr>
            <a:xfrm>
              <a:off x="-3121" y="3803882"/>
              <a:ext cx="12192000" cy="3041032"/>
              <a:chOff x="-4876" y="1514485"/>
              <a:chExt cx="12192000" cy="3829050"/>
            </a:xfrm>
          </p:grpSpPr>
          <p:sp>
            <p:nvSpPr>
              <p:cNvPr id="269" name="Google Shape;269;g22f19022a51_0_154"/>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0" name="Google Shape;270;g22f19022a51_0_154"/>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1" name="Google Shape;271;g22f19022a51_0_154"/>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2" name="Google Shape;272;g22f19022a51_0_154"/>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grpSp>
        <p:nvGrpSpPr>
          <p:cNvPr id="273" name="Google Shape;273;g22f19022a51_0_154"/>
          <p:cNvGrpSpPr/>
          <p:nvPr/>
        </p:nvGrpSpPr>
        <p:grpSpPr>
          <a:xfrm>
            <a:off x="-4825" y="4176236"/>
            <a:ext cx="12208784" cy="2541495"/>
            <a:chOff x="-3146" y="3925479"/>
            <a:chExt cx="12189281" cy="2812010"/>
          </a:xfrm>
        </p:grpSpPr>
        <p:sp>
          <p:nvSpPr>
            <p:cNvPr id="274" name="Google Shape;274;g22f19022a51_0_154"/>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5" name="Google Shape;275;g22f19022a51_0_154"/>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276" name="Google Shape;276;g22f19022a51_0_154"/>
          <p:cNvSpPr/>
          <p:nvPr/>
        </p:nvSpPr>
        <p:spPr>
          <a:xfrm rot="-516335">
            <a:off x="6514507" y="4657291"/>
            <a:ext cx="5782166" cy="470122"/>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7" name="Google Shape;277;g22f19022a51_0_154"/>
          <p:cNvSpPr/>
          <p:nvPr/>
        </p:nvSpPr>
        <p:spPr>
          <a:xfrm>
            <a:off x="2200" y="4017450"/>
            <a:ext cx="12211500" cy="2841300"/>
          </a:xfrm>
          <a:prstGeom prst="rect">
            <a:avLst/>
          </a:prstGeom>
          <a:solidFill>
            <a:srgbClr val="FFFFFF">
              <a:alpha val="44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2f19022a51_0_154"/>
          <p:cNvSpPr txBox="1">
            <a:spLocks noGrp="1"/>
          </p:cNvSpPr>
          <p:nvPr>
            <p:ph type="subTitle" idx="1"/>
          </p:nvPr>
        </p:nvSpPr>
        <p:spPr>
          <a:xfrm>
            <a:off x="275" y="5086800"/>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2800"/>
              <a:buNone/>
              <a:defRPr b="1">
                <a:solidFill>
                  <a:srgbClr val="0A5882"/>
                </a:solidFill>
              </a:defRPr>
            </a:lvl1pPr>
            <a:lvl2pPr lvl="1" algn="ctr" rtl="0">
              <a:spcBef>
                <a:spcPts val="500"/>
              </a:spcBef>
              <a:spcAft>
                <a:spcPts val="0"/>
              </a:spcAft>
              <a:buClr>
                <a:srgbClr val="0A5882"/>
              </a:buClr>
              <a:buSzPts val="2400"/>
              <a:buNone/>
              <a:defRPr b="1">
                <a:solidFill>
                  <a:srgbClr val="0A5882"/>
                </a:solidFill>
              </a:defRPr>
            </a:lvl2pPr>
            <a:lvl3pPr lvl="2" algn="ctr" rtl="0">
              <a:spcBef>
                <a:spcPts val="500"/>
              </a:spcBef>
              <a:spcAft>
                <a:spcPts val="0"/>
              </a:spcAft>
              <a:buClr>
                <a:srgbClr val="0A5882"/>
              </a:buClr>
              <a:buSzPts val="2000"/>
              <a:buNone/>
              <a:defRPr b="1">
                <a:solidFill>
                  <a:srgbClr val="0A5882"/>
                </a:solidFill>
              </a:defRPr>
            </a:lvl3pPr>
            <a:lvl4pPr lvl="3" algn="ctr" rtl="0">
              <a:spcBef>
                <a:spcPts val="500"/>
              </a:spcBef>
              <a:spcAft>
                <a:spcPts val="0"/>
              </a:spcAft>
              <a:buClr>
                <a:srgbClr val="0A5882"/>
              </a:buClr>
              <a:buSzPts val="1800"/>
              <a:buNone/>
              <a:defRPr b="1">
                <a:solidFill>
                  <a:srgbClr val="0A5882"/>
                </a:solidFill>
              </a:defRPr>
            </a:lvl4pPr>
            <a:lvl5pPr lvl="4" algn="ctr" rtl="0">
              <a:spcBef>
                <a:spcPts val="500"/>
              </a:spcBef>
              <a:spcAft>
                <a:spcPts val="0"/>
              </a:spcAft>
              <a:buClr>
                <a:srgbClr val="0A5882"/>
              </a:buClr>
              <a:buSzPts val="1800"/>
              <a:buNone/>
              <a:defRPr b="1">
                <a:solidFill>
                  <a:srgbClr val="0A5882"/>
                </a:solidFill>
              </a:defRPr>
            </a:lvl5pPr>
            <a:lvl6pPr lvl="5" algn="ctr" rtl="0">
              <a:spcBef>
                <a:spcPts val="500"/>
              </a:spcBef>
              <a:spcAft>
                <a:spcPts val="0"/>
              </a:spcAft>
              <a:buClr>
                <a:srgbClr val="0A5882"/>
              </a:buClr>
              <a:buSzPts val="1800"/>
              <a:buNone/>
              <a:defRPr b="1">
                <a:solidFill>
                  <a:srgbClr val="0A5882"/>
                </a:solidFill>
              </a:defRPr>
            </a:lvl6pPr>
            <a:lvl7pPr lvl="6" algn="ctr" rtl="0">
              <a:spcBef>
                <a:spcPts val="500"/>
              </a:spcBef>
              <a:spcAft>
                <a:spcPts val="0"/>
              </a:spcAft>
              <a:buClr>
                <a:srgbClr val="0A5882"/>
              </a:buClr>
              <a:buSzPts val="1800"/>
              <a:buNone/>
              <a:defRPr b="1">
                <a:solidFill>
                  <a:srgbClr val="0A5882"/>
                </a:solidFill>
              </a:defRPr>
            </a:lvl7pPr>
            <a:lvl8pPr lvl="7" algn="ctr" rtl="0">
              <a:spcBef>
                <a:spcPts val="500"/>
              </a:spcBef>
              <a:spcAft>
                <a:spcPts val="0"/>
              </a:spcAft>
              <a:buClr>
                <a:srgbClr val="0A5882"/>
              </a:buClr>
              <a:buSzPts val="1800"/>
              <a:buNone/>
              <a:defRPr b="1">
                <a:solidFill>
                  <a:srgbClr val="0A5882"/>
                </a:solidFill>
              </a:defRPr>
            </a:lvl8pPr>
            <a:lvl9pPr lvl="8" algn="ctr" rtl="0">
              <a:spcBef>
                <a:spcPts val="500"/>
              </a:spcBef>
              <a:spcAft>
                <a:spcPts val="0"/>
              </a:spcAft>
              <a:buClr>
                <a:srgbClr val="0A5882"/>
              </a:buClr>
              <a:buSzPts val="1800"/>
              <a:buNone/>
              <a:defRPr b="1">
                <a:solidFill>
                  <a:srgbClr val="0A5882"/>
                </a:solidFill>
              </a:defRPr>
            </a:lvl9pPr>
          </a:lstStyle>
          <a:p>
            <a:endParaRPr/>
          </a:p>
        </p:txBody>
      </p:sp>
      <p:sp>
        <p:nvSpPr>
          <p:cNvPr id="279" name="Google Shape;279;g22f19022a51_0_154"/>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80" name="Google Shape;280;g22f19022a51_0_154"/>
          <p:cNvSpPr txBox="1">
            <a:spLocks noGrp="1"/>
          </p:cNvSpPr>
          <p:nvPr>
            <p:ph type="subTitle" idx="2"/>
          </p:nvPr>
        </p:nvSpPr>
        <p:spPr>
          <a:xfrm>
            <a:off x="-50" y="5725897"/>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4000"/>
              <a:buNone/>
              <a:defRPr sz="4000" b="1">
                <a:solidFill>
                  <a:srgbClr val="0A5882"/>
                </a:solidFill>
              </a:defRPr>
            </a:lvl1pPr>
            <a:lvl2pPr lvl="1" algn="ctr" rtl="0">
              <a:spcBef>
                <a:spcPts val="500"/>
              </a:spcBef>
              <a:spcAft>
                <a:spcPts val="0"/>
              </a:spcAft>
              <a:buClr>
                <a:srgbClr val="0A5882"/>
              </a:buClr>
              <a:buSzPts val="4000"/>
              <a:buNone/>
              <a:defRPr sz="4000" b="1">
                <a:solidFill>
                  <a:srgbClr val="0A5882"/>
                </a:solidFill>
              </a:defRPr>
            </a:lvl2pPr>
            <a:lvl3pPr lvl="2" algn="ctr" rtl="0">
              <a:spcBef>
                <a:spcPts val="500"/>
              </a:spcBef>
              <a:spcAft>
                <a:spcPts val="0"/>
              </a:spcAft>
              <a:buClr>
                <a:srgbClr val="0A5882"/>
              </a:buClr>
              <a:buSzPts val="4000"/>
              <a:buNone/>
              <a:defRPr sz="4000" b="1">
                <a:solidFill>
                  <a:srgbClr val="0A5882"/>
                </a:solidFill>
              </a:defRPr>
            </a:lvl3pPr>
            <a:lvl4pPr lvl="3" algn="ctr" rtl="0">
              <a:spcBef>
                <a:spcPts val="500"/>
              </a:spcBef>
              <a:spcAft>
                <a:spcPts val="0"/>
              </a:spcAft>
              <a:buClr>
                <a:srgbClr val="0A5882"/>
              </a:buClr>
              <a:buSzPts val="4000"/>
              <a:buNone/>
              <a:defRPr sz="4000" b="1">
                <a:solidFill>
                  <a:srgbClr val="0A5882"/>
                </a:solidFill>
              </a:defRPr>
            </a:lvl4pPr>
            <a:lvl5pPr lvl="4" algn="ctr" rtl="0">
              <a:spcBef>
                <a:spcPts val="500"/>
              </a:spcBef>
              <a:spcAft>
                <a:spcPts val="0"/>
              </a:spcAft>
              <a:buClr>
                <a:srgbClr val="0A5882"/>
              </a:buClr>
              <a:buSzPts val="4000"/>
              <a:buNone/>
              <a:defRPr sz="4000" b="1">
                <a:solidFill>
                  <a:srgbClr val="0A5882"/>
                </a:solidFill>
              </a:defRPr>
            </a:lvl5pPr>
            <a:lvl6pPr lvl="5" algn="ctr" rtl="0">
              <a:spcBef>
                <a:spcPts val="500"/>
              </a:spcBef>
              <a:spcAft>
                <a:spcPts val="0"/>
              </a:spcAft>
              <a:buClr>
                <a:srgbClr val="0A5882"/>
              </a:buClr>
              <a:buSzPts val="4000"/>
              <a:buNone/>
              <a:defRPr sz="4000" b="1">
                <a:solidFill>
                  <a:srgbClr val="0A5882"/>
                </a:solidFill>
              </a:defRPr>
            </a:lvl6pPr>
            <a:lvl7pPr lvl="6" algn="ctr" rtl="0">
              <a:spcBef>
                <a:spcPts val="500"/>
              </a:spcBef>
              <a:spcAft>
                <a:spcPts val="0"/>
              </a:spcAft>
              <a:buClr>
                <a:srgbClr val="0A5882"/>
              </a:buClr>
              <a:buSzPts val="4000"/>
              <a:buNone/>
              <a:defRPr sz="4000" b="1">
                <a:solidFill>
                  <a:srgbClr val="0A5882"/>
                </a:solidFill>
              </a:defRPr>
            </a:lvl7pPr>
            <a:lvl8pPr lvl="7" algn="ctr" rtl="0">
              <a:spcBef>
                <a:spcPts val="500"/>
              </a:spcBef>
              <a:spcAft>
                <a:spcPts val="0"/>
              </a:spcAft>
              <a:buClr>
                <a:srgbClr val="0A5882"/>
              </a:buClr>
              <a:buSzPts val="4000"/>
              <a:buNone/>
              <a:defRPr sz="4000" b="1">
                <a:solidFill>
                  <a:srgbClr val="0A5882"/>
                </a:solidFill>
              </a:defRPr>
            </a:lvl8pPr>
            <a:lvl9pPr lvl="8" algn="ctr" rtl="0">
              <a:spcBef>
                <a:spcPts val="500"/>
              </a:spcBef>
              <a:spcAft>
                <a:spcPts val="0"/>
              </a:spcAft>
              <a:buClr>
                <a:srgbClr val="0A5882"/>
              </a:buClr>
              <a:buSzPts val="4000"/>
              <a:buNone/>
              <a:defRPr sz="4000" b="1">
                <a:solidFill>
                  <a:srgbClr val="0A588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Présentation (orange)">
  <p:cSld name="CUSTOM_2_1">
    <p:spTree>
      <p:nvGrpSpPr>
        <p:cNvPr id="1" name="Shape 281"/>
        <p:cNvGrpSpPr/>
        <p:nvPr/>
      </p:nvGrpSpPr>
      <p:grpSpPr>
        <a:xfrm>
          <a:off x="0" y="0"/>
          <a:ext cx="0" cy="0"/>
          <a:chOff x="0" y="0"/>
          <a:chExt cx="0" cy="0"/>
        </a:xfrm>
      </p:grpSpPr>
      <p:pic>
        <p:nvPicPr>
          <p:cNvPr id="282" name="Google Shape;282;g25be5ed00cc_0_123"/>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283" name="Google Shape;283;g25be5ed00cc_0_123"/>
          <p:cNvGrpSpPr/>
          <p:nvPr/>
        </p:nvGrpSpPr>
        <p:grpSpPr>
          <a:xfrm>
            <a:off x="4959906" y="1723773"/>
            <a:ext cx="2219185" cy="2219185"/>
            <a:chOff x="4547049" y="1897856"/>
            <a:chExt cx="3072813" cy="3072813"/>
          </a:xfrm>
        </p:grpSpPr>
        <p:sp>
          <p:nvSpPr>
            <p:cNvPr id="284" name="Google Shape;284;g25be5ed00cc_0_123"/>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85" name="Google Shape;285;g25be5ed00cc_0_123"/>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286" name="Google Shape;286;g25be5ed00cc_0_123"/>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287" name="Google Shape;287;g25be5ed00cc_0_123"/>
          <p:cNvGrpSpPr/>
          <p:nvPr/>
        </p:nvGrpSpPr>
        <p:grpSpPr>
          <a:xfrm rot="1052113">
            <a:off x="7017464" y="2078607"/>
            <a:ext cx="1338449" cy="1227359"/>
            <a:chOff x="5655092" y="376887"/>
            <a:chExt cx="4490688" cy="4117967"/>
          </a:xfrm>
        </p:grpSpPr>
        <p:sp>
          <p:nvSpPr>
            <p:cNvPr id="288" name="Google Shape;288;g25be5ed00cc_0_123"/>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89" name="Google Shape;289;g25be5ed00cc_0_123"/>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0" name="Google Shape;290;g25be5ed00cc_0_123"/>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91" name="Google Shape;291;g25be5ed00cc_0_123"/>
          <p:cNvGrpSpPr/>
          <p:nvPr/>
        </p:nvGrpSpPr>
        <p:grpSpPr>
          <a:xfrm rot="1151416">
            <a:off x="6155189" y="1329190"/>
            <a:ext cx="811247" cy="566598"/>
            <a:chOff x="5679779" y="1344421"/>
            <a:chExt cx="994636" cy="694682"/>
          </a:xfrm>
        </p:grpSpPr>
        <p:sp>
          <p:nvSpPr>
            <p:cNvPr id="292" name="Google Shape;292;g25be5ed00cc_0_123"/>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3" name="Google Shape;293;g25be5ed00cc_0_123"/>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4" name="Google Shape;294;g25be5ed00cc_0_123"/>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5" name="Google Shape;295;g25be5ed00cc_0_123"/>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96" name="Google Shape;296;g25be5ed00cc_0_123"/>
          <p:cNvGrpSpPr/>
          <p:nvPr/>
        </p:nvGrpSpPr>
        <p:grpSpPr>
          <a:xfrm rot="2779331">
            <a:off x="6882943" y="1481640"/>
            <a:ext cx="612529" cy="807468"/>
            <a:chOff x="5733156" y="4148510"/>
            <a:chExt cx="1306406" cy="1722173"/>
          </a:xfrm>
        </p:grpSpPr>
        <p:grpSp>
          <p:nvGrpSpPr>
            <p:cNvPr id="297" name="Google Shape;297;g25be5ed00cc_0_123"/>
            <p:cNvGrpSpPr/>
            <p:nvPr/>
          </p:nvGrpSpPr>
          <p:grpSpPr>
            <a:xfrm>
              <a:off x="5733156" y="4148510"/>
              <a:ext cx="1306406" cy="1722173"/>
              <a:chOff x="2445111" y="599435"/>
              <a:chExt cx="5312752" cy="7003551"/>
            </a:xfrm>
          </p:grpSpPr>
          <p:sp>
            <p:nvSpPr>
              <p:cNvPr id="298" name="Google Shape;298;g25be5ed00cc_0_123"/>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9" name="Google Shape;299;g25be5ed00cc_0_123"/>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0" name="Google Shape;300;g25be5ed00cc_0_123"/>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01" name="Google Shape;301;g25be5ed00cc_0_123"/>
            <p:cNvGrpSpPr/>
            <p:nvPr/>
          </p:nvGrpSpPr>
          <p:grpSpPr>
            <a:xfrm>
              <a:off x="5960873" y="4970715"/>
              <a:ext cx="821180" cy="845659"/>
              <a:chOff x="954383" y="599435"/>
              <a:chExt cx="6803480" cy="7006287"/>
            </a:xfrm>
          </p:grpSpPr>
          <p:sp>
            <p:nvSpPr>
              <p:cNvPr id="302" name="Google Shape;302;g25be5ed00cc_0_123"/>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3" name="Google Shape;303;g25be5ed00cc_0_123"/>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4" name="Google Shape;304;g25be5ed00cc_0_123"/>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305" name="Google Shape;305;g25be5ed00cc_0_123"/>
          <p:cNvGrpSpPr/>
          <p:nvPr/>
        </p:nvGrpSpPr>
        <p:grpSpPr>
          <a:xfrm rot="-3294482">
            <a:off x="4593993" y="2077210"/>
            <a:ext cx="888937" cy="318131"/>
            <a:chOff x="2751274" y="4274125"/>
            <a:chExt cx="1502180" cy="537597"/>
          </a:xfrm>
        </p:grpSpPr>
        <p:sp>
          <p:nvSpPr>
            <p:cNvPr id="306" name="Google Shape;306;g25be5ed00cc_0_123"/>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7" name="Google Shape;307;g25be5ed00cc_0_123"/>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8" name="Google Shape;308;g25be5ed00cc_0_123"/>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9" name="Google Shape;309;g25be5ed00cc_0_123"/>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10" name="Google Shape;310;g25be5ed00cc_0_123"/>
          <p:cNvGrpSpPr/>
          <p:nvPr/>
        </p:nvGrpSpPr>
        <p:grpSpPr>
          <a:xfrm rot="-983565">
            <a:off x="5299952" y="1440607"/>
            <a:ext cx="822474" cy="418006"/>
            <a:chOff x="1786971" y="4942919"/>
            <a:chExt cx="2041500" cy="1037553"/>
          </a:xfrm>
        </p:grpSpPr>
        <p:sp>
          <p:nvSpPr>
            <p:cNvPr id="311" name="Google Shape;311;g25be5ed00cc_0_123"/>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2" name="Google Shape;312;g25be5ed00cc_0_123"/>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3" name="Google Shape;313;g25be5ed00cc_0_123"/>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314" name="Google Shape;314;g25be5ed00cc_0_123"/>
            <p:cNvGrpSpPr/>
            <p:nvPr/>
          </p:nvGrpSpPr>
          <p:grpSpPr>
            <a:xfrm>
              <a:off x="2260716" y="5043925"/>
              <a:ext cx="1107466" cy="187777"/>
              <a:chOff x="7963057" y="2433000"/>
              <a:chExt cx="2294315" cy="371763"/>
            </a:xfrm>
          </p:grpSpPr>
          <p:grpSp>
            <p:nvGrpSpPr>
              <p:cNvPr id="315" name="Google Shape;315;g25be5ed00cc_0_123"/>
              <p:cNvGrpSpPr/>
              <p:nvPr/>
            </p:nvGrpSpPr>
            <p:grpSpPr>
              <a:xfrm>
                <a:off x="7963057" y="2433000"/>
                <a:ext cx="344422" cy="371763"/>
                <a:chOff x="6383215" y="2833551"/>
                <a:chExt cx="240300" cy="371763"/>
              </a:xfrm>
            </p:grpSpPr>
            <p:sp>
              <p:nvSpPr>
                <p:cNvPr id="316" name="Google Shape;316;g25be5ed00cc_0_123"/>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7" name="Google Shape;317;g25be5ed00cc_0_123"/>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8" name="Google Shape;318;g25be5ed00cc_0_123"/>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19" name="Google Shape;319;g25be5ed00cc_0_123"/>
              <p:cNvGrpSpPr/>
              <p:nvPr/>
            </p:nvGrpSpPr>
            <p:grpSpPr>
              <a:xfrm>
                <a:off x="8933241" y="2433000"/>
                <a:ext cx="344422" cy="371763"/>
                <a:chOff x="6383215" y="2833551"/>
                <a:chExt cx="240300" cy="371763"/>
              </a:xfrm>
            </p:grpSpPr>
            <p:sp>
              <p:nvSpPr>
                <p:cNvPr id="320" name="Google Shape;320;g25be5ed00cc_0_123"/>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1" name="Google Shape;321;g25be5ed00cc_0_123"/>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2" name="Google Shape;322;g25be5ed00cc_0_123"/>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23" name="Google Shape;323;g25be5ed00cc_0_123"/>
              <p:cNvGrpSpPr/>
              <p:nvPr/>
            </p:nvGrpSpPr>
            <p:grpSpPr>
              <a:xfrm>
                <a:off x="9912950" y="2433000"/>
                <a:ext cx="344422" cy="371763"/>
                <a:chOff x="6383215" y="2833551"/>
                <a:chExt cx="240300" cy="371763"/>
              </a:xfrm>
            </p:grpSpPr>
            <p:sp>
              <p:nvSpPr>
                <p:cNvPr id="324" name="Google Shape;324;g25be5ed00cc_0_123"/>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5" name="Google Shape;325;g25be5ed00cc_0_123"/>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6" name="Google Shape;326;g25be5ed00cc_0_123"/>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327" name="Google Shape;327;g25be5ed00cc_0_123"/>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8" name="Google Shape;328;g25be5ed00cc_0_123"/>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9" name="Google Shape;329;g25be5ed00cc_0_123"/>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0" name="Google Shape;330;g25be5ed00cc_0_123"/>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331" name="Google Shape;331;g25be5ed00cc_0_123"/>
            <p:cNvGrpSpPr/>
            <p:nvPr/>
          </p:nvGrpSpPr>
          <p:grpSpPr>
            <a:xfrm>
              <a:off x="1962400" y="5271505"/>
              <a:ext cx="302276" cy="682699"/>
              <a:chOff x="7384246" y="2899703"/>
              <a:chExt cx="626220" cy="1351612"/>
            </a:xfrm>
          </p:grpSpPr>
          <p:sp>
            <p:nvSpPr>
              <p:cNvPr id="332" name="Google Shape;332;g25be5ed00cc_0_123"/>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3" name="Google Shape;333;g25be5ed00cc_0_123"/>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4" name="Google Shape;334;g25be5ed00cc_0_123"/>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5" name="Google Shape;335;g25be5ed00cc_0_123"/>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6" name="Google Shape;336;g25be5ed00cc_0_123"/>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7" name="Google Shape;337;g25be5ed00cc_0_123"/>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8" name="Google Shape;338;g25be5ed00cc_0_123"/>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9" name="Google Shape;339;g25be5ed00cc_0_123"/>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0" name="Google Shape;340;g25be5ed00cc_0_123"/>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1" name="Google Shape;341;g25be5ed00cc_0_123"/>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2" name="Google Shape;342;g25be5ed00cc_0_123"/>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43" name="Google Shape;343;g25be5ed00cc_0_123"/>
            <p:cNvGrpSpPr/>
            <p:nvPr/>
          </p:nvGrpSpPr>
          <p:grpSpPr>
            <a:xfrm>
              <a:off x="2430437" y="5271505"/>
              <a:ext cx="302276" cy="682699"/>
              <a:chOff x="7384246" y="2899703"/>
              <a:chExt cx="626220" cy="1351612"/>
            </a:xfrm>
          </p:grpSpPr>
          <p:sp>
            <p:nvSpPr>
              <p:cNvPr id="344" name="Google Shape;344;g25be5ed00cc_0_123"/>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5" name="Google Shape;345;g25be5ed00cc_0_123"/>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6" name="Google Shape;346;g25be5ed00cc_0_123"/>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7" name="Google Shape;347;g25be5ed00cc_0_123"/>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8" name="Google Shape;348;g25be5ed00cc_0_123"/>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9" name="Google Shape;349;g25be5ed00cc_0_123"/>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0" name="Google Shape;350;g25be5ed00cc_0_123"/>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1" name="Google Shape;351;g25be5ed00cc_0_123"/>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2" name="Google Shape;352;g25be5ed00cc_0_123"/>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3" name="Google Shape;353;g25be5ed00cc_0_123"/>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4" name="Google Shape;354;g25be5ed00cc_0_123"/>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55" name="Google Shape;355;g25be5ed00cc_0_123"/>
            <p:cNvGrpSpPr/>
            <p:nvPr/>
          </p:nvGrpSpPr>
          <p:grpSpPr>
            <a:xfrm>
              <a:off x="2898475" y="5271505"/>
              <a:ext cx="302276" cy="682699"/>
              <a:chOff x="7384246" y="2899703"/>
              <a:chExt cx="626220" cy="1351612"/>
            </a:xfrm>
          </p:grpSpPr>
          <p:sp>
            <p:nvSpPr>
              <p:cNvPr id="356" name="Google Shape;356;g25be5ed00cc_0_123"/>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7" name="Google Shape;357;g25be5ed00cc_0_123"/>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8" name="Google Shape;358;g25be5ed00cc_0_123"/>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9" name="Google Shape;359;g25be5ed00cc_0_123"/>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0" name="Google Shape;360;g25be5ed00cc_0_123"/>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1" name="Google Shape;361;g25be5ed00cc_0_123"/>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2" name="Google Shape;362;g25be5ed00cc_0_123"/>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3" name="Google Shape;363;g25be5ed00cc_0_123"/>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4" name="Google Shape;364;g25be5ed00cc_0_123"/>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5" name="Google Shape;365;g25be5ed00cc_0_123"/>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6" name="Google Shape;366;g25be5ed00cc_0_123"/>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67" name="Google Shape;367;g25be5ed00cc_0_123"/>
            <p:cNvGrpSpPr/>
            <p:nvPr/>
          </p:nvGrpSpPr>
          <p:grpSpPr>
            <a:xfrm>
              <a:off x="3366513" y="5271505"/>
              <a:ext cx="302276" cy="682699"/>
              <a:chOff x="7384246" y="2899703"/>
              <a:chExt cx="626220" cy="1351612"/>
            </a:xfrm>
          </p:grpSpPr>
          <p:sp>
            <p:nvSpPr>
              <p:cNvPr id="368" name="Google Shape;368;g25be5ed00cc_0_123"/>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9" name="Google Shape;369;g25be5ed00cc_0_123"/>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0" name="Google Shape;370;g25be5ed00cc_0_123"/>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1" name="Google Shape;371;g25be5ed00cc_0_123"/>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2" name="Google Shape;372;g25be5ed00cc_0_123"/>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3" name="Google Shape;373;g25be5ed00cc_0_123"/>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4" name="Google Shape;374;g25be5ed00cc_0_123"/>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5" name="Google Shape;375;g25be5ed00cc_0_123"/>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6" name="Google Shape;376;g25be5ed00cc_0_123"/>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7" name="Google Shape;377;g25be5ed00cc_0_123"/>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8" name="Google Shape;378;g25be5ed00cc_0_123"/>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379" name="Google Shape;379;g25be5ed00cc_0_123"/>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380" name="Google Shape;380;g25be5ed00cc_0_123"/>
          <p:cNvGrpSpPr/>
          <p:nvPr/>
        </p:nvGrpSpPr>
        <p:grpSpPr>
          <a:xfrm>
            <a:off x="4658164" y="1417975"/>
            <a:ext cx="450448" cy="450448"/>
            <a:chOff x="4266660" y="45289"/>
            <a:chExt cx="768290" cy="768290"/>
          </a:xfrm>
        </p:grpSpPr>
        <p:sp>
          <p:nvSpPr>
            <p:cNvPr id="381" name="Google Shape;381;g25be5ed00cc_0_123"/>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82" name="Google Shape;382;g25be5ed00cc_0_123"/>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83" name="Google Shape;383;g25be5ed00cc_0_123"/>
          <p:cNvGrpSpPr/>
          <p:nvPr/>
        </p:nvGrpSpPr>
        <p:grpSpPr>
          <a:xfrm>
            <a:off x="-4825" y="4142550"/>
            <a:ext cx="12306190" cy="2747667"/>
            <a:chOff x="5766" y="3861721"/>
            <a:chExt cx="12277951" cy="2979147"/>
          </a:xfrm>
        </p:grpSpPr>
        <p:sp>
          <p:nvSpPr>
            <p:cNvPr id="384" name="Google Shape;384;g25be5ed00cc_0_123"/>
            <p:cNvSpPr/>
            <p:nvPr/>
          </p:nvSpPr>
          <p:spPr>
            <a:xfrm>
              <a:off x="5766" y="3861721"/>
              <a:ext cx="12179578" cy="2979147"/>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FCD79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85" name="Google Shape;385;g25be5ed00cc_0_123"/>
            <p:cNvSpPr/>
            <p:nvPr/>
          </p:nvSpPr>
          <p:spPr>
            <a:xfrm rot="-557780">
              <a:off x="6504775" y="450554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E5C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386" name="Google Shape;386;g25be5ed00cc_0_123"/>
          <p:cNvPicPr preferRelativeResize="0"/>
          <p:nvPr/>
        </p:nvPicPr>
        <p:blipFill rotWithShape="1">
          <a:blip r:embed="rId4">
            <a:alphaModFix/>
          </a:blip>
          <a:srcRect/>
          <a:stretch/>
        </p:blipFill>
        <p:spPr>
          <a:xfrm>
            <a:off x="5293482" y="2429164"/>
            <a:ext cx="1613871" cy="840686"/>
          </a:xfrm>
          <a:prstGeom prst="rect">
            <a:avLst/>
          </a:prstGeom>
          <a:noFill/>
          <a:ln>
            <a:noFill/>
          </a:ln>
        </p:spPr>
      </p:pic>
      <p:grpSp>
        <p:nvGrpSpPr>
          <p:cNvPr id="387" name="Google Shape;387;g25be5ed00cc_0_123"/>
          <p:cNvGrpSpPr/>
          <p:nvPr/>
        </p:nvGrpSpPr>
        <p:grpSpPr>
          <a:xfrm>
            <a:off x="-4825" y="4066337"/>
            <a:ext cx="12211532" cy="2748484"/>
            <a:chOff x="-3146" y="3803882"/>
            <a:chExt cx="12192025" cy="3041032"/>
          </a:xfrm>
        </p:grpSpPr>
        <p:sp>
          <p:nvSpPr>
            <p:cNvPr id="388" name="Google Shape;388;g25be5ed00cc_0_123"/>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AA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89" name="Google Shape;389;g25be5ed00cc_0_123"/>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D79D">
                <a:alpha val="591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nvGrpSpPr>
            <p:cNvPr id="390" name="Google Shape;390;g25be5ed00cc_0_123"/>
            <p:cNvGrpSpPr/>
            <p:nvPr/>
          </p:nvGrpSpPr>
          <p:grpSpPr>
            <a:xfrm>
              <a:off x="-3121" y="3803882"/>
              <a:ext cx="12192000" cy="3041032"/>
              <a:chOff x="-4876" y="1514485"/>
              <a:chExt cx="12192000" cy="3829050"/>
            </a:xfrm>
          </p:grpSpPr>
          <p:sp>
            <p:nvSpPr>
              <p:cNvPr id="391" name="Google Shape;391;g25be5ed00cc_0_123"/>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F6AB38">
                  <a:alpha val="5094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2" name="Google Shape;392;g25be5ed00cc_0_123"/>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FCD79D">
                  <a:alpha val="591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3" name="Google Shape;393;g25be5ed00cc_0_123"/>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F4A34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4" name="Google Shape;394;g25be5ed00cc_0_123"/>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FAC4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grpSp>
        <p:nvGrpSpPr>
          <p:cNvPr id="395" name="Google Shape;395;g25be5ed00cc_0_123"/>
          <p:cNvGrpSpPr/>
          <p:nvPr/>
        </p:nvGrpSpPr>
        <p:grpSpPr>
          <a:xfrm>
            <a:off x="-4825" y="4176236"/>
            <a:ext cx="12208784" cy="2617695"/>
            <a:chOff x="-3146" y="3841168"/>
            <a:chExt cx="12189281" cy="2896321"/>
          </a:xfrm>
        </p:grpSpPr>
        <p:sp>
          <p:nvSpPr>
            <p:cNvPr id="396" name="Google Shape;396;g25be5ed00cc_0_123"/>
            <p:cNvSpPr/>
            <p:nvPr/>
          </p:nvSpPr>
          <p:spPr>
            <a:xfrm>
              <a:off x="-3146" y="3841168"/>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9E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7" name="Google Shape;397;g25be5ed00cc_0_123"/>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6AB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398" name="Google Shape;398;g25be5ed00cc_0_123"/>
          <p:cNvSpPr/>
          <p:nvPr/>
        </p:nvSpPr>
        <p:spPr>
          <a:xfrm rot="-516335">
            <a:off x="6514507" y="4682928"/>
            <a:ext cx="5782166" cy="470122"/>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F9E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9" name="Google Shape;399;g25be5ed00cc_0_123"/>
          <p:cNvSpPr/>
          <p:nvPr/>
        </p:nvSpPr>
        <p:spPr>
          <a:xfrm>
            <a:off x="-9750" y="3943725"/>
            <a:ext cx="12211500" cy="2946600"/>
          </a:xfrm>
          <a:prstGeom prst="rect">
            <a:avLst/>
          </a:prstGeom>
          <a:solidFill>
            <a:srgbClr val="FFFFFF">
              <a:alpha val="44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25be5ed00cc_0_123"/>
          <p:cNvSpPr txBox="1">
            <a:spLocks noGrp="1"/>
          </p:cNvSpPr>
          <p:nvPr>
            <p:ph type="subTitle" idx="1"/>
          </p:nvPr>
        </p:nvSpPr>
        <p:spPr>
          <a:xfrm>
            <a:off x="275" y="5086800"/>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2800"/>
              <a:buNone/>
              <a:defRPr b="1">
                <a:solidFill>
                  <a:srgbClr val="0A5882"/>
                </a:solidFill>
              </a:defRPr>
            </a:lvl1pPr>
            <a:lvl2pPr lvl="1" algn="ctr" rtl="0">
              <a:spcBef>
                <a:spcPts val="500"/>
              </a:spcBef>
              <a:spcAft>
                <a:spcPts val="0"/>
              </a:spcAft>
              <a:buClr>
                <a:srgbClr val="0A5882"/>
              </a:buClr>
              <a:buSzPts val="2400"/>
              <a:buNone/>
              <a:defRPr b="1">
                <a:solidFill>
                  <a:srgbClr val="0A5882"/>
                </a:solidFill>
              </a:defRPr>
            </a:lvl2pPr>
            <a:lvl3pPr lvl="2" algn="ctr" rtl="0">
              <a:spcBef>
                <a:spcPts val="500"/>
              </a:spcBef>
              <a:spcAft>
                <a:spcPts val="0"/>
              </a:spcAft>
              <a:buClr>
                <a:srgbClr val="0A5882"/>
              </a:buClr>
              <a:buSzPts val="2000"/>
              <a:buNone/>
              <a:defRPr b="1">
                <a:solidFill>
                  <a:srgbClr val="0A5882"/>
                </a:solidFill>
              </a:defRPr>
            </a:lvl3pPr>
            <a:lvl4pPr lvl="3" algn="ctr" rtl="0">
              <a:spcBef>
                <a:spcPts val="500"/>
              </a:spcBef>
              <a:spcAft>
                <a:spcPts val="0"/>
              </a:spcAft>
              <a:buClr>
                <a:srgbClr val="0A5882"/>
              </a:buClr>
              <a:buSzPts val="1800"/>
              <a:buNone/>
              <a:defRPr b="1">
                <a:solidFill>
                  <a:srgbClr val="0A5882"/>
                </a:solidFill>
              </a:defRPr>
            </a:lvl4pPr>
            <a:lvl5pPr lvl="4" algn="ctr" rtl="0">
              <a:spcBef>
                <a:spcPts val="500"/>
              </a:spcBef>
              <a:spcAft>
                <a:spcPts val="0"/>
              </a:spcAft>
              <a:buClr>
                <a:srgbClr val="0A5882"/>
              </a:buClr>
              <a:buSzPts val="1800"/>
              <a:buNone/>
              <a:defRPr b="1">
                <a:solidFill>
                  <a:srgbClr val="0A5882"/>
                </a:solidFill>
              </a:defRPr>
            </a:lvl5pPr>
            <a:lvl6pPr lvl="5" algn="ctr" rtl="0">
              <a:spcBef>
                <a:spcPts val="500"/>
              </a:spcBef>
              <a:spcAft>
                <a:spcPts val="0"/>
              </a:spcAft>
              <a:buClr>
                <a:srgbClr val="0A5882"/>
              </a:buClr>
              <a:buSzPts val="1800"/>
              <a:buNone/>
              <a:defRPr b="1">
                <a:solidFill>
                  <a:srgbClr val="0A5882"/>
                </a:solidFill>
              </a:defRPr>
            </a:lvl6pPr>
            <a:lvl7pPr lvl="6" algn="ctr" rtl="0">
              <a:spcBef>
                <a:spcPts val="500"/>
              </a:spcBef>
              <a:spcAft>
                <a:spcPts val="0"/>
              </a:spcAft>
              <a:buClr>
                <a:srgbClr val="0A5882"/>
              </a:buClr>
              <a:buSzPts val="1800"/>
              <a:buNone/>
              <a:defRPr b="1">
                <a:solidFill>
                  <a:srgbClr val="0A5882"/>
                </a:solidFill>
              </a:defRPr>
            </a:lvl7pPr>
            <a:lvl8pPr lvl="7" algn="ctr" rtl="0">
              <a:spcBef>
                <a:spcPts val="500"/>
              </a:spcBef>
              <a:spcAft>
                <a:spcPts val="0"/>
              </a:spcAft>
              <a:buClr>
                <a:srgbClr val="0A5882"/>
              </a:buClr>
              <a:buSzPts val="1800"/>
              <a:buNone/>
              <a:defRPr b="1">
                <a:solidFill>
                  <a:srgbClr val="0A5882"/>
                </a:solidFill>
              </a:defRPr>
            </a:lvl8pPr>
            <a:lvl9pPr lvl="8" algn="ctr" rtl="0">
              <a:spcBef>
                <a:spcPts val="500"/>
              </a:spcBef>
              <a:spcAft>
                <a:spcPts val="0"/>
              </a:spcAft>
              <a:buClr>
                <a:srgbClr val="0A5882"/>
              </a:buClr>
              <a:buSzPts val="1800"/>
              <a:buNone/>
              <a:defRPr b="1">
                <a:solidFill>
                  <a:srgbClr val="0A5882"/>
                </a:solidFill>
              </a:defRPr>
            </a:lvl9pPr>
          </a:lstStyle>
          <a:p>
            <a:endParaRPr/>
          </a:p>
        </p:txBody>
      </p:sp>
      <p:sp>
        <p:nvSpPr>
          <p:cNvPr id="401" name="Google Shape;401;g25be5ed00cc_0_123"/>
          <p:cNvSpPr txBox="1">
            <a:spLocks noGrp="1"/>
          </p:cNvSpPr>
          <p:nvPr>
            <p:ph type="subTitle" idx="2"/>
          </p:nvPr>
        </p:nvSpPr>
        <p:spPr>
          <a:xfrm>
            <a:off x="-50" y="5725897"/>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4000"/>
              <a:buNone/>
              <a:defRPr sz="4000" b="1">
                <a:solidFill>
                  <a:srgbClr val="0A5882"/>
                </a:solidFill>
              </a:defRPr>
            </a:lvl1pPr>
            <a:lvl2pPr lvl="1" algn="ctr" rtl="0">
              <a:spcBef>
                <a:spcPts val="500"/>
              </a:spcBef>
              <a:spcAft>
                <a:spcPts val="0"/>
              </a:spcAft>
              <a:buClr>
                <a:srgbClr val="0A5882"/>
              </a:buClr>
              <a:buSzPts val="4000"/>
              <a:buNone/>
              <a:defRPr sz="4000" b="1">
                <a:solidFill>
                  <a:srgbClr val="0A5882"/>
                </a:solidFill>
              </a:defRPr>
            </a:lvl2pPr>
            <a:lvl3pPr lvl="2" algn="ctr" rtl="0">
              <a:spcBef>
                <a:spcPts val="500"/>
              </a:spcBef>
              <a:spcAft>
                <a:spcPts val="0"/>
              </a:spcAft>
              <a:buClr>
                <a:srgbClr val="0A5882"/>
              </a:buClr>
              <a:buSzPts val="4000"/>
              <a:buNone/>
              <a:defRPr sz="4000" b="1">
                <a:solidFill>
                  <a:srgbClr val="0A5882"/>
                </a:solidFill>
              </a:defRPr>
            </a:lvl3pPr>
            <a:lvl4pPr lvl="3" algn="ctr" rtl="0">
              <a:spcBef>
                <a:spcPts val="500"/>
              </a:spcBef>
              <a:spcAft>
                <a:spcPts val="0"/>
              </a:spcAft>
              <a:buClr>
                <a:srgbClr val="0A5882"/>
              </a:buClr>
              <a:buSzPts val="4000"/>
              <a:buNone/>
              <a:defRPr sz="4000" b="1">
                <a:solidFill>
                  <a:srgbClr val="0A5882"/>
                </a:solidFill>
              </a:defRPr>
            </a:lvl4pPr>
            <a:lvl5pPr lvl="4" algn="ctr" rtl="0">
              <a:spcBef>
                <a:spcPts val="500"/>
              </a:spcBef>
              <a:spcAft>
                <a:spcPts val="0"/>
              </a:spcAft>
              <a:buClr>
                <a:srgbClr val="0A5882"/>
              </a:buClr>
              <a:buSzPts val="4000"/>
              <a:buNone/>
              <a:defRPr sz="4000" b="1">
                <a:solidFill>
                  <a:srgbClr val="0A5882"/>
                </a:solidFill>
              </a:defRPr>
            </a:lvl5pPr>
            <a:lvl6pPr lvl="5" algn="ctr" rtl="0">
              <a:spcBef>
                <a:spcPts val="500"/>
              </a:spcBef>
              <a:spcAft>
                <a:spcPts val="0"/>
              </a:spcAft>
              <a:buClr>
                <a:srgbClr val="0A5882"/>
              </a:buClr>
              <a:buSzPts val="4000"/>
              <a:buNone/>
              <a:defRPr sz="4000" b="1">
                <a:solidFill>
                  <a:srgbClr val="0A5882"/>
                </a:solidFill>
              </a:defRPr>
            </a:lvl6pPr>
            <a:lvl7pPr lvl="6" algn="ctr" rtl="0">
              <a:spcBef>
                <a:spcPts val="500"/>
              </a:spcBef>
              <a:spcAft>
                <a:spcPts val="0"/>
              </a:spcAft>
              <a:buClr>
                <a:srgbClr val="0A5882"/>
              </a:buClr>
              <a:buSzPts val="4000"/>
              <a:buNone/>
              <a:defRPr sz="4000" b="1">
                <a:solidFill>
                  <a:srgbClr val="0A5882"/>
                </a:solidFill>
              </a:defRPr>
            </a:lvl7pPr>
            <a:lvl8pPr lvl="7" algn="ctr" rtl="0">
              <a:spcBef>
                <a:spcPts val="500"/>
              </a:spcBef>
              <a:spcAft>
                <a:spcPts val="0"/>
              </a:spcAft>
              <a:buClr>
                <a:srgbClr val="0A5882"/>
              </a:buClr>
              <a:buSzPts val="4000"/>
              <a:buNone/>
              <a:defRPr sz="4000" b="1">
                <a:solidFill>
                  <a:srgbClr val="0A5882"/>
                </a:solidFill>
              </a:defRPr>
            </a:lvl8pPr>
            <a:lvl9pPr lvl="8" algn="ctr" rtl="0">
              <a:spcBef>
                <a:spcPts val="500"/>
              </a:spcBef>
              <a:spcAft>
                <a:spcPts val="0"/>
              </a:spcAft>
              <a:buClr>
                <a:srgbClr val="0A5882"/>
              </a:buClr>
              <a:buSzPts val="4000"/>
              <a:buNone/>
              <a:defRPr sz="4000" b="1">
                <a:solidFill>
                  <a:srgbClr val="0A5882"/>
                </a:solidFill>
              </a:defRPr>
            </a:lvl9pPr>
          </a:lstStyle>
          <a:p>
            <a:endParaRPr/>
          </a:p>
        </p:txBody>
      </p:sp>
      <p:sp>
        <p:nvSpPr>
          <p:cNvPr id="402" name="Google Shape;402;g25be5ed00cc_0_123"/>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ght Initiative">
  <p:cSld name="1_Diapositive de titre">
    <p:spTree>
      <p:nvGrpSpPr>
        <p:cNvPr id="1" name="Shape 403"/>
        <p:cNvGrpSpPr/>
        <p:nvPr/>
      </p:nvGrpSpPr>
      <p:grpSpPr>
        <a:xfrm>
          <a:off x="0" y="0"/>
          <a:ext cx="0" cy="0"/>
          <a:chOff x="0" y="0"/>
          <a:chExt cx="0" cy="0"/>
        </a:xfrm>
      </p:grpSpPr>
      <p:sp>
        <p:nvSpPr>
          <p:cNvPr id="404" name="Google Shape;404;g22f19022a51_0_276"/>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rtl="0">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rtl="0">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rtl="0">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grpSp>
        <p:nvGrpSpPr>
          <p:cNvPr id="405" name="Google Shape;405;g22f19022a51_0_276"/>
          <p:cNvGrpSpPr/>
          <p:nvPr/>
        </p:nvGrpSpPr>
        <p:grpSpPr>
          <a:xfrm>
            <a:off x="11328057" y="6315752"/>
            <a:ext cx="538116" cy="444548"/>
            <a:chOff x="11127266" y="6186351"/>
            <a:chExt cx="695240" cy="574500"/>
          </a:xfrm>
        </p:grpSpPr>
        <p:sp>
          <p:nvSpPr>
            <p:cNvPr id="406" name="Google Shape;406;g22f19022a51_0_276"/>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22f19022a51_0_276"/>
            <p:cNvSpPr/>
            <p:nvPr/>
          </p:nvSpPr>
          <p:spPr>
            <a:xfrm>
              <a:off x="11256106" y="618635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g22f19022a51_0_276"/>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grpSp>
        <p:nvGrpSpPr>
          <p:cNvPr id="409" name="Google Shape;409;g22f19022a51_0_276"/>
          <p:cNvGrpSpPr/>
          <p:nvPr/>
        </p:nvGrpSpPr>
        <p:grpSpPr>
          <a:xfrm>
            <a:off x="11545443" y="6314830"/>
            <a:ext cx="538985" cy="444548"/>
            <a:chOff x="11320559" y="6185161"/>
            <a:chExt cx="696364" cy="574500"/>
          </a:xfrm>
        </p:grpSpPr>
        <p:sp>
          <p:nvSpPr>
            <p:cNvPr id="410" name="Google Shape;410;g22f19022a51_0_276"/>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22f19022a51_0_276"/>
            <p:cNvSpPr/>
            <p:nvPr/>
          </p:nvSpPr>
          <p:spPr>
            <a:xfrm>
              <a:off x="11320559" y="618516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22f19022a51_0_276"/>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sp>
        <p:nvSpPr>
          <p:cNvPr id="413" name="Google Shape;413;g22f19022a51_0_276"/>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 name="Google Shape;414;g22f19022a51_0_276"/>
          <p:cNvPicPr preferRelativeResize="0"/>
          <p:nvPr/>
        </p:nvPicPr>
        <p:blipFill rotWithShape="1">
          <a:blip r:embed="rId2">
            <a:alphaModFix/>
          </a:blip>
          <a:srcRect l="52899" t="33555" r="22598" b="27999"/>
          <a:stretch/>
        </p:blipFill>
        <p:spPr>
          <a:xfrm>
            <a:off x="11587331" y="6359727"/>
            <a:ext cx="249405" cy="340276"/>
          </a:xfrm>
          <a:prstGeom prst="rect">
            <a:avLst/>
          </a:prstGeom>
          <a:noFill/>
          <a:ln>
            <a:noFill/>
          </a:ln>
        </p:spPr>
      </p:pic>
      <p:sp>
        <p:nvSpPr>
          <p:cNvPr id="415" name="Google Shape;415;g22f19022a51_0_276"/>
          <p:cNvSpPr/>
          <p:nvPr/>
        </p:nvSpPr>
        <p:spPr>
          <a:xfrm>
            <a:off x="0" y="0"/>
            <a:ext cx="12192000" cy="1197900"/>
          </a:xfrm>
          <a:prstGeom prst="rect">
            <a:avLst/>
          </a:prstGeom>
          <a:solidFill>
            <a:srgbClr val="ED7D31">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22f19022a51_0_276"/>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2pPr>
            <a:lvl3pPr marR="0" lvl="2"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3pPr>
            <a:lvl4pPr marR="0" lvl="3"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4pPr>
            <a:lvl5pPr marR="0" lvl="4"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5pPr>
            <a:lvl6pPr marR="0" lvl="5"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6pPr>
            <a:lvl7pPr marR="0" lvl="6"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7pPr>
            <a:lvl8pPr marR="0" lvl="7"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8pPr>
            <a:lvl9pPr marR="0" lvl="8"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9pPr>
          </a:lstStyle>
          <a:p>
            <a:endParaRPr/>
          </a:p>
        </p:txBody>
      </p:sp>
      <p:pic>
        <p:nvPicPr>
          <p:cNvPr id="417" name="Google Shape;417;g22f19022a51_0_276"/>
          <p:cNvPicPr preferRelativeResize="0"/>
          <p:nvPr/>
        </p:nvPicPr>
        <p:blipFill rotWithShape="1">
          <a:blip r:embed="rId3">
            <a:alphaModFix/>
          </a:blip>
          <a:srcRect/>
          <a:stretch/>
        </p:blipFill>
        <p:spPr>
          <a:xfrm>
            <a:off x="-118100" y="-63900"/>
            <a:ext cx="1940575" cy="1261799"/>
          </a:xfrm>
          <a:prstGeom prst="rect">
            <a:avLst/>
          </a:prstGeom>
          <a:noFill/>
          <a:ln>
            <a:noFill/>
          </a:ln>
        </p:spPr>
      </p:pic>
      <p:pic>
        <p:nvPicPr>
          <p:cNvPr id="418" name="Google Shape;418;g22f19022a51_0_276"/>
          <p:cNvPicPr preferRelativeResize="0"/>
          <p:nvPr/>
        </p:nvPicPr>
        <p:blipFill rotWithShape="1">
          <a:blip r:embed="rId4">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lete Initiative">
  <p:cSld name="1_Diapositive de titre_1_1">
    <p:spTree>
      <p:nvGrpSpPr>
        <p:cNvPr id="1" name="Shape 419"/>
        <p:cNvGrpSpPr/>
        <p:nvPr/>
      </p:nvGrpSpPr>
      <p:grpSpPr>
        <a:xfrm>
          <a:off x="0" y="0"/>
          <a:ext cx="0" cy="0"/>
          <a:chOff x="0" y="0"/>
          <a:chExt cx="0" cy="0"/>
        </a:xfrm>
      </p:grpSpPr>
      <p:sp>
        <p:nvSpPr>
          <p:cNvPr id="420" name="Google Shape;420;g22f19022a51_0_292"/>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rtl="0">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rtl="0">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rtl="0">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421" name="Google Shape;421;g22f19022a51_0_292"/>
          <p:cNvSpPr/>
          <p:nvPr/>
        </p:nvSpPr>
        <p:spPr>
          <a:xfrm>
            <a:off x="11662148"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g22f19022a51_0_292"/>
          <p:cNvGrpSpPr/>
          <p:nvPr/>
        </p:nvGrpSpPr>
        <p:grpSpPr>
          <a:xfrm>
            <a:off x="11777233" y="6364855"/>
            <a:ext cx="217178" cy="355351"/>
            <a:chOff x="11157555" y="6024051"/>
            <a:chExt cx="370295" cy="605885"/>
          </a:xfrm>
        </p:grpSpPr>
        <p:sp>
          <p:nvSpPr>
            <p:cNvPr id="423" name="Google Shape;423;g22f19022a51_0_292"/>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424" name="Google Shape;424;g22f19022a51_0_292"/>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425" name="Google Shape;425;g22f19022a51_0_292"/>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426" name="Google Shape;426;g22f19022a51_0_292"/>
          <p:cNvSpPr/>
          <p:nvPr/>
        </p:nvSpPr>
        <p:spPr>
          <a:xfrm>
            <a:off x="0" y="0"/>
            <a:ext cx="12192000" cy="1197900"/>
          </a:xfrm>
          <a:prstGeom prst="rect">
            <a:avLst/>
          </a:prstGeom>
          <a:solidFill>
            <a:srgbClr val="CEE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2f19022a51_0_292"/>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9pPr>
          </a:lstStyle>
          <a:p>
            <a:endParaRPr/>
          </a:p>
        </p:txBody>
      </p:sp>
      <p:pic>
        <p:nvPicPr>
          <p:cNvPr id="428" name="Google Shape;428;g22f19022a51_0_292"/>
          <p:cNvPicPr preferRelativeResize="0"/>
          <p:nvPr/>
        </p:nvPicPr>
        <p:blipFill rotWithShape="1">
          <a:blip r:embed="rId2">
            <a:alphaModFix/>
          </a:blip>
          <a:srcRect/>
          <a:stretch/>
        </p:blipFill>
        <p:spPr>
          <a:xfrm>
            <a:off x="-118100" y="-63900"/>
            <a:ext cx="1940575" cy="1261799"/>
          </a:xfrm>
          <a:prstGeom prst="rect">
            <a:avLst/>
          </a:prstGeom>
          <a:noFill/>
          <a:ln>
            <a:noFill/>
          </a:ln>
        </p:spPr>
      </p:pic>
      <p:pic>
        <p:nvPicPr>
          <p:cNvPr id="429" name="Google Shape;429;g22f19022a51_0_292"/>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2f19022a5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22f19022a5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 name="Google Shape;8;g22f19022a5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A8A8A"/>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9" name="Google Shape;9;g22f19022a51_0_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A8A8A"/>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jp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7.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www.clickson.eu/fr/kit-enseignant" TargetMode="Externa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4.png"/><Relationship Id="rId7" Type="http://schemas.openxmlformats.org/officeDocument/2006/relationships/hyperlink" Target="http://www.clickson.eu/fr/kit-enseignant"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7"/>
          <p:cNvSpPr/>
          <p:nvPr/>
        </p:nvSpPr>
        <p:spPr>
          <a:xfrm>
            <a:off x="4648578" y="1412386"/>
            <a:ext cx="2841256" cy="2841256"/>
          </a:xfrm>
          <a:prstGeom prst="blockArc">
            <a:avLst>
              <a:gd name="adj1" fmla="val 794951"/>
              <a:gd name="adj2" fmla="val 10121114"/>
              <a:gd name="adj3" fmla="val 238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86" name="Google Shape;586;p37"/>
          <p:cNvSpPr txBox="1"/>
          <p:nvPr/>
        </p:nvSpPr>
        <p:spPr>
          <a:xfrm>
            <a:off x="-1" y="5109148"/>
            <a:ext cx="12191853" cy="3796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orbel"/>
              <a:ea typeface="Corbel"/>
              <a:cs typeface="Corbel"/>
              <a:sym typeface="Corbel"/>
            </a:endParaRPr>
          </a:p>
        </p:txBody>
      </p:sp>
      <p:grpSp>
        <p:nvGrpSpPr>
          <p:cNvPr id="587" name="Google Shape;587;p37"/>
          <p:cNvGrpSpPr/>
          <p:nvPr/>
        </p:nvGrpSpPr>
        <p:grpSpPr>
          <a:xfrm>
            <a:off x="4960005" y="1723814"/>
            <a:ext cx="2218401" cy="2218401"/>
            <a:chOff x="4547049" y="1897856"/>
            <a:chExt cx="3071634" cy="3071634"/>
          </a:xfrm>
        </p:grpSpPr>
        <p:sp>
          <p:nvSpPr>
            <p:cNvPr id="588" name="Google Shape;588;p37"/>
            <p:cNvSpPr/>
            <p:nvPr/>
          </p:nvSpPr>
          <p:spPr>
            <a:xfrm>
              <a:off x="4547049" y="1897856"/>
              <a:ext cx="3071634" cy="3071634"/>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89" name="Google Shape;589;p37"/>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590" name="Google Shape;590;p37"/>
          <p:cNvSpPr/>
          <p:nvPr/>
        </p:nvSpPr>
        <p:spPr>
          <a:xfrm rot="-634690">
            <a:off x="4402904" y="2531493"/>
            <a:ext cx="489707" cy="585571"/>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591" name="Google Shape;591;p37"/>
          <p:cNvGrpSpPr/>
          <p:nvPr/>
        </p:nvGrpSpPr>
        <p:grpSpPr>
          <a:xfrm rot="1052635">
            <a:off x="7017236" y="2078906"/>
            <a:ext cx="1338434" cy="1227345"/>
            <a:chOff x="5655092" y="376887"/>
            <a:chExt cx="4490688" cy="4117968"/>
          </a:xfrm>
        </p:grpSpPr>
        <p:sp>
          <p:nvSpPr>
            <p:cNvPr id="592" name="Google Shape;592;p37"/>
            <p:cNvSpPr/>
            <p:nvPr/>
          </p:nvSpPr>
          <p:spPr>
            <a:xfrm>
              <a:off x="5655092" y="385052"/>
              <a:ext cx="4490688" cy="4109803"/>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93" name="Google Shape;593;p37"/>
            <p:cNvSpPr/>
            <p:nvPr/>
          </p:nvSpPr>
          <p:spPr>
            <a:xfrm>
              <a:off x="7600719" y="376887"/>
              <a:ext cx="2435227" cy="2185460"/>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94" name="Google Shape;594;p37"/>
            <p:cNvSpPr/>
            <p:nvPr/>
          </p:nvSpPr>
          <p:spPr>
            <a:xfrm>
              <a:off x="5750459" y="1472498"/>
              <a:ext cx="1612132"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595" name="Google Shape;595;p37"/>
          <p:cNvGrpSpPr/>
          <p:nvPr/>
        </p:nvGrpSpPr>
        <p:grpSpPr>
          <a:xfrm rot="1151421">
            <a:off x="6155444" y="1329364"/>
            <a:ext cx="811322" cy="566443"/>
            <a:chOff x="5679779" y="1344421"/>
            <a:chExt cx="994669" cy="694451"/>
          </a:xfrm>
        </p:grpSpPr>
        <p:sp>
          <p:nvSpPr>
            <p:cNvPr id="596" name="Google Shape;596;p37"/>
            <p:cNvSpPr/>
            <p:nvPr/>
          </p:nvSpPr>
          <p:spPr>
            <a:xfrm rot="739920">
              <a:off x="6440960" y="1354067"/>
              <a:ext cx="163273" cy="675158"/>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97" name="Google Shape;597;p37"/>
            <p:cNvSpPr/>
            <p:nvPr/>
          </p:nvSpPr>
          <p:spPr>
            <a:xfrm rot="186138">
              <a:off x="6177380" y="1465249"/>
              <a:ext cx="189750" cy="529535"/>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98" name="Google Shape;598;p37"/>
            <p:cNvSpPr/>
            <p:nvPr/>
          </p:nvSpPr>
          <p:spPr>
            <a:xfrm rot="-419470">
              <a:off x="5712813" y="1452010"/>
              <a:ext cx="216227" cy="556013"/>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99" name="Google Shape;599;p37"/>
            <p:cNvSpPr/>
            <p:nvPr/>
          </p:nvSpPr>
          <p:spPr>
            <a:xfrm>
              <a:off x="5975196" y="1441944"/>
              <a:ext cx="158861" cy="551600"/>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00" name="Google Shape;600;p37"/>
          <p:cNvGrpSpPr/>
          <p:nvPr/>
        </p:nvGrpSpPr>
        <p:grpSpPr>
          <a:xfrm rot="2779377">
            <a:off x="6882919" y="1481878"/>
            <a:ext cx="612565" cy="807484"/>
            <a:chOff x="5733204" y="4148522"/>
            <a:chExt cx="1306402" cy="1722100"/>
          </a:xfrm>
        </p:grpSpPr>
        <p:grpSp>
          <p:nvGrpSpPr>
            <p:cNvPr id="601" name="Google Shape;601;p37"/>
            <p:cNvGrpSpPr/>
            <p:nvPr/>
          </p:nvGrpSpPr>
          <p:grpSpPr>
            <a:xfrm>
              <a:off x="5733204" y="4148522"/>
              <a:ext cx="1306402" cy="1722100"/>
              <a:chOff x="2445111" y="599435"/>
              <a:chExt cx="5312311" cy="7002691"/>
            </a:xfrm>
          </p:grpSpPr>
          <p:sp>
            <p:nvSpPr>
              <p:cNvPr id="602" name="Google Shape;602;p37"/>
              <p:cNvSpPr/>
              <p:nvPr/>
            </p:nvSpPr>
            <p:spPr>
              <a:xfrm>
                <a:off x="2445111" y="599435"/>
                <a:ext cx="3497902" cy="6838182"/>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3" name="Google Shape;603;p37"/>
              <p:cNvSpPr/>
              <p:nvPr/>
            </p:nvSpPr>
            <p:spPr>
              <a:xfrm>
                <a:off x="2473235" y="4334670"/>
                <a:ext cx="1615901" cy="3158982"/>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4" name="Google Shape;604;p37"/>
              <p:cNvSpPr/>
              <p:nvPr/>
            </p:nvSpPr>
            <p:spPr>
              <a:xfrm>
                <a:off x="5693427" y="3567142"/>
                <a:ext cx="2063995" cy="403498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05" name="Google Shape;605;p37"/>
            <p:cNvGrpSpPr/>
            <p:nvPr/>
          </p:nvGrpSpPr>
          <p:grpSpPr>
            <a:xfrm>
              <a:off x="5960899" y="4970731"/>
              <a:ext cx="821311" cy="845919"/>
              <a:chOff x="954383" y="599435"/>
              <a:chExt cx="6803039" cy="7006874"/>
            </a:xfrm>
          </p:grpSpPr>
          <p:sp>
            <p:nvSpPr>
              <p:cNvPr id="606" name="Google Shape;606;p37"/>
              <p:cNvSpPr/>
              <p:nvPr/>
            </p:nvSpPr>
            <p:spPr>
              <a:xfrm>
                <a:off x="2445111" y="599435"/>
                <a:ext cx="3497902" cy="6838182"/>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7" name="Google Shape;607;p37"/>
              <p:cNvSpPr/>
              <p:nvPr/>
            </p:nvSpPr>
            <p:spPr>
              <a:xfrm>
                <a:off x="954383" y="4447323"/>
                <a:ext cx="1615901" cy="3158986"/>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8" name="Google Shape;608;p37"/>
              <p:cNvSpPr/>
              <p:nvPr/>
            </p:nvSpPr>
            <p:spPr>
              <a:xfrm>
                <a:off x="5693427" y="3567142"/>
                <a:ext cx="2063995" cy="403498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609" name="Google Shape;609;p37"/>
          <p:cNvGrpSpPr/>
          <p:nvPr/>
        </p:nvGrpSpPr>
        <p:grpSpPr>
          <a:xfrm rot="-3294498">
            <a:off x="4593929" y="2076986"/>
            <a:ext cx="889290" cy="318443"/>
            <a:chOff x="2751274" y="4274125"/>
            <a:chExt cx="1502839" cy="538144"/>
          </a:xfrm>
        </p:grpSpPr>
        <p:sp>
          <p:nvSpPr>
            <p:cNvPr id="610" name="Google Shape;610;p37"/>
            <p:cNvSpPr/>
            <p:nvPr/>
          </p:nvSpPr>
          <p:spPr>
            <a:xfrm>
              <a:off x="2751274" y="4567310"/>
              <a:ext cx="295404" cy="244959"/>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1" name="Google Shape;611;p37"/>
            <p:cNvSpPr/>
            <p:nvPr/>
          </p:nvSpPr>
          <p:spPr>
            <a:xfrm>
              <a:off x="3010694" y="4274125"/>
              <a:ext cx="592070" cy="490966"/>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2" name="Google Shape;612;p37"/>
            <p:cNvSpPr/>
            <p:nvPr/>
          </p:nvSpPr>
          <p:spPr>
            <a:xfrm>
              <a:off x="3593508" y="4427305"/>
              <a:ext cx="369266" cy="306207"/>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3" name="Google Shape;613;p37"/>
            <p:cNvSpPr/>
            <p:nvPr/>
          </p:nvSpPr>
          <p:spPr>
            <a:xfrm>
              <a:off x="3958709" y="4512144"/>
              <a:ext cx="295404" cy="244959"/>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14" name="Google Shape;614;p37"/>
          <p:cNvGrpSpPr/>
          <p:nvPr/>
        </p:nvGrpSpPr>
        <p:grpSpPr>
          <a:xfrm rot="-983725">
            <a:off x="5299953" y="1440426"/>
            <a:ext cx="822437" cy="417980"/>
            <a:chOff x="1786971" y="4942919"/>
            <a:chExt cx="2041538" cy="1037553"/>
          </a:xfrm>
        </p:grpSpPr>
        <p:sp>
          <p:nvSpPr>
            <p:cNvPr id="615" name="Google Shape;615;p37"/>
            <p:cNvSpPr/>
            <p:nvPr/>
          </p:nvSpPr>
          <p:spPr>
            <a:xfrm>
              <a:off x="1886713" y="4942919"/>
              <a:ext cx="1842053" cy="62168"/>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6" name="Google Shape;616;p37"/>
            <p:cNvSpPr/>
            <p:nvPr/>
          </p:nvSpPr>
          <p:spPr>
            <a:xfrm>
              <a:off x="1786971" y="5005087"/>
              <a:ext cx="2041538" cy="972483"/>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7" name="Google Shape;617;p37"/>
            <p:cNvSpPr/>
            <p:nvPr/>
          </p:nvSpPr>
          <p:spPr>
            <a:xfrm>
              <a:off x="1950379" y="5043805"/>
              <a:ext cx="1714722" cy="18775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618" name="Google Shape;618;p37"/>
            <p:cNvGrpSpPr/>
            <p:nvPr/>
          </p:nvGrpSpPr>
          <p:grpSpPr>
            <a:xfrm>
              <a:off x="2260924" y="5043805"/>
              <a:ext cx="1107473" cy="187751"/>
              <a:chOff x="7962899" y="2433000"/>
              <a:chExt cx="2294160" cy="371747"/>
            </a:xfrm>
          </p:grpSpPr>
          <p:grpSp>
            <p:nvGrpSpPr>
              <p:cNvPr id="619" name="Google Shape;619;p37"/>
              <p:cNvGrpSpPr/>
              <p:nvPr/>
            </p:nvGrpSpPr>
            <p:grpSpPr>
              <a:xfrm>
                <a:off x="7962899" y="2433000"/>
                <a:ext cx="344267" cy="371747"/>
                <a:chOff x="6383215" y="2833551"/>
                <a:chExt cx="240196" cy="371747"/>
              </a:xfrm>
            </p:grpSpPr>
            <p:sp>
              <p:nvSpPr>
                <p:cNvPr id="620" name="Google Shape;620;p37"/>
                <p:cNvSpPr/>
                <p:nvPr/>
              </p:nvSpPr>
              <p:spPr>
                <a:xfrm>
                  <a:off x="6427177" y="2833551"/>
                  <a:ext cx="152272" cy="10308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1" name="Google Shape;621;p37"/>
                <p:cNvSpPr/>
                <p:nvPr/>
              </p:nvSpPr>
              <p:spPr>
                <a:xfrm>
                  <a:off x="6383215" y="3030414"/>
                  <a:ext cx="240196" cy="174884"/>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2" name="Google Shape;622;p37"/>
                <p:cNvSpPr/>
                <p:nvPr/>
              </p:nvSpPr>
              <p:spPr>
                <a:xfrm>
                  <a:off x="6383215" y="2936632"/>
                  <a:ext cx="240196" cy="93782"/>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23" name="Google Shape;623;p37"/>
              <p:cNvGrpSpPr/>
              <p:nvPr/>
            </p:nvGrpSpPr>
            <p:grpSpPr>
              <a:xfrm>
                <a:off x="8933083" y="2433000"/>
                <a:ext cx="344267" cy="371747"/>
                <a:chOff x="6383215" y="2833551"/>
                <a:chExt cx="240196" cy="371747"/>
              </a:xfrm>
            </p:grpSpPr>
            <p:sp>
              <p:nvSpPr>
                <p:cNvPr id="624" name="Google Shape;624;p37"/>
                <p:cNvSpPr/>
                <p:nvPr/>
              </p:nvSpPr>
              <p:spPr>
                <a:xfrm>
                  <a:off x="6427177" y="2833551"/>
                  <a:ext cx="152272" cy="10308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5" name="Google Shape;625;p37"/>
                <p:cNvSpPr/>
                <p:nvPr/>
              </p:nvSpPr>
              <p:spPr>
                <a:xfrm>
                  <a:off x="6383215" y="3030414"/>
                  <a:ext cx="240196" cy="174884"/>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6" name="Google Shape;626;p37"/>
                <p:cNvSpPr/>
                <p:nvPr/>
              </p:nvSpPr>
              <p:spPr>
                <a:xfrm>
                  <a:off x="6383215" y="2936632"/>
                  <a:ext cx="240196" cy="93782"/>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27" name="Google Shape;627;p37"/>
              <p:cNvGrpSpPr/>
              <p:nvPr/>
            </p:nvGrpSpPr>
            <p:grpSpPr>
              <a:xfrm>
                <a:off x="9912792" y="2433000"/>
                <a:ext cx="344267" cy="371747"/>
                <a:chOff x="6383215" y="2833551"/>
                <a:chExt cx="240196" cy="371747"/>
              </a:xfrm>
            </p:grpSpPr>
            <p:sp>
              <p:nvSpPr>
                <p:cNvPr id="628" name="Google Shape;628;p37"/>
                <p:cNvSpPr/>
                <p:nvPr/>
              </p:nvSpPr>
              <p:spPr>
                <a:xfrm>
                  <a:off x="6427177" y="2833551"/>
                  <a:ext cx="152272" cy="10308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9" name="Google Shape;629;p37"/>
                <p:cNvSpPr/>
                <p:nvPr/>
              </p:nvSpPr>
              <p:spPr>
                <a:xfrm>
                  <a:off x="6383215" y="3030414"/>
                  <a:ext cx="240196" cy="174884"/>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0" name="Google Shape;630;p37"/>
                <p:cNvSpPr/>
                <p:nvPr/>
              </p:nvSpPr>
              <p:spPr>
                <a:xfrm>
                  <a:off x="6383215" y="2936632"/>
                  <a:ext cx="240196" cy="93782"/>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631" name="Google Shape;631;p37"/>
            <p:cNvSpPr/>
            <p:nvPr/>
          </p:nvSpPr>
          <p:spPr>
            <a:xfrm>
              <a:off x="1842501" y="5231555"/>
              <a:ext cx="527872" cy="746014"/>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2" name="Google Shape;632;p37"/>
            <p:cNvSpPr/>
            <p:nvPr/>
          </p:nvSpPr>
          <p:spPr>
            <a:xfrm>
              <a:off x="2313764" y="5231555"/>
              <a:ext cx="527872" cy="746014"/>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3" name="Google Shape;633;p37"/>
            <p:cNvSpPr/>
            <p:nvPr/>
          </p:nvSpPr>
          <p:spPr>
            <a:xfrm>
              <a:off x="2785027" y="5231555"/>
              <a:ext cx="527872" cy="746014"/>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4" name="Google Shape;634;p37"/>
            <p:cNvSpPr/>
            <p:nvPr/>
          </p:nvSpPr>
          <p:spPr>
            <a:xfrm>
              <a:off x="3256290" y="5231555"/>
              <a:ext cx="527872" cy="746014"/>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635" name="Google Shape;635;p37"/>
            <p:cNvGrpSpPr/>
            <p:nvPr/>
          </p:nvGrpSpPr>
          <p:grpSpPr>
            <a:xfrm>
              <a:off x="1962670" y="5271362"/>
              <a:ext cx="302363" cy="682663"/>
              <a:chOff x="7384246" y="2899703"/>
              <a:chExt cx="626352" cy="1351672"/>
            </a:xfrm>
          </p:grpSpPr>
          <p:sp>
            <p:nvSpPr>
              <p:cNvPr id="636" name="Google Shape;636;p37"/>
              <p:cNvSpPr/>
              <p:nvPr/>
            </p:nvSpPr>
            <p:spPr>
              <a:xfrm>
                <a:off x="7400629" y="2939722"/>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7" name="Google Shape;637;p37"/>
              <p:cNvSpPr/>
              <p:nvPr/>
            </p:nvSpPr>
            <p:spPr>
              <a:xfrm>
                <a:off x="747971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8" name="Google Shape;638;p37"/>
              <p:cNvSpPr/>
              <p:nvPr/>
            </p:nvSpPr>
            <p:spPr>
              <a:xfrm>
                <a:off x="7589172" y="3070274"/>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9" name="Google Shape;639;p37"/>
              <p:cNvSpPr/>
              <p:nvPr/>
            </p:nvSpPr>
            <p:spPr>
              <a:xfrm>
                <a:off x="7771871" y="336042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0" name="Google Shape;640;p37"/>
              <p:cNvSpPr/>
              <p:nvPr/>
            </p:nvSpPr>
            <p:spPr>
              <a:xfrm>
                <a:off x="790246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1" name="Google Shape;641;p37"/>
              <p:cNvSpPr/>
              <p:nvPr/>
            </p:nvSpPr>
            <p:spPr>
              <a:xfrm>
                <a:off x="7830766" y="37332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2" name="Google Shape;642;p37"/>
              <p:cNvSpPr/>
              <p:nvPr/>
            </p:nvSpPr>
            <p:spPr>
              <a:xfrm>
                <a:off x="7673413" y="357378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3" name="Google Shape;643;p37"/>
              <p:cNvSpPr/>
              <p:nvPr/>
            </p:nvSpPr>
            <p:spPr>
              <a:xfrm>
                <a:off x="7548206" y="375666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4" name="Google Shape;644;p37"/>
              <p:cNvSpPr/>
              <p:nvPr/>
            </p:nvSpPr>
            <p:spPr>
              <a:xfrm>
                <a:off x="7384246" y="3865978"/>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5" name="Google Shape;645;p37"/>
              <p:cNvSpPr/>
              <p:nvPr/>
            </p:nvSpPr>
            <p:spPr>
              <a:xfrm>
                <a:off x="7830765" y="2899703"/>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6" name="Google Shape;646;p37"/>
              <p:cNvSpPr/>
              <p:nvPr/>
            </p:nvSpPr>
            <p:spPr>
              <a:xfrm>
                <a:off x="7983166" y="38856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47" name="Google Shape;647;p37"/>
            <p:cNvGrpSpPr/>
            <p:nvPr/>
          </p:nvGrpSpPr>
          <p:grpSpPr>
            <a:xfrm>
              <a:off x="2430707" y="5271362"/>
              <a:ext cx="302363" cy="682663"/>
              <a:chOff x="7384246" y="2899703"/>
              <a:chExt cx="626352" cy="1351672"/>
            </a:xfrm>
          </p:grpSpPr>
          <p:sp>
            <p:nvSpPr>
              <p:cNvPr id="648" name="Google Shape;648;p37"/>
              <p:cNvSpPr/>
              <p:nvPr/>
            </p:nvSpPr>
            <p:spPr>
              <a:xfrm>
                <a:off x="7400629" y="2939722"/>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9" name="Google Shape;649;p37"/>
              <p:cNvSpPr/>
              <p:nvPr/>
            </p:nvSpPr>
            <p:spPr>
              <a:xfrm>
                <a:off x="747971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0" name="Google Shape;650;p37"/>
              <p:cNvSpPr/>
              <p:nvPr/>
            </p:nvSpPr>
            <p:spPr>
              <a:xfrm>
                <a:off x="7589172" y="3070274"/>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1" name="Google Shape;651;p37"/>
              <p:cNvSpPr/>
              <p:nvPr/>
            </p:nvSpPr>
            <p:spPr>
              <a:xfrm>
                <a:off x="7771871" y="336042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2" name="Google Shape;652;p37"/>
              <p:cNvSpPr/>
              <p:nvPr/>
            </p:nvSpPr>
            <p:spPr>
              <a:xfrm>
                <a:off x="790246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3" name="Google Shape;653;p37"/>
              <p:cNvSpPr/>
              <p:nvPr/>
            </p:nvSpPr>
            <p:spPr>
              <a:xfrm>
                <a:off x="7830766" y="37332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4" name="Google Shape;654;p37"/>
              <p:cNvSpPr/>
              <p:nvPr/>
            </p:nvSpPr>
            <p:spPr>
              <a:xfrm>
                <a:off x="7673413" y="357378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5" name="Google Shape;655;p37"/>
              <p:cNvSpPr/>
              <p:nvPr/>
            </p:nvSpPr>
            <p:spPr>
              <a:xfrm>
                <a:off x="7548206" y="375666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6" name="Google Shape;656;p37"/>
              <p:cNvSpPr/>
              <p:nvPr/>
            </p:nvSpPr>
            <p:spPr>
              <a:xfrm>
                <a:off x="7384246" y="3865978"/>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7" name="Google Shape;657;p37"/>
              <p:cNvSpPr/>
              <p:nvPr/>
            </p:nvSpPr>
            <p:spPr>
              <a:xfrm>
                <a:off x="7830765" y="2899703"/>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8" name="Google Shape;658;p37"/>
              <p:cNvSpPr/>
              <p:nvPr/>
            </p:nvSpPr>
            <p:spPr>
              <a:xfrm>
                <a:off x="7983166" y="38856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59" name="Google Shape;659;p37"/>
            <p:cNvGrpSpPr/>
            <p:nvPr/>
          </p:nvGrpSpPr>
          <p:grpSpPr>
            <a:xfrm>
              <a:off x="2898745" y="5271362"/>
              <a:ext cx="302363" cy="682663"/>
              <a:chOff x="7384246" y="2899703"/>
              <a:chExt cx="626352" cy="1351672"/>
            </a:xfrm>
          </p:grpSpPr>
          <p:sp>
            <p:nvSpPr>
              <p:cNvPr id="660" name="Google Shape;660;p37"/>
              <p:cNvSpPr/>
              <p:nvPr/>
            </p:nvSpPr>
            <p:spPr>
              <a:xfrm>
                <a:off x="7400629" y="2939722"/>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1" name="Google Shape;661;p37"/>
              <p:cNvSpPr/>
              <p:nvPr/>
            </p:nvSpPr>
            <p:spPr>
              <a:xfrm>
                <a:off x="747971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2" name="Google Shape;662;p37"/>
              <p:cNvSpPr/>
              <p:nvPr/>
            </p:nvSpPr>
            <p:spPr>
              <a:xfrm>
                <a:off x="7589172" y="3070274"/>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3" name="Google Shape;663;p37"/>
              <p:cNvSpPr/>
              <p:nvPr/>
            </p:nvSpPr>
            <p:spPr>
              <a:xfrm>
                <a:off x="7771871" y="336042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4" name="Google Shape;664;p37"/>
              <p:cNvSpPr/>
              <p:nvPr/>
            </p:nvSpPr>
            <p:spPr>
              <a:xfrm>
                <a:off x="790246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5" name="Google Shape;665;p37"/>
              <p:cNvSpPr/>
              <p:nvPr/>
            </p:nvSpPr>
            <p:spPr>
              <a:xfrm>
                <a:off x="7830766" y="37332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6" name="Google Shape;666;p37"/>
              <p:cNvSpPr/>
              <p:nvPr/>
            </p:nvSpPr>
            <p:spPr>
              <a:xfrm>
                <a:off x="7673413" y="357378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7" name="Google Shape;667;p37"/>
              <p:cNvSpPr/>
              <p:nvPr/>
            </p:nvSpPr>
            <p:spPr>
              <a:xfrm>
                <a:off x="7548206" y="375666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8" name="Google Shape;668;p37"/>
              <p:cNvSpPr/>
              <p:nvPr/>
            </p:nvSpPr>
            <p:spPr>
              <a:xfrm>
                <a:off x="7384246" y="3865978"/>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9" name="Google Shape;669;p37"/>
              <p:cNvSpPr/>
              <p:nvPr/>
            </p:nvSpPr>
            <p:spPr>
              <a:xfrm>
                <a:off x="7830765" y="2899703"/>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0" name="Google Shape;670;p37"/>
              <p:cNvSpPr/>
              <p:nvPr/>
            </p:nvSpPr>
            <p:spPr>
              <a:xfrm>
                <a:off x="7983166" y="38856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71" name="Google Shape;671;p37"/>
            <p:cNvGrpSpPr/>
            <p:nvPr/>
          </p:nvGrpSpPr>
          <p:grpSpPr>
            <a:xfrm>
              <a:off x="3366783" y="5271362"/>
              <a:ext cx="302363" cy="682663"/>
              <a:chOff x="7384246" y="2899703"/>
              <a:chExt cx="626352" cy="1351672"/>
            </a:xfrm>
          </p:grpSpPr>
          <p:sp>
            <p:nvSpPr>
              <p:cNvPr id="672" name="Google Shape;672;p37"/>
              <p:cNvSpPr/>
              <p:nvPr/>
            </p:nvSpPr>
            <p:spPr>
              <a:xfrm>
                <a:off x="7400629" y="2939722"/>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3" name="Google Shape;673;p37"/>
              <p:cNvSpPr/>
              <p:nvPr/>
            </p:nvSpPr>
            <p:spPr>
              <a:xfrm>
                <a:off x="747971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4" name="Google Shape;674;p37"/>
              <p:cNvSpPr/>
              <p:nvPr/>
            </p:nvSpPr>
            <p:spPr>
              <a:xfrm>
                <a:off x="7589172" y="3070274"/>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5" name="Google Shape;675;p37"/>
              <p:cNvSpPr/>
              <p:nvPr/>
            </p:nvSpPr>
            <p:spPr>
              <a:xfrm>
                <a:off x="7771871" y="336042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6" name="Google Shape;676;p37"/>
              <p:cNvSpPr/>
              <p:nvPr/>
            </p:nvSpPr>
            <p:spPr>
              <a:xfrm>
                <a:off x="7902462" y="320802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7" name="Google Shape;677;p37"/>
              <p:cNvSpPr/>
              <p:nvPr/>
            </p:nvSpPr>
            <p:spPr>
              <a:xfrm>
                <a:off x="7830766" y="37332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8" name="Google Shape;678;p37"/>
              <p:cNvSpPr/>
              <p:nvPr/>
            </p:nvSpPr>
            <p:spPr>
              <a:xfrm>
                <a:off x="7673413" y="3573780"/>
                <a:ext cx="27432" cy="64008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9" name="Google Shape;679;p37"/>
              <p:cNvSpPr/>
              <p:nvPr/>
            </p:nvSpPr>
            <p:spPr>
              <a:xfrm>
                <a:off x="7548206" y="3756660"/>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0" name="Google Shape;680;p37"/>
              <p:cNvSpPr/>
              <p:nvPr/>
            </p:nvSpPr>
            <p:spPr>
              <a:xfrm>
                <a:off x="7384246" y="3865978"/>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1" name="Google Shape;681;p37"/>
              <p:cNvSpPr/>
              <p:nvPr/>
            </p:nvSpPr>
            <p:spPr>
              <a:xfrm>
                <a:off x="7830765" y="2899703"/>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2" name="Google Shape;682;p37"/>
              <p:cNvSpPr/>
              <p:nvPr/>
            </p:nvSpPr>
            <p:spPr>
              <a:xfrm>
                <a:off x="7983166" y="3885615"/>
                <a:ext cx="27432" cy="36576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683" name="Google Shape;683;p37"/>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684" name="Google Shape;684;p37"/>
          <p:cNvGrpSpPr/>
          <p:nvPr/>
        </p:nvGrpSpPr>
        <p:grpSpPr>
          <a:xfrm>
            <a:off x="4658362" y="1417977"/>
            <a:ext cx="450484" cy="450484"/>
            <a:chOff x="4266660" y="45289"/>
            <a:chExt cx="768290" cy="768290"/>
          </a:xfrm>
        </p:grpSpPr>
        <p:sp>
          <p:nvSpPr>
            <p:cNvPr id="685" name="Google Shape;685;p37"/>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86" name="Google Shape;686;p37"/>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pic>
        <p:nvPicPr>
          <p:cNvPr id="687" name="Google Shape;687;p37"/>
          <p:cNvPicPr preferRelativeResize="0"/>
          <p:nvPr/>
        </p:nvPicPr>
        <p:blipFill rotWithShape="1">
          <a:blip r:embed="rId4">
            <a:alphaModFix/>
          </a:blip>
          <a:srcRect/>
          <a:stretch/>
        </p:blipFill>
        <p:spPr>
          <a:xfrm>
            <a:off x="5306301" y="2429164"/>
            <a:ext cx="1613872" cy="840686"/>
          </a:xfrm>
          <a:prstGeom prst="rect">
            <a:avLst/>
          </a:prstGeom>
          <a:noFill/>
          <a:ln>
            <a:noFill/>
          </a:ln>
        </p:spPr>
      </p:pic>
      <p:pic>
        <p:nvPicPr>
          <p:cNvPr id="688" name="Google Shape;688;p37"/>
          <p:cNvPicPr preferRelativeResize="0"/>
          <p:nvPr/>
        </p:nvPicPr>
        <p:blipFill rotWithShape="1">
          <a:blip r:embed="rId5">
            <a:alphaModFix/>
          </a:blip>
          <a:srcRect/>
          <a:stretch/>
        </p:blipFill>
        <p:spPr>
          <a:xfrm>
            <a:off x="3308557" y="5052154"/>
            <a:ext cx="907025" cy="843035"/>
          </a:xfrm>
          <a:prstGeom prst="rect">
            <a:avLst/>
          </a:prstGeom>
          <a:noFill/>
          <a:ln>
            <a:noFill/>
          </a:ln>
        </p:spPr>
      </p:pic>
      <p:pic>
        <p:nvPicPr>
          <p:cNvPr id="689" name="Google Shape;689;p37"/>
          <p:cNvPicPr preferRelativeResize="0"/>
          <p:nvPr/>
        </p:nvPicPr>
        <p:blipFill rotWithShape="1">
          <a:blip r:embed="rId6">
            <a:alphaModFix/>
          </a:blip>
          <a:srcRect/>
          <a:stretch/>
        </p:blipFill>
        <p:spPr>
          <a:xfrm>
            <a:off x="108425" y="97775"/>
            <a:ext cx="2057137" cy="464100"/>
          </a:xfrm>
          <a:prstGeom prst="rect">
            <a:avLst/>
          </a:prstGeom>
          <a:noFill/>
          <a:ln>
            <a:noFill/>
          </a:ln>
        </p:spPr>
      </p:pic>
      <p:sp>
        <p:nvSpPr>
          <p:cNvPr id="690" name="Google Shape;690;p37"/>
          <p:cNvSpPr txBox="1">
            <a:spLocks noGrp="1"/>
          </p:cNvSpPr>
          <p:nvPr>
            <p:ph type="subTitle" idx="1"/>
          </p:nvPr>
        </p:nvSpPr>
        <p:spPr>
          <a:xfrm>
            <a:off x="275" y="4858200"/>
            <a:ext cx="12211500" cy="12141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fr-FR"/>
              <a:t>Phase 4 :</a:t>
            </a:r>
            <a:endParaRPr/>
          </a:p>
        </p:txBody>
      </p:sp>
      <p:sp>
        <p:nvSpPr>
          <p:cNvPr id="691" name="Google Shape;691;p37"/>
          <p:cNvSpPr txBox="1">
            <a:spLocks noGrp="1"/>
          </p:cNvSpPr>
          <p:nvPr>
            <p:ph type="subTitle" idx="2"/>
          </p:nvPr>
        </p:nvSpPr>
        <p:spPr>
          <a:xfrm>
            <a:off x="-50" y="5497297"/>
            <a:ext cx="12211500" cy="12141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fr-FR"/>
              <a:t>Le plan d’action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e5b803d4b7_0_94"/>
          <p:cNvSpPr txBox="1">
            <a:spLocks noGrp="1"/>
          </p:cNvSpPr>
          <p:nvPr>
            <p:ph type="body" idx="4294967295"/>
          </p:nvPr>
        </p:nvSpPr>
        <p:spPr>
          <a:xfrm>
            <a:off x="896125" y="1162926"/>
            <a:ext cx="10972800" cy="5364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Clr>
                <a:srgbClr val="F79124"/>
              </a:buClr>
              <a:buSzPts val="2400"/>
              <a:buFont typeface="Arial"/>
              <a:buNone/>
            </a:pPr>
            <a:r>
              <a:rPr lang="fr-FR" sz="2100">
                <a:solidFill>
                  <a:schemeClr val="dk2"/>
                </a:solidFill>
              </a:rPr>
              <a:t>L</a:t>
            </a:r>
            <a:r>
              <a:rPr lang="fr-FR" sz="2100">
                <a:solidFill>
                  <a:schemeClr val="dk2"/>
                </a:solidFill>
                <a:latin typeface="Corbel"/>
                <a:ea typeface="Corbel"/>
                <a:cs typeface="Corbel"/>
                <a:sym typeface="Corbel"/>
              </a:rPr>
              <a:t>es principales catégories d’émission</a:t>
            </a:r>
            <a:endParaRPr sz="2100"/>
          </a:p>
        </p:txBody>
      </p:sp>
      <p:sp>
        <p:nvSpPr>
          <p:cNvPr id="847" name="Google Shape;847;ge5b803d4b7_0_94"/>
          <p:cNvSpPr/>
          <p:nvPr/>
        </p:nvSpPr>
        <p:spPr>
          <a:xfrm>
            <a:off x="1455383" y="1675673"/>
            <a:ext cx="4608000" cy="4104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848" name="Google Shape;848;ge5b803d4b7_0_94"/>
          <p:cNvSpPr/>
          <p:nvPr/>
        </p:nvSpPr>
        <p:spPr>
          <a:xfrm>
            <a:off x="6022058" y="1678747"/>
            <a:ext cx="4752000" cy="4097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849" name="Google Shape;849;ge5b803d4b7_0_94"/>
          <p:cNvSpPr txBox="1"/>
          <p:nvPr/>
        </p:nvSpPr>
        <p:spPr>
          <a:xfrm>
            <a:off x="5092551" y="5982392"/>
            <a:ext cx="57858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fr-FR" sz="1400" b="0" i="1" u="none" strike="noStrike" cap="none">
                <a:solidFill>
                  <a:schemeClr val="dk1"/>
                </a:solidFill>
                <a:latin typeface="Corbel"/>
                <a:ea typeface="Corbel"/>
                <a:cs typeface="Corbel"/>
                <a:sym typeface="Corbel"/>
              </a:rPr>
              <a:t>Source : Publication Faire sa part, Carbone 4, juin 2019</a:t>
            </a:r>
            <a:endParaRPr sz="1400" b="0" i="0" u="none" strike="noStrike" cap="none">
              <a:solidFill>
                <a:srgbClr val="000000"/>
              </a:solidFill>
              <a:latin typeface="Arial"/>
              <a:ea typeface="Arial"/>
              <a:cs typeface="Arial"/>
              <a:sym typeface="Arial"/>
            </a:endParaRPr>
          </a:p>
        </p:txBody>
      </p:sp>
      <p:sp>
        <p:nvSpPr>
          <p:cNvPr id="850" name="Google Shape;850;ge5b803d4b7_0_94"/>
          <p:cNvSpPr txBox="1"/>
          <p:nvPr/>
        </p:nvSpPr>
        <p:spPr>
          <a:xfrm>
            <a:off x="1839225" y="2185225"/>
            <a:ext cx="46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mfortaa"/>
              <a:ea typeface="Comfortaa"/>
              <a:cs typeface="Comfortaa"/>
              <a:sym typeface="Comfortaa"/>
            </a:endParaRPr>
          </a:p>
        </p:txBody>
      </p:sp>
      <p:sp>
        <p:nvSpPr>
          <p:cNvPr id="851" name="Google Shape;851;ge5b803d4b7_0_94"/>
          <p:cNvSpPr/>
          <p:nvPr/>
        </p:nvSpPr>
        <p:spPr>
          <a:xfrm>
            <a:off x="1455375" y="1678750"/>
            <a:ext cx="4586400" cy="21084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a:solidFill>
                  <a:srgbClr val="000000"/>
                </a:solidFill>
                <a:latin typeface="Corbel"/>
                <a:ea typeface="Corbel"/>
                <a:cs typeface="Corbel"/>
                <a:sym typeface="Corbel"/>
              </a:rPr>
              <a:t>Alimentation : 2 457 kg CO2e </a:t>
            </a:r>
            <a:endParaRPr sz="1400" b="0" i="0" u="none" strike="noStrike" cap="none">
              <a:solidFill>
                <a:srgbClr val="000000"/>
              </a:solidFill>
              <a:latin typeface="Arial"/>
              <a:ea typeface="Arial"/>
              <a:cs typeface="Arial"/>
              <a:sym typeface="Arial"/>
            </a:endParaRPr>
          </a:p>
        </p:txBody>
      </p:sp>
      <p:sp>
        <p:nvSpPr>
          <p:cNvPr id="852" name="Google Shape;852;ge5b803d4b7_0_94"/>
          <p:cNvSpPr/>
          <p:nvPr/>
        </p:nvSpPr>
        <p:spPr>
          <a:xfrm>
            <a:off x="6283900" y="2475875"/>
            <a:ext cx="670200" cy="2178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18 </a:t>
            </a:r>
            <a:endParaRPr sz="1400" b="0" i="0" u="none" strike="noStrike" cap="none">
              <a:solidFill>
                <a:srgbClr val="000000"/>
              </a:solidFill>
              <a:latin typeface="Arial"/>
              <a:ea typeface="Arial"/>
              <a:cs typeface="Arial"/>
              <a:sym typeface="Arial"/>
            </a:endParaRPr>
          </a:p>
        </p:txBody>
      </p:sp>
      <p:sp>
        <p:nvSpPr>
          <p:cNvPr id="853" name="Google Shape;853;ge5b803d4b7_0_94"/>
          <p:cNvSpPr/>
          <p:nvPr/>
        </p:nvSpPr>
        <p:spPr>
          <a:xfrm>
            <a:off x="6041775" y="1678750"/>
            <a:ext cx="4732200" cy="15777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a:solidFill>
                  <a:srgbClr val="000000"/>
                </a:solidFill>
                <a:latin typeface="Corbel"/>
                <a:ea typeface="Corbel"/>
                <a:cs typeface="Corbel"/>
                <a:sym typeface="Corbel"/>
              </a:rPr>
              <a:t>Transport : 1 838 kg CO2e</a:t>
            </a:r>
            <a:endParaRPr sz="1400" b="0" i="0" u="none" strike="noStrike" cap="none">
              <a:solidFill>
                <a:srgbClr val="000000"/>
              </a:solidFill>
              <a:latin typeface="Arial"/>
              <a:ea typeface="Arial"/>
              <a:cs typeface="Arial"/>
              <a:sym typeface="Arial"/>
            </a:endParaRPr>
          </a:p>
        </p:txBody>
      </p:sp>
      <p:sp>
        <p:nvSpPr>
          <p:cNvPr id="854" name="Google Shape;854;ge5b803d4b7_0_94"/>
          <p:cNvSpPr/>
          <p:nvPr/>
        </p:nvSpPr>
        <p:spPr>
          <a:xfrm>
            <a:off x="6041775" y="3228150"/>
            <a:ext cx="4732200" cy="1296000"/>
          </a:xfrm>
          <a:prstGeom prst="rect">
            <a:avLst/>
          </a:prstGeom>
          <a:solidFill>
            <a:srgbClr val="4581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a:solidFill>
                  <a:srgbClr val="000000"/>
                </a:solidFill>
                <a:latin typeface="Corbel"/>
                <a:ea typeface="Corbel"/>
                <a:cs typeface="Corbel"/>
                <a:sym typeface="Corbel"/>
              </a:rPr>
              <a:t>      Services :  1 783 kg CO2e</a:t>
            </a:r>
            <a:endParaRPr sz="1400" b="0" i="0" u="none" strike="noStrike" cap="none">
              <a:solidFill>
                <a:srgbClr val="000000"/>
              </a:solidFill>
              <a:latin typeface="Arial"/>
              <a:ea typeface="Arial"/>
              <a:cs typeface="Arial"/>
              <a:sym typeface="Arial"/>
            </a:endParaRPr>
          </a:p>
        </p:txBody>
      </p:sp>
      <p:sp>
        <p:nvSpPr>
          <p:cNvPr id="855" name="Google Shape;855;ge5b803d4b7_0_94"/>
          <p:cNvSpPr/>
          <p:nvPr/>
        </p:nvSpPr>
        <p:spPr>
          <a:xfrm>
            <a:off x="1455375" y="3787075"/>
            <a:ext cx="4586400" cy="1989300"/>
          </a:xfrm>
          <a:prstGeom prst="rect">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a:solidFill>
                  <a:srgbClr val="000000"/>
                </a:solidFill>
                <a:latin typeface="Corbel"/>
                <a:ea typeface="Corbel"/>
                <a:cs typeface="Corbel"/>
                <a:sym typeface="Corbel"/>
              </a:rPr>
              <a:t>Biens de consommation :  2 393 kg CO2e</a:t>
            </a:r>
            <a:endParaRPr sz="1400" b="0" i="0" u="none" strike="noStrike" cap="none">
              <a:solidFill>
                <a:srgbClr val="000000"/>
              </a:solidFill>
              <a:latin typeface="Arial"/>
              <a:ea typeface="Arial"/>
              <a:cs typeface="Arial"/>
              <a:sym typeface="Arial"/>
            </a:endParaRPr>
          </a:p>
        </p:txBody>
      </p:sp>
      <p:sp>
        <p:nvSpPr>
          <p:cNvPr id="856" name="Google Shape;856;ge5b803d4b7_0_94"/>
          <p:cNvSpPr/>
          <p:nvPr/>
        </p:nvSpPr>
        <p:spPr>
          <a:xfrm>
            <a:off x="6041775" y="4529975"/>
            <a:ext cx="4732200" cy="12465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300" b="1" i="0" u="none" strike="noStrike" cap="none">
                <a:solidFill>
                  <a:srgbClr val="262626"/>
                </a:solidFill>
                <a:latin typeface="Corbel"/>
                <a:ea typeface="Corbel"/>
                <a:cs typeface="Corbel"/>
                <a:sym typeface="Corbel"/>
              </a:rPr>
              <a:t>Énergie consommée au domicile</a:t>
            </a:r>
            <a:r>
              <a:rPr lang="fr-FR" sz="1300" b="1" i="0" u="none" strike="noStrike" cap="none">
                <a:solidFill>
                  <a:srgbClr val="000000"/>
                </a:solidFill>
                <a:latin typeface="Corbel"/>
                <a:ea typeface="Corbel"/>
                <a:cs typeface="Corbel"/>
                <a:sym typeface="Corbel"/>
              </a:rPr>
              <a:t> :  1 556 kg CO2e</a:t>
            </a:r>
            <a:endParaRPr sz="1400" b="0" i="0" u="none" strike="noStrike" cap="none">
              <a:solidFill>
                <a:srgbClr val="000000"/>
              </a:solidFill>
              <a:latin typeface="Arial"/>
              <a:ea typeface="Arial"/>
              <a:cs typeface="Arial"/>
              <a:sym typeface="Arial"/>
            </a:endParaRPr>
          </a:p>
        </p:txBody>
      </p:sp>
      <p:pic>
        <p:nvPicPr>
          <p:cNvPr id="857" name="Google Shape;857;ge5b803d4b7_0_94"/>
          <p:cNvPicPr preferRelativeResize="0"/>
          <p:nvPr/>
        </p:nvPicPr>
        <p:blipFill rotWithShape="1">
          <a:blip r:embed="rId5">
            <a:alphaModFix/>
          </a:blip>
          <a:srcRect/>
          <a:stretch/>
        </p:blipFill>
        <p:spPr>
          <a:xfrm>
            <a:off x="6379294" y="2263195"/>
            <a:ext cx="618357" cy="618357"/>
          </a:xfrm>
          <a:prstGeom prst="rect">
            <a:avLst/>
          </a:prstGeom>
          <a:noFill/>
          <a:ln>
            <a:noFill/>
          </a:ln>
        </p:spPr>
      </p:pic>
      <p:pic>
        <p:nvPicPr>
          <p:cNvPr id="858" name="Google Shape;858;ge5b803d4b7_0_94"/>
          <p:cNvPicPr preferRelativeResize="0"/>
          <p:nvPr/>
        </p:nvPicPr>
        <p:blipFill rotWithShape="1">
          <a:blip r:embed="rId6">
            <a:alphaModFix/>
          </a:blip>
          <a:srcRect/>
          <a:stretch/>
        </p:blipFill>
        <p:spPr>
          <a:xfrm>
            <a:off x="9462537" y="1618679"/>
            <a:ext cx="1296000" cy="1296000"/>
          </a:xfrm>
          <a:prstGeom prst="rect">
            <a:avLst/>
          </a:prstGeom>
          <a:noFill/>
          <a:ln>
            <a:noFill/>
          </a:ln>
        </p:spPr>
      </p:pic>
      <p:pic>
        <p:nvPicPr>
          <p:cNvPr id="859" name="Google Shape;859;ge5b803d4b7_0_94"/>
          <p:cNvPicPr preferRelativeResize="0"/>
          <p:nvPr/>
        </p:nvPicPr>
        <p:blipFill rotWithShape="1">
          <a:blip r:embed="rId7">
            <a:alphaModFix/>
          </a:blip>
          <a:srcRect/>
          <a:stretch/>
        </p:blipFill>
        <p:spPr>
          <a:xfrm>
            <a:off x="6783200" y="3302650"/>
            <a:ext cx="618350" cy="618350"/>
          </a:xfrm>
          <a:prstGeom prst="rect">
            <a:avLst/>
          </a:prstGeom>
          <a:noFill/>
          <a:ln>
            <a:noFill/>
          </a:ln>
        </p:spPr>
      </p:pic>
      <p:pic>
        <p:nvPicPr>
          <p:cNvPr id="860" name="Google Shape;860;ge5b803d4b7_0_94"/>
          <p:cNvPicPr preferRelativeResize="0"/>
          <p:nvPr/>
        </p:nvPicPr>
        <p:blipFill rotWithShape="1">
          <a:blip r:embed="rId8">
            <a:alphaModFix/>
          </a:blip>
          <a:srcRect/>
          <a:stretch/>
        </p:blipFill>
        <p:spPr>
          <a:xfrm>
            <a:off x="2010850" y="1699316"/>
            <a:ext cx="3278874" cy="2067270"/>
          </a:xfrm>
          <a:prstGeom prst="rect">
            <a:avLst/>
          </a:prstGeom>
          <a:noFill/>
          <a:ln>
            <a:noFill/>
          </a:ln>
        </p:spPr>
      </p:pic>
      <p:pic>
        <p:nvPicPr>
          <p:cNvPr id="861" name="Google Shape;861;ge5b803d4b7_0_94"/>
          <p:cNvPicPr preferRelativeResize="0"/>
          <p:nvPr/>
        </p:nvPicPr>
        <p:blipFill rotWithShape="1">
          <a:blip r:embed="rId9">
            <a:alphaModFix/>
          </a:blip>
          <a:srcRect/>
          <a:stretch/>
        </p:blipFill>
        <p:spPr>
          <a:xfrm>
            <a:off x="1661613" y="3921000"/>
            <a:ext cx="824410" cy="536500"/>
          </a:xfrm>
          <a:prstGeom prst="rect">
            <a:avLst/>
          </a:prstGeom>
          <a:noFill/>
          <a:ln>
            <a:noFill/>
          </a:ln>
        </p:spPr>
      </p:pic>
      <p:pic>
        <p:nvPicPr>
          <p:cNvPr id="862" name="Google Shape;862;ge5b803d4b7_0_94"/>
          <p:cNvPicPr preferRelativeResize="0"/>
          <p:nvPr/>
        </p:nvPicPr>
        <p:blipFill rotWithShape="1">
          <a:blip r:embed="rId10">
            <a:alphaModFix/>
          </a:blip>
          <a:srcRect/>
          <a:stretch/>
        </p:blipFill>
        <p:spPr>
          <a:xfrm>
            <a:off x="5092549" y="3854274"/>
            <a:ext cx="712501" cy="776816"/>
          </a:xfrm>
          <a:prstGeom prst="rect">
            <a:avLst/>
          </a:prstGeom>
          <a:noFill/>
          <a:ln>
            <a:noFill/>
          </a:ln>
        </p:spPr>
      </p:pic>
      <p:pic>
        <p:nvPicPr>
          <p:cNvPr id="863" name="Google Shape;863;ge5b803d4b7_0_94"/>
          <p:cNvPicPr preferRelativeResize="0"/>
          <p:nvPr/>
        </p:nvPicPr>
        <p:blipFill rotWithShape="1">
          <a:blip r:embed="rId11">
            <a:alphaModFix/>
          </a:blip>
          <a:srcRect/>
          <a:stretch/>
        </p:blipFill>
        <p:spPr>
          <a:xfrm>
            <a:off x="1555202" y="5049175"/>
            <a:ext cx="1006874" cy="670200"/>
          </a:xfrm>
          <a:prstGeom prst="rect">
            <a:avLst/>
          </a:prstGeom>
          <a:noFill/>
          <a:ln>
            <a:noFill/>
          </a:ln>
        </p:spPr>
      </p:pic>
      <p:pic>
        <p:nvPicPr>
          <p:cNvPr id="864" name="Google Shape;864;ge5b803d4b7_0_94"/>
          <p:cNvPicPr preferRelativeResize="0"/>
          <p:nvPr/>
        </p:nvPicPr>
        <p:blipFill rotWithShape="1">
          <a:blip r:embed="rId12">
            <a:alphaModFix/>
          </a:blip>
          <a:srcRect/>
          <a:stretch/>
        </p:blipFill>
        <p:spPr>
          <a:xfrm>
            <a:off x="6165574" y="4002174"/>
            <a:ext cx="670198" cy="446622"/>
          </a:xfrm>
          <a:prstGeom prst="rect">
            <a:avLst/>
          </a:prstGeom>
          <a:noFill/>
          <a:ln>
            <a:noFill/>
          </a:ln>
        </p:spPr>
      </p:pic>
      <p:pic>
        <p:nvPicPr>
          <p:cNvPr id="865" name="Google Shape;865;ge5b803d4b7_0_94"/>
          <p:cNvPicPr preferRelativeResize="0"/>
          <p:nvPr/>
        </p:nvPicPr>
        <p:blipFill rotWithShape="1">
          <a:blip r:embed="rId13">
            <a:alphaModFix/>
          </a:blip>
          <a:srcRect/>
          <a:stretch/>
        </p:blipFill>
        <p:spPr>
          <a:xfrm>
            <a:off x="9982200" y="4062100"/>
            <a:ext cx="378650" cy="378650"/>
          </a:xfrm>
          <a:prstGeom prst="rect">
            <a:avLst/>
          </a:prstGeom>
          <a:noFill/>
          <a:ln>
            <a:noFill/>
          </a:ln>
        </p:spPr>
      </p:pic>
      <p:pic>
        <p:nvPicPr>
          <p:cNvPr id="866" name="Google Shape;866;ge5b803d4b7_0_94"/>
          <p:cNvPicPr preferRelativeResize="0"/>
          <p:nvPr/>
        </p:nvPicPr>
        <p:blipFill rotWithShape="1">
          <a:blip r:embed="rId14">
            <a:alphaModFix/>
          </a:blip>
          <a:srcRect/>
          <a:stretch/>
        </p:blipFill>
        <p:spPr>
          <a:xfrm>
            <a:off x="9934575" y="3259625"/>
            <a:ext cx="618350" cy="618350"/>
          </a:xfrm>
          <a:prstGeom prst="rect">
            <a:avLst/>
          </a:prstGeom>
          <a:noFill/>
          <a:ln>
            <a:noFill/>
          </a:ln>
        </p:spPr>
      </p:pic>
      <p:pic>
        <p:nvPicPr>
          <p:cNvPr id="867" name="Google Shape;867;ge5b803d4b7_0_94"/>
          <p:cNvPicPr preferRelativeResize="0"/>
          <p:nvPr/>
        </p:nvPicPr>
        <p:blipFill rotWithShape="1">
          <a:blip r:embed="rId15">
            <a:alphaModFix/>
          </a:blip>
          <a:srcRect/>
          <a:stretch/>
        </p:blipFill>
        <p:spPr>
          <a:xfrm>
            <a:off x="6063375" y="5243175"/>
            <a:ext cx="536500" cy="536500"/>
          </a:xfrm>
          <a:prstGeom prst="rect">
            <a:avLst/>
          </a:prstGeom>
          <a:noFill/>
          <a:ln>
            <a:noFill/>
          </a:ln>
        </p:spPr>
      </p:pic>
      <p:pic>
        <p:nvPicPr>
          <p:cNvPr id="868" name="Google Shape;868;ge5b803d4b7_0_94"/>
          <p:cNvPicPr preferRelativeResize="0"/>
          <p:nvPr/>
        </p:nvPicPr>
        <p:blipFill rotWithShape="1">
          <a:blip r:embed="rId16">
            <a:alphaModFix/>
          </a:blip>
          <a:srcRect/>
          <a:stretch/>
        </p:blipFill>
        <p:spPr>
          <a:xfrm>
            <a:off x="10256075" y="5246399"/>
            <a:ext cx="411949" cy="411949"/>
          </a:xfrm>
          <a:prstGeom prst="rect">
            <a:avLst/>
          </a:prstGeom>
          <a:noFill/>
          <a:ln>
            <a:noFill/>
          </a:ln>
        </p:spPr>
      </p:pic>
      <p:sp>
        <p:nvSpPr>
          <p:cNvPr id="869" name="Google Shape;869;ge5b803d4b7_0_94"/>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dirty="0"/>
              <a:t>Empreinte carbone individuelle annuelle européenne</a:t>
            </a:r>
            <a:r>
              <a:rPr lang="fr-FR" dirty="0">
                <a:solidFill>
                  <a:schemeClr val="dk2"/>
                </a:solidFill>
              </a:rPr>
              <a:t>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7"/>
          <p:cNvSpPr txBox="1"/>
          <p:nvPr/>
        </p:nvSpPr>
        <p:spPr>
          <a:xfrm>
            <a:off x="1195745" y="552658"/>
            <a:ext cx="7889100" cy="98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17"/>
          <p:cNvSpPr txBox="1"/>
          <p:nvPr/>
        </p:nvSpPr>
        <p:spPr>
          <a:xfrm>
            <a:off x="956582" y="5479697"/>
            <a:ext cx="3346465" cy="402291"/>
          </a:xfrm>
          <a:prstGeom prst="rect">
            <a:avLst/>
          </a:prstGeom>
          <a:solidFill>
            <a:srgbClr val="085160"/>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Collectivement</a:t>
            </a:r>
            <a:endParaRPr sz="1400" b="0" i="0" u="none" strike="noStrike" cap="none">
              <a:solidFill>
                <a:srgbClr val="000000"/>
              </a:solidFill>
              <a:latin typeface="Arial"/>
              <a:ea typeface="Arial"/>
              <a:cs typeface="Arial"/>
              <a:sym typeface="Arial"/>
            </a:endParaRPr>
          </a:p>
        </p:txBody>
      </p:sp>
      <p:sp>
        <p:nvSpPr>
          <p:cNvPr id="877" name="Google Shape;877;p17"/>
          <p:cNvSpPr/>
          <p:nvPr/>
        </p:nvSpPr>
        <p:spPr>
          <a:xfrm>
            <a:off x="4728000" y="2843577"/>
            <a:ext cx="6096000" cy="101566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fr-FR" sz="2000" b="0" i="0" u="none" strike="noStrike" cap="none">
                <a:solidFill>
                  <a:schemeClr val="dk1"/>
                </a:solidFill>
                <a:latin typeface="Corbel"/>
                <a:ea typeface="Corbel"/>
                <a:cs typeface="Corbel"/>
                <a:sym typeface="Corbel"/>
              </a:rPr>
              <a:t>Pour aller plus loin, vous pouvez prendre part à une </a:t>
            </a:r>
            <a:r>
              <a:rPr lang="fr-FR" sz="2000" b="0" i="0" u="none" strike="noStrike" cap="none">
                <a:solidFill>
                  <a:srgbClr val="C55A11"/>
                </a:solidFill>
                <a:latin typeface="Corbel"/>
                <a:ea typeface="Corbel"/>
                <a:cs typeface="Corbel"/>
                <a:sym typeface="Corbel"/>
              </a:rPr>
              <a:t>action collective </a:t>
            </a:r>
            <a:r>
              <a:rPr lang="fr-FR" sz="2000" b="0" i="0" u="none" strike="noStrike" cap="none">
                <a:solidFill>
                  <a:schemeClr val="dk1"/>
                </a:solidFill>
                <a:latin typeface="Corbel"/>
                <a:ea typeface="Corbel"/>
                <a:cs typeface="Corbel"/>
                <a:sym typeface="Corbel"/>
              </a:rPr>
              <a:t>organisée dans votre école ou dans votre communauté.</a:t>
            </a:r>
            <a:endParaRPr sz="1400" b="0" i="0" u="none" strike="noStrike" cap="none">
              <a:solidFill>
                <a:srgbClr val="000000"/>
              </a:solidFill>
              <a:latin typeface="Arial"/>
              <a:ea typeface="Arial"/>
              <a:cs typeface="Arial"/>
              <a:sym typeface="Arial"/>
            </a:endParaRPr>
          </a:p>
        </p:txBody>
      </p:sp>
      <p:pic>
        <p:nvPicPr>
          <p:cNvPr id="878" name="Google Shape;878;p17"/>
          <p:cNvPicPr preferRelativeResize="0"/>
          <p:nvPr/>
        </p:nvPicPr>
        <p:blipFill rotWithShape="1">
          <a:blip r:embed="rId3">
            <a:alphaModFix/>
          </a:blip>
          <a:srcRect/>
          <a:stretch/>
        </p:blipFill>
        <p:spPr>
          <a:xfrm>
            <a:off x="11007925" y="5566900"/>
            <a:ext cx="1190625" cy="1228725"/>
          </a:xfrm>
          <a:prstGeom prst="rect">
            <a:avLst/>
          </a:prstGeom>
          <a:noFill/>
          <a:ln>
            <a:noFill/>
          </a:ln>
        </p:spPr>
      </p:pic>
      <p:sp>
        <p:nvSpPr>
          <p:cNvPr id="879" name="Google Shape;879;p17"/>
          <p:cNvSpPr/>
          <p:nvPr/>
        </p:nvSpPr>
        <p:spPr>
          <a:xfrm>
            <a:off x="1015202" y="2143542"/>
            <a:ext cx="3247200" cy="3159000"/>
          </a:xfrm>
          <a:prstGeom prst="ellipse">
            <a:avLst/>
          </a:prstGeom>
          <a:solidFill>
            <a:srgbClr val="08516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880" name="Google Shape;880;p17"/>
          <p:cNvPicPr preferRelativeResize="0"/>
          <p:nvPr/>
        </p:nvPicPr>
        <p:blipFill rotWithShape="1">
          <a:blip r:embed="rId4">
            <a:alphaModFix/>
          </a:blip>
          <a:srcRect/>
          <a:stretch/>
        </p:blipFill>
        <p:spPr>
          <a:xfrm>
            <a:off x="1195750" y="2297074"/>
            <a:ext cx="2885850" cy="2852050"/>
          </a:xfrm>
          <a:prstGeom prst="rect">
            <a:avLst/>
          </a:prstGeom>
          <a:noFill/>
          <a:ln>
            <a:noFill/>
          </a:ln>
        </p:spPr>
      </p:pic>
      <p:sp>
        <p:nvSpPr>
          <p:cNvPr id="881" name="Google Shape;881;p17"/>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Deuxième niveau d’action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6"/>
          <p:cNvSpPr/>
          <p:nvPr/>
        </p:nvSpPr>
        <p:spPr>
          <a:xfrm>
            <a:off x="566725" y="4183850"/>
            <a:ext cx="28182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1800">
                <a:solidFill>
                  <a:srgbClr val="085160"/>
                </a:solidFill>
                <a:latin typeface="Corbel"/>
                <a:ea typeface="Corbel"/>
                <a:cs typeface="Corbel"/>
                <a:sym typeface="Corbel"/>
              </a:rPr>
              <a:t>Mesure de l’empreinte carbone de l’établissement</a:t>
            </a:r>
            <a:endParaRPr sz="1400" b="0" i="0" u="none" strike="noStrike" cap="none">
              <a:solidFill>
                <a:srgbClr val="000000"/>
              </a:solidFill>
              <a:latin typeface="Arial"/>
              <a:ea typeface="Arial"/>
              <a:cs typeface="Arial"/>
              <a:sym typeface="Arial"/>
            </a:endParaRPr>
          </a:p>
        </p:txBody>
      </p:sp>
      <p:sp>
        <p:nvSpPr>
          <p:cNvPr id="887" name="Google Shape;887;p16"/>
          <p:cNvSpPr/>
          <p:nvPr/>
        </p:nvSpPr>
        <p:spPr>
          <a:xfrm>
            <a:off x="1347251" y="1407450"/>
            <a:ext cx="2979600" cy="819000"/>
          </a:xfrm>
          <a:prstGeom prst="rect">
            <a:avLst/>
          </a:prstGeom>
          <a:solidFill>
            <a:srgbClr val="C55A1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fr-FR" sz="2400" b="1" i="0" u="none" strike="noStrike" cap="none">
                <a:solidFill>
                  <a:srgbClr val="FFFFFF"/>
                </a:solidFill>
                <a:latin typeface="Corbel"/>
                <a:ea typeface="Corbel"/>
                <a:cs typeface="Corbel"/>
                <a:sym typeface="Corbel"/>
              </a:rPr>
              <a:t>Dans mon lycée ou mon collège</a:t>
            </a:r>
            <a:endParaRPr sz="1400" b="0" i="0" u="none" strike="noStrike" cap="none">
              <a:solidFill>
                <a:srgbClr val="000000"/>
              </a:solidFill>
              <a:latin typeface="Arial"/>
              <a:ea typeface="Arial"/>
              <a:cs typeface="Arial"/>
              <a:sym typeface="Arial"/>
            </a:endParaRPr>
          </a:p>
        </p:txBody>
      </p:sp>
      <p:sp>
        <p:nvSpPr>
          <p:cNvPr id="888" name="Google Shape;888;p16"/>
          <p:cNvSpPr/>
          <p:nvPr/>
        </p:nvSpPr>
        <p:spPr>
          <a:xfrm>
            <a:off x="7325100" y="1482009"/>
            <a:ext cx="3168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rgbClr val="085160"/>
                </a:solidFill>
                <a:latin typeface="Corbel"/>
                <a:ea typeface="Corbel"/>
                <a:cs typeface="Corbel"/>
                <a:sym typeface="Corbel"/>
              </a:rPr>
              <a:t>   Groupes de sensibilisation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85160"/>
              </a:solidFill>
              <a:latin typeface="Corbel"/>
              <a:ea typeface="Corbel"/>
              <a:cs typeface="Corbel"/>
              <a:sym typeface="Corbel"/>
            </a:endParaRPr>
          </a:p>
        </p:txBody>
      </p:sp>
      <p:pic>
        <p:nvPicPr>
          <p:cNvPr id="889" name="Google Shape;889;p16" descr="Little Citizens For Climate"/>
          <p:cNvPicPr preferRelativeResize="0"/>
          <p:nvPr/>
        </p:nvPicPr>
        <p:blipFill rotWithShape="1">
          <a:blip r:embed="rId3">
            <a:alphaModFix/>
          </a:blip>
          <a:srcRect/>
          <a:stretch/>
        </p:blipFill>
        <p:spPr>
          <a:xfrm>
            <a:off x="10199605" y="1306821"/>
            <a:ext cx="870474" cy="870474"/>
          </a:xfrm>
          <a:prstGeom prst="rect">
            <a:avLst/>
          </a:prstGeom>
          <a:noFill/>
          <a:ln>
            <a:noFill/>
          </a:ln>
        </p:spPr>
      </p:pic>
      <p:sp>
        <p:nvSpPr>
          <p:cNvPr id="890" name="Google Shape;890;p16"/>
          <p:cNvSpPr/>
          <p:nvPr/>
        </p:nvSpPr>
        <p:spPr>
          <a:xfrm>
            <a:off x="835336" y="2412585"/>
            <a:ext cx="1800000" cy="3902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1800" b="0" i="0" u="none" strike="noStrike" cap="none">
                <a:solidFill>
                  <a:srgbClr val="085160"/>
                </a:solidFill>
                <a:latin typeface="Corbel"/>
                <a:ea typeface="Corbel"/>
                <a:cs typeface="Corbel"/>
                <a:sym typeface="Corbel"/>
              </a:rPr>
              <a:t>Sensibiliser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85160"/>
              </a:solidFill>
              <a:latin typeface="Corbel"/>
              <a:ea typeface="Corbel"/>
              <a:cs typeface="Corbel"/>
              <a:sym typeface="Corbel"/>
            </a:endParaRPr>
          </a:p>
        </p:txBody>
      </p:sp>
      <p:pic>
        <p:nvPicPr>
          <p:cNvPr id="891" name="Google Shape;891;p16" descr="Résultat de recherche d'images pour &quot;citoyens pour le climat&quot;"/>
          <p:cNvPicPr preferRelativeResize="0"/>
          <p:nvPr/>
        </p:nvPicPr>
        <p:blipFill rotWithShape="1">
          <a:blip r:embed="rId4">
            <a:alphaModFix/>
          </a:blip>
          <a:srcRect/>
          <a:stretch/>
        </p:blipFill>
        <p:spPr>
          <a:xfrm>
            <a:off x="8765776" y="2655701"/>
            <a:ext cx="1011875" cy="1011875"/>
          </a:xfrm>
          <a:prstGeom prst="rect">
            <a:avLst/>
          </a:prstGeom>
          <a:noFill/>
          <a:ln>
            <a:noFill/>
          </a:ln>
        </p:spPr>
      </p:pic>
      <p:pic>
        <p:nvPicPr>
          <p:cNvPr id="892" name="Google Shape;892;p16" descr="Résultat de recherche d'images pour &quot;warn association logo&quot;"/>
          <p:cNvPicPr preferRelativeResize="0"/>
          <p:nvPr/>
        </p:nvPicPr>
        <p:blipFill rotWithShape="1">
          <a:blip r:embed="rId5">
            <a:alphaModFix/>
          </a:blip>
          <a:srcRect/>
          <a:stretch/>
        </p:blipFill>
        <p:spPr>
          <a:xfrm>
            <a:off x="10033990" y="2483163"/>
            <a:ext cx="569928" cy="746436"/>
          </a:xfrm>
          <a:prstGeom prst="rect">
            <a:avLst/>
          </a:prstGeom>
          <a:noFill/>
          <a:ln>
            <a:noFill/>
          </a:ln>
        </p:spPr>
      </p:pic>
      <p:sp>
        <p:nvSpPr>
          <p:cNvPr id="893" name="Google Shape;893;p16"/>
          <p:cNvSpPr/>
          <p:nvPr/>
        </p:nvSpPr>
        <p:spPr>
          <a:xfrm rot="7909194">
            <a:off x="4683864" y="2010852"/>
            <a:ext cx="82720" cy="1108225"/>
          </a:xfrm>
          <a:prstGeom prst="triangle">
            <a:avLst>
              <a:gd name="adj" fmla="val 50000"/>
            </a:avLst>
          </a:prstGeom>
          <a:solidFill>
            <a:srgbClr val="C55A1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rgbClr val="FFFFFF"/>
              </a:solidFill>
              <a:latin typeface="Corbel"/>
              <a:ea typeface="Corbel"/>
              <a:cs typeface="Corbel"/>
              <a:sym typeface="Corbel"/>
            </a:endParaRPr>
          </a:p>
        </p:txBody>
      </p:sp>
      <p:sp>
        <p:nvSpPr>
          <p:cNvPr id="894" name="Google Shape;894;p16"/>
          <p:cNvSpPr/>
          <p:nvPr/>
        </p:nvSpPr>
        <p:spPr>
          <a:xfrm rot="-8338552">
            <a:off x="6714893" y="864974"/>
            <a:ext cx="149914" cy="2116551"/>
          </a:xfrm>
          <a:prstGeom prst="triangle">
            <a:avLst>
              <a:gd name="adj" fmla="val 50000"/>
            </a:avLst>
          </a:prstGeom>
          <a:solidFill>
            <a:srgbClr val="C55A1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rgbClr val="FFFFFF"/>
              </a:solidFill>
              <a:latin typeface="Corbel"/>
              <a:ea typeface="Corbel"/>
              <a:cs typeface="Corbel"/>
              <a:sym typeface="Corbel"/>
            </a:endParaRPr>
          </a:p>
        </p:txBody>
      </p:sp>
      <p:sp>
        <p:nvSpPr>
          <p:cNvPr id="895" name="Google Shape;895;p16"/>
          <p:cNvSpPr/>
          <p:nvPr/>
        </p:nvSpPr>
        <p:spPr>
          <a:xfrm>
            <a:off x="1508774" y="3395455"/>
            <a:ext cx="2818077" cy="4104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1800" b="0" i="0" u="none" strike="noStrike" cap="none">
                <a:solidFill>
                  <a:srgbClr val="085160"/>
                </a:solidFill>
                <a:latin typeface="Corbel"/>
                <a:ea typeface="Corbel"/>
                <a:cs typeface="Corbel"/>
                <a:sym typeface="Corbel"/>
              </a:rPr>
              <a:t>Eco-délégués</a:t>
            </a:r>
            <a:endParaRPr sz="1400" b="0" i="0" u="none" strike="noStrike" cap="none">
              <a:solidFill>
                <a:srgbClr val="000000"/>
              </a:solidFill>
              <a:latin typeface="Arial"/>
              <a:ea typeface="Arial"/>
              <a:cs typeface="Arial"/>
              <a:sym typeface="Arial"/>
            </a:endParaRPr>
          </a:p>
        </p:txBody>
      </p:sp>
      <p:pic>
        <p:nvPicPr>
          <p:cNvPr id="896" name="Google Shape;896;p16" descr="Résultat de recherche d'images pour &quot;mégaphone png&quot;"/>
          <p:cNvPicPr preferRelativeResize="0"/>
          <p:nvPr/>
        </p:nvPicPr>
        <p:blipFill rotWithShape="1">
          <a:blip r:embed="rId6">
            <a:alphaModFix/>
          </a:blip>
          <a:srcRect/>
          <a:stretch/>
        </p:blipFill>
        <p:spPr>
          <a:xfrm>
            <a:off x="2511809" y="2358502"/>
            <a:ext cx="733134" cy="784401"/>
          </a:xfrm>
          <a:prstGeom prst="rect">
            <a:avLst/>
          </a:prstGeom>
          <a:noFill/>
          <a:ln>
            <a:noFill/>
          </a:ln>
        </p:spPr>
      </p:pic>
      <p:pic>
        <p:nvPicPr>
          <p:cNvPr id="897" name="Google Shape;897;p16" descr="Résultat de recherche d'images pour &quot;élection icone png&quot;"/>
          <p:cNvPicPr preferRelativeResize="0"/>
          <p:nvPr/>
        </p:nvPicPr>
        <p:blipFill rotWithShape="1">
          <a:blip r:embed="rId7">
            <a:alphaModFix/>
          </a:blip>
          <a:srcRect/>
          <a:stretch/>
        </p:blipFill>
        <p:spPr>
          <a:xfrm>
            <a:off x="840000" y="3298598"/>
            <a:ext cx="668774" cy="764671"/>
          </a:xfrm>
          <a:prstGeom prst="ellipse">
            <a:avLst/>
          </a:prstGeom>
          <a:noFill/>
          <a:ln>
            <a:noFill/>
          </a:ln>
        </p:spPr>
      </p:pic>
      <p:pic>
        <p:nvPicPr>
          <p:cNvPr id="898" name="Google Shape;898;p16" descr="Résultat de recherche d'images pour &quot;icon calcul&quot;"/>
          <p:cNvPicPr preferRelativeResize="0"/>
          <p:nvPr/>
        </p:nvPicPr>
        <p:blipFill rotWithShape="1">
          <a:blip r:embed="rId8">
            <a:alphaModFix/>
          </a:blip>
          <a:srcRect/>
          <a:stretch/>
        </p:blipFill>
        <p:spPr>
          <a:xfrm>
            <a:off x="3327420" y="4369720"/>
            <a:ext cx="502882" cy="553461"/>
          </a:xfrm>
          <a:prstGeom prst="rect">
            <a:avLst/>
          </a:prstGeom>
          <a:noFill/>
          <a:ln>
            <a:noFill/>
          </a:ln>
        </p:spPr>
      </p:pic>
      <p:sp>
        <p:nvSpPr>
          <p:cNvPr id="899" name="Google Shape;899;p16"/>
          <p:cNvSpPr/>
          <p:nvPr/>
        </p:nvSpPr>
        <p:spPr>
          <a:xfrm>
            <a:off x="2118809" y="5229769"/>
            <a:ext cx="2818077" cy="3504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1800" b="0" i="0" u="none" strike="noStrike" cap="none">
                <a:solidFill>
                  <a:srgbClr val="085160"/>
                </a:solidFill>
                <a:latin typeface="Corbel"/>
                <a:ea typeface="Corbel"/>
                <a:cs typeface="Corbel"/>
                <a:sym typeface="Corbel"/>
              </a:rPr>
              <a:t>Concours, récompenses</a:t>
            </a:r>
            <a:endParaRPr sz="1400" b="0" i="0" u="none" strike="noStrike" cap="none">
              <a:solidFill>
                <a:srgbClr val="000000"/>
              </a:solidFill>
              <a:latin typeface="Arial"/>
              <a:ea typeface="Arial"/>
              <a:cs typeface="Arial"/>
              <a:sym typeface="Arial"/>
            </a:endParaRPr>
          </a:p>
        </p:txBody>
      </p:sp>
      <p:sp>
        <p:nvSpPr>
          <p:cNvPr id="900" name="Google Shape;900;p16"/>
          <p:cNvSpPr/>
          <p:nvPr/>
        </p:nvSpPr>
        <p:spPr>
          <a:xfrm>
            <a:off x="6493800" y="861250"/>
            <a:ext cx="3164700" cy="505500"/>
          </a:xfrm>
          <a:prstGeom prst="rect">
            <a:avLst/>
          </a:prstGeom>
          <a:solidFill>
            <a:srgbClr val="C55A1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fr-FR" sz="2400" b="1" i="0" u="none" strike="noStrike" cap="none">
                <a:solidFill>
                  <a:srgbClr val="FFFFFF"/>
                </a:solidFill>
                <a:latin typeface="Corbel"/>
                <a:ea typeface="Corbel"/>
                <a:cs typeface="Corbel"/>
                <a:sym typeface="Corbel"/>
              </a:rPr>
              <a:t>Après le lycée / collège</a:t>
            </a:r>
            <a:endParaRPr sz="1400" b="0" i="0" u="none" strike="noStrike" cap="none">
              <a:solidFill>
                <a:srgbClr val="000000"/>
              </a:solidFill>
              <a:latin typeface="Arial"/>
              <a:ea typeface="Arial"/>
              <a:cs typeface="Arial"/>
              <a:sym typeface="Arial"/>
            </a:endParaRPr>
          </a:p>
        </p:txBody>
      </p:sp>
      <p:pic>
        <p:nvPicPr>
          <p:cNvPr id="901" name="Google Shape;901;p16"/>
          <p:cNvPicPr preferRelativeResize="0"/>
          <p:nvPr/>
        </p:nvPicPr>
        <p:blipFill rotWithShape="1">
          <a:blip r:embed="rId9">
            <a:alphaModFix/>
          </a:blip>
          <a:srcRect/>
          <a:stretch/>
        </p:blipFill>
        <p:spPr>
          <a:xfrm>
            <a:off x="7697797" y="2520643"/>
            <a:ext cx="569926" cy="671475"/>
          </a:xfrm>
          <a:prstGeom prst="rect">
            <a:avLst/>
          </a:prstGeom>
          <a:noFill/>
          <a:ln>
            <a:noFill/>
          </a:ln>
        </p:spPr>
      </p:pic>
      <p:pic>
        <p:nvPicPr>
          <p:cNvPr id="902" name="Google Shape;902;p16"/>
          <p:cNvPicPr preferRelativeResize="0"/>
          <p:nvPr/>
        </p:nvPicPr>
        <p:blipFill rotWithShape="1">
          <a:blip r:embed="rId10">
            <a:alphaModFix/>
          </a:blip>
          <a:srcRect/>
          <a:stretch/>
        </p:blipFill>
        <p:spPr>
          <a:xfrm>
            <a:off x="6815113" y="2666405"/>
            <a:ext cx="569925" cy="379950"/>
          </a:xfrm>
          <a:prstGeom prst="rect">
            <a:avLst/>
          </a:prstGeom>
          <a:noFill/>
          <a:ln>
            <a:noFill/>
          </a:ln>
        </p:spPr>
      </p:pic>
      <p:pic>
        <p:nvPicPr>
          <p:cNvPr id="903" name="Google Shape;903;p16"/>
          <p:cNvPicPr preferRelativeResize="0"/>
          <p:nvPr/>
        </p:nvPicPr>
        <p:blipFill rotWithShape="1">
          <a:blip r:embed="rId11">
            <a:alphaModFix/>
          </a:blip>
          <a:srcRect/>
          <a:stretch/>
        </p:blipFill>
        <p:spPr>
          <a:xfrm>
            <a:off x="7540454" y="5455900"/>
            <a:ext cx="668774" cy="446071"/>
          </a:xfrm>
          <a:prstGeom prst="rect">
            <a:avLst/>
          </a:prstGeom>
          <a:noFill/>
          <a:ln>
            <a:noFill/>
          </a:ln>
        </p:spPr>
      </p:pic>
      <p:pic>
        <p:nvPicPr>
          <p:cNvPr id="904" name="Google Shape;904;p16"/>
          <p:cNvPicPr preferRelativeResize="0"/>
          <p:nvPr/>
        </p:nvPicPr>
        <p:blipFill rotWithShape="1">
          <a:blip r:embed="rId12">
            <a:alphaModFix/>
          </a:blip>
          <a:srcRect/>
          <a:stretch/>
        </p:blipFill>
        <p:spPr>
          <a:xfrm>
            <a:off x="10493104" y="5097564"/>
            <a:ext cx="1183722" cy="505425"/>
          </a:xfrm>
          <a:prstGeom prst="rect">
            <a:avLst/>
          </a:prstGeom>
          <a:noFill/>
          <a:ln>
            <a:noFill/>
          </a:ln>
        </p:spPr>
      </p:pic>
      <p:pic>
        <p:nvPicPr>
          <p:cNvPr id="905" name="Google Shape;905;p16"/>
          <p:cNvPicPr preferRelativeResize="0"/>
          <p:nvPr/>
        </p:nvPicPr>
        <p:blipFill rotWithShape="1">
          <a:blip r:embed="rId13">
            <a:alphaModFix/>
          </a:blip>
          <a:srcRect/>
          <a:stretch/>
        </p:blipFill>
        <p:spPr>
          <a:xfrm>
            <a:off x="8564588" y="5276737"/>
            <a:ext cx="1414250" cy="505425"/>
          </a:xfrm>
          <a:prstGeom prst="rect">
            <a:avLst/>
          </a:prstGeom>
          <a:noFill/>
          <a:ln>
            <a:noFill/>
          </a:ln>
        </p:spPr>
      </p:pic>
      <p:pic>
        <p:nvPicPr>
          <p:cNvPr id="906" name="Google Shape;906;p16"/>
          <p:cNvPicPr preferRelativeResize="0"/>
          <p:nvPr/>
        </p:nvPicPr>
        <p:blipFill rotWithShape="1">
          <a:blip r:embed="rId14">
            <a:alphaModFix/>
          </a:blip>
          <a:srcRect/>
          <a:stretch/>
        </p:blipFill>
        <p:spPr>
          <a:xfrm>
            <a:off x="8649363" y="6167474"/>
            <a:ext cx="1696875" cy="429875"/>
          </a:xfrm>
          <a:prstGeom prst="rect">
            <a:avLst/>
          </a:prstGeom>
          <a:noFill/>
          <a:ln>
            <a:noFill/>
          </a:ln>
        </p:spPr>
      </p:pic>
      <p:pic>
        <p:nvPicPr>
          <p:cNvPr id="907" name="Google Shape;907;p16"/>
          <p:cNvPicPr preferRelativeResize="0"/>
          <p:nvPr/>
        </p:nvPicPr>
        <p:blipFill rotWithShape="1">
          <a:blip r:embed="rId15">
            <a:alphaModFix/>
          </a:blip>
          <a:srcRect/>
          <a:stretch/>
        </p:blipFill>
        <p:spPr>
          <a:xfrm>
            <a:off x="10493100" y="5701025"/>
            <a:ext cx="1011875" cy="1011875"/>
          </a:xfrm>
          <a:prstGeom prst="rect">
            <a:avLst/>
          </a:prstGeom>
          <a:noFill/>
          <a:ln>
            <a:noFill/>
          </a:ln>
        </p:spPr>
      </p:pic>
      <p:pic>
        <p:nvPicPr>
          <p:cNvPr id="908" name="Google Shape;908;p16"/>
          <p:cNvPicPr preferRelativeResize="0"/>
          <p:nvPr/>
        </p:nvPicPr>
        <p:blipFill rotWithShape="1">
          <a:blip r:embed="rId16">
            <a:alphaModFix/>
          </a:blip>
          <a:srcRect/>
          <a:stretch/>
        </p:blipFill>
        <p:spPr>
          <a:xfrm>
            <a:off x="8529825" y="3811175"/>
            <a:ext cx="1011875" cy="915124"/>
          </a:xfrm>
          <a:prstGeom prst="rect">
            <a:avLst/>
          </a:prstGeom>
          <a:noFill/>
          <a:ln>
            <a:noFill/>
          </a:ln>
        </p:spPr>
      </p:pic>
      <p:pic>
        <p:nvPicPr>
          <p:cNvPr id="909" name="Google Shape;909;p16"/>
          <p:cNvPicPr preferRelativeResize="0"/>
          <p:nvPr/>
        </p:nvPicPr>
        <p:blipFill rotWithShape="1">
          <a:blip r:embed="rId17">
            <a:alphaModFix/>
          </a:blip>
          <a:srcRect/>
          <a:stretch/>
        </p:blipFill>
        <p:spPr>
          <a:xfrm>
            <a:off x="11070075" y="4085809"/>
            <a:ext cx="1011875" cy="670656"/>
          </a:xfrm>
          <a:prstGeom prst="rect">
            <a:avLst/>
          </a:prstGeom>
          <a:noFill/>
          <a:ln>
            <a:noFill/>
          </a:ln>
        </p:spPr>
      </p:pic>
      <p:pic>
        <p:nvPicPr>
          <p:cNvPr id="910" name="Google Shape;910;p16"/>
          <p:cNvPicPr preferRelativeResize="0"/>
          <p:nvPr/>
        </p:nvPicPr>
        <p:blipFill rotWithShape="1">
          <a:blip r:embed="rId18">
            <a:alphaModFix/>
          </a:blip>
          <a:srcRect/>
          <a:stretch/>
        </p:blipFill>
        <p:spPr>
          <a:xfrm>
            <a:off x="7703100" y="4078325"/>
            <a:ext cx="569925" cy="380824"/>
          </a:xfrm>
          <a:prstGeom prst="rect">
            <a:avLst/>
          </a:prstGeom>
          <a:noFill/>
          <a:ln>
            <a:noFill/>
          </a:ln>
        </p:spPr>
      </p:pic>
      <p:pic>
        <p:nvPicPr>
          <p:cNvPr id="911" name="Google Shape;911;p16"/>
          <p:cNvPicPr preferRelativeResize="0"/>
          <p:nvPr/>
        </p:nvPicPr>
        <p:blipFill rotWithShape="1">
          <a:blip r:embed="rId19">
            <a:alphaModFix/>
          </a:blip>
          <a:srcRect/>
          <a:stretch/>
        </p:blipFill>
        <p:spPr>
          <a:xfrm>
            <a:off x="9634225" y="3883187"/>
            <a:ext cx="1501200" cy="313901"/>
          </a:xfrm>
          <a:prstGeom prst="rect">
            <a:avLst/>
          </a:prstGeom>
          <a:noFill/>
          <a:ln>
            <a:noFill/>
          </a:ln>
        </p:spPr>
      </p:pic>
      <p:pic>
        <p:nvPicPr>
          <p:cNvPr id="912" name="Google Shape;912;p16"/>
          <p:cNvPicPr preferRelativeResize="0"/>
          <p:nvPr/>
        </p:nvPicPr>
        <p:blipFill rotWithShape="1">
          <a:blip r:embed="rId20">
            <a:alphaModFix/>
          </a:blip>
          <a:srcRect/>
          <a:stretch/>
        </p:blipFill>
        <p:spPr>
          <a:xfrm>
            <a:off x="8519250" y="2274072"/>
            <a:ext cx="717301" cy="569848"/>
          </a:xfrm>
          <a:prstGeom prst="rect">
            <a:avLst/>
          </a:prstGeom>
          <a:noFill/>
          <a:ln>
            <a:noFill/>
          </a:ln>
        </p:spPr>
      </p:pic>
      <p:pic>
        <p:nvPicPr>
          <p:cNvPr id="913" name="Google Shape;913;p16"/>
          <p:cNvPicPr preferRelativeResize="0"/>
          <p:nvPr/>
        </p:nvPicPr>
        <p:blipFill rotWithShape="1">
          <a:blip r:embed="rId21">
            <a:alphaModFix/>
          </a:blip>
          <a:srcRect/>
          <a:stretch/>
        </p:blipFill>
        <p:spPr>
          <a:xfrm>
            <a:off x="11002977" y="2322250"/>
            <a:ext cx="935031" cy="819000"/>
          </a:xfrm>
          <a:prstGeom prst="rect">
            <a:avLst/>
          </a:prstGeom>
          <a:noFill/>
          <a:ln>
            <a:noFill/>
          </a:ln>
        </p:spPr>
      </p:pic>
      <p:sp>
        <p:nvSpPr>
          <p:cNvPr id="914" name="Google Shape;914;p16"/>
          <p:cNvSpPr/>
          <p:nvPr/>
        </p:nvSpPr>
        <p:spPr>
          <a:xfrm>
            <a:off x="4466447" y="2821675"/>
            <a:ext cx="2979600" cy="2948100"/>
          </a:xfrm>
          <a:prstGeom prst="ellipse">
            <a:avLst/>
          </a:prstGeom>
          <a:solidFill>
            <a:srgbClr val="08516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915" name="Google Shape;915;p16"/>
          <p:cNvPicPr preferRelativeResize="0"/>
          <p:nvPr/>
        </p:nvPicPr>
        <p:blipFill rotWithShape="1">
          <a:blip r:embed="rId22">
            <a:alphaModFix/>
          </a:blip>
          <a:srcRect/>
          <a:stretch/>
        </p:blipFill>
        <p:spPr>
          <a:xfrm>
            <a:off x="4612888" y="2920125"/>
            <a:ext cx="2677136" cy="2645804"/>
          </a:xfrm>
          <a:prstGeom prst="rect">
            <a:avLst/>
          </a:prstGeom>
          <a:noFill/>
          <a:ln>
            <a:noFill/>
          </a:ln>
        </p:spPr>
      </p:pic>
      <p:pic>
        <p:nvPicPr>
          <p:cNvPr id="916" name="Google Shape;916;p16"/>
          <p:cNvPicPr preferRelativeResize="0"/>
          <p:nvPr/>
        </p:nvPicPr>
        <p:blipFill rotWithShape="1">
          <a:blip r:embed="rId23">
            <a:alphaModFix/>
          </a:blip>
          <a:srcRect/>
          <a:stretch/>
        </p:blipFill>
        <p:spPr>
          <a:xfrm>
            <a:off x="1253849" y="5135413"/>
            <a:ext cx="717302" cy="716555"/>
          </a:xfrm>
          <a:prstGeom prst="rect">
            <a:avLst/>
          </a:prstGeom>
          <a:noFill/>
          <a:ln>
            <a:noFill/>
          </a:ln>
        </p:spPr>
      </p:pic>
      <p:sp>
        <p:nvSpPr>
          <p:cNvPr id="917" name="Google Shape;917;p16"/>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Que pouvons-nous faire ensemble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e24267a98a_0_0"/>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Exprimer vos avis</a:t>
            </a:r>
            <a:endParaRPr/>
          </a:p>
        </p:txBody>
      </p:sp>
      <p:sp>
        <p:nvSpPr>
          <p:cNvPr id="923" name="Google Shape;923;ge24267a98a_0_0"/>
          <p:cNvSpPr txBox="1">
            <a:spLocks noGrp="1"/>
          </p:cNvSpPr>
          <p:nvPr>
            <p:ph type="body" idx="1"/>
          </p:nvPr>
        </p:nvSpPr>
        <p:spPr>
          <a:xfrm>
            <a:off x="609600" y="3097553"/>
            <a:ext cx="10972800" cy="3614100"/>
          </a:xfrm>
          <a:prstGeom prst="rect">
            <a:avLst/>
          </a:prstGeom>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Font typeface="Arial"/>
              <a:buNone/>
            </a:pPr>
            <a:r>
              <a:rPr lang="fr-FR" sz="2900">
                <a:solidFill>
                  <a:srgbClr val="0A5882"/>
                </a:solidFill>
              </a:rPr>
              <a:t>Avant de définir un plan d’action, nous devons nous demander pourquoi nous n’avons pas encore pris (assez) de mesures ?</a:t>
            </a:r>
            <a:endParaRPr sz="2900">
              <a:solidFill>
                <a:srgbClr val="0A5882"/>
              </a:solidFill>
            </a:endParaRPr>
          </a:p>
          <a:p>
            <a:pPr marL="0" lvl="0" indent="0" algn="ctr" rtl="0">
              <a:lnSpc>
                <a:spcPct val="90000"/>
              </a:lnSpc>
              <a:spcBef>
                <a:spcPts val="0"/>
              </a:spcBef>
              <a:spcAft>
                <a:spcPts val="0"/>
              </a:spcAft>
              <a:buClr>
                <a:schemeClr val="dk1"/>
              </a:buClr>
              <a:buSzPts val="1800"/>
              <a:buFont typeface="Arial"/>
              <a:buNone/>
            </a:pPr>
            <a:br>
              <a:rPr lang="fr-FR" sz="2900">
                <a:solidFill>
                  <a:srgbClr val="0A5882"/>
                </a:solidFill>
              </a:rPr>
            </a:br>
            <a:endParaRPr sz="2900">
              <a:solidFill>
                <a:srgbClr val="0A5882"/>
              </a:solidFill>
            </a:endParaRPr>
          </a:p>
          <a:p>
            <a:pPr marL="0" lvl="0" indent="0" algn="l" rtl="0">
              <a:spcBef>
                <a:spcPts val="480"/>
              </a:spcBef>
              <a:spcAft>
                <a:spcPts val="0"/>
              </a:spcAft>
              <a:buNone/>
            </a:pPr>
            <a:endParaRPr sz="2900">
              <a:solidFill>
                <a:srgbClr val="0A588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21"/>
          <p:cNvSpPr txBox="1"/>
          <p:nvPr/>
        </p:nvSpPr>
        <p:spPr>
          <a:xfrm>
            <a:off x="840000" y="1315200"/>
            <a:ext cx="11268300" cy="5997900"/>
          </a:xfrm>
          <a:prstGeom prst="rect">
            <a:avLst/>
          </a:prstGeom>
          <a:noFill/>
          <a:ln>
            <a:noFill/>
          </a:ln>
        </p:spPr>
        <p:txBody>
          <a:bodyPr spcFirstLastPara="1" wrap="square" lIns="0" tIns="1270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0" i="0" u="none" strike="noStrike" cap="none">
                <a:solidFill>
                  <a:schemeClr val="dk1"/>
                </a:solidFill>
                <a:latin typeface="Corbel"/>
                <a:ea typeface="Corbel"/>
                <a:cs typeface="Corbel"/>
                <a:sym typeface="Corbel"/>
              </a:rPr>
              <a:t>Tout ce qui </a:t>
            </a:r>
            <a:r>
              <a:rPr lang="fr-FR" sz="2200" b="0" i="0" u="none" strike="noStrike" cap="none">
                <a:solidFill>
                  <a:srgbClr val="C55A11"/>
                </a:solidFill>
                <a:latin typeface="Corbel"/>
                <a:ea typeface="Corbel"/>
                <a:cs typeface="Corbel"/>
                <a:sym typeface="Corbel"/>
              </a:rPr>
              <a:t>bloque ou ralentit </a:t>
            </a:r>
            <a:r>
              <a:rPr lang="fr-FR" sz="2200" b="0" i="0" u="none" strike="noStrike" cap="none">
                <a:solidFill>
                  <a:schemeClr val="dk1"/>
                </a:solidFill>
                <a:latin typeface="Corbel"/>
                <a:ea typeface="Corbel"/>
                <a:cs typeface="Corbel"/>
                <a:sym typeface="Corbel"/>
              </a:rPr>
              <a:t>la transformation de la société est un obstacle pour progresser sur les questions climatiques. </a:t>
            </a:r>
            <a:r>
              <a:rPr lang="fr-FR" sz="2200" b="0" i="0" u="none" strike="noStrike" cap="none">
                <a:solidFill>
                  <a:schemeClr val="dk2"/>
                </a:solidFill>
                <a:latin typeface="Corbel"/>
                <a:ea typeface="Corbel"/>
                <a:cs typeface="Corbel"/>
                <a:sym typeface="Corbel"/>
              </a:rPr>
              <a:t>(Habitudes, difficulté à comprendre la problématique à cause de sa complexité, objectifs politiques ou financiers, etc.) </a:t>
            </a:r>
            <a:endParaRPr sz="1400" b="0" i="0" u="none" strike="noStrike" cap="none">
              <a:solidFill>
                <a:srgbClr val="000000"/>
              </a:solidFill>
              <a:latin typeface="Arial"/>
              <a:ea typeface="Arial"/>
              <a:cs typeface="Arial"/>
              <a:sym typeface="Arial"/>
            </a:endParaRPr>
          </a:p>
          <a:p>
            <a:pPr marL="12700" marR="5080" lvl="0" indent="0" algn="l" rtl="0">
              <a:lnSpc>
                <a:spcPct val="117083"/>
              </a:lnSpc>
              <a:spcBef>
                <a:spcPts val="2430"/>
              </a:spcBef>
              <a:spcAft>
                <a:spcPts val="0"/>
              </a:spcAft>
              <a:buClr>
                <a:srgbClr val="000000"/>
              </a:buClr>
              <a:buSzPts val="2400"/>
              <a:buFont typeface="Arial"/>
              <a:buNone/>
            </a:pPr>
            <a:r>
              <a:rPr lang="fr-FR" sz="2200" b="0" i="0" u="none" strike="noStrike" cap="none">
                <a:solidFill>
                  <a:srgbClr val="C55A11"/>
                </a:solidFill>
                <a:latin typeface="Corbel"/>
                <a:ea typeface="Corbel"/>
                <a:cs typeface="Corbel"/>
                <a:sym typeface="Corbel"/>
              </a:rPr>
              <a:t>Les obstacles empêchent le changement :</a:t>
            </a:r>
            <a:endParaRPr sz="1400" b="0" i="0" u="none" strike="noStrike" cap="none">
              <a:solidFill>
                <a:srgbClr val="000000"/>
              </a:solidFill>
              <a:latin typeface="Arial"/>
              <a:ea typeface="Arial"/>
              <a:cs typeface="Arial"/>
              <a:sym typeface="Arial"/>
            </a:endParaRPr>
          </a:p>
          <a:p>
            <a:pPr marL="355600" marR="0" lvl="0" indent="-330200" algn="l" rtl="0">
              <a:lnSpc>
                <a:spcPct val="100000"/>
              </a:lnSpc>
              <a:spcBef>
                <a:spcPts val="625"/>
              </a:spcBef>
              <a:spcAft>
                <a:spcPts val="0"/>
              </a:spcAft>
              <a:buClr>
                <a:srgbClr val="F79124"/>
              </a:buClr>
              <a:buSzPts val="2200"/>
              <a:buFont typeface="Corbel"/>
              <a:buChar char="•"/>
            </a:pPr>
            <a:r>
              <a:rPr lang="fr-FR" sz="2200" b="0" i="0" u="none" strike="noStrike" cap="none">
                <a:solidFill>
                  <a:schemeClr val="dk1"/>
                </a:solidFill>
                <a:latin typeface="Corbel"/>
                <a:ea typeface="Corbel"/>
                <a:cs typeface="Corbel"/>
                <a:sym typeface="Corbel"/>
              </a:rPr>
              <a:t>Des règles</a:t>
            </a:r>
            <a:endParaRPr sz="1400" b="0" i="0" u="none" strike="noStrike" cap="none">
              <a:solidFill>
                <a:srgbClr val="000000"/>
              </a:solidFill>
              <a:latin typeface="Arial"/>
              <a:ea typeface="Arial"/>
              <a:cs typeface="Arial"/>
              <a:sym typeface="Arial"/>
            </a:endParaRPr>
          </a:p>
          <a:p>
            <a:pPr marL="355600" marR="0" lvl="0" indent="-330200" algn="l" rtl="0">
              <a:lnSpc>
                <a:spcPct val="100000"/>
              </a:lnSpc>
              <a:spcBef>
                <a:spcPts val="625"/>
              </a:spcBef>
              <a:spcAft>
                <a:spcPts val="0"/>
              </a:spcAft>
              <a:buClr>
                <a:srgbClr val="F79124"/>
              </a:buClr>
              <a:buSzPts val="2200"/>
              <a:buFont typeface="Corbel"/>
              <a:buChar char="•"/>
            </a:pPr>
            <a:r>
              <a:rPr lang="fr-FR" sz="2200" b="0" i="0" u="none" strike="noStrike" cap="none">
                <a:solidFill>
                  <a:schemeClr val="dk1"/>
                </a:solidFill>
                <a:latin typeface="Corbel"/>
                <a:ea typeface="Corbel"/>
                <a:cs typeface="Corbel"/>
                <a:sym typeface="Corbel"/>
              </a:rPr>
              <a:t>Des pratiques</a:t>
            </a:r>
            <a:endParaRPr sz="1400" b="0" i="0" u="none" strike="noStrike" cap="none">
              <a:solidFill>
                <a:srgbClr val="000000"/>
              </a:solidFill>
              <a:latin typeface="Arial"/>
              <a:ea typeface="Arial"/>
              <a:cs typeface="Arial"/>
              <a:sym typeface="Arial"/>
            </a:endParaRPr>
          </a:p>
          <a:p>
            <a:pPr marL="355600" marR="0" lvl="0" indent="-330200" algn="l" rtl="0">
              <a:lnSpc>
                <a:spcPct val="100000"/>
              </a:lnSpc>
              <a:spcBef>
                <a:spcPts val="505"/>
              </a:spcBef>
              <a:spcAft>
                <a:spcPts val="0"/>
              </a:spcAft>
              <a:buClr>
                <a:srgbClr val="F79124"/>
              </a:buClr>
              <a:buSzPts val="2200"/>
              <a:buFont typeface="Corbel"/>
              <a:buChar char="•"/>
            </a:pPr>
            <a:r>
              <a:rPr lang="fr-FR" sz="2200" b="0" i="0" u="none" strike="noStrike" cap="none">
                <a:solidFill>
                  <a:schemeClr val="dk1"/>
                </a:solidFill>
                <a:latin typeface="Corbel"/>
                <a:ea typeface="Corbel"/>
                <a:cs typeface="Corbel"/>
                <a:sym typeface="Corbel"/>
              </a:rPr>
              <a:t>Des acteurs.</a:t>
            </a:r>
            <a:endParaRPr sz="1400" b="0" i="0" u="none" strike="noStrike" cap="none">
              <a:solidFill>
                <a:srgbClr val="000000"/>
              </a:solidFill>
              <a:latin typeface="Arial"/>
              <a:ea typeface="Arial"/>
              <a:cs typeface="Arial"/>
              <a:sym typeface="Arial"/>
            </a:endParaRPr>
          </a:p>
          <a:p>
            <a:pPr marL="355600" marR="0" lvl="0" indent="-190500" algn="l" rtl="0">
              <a:lnSpc>
                <a:spcPct val="100000"/>
              </a:lnSpc>
              <a:spcBef>
                <a:spcPts val="505"/>
              </a:spcBef>
              <a:spcAft>
                <a:spcPts val="0"/>
              </a:spcAft>
              <a:buClr>
                <a:srgbClr val="F79124"/>
              </a:buClr>
              <a:buSzPts val="2400"/>
              <a:buFont typeface="Arial"/>
              <a:buNone/>
            </a:pPr>
            <a:endParaRPr sz="2200" b="0" i="0" u="none" strike="noStrike" cap="none">
              <a:solidFill>
                <a:schemeClr val="dk1"/>
              </a:solidFill>
              <a:latin typeface="Corbel"/>
              <a:ea typeface="Corbel"/>
              <a:cs typeface="Corbel"/>
              <a:sym typeface="Corbel"/>
            </a:endParaRPr>
          </a:p>
          <a:p>
            <a:pPr marL="12700" marR="283845" lvl="0" indent="0" algn="l" rtl="0">
              <a:lnSpc>
                <a:spcPct val="100800"/>
              </a:lnSpc>
              <a:spcBef>
                <a:spcPts val="0"/>
              </a:spcBef>
              <a:spcAft>
                <a:spcPts val="0"/>
              </a:spcAft>
              <a:buClr>
                <a:srgbClr val="000000"/>
              </a:buClr>
              <a:buSzPts val="2400"/>
              <a:buFont typeface="Arial"/>
              <a:buNone/>
            </a:pPr>
            <a:r>
              <a:rPr lang="fr-FR" sz="2200" b="0" i="0" u="none" strike="noStrike" cap="none">
                <a:solidFill>
                  <a:schemeClr val="dk1"/>
                </a:solidFill>
                <a:latin typeface="Corbel"/>
                <a:ea typeface="Corbel"/>
                <a:cs typeface="Corbel"/>
                <a:sym typeface="Corbel"/>
              </a:rPr>
              <a:t>Ils renforcent les </a:t>
            </a:r>
            <a:r>
              <a:rPr lang="fr-FR" sz="2200" b="0" i="0" u="none" strike="noStrike" cap="none">
                <a:solidFill>
                  <a:srgbClr val="C55A11"/>
                </a:solidFill>
                <a:latin typeface="Corbel"/>
                <a:ea typeface="Corbel"/>
                <a:cs typeface="Corbel"/>
                <a:sym typeface="Corbel"/>
              </a:rPr>
              <a:t>préférences</a:t>
            </a:r>
            <a:r>
              <a:rPr lang="fr-FR" sz="2200" b="0" i="0" u="none" strike="noStrike" cap="none">
                <a:solidFill>
                  <a:schemeClr val="dk1"/>
                </a:solidFill>
                <a:latin typeface="Corbel"/>
                <a:ea typeface="Corbel"/>
                <a:cs typeface="Corbel"/>
                <a:sym typeface="Corbel"/>
              </a:rPr>
              <a:t> des utilisateurs et freinent </a:t>
            </a:r>
            <a:r>
              <a:rPr lang="fr-FR" sz="2200" b="0" i="0" u="none" strike="noStrike" cap="none">
                <a:solidFill>
                  <a:srgbClr val="C55A11"/>
                </a:solidFill>
                <a:latin typeface="Corbel"/>
                <a:ea typeface="Corbel"/>
                <a:cs typeface="Corbel"/>
                <a:sym typeface="Corbel"/>
              </a:rPr>
              <a:t>l’évolution</a:t>
            </a:r>
            <a:r>
              <a:rPr lang="fr-FR" sz="2200" b="0" i="0" u="none" strike="noStrike" cap="none">
                <a:solidFill>
                  <a:schemeClr val="dk1"/>
                </a:solidFill>
                <a:latin typeface="Corbel"/>
                <a:ea typeface="Corbel"/>
                <a:cs typeface="Corbel"/>
                <a:sym typeface="Corbel"/>
              </a:rPr>
              <a:t> de leur comportement</a:t>
            </a:r>
            <a:r>
              <a:rPr lang="fr-FR" sz="24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pic>
        <p:nvPicPr>
          <p:cNvPr id="929" name="Google Shape;929;p21" descr="Une image contenant scène, passage, route, extérieur&#10;&#10;Description générée automatiquement"/>
          <p:cNvPicPr preferRelativeResize="0"/>
          <p:nvPr/>
        </p:nvPicPr>
        <p:blipFill rotWithShape="1">
          <a:blip r:embed="rId3">
            <a:alphaModFix/>
          </a:blip>
          <a:srcRect/>
          <a:stretch/>
        </p:blipFill>
        <p:spPr>
          <a:xfrm>
            <a:off x="8062591" y="2172274"/>
            <a:ext cx="3289407" cy="2193432"/>
          </a:xfrm>
          <a:prstGeom prst="rect">
            <a:avLst/>
          </a:prstGeom>
          <a:noFill/>
          <a:ln>
            <a:noFill/>
          </a:ln>
        </p:spPr>
      </p:pic>
      <p:pic>
        <p:nvPicPr>
          <p:cNvPr id="930" name="Google Shape;930;p21"/>
          <p:cNvPicPr preferRelativeResize="0"/>
          <p:nvPr/>
        </p:nvPicPr>
        <p:blipFill rotWithShape="1">
          <a:blip r:embed="rId4">
            <a:alphaModFix/>
          </a:blip>
          <a:srcRect/>
          <a:stretch/>
        </p:blipFill>
        <p:spPr>
          <a:xfrm>
            <a:off x="2549160" y="5270423"/>
            <a:ext cx="2353003" cy="1324160"/>
          </a:xfrm>
          <a:prstGeom prst="rect">
            <a:avLst/>
          </a:prstGeom>
          <a:noFill/>
          <a:ln>
            <a:noFill/>
          </a:ln>
        </p:spPr>
      </p:pic>
      <p:pic>
        <p:nvPicPr>
          <p:cNvPr id="931" name="Google Shape;931;p21" descr="Une image contenant miroir, rétroviseur, extérieur, herbe&#10;&#10;Description générée automatiquement"/>
          <p:cNvPicPr preferRelativeResize="0"/>
          <p:nvPr/>
        </p:nvPicPr>
        <p:blipFill rotWithShape="1">
          <a:blip r:embed="rId5">
            <a:alphaModFix/>
          </a:blip>
          <a:srcRect/>
          <a:stretch/>
        </p:blipFill>
        <p:spPr>
          <a:xfrm>
            <a:off x="6739250" y="5119529"/>
            <a:ext cx="2049643" cy="1537232"/>
          </a:xfrm>
          <a:prstGeom prst="rect">
            <a:avLst/>
          </a:prstGeom>
          <a:noFill/>
          <a:ln>
            <a:noFill/>
          </a:ln>
        </p:spPr>
      </p:pic>
      <p:pic>
        <p:nvPicPr>
          <p:cNvPr id="932" name="Google Shape;932;p21"/>
          <p:cNvPicPr preferRelativeResize="0"/>
          <p:nvPr/>
        </p:nvPicPr>
        <p:blipFill rotWithShape="1">
          <a:blip r:embed="rId6">
            <a:alphaModFix/>
          </a:blip>
          <a:srcRect/>
          <a:stretch/>
        </p:blipFill>
        <p:spPr>
          <a:xfrm>
            <a:off x="7182965" y="6537682"/>
            <a:ext cx="1162212" cy="238158"/>
          </a:xfrm>
          <a:prstGeom prst="rect">
            <a:avLst/>
          </a:prstGeom>
          <a:noFill/>
          <a:ln>
            <a:noFill/>
          </a:ln>
        </p:spPr>
      </p:pic>
      <p:sp>
        <p:nvSpPr>
          <p:cNvPr id="933" name="Google Shape;933;p21"/>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Obstacles au changement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e047e6ffe9_0_117"/>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Le contexte socio-culturel</a:t>
            </a:r>
            <a:endParaRPr/>
          </a:p>
        </p:txBody>
      </p:sp>
      <p:sp>
        <p:nvSpPr>
          <p:cNvPr id="940" name="Google Shape;940;ge047e6ffe9_0_117"/>
          <p:cNvSpPr txBox="1">
            <a:spLocks noGrp="1"/>
          </p:cNvSpPr>
          <p:nvPr>
            <p:ph type="body" idx="4294967295"/>
          </p:nvPr>
        </p:nvSpPr>
        <p:spPr>
          <a:xfrm>
            <a:off x="654516" y="1763251"/>
            <a:ext cx="10972800" cy="4857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480"/>
              </a:spcBef>
              <a:spcAft>
                <a:spcPts val="0"/>
              </a:spcAft>
              <a:buClr>
                <a:srgbClr val="F79124"/>
              </a:buClr>
              <a:buSzPts val="2400"/>
              <a:buFont typeface="Arial"/>
              <a:buNone/>
            </a:pPr>
            <a:r>
              <a:rPr lang="fr-FR" sz="2000">
                <a:latin typeface="Corbel"/>
                <a:ea typeface="Corbel"/>
                <a:cs typeface="Corbel"/>
                <a:sym typeface="Corbel"/>
              </a:rPr>
              <a:t>Il faut réfléchir aux solutions proposées dans leur </a:t>
            </a:r>
            <a:r>
              <a:rPr lang="fr-FR" sz="2000">
                <a:solidFill>
                  <a:srgbClr val="C55A11"/>
                </a:solidFill>
                <a:latin typeface="Corbel"/>
                <a:ea typeface="Corbel"/>
                <a:cs typeface="Corbel"/>
                <a:sym typeface="Corbel"/>
              </a:rPr>
              <a:t>contexte</a:t>
            </a:r>
            <a:endParaRPr/>
          </a:p>
          <a:p>
            <a:pPr marL="914400" lvl="1" indent="-381000" algn="l" rtl="0">
              <a:lnSpc>
                <a:spcPct val="90000"/>
              </a:lnSpc>
              <a:spcBef>
                <a:spcPts val="480"/>
              </a:spcBef>
              <a:spcAft>
                <a:spcPts val="0"/>
              </a:spcAft>
              <a:buSzPts val="2400"/>
              <a:buChar char="•"/>
            </a:pPr>
            <a:r>
              <a:rPr lang="fr-FR" sz="2000">
                <a:latin typeface="Corbel"/>
                <a:ea typeface="Corbel"/>
                <a:cs typeface="Corbel"/>
                <a:sym typeface="Corbel"/>
              </a:rPr>
              <a:t>Culturel</a:t>
            </a:r>
            <a:endParaRPr/>
          </a:p>
          <a:p>
            <a:pPr marL="914400" lvl="1" indent="-381000" algn="l" rtl="0">
              <a:lnSpc>
                <a:spcPct val="90000"/>
              </a:lnSpc>
              <a:spcBef>
                <a:spcPts val="480"/>
              </a:spcBef>
              <a:spcAft>
                <a:spcPts val="0"/>
              </a:spcAft>
              <a:buSzPts val="2400"/>
              <a:buChar char="•"/>
            </a:pPr>
            <a:r>
              <a:rPr lang="fr-FR" sz="2000">
                <a:latin typeface="Corbel"/>
                <a:ea typeface="Corbel"/>
                <a:cs typeface="Corbel"/>
                <a:sym typeface="Corbel"/>
              </a:rPr>
              <a:t>Besoins et contraintes des utilisateurs</a:t>
            </a:r>
            <a:endParaRPr/>
          </a:p>
          <a:p>
            <a:pPr marL="914400" lvl="1" indent="-381000" algn="l" rtl="0">
              <a:lnSpc>
                <a:spcPct val="90000"/>
              </a:lnSpc>
              <a:spcBef>
                <a:spcPts val="480"/>
              </a:spcBef>
              <a:spcAft>
                <a:spcPts val="0"/>
              </a:spcAft>
              <a:buSzPts val="2400"/>
              <a:buChar char="•"/>
            </a:pPr>
            <a:r>
              <a:rPr lang="fr-FR" sz="2000">
                <a:latin typeface="Corbel"/>
                <a:ea typeface="Corbel"/>
                <a:cs typeface="Corbel"/>
                <a:sym typeface="Corbel"/>
              </a:rPr>
              <a:t>Législations et normes</a:t>
            </a:r>
            <a:endParaRPr/>
          </a:p>
          <a:p>
            <a:pPr marL="914400" lvl="1" indent="-381000" algn="l" rtl="0">
              <a:lnSpc>
                <a:spcPct val="90000"/>
              </a:lnSpc>
              <a:spcBef>
                <a:spcPts val="480"/>
              </a:spcBef>
              <a:spcAft>
                <a:spcPts val="0"/>
              </a:spcAft>
              <a:buSzPts val="2400"/>
              <a:buChar char="•"/>
            </a:pPr>
            <a:r>
              <a:rPr lang="fr-FR" sz="2000">
                <a:latin typeface="Corbel"/>
                <a:ea typeface="Corbel"/>
                <a:cs typeface="Corbel"/>
                <a:sym typeface="Corbel"/>
              </a:rPr>
              <a:t>Autres facteurs</a:t>
            </a:r>
            <a:endParaRPr/>
          </a:p>
          <a:p>
            <a:pPr marL="457200" lvl="1" indent="0" algn="l" rtl="0">
              <a:lnSpc>
                <a:spcPct val="90000"/>
              </a:lnSpc>
              <a:spcBef>
                <a:spcPts val="480"/>
              </a:spcBef>
              <a:spcAft>
                <a:spcPts val="0"/>
              </a:spcAft>
              <a:buSzPts val="2400"/>
              <a:buNone/>
            </a:pPr>
            <a:endParaRPr sz="2000">
              <a:latin typeface="Corbel"/>
              <a:ea typeface="Corbel"/>
              <a:cs typeface="Corbel"/>
              <a:sym typeface="Corbel"/>
            </a:endParaRPr>
          </a:p>
          <a:p>
            <a:pPr marL="457200" lvl="0" indent="-285750" algn="l" rtl="0">
              <a:lnSpc>
                <a:spcPct val="115000"/>
              </a:lnSpc>
              <a:spcBef>
                <a:spcPts val="480"/>
              </a:spcBef>
              <a:spcAft>
                <a:spcPts val="0"/>
              </a:spcAft>
              <a:buSzPts val="2400"/>
              <a:buNone/>
            </a:pPr>
            <a:r>
              <a:rPr lang="fr-FR" sz="2000">
                <a:latin typeface="Corbel"/>
                <a:ea typeface="Corbel"/>
                <a:cs typeface="Corbel"/>
                <a:sym typeface="Corbel"/>
              </a:rPr>
              <a:t>Nous devons être des acteurs du changement</a:t>
            </a:r>
            <a:endParaRPr/>
          </a:p>
          <a:p>
            <a:pPr marL="914400" lvl="1" indent="0" algn="l" rtl="0">
              <a:lnSpc>
                <a:spcPct val="90000"/>
              </a:lnSpc>
              <a:spcBef>
                <a:spcPts val="480"/>
              </a:spcBef>
              <a:spcAft>
                <a:spcPts val="0"/>
              </a:spcAft>
              <a:buSzPts val="2400"/>
              <a:buNone/>
            </a:pPr>
            <a:r>
              <a:rPr lang="fr-FR" sz="2000">
                <a:solidFill>
                  <a:schemeClr val="dk1"/>
                </a:solidFill>
                <a:latin typeface="Corbel"/>
                <a:ea typeface="Corbel"/>
                <a:cs typeface="Corbel"/>
                <a:sym typeface="Corbel"/>
              </a:rPr>
              <a:t>Accepter que le </a:t>
            </a:r>
            <a:r>
              <a:rPr lang="fr-FR" sz="2000" b="1">
                <a:solidFill>
                  <a:srgbClr val="C55A11"/>
                </a:solidFill>
                <a:latin typeface="Corbel"/>
                <a:ea typeface="Corbel"/>
                <a:cs typeface="Corbel"/>
                <a:sym typeface="Corbel"/>
              </a:rPr>
              <a:t>changement demande beaucoup de temps</a:t>
            </a:r>
            <a:r>
              <a:rPr lang="fr-FR" sz="2000">
                <a:solidFill>
                  <a:schemeClr val="dk1"/>
                </a:solidFill>
                <a:latin typeface="Corbel"/>
                <a:ea typeface="Corbel"/>
                <a:cs typeface="Corbel"/>
                <a:sym typeface="Corbel"/>
              </a:rPr>
              <a:t>, car cela dépend des </a:t>
            </a:r>
            <a:r>
              <a:rPr lang="fr-FR" sz="2000" b="1">
                <a:solidFill>
                  <a:srgbClr val="C55A11"/>
                </a:solidFill>
                <a:latin typeface="Corbel"/>
                <a:ea typeface="Corbel"/>
                <a:cs typeface="Corbel"/>
                <a:sym typeface="Corbel"/>
              </a:rPr>
              <a:t>structures existantes</a:t>
            </a:r>
            <a:endParaRPr/>
          </a:p>
          <a:p>
            <a:pPr marL="914400" lvl="1" indent="0" algn="l" rtl="0">
              <a:lnSpc>
                <a:spcPct val="70000"/>
              </a:lnSpc>
              <a:spcBef>
                <a:spcPts val="0"/>
              </a:spcBef>
              <a:spcAft>
                <a:spcPts val="0"/>
              </a:spcAft>
              <a:buSzPts val="2400"/>
              <a:buNone/>
            </a:pPr>
            <a:br>
              <a:rPr lang="fr-FR" sz="2000" b="1">
                <a:solidFill>
                  <a:srgbClr val="C55A11"/>
                </a:solidFill>
              </a:rPr>
            </a:br>
            <a:r>
              <a:rPr lang="fr-FR" sz="2000" b="1">
                <a:solidFill>
                  <a:srgbClr val="C55A11"/>
                </a:solidFill>
                <a:latin typeface="Corbel"/>
                <a:ea typeface="Corbel"/>
                <a:cs typeface="Corbel"/>
                <a:sym typeface="Corbel"/>
              </a:rPr>
              <a:t>Faire des compromis </a:t>
            </a:r>
            <a:r>
              <a:rPr lang="fr-FR" sz="2000">
                <a:latin typeface="Corbel"/>
                <a:ea typeface="Corbel"/>
                <a:cs typeface="Corbel"/>
                <a:sym typeface="Corbel"/>
              </a:rPr>
              <a:t>sans perdre de vue </a:t>
            </a:r>
            <a:r>
              <a:rPr lang="fr-FR" sz="2000" b="1">
                <a:solidFill>
                  <a:srgbClr val="C55A11"/>
                </a:solidFill>
                <a:latin typeface="Corbel"/>
                <a:ea typeface="Corbel"/>
                <a:cs typeface="Corbel"/>
                <a:sym typeface="Corbel"/>
              </a:rPr>
              <a:t>l’objectif final</a:t>
            </a:r>
            <a:r>
              <a:rPr lang="fr-FR" sz="2000">
                <a:latin typeface="Corbel"/>
                <a:ea typeface="Corbel"/>
                <a:cs typeface="Corbel"/>
                <a:sym typeface="Corbel"/>
              </a:rPr>
              <a:t>.</a:t>
            </a:r>
            <a:endParaRPr/>
          </a:p>
        </p:txBody>
      </p:sp>
      <p:pic>
        <p:nvPicPr>
          <p:cNvPr id="941" name="Google Shape;941;ge047e6ffe9_0_117"/>
          <p:cNvPicPr preferRelativeResize="0"/>
          <p:nvPr/>
        </p:nvPicPr>
        <p:blipFill rotWithShape="1">
          <a:blip r:embed="rId3">
            <a:alphaModFix/>
          </a:blip>
          <a:srcRect/>
          <a:stretch/>
        </p:blipFill>
        <p:spPr>
          <a:xfrm>
            <a:off x="1107701" y="4431900"/>
            <a:ext cx="335596" cy="335596"/>
          </a:xfrm>
          <a:prstGeom prst="rect">
            <a:avLst/>
          </a:prstGeom>
          <a:noFill/>
          <a:ln>
            <a:noFill/>
          </a:ln>
        </p:spPr>
      </p:pic>
      <p:pic>
        <p:nvPicPr>
          <p:cNvPr id="942" name="Google Shape;942;ge047e6ffe9_0_117"/>
          <p:cNvPicPr preferRelativeResize="0"/>
          <p:nvPr/>
        </p:nvPicPr>
        <p:blipFill rotWithShape="1">
          <a:blip r:embed="rId4">
            <a:alphaModFix/>
          </a:blip>
          <a:srcRect/>
          <a:stretch/>
        </p:blipFill>
        <p:spPr>
          <a:xfrm>
            <a:off x="1093459" y="4873200"/>
            <a:ext cx="364088" cy="364088"/>
          </a:xfrm>
          <a:prstGeom prst="rect">
            <a:avLst/>
          </a:prstGeom>
          <a:noFill/>
          <a:ln>
            <a:noFill/>
          </a:ln>
        </p:spPr>
      </p:pic>
      <p:pic>
        <p:nvPicPr>
          <p:cNvPr id="943" name="Google Shape;943;ge047e6ffe9_0_117"/>
          <p:cNvPicPr preferRelativeResize="0"/>
          <p:nvPr/>
        </p:nvPicPr>
        <p:blipFill rotWithShape="1">
          <a:blip r:embed="rId5">
            <a:alphaModFix/>
          </a:blip>
          <a:srcRect/>
          <a:stretch/>
        </p:blipFill>
        <p:spPr>
          <a:xfrm>
            <a:off x="5103132" y="2901249"/>
            <a:ext cx="463858" cy="463858"/>
          </a:xfrm>
          <a:prstGeom prst="rect">
            <a:avLst/>
          </a:prstGeom>
          <a:noFill/>
          <a:ln>
            <a:noFill/>
          </a:ln>
        </p:spPr>
      </p:pic>
      <p:pic>
        <p:nvPicPr>
          <p:cNvPr id="944" name="Google Shape;944;ge047e6ffe9_0_117" descr="Une image contenant texte, poupée, graphiques vectoriels&#10;&#10;Description générée automatiquement"/>
          <p:cNvPicPr preferRelativeResize="0"/>
          <p:nvPr/>
        </p:nvPicPr>
        <p:blipFill rotWithShape="1">
          <a:blip r:embed="rId6">
            <a:alphaModFix/>
          </a:blip>
          <a:srcRect/>
          <a:stretch/>
        </p:blipFill>
        <p:spPr>
          <a:xfrm>
            <a:off x="3035505" y="2107788"/>
            <a:ext cx="467991" cy="467991"/>
          </a:xfrm>
          <a:prstGeom prst="rect">
            <a:avLst/>
          </a:prstGeom>
          <a:noFill/>
          <a:ln>
            <a:noFill/>
          </a:ln>
        </p:spPr>
      </p:pic>
      <p:pic>
        <p:nvPicPr>
          <p:cNvPr id="945" name="Google Shape;945;ge047e6ffe9_0_117"/>
          <p:cNvPicPr preferRelativeResize="0"/>
          <p:nvPr/>
        </p:nvPicPr>
        <p:blipFill rotWithShape="1">
          <a:blip r:embed="rId7">
            <a:alphaModFix/>
          </a:blip>
          <a:srcRect/>
          <a:stretch/>
        </p:blipFill>
        <p:spPr>
          <a:xfrm>
            <a:off x="5906930" y="2433258"/>
            <a:ext cx="467991" cy="46799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ge047e6ffe9_0_35"/>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Qu’est-ce qui constitue une solution adaptée ?</a:t>
            </a:r>
            <a:endParaRPr/>
          </a:p>
        </p:txBody>
      </p:sp>
      <p:sp>
        <p:nvSpPr>
          <p:cNvPr id="951" name="Google Shape;951;ge047e6ffe9_0_35"/>
          <p:cNvSpPr txBox="1">
            <a:spLocks noGrp="1"/>
          </p:cNvSpPr>
          <p:nvPr>
            <p:ph type="body" idx="4294967295"/>
          </p:nvPr>
        </p:nvSpPr>
        <p:spPr>
          <a:xfrm>
            <a:off x="767400" y="1780288"/>
            <a:ext cx="10657200" cy="1989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Clr>
                <a:srgbClr val="F79124"/>
              </a:buClr>
              <a:buSzPts val="2400"/>
              <a:buFont typeface="Arial"/>
              <a:buNone/>
            </a:pPr>
            <a:r>
              <a:rPr lang="fr-FR" sz="2000">
                <a:latin typeface="Corbel"/>
                <a:ea typeface="Corbel"/>
                <a:cs typeface="Corbel"/>
                <a:sym typeface="Corbel"/>
              </a:rPr>
              <a:t>Une solution adaptée est une solution qui</a:t>
            </a:r>
            <a:endParaRPr/>
          </a:p>
          <a:p>
            <a:pPr marL="1828800" lvl="3" indent="-342900" algn="l" rtl="0">
              <a:lnSpc>
                <a:spcPct val="100000"/>
              </a:lnSpc>
              <a:spcBef>
                <a:spcPts val="360"/>
              </a:spcBef>
              <a:spcAft>
                <a:spcPts val="0"/>
              </a:spcAft>
              <a:buSzPts val="1800"/>
              <a:buChar char="•"/>
            </a:pPr>
            <a:r>
              <a:rPr lang="fr-FR" sz="2000" b="1">
                <a:solidFill>
                  <a:srgbClr val="C55A11"/>
                </a:solidFill>
                <a:latin typeface="Corbel"/>
                <a:ea typeface="Corbel"/>
                <a:cs typeface="Corbel"/>
                <a:sym typeface="Corbel"/>
              </a:rPr>
              <a:t>Répond à la problématique </a:t>
            </a:r>
            <a:r>
              <a:rPr lang="fr-FR" sz="2000" b="1">
                <a:solidFill>
                  <a:schemeClr val="dk1"/>
                </a:solidFill>
                <a:latin typeface="Corbel"/>
                <a:ea typeface="Corbel"/>
                <a:cs typeface="Corbel"/>
                <a:sym typeface="Corbel"/>
              </a:rPr>
              <a:t>en question</a:t>
            </a:r>
            <a:endParaRPr/>
          </a:p>
          <a:p>
            <a:pPr marL="1828800" lvl="3" indent="-342900" algn="l" rtl="0">
              <a:lnSpc>
                <a:spcPct val="100000"/>
              </a:lnSpc>
              <a:spcBef>
                <a:spcPts val="360"/>
              </a:spcBef>
              <a:spcAft>
                <a:spcPts val="0"/>
              </a:spcAft>
              <a:buSzPts val="1800"/>
              <a:buChar char="•"/>
            </a:pPr>
            <a:r>
              <a:rPr lang="fr-FR" sz="2000" b="1">
                <a:solidFill>
                  <a:schemeClr val="dk1"/>
                </a:solidFill>
                <a:latin typeface="Corbel"/>
                <a:ea typeface="Corbel"/>
                <a:cs typeface="Corbel"/>
                <a:sym typeface="Corbel"/>
              </a:rPr>
              <a:t>Est adaptée au </a:t>
            </a:r>
            <a:r>
              <a:rPr lang="fr-FR" sz="2000" b="1">
                <a:solidFill>
                  <a:srgbClr val="C55A11"/>
                </a:solidFill>
                <a:latin typeface="Corbel"/>
                <a:ea typeface="Corbel"/>
                <a:cs typeface="Corbel"/>
                <a:sym typeface="Corbel"/>
              </a:rPr>
              <a:t>contexte</a:t>
            </a:r>
            <a:endParaRPr/>
          </a:p>
          <a:p>
            <a:pPr marL="1828800" lvl="3" indent="-342900" algn="l" rtl="0">
              <a:lnSpc>
                <a:spcPct val="100000"/>
              </a:lnSpc>
              <a:spcBef>
                <a:spcPts val="360"/>
              </a:spcBef>
              <a:spcAft>
                <a:spcPts val="0"/>
              </a:spcAft>
              <a:buSzPts val="1800"/>
              <a:buChar char="•"/>
            </a:pPr>
            <a:r>
              <a:rPr lang="fr-FR" sz="2000" b="1">
                <a:solidFill>
                  <a:schemeClr val="dk1"/>
                </a:solidFill>
                <a:latin typeface="Corbel"/>
                <a:ea typeface="Corbel"/>
                <a:cs typeface="Corbel"/>
                <a:sym typeface="Corbel"/>
              </a:rPr>
              <a:t>N’a </a:t>
            </a:r>
            <a:r>
              <a:rPr lang="fr-FR" sz="2000" b="1">
                <a:solidFill>
                  <a:srgbClr val="C55A11"/>
                </a:solidFill>
              </a:rPr>
              <a:t>pas d’effets </a:t>
            </a:r>
            <a:r>
              <a:rPr lang="fr-FR" sz="2000" b="1">
                <a:solidFill>
                  <a:srgbClr val="C55A11"/>
                </a:solidFill>
                <a:latin typeface="Corbel"/>
                <a:ea typeface="Corbel"/>
                <a:cs typeface="Corbel"/>
                <a:sym typeface="Corbel"/>
              </a:rPr>
              <a:t>négatifs </a:t>
            </a:r>
            <a:r>
              <a:rPr lang="fr-FR" sz="2000" b="1">
                <a:solidFill>
                  <a:schemeClr val="dk1"/>
                </a:solidFill>
                <a:latin typeface="Corbel"/>
                <a:ea typeface="Corbel"/>
                <a:cs typeface="Corbel"/>
                <a:sym typeface="Corbel"/>
              </a:rPr>
              <a:t>et </a:t>
            </a:r>
            <a:r>
              <a:rPr lang="fr-FR" sz="2000" b="1">
                <a:solidFill>
                  <a:srgbClr val="C55A11"/>
                </a:solidFill>
                <a:latin typeface="Corbel"/>
                <a:ea typeface="Corbel"/>
                <a:cs typeface="Corbel"/>
                <a:sym typeface="Corbel"/>
              </a:rPr>
              <a:t>ne remplace pas un impact par un autre.</a:t>
            </a:r>
            <a:endParaRPr/>
          </a:p>
          <a:p>
            <a:pPr marL="1828800" lvl="3" indent="-228600" algn="l" rtl="0">
              <a:lnSpc>
                <a:spcPct val="100000"/>
              </a:lnSpc>
              <a:spcBef>
                <a:spcPts val="360"/>
              </a:spcBef>
              <a:spcAft>
                <a:spcPts val="0"/>
              </a:spcAft>
              <a:buSzPts val="1800"/>
              <a:buNone/>
            </a:pPr>
            <a:endParaRPr sz="2400" b="1">
              <a:solidFill>
                <a:srgbClr val="F6AB38"/>
              </a:solidFill>
              <a:latin typeface="Corbel"/>
              <a:ea typeface="Corbel"/>
              <a:cs typeface="Corbel"/>
              <a:sym typeface="Corbel"/>
            </a:endParaRPr>
          </a:p>
          <a:p>
            <a:pPr marL="457200" marR="0" lvl="0" indent="-228600" algn="l" rtl="0">
              <a:lnSpc>
                <a:spcPct val="100000"/>
              </a:lnSpc>
              <a:spcBef>
                <a:spcPts val="480"/>
              </a:spcBef>
              <a:spcAft>
                <a:spcPts val="0"/>
              </a:spcAft>
              <a:buClr>
                <a:srgbClr val="F79124"/>
              </a:buClr>
              <a:buSzPts val="2400"/>
              <a:buFont typeface="Arial"/>
              <a:buNone/>
            </a:pPr>
            <a:endParaRPr>
              <a:latin typeface="Corbel"/>
              <a:ea typeface="Corbel"/>
              <a:cs typeface="Corbel"/>
              <a:sym typeface="Corbel"/>
            </a:endParaRPr>
          </a:p>
        </p:txBody>
      </p:sp>
      <p:sp>
        <p:nvSpPr>
          <p:cNvPr id="952" name="Google Shape;952;ge047e6ffe9_0_35"/>
          <p:cNvSpPr txBox="1"/>
          <p:nvPr/>
        </p:nvSpPr>
        <p:spPr>
          <a:xfrm>
            <a:off x="7104112" y="1484784"/>
            <a:ext cx="4054500" cy="3312300"/>
          </a:xfrm>
          <a:prstGeom prst="rect">
            <a:avLst/>
          </a:prstGeom>
          <a:noFill/>
          <a:ln>
            <a:noFill/>
          </a:ln>
        </p:spPr>
        <p:txBody>
          <a:bodyPr spcFirstLastPara="1" wrap="square" lIns="91425" tIns="45700" rIns="91425" bIns="45700" anchor="t" anchorCtr="0">
            <a:noAutofit/>
          </a:bodyPr>
          <a:lstStyle/>
          <a:p>
            <a:pPr marL="0" marR="0" lvl="0" indent="152400" algn="l" rtl="0">
              <a:lnSpc>
                <a:spcPct val="100000"/>
              </a:lnSpc>
              <a:spcBef>
                <a:spcPts val="0"/>
              </a:spcBef>
              <a:spcAft>
                <a:spcPts val="0"/>
              </a:spcAft>
              <a:buClr>
                <a:srgbClr val="F79124"/>
              </a:buClr>
              <a:buSzPts val="2400"/>
              <a:buFont typeface="Arial"/>
              <a:buNone/>
            </a:pPr>
            <a:endParaRPr sz="2400" b="1" i="0" u="none" strike="noStrike" cap="none">
              <a:solidFill>
                <a:srgbClr val="085160"/>
              </a:solidFill>
              <a:latin typeface="Corbel"/>
              <a:ea typeface="Corbel"/>
              <a:cs typeface="Corbel"/>
              <a:sym typeface="Corbel"/>
            </a:endParaRPr>
          </a:p>
        </p:txBody>
      </p:sp>
      <p:sp>
        <p:nvSpPr>
          <p:cNvPr id="953" name="Google Shape;953;ge047e6ffe9_0_35"/>
          <p:cNvSpPr txBox="1"/>
          <p:nvPr/>
        </p:nvSpPr>
        <p:spPr>
          <a:xfrm>
            <a:off x="264000" y="4234313"/>
            <a:ext cx="9957300" cy="260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79124"/>
              </a:buClr>
              <a:buSzPts val="2400"/>
              <a:buFont typeface="Arial"/>
              <a:buNone/>
            </a:pPr>
            <a:r>
              <a:rPr lang="fr-FR" sz="2400" b="1" i="0" u="none" strike="noStrike" cap="none">
                <a:solidFill>
                  <a:srgbClr val="085160"/>
                </a:solidFill>
                <a:latin typeface="Corbel"/>
                <a:ea typeface="Corbel"/>
                <a:cs typeface="Corbel"/>
                <a:sym typeface="Corbel"/>
              </a:rPr>
              <a:t>	</a:t>
            </a:r>
            <a:r>
              <a:rPr lang="fr-FR" sz="2000" b="1" i="0" u="none" strike="noStrike" cap="none">
                <a:solidFill>
                  <a:schemeClr val="dk1"/>
                </a:solidFill>
                <a:latin typeface="Corbel"/>
                <a:ea typeface="Corbel"/>
                <a:cs typeface="Corbel"/>
                <a:sym typeface="Corbel"/>
              </a:rPr>
              <a:t>Deux facteurs importants à prendre en compte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F79124"/>
              </a:buClr>
              <a:buSzPts val="2000"/>
              <a:buFont typeface="Arial"/>
              <a:buNone/>
            </a:pPr>
            <a:r>
              <a:rPr lang="fr-FR" sz="2000" b="1" i="0" u="none" strike="noStrike" cap="none">
                <a:solidFill>
                  <a:srgbClr val="085160"/>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F79124"/>
              </a:buClr>
              <a:buSzPts val="2000"/>
              <a:buFont typeface="Arial"/>
              <a:buNone/>
            </a:pPr>
            <a:r>
              <a:rPr lang="fr-FR" sz="2000" b="1" i="0" u="none" strike="noStrike" cap="none">
                <a:solidFill>
                  <a:schemeClr val="dk1"/>
                </a:solidFill>
                <a:latin typeface="Corbel"/>
                <a:ea typeface="Corbel"/>
                <a:cs typeface="Corbel"/>
                <a:sym typeface="Corbel"/>
              </a:rPr>
              <a:t>			Niveau de </a:t>
            </a:r>
            <a:r>
              <a:rPr lang="fr-FR" sz="2000" b="1" i="0" u="none" strike="noStrike" cap="none">
                <a:solidFill>
                  <a:srgbClr val="C55A11"/>
                </a:solidFill>
                <a:latin typeface="Corbel"/>
                <a:ea typeface="Corbel"/>
                <a:cs typeface="Corbel"/>
                <a:sym typeface="Corbel"/>
              </a:rPr>
              <a:t>technologie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F79124"/>
              </a:buClr>
              <a:buSzPts val="2000"/>
              <a:buFont typeface="Arial"/>
              <a:buNone/>
            </a:pPr>
            <a:endParaRPr sz="2000" b="1" i="0" u="none" strike="noStrike" cap="none">
              <a:solidFill>
                <a:srgbClr val="F6AB38"/>
              </a:solidFill>
              <a:latin typeface="Corbel"/>
              <a:ea typeface="Corbel"/>
              <a:cs typeface="Corbel"/>
              <a:sym typeface="Corbel"/>
            </a:endParaRPr>
          </a:p>
          <a:p>
            <a:pPr marL="0" marR="0" lvl="0" indent="0" algn="l" rtl="0">
              <a:lnSpc>
                <a:spcPct val="100000"/>
              </a:lnSpc>
              <a:spcBef>
                <a:spcPts val="400"/>
              </a:spcBef>
              <a:spcAft>
                <a:spcPts val="0"/>
              </a:spcAft>
              <a:buClr>
                <a:srgbClr val="F79124"/>
              </a:buClr>
              <a:buSzPts val="2000"/>
              <a:buFont typeface="Arial"/>
              <a:buNone/>
            </a:pPr>
            <a:r>
              <a:rPr lang="fr-FR" sz="2000" b="1" i="0" u="none" strike="noStrike" cap="none">
                <a:solidFill>
                  <a:srgbClr val="F6AB38"/>
                </a:solidFill>
                <a:latin typeface="Corbel"/>
                <a:ea typeface="Corbel"/>
                <a:cs typeface="Corbel"/>
                <a:sym typeface="Corbel"/>
              </a:rPr>
              <a:t>			</a:t>
            </a:r>
            <a:r>
              <a:rPr lang="fr-FR" sz="2000" b="1" i="0" u="none" strike="noStrike" cap="none">
                <a:solidFill>
                  <a:schemeClr val="dk1"/>
                </a:solidFill>
                <a:latin typeface="Corbel"/>
                <a:ea typeface="Corbel"/>
                <a:cs typeface="Corbel"/>
                <a:sym typeface="Corbel"/>
              </a:rPr>
              <a:t>Contexte</a:t>
            </a:r>
            <a:r>
              <a:rPr lang="fr-FR" sz="2000" b="1" i="0" u="none" strike="noStrike" cap="none">
                <a:solidFill>
                  <a:srgbClr val="C55A11"/>
                </a:solidFill>
                <a:latin typeface="Corbel"/>
                <a:ea typeface="Corbel"/>
                <a:cs typeface="Corbel"/>
                <a:sym typeface="Corbel"/>
              </a:rPr>
              <a:t> socio-culturel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79124"/>
              </a:buClr>
              <a:buSzPts val="2400"/>
              <a:buFont typeface="Arial"/>
              <a:buNone/>
            </a:pPr>
            <a:endParaRPr sz="2400" b="1" i="0" u="none" strike="noStrike" cap="none">
              <a:solidFill>
                <a:srgbClr val="F6AB38"/>
              </a:solidFill>
              <a:latin typeface="Corbel"/>
              <a:ea typeface="Corbel"/>
              <a:cs typeface="Corbel"/>
              <a:sym typeface="Corbel"/>
            </a:endParaRPr>
          </a:p>
          <a:p>
            <a:pPr marL="0" marR="0" lvl="0" indent="0" algn="l" rtl="0">
              <a:lnSpc>
                <a:spcPct val="100000"/>
              </a:lnSpc>
              <a:spcBef>
                <a:spcPts val="480"/>
              </a:spcBef>
              <a:spcAft>
                <a:spcPts val="0"/>
              </a:spcAft>
              <a:buClr>
                <a:srgbClr val="F79124"/>
              </a:buClr>
              <a:buSzPts val="2400"/>
              <a:buFont typeface="Arial"/>
              <a:buNone/>
            </a:pPr>
            <a:r>
              <a:rPr lang="fr-FR" sz="2400" b="1" i="0" u="none" strike="noStrike" cap="none">
                <a:solidFill>
                  <a:srgbClr val="085160"/>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954" name="Google Shape;954;ge047e6ffe9_0_35"/>
          <p:cNvSpPr txBox="1"/>
          <p:nvPr/>
        </p:nvSpPr>
        <p:spPr>
          <a:xfrm>
            <a:off x="7913555" y="4329591"/>
            <a:ext cx="4054500" cy="1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79124"/>
              </a:buClr>
              <a:buSzPts val="2400"/>
              <a:buFont typeface="Arial"/>
              <a:buNone/>
            </a:pPr>
            <a:endParaRPr sz="2400" b="1" i="0" u="none" strike="noStrike" cap="none">
              <a:solidFill>
                <a:srgbClr val="F6AB38"/>
              </a:solidFill>
              <a:latin typeface="Corbel"/>
              <a:ea typeface="Corbel"/>
              <a:cs typeface="Corbel"/>
              <a:sym typeface="Corbel"/>
            </a:endParaRPr>
          </a:p>
          <a:p>
            <a:pPr marL="0" marR="0" lvl="0" indent="0" algn="ctr" rtl="0">
              <a:lnSpc>
                <a:spcPct val="100000"/>
              </a:lnSpc>
              <a:spcBef>
                <a:spcPts val="480"/>
              </a:spcBef>
              <a:spcAft>
                <a:spcPts val="0"/>
              </a:spcAft>
              <a:buClr>
                <a:srgbClr val="F79124"/>
              </a:buClr>
              <a:buSzPts val="2400"/>
              <a:buFont typeface="Arial"/>
              <a:buNone/>
            </a:pPr>
            <a:endParaRPr sz="2400" b="1" i="0" u="none" strike="noStrike" cap="none">
              <a:solidFill>
                <a:srgbClr val="F6AB38"/>
              </a:solidFill>
              <a:latin typeface="Corbel"/>
              <a:ea typeface="Corbel"/>
              <a:cs typeface="Corbel"/>
              <a:sym typeface="Corbel"/>
            </a:endParaRPr>
          </a:p>
          <a:p>
            <a:pPr marL="0" marR="0" lvl="0" indent="0" algn="l" rtl="0">
              <a:lnSpc>
                <a:spcPct val="100000"/>
              </a:lnSpc>
              <a:spcBef>
                <a:spcPts val="480"/>
              </a:spcBef>
              <a:spcAft>
                <a:spcPts val="0"/>
              </a:spcAft>
              <a:buClr>
                <a:srgbClr val="F79124"/>
              </a:buClr>
              <a:buSzPts val="2400"/>
              <a:buFont typeface="Arial"/>
              <a:buNone/>
            </a:pPr>
            <a:endParaRPr sz="2400" b="1" i="0" u="none" strike="noStrike" cap="none">
              <a:solidFill>
                <a:srgbClr val="085160"/>
              </a:solidFill>
              <a:latin typeface="Corbel"/>
              <a:ea typeface="Corbel"/>
              <a:cs typeface="Corbel"/>
              <a:sym typeface="Corbel"/>
            </a:endParaRPr>
          </a:p>
        </p:txBody>
      </p:sp>
      <p:pic>
        <p:nvPicPr>
          <p:cNvPr id="955" name="Google Shape;955;ge047e6ffe9_0_35"/>
          <p:cNvPicPr preferRelativeResize="0"/>
          <p:nvPr/>
        </p:nvPicPr>
        <p:blipFill rotWithShape="1">
          <a:blip r:embed="rId3">
            <a:alphaModFix/>
          </a:blip>
          <a:srcRect/>
          <a:stretch/>
        </p:blipFill>
        <p:spPr>
          <a:xfrm>
            <a:off x="1033388" y="2272037"/>
            <a:ext cx="1043866" cy="1005804"/>
          </a:xfrm>
          <a:prstGeom prst="rect">
            <a:avLst/>
          </a:prstGeom>
          <a:noFill/>
          <a:ln>
            <a:noFill/>
          </a:ln>
        </p:spPr>
      </p:pic>
      <p:pic>
        <p:nvPicPr>
          <p:cNvPr id="956" name="Google Shape;956;ge047e6ffe9_0_35" descr="Une image contenant texte, poupée, graphiques vectoriels&#10;&#10;Description générée automatiquement"/>
          <p:cNvPicPr preferRelativeResize="0"/>
          <p:nvPr/>
        </p:nvPicPr>
        <p:blipFill rotWithShape="1">
          <a:blip r:embed="rId4">
            <a:alphaModFix/>
          </a:blip>
          <a:srcRect/>
          <a:stretch/>
        </p:blipFill>
        <p:spPr>
          <a:xfrm>
            <a:off x="838207" y="5697891"/>
            <a:ext cx="634070" cy="634070"/>
          </a:xfrm>
          <a:prstGeom prst="rect">
            <a:avLst/>
          </a:prstGeom>
          <a:noFill/>
          <a:ln>
            <a:noFill/>
          </a:ln>
        </p:spPr>
      </p:pic>
      <p:pic>
        <p:nvPicPr>
          <p:cNvPr id="957" name="Google Shape;957;ge047e6ffe9_0_35"/>
          <p:cNvPicPr preferRelativeResize="0"/>
          <p:nvPr/>
        </p:nvPicPr>
        <p:blipFill rotWithShape="1">
          <a:blip r:embed="rId5">
            <a:alphaModFix/>
          </a:blip>
          <a:srcRect/>
          <a:stretch/>
        </p:blipFill>
        <p:spPr>
          <a:xfrm>
            <a:off x="855030" y="4883020"/>
            <a:ext cx="700291" cy="7002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g25a3f91c05b_0_10"/>
          <p:cNvSpPr txBox="1">
            <a:spLocks noGrp="1"/>
          </p:cNvSpPr>
          <p:nvPr>
            <p:ph type="title"/>
          </p:nvPr>
        </p:nvSpPr>
        <p:spPr>
          <a:xfrm>
            <a:off x="1179925" y="2054450"/>
            <a:ext cx="9832500" cy="153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fr-FR"/>
              <a:t>Plan d’action</a:t>
            </a:r>
            <a:endParaRPr/>
          </a:p>
        </p:txBody>
      </p:sp>
      <p:sp>
        <p:nvSpPr>
          <p:cNvPr id="963" name="Google Shape;963;g25a3f91c05b_0_10"/>
          <p:cNvSpPr txBox="1">
            <a:spLocks noGrp="1"/>
          </p:cNvSpPr>
          <p:nvPr>
            <p:ph type="subTitle" idx="1"/>
          </p:nvPr>
        </p:nvSpPr>
        <p:spPr>
          <a:xfrm>
            <a:off x="1179750" y="2794275"/>
            <a:ext cx="9832500" cy="455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fr-FR"/>
              <a:t>Étapes et déroulé de sa construction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grpSp>
        <p:nvGrpSpPr>
          <p:cNvPr id="968" name="Google Shape;968;g1425c232076_2_121"/>
          <p:cNvGrpSpPr/>
          <p:nvPr/>
        </p:nvGrpSpPr>
        <p:grpSpPr>
          <a:xfrm>
            <a:off x="732767" y="2513923"/>
            <a:ext cx="10726464" cy="2616392"/>
            <a:chOff x="100682" y="788206"/>
            <a:chExt cx="10726464" cy="2616392"/>
          </a:xfrm>
        </p:grpSpPr>
        <p:sp>
          <p:nvSpPr>
            <p:cNvPr id="969" name="Google Shape;969;g1425c232076_2_121"/>
            <p:cNvSpPr/>
            <p:nvPr/>
          </p:nvSpPr>
          <p:spPr>
            <a:xfrm>
              <a:off x="562927" y="788206"/>
              <a:ext cx="1445998" cy="1445998"/>
            </a:xfrm>
            <a:prstGeom prst="round2DiagRect">
              <a:avLst>
                <a:gd name="adj1" fmla="val 29727"/>
                <a:gd name="adj2" fmla="val 0"/>
              </a:avLst>
            </a:prstGeom>
            <a:solidFill>
              <a:srgbClr val="18A2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g1425c232076_2_121"/>
            <p:cNvSpPr/>
            <p:nvPr/>
          </p:nvSpPr>
          <p:spPr>
            <a:xfrm>
              <a:off x="871091" y="1096370"/>
              <a:ext cx="829671" cy="82967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g1425c232076_2_121"/>
            <p:cNvSpPr/>
            <p:nvPr/>
          </p:nvSpPr>
          <p:spPr>
            <a:xfrm>
              <a:off x="100682" y="2684598"/>
              <a:ext cx="2370489"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g1425c232076_2_121"/>
            <p:cNvSpPr txBox="1"/>
            <p:nvPr/>
          </p:nvSpPr>
          <p:spPr>
            <a:xfrm>
              <a:off x="100682" y="2684598"/>
              <a:ext cx="2370489"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i="0" u="none" strike="noStrike" cap="none">
                  <a:solidFill>
                    <a:srgbClr val="757575"/>
                  </a:solidFill>
                  <a:latin typeface="Corbel"/>
                  <a:ea typeface="Corbel"/>
                  <a:cs typeface="Corbel"/>
                  <a:sym typeface="Corbel"/>
                </a:rPr>
                <a:t>BILAN  &amp; OBJECTIFS</a:t>
              </a:r>
              <a:endParaRPr sz="1600" b="1" i="0" u="none" strike="noStrike" cap="none">
                <a:solidFill>
                  <a:srgbClr val="757575"/>
                </a:solidFill>
                <a:latin typeface="Corbel"/>
                <a:ea typeface="Corbel"/>
                <a:cs typeface="Corbel"/>
                <a:sym typeface="Corbel"/>
              </a:endParaRPr>
            </a:p>
          </p:txBody>
        </p:sp>
        <p:sp>
          <p:nvSpPr>
            <p:cNvPr id="973" name="Google Shape;973;g1425c232076_2_121"/>
            <p:cNvSpPr/>
            <p:nvPr/>
          </p:nvSpPr>
          <p:spPr>
            <a:xfrm>
              <a:off x="3348252" y="788206"/>
              <a:ext cx="1445998" cy="1445998"/>
            </a:xfrm>
            <a:prstGeom prst="round2DiagRect">
              <a:avLst>
                <a:gd name="adj1" fmla="val 29727"/>
                <a:gd name="adj2" fmla="val 0"/>
              </a:avLst>
            </a:prstGeom>
            <a:solidFill>
              <a:srgbClr val="02D6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g1425c232076_2_121"/>
            <p:cNvSpPr/>
            <p:nvPr/>
          </p:nvSpPr>
          <p:spPr>
            <a:xfrm>
              <a:off x="3656416" y="1096370"/>
              <a:ext cx="829671" cy="82967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g1425c232076_2_121"/>
            <p:cNvSpPr/>
            <p:nvPr/>
          </p:nvSpPr>
          <p:spPr>
            <a:xfrm>
              <a:off x="2886007" y="2684598"/>
              <a:ext cx="2370489"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g1425c232076_2_121"/>
            <p:cNvSpPr txBox="1"/>
            <p:nvPr/>
          </p:nvSpPr>
          <p:spPr>
            <a:xfrm>
              <a:off x="2886007" y="2684598"/>
              <a:ext cx="2370489"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i="0" u="none" strike="noStrike" cap="none">
                  <a:solidFill>
                    <a:srgbClr val="757575"/>
                  </a:solidFill>
                  <a:latin typeface="Corbel"/>
                  <a:ea typeface="Corbel"/>
                  <a:cs typeface="Corbel"/>
                  <a:sym typeface="Corbel"/>
                </a:rPr>
                <a:t>PROTOTYPAGE D’UNE ACTION  </a:t>
              </a:r>
              <a:endParaRPr sz="1600" b="1" i="0" u="none" strike="noStrike" cap="none">
                <a:solidFill>
                  <a:srgbClr val="757575"/>
                </a:solidFill>
                <a:latin typeface="Corbel"/>
                <a:ea typeface="Corbel"/>
                <a:cs typeface="Corbel"/>
                <a:sym typeface="Corbel"/>
              </a:endParaRPr>
            </a:p>
          </p:txBody>
        </p:sp>
        <p:sp>
          <p:nvSpPr>
            <p:cNvPr id="977" name="Google Shape;977;g1425c232076_2_121"/>
            <p:cNvSpPr/>
            <p:nvPr/>
          </p:nvSpPr>
          <p:spPr>
            <a:xfrm>
              <a:off x="6133577" y="788206"/>
              <a:ext cx="1445998" cy="1445998"/>
            </a:xfrm>
            <a:prstGeom prst="round2DiagRect">
              <a:avLst>
                <a:gd name="adj1" fmla="val 29727"/>
                <a:gd name="adj2" fmla="val 0"/>
              </a:avLst>
            </a:prstGeom>
            <a:solidFill>
              <a:srgbClr val="14AA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g1425c232076_2_121"/>
            <p:cNvSpPr/>
            <p:nvPr/>
          </p:nvSpPr>
          <p:spPr>
            <a:xfrm>
              <a:off x="6441741" y="1096370"/>
              <a:ext cx="829671" cy="82967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g1425c232076_2_121"/>
            <p:cNvSpPr/>
            <p:nvPr/>
          </p:nvSpPr>
          <p:spPr>
            <a:xfrm>
              <a:off x="5671332" y="2684598"/>
              <a:ext cx="2370489"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1425c232076_2_121"/>
            <p:cNvSpPr txBox="1"/>
            <p:nvPr/>
          </p:nvSpPr>
          <p:spPr>
            <a:xfrm>
              <a:off x="5671332" y="2684598"/>
              <a:ext cx="2370489"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i="0" u="none" strike="noStrike" cap="none">
                  <a:solidFill>
                    <a:srgbClr val="757575"/>
                  </a:solidFill>
                  <a:latin typeface="Corbel"/>
                  <a:ea typeface="Corbel"/>
                  <a:cs typeface="Corbel"/>
                  <a:sym typeface="Corbel"/>
                </a:rPr>
                <a:t>CRÉATION DU PLAN D’ACTION</a:t>
              </a:r>
              <a:endParaRPr sz="1600" b="1" i="0" u="none" strike="noStrike" cap="none">
                <a:solidFill>
                  <a:srgbClr val="757575"/>
                </a:solidFill>
                <a:latin typeface="Corbel"/>
                <a:ea typeface="Corbel"/>
                <a:cs typeface="Corbel"/>
                <a:sym typeface="Corbel"/>
              </a:endParaRPr>
            </a:p>
          </p:txBody>
        </p:sp>
        <p:sp>
          <p:nvSpPr>
            <p:cNvPr id="981" name="Google Shape;981;g1425c232076_2_121"/>
            <p:cNvSpPr/>
            <p:nvPr/>
          </p:nvSpPr>
          <p:spPr>
            <a:xfrm>
              <a:off x="8918902" y="788206"/>
              <a:ext cx="1445998" cy="1445998"/>
            </a:xfrm>
            <a:prstGeom prst="round2DiagRect">
              <a:avLst>
                <a:gd name="adj1" fmla="val 29727"/>
                <a:gd name="adj2" fmla="val 0"/>
              </a:avLst>
            </a:prstGeom>
            <a:solidFill>
              <a:srgbClr val="A3D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g1425c232076_2_121"/>
            <p:cNvSpPr/>
            <p:nvPr/>
          </p:nvSpPr>
          <p:spPr>
            <a:xfrm>
              <a:off x="9227066" y="1096370"/>
              <a:ext cx="829671" cy="829671"/>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1425c232076_2_121"/>
            <p:cNvSpPr/>
            <p:nvPr/>
          </p:nvSpPr>
          <p:spPr>
            <a:xfrm>
              <a:off x="8456657" y="2684598"/>
              <a:ext cx="2370489"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g1425c232076_2_121"/>
            <p:cNvSpPr txBox="1"/>
            <p:nvPr/>
          </p:nvSpPr>
          <p:spPr>
            <a:xfrm>
              <a:off x="8456657" y="2684598"/>
              <a:ext cx="2370489"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i="0" u="none" strike="noStrike" cap="none">
                  <a:solidFill>
                    <a:srgbClr val="757575"/>
                  </a:solidFill>
                  <a:latin typeface="Corbel"/>
                  <a:ea typeface="Corbel"/>
                  <a:cs typeface="Corbel"/>
                  <a:sym typeface="Corbel"/>
                </a:rPr>
                <a:t>EVALUATION &amp; VALIDATION</a:t>
              </a:r>
              <a:endParaRPr sz="1600" b="1" i="0" u="none" strike="noStrike" cap="none">
                <a:solidFill>
                  <a:srgbClr val="757575"/>
                </a:solidFill>
                <a:latin typeface="Corbel"/>
                <a:ea typeface="Corbel"/>
                <a:cs typeface="Corbel"/>
                <a:sym typeface="Corbel"/>
              </a:endParaRPr>
            </a:p>
          </p:txBody>
        </p:sp>
      </p:grpSp>
      <p:sp>
        <p:nvSpPr>
          <p:cNvPr id="985" name="Google Shape;985;g1425c232076_2_121"/>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Plan d’action en 4 étapes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1425c232076_2_143"/>
          <p:cNvSpPr txBox="1"/>
          <p:nvPr/>
        </p:nvSpPr>
        <p:spPr>
          <a:xfrm>
            <a:off x="1150438" y="281575"/>
            <a:ext cx="9403500" cy="6312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fr-FR" sz="2900" b="1">
                <a:solidFill>
                  <a:srgbClr val="0A5882"/>
                </a:solidFill>
                <a:latin typeface="Corbel"/>
                <a:ea typeface="Corbel"/>
                <a:cs typeface="Corbel"/>
                <a:sym typeface="Corbel"/>
              </a:rPr>
              <a:t>Etape 1 - Un bilan et des objectifs à définir</a:t>
            </a:r>
            <a:endParaRPr sz="2900" b="1">
              <a:solidFill>
                <a:srgbClr val="0A5882"/>
              </a:solidFill>
              <a:latin typeface="Corbel"/>
              <a:ea typeface="Corbel"/>
              <a:cs typeface="Corbel"/>
              <a:sym typeface="Corbel"/>
            </a:endParaRPr>
          </a:p>
        </p:txBody>
      </p:sp>
      <p:pic>
        <p:nvPicPr>
          <p:cNvPr id="991" name="Google Shape;991;g1425c232076_2_143"/>
          <p:cNvPicPr preferRelativeResize="0"/>
          <p:nvPr/>
        </p:nvPicPr>
        <p:blipFill rotWithShape="1">
          <a:blip r:embed="rId3">
            <a:alphaModFix/>
          </a:blip>
          <a:srcRect/>
          <a:stretch/>
        </p:blipFill>
        <p:spPr>
          <a:xfrm>
            <a:off x="1350775" y="1904300"/>
            <a:ext cx="9155225" cy="3640450"/>
          </a:xfrm>
          <a:prstGeom prst="rect">
            <a:avLst/>
          </a:prstGeom>
          <a:noFill/>
          <a:ln>
            <a:noFill/>
          </a:ln>
        </p:spPr>
      </p:pic>
      <p:sp>
        <p:nvSpPr>
          <p:cNvPr id="992" name="Google Shape;992;g1425c232076_2_143"/>
          <p:cNvSpPr txBox="1"/>
          <p:nvPr/>
        </p:nvSpPr>
        <p:spPr>
          <a:xfrm>
            <a:off x="2918300" y="5901450"/>
            <a:ext cx="711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993" name="Google Shape;993;g1425c232076_2_143"/>
          <p:cNvPicPr preferRelativeResize="0"/>
          <p:nvPr/>
        </p:nvPicPr>
        <p:blipFill rotWithShape="1">
          <a:blip r:embed="rId3">
            <a:alphaModFix/>
          </a:blip>
          <a:srcRect/>
          <a:stretch/>
        </p:blipFill>
        <p:spPr>
          <a:xfrm>
            <a:off x="1014413" y="1500188"/>
            <a:ext cx="10467975" cy="4162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5d6e60fc41_0_0"/>
          <p:cNvSpPr txBox="1"/>
          <p:nvPr/>
        </p:nvSpPr>
        <p:spPr>
          <a:xfrm>
            <a:off x="1468375" y="774643"/>
            <a:ext cx="10270200" cy="1341600"/>
          </a:xfrm>
          <a:prstGeom prst="rect">
            <a:avLst/>
          </a:prstGeom>
          <a:noFill/>
          <a:ln>
            <a:noFill/>
          </a:ln>
        </p:spPr>
        <p:txBody>
          <a:bodyPr spcFirstLastPara="1" wrap="square" lIns="91425" tIns="91425" rIns="91425" bIns="91425" anchor="t" anchorCtr="0">
            <a:spAutoFit/>
          </a:bodyPr>
          <a:lstStyle/>
          <a:p>
            <a:pPr marL="914400" lvl="0" indent="-355600" algn="l" rtl="0">
              <a:spcBef>
                <a:spcPts val="0"/>
              </a:spcBef>
              <a:spcAft>
                <a:spcPts val="0"/>
              </a:spcAft>
              <a:buClr>
                <a:srgbClr val="0A5882"/>
              </a:buClr>
              <a:buSzPts val="2000"/>
              <a:buFont typeface="Corbel"/>
              <a:buChar char="➔"/>
            </a:pPr>
            <a:r>
              <a:rPr lang="fr-FR" sz="2000" b="1">
                <a:solidFill>
                  <a:srgbClr val="0A5882"/>
                </a:solidFill>
                <a:latin typeface="Corbel"/>
                <a:ea typeface="Corbel"/>
                <a:cs typeface="Corbel"/>
                <a:sym typeface="Corbel"/>
              </a:rPr>
              <a:t>Choisissez votre parcours ! </a:t>
            </a:r>
            <a:endParaRPr sz="2000">
              <a:solidFill>
                <a:srgbClr val="0A5882"/>
              </a:solidFill>
              <a:latin typeface="Corbel"/>
              <a:ea typeface="Corbel"/>
              <a:cs typeface="Corbel"/>
              <a:sym typeface="Corbel"/>
            </a:endParaRPr>
          </a:p>
          <a:p>
            <a:pPr marL="457200" lvl="0" indent="0" algn="just" rtl="0">
              <a:spcBef>
                <a:spcPts val="500"/>
              </a:spcBef>
              <a:spcAft>
                <a:spcPts val="0"/>
              </a:spcAft>
              <a:buNone/>
            </a:pPr>
            <a:r>
              <a:rPr lang="fr-FR" sz="1700">
                <a:solidFill>
                  <a:schemeClr val="dk2"/>
                </a:solidFill>
                <a:latin typeface="Corbel"/>
                <a:ea typeface="Corbel"/>
                <a:cs typeface="Corbel"/>
                <a:sym typeface="Corbel"/>
              </a:rPr>
              <a:t>Vous pouvez moduler votre présentation pour adapter le contenu à votre classe, au temps dont vous disposez et aux sujets que vous voulez approfondir ! Pour vous simplifier la tâche, nous avons créé deux parcours aisément reconnaissables par la présentation des slides :</a:t>
            </a:r>
            <a:endParaRPr sz="1700">
              <a:solidFill>
                <a:schemeClr val="dk2"/>
              </a:solidFill>
              <a:latin typeface="Corbel"/>
              <a:ea typeface="Corbel"/>
              <a:cs typeface="Corbel"/>
              <a:sym typeface="Corbel"/>
            </a:endParaRPr>
          </a:p>
        </p:txBody>
      </p:sp>
      <p:sp>
        <p:nvSpPr>
          <p:cNvPr id="697" name="Google Shape;697;g25d6e60fc41_0_0"/>
          <p:cNvSpPr txBox="1"/>
          <p:nvPr/>
        </p:nvSpPr>
        <p:spPr>
          <a:xfrm>
            <a:off x="1456775" y="4321268"/>
            <a:ext cx="10281900" cy="2360100"/>
          </a:xfrm>
          <a:prstGeom prst="rect">
            <a:avLst/>
          </a:prstGeom>
          <a:noFill/>
          <a:ln>
            <a:noFill/>
          </a:ln>
        </p:spPr>
        <p:txBody>
          <a:bodyPr spcFirstLastPara="1" wrap="square" lIns="91425" tIns="91425" rIns="91425" bIns="91425" anchor="ctr" anchorCtr="0">
            <a:spAutoFit/>
          </a:bodyPr>
          <a:lstStyle/>
          <a:p>
            <a:pPr marL="914400" marR="0" lvl="0" indent="-355600" algn="l" rtl="0">
              <a:lnSpc>
                <a:spcPct val="100000"/>
              </a:lnSpc>
              <a:spcBef>
                <a:spcPts val="0"/>
              </a:spcBef>
              <a:spcAft>
                <a:spcPts val="0"/>
              </a:spcAft>
              <a:buClr>
                <a:srgbClr val="0A5882"/>
              </a:buClr>
              <a:buSzPts val="2000"/>
              <a:buFont typeface="Corbel"/>
              <a:buChar char="➔"/>
            </a:pPr>
            <a:r>
              <a:rPr lang="fr-FR" sz="2000" b="1">
                <a:solidFill>
                  <a:srgbClr val="0A5882"/>
                </a:solidFill>
                <a:latin typeface="Corbel"/>
                <a:ea typeface="Corbel"/>
                <a:cs typeface="Corbel"/>
                <a:sym typeface="Corbel"/>
              </a:rPr>
              <a:t>N’oubliez pas les commentaires sous les supports</a:t>
            </a:r>
            <a:endParaRPr sz="2000" b="1">
              <a:solidFill>
                <a:srgbClr val="0A5882"/>
              </a:solidFill>
              <a:latin typeface="Corbel"/>
              <a:ea typeface="Corbel"/>
              <a:cs typeface="Corbel"/>
              <a:sym typeface="Corbel"/>
            </a:endParaRPr>
          </a:p>
          <a:p>
            <a:pPr marL="457200" lvl="0" indent="0" algn="l" rtl="0">
              <a:spcBef>
                <a:spcPts val="500"/>
              </a:spcBef>
              <a:spcAft>
                <a:spcPts val="0"/>
              </a:spcAft>
              <a:buNone/>
            </a:pPr>
            <a:r>
              <a:rPr lang="fr-FR" sz="1700">
                <a:solidFill>
                  <a:schemeClr val="dk2"/>
                </a:solidFill>
                <a:latin typeface="Corbel"/>
                <a:ea typeface="Corbel"/>
                <a:cs typeface="Corbel"/>
                <a:sym typeface="Corbel"/>
              </a:rPr>
              <a:t>Chaque slide est accompagnée de notes pour vous guider dans votre présentation.</a:t>
            </a:r>
            <a:endParaRPr sz="1700">
              <a:solidFill>
                <a:schemeClr val="dk2"/>
              </a:solidFill>
              <a:latin typeface="Corbel"/>
              <a:ea typeface="Corbel"/>
              <a:cs typeface="Corbel"/>
              <a:sym typeface="Corbel"/>
            </a:endParaRPr>
          </a:p>
          <a:p>
            <a:pPr marL="457200" lvl="0" indent="0" algn="l" rtl="0">
              <a:spcBef>
                <a:spcPts val="0"/>
              </a:spcBef>
              <a:spcAft>
                <a:spcPts val="0"/>
              </a:spcAft>
              <a:buNone/>
            </a:pPr>
            <a:endParaRPr sz="2000">
              <a:latin typeface="Corbel"/>
              <a:ea typeface="Corbel"/>
              <a:cs typeface="Corbel"/>
              <a:sym typeface="Corbel"/>
            </a:endParaRPr>
          </a:p>
          <a:p>
            <a:pPr marL="914400" lvl="0" indent="-355600" algn="l" rtl="0">
              <a:spcBef>
                <a:spcPts val="0"/>
              </a:spcBef>
              <a:spcAft>
                <a:spcPts val="0"/>
              </a:spcAft>
              <a:buClr>
                <a:srgbClr val="0A5882"/>
              </a:buClr>
              <a:buSzPts val="2000"/>
              <a:buFont typeface="Corbel"/>
              <a:buChar char="➔"/>
            </a:pPr>
            <a:r>
              <a:rPr lang="fr-FR" sz="2000" b="1">
                <a:solidFill>
                  <a:srgbClr val="0A5882"/>
                </a:solidFill>
                <a:latin typeface="Corbel"/>
                <a:ea typeface="Corbel"/>
                <a:cs typeface="Corbel"/>
                <a:sym typeface="Corbel"/>
              </a:rPr>
              <a:t>Complétez votre séance avec les activités suggérées du module</a:t>
            </a:r>
            <a:endParaRPr sz="2400" b="1">
              <a:solidFill>
                <a:srgbClr val="F6AB38"/>
              </a:solidFill>
              <a:latin typeface="Corbel"/>
              <a:ea typeface="Corbel"/>
              <a:cs typeface="Corbel"/>
              <a:sym typeface="Corbel"/>
            </a:endParaRPr>
          </a:p>
          <a:p>
            <a:pPr marL="457200" lvl="0" indent="0" algn="l" rtl="0">
              <a:spcBef>
                <a:spcPts val="500"/>
              </a:spcBef>
              <a:spcAft>
                <a:spcPts val="0"/>
              </a:spcAft>
              <a:buNone/>
            </a:pPr>
            <a:r>
              <a:rPr lang="fr-FR" sz="1700">
                <a:solidFill>
                  <a:schemeClr val="dk2"/>
                </a:solidFill>
                <a:latin typeface="Corbel"/>
                <a:ea typeface="Corbel"/>
                <a:cs typeface="Corbel"/>
                <a:sym typeface="Corbel"/>
              </a:rPr>
              <a:t>Retrouvez sur notre site des activités suggérées à chaque phase !</a:t>
            </a:r>
            <a:endParaRPr sz="2300" b="1">
              <a:solidFill>
                <a:schemeClr val="dk2"/>
              </a:solidFill>
              <a:latin typeface="Corbel"/>
              <a:ea typeface="Corbel"/>
              <a:cs typeface="Corbel"/>
              <a:sym typeface="Corbel"/>
            </a:endParaRPr>
          </a:p>
          <a:p>
            <a:pPr marL="0" lvl="0" indent="0" algn="l" rtl="0">
              <a:spcBef>
                <a:spcPts val="0"/>
              </a:spcBef>
              <a:spcAft>
                <a:spcPts val="0"/>
              </a:spcAft>
              <a:buNone/>
            </a:pPr>
            <a:endParaRPr sz="1000" b="1">
              <a:solidFill>
                <a:schemeClr val="dk2"/>
              </a:solidFill>
              <a:latin typeface="Corbel"/>
              <a:ea typeface="Corbel"/>
              <a:cs typeface="Corbel"/>
              <a:sym typeface="Corbel"/>
            </a:endParaRPr>
          </a:p>
          <a:p>
            <a:pPr marL="0" lvl="0" indent="0" algn="l" rtl="0">
              <a:spcBef>
                <a:spcPts val="0"/>
              </a:spcBef>
              <a:spcAft>
                <a:spcPts val="0"/>
              </a:spcAft>
              <a:buNone/>
            </a:pPr>
            <a:r>
              <a:rPr lang="fr-FR" sz="2900" b="1">
                <a:solidFill>
                  <a:schemeClr val="accent1"/>
                </a:solidFill>
                <a:latin typeface="Corbel"/>
                <a:ea typeface="Corbel"/>
                <a:cs typeface="Corbel"/>
                <a:sym typeface="Corbel"/>
              </a:rPr>
              <a:t>Bonne séance ! </a:t>
            </a:r>
            <a:endParaRPr sz="1800">
              <a:solidFill>
                <a:schemeClr val="dk2"/>
              </a:solidFill>
              <a:latin typeface="Corbel"/>
              <a:ea typeface="Corbel"/>
              <a:cs typeface="Corbel"/>
              <a:sym typeface="Corbel"/>
            </a:endParaRPr>
          </a:p>
        </p:txBody>
      </p:sp>
      <p:pic>
        <p:nvPicPr>
          <p:cNvPr id="698" name="Google Shape;698;g25d6e60fc41_0_0"/>
          <p:cNvPicPr preferRelativeResize="0"/>
          <p:nvPr/>
        </p:nvPicPr>
        <p:blipFill>
          <a:blip r:embed="rId3">
            <a:alphaModFix/>
          </a:blip>
          <a:stretch>
            <a:fillRect/>
          </a:stretch>
        </p:blipFill>
        <p:spPr>
          <a:xfrm>
            <a:off x="2031741" y="2265580"/>
            <a:ext cx="3257498" cy="1844453"/>
          </a:xfrm>
          <a:prstGeom prst="rect">
            <a:avLst/>
          </a:prstGeom>
          <a:noFill/>
          <a:ln>
            <a:noFill/>
          </a:ln>
          <a:effectLst>
            <a:outerShdw blurRad="57150" dist="19050" dir="5400000" algn="bl" rotWithShape="0">
              <a:srgbClr val="000000">
                <a:alpha val="50000"/>
              </a:srgbClr>
            </a:outerShdw>
          </a:effectLst>
        </p:spPr>
      </p:pic>
      <p:grpSp>
        <p:nvGrpSpPr>
          <p:cNvPr id="699" name="Google Shape;699;g25d6e60fc41_0_0"/>
          <p:cNvGrpSpPr/>
          <p:nvPr/>
        </p:nvGrpSpPr>
        <p:grpSpPr>
          <a:xfrm>
            <a:off x="2516563" y="2804128"/>
            <a:ext cx="321494" cy="328026"/>
            <a:chOff x="10821672" y="5780925"/>
            <a:chExt cx="438600" cy="444600"/>
          </a:xfrm>
        </p:grpSpPr>
        <p:sp>
          <p:nvSpPr>
            <p:cNvPr id="700" name="Google Shape;700;g25d6e60fc41_0_0"/>
            <p:cNvSpPr/>
            <p:nvPr/>
          </p:nvSpPr>
          <p:spPr>
            <a:xfrm>
              <a:off x="10821672" y="57809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1" name="Google Shape;701;g25d6e60fc41_0_0"/>
            <p:cNvPicPr preferRelativeResize="0"/>
            <p:nvPr/>
          </p:nvPicPr>
          <p:blipFill rotWithShape="1">
            <a:blip r:embed="rId4">
              <a:alphaModFix/>
            </a:blip>
            <a:srcRect l="52899" t="33555" r="22598" b="27999"/>
            <a:stretch/>
          </p:blipFill>
          <p:spPr>
            <a:xfrm>
              <a:off x="10926884" y="5826327"/>
              <a:ext cx="249405" cy="340276"/>
            </a:xfrm>
            <a:prstGeom prst="rect">
              <a:avLst/>
            </a:prstGeom>
            <a:noFill/>
            <a:ln>
              <a:noFill/>
            </a:ln>
          </p:spPr>
        </p:pic>
      </p:grpSp>
      <p:sp>
        <p:nvSpPr>
          <p:cNvPr id="702" name="Google Shape;702;g25d6e60fc41_0_0"/>
          <p:cNvSpPr txBox="1"/>
          <p:nvPr/>
        </p:nvSpPr>
        <p:spPr>
          <a:xfrm>
            <a:off x="2823093" y="2723396"/>
            <a:ext cx="2224200" cy="46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800" b="1">
                <a:solidFill>
                  <a:srgbClr val="F4A344"/>
                </a:solidFill>
                <a:latin typeface="Corbel"/>
                <a:ea typeface="Corbel"/>
                <a:cs typeface="Corbel"/>
                <a:sym typeface="Corbel"/>
              </a:rPr>
              <a:t>Approche débutant</a:t>
            </a:r>
            <a:endParaRPr b="1">
              <a:solidFill>
                <a:srgbClr val="F4A344"/>
              </a:solidFill>
              <a:latin typeface="Corbel"/>
              <a:ea typeface="Corbel"/>
              <a:cs typeface="Corbel"/>
              <a:sym typeface="Corbel"/>
            </a:endParaRPr>
          </a:p>
        </p:txBody>
      </p:sp>
      <p:pic>
        <p:nvPicPr>
          <p:cNvPr id="703" name="Google Shape;703;g25d6e60fc41_0_0"/>
          <p:cNvPicPr preferRelativeResize="0"/>
          <p:nvPr/>
        </p:nvPicPr>
        <p:blipFill>
          <a:blip r:embed="rId5">
            <a:alphaModFix/>
          </a:blip>
          <a:stretch>
            <a:fillRect/>
          </a:stretch>
        </p:blipFill>
        <p:spPr>
          <a:xfrm>
            <a:off x="6097986" y="2251495"/>
            <a:ext cx="3257498" cy="1844453"/>
          </a:xfrm>
          <a:prstGeom prst="rect">
            <a:avLst/>
          </a:prstGeom>
          <a:noFill/>
          <a:ln>
            <a:noFill/>
          </a:ln>
          <a:effectLst>
            <a:outerShdw blurRad="57150" dist="19050" dir="5400000" algn="bl" rotWithShape="0">
              <a:srgbClr val="000000">
                <a:alpha val="50000"/>
              </a:srgbClr>
            </a:outerShdw>
          </a:effectLst>
        </p:spPr>
      </p:pic>
      <p:grpSp>
        <p:nvGrpSpPr>
          <p:cNvPr id="704" name="Google Shape;704;g25d6e60fc41_0_0"/>
          <p:cNvGrpSpPr/>
          <p:nvPr/>
        </p:nvGrpSpPr>
        <p:grpSpPr>
          <a:xfrm>
            <a:off x="6602358" y="2802454"/>
            <a:ext cx="321461" cy="328185"/>
            <a:chOff x="11662148" y="6309124"/>
            <a:chExt cx="443700" cy="450000"/>
          </a:xfrm>
        </p:grpSpPr>
        <p:sp>
          <p:nvSpPr>
            <p:cNvPr id="705" name="Google Shape;705;g25d6e60fc41_0_0"/>
            <p:cNvSpPr/>
            <p:nvPr/>
          </p:nvSpPr>
          <p:spPr>
            <a:xfrm>
              <a:off x="11662148"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g25d6e60fc41_0_0"/>
            <p:cNvGrpSpPr/>
            <p:nvPr/>
          </p:nvGrpSpPr>
          <p:grpSpPr>
            <a:xfrm>
              <a:off x="11777233" y="6364855"/>
              <a:ext cx="217178" cy="355351"/>
              <a:chOff x="11157555" y="6024051"/>
              <a:chExt cx="370295" cy="605885"/>
            </a:xfrm>
          </p:grpSpPr>
          <p:sp>
            <p:nvSpPr>
              <p:cNvPr id="707" name="Google Shape;707;g25d6e60fc41_0_0"/>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08" name="Google Shape;708;g25d6e60fc41_0_0"/>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09" name="Google Shape;709;g25d6e60fc41_0_0"/>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sp>
        <p:nvSpPr>
          <p:cNvPr id="710" name="Google Shape;710;g25d6e60fc41_0_0"/>
          <p:cNvSpPr txBox="1"/>
          <p:nvPr/>
        </p:nvSpPr>
        <p:spPr>
          <a:xfrm>
            <a:off x="6865632" y="2724721"/>
            <a:ext cx="2056800" cy="46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800" b="1">
                <a:solidFill>
                  <a:srgbClr val="1C82B8"/>
                </a:solidFill>
                <a:latin typeface="Corbel"/>
                <a:ea typeface="Corbel"/>
                <a:cs typeface="Corbel"/>
                <a:sym typeface="Corbel"/>
              </a:rPr>
              <a:t> Approche avancée</a:t>
            </a:r>
            <a:endParaRPr b="1">
              <a:solidFill>
                <a:srgbClr val="1C82B8"/>
              </a:solidFill>
              <a:latin typeface="Corbel"/>
              <a:ea typeface="Corbel"/>
              <a:cs typeface="Corbel"/>
              <a:sym typeface="Corbel"/>
            </a:endParaRPr>
          </a:p>
        </p:txBody>
      </p:sp>
      <p:sp>
        <p:nvSpPr>
          <p:cNvPr id="711" name="Google Shape;711;g25d6e60fc41_0_0"/>
          <p:cNvSpPr txBox="1"/>
          <p:nvPr/>
        </p:nvSpPr>
        <p:spPr>
          <a:xfrm>
            <a:off x="2031768" y="3122668"/>
            <a:ext cx="3257400" cy="6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a:latin typeface="Corbel"/>
                <a:ea typeface="Corbel"/>
                <a:cs typeface="Corbel"/>
                <a:sym typeface="Corbel"/>
              </a:rPr>
              <a:t>→ le fil rouge et les notions fondamentales du module</a:t>
            </a:r>
            <a:endParaRPr sz="1600"/>
          </a:p>
        </p:txBody>
      </p:sp>
      <p:sp>
        <p:nvSpPr>
          <p:cNvPr id="712" name="Google Shape;712;g25d6e60fc41_0_0"/>
          <p:cNvSpPr txBox="1"/>
          <p:nvPr/>
        </p:nvSpPr>
        <p:spPr>
          <a:xfrm>
            <a:off x="6097993" y="3122668"/>
            <a:ext cx="3257400" cy="83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a:latin typeface="Corbel"/>
                <a:ea typeface="Corbel"/>
                <a:cs typeface="Corbel"/>
                <a:sym typeface="Corbel"/>
              </a:rPr>
              <a:t>→ des diapositives et activités pour approfondir les notions acquises !</a:t>
            </a:r>
            <a:endParaRPr sz="1200"/>
          </a:p>
        </p:txBody>
      </p:sp>
      <p:sp>
        <p:nvSpPr>
          <p:cNvPr id="713" name="Google Shape;713;g25d6e60fc41_0_0"/>
          <p:cNvSpPr txBox="1">
            <a:spLocks noGrp="1"/>
          </p:cNvSpPr>
          <p:nvPr>
            <p:ph type="title"/>
          </p:nvPr>
        </p:nvSpPr>
        <p:spPr>
          <a:xfrm>
            <a:off x="1456775" y="241454"/>
            <a:ext cx="10570500" cy="461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sz="2900" b="1">
                <a:solidFill>
                  <a:schemeClr val="accent1"/>
                </a:solidFill>
              </a:rPr>
              <a:t>Bienvenue dans les contenus pédagogiques Clicks On !</a:t>
            </a:r>
            <a:endParaRPr sz="2900" b="1">
              <a:solidFill>
                <a:schemeClr val="accent1"/>
              </a:solidFill>
            </a:endParaRPr>
          </a:p>
        </p:txBody>
      </p:sp>
      <p:pic>
        <p:nvPicPr>
          <p:cNvPr id="714" name="Google Shape;714;g25d6e60fc41_0_0"/>
          <p:cNvPicPr preferRelativeResize="0"/>
          <p:nvPr/>
        </p:nvPicPr>
        <p:blipFill>
          <a:blip r:embed="rId6">
            <a:alphaModFix/>
          </a:blip>
          <a:stretch>
            <a:fillRect/>
          </a:stretch>
        </p:blipFill>
        <p:spPr>
          <a:xfrm>
            <a:off x="9625624" y="4321276"/>
            <a:ext cx="2113050" cy="1148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g1425c232076_2_150"/>
          <p:cNvSpPr txBox="1"/>
          <p:nvPr/>
        </p:nvSpPr>
        <p:spPr>
          <a:xfrm>
            <a:off x="1226625" y="361550"/>
            <a:ext cx="9403500" cy="6312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fr-FR" sz="2900" b="1">
                <a:solidFill>
                  <a:srgbClr val="0A5882"/>
                </a:solidFill>
                <a:latin typeface="Corbel"/>
                <a:ea typeface="Corbel"/>
                <a:cs typeface="Corbel"/>
                <a:sym typeface="Corbel"/>
              </a:rPr>
              <a:t>Etape 1 - Un bilan et des objectifs à définir</a:t>
            </a:r>
            <a:endParaRPr sz="2900" b="1">
              <a:solidFill>
                <a:srgbClr val="0A5882"/>
              </a:solidFill>
              <a:latin typeface="Corbel"/>
              <a:ea typeface="Corbel"/>
              <a:cs typeface="Corbel"/>
              <a:sym typeface="Corbel"/>
            </a:endParaRPr>
          </a:p>
        </p:txBody>
      </p:sp>
      <p:sp>
        <p:nvSpPr>
          <p:cNvPr id="999" name="Google Shape;999;g1425c232076_2_150"/>
          <p:cNvSpPr txBox="1"/>
          <p:nvPr/>
        </p:nvSpPr>
        <p:spPr>
          <a:xfrm>
            <a:off x="2918300" y="5901450"/>
            <a:ext cx="711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000" name="Google Shape;1000;g1425c232076_2_150"/>
          <p:cNvSpPr txBox="1"/>
          <p:nvPr/>
        </p:nvSpPr>
        <p:spPr>
          <a:xfrm>
            <a:off x="723900" y="1494750"/>
            <a:ext cx="11468100" cy="48069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rgbClr val="000000"/>
              </a:buClr>
              <a:buSzPts val="2200"/>
              <a:buFont typeface="Arial"/>
              <a:buNone/>
            </a:pPr>
            <a:r>
              <a:rPr lang="fr-FR" sz="2200" b="1" i="0" u="none" strike="noStrike" cap="none">
                <a:solidFill>
                  <a:srgbClr val="000000"/>
                </a:solidFill>
                <a:latin typeface="Calibri"/>
                <a:ea typeface="Calibri"/>
                <a:cs typeface="Calibri"/>
                <a:sym typeface="Calibri"/>
              </a:rPr>
              <a:t>Quels types d’objectifs de réduction pour quels types d'actions de transition ? </a:t>
            </a:r>
            <a:endParaRPr sz="22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a:p>
            <a:pPr marL="457200" marR="0" lvl="0" indent="-368300" algn="l" rtl="0">
              <a:lnSpc>
                <a:spcPct val="115000"/>
              </a:lnSpc>
              <a:spcBef>
                <a:spcPts val="0"/>
              </a:spcBef>
              <a:spcAft>
                <a:spcPts val="0"/>
              </a:spcAft>
              <a:buClr>
                <a:srgbClr val="000000"/>
              </a:buClr>
              <a:buSzPts val="2200"/>
              <a:buFont typeface="Calibri"/>
              <a:buChar char="●"/>
            </a:pPr>
            <a:r>
              <a:rPr lang="fr-FR" sz="2200" b="0" i="0" u="none" strike="noStrike" cap="none">
                <a:solidFill>
                  <a:srgbClr val="000000"/>
                </a:solidFill>
                <a:latin typeface="Calibri"/>
                <a:ea typeface="Calibri"/>
                <a:cs typeface="Calibri"/>
                <a:sym typeface="Calibri"/>
              </a:rPr>
              <a:t> 2 axes à emprunter :</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fr-FR" sz="2200" b="0" i="0" u="none" strike="noStrike" cap="none">
                <a:solidFill>
                  <a:srgbClr val="000000"/>
                </a:solidFill>
                <a:latin typeface="Calibri"/>
                <a:ea typeface="Calibri"/>
                <a:cs typeface="Calibri"/>
                <a:sym typeface="Calibri"/>
              </a:rPr>
              <a:t>Ce qui est matériellement réalisable </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fr-FR" sz="2200" b="0" i="1" u="none" strike="noStrike" cap="none">
                <a:solidFill>
                  <a:srgbClr val="000000"/>
                </a:solidFill>
                <a:latin typeface="Calibri"/>
                <a:ea typeface="Calibri"/>
                <a:cs typeface="Calibri"/>
                <a:sym typeface="Calibri"/>
              </a:rPr>
              <a:t>Et/ou </a:t>
            </a:r>
            <a:endParaRPr sz="2200" b="0" i="1"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fr-FR" sz="2200" b="0" i="0" u="none" strike="noStrike" cap="none">
                <a:solidFill>
                  <a:srgbClr val="000000"/>
                </a:solidFill>
                <a:latin typeface="Calibri"/>
                <a:ea typeface="Calibri"/>
                <a:cs typeface="Calibri"/>
                <a:sym typeface="Calibri"/>
              </a:rPr>
              <a:t>Ce qui s’appuie sur l’Accord de Paris et la SNBC</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a:p>
            <a:pPr marL="457200" marR="0" lvl="0" indent="-368300" algn="l" rtl="0">
              <a:lnSpc>
                <a:spcPct val="115000"/>
              </a:lnSpc>
              <a:spcBef>
                <a:spcPts val="0"/>
              </a:spcBef>
              <a:spcAft>
                <a:spcPts val="0"/>
              </a:spcAft>
              <a:buClr>
                <a:srgbClr val="000000"/>
              </a:buClr>
              <a:buSzPts val="2200"/>
              <a:buFont typeface="Calibri"/>
              <a:buChar char="●"/>
            </a:pPr>
            <a:r>
              <a:rPr lang="fr-FR" sz="2200" b="0" i="0" u="none" strike="noStrike" cap="none">
                <a:solidFill>
                  <a:srgbClr val="000000"/>
                </a:solidFill>
                <a:latin typeface="Calibri"/>
                <a:ea typeface="Calibri"/>
                <a:cs typeface="Calibri"/>
                <a:sym typeface="Calibri"/>
              </a:rPr>
              <a:t>Baisser ses émissions ou créer les conditions pour la baisse de ses émissions ?</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fr-FR" sz="2200" b="1" i="0" u="none" strike="noStrike" cap="none">
                <a:solidFill>
                  <a:srgbClr val="000000"/>
                </a:solidFill>
                <a:latin typeface="Calibri"/>
                <a:ea typeface="Calibri"/>
                <a:cs typeface="Calibri"/>
                <a:sym typeface="Calibri"/>
              </a:rPr>
              <a:t>⇒</a:t>
            </a:r>
            <a:r>
              <a:rPr lang="fr-FR" sz="2200" b="0" i="0" u="none" strike="noStrike" cap="none">
                <a:solidFill>
                  <a:srgbClr val="000000"/>
                </a:solidFill>
                <a:latin typeface="Calibri"/>
                <a:ea typeface="Calibri"/>
                <a:cs typeface="Calibri"/>
                <a:sym typeface="Calibri"/>
              </a:rPr>
              <a:t> Actions concrètes axées sur la baisse des émissions</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fr-FR" sz="2200" b="1" i="0" u="none" strike="noStrike" cap="none">
                <a:solidFill>
                  <a:srgbClr val="000000"/>
                </a:solidFill>
                <a:latin typeface="Calibri"/>
                <a:ea typeface="Calibri"/>
                <a:cs typeface="Calibri"/>
                <a:sym typeface="Calibri"/>
              </a:rPr>
              <a:t>⇒</a:t>
            </a:r>
            <a:r>
              <a:rPr lang="fr-FR" sz="2200" b="0" i="0" u="none" strike="noStrike" cap="none">
                <a:solidFill>
                  <a:srgbClr val="000000"/>
                </a:solidFill>
                <a:latin typeface="Calibri"/>
                <a:ea typeface="Calibri"/>
                <a:cs typeface="Calibri"/>
                <a:sym typeface="Calibri"/>
              </a:rPr>
              <a:t> Actions pédagogiques/sensibilisatrices</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fr-FR" sz="2200" b="0" i="0" u="none" strike="noStrike" cap="none">
                <a:solidFill>
                  <a:srgbClr val="000000"/>
                </a:solidFill>
                <a:latin typeface="Calibri"/>
                <a:ea typeface="Calibri"/>
                <a:cs typeface="Calibri"/>
                <a:sym typeface="Calibri"/>
              </a:rPr>
              <a:t> </a:t>
            </a:r>
            <a:endParaRPr sz="2200" b="0" i="0" u="none" strike="noStrike" cap="none">
              <a:solidFill>
                <a:srgbClr val="000000"/>
              </a:solidFill>
              <a:latin typeface="Calibri"/>
              <a:ea typeface="Calibri"/>
              <a:cs typeface="Calibri"/>
              <a:sym typeface="Calibri"/>
            </a:endParaRPr>
          </a:p>
          <a:p>
            <a:pPr marL="457200" marR="0" lvl="0" indent="-368300" algn="l" rtl="0">
              <a:lnSpc>
                <a:spcPct val="115000"/>
              </a:lnSpc>
              <a:spcBef>
                <a:spcPts val="0"/>
              </a:spcBef>
              <a:spcAft>
                <a:spcPts val="0"/>
              </a:spcAft>
              <a:buClr>
                <a:srgbClr val="000000"/>
              </a:buClr>
              <a:buSzPts val="2200"/>
              <a:buFont typeface="Calibri"/>
              <a:buChar char="●"/>
            </a:pPr>
            <a:r>
              <a:rPr lang="fr-FR" sz="2200" b="0" i="0" u="none" strike="noStrike" cap="none">
                <a:solidFill>
                  <a:srgbClr val="000000"/>
                </a:solidFill>
                <a:latin typeface="Calibri"/>
                <a:ea typeface="Calibri"/>
                <a:cs typeface="Calibri"/>
                <a:sym typeface="Calibri"/>
              </a:rPr>
              <a:t>Besoin de créer des synergies avec d’autres parties prenantes pour une vision à long terme</a:t>
            </a:r>
            <a:endParaRPr sz="2200" b="0" i="0" u="none" strike="noStrike" cap="none">
              <a:solidFill>
                <a:srgbClr val="000000"/>
              </a:solidFill>
              <a:latin typeface="Corbel"/>
              <a:ea typeface="Corbel"/>
              <a:cs typeface="Corbel"/>
              <a:sym typeface="Corbel"/>
            </a:endParaRPr>
          </a:p>
        </p:txBody>
      </p:sp>
      <p:sp>
        <p:nvSpPr>
          <p:cNvPr id="1001" name="Google Shape;1001;g1425c232076_2_150"/>
          <p:cNvSpPr/>
          <p:nvPr/>
        </p:nvSpPr>
        <p:spPr>
          <a:xfrm>
            <a:off x="1095250" y="1570950"/>
            <a:ext cx="522300" cy="40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grpSp>
        <p:nvGrpSpPr>
          <p:cNvPr id="1007" name="Google Shape;1007;g1425c232076_2_266"/>
          <p:cNvGrpSpPr/>
          <p:nvPr/>
        </p:nvGrpSpPr>
        <p:grpSpPr>
          <a:xfrm>
            <a:off x="94152" y="570564"/>
            <a:ext cx="12089418" cy="6231556"/>
            <a:chOff x="8428" y="275289"/>
            <a:chExt cx="12089418" cy="6231556"/>
          </a:xfrm>
        </p:grpSpPr>
        <p:sp>
          <p:nvSpPr>
            <p:cNvPr id="1008" name="Google Shape;1008;g1425c232076_2_266"/>
            <p:cNvSpPr/>
            <p:nvPr/>
          </p:nvSpPr>
          <p:spPr>
            <a:xfrm>
              <a:off x="8428" y="275289"/>
              <a:ext cx="1903428" cy="951714"/>
            </a:xfrm>
            <a:prstGeom prst="roundRect">
              <a:avLst>
                <a:gd name="adj" fmla="val 10000"/>
              </a:avLst>
            </a:prstGeom>
            <a:solidFill>
              <a:srgbClr val="18A2AB"/>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g1425c232076_2_266"/>
            <p:cNvSpPr txBox="1"/>
            <p:nvPr/>
          </p:nvSpPr>
          <p:spPr>
            <a:xfrm>
              <a:off x="36303"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Choix du défi </a:t>
              </a:r>
              <a:endParaRPr sz="2400" b="0" i="0" u="none" strike="noStrike" cap="none">
                <a:solidFill>
                  <a:schemeClr val="lt1"/>
                </a:solidFill>
                <a:latin typeface="Corbel"/>
                <a:ea typeface="Corbel"/>
                <a:cs typeface="Corbel"/>
                <a:sym typeface="Corbel"/>
              </a:endParaRPr>
            </a:p>
          </p:txBody>
        </p:sp>
        <p:sp>
          <p:nvSpPr>
            <p:cNvPr id="1010" name="Google Shape;1010;g1425c232076_2_266"/>
            <p:cNvSpPr/>
            <p:nvPr/>
          </p:nvSpPr>
          <p:spPr>
            <a:xfrm>
              <a:off x="198771" y="1227003"/>
              <a:ext cx="190342" cy="538912"/>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11" name="Google Shape;1011;g1425c232076_2_266"/>
            <p:cNvSpPr/>
            <p:nvPr/>
          </p:nvSpPr>
          <p:spPr>
            <a:xfrm>
              <a:off x="389114" y="1464932"/>
              <a:ext cx="1616832" cy="601968"/>
            </a:xfrm>
            <a:prstGeom prst="roundRect">
              <a:avLst>
                <a:gd name="adj" fmla="val 10000"/>
              </a:avLst>
            </a:prstGeom>
            <a:noFill/>
            <a:ln w="25400" cap="flat" cmpd="sng">
              <a:solidFill>
                <a:srgbClr val="18A2A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g1425c232076_2_266"/>
            <p:cNvSpPr txBox="1"/>
            <p:nvPr/>
          </p:nvSpPr>
          <p:spPr>
            <a:xfrm>
              <a:off x="406745" y="1482563"/>
              <a:ext cx="1581570" cy="566706"/>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fr-FR" sz="1100" b="1" i="0" u="none" strike="noStrike" cap="none">
                  <a:solidFill>
                    <a:srgbClr val="575757"/>
                  </a:solidFill>
                  <a:latin typeface="Corbel"/>
                  <a:ea typeface="Corbel"/>
                  <a:cs typeface="Corbel"/>
                  <a:sym typeface="Corbel"/>
                </a:rPr>
                <a:t>Sélectionner le(s) poste(s) le(s) plus émetteur(s)</a:t>
              </a:r>
              <a:endParaRPr sz="1100" b="0" i="0" u="none" strike="noStrike" cap="none">
                <a:solidFill>
                  <a:srgbClr val="575757"/>
                </a:solidFill>
                <a:latin typeface="Corbel"/>
                <a:ea typeface="Corbel"/>
                <a:cs typeface="Corbel"/>
                <a:sym typeface="Corbel"/>
              </a:endParaRPr>
            </a:p>
          </p:txBody>
        </p:sp>
        <p:sp>
          <p:nvSpPr>
            <p:cNvPr id="1013" name="Google Shape;1013;g1425c232076_2_266"/>
            <p:cNvSpPr/>
            <p:nvPr/>
          </p:nvSpPr>
          <p:spPr>
            <a:xfrm>
              <a:off x="198771" y="1227003"/>
              <a:ext cx="190342" cy="1792258"/>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14" name="Google Shape;1014;g1425c232076_2_266"/>
            <p:cNvSpPr/>
            <p:nvPr/>
          </p:nvSpPr>
          <p:spPr>
            <a:xfrm>
              <a:off x="389114" y="2304829"/>
              <a:ext cx="1964276" cy="1428865"/>
            </a:xfrm>
            <a:prstGeom prst="roundRect">
              <a:avLst>
                <a:gd name="adj" fmla="val 10000"/>
              </a:avLst>
            </a:prstGeom>
            <a:no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g1425c232076_2_266"/>
            <p:cNvSpPr txBox="1"/>
            <p:nvPr/>
          </p:nvSpPr>
          <p:spPr>
            <a:xfrm>
              <a:off x="430964" y="2388529"/>
              <a:ext cx="1880576" cy="134516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“Que savez-vous de”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Divergence : Les élèves notent ce qu’il connaissent autour du problème abordé. </a:t>
              </a:r>
              <a:br>
                <a:rPr lang="fr-FR" sz="1050" b="0" i="0" u="none" strike="noStrike" cap="none">
                  <a:solidFill>
                    <a:srgbClr val="575757"/>
                  </a:solidFill>
                  <a:latin typeface="Corbel"/>
                  <a:ea typeface="Corbel"/>
                  <a:cs typeface="Corbel"/>
                  <a:sym typeface="Corbel"/>
                </a:rPr>
              </a:br>
              <a:r>
                <a:rPr lang="fr-FR" sz="1050" b="0" i="0" u="none" strike="noStrike" cap="none">
                  <a:solidFill>
                    <a:srgbClr val="575757"/>
                  </a:solidFill>
                  <a:latin typeface="Corbel"/>
                  <a:ea typeface="Corbel"/>
                  <a:cs typeface="Corbel"/>
                  <a:sym typeface="Corbel"/>
                </a:rPr>
                <a:t>Exemple « que savez-vous de la restauration scolaire? »</a:t>
              </a:r>
              <a:br>
                <a:rPr lang="fr-FR" sz="1050" b="0" i="0" u="none" strike="noStrike" cap="none">
                  <a:solidFill>
                    <a:srgbClr val="575757"/>
                  </a:solidFill>
                  <a:latin typeface="Corbel"/>
                  <a:ea typeface="Corbel"/>
                  <a:cs typeface="Corbel"/>
                  <a:sym typeface="Corbel"/>
                </a:rPr>
              </a:br>
              <a:endParaRPr sz="1050" b="0" i="0" u="none" strike="noStrike" cap="none">
                <a:solidFill>
                  <a:srgbClr val="575757"/>
                </a:solidFill>
                <a:latin typeface="Corbel"/>
                <a:ea typeface="Corbel"/>
                <a:cs typeface="Corbel"/>
                <a:sym typeface="Corbel"/>
              </a:endParaRPr>
            </a:p>
          </p:txBody>
        </p:sp>
        <p:sp>
          <p:nvSpPr>
            <p:cNvPr id="1016" name="Google Shape;1016;g1425c232076_2_266"/>
            <p:cNvSpPr/>
            <p:nvPr/>
          </p:nvSpPr>
          <p:spPr>
            <a:xfrm>
              <a:off x="198771" y="1227003"/>
              <a:ext cx="190342" cy="3220476"/>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17" name="Google Shape;1017;g1425c232076_2_266"/>
            <p:cNvSpPr/>
            <p:nvPr/>
          </p:nvSpPr>
          <p:spPr>
            <a:xfrm>
              <a:off x="389114" y="3971623"/>
              <a:ext cx="1981910" cy="951714"/>
            </a:xfrm>
            <a:prstGeom prst="roundRect">
              <a:avLst>
                <a:gd name="adj" fmla="val 10000"/>
              </a:avLst>
            </a:prstGeom>
            <a:no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g1425c232076_2_266"/>
            <p:cNvSpPr txBox="1"/>
            <p:nvPr/>
          </p:nvSpPr>
          <p:spPr>
            <a:xfrm>
              <a:off x="416989" y="3999498"/>
              <a:ext cx="1926160" cy="895964"/>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Convergence des idées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100"/>
                <a:buFont typeface="Arial"/>
                <a:buNone/>
              </a:pPr>
              <a:r>
                <a:rPr lang="fr-FR" sz="1100" b="0" i="0" u="none" strike="noStrike" cap="none">
                  <a:solidFill>
                    <a:srgbClr val="575757"/>
                  </a:solidFill>
                  <a:latin typeface="Corbel"/>
                  <a:ea typeface="Corbel"/>
                  <a:cs typeface="Corbel"/>
                  <a:sym typeface="Corbel"/>
                </a:rPr>
                <a:t>Le groupe réorganise les idées par thèmes ou idées similaires</a:t>
              </a:r>
              <a:endParaRPr sz="1100" b="1" i="0" u="none" strike="noStrike" cap="none">
                <a:solidFill>
                  <a:srgbClr val="575757"/>
                </a:solidFill>
                <a:latin typeface="Corbel"/>
                <a:ea typeface="Corbel"/>
                <a:cs typeface="Corbel"/>
                <a:sym typeface="Corbel"/>
              </a:endParaRPr>
            </a:p>
          </p:txBody>
        </p:sp>
        <p:sp>
          <p:nvSpPr>
            <p:cNvPr id="1019" name="Google Shape;1019;g1425c232076_2_266"/>
            <p:cNvSpPr/>
            <p:nvPr/>
          </p:nvSpPr>
          <p:spPr>
            <a:xfrm>
              <a:off x="198771" y="1227003"/>
              <a:ext cx="190342" cy="4484642"/>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20" name="Google Shape;1020;g1425c232076_2_266"/>
            <p:cNvSpPr/>
            <p:nvPr/>
          </p:nvSpPr>
          <p:spPr>
            <a:xfrm>
              <a:off x="389114" y="5161265"/>
              <a:ext cx="2276758" cy="1100761"/>
            </a:xfrm>
            <a:prstGeom prst="roundRect">
              <a:avLst>
                <a:gd name="adj" fmla="val 10000"/>
              </a:avLst>
            </a:prstGeom>
            <a:no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g1425c232076_2_266"/>
            <p:cNvSpPr txBox="1"/>
            <p:nvPr/>
          </p:nvSpPr>
          <p:spPr>
            <a:xfrm>
              <a:off x="421354" y="5193505"/>
              <a:ext cx="2212278" cy="1036281"/>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Synthèse </a:t>
              </a:r>
              <a:br>
                <a:rPr lang="fr-FR" sz="1400" b="1" i="0" u="none" strike="noStrike" cap="none">
                  <a:solidFill>
                    <a:srgbClr val="575757"/>
                  </a:solidFill>
                  <a:latin typeface="Corbel"/>
                  <a:ea typeface="Corbel"/>
                  <a:cs typeface="Corbel"/>
                  <a:sym typeface="Corbel"/>
                </a:rPr>
              </a:br>
              <a:r>
                <a:rPr lang="fr-FR" sz="1400" b="1" i="0" u="none" strike="noStrike" cap="none">
                  <a:solidFill>
                    <a:srgbClr val="575757"/>
                  </a:solidFill>
                  <a:latin typeface="Corbel"/>
                  <a:ea typeface="Corbel"/>
                  <a:cs typeface="Corbel"/>
                  <a:sym typeface="Corbel"/>
                </a:rPr>
                <a:t>Définir le défi  </a:t>
              </a:r>
              <a:r>
                <a:rPr lang="fr-FR" sz="1100" b="1" i="0" u="none" strike="noStrike" cap="none">
                  <a:solidFill>
                    <a:srgbClr val="575757"/>
                  </a:solidFill>
                  <a:latin typeface="Corbel"/>
                  <a:ea typeface="Corbel"/>
                  <a:cs typeface="Corbel"/>
                  <a:sym typeface="Corbel"/>
                </a:rPr>
                <a:t> </a:t>
              </a:r>
              <a:endParaRPr sz="900" b="1" i="0" u="none" strike="noStrike" cap="none">
                <a:solidFill>
                  <a:srgbClr val="575757"/>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800"/>
                <a:buFont typeface="Arial"/>
                <a:buNone/>
              </a:pPr>
              <a:br>
                <a:rPr lang="fr-FR" sz="800" b="1" i="0" u="none" strike="noStrike" cap="none">
                  <a:solidFill>
                    <a:srgbClr val="575757"/>
                  </a:solidFill>
                  <a:latin typeface="Corbel"/>
                  <a:ea typeface="Corbel"/>
                  <a:cs typeface="Corbel"/>
                  <a:sym typeface="Corbel"/>
                </a:rPr>
              </a:br>
              <a:r>
                <a:rPr lang="fr-FR" sz="1100" b="0" i="0" u="none" strike="noStrike" cap="none">
                  <a:solidFill>
                    <a:srgbClr val="575757"/>
                  </a:solidFill>
                  <a:latin typeface="Corbel"/>
                  <a:ea typeface="Corbel"/>
                  <a:cs typeface="Corbel"/>
                  <a:sym typeface="Corbel"/>
                </a:rPr>
                <a:t>Formuler une question autour du problème identifié qui commence par “comment pouvons-nous ?”</a:t>
              </a:r>
              <a:endParaRPr sz="800" b="0" i="0" u="none" strike="noStrike" cap="none">
                <a:solidFill>
                  <a:srgbClr val="575757"/>
                </a:solidFill>
                <a:latin typeface="Corbel"/>
                <a:ea typeface="Corbel"/>
                <a:cs typeface="Corbel"/>
                <a:sym typeface="Corbel"/>
              </a:endParaRPr>
            </a:p>
          </p:txBody>
        </p:sp>
        <p:sp>
          <p:nvSpPr>
            <p:cNvPr id="1022" name="Google Shape;1022;g1425c232076_2_266"/>
            <p:cNvSpPr/>
            <p:nvPr/>
          </p:nvSpPr>
          <p:spPr>
            <a:xfrm>
              <a:off x="2761044" y="275289"/>
              <a:ext cx="1903428" cy="951714"/>
            </a:xfrm>
            <a:prstGeom prst="roundRect">
              <a:avLst>
                <a:gd name="adj" fmla="val 10000"/>
              </a:avLst>
            </a:prstGeom>
            <a:solidFill>
              <a:srgbClr val="02D68E"/>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g1425c232076_2_266"/>
            <p:cNvSpPr txBox="1"/>
            <p:nvPr/>
          </p:nvSpPr>
          <p:spPr>
            <a:xfrm>
              <a:off x="2788919"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Propositions de solutions </a:t>
              </a:r>
              <a:endParaRPr sz="2400" b="0" i="0" u="none" strike="noStrike" cap="none">
                <a:solidFill>
                  <a:schemeClr val="lt1"/>
                </a:solidFill>
                <a:latin typeface="Corbel"/>
                <a:ea typeface="Corbel"/>
                <a:cs typeface="Corbel"/>
                <a:sym typeface="Corbel"/>
              </a:endParaRPr>
            </a:p>
          </p:txBody>
        </p:sp>
        <p:sp>
          <p:nvSpPr>
            <p:cNvPr id="1024" name="Google Shape;1024;g1425c232076_2_266"/>
            <p:cNvSpPr/>
            <p:nvPr/>
          </p:nvSpPr>
          <p:spPr>
            <a:xfrm>
              <a:off x="2951387" y="1227003"/>
              <a:ext cx="190342" cy="1384377"/>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25" name="Google Shape;1025;g1425c232076_2_266"/>
            <p:cNvSpPr/>
            <p:nvPr/>
          </p:nvSpPr>
          <p:spPr>
            <a:xfrm>
              <a:off x="3141730" y="1464932"/>
              <a:ext cx="1757214" cy="2292897"/>
            </a:xfrm>
            <a:prstGeom prst="roundRect">
              <a:avLst>
                <a:gd name="adj" fmla="val 10000"/>
              </a:avLst>
            </a:prstGeom>
            <a:no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1425c232076_2_266"/>
            <p:cNvSpPr txBox="1"/>
            <p:nvPr/>
          </p:nvSpPr>
          <p:spPr>
            <a:xfrm>
              <a:off x="3193197" y="1516399"/>
              <a:ext cx="1654280" cy="2189963"/>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Proposer un maximum de solutions de façon individuelle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A l’aide de posts-its chaque élève du groupe écrit ses idées, en 2 temps : </a:t>
              </a:r>
              <a:br>
                <a:rPr lang="fr-FR" sz="1050" b="0" i="0" u="none" strike="noStrike" cap="none">
                  <a:solidFill>
                    <a:srgbClr val="575757"/>
                  </a:solidFill>
                  <a:latin typeface="Corbel"/>
                  <a:ea typeface="Corbel"/>
                  <a:cs typeface="Corbel"/>
                  <a:sym typeface="Corbel"/>
                </a:rPr>
              </a:br>
              <a:r>
                <a:rPr lang="fr-FR" sz="1050" b="0" i="0" u="none" strike="noStrike" cap="none">
                  <a:solidFill>
                    <a:srgbClr val="575757"/>
                  </a:solidFill>
                  <a:latin typeface="Corbel"/>
                  <a:ea typeface="Corbel"/>
                  <a:cs typeface="Corbel"/>
                  <a:sym typeface="Corbel"/>
                </a:rPr>
                <a:t>idées normales puis idées farfelues</a:t>
              </a:r>
              <a:endParaRPr sz="1050" b="0" i="0" u="none" strike="noStrike" cap="none">
                <a:solidFill>
                  <a:srgbClr val="575757"/>
                </a:solidFill>
                <a:latin typeface="Corbel"/>
                <a:ea typeface="Corbel"/>
                <a:cs typeface="Corbel"/>
                <a:sym typeface="Corbel"/>
              </a:endParaRPr>
            </a:p>
          </p:txBody>
        </p:sp>
        <p:sp>
          <p:nvSpPr>
            <p:cNvPr id="1027" name="Google Shape;1027;g1425c232076_2_266"/>
            <p:cNvSpPr/>
            <p:nvPr/>
          </p:nvSpPr>
          <p:spPr>
            <a:xfrm>
              <a:off x="2951387" y="1227003"/>
              <a:ext cx="190342" cy="3397262"/>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28" name="Google Shape;1028;g1425c232076_2_266"/>
            <p:cNvSpPr/>
            <p:nvPr/>
          </p:nvSpPr>
          <p:spPr>
            <a:xfrm>
              <a:off x="3141730" y="3995758"/>
              <a:ext cx="1640526" cy="1257014"/>
            </a:xfrm>
            <a:prstGeom prst="roundRect">
              <a:avLst>
                <a:gd name="adj" fmla="val 10000"/>
              </a:avLst>
            </a:prstGeom>
            <a:no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1425c232076_2_266"/>
            <p:cNvSpPr txBox="1"/>
            <p:nvPr/>
          </p:nvSpPr>
          <p:spPr>
            <a:xfrm>
              <a:off x="3178547" y="4032575"/>
              <a:ext cx="1566892" cy="1183380"/>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Convergence des idées</a:t>
              </a:r>
              <a:br>
                <a:rPr lang="fr-FR" sz="1400" b="1" i="0" u="none" strike="noStrike" cap="none">
                  <a:solidFill>
                    <a:srgbClr val="575757"/>
                  </a:solidFill>
                  <a:latin typeface="Corbel"/>
                  <a:ea typeface="Corbel"/>
                  <a:cs typeface="Corbel"/>
                  <a:sym typeface="Corbel"/>
                </a:rPr>
              </a:br>
              <a:r>
                <a:rPr lang="fr-FR" sz="1050" b="0" i="0" u="none" strike="noStrike" cap="none">
                  <a:solidFill>
                    <a:srgbClr val="575757"/>
                  </a:solidFill>
                  <a:latin typeface="Corbel"/>
                  <a:ea typeface="Corbel"/>
                  <a:cs typeface="Corbel"/>
                  <a:sym typeface="Corbel"/>
                </a:rPr>
                <a:t>Le groupe réorganise les idées par thème ou idées similaires</a:t>
              </a:r>
              <a:endParaRPr sz="1050" b="0" i="0" u="none" strike="noStrike" cap="none">
                <a:solidFill>
                  <a:srgbClr val="575757"/>
                </a:solidFill>
                <a:latin typeface="Corbel"/>
                <a:ea typeface="Corbel"/>
                <a:cs typeface="Corbel"/>
                <a:sym typeface="Corbel"/>
              </a:endParaRPr>
            </a:p>
          </p:txBody>
        </p:sp>
        <p:sp>
          <p:nvSpPr>
            <p:cNvPr id="1030" name="Google Shape;1030;g1425c232076_2_266"/>
            <p:cNvSpPr/>
            <p:nvPr/>
          </p:nvSpPr>
          <p:spPr>
            <a:xfrm>
              <a:off x="5140329" y="275289"/>
              <a:ext cx="1903428" cy="951714"/>
            </a:xfrm>
            <a:prstGeom prst="roundRect">
              <a:avLst>
                <a:gd name="adj" fmla="val 10000"/>
              </a:avLst>
            </a:prstGeom>
            <a:solidFill>
              <a:srgbClr val="14AA35"/>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g1425c232076_2_266"/>
            <p:cNvSpPr txBox="1"/>
            <p:nvPr/>
          </p:nvSpPr>
          <p:spPr>
            <a:xfrm>
              <a:off x="5168204"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Classification</a:t>
              </a:r>
              <a:endParaRPr sz="2400" b="0" i="0" u="none" strike="noStrike" cap="none">
                <a:solidFill>
                  <a:schemeClr val="lt1"/>
                </a:solidFill>
                <a:latin typeface="Corbel"/>
                <a:ea typeface="Corbel"/>
                <a:cs typeface="Corbel"/>
                <a:sym typeface="Corbel"/>
              </a:endParaRPr>
            </a:p>
          </p:txBody>
        </p:sp>
        <p:sp>
          <p:nvSpPr>
            <p:cNvPr id="1032" name="Google Shape;1032;g1425c232076_2_266"/>
            <p:cNvSpPr/>
            <p:nvPr/>
          </p:nvSpPr>
          <p:spPr>
            <a:xfrm>
              <a:off x="5330672" y="1227003"/>
              <a:ext cx="190342" cy="1139106"/>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33" name="Google Shape;1033;g1425c232076_2_266"/>
            <p:cNvSpPr/>
            <p:nvPr/>
          </p:nvSpPr>
          <p:spPr>
            <a:xfrm>
              <a:off x="5521015" y="1464932"/>
              <a:ext cx="1551963" cy="1802355"/>
            </a:xfrm>
            <a:prstGeom prst="roundRect">
              <a:avLst>
                <a:gd name="adj" fmla="val 10000"/>
              </a:avLst>
            </a:prstGeom>
            <a:noFill/>
            <a:ln w="25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g1425c232076_2_266"/>
            <p:cNvSpPr txBox="1"/>
            <p:nvPr/>
          </p:nvSpPr>
          <p:spPr>
            <a:xfrm>
              <a:off x="5566470" y="1510387"/>
              <a:ext cx="1461053" cy="171144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Présentation des critères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400"/>
                <a:buFont typeface="Arial"/>
                <a:buNone/>
              </a:pPr>
              <a:endParaRPr sz="1400" b="1" i="0" u="none" strike="noStrike" cap="none">
                <a:solidFill>
                  <a:srgbClr val="575757"/>
                </a:solidFill>
                <a:latin typeface="Corbel"/>
                <a:ea typeface="Corbel"/>
                <a:cs typeface="Corbel"/>
                <a:sym typeface="Corbel"/>
              </a:endParaRPr>
            </a:p>
            <a:p>
              <a:pPr marL="0" marR="0" lvl="0" indent="0" algn="l"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Quels impacts?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8"/>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Facilité de mise en place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368"/>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Temps</a:t>
              </a:r>
              <a:endParaRPr sz="1400" b="0" i="0" u="none" strike="noStrike" cap="none">
                <a:solidFill>
                  <a:srgbClr val="000000"/>
                </a:solidFill>
                <a:latin typeface="Arial"/>
                <a:ea typeface="Arial"/>
                <a:cs typeface="Arial"/>
                <a:sym typeface="Arial"/>
              </a:endParaRPr>
            </a:p>
          </p:txBody>
        </p:sp>
        <p:sp>
          <p:nvSpPr>
            <p:cNvPr id="1035" name="Google Shape;1035;g1425c232076_2_266"/>
            <p:cNvSpPr/>
            <p:nvPr/>
          </p:nvSpPr>
          <p:spPr>
            <a:xfrm>
              <a:off x="5330672" y="1227003"/>
              <a:ext cx="190342" cy="2579102"/>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36" name="Google Shape;1036;g1425c232076_2_266"/>
            <p:cNvSpPr/>
            <p:nvPr/>
          </p:nvSpPr>
          <p:spPr>
            <a:xfrm>
              <a:off x="5521015" y="3505216"/>
              <a:ext cx="1820316" cy="601778"/>
            </a:xfrm>
            <a:prstGeom prst="roundRect">
              <a:avLst>
                <a:gd name="adj" fmla="val 10000"/>
              </a:avLst>
            </a:prstGeom>
            <a:noFill/>
            <a:ln w="25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g1425c232076_2_266"/>
            <p:cNvSpPr txBox="1"/>
            <p:nvPr/>
          </p:nvSpPr>
          <p:spPr>
            <a:xfrm>
              <a:off x="5538640" y="3522841"/>
              <a:ext cx="1785066" cy="566528"/>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Regroupement des idées &amp; hiérarchisation</a:t>
              </a:r>
              <a:endParaRPr sz="1400" b="1" i="0" u="none" strike="noStrike" cap="none">
                <a:solidFill>
                  <a:srgbClr val="575757"/>
                </a:solidFill>
                <a:latin typeface="Corbel"/>
                <a:ea typeface="Corbel"/>
                <a:cs typeface="Corbel"/>
                <a:sym typeface="Corbel"/>
              </a:endParaRPr>
            </a:p>
          </p:txBody>
        </p:sp>
        <p:sp>
          <p:nvSpPr>
            <p:cNvPr id="1038" name="Google Shape;1038;g1425c232076_2_266"/>
            <p:cNvSpPr/>
            <p:nvPr/>
          </p:nvSpPr>
          <p:spPr>
            <a:xfrm>
              <a:off x="5330672" y="1227003"/>
              <a:ext cx="190342" cy="3969456"/>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39" name="Google Shape;1039;g1425c232076_2_266"/>
            <p:cNvSpPr/>
            <p:nvPr/>
          </p:nvSpPr>
          <p:spPr>
            <a:xfrm>
              <a:off x="5521015" y="4344923"/>
              <a:ext cx="1771665" cy="1703073"/>
            </a:xfrm>
            <a:prstGeom prst="roundRect">
              <a:avLst>
                <a:gd name="adj" fmla="val 10000"/>
              </a:avLst>
            </a:prstGeom>
            <a:solidFill>
              <a:schemeClr val="lt1">
                <a:alpha val="88627"/>
              </a:schemeClr>
            </a:solidFill>
            <a:ln w="25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g1425c232076_2_266"/>
            <p:cNvSpPr txBox="1"/>
            <p:nvPr/>
          </p:nvSpPr>
          <p:spPr>
            <a:xfrm>
              <a:off x="5570896" y="4394804"/>
              <a:ext cx="1671903" cy="1603311"/>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Sélections des idées à soumettre au vote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000"/>
                <a:buFont typeface="Arial"/>
                <a:buNone/>
              </a:pPr>
              <a:r>
                <a:rPr lang="fr-FR" sz="1000" b="0" i="0" u="none" strike="noStrike" cap="none">
                  <a:solidFill>
                    <a:srgbClr val="575757"/>
                  </a:solidFill>
                  <a:latin typeface="Corbel"/>
                  <a:ea typeface="Corbel"/>
                  <a:cs typeface="Corbel"/>
                  <a:sym typeface="Corbel"/>
                </a:rPr>
                <a:t>Retirer les actions qui ne répondent pas aux objectifs initiaux ou celles qui sont très basses parmi les critères</a:t>
              </a:r>
              <a:endParaRPr sz="1000" b="0" i="0" u="none" strike="noStrike" cap="none">
                <a:solidFill>
                  <a:srgbClr val="575757"/>
                </a:solidFill>
                <a:latin typeface="Corbel"/>
                <a:ea typeface="Corbel"/>
                <a:cs typeface="Corbel"/>
                <a:sym typeface="Corbel"/>
              </a:endParaRPr>
            </a:p>
          </p:txBody>
        </p:sp>
        <p:sp>
          <p:nvSpPr>
            <p:cNvPr id="1041" name="Google Shape;1041;g1425c232076_2_266"/>
            <p:cNvSpPr/>
            <p:nvPr/>
          </p:nvSpPr>
          <p:spPr>
            <a:xfrm>
              <a:off x="7519614" y="275289"/>
              <a:ext cx="1903428" cy="951714"/>
            </a:xfrm>
            <a:prstGeom prst="roundRect">
              <a:avLst>
                <a:gd name="adj" fmla="val 10000"/>
              </a:avLst>
            </a:prstGeom>
            <a:solidFill>
              <a:srgbClr val="A3D530"/>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g1425c232076_2_266"/>
            <p:cNvSpPr txBox="1"/>
            <p:nvPr/>
          </p:nvSpPr>
          <p:spPr>
            <a:xfrm>
              <a:off x="7547489"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Prototypage</a:t>
              </a:r>
              <a:endParaRPr sz="2400" b="0" i="0" u="none" strike="noStrike" cap="none">
                <a:solidFill>
                  <a:schemeClr val="lt1"/>
                </a:solidFill>
                <a:latin typeface="Corbel"/>
                <a:ea typeface="Corbel"/>
                <a:cs typeface="Corbel"/>
                <a:sym typeface="Corbel"/>
              </a:endParaRPr>
            </a:p>
          </p:txBody>
        </p:sp>
        <p:sp>
          <p:nvSpPr>
            <p:cNvPr id="1043" name="Google Shape;1043;g1425c232076_2_266"/>
            <p:cNvSpPr/>
            <p:nvPr/>
          </p:nvSpPr>
          <p:spPr>
            <a:xfrm>
              <a:off x="7709957" y="1227003"/>
              <a:ext cx="190342" cy="713785"/>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44" name="Google Shape;1044;g1425c232076_2_266"/>
            <p:cNvSpPr/>
            <p:nvPr/>
          </p:nvSpPr>
          <p:spPr>
            <a:xfrm>
              <a:off x="7900300" y="1464932"/>
              <a:ext cx="1522742" cy="951714"/>
            </a:xfrm>
            <a:prstGeom prst="roundRect">
              <a:avLst>
                <a:gd name="adj" fmla="val 10000"/>
              </a:avLst>
            </a:prstGeom>
            <a:no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g1425c232076_2_266"/>
            <p:cNvSpPr txBox="1"/>
            <p:nvPr/>
          </p:nvSpPr>
          <p:spPr>
            <a:xfrm>
              <a:off x="7928175" y="1492807"/>
              <a:ext cx="1466992" cy="895964"/>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1er vote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Chaque élève vote pour ses 3 actions  favorites</a:t>
              </a:r>
              <a:endParaRPr sz="1050" b="0" i="0" u="none" strike="noStrike" cap="none">
                <a:solidFill>
                  <a:srgbClr val="575757"/>
                </a:solidFill>
                <a:latin typeface="Corbel"/>
                <a:ea typeface="Corbel"/>
                <a:cs typeface="Corbel"/>
                <a:sym typeface="Corbel"/>
              </a:endParaRPr>
            </a:p>
          </p:txBody>
        </p:sp>
        <p:sp>
          <p:nvSpPr>
            <p:cNvPr id="1046" name="Google Shape;1046;g1425c232076_2_266"/>
            <p:cNvSpPr/>
            <p:nvPr/>
          </p:nvSpPr>
          <p:spPr>
            <a:xfrm>
              <a:off x="7709957" y="1227003"/>
              <a:ext cx="190342" cy="1903428"/>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47" name="Google Shape;1047;g1425c232076_2_266"/>
            <p:cNvSpPr/>
            <p:nvPr/>
          </p:nvSpPr>
          <p:spPr>
            <a:xfrm>
              <a:off x="7900300" y="2654574"/>
              <a:ext cx="1522742" cy="951714"/>
            </a:xfrm>
            <a:prstGeom prst="roundRect">
              <a:avLst>
                <a:gd name="adj" fmla="val 10000"/>
              </a:avLst>
            </a:prstGeom>
            <a:no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g1425c232076_2_266"/>
            <p:cNvSpPr txBox="1"/>
            <p:nvPr/>
          </p:nvSpPr>
          <p:spPr>
            <a:xfrm>
              <a:off x="7928175" y="2682449"/>
              <a:ext cx="1466992" cy="895964"/>
            </a:xfrm>
            <a:prstGeom prst="rect">
              <a:avLst/>
            </a:prstGeom>
            <a:noFill/>
            <a:ln>
              <a:noFill/>
            </a:ln>
          </p:spPr>
          <p:txBody>
            <a:bodyPr spcFirstLastPara="1" wrap="square" lIns="15225" tIns="10150" rIns="15225" bIns="10150"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fr-FR" sz="800" b="0" i="0" u="none" strike="noStrike" cap="none">
                  <a:solidFill>
                    <a:srgbClr val="575757"/>
                  </a:solidFill>
                  <a:latin typeface="Corbel"/>
                  <a:ea typeface="Corbel"/>
                  <a:cs typeface="Corbel"/>
                  <a:sym typeface="Corbel"/>
                </a:rPr>
                <a:t> </a:t>
              </a:r>
              <a:r>
                <a:rPr lang="fr-FR" sz="1400" b="1" i="0" u="none" strike="noStrike" cap="none">
                  <a:solidFill>
                    <a:srgbClr val="575757"/>
                  </a:solidFill>
                  <a:latin typeface="Corbel"/>
                  <a:ea typeface="Corbel"/>
                  <a:cs typeface="Corbel"/>
                  <a:sym typeface="Corbel"/>
                </a:rPr>
                <a:t>2e vote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000"/>
                <a:buFont typeface="Arial"/>
                <a:buNone/>
              </a:pPr>
              <a:r>
                <a:rPr lang="fr-FR" sz="1000" b="0" i="0" u="none" strike="noStrike" cap="none">
                  <a:solidFill>
                    <a:srgbClr val="575757"/>
                  </a:solidFill>
                  <a:latin typeface="Corbel"/>
                  <a:ea typeface="Corbel"/>
                  <a:cs typeface="Corbel"/>
                  <a:sym typeface="Corbel"/>
                </a:rPr>
                <a:t>Chaque élève vote pour 1 action  favorite parmi les 3 qui ont obtenue le plus de votes précédemment</a:t>
              </a:r>
              <a:endParaRPr sz="1000" b="0" i="0" u="none" strike="noStrike" cap="none">
                <a:solidFill>
                  <a:srgbClr val="575757"/>
                </a:solidFill>
                <a:latin typeface="Corbel"/>
                <a:ea typeface="Corbel"/>
                <a:cs typeface="Corbel"/>
                <a:sym typeface="Corbel"/>
              </a:endParaRPr>
            </a:p>
          </p:txBody>
        </p:sp>
        <p:sp>
          <p:nvSpPr>
            <p:cNvPr id="1049" name="Google Shape;1049;g1425c232076_2_266"/>
            <p:cNvSpPr/>
            <p:nvPr/>
          </p:nvSpPr>
          <p:spPr>
            <a:xfrm>
              <a:off x="7709957" y="1227003"/>
              <a:ext cx="190342" cy="3761444"/>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50" name="Google Shape;1050;g1425c232076_2_266"/>
            <p:cNvSpPr/>
            <p:nvPr/>
          </p:nvSpPr>
          <p:spPr>
            <a:xfrm>
              <a:off x="7900300" y="3844217"/>
              <a:ext cx="1522742" cy="2288462"/>
            </a:xfrm>
            <a:prstGeom prst="roundRect">
              <a:avLst>
                <a:gd name="adj" fmla="val 10000"/>
              </a:avLst>
            </a:prstGeom>
            <a:no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g1425c232076_2_266"/>
            <p:cNvSpPr txBox="1"/>
            <p:nvPr/>
          </p:nvSpPr>
          <p:spPr>
            <a:xfrm>
              <a:off x="7944900" y="3888817"/>
              <a:ext cx="1433542" cy="2199262"/>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 Prototypage de l’action favorite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400"/>
                <a:buFont typeface="Arial"/>
                <a:buNone/>
              </a:pPr>
              <a:endParaRPr sz="1400" b="1" i="0" u="none" strike="noStrike" cap="none">
                <a:solidFill>
                  <a:srgbClr val="575757"/>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400"/>
                <a:buFont typeface="Arial"/>
                <a:buNone/>
              </a:pPr>
              <a:r>
                <a:rPr lang="fr-FR" sz="1400" b="0" i="0" u="none" strike="noStrike" cap="none">
                  <a:solidFill>
                    <a:srgbClr val="575757"/>
                  </a:solidFill>
                  <a:latin typeface="Corbel"/>
                  <a:ea typeface="Corbel"/>
                  <a:cs typeface="Corbel"/>
                  <a:sym typeface="Corbel"/>
                </a:rPr>
                <a:t>Materiel : Prototype bricolé - Dessin </a:t>
              </a:r>
              <a:endParaRPr sz="1400" b="1" i="0" u="none" strike="noStrike" cap="none">
                <a:solidFill>
                  <a:srgbClr val="575757"/>
                </a:solidFill>
                <a:latin typeface="Corbel"/>
                <a:ea typeface="Corbel"/>
                <a:cs typeface="Corbel"/>
                <a:sym typeface="Corbel"/>
              </a:endParaRPr>
            </a:p>
          </p:txBody>
        </p:sp>
        <p:sp>
          <p:nvSpPr>
            <p:cNvPr id="1052" name="Google Shape;1052;g1425c232076_2_266"/>
            <p:cNvSpPr/>
            <p:nvPr/>
          </p:nvSpPr>
          <p:spPr>
            <a:xfrm>
              <a:off x="9898899" y="275289"/>
              <a:ext cx="1903428" cy="951714"/>
            </a:xfrm>
            <a:prstGeom prst="roundRect">
              <a:avLst>
                <a:gd name="adj" fmla="val 10000"/>
              </a:avLst>
            </a:prstGeom>
            <a:solidFill>
              <a:srgbClr val="F69E0D"/>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g1425c232076_2_266"/>
            <p:cNvSpPr txBox="1"/>
            <p:nvPr/>
          </p:nvSpPr>
          <p:spPr>
            <a:xfrm>
              <a:off x="9926774"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Restitution</a:t>
              </a:r>
              <a:endParaRPr sz="2400" b="0" i="0" u="none" strike="noStrike" cap="none">
                <a:solidFill>
                  <a:schemeClr val="lt1"/>
                </a:solidFill>
                <a:latin typeface="Corbel"/>
                <a:ea typeface="Corbel"/>
                <a:cs typeface="Corbel"/>
                <a:sym typeface="Corbel"/>
              </a:endParaRPr>
            </a:p>
          </p:txBody>
        </p:sp>
        <p:sp>
          <p:nvSpPr>
            <p:cNvPr id="1054" name="Google Shape;1054;g1425c232076_2_266"/>
            <p:cNvSpPr/>
            <p:nvPr/>
          </p:nvSpPr>
          <p:spPr>
            <a:xfrm>
              <a:off x="10089242" y="1227003"/>
              <a:ext cx="190342" cy="868129"/>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55" name="Google Shape;1055;g1425c232076_2_266"/>
            <p:cNvSpPr/>
            <p:nvPr/>
          </p:nvSpPr>
          <p:spPr>
            <a:xfrm>
              <a:off x="10279585" y="1464932"/>
              <a:ext cx="1818261" cy="1260402"/>
            </a:xfrm>
            <a:prstGeom prst="roundRect">
              <a:avLst>
                <a:gd name="adj" fmla="val 10000"/>
              </a:avLst>
            </a:prstGeom>
            <a:noFill/>
            <a:ln w="25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g1425c232076_2_266"/>
            <p:cNvSpPr txBox="1"/>
            <p:nvPr/>
          </p:nvSpPr>
          <p:spPr>
            <a:xfrm>
              <a:off x="10316501" y="1501848"/>
              <a:ext cx="1744429" cy="1186570"/>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Présentation du prototype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800"/>
                <a:buFont typeface="Arial"/>
                <a:buNone/>
              </a:pPr>
              <a:r>
                <a:rPr lang="fr-FR" sz="800" b="0" i="0" u="none" strike="noStrike" cap="none">
                  <a:solidFill>
                    <a:srgbClr val="575757"/>
                  </a:solidFill>
                  <a:latin typeface="Corbel"/>
                  <a:ea typeface="Corbel"/>
                  <a:cs typeface="Corbel"/>
                  <a:sym typeface="Corbel"/>
                </a:rPr>
                <a:t>Rappeler le défi, expliquer son prototype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280"/>
                </a:spcBef>
                <a:spcAft>
                  <a:spcPts val="0"/>
                </a:spcAft>
                <a:buClr>
                  <a:srgbClr val="000000"/>
                </a:buClr>
                <a:buSzPts val="800"/>
                <a:buFont typeface="Arial"/>
                <a:buNone/>
              </a:pPr>
              <a:r>
                <a:rPr lang="fr-FR" sz="800" b="0" i="0" u="none" strike="noStrike" cap="none">
                  <a:solidFill>
                    <a:srgbClr val="575757"/>
                  </a:solidFill>
                  <a:latin typeface="Corbel"/>
                  <a:ea typeface="Corbel"/>
                  <a:cs typeface="Corbel"/>
                  <a:sym typeface="Corbel"/>
                </a:rPr>
                <a:t>Laisser les groupes poser leurs </a:t>
              </a:r>
              <a:r>
                <a:rPr lang="fr-FR" sz="800" b="1" i="0" u="none" strike="noStrike" cap="none">
                  <a:solidFill>
                    <a:srgbClr val="575757"/>
                  </a:solidFill>
                  <a:latin typeface="Corbel"/>
                  <a:ea typeface="Corbel"/>
                  <a:cs typeface="Corbel"/>
                  <a:sym typeface="Corbel"/>
                </a:rPr>
                <a:t>questions</a:t>
              </a:r>
              <a:endParaRPr sz="800" b="0" i="0" u="none" strike="noStrike" cap="none">
                <a:solidFill>
                  <a:srgbClr val="575757"/>
                </a:solidFill>
                <a:latin typeface="Corbel"/>
                <a:ea typeface="Corbel"/>
                <a:cs typeface="Corbel"/>
                <a:sym typeface="Corbel"/>
              </a:endParaRPr>
            </a:p>
          </p:txBody>
        </p:sp>
        <p:sp>
          <p:nvSpPr>
            <p:cNvPr id="1057" name="Google Shape;1057;g1425c232076_2_266"/>
            <p:cNvSpPr/>
            <p:nvPr/>
          </p:nvSpPr>
          <p:spPr>
            <a:xfrm>
              <a:off x="10089242" y="1227003"/>
              <a:ext cx="190342" cy="2854856"/>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58" name="Google Shape;1058;g1425c232076_2_266"/>
            <p:cNvSpPr/>
            <p:nvPr/>
          </p:nvSpPr>
          <p:spPr>
            <a:xfrm>
              <a:off x="10279585" y="2963263"/>
              <a:ext cx="1666961" cy="2237194"/>
            </a:xfrm>
            <a:prstGeom prst="roundRect">
              <a:avLst>
                <a:gd name="adj" fmla="val 10000"/>
              </a:avLst>
            </a:prstGeom>
            <a:noFill/>
            <a:ln w="25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g1425c232076_2_266"/>
            <p:cNvSpPr txBox="1"/>
            <p:nvPr/>
          </p:nvSpPr>
          <p:spPr>
            <a:xfrm>
              <a:off x="10328409" y="3012087"/>
              <a:ext cx="1569313" cy="2139546"/>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Demander aux élèves de faire une </a:t>
              </a:r>
              <a:r>
                <a:rPr lang="fr-FR" sz="1050" b="1" i="0" u="none" strike="noStrike" cap="none">
                  <a:solidFill>
                    <a:srgbClr val="575757"/>
                  </a:solidFill>
                  <a:latin typeface="Corbel"/>
                  <a:ea typeface="Corbel"/>
                  <a:cs typeface="Corbel"/>
                  <a:sym typeface="Corbel"/>
                </a:rPr>
                <a:t>remarque</a:t>
              </a:r>
              <a:r>
                <a:rPr lang="fr-FR" sz="1050" b="0" i="0" u="none" strike="noStrike" cap="none">
                  <a:solidFill>
                    <a:srgbClr val="575757"/>
                  </a:solidFill>
                  <a:latin typeface="Corbel"/>
                  <a:ea typeface="Corbel"/>
                  <a:cs typeface="Corbel"/>
                  <a:sym typeface="Corbel"/>
                </a:rPr>
                <a:t> sur le prototype et d’ajouter une </a:t>
              </a:r>
              <a:r>
                <a:rPr lang="fr-FR" sz="1050" b="1" i="0" u="none" strike="noStrike" cap="none">
                  <a:solidFill>
                    <a:srgbClr val="575757"/>
                  </a:solidFill>
                  <a:latin typeface="Corbel"/>
                  <a:ea typeface="Corbel"/>
                  <a:cs typeface="Corbel"/>
                  <a:sym typeface="Corbel"/>
                </a:rPr>
                <a:t>suggestion</a:t>
              </a:r>
              <a:r>
                <a:rPr lang="fr-FR" sz="1050" b="0" i="0" u="none" strike="noStrike" cap="none">
                  <a:solidFill>
                    <a:srgbClr val="575757"/>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68"/>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a:t>
              </a:r>
              <a:br>
                <a:rPr lang="fr-FR" sz="1050" b="0" i="0" u="none" strike="noStrike" cap="none">
                  <a:solidFill>
                    <a:srgbClr val="575757"/>
                  </a:solidFill>
                  <a:latin typeface="Corbel"/>
                  <a:ea typeface="Corbel"/>
                  <a:cs typeface="Corbel"/>
                  <a:sym typeface="Corbel"/>
                </a:rPr>
              </a:br>
              <a:r>
                <a:rPr lang="fr-FR" sz="1050" b="0" i="0" u="none" strike="noStrike" cap="none">
                  <a:solidFill>
                    <a:srgbClr val="575757"/>
                  </a:solidFill>
                  <a:latin typeface="Corbel"/>
                  <a:ea typeface="Corbel"/>
                  <a:cs typeface="Corbel"/>
                  <a:sym typeface="Corbel"/>
                </a:rPr>
                <a:t>Exemple : </a:t>
              </a:r>
              <a:r>
                <a:rPr lang="fr-FR" sz="1050" b="1" i="0" u="none" strike="noStrike" cap="none">
                  <a:solidFill>
                    <a:srgbClr val="575757"/>
                  </a:solidFill>
                  <a:latin typeface="Corbel"/>
                  <a:ea typeface="Corbel"/>
                  <a:cs typeface="Corbel"/>
                  <a:sym typeface="Corbel"/>
                </a:rPr>
                <a:t>Je trouve </a:t>
              </a:r>
              <a:r>
                <a:rPr lang="fr-FR" sz="1050" b="0" i="0" u="none" strike="noStrike" cap="none">
                  <a:solidFill>
                    <a:srgbClr val="575757"/>
                  </a:solidFill>
                  <a:latin typeface="Corbel"/>
                  <a:ea typeface="Corbel"/>
                  <a:cs typeface="Corbel"/>
                  <a:sym typeface="Corbel"/>
                </a:rPr>
                <a:t>très intéressant votre représentation de la cantine </a:t>
              </a:r>
              <a:r>
                <a:rPr lang="fr-FR" sz="1050" b="1" i="0" u="none" strike="noStrike" cap="none">
                  <a:solidFill>
                    <a:srgbClr val="575757"/>
                  </a:solidFill>
                  <a:latin typeface="Corbel"/>
                  <a:ea typeface="Corbel"/>
                  <a:cs typeface="Corbel"/>
                  <a:sym typeface="Corbel"/>
                </a:rPr>
                <a:t>et vous auriez pu </a:t>
              </a:r>
              <a:r>
                <a:rPr lang="fr-FR" sz="1050" b="0" i="0" u="none" strike="noStrike" cap="none">
                  <a:solidFill>
                    <a:srgbClr val="575757"/>
                  </a:solidFill>
                  <a:latin typeface="Corbel"/>
                  <a:ea typeface="Corbel"/>
                  <a:cs typeface="Corbel"/>
                  <a:sym typeface="Corbel"/>
                </a:rPr>
                <a:t>inclure le chef d’établissement</a:t>
              </a:r>
              <a:endParaRPr sz="1400" b="1" i="0" u="none" strike="noStrike" cap="none">
                <a:solidFill>
                  <a:srgbClr val="575757"/>
                </a:solidFill>
                <a:latin typeface="Corbel"/>
                <a:ea typeface="Corbel"/>
                <a:cs typeface="Corbel"/>
                <a:sym typeface="Corbel"/>
              </a:endParaRPr>
            </a:p>
          </p:txBody>
        </p:sp>
        <p:sp>
          <p:nvSpPr>
            <p:cNvPr id="1060" name="Google Shape;1060;g1425c232076_2_266"/>
            <p:cNvSpPr/>
            <p:nvPr/>
          </p:nvSpPr>
          <p:spPr>
            <a:xfrm>
              <a:off x="10089242" y="1227003"/>
              <a:ext cx="190342" cy="4745612"/>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1061" name="Google Shape;1061;g1425c232076_2_266"/>
            <p:cNvSpPr/>
            <p:nvPr/>
          </p:nvSpPr>
          <p:spPr>
            <a:xfrm>
              <a:off x="10279585" y="5438385"/>
              <a:ext cx="1719663" cy="1068460"/>
            </a:xfrm>
            <a:prstGeom prst="roundRect">
              <a:avLst>
                <a:gd name="adj" fmla="val 10000"/>
              </a:avLst>
            </a:prstGeom>
            <a:noFill/>
            <a:ln w="25400" cap="flat" cmpd="sng">
              <a:solidFill>
                <a:srgbClr val="F69E0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g1425c232076_2_266"/>
            <p:cNvSpPr txBox="1"/>
            <p:nvPr/>
          </p:nvSpPr>
          <p:spPr>
            <a:xfrm>
              <a:off x="10310879" y="5469679"/>
              <a:ext cx="1657075" cy="1005872"/>
            </a:xfrm>
            <a:prstGeom prst="rect">
              <a:avLst/>
            </a:prstGeom>
            <a:noFill/>
            <a:ln>
              <a:noFill/>
            </a:ln>
          </p:spPr>
          <p:txBody>
            <a:bodyPr spcFirstLastPara="1" wrap="square" lIns="19050" tIns="12700" rIns="1905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fr-FR" sz="1000" b="0" i="0" u="none" strike="noStrike" cap="none">
                  <a:solidFill>
                    <a:srgbClr val="575757"/>
                  </a:solidFill>
                  <a:latin typeface="Corbel"/>
                  <a:ea typeface="Corbel"/>
                  <a:cs typeface="Corbel"/>
                  <a:sym typeface="Corbel"/>
                </a:rPr>
                <a:t>Le groupe qui restitue ne peut pas rebondir sur les  suggestions mais doit simplement répondre </a:t>
              </a:r>
              <a:r>
                <a:rPr lang="fr-FR" sz="1000" b="1" i="0" u="none" strike="noStrike" cap="none">
                  <a:solidFill>
                    <a:srgbClr val="575757"/>
                  </a:solidFill>
                  <a:latin typeface="Corbel"/>
                  <a:ea typeface="Corbel"/>
                  <a:cs typeface="Corbel"/>
                  <a:sym typeface="Corbel"/>
                </a:rPr>
                <a:t>« Merci »</a:t>
              </a:r>
              <a:endParaRPr sz="1000" b="0" i="0" u="none" strike="noStrike" cap="none">
                <a:solidFill>
                  <a:srgbClr val="575757"/>
                </a:solidFill>
                <a:latin typeface="Corbel"/>
                <a:ea typeface="Corbel"/>
                <a:cs typeface="Corbel"/>
                <a:sym typeface="Corbel"/>
              </a:endParaRPr>
            </a:p>
          </p:txBody>
        </p:sp>
      </p:grpSp>
      <p:sp>
        <p:nvSpPr>
          <p:cNvPr id="1063" name="Google Shape;1063;g1425c232076_2_266"/>
          <p:cNvSpPr txBox="1"/>
          <p:nvPr/>
        </p:nvSpPr>
        <p:spPr>
          <a:xfrm>
            <a:off x="1947400" y="51575"/>
            <a:ext cx="94035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fr-FR" sz="2500" b="1" i="0" u="none" strike="noStrike" cap="none">
                <a:solidFill>
                  <a:schemeClr val="accent6"/>
                </a:solidFill>
                <a:latin typeface="Corbel"/>
                <a:ea typeface="Corbel"/>
                <a:cs typeface="Corbel"/>
                <a:sym typeface="Corbel"/>
              </a:rPr>
              <a:t>Etape 2 - Prototypage d’une action par processus créatif</a:t>
            </a:r>
            <a:endParaRPr sz="2500" b="0" i="0" u="none" strike="noStrike" cap="none">
              <a:solidFill>
                <a:srgbClr val="000000"/>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g1425c232076_2_327"/>
          <p:cNvSpPr/>
          <p:nvPr/>
        </p:nvSpPr>
        <p:spPr>
          <a:xfrm>
            <a:off x="1174300" y="336650"/>
            <a:ext cx="3969954" cy="737970"/>
          </a:xfrm>
          <a:custGeom>
            <a:avLst/>
            <a:gdLst/>
            <a:ahLst/>
            <a:cxnLst/>
            <a:rect l="l" t="t" r="r" b="b"/>
            <a:pathLst>
              <a:path w="2154656" h="1077328" extrusionOk="0">
                <a:moveTo>
                  <a:pt x="0" y="107733"/>
                </a:moveTo>
                <a:cubicBezTo>
                  <a:pt x="0" y="48234"/>
                  <a:pt x="48234" y="0"/>
                  <a:pt x="107733" y="0"/>
                </a:cubicBezTo>
                <a:lnTo>
                  <a:pt x="2046923" y="0"/>
                </a:lnTo>
                <a:cubicBezTo>
                  <a:pt x="2106422" y="0"/>
                  <a:pt x="2154656" y="48234"/>
                  <a:pt x="2154656" y="107733"/>
                </a:cubicBezTo>
                <a:lnTo>
                  <a:pt x="2154656" y="969595"/>
                </a:lnTo>
                <a:cubicBezTo>
                  <a:pt x="2154656" y="1029094"/>
                  <a:pt x="2106422" y="1077328"/>
                  <a:pt x="2046923" y="1077328"/>
                </a:cubicBezTo>
                <a:lnTo>
                  <a:pt x="107733" y="1077328"/>
                </a:lnTo>
                <a:cubicBezTo>
                  <a:pt x="48234" y="1077328"/>
                  <a:pt x="0" y="1029094"/>
                  <a:pt x="0" y="969595"/>
                </a:cubicBezTo>
                <a:lnTo>
                  <a:pt x="0" y="107733"/>
                </a:lnTo>
                <a:close/>
              </a:path>
            </a:pathLst>
          </a:custGeom>
          <a:solidFill>
            <a:srgbClr val="18A2AB"/>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4400" tIns="73450" rIns="94400" bIns="73450"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fr-FR" sz="3300" b="1" i="0" u="none" strike="noStrike" cap="none">
                <a:solidFill>
                  <a:schemeClr val="lt1"/>
                </a:solidFill>
                <a:latin typeface="Corbel"/>
                <a:ea typeface="Corbel"/>
                <a:cs typeface="Corbel"/>
                <a:sym typeface="Corbel"/>
              </a:rPr>
              <a:t>Choix du défi </a:t>
            </a:r>
            <a:endParaRPr sz="3300" b="0" i="0" u="none" strike="noStrike" cap="none">
              <a:solidFill>
                <a:schemeClr val="lt1"/>
              </a:solidFill>
              <a:latin typeface="Corbel"/>
              <a:ea typeface="Corbel"/>
              <a:cs typeface="Corbel"/>
              <a:sym typeface="Corbel"/>
            </a:endParaRPr>
          </a:p>
        </p:txBody>
      </p:sp>
      <p:sp>
        <p:nvSpPr>
          <p:cNvPr id="1069" name="Google Shape;1069;g1425c232076_2_327"/>
          <p:cNvSpPr txBox="1"/>
          <p:nvPr/>
        </p:nvSpPr>
        <p:spPr>
          <a:xfrm>
            <a:off x="524275" y="1964325"/>
            <a:ext cx="10624800" cy="4494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fr-FR" sz="2000" b="0" i="0" u="none" strike="noStrike" cap="none">
                <a:solidFill>
                  <a:srgbClr val="575757"/>
                </a:solidFill>
                <a:latin typeface="Corbel"/>
                <a:ea typeface="Corbel"/>
                <a:cs typeface="Corbel"/>
                <a:sym typeface="Corbel"/>
              </a:rPr>
              <a:t>Sélectionner le(s) poste(s) le(s) plus émetteur(s)</a:t>
            </a:r>
            <a:br>
              <a:rPr lang="fr-FR" sz="2000" b="0" i="0" u="none" strike="noStrike" cap="none">
                <a:solidFill>
                  <a:srgbClr val="575757"/>
                </a:solidFill>
                <a:latin typeface="Corbel"/>
                <a:ea typeface="Corbel"/>
                <a:cs typeface="Corbel"/>
                <a:sym typeface="Corbel"/>
              </a:rPr>
            </a:br>
            <a:endParaRPr sz="2000" b="0" i="0" u="none" strike="noStrike" cap="none">
              <a:solidFill>
                <a:srgbClr val="575757"/>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2000"/>
              <a:buFont typeface="Arial"/>
              <a:buChar char="•"/>
            </a:pPr>
            <a:r>
              <a:rPr lang="fr-FR" sz="2000" b="1" i="0" u="none" strike="noStrike" cap="none">
                <a:solidFill>
                  <a:schemeClr val="accent6"/>
                </a:solidFill>
                <a:latin typeface="Corbel"/>
                <a:ea typeface="Corbel"/>
                <a:cs typeface="Corbel"/>
                <a:sym typeface="Corbel"/>
              </a:rPr>
              <a:t>“Que savez-vous de” ? </a:t>
            </a:r>
            <a:br>
              <a:rPr lang="fr-FR" sz="2000" b="1" i="0" u="none" strike="noStrike" cap="none">
                <a:solidFill>
                  <a:schemeClr val="accent6"/>
                </a:solidFill>
                <a:latin typeface="Corbel"/>
                <a:ea typeface="Corbel"/>
                <a:cs typeface="Corbel"/>
                <a:sym typeface="Corbel"/>
              </a:rPr>
            </a:br>
            <a:r>
              <a:rPr lang="fr-FR" sz="2000" b="0" i="0" u="none" strike="noStrike" cap="none">
                <a:solidFill>
                  <a:srgbClr val="575757"/>
                </a:solidFill>
                <a:latin typeface="Corbel"/>
                <a:ea typeface="Corbel"/>
                <a:cs typeface="Corbel"/>
                <a:sym typeface="Corbel"/>
              </a:rPr>
              <a:t>Divergence </a:t>
            </a:r>
            <a:br>
              <a:rPr lang="fr-FR" sz="2000" b="0" i="0" u="none" strike="noStrike" cap="none">
                <a:solidFill>
                  <a:srgbClr val="575757"/>
                </a:solidFill>
                <a:latin typeface="Corbel"/>
                <a:ea typeface="Corbel"/>
                <a:cs typeface="Corbel"/>
                <a:sym typeface="Corbel"/>
              </a:rPr>
            </a:br>
            <a:r>
              <a:rPr lang="fr-FR" sz="2000" b="0" i="0" u="none" strike="noStrike" cap="none">
                <a:solidFill>
                  <a:srgbClr val="575757"/>
                </a:solidFill>
                <a:latin typeface="Corbel"/>
                <a:ea typeface="Corbel"/>
                <a:cs typeface="Corbel"/>
                <a:sym typeface="Corbel"/>
              </a:rPr>
              <a:t>Exemple « que savez-vous de la restauration scolaire? »</a:t>
            </a:r>
            <a:br>
              <a:rPr lang="fr-FR" sz="2000" b="0" i="0" u="none" strike="noStrike" cap="none">
                <a:solidFill>
                  <a:srgbClr val="575757"/>
                </a:solidFill>
                <a:latin typeface="Corbel"/>
                <a:ea typeface="Corbel"/>
                <a:cs typeface="Corbel"/>
                <a:sym typeface="Corbel"/>
              </a:rPr>
            </a:br>
            <a:endParaRPr sz="2000" b="0" i="0" u="none" strike="noStrike" cap="none">
              <a:solidFill>
                <a:srgbClr val="575757"/>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2000"/>
              <a:buFont typeface="Arial"/>
              <a:buChar char="•"/>
            </a:pPr>
            <a:r>
              <a:rPr lang="fr-FR" sz="2000" b="1" i="0" u="none" strike="noStrike" cap="none">
                <a:solidFill>
                  <a:schemeClr val="accent6"/>
                </a:solidFill>
                <a:latin typeface="Corbel"/>
                <a:ea typeface="Corbel"/>
                <a:cs typeface="Corbel"/>
                <a:sym typeface="Corbel"/>
              </a:rPr>
              <a:t>Convergence des idées</a:t>
            </a:r>
            <a:endParaRPr sz="2000" b="1" i="0" u="none" strike="noStrike" cap="none">
              <a:solidFill>
                <a:schemeClr val="accent6"/>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accent6"/>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2000"/>
              <a:buFont typeface="Arial"/>
              <a:buChar char="•"/>
            </a:pPr>
            <a:r>
              <a:rPr lang="fr-FR" sz="2000" b="1" i="0" u="none" strike="noStrike" cap="none">
                <a:solidFill>
                  <a:schemeClr val="accent6"/>
                </a:solidFill>
                <a:latin typeface="Corbel"/>
                <a:ea typeface="Corbel"/>
                <a:cs typeface="Corbel"/>
                <a:sym typeface="Corbel"/>
              </a:rPr>
              <a:t>Synthèse / Définir le défi  </a:t>
            </a:r>
            <a:br>
              <a:rPr lang="fr-FR" sz="2000" b="0" i="0" u="none" strike="noStrike" cap="none">
                <a:solidFill>
                  <a:srgbClr val="575757"/>
                </a:solidFill>
                <a:latin typeface="Corbel"/>
                <a:ea typeface="Corbel"/>
                <a:cs typeface="Corbel"/>
                <a:sym typeface="Corbel"/>
              </a:rPr>
            </a:br>
            <a:r>
              <a:rPr lang="fr-FR" sz="2000" b="0" i="0" u="none" strike="noStrike" cap="none">
                <a:solidFill>
                  <a:srgbClr val="575757"/>
                </a:solidFill>
                <a:latin typeface="Corbel"/>
                <a:ea typeface="Corbel"/>
                <a:cs typeface="Corbel"/>
                <a:sym typeface="Corbel"/>
              </a:rPr>
              <a:t>🡪 Formuler une question autour du problème identifié qui commence par “comment pouvons-nous?”</a:t>
            </a:r>
            <a:endParaRPr sz="20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2000" b="0" i="0" u="none" strike="noStrike" cap="none">
              <a:solidFill>
                <a:srgbClr val="575757"/>
              </a:solidFill>
              <a:latin typeface="Corbel"/>
              <a:ea typeface="Corbel"/>
              <a:cs typeface="Corbel"/>
              <a:sym typeface="Corbe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0" name="Google Shape;1070;g1425c232076_2_327"/>
          <p:cNvPicPr preferRelativeResize="0"/>
          <p:nvPr/>
        </p:nvPicPr>
        <p:blipFill rotWithShape="1">
          <a:blip r:embed="rId3">
            <a:alphaModFix/>
          </a:blip>
          <a:srcRect l="19584" r="22024"/>
          <a:stretch/>
        </p:blipFill>
        <p:spPr>
          <a:xfrm>
            <a:off x="9271725" y="1274675"/>
            <a:ext cx="2579726" cy="33541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ge152e93128_0_40"/>
          <p:cNvPicPr preferRelativeResize="0"/>
          <p:nvPr/>
        </p:nvPicPr>
        <p:blipFill rotWithShape="1">
          <a:blip r:embed="rId3">
            <a:alphaModFix/>
          </a:blip>
          <a:srcRect/>
          <a:stretch/>
        </p:blipFill>
        <p:spPr>
          <a:xfrm>
            <a:off x="9037247" y="2838779"/>
            <a:ext cx="1231432" cy="1184328"/>
          </a:xfrm>
          <a:prstGeom prst="rect">
            <a:avLst/>
          </a:prstGeom>
          <a:noFill/>
          <a:ln>
            <a:noFill/>
          </a:ln>
        </p:spPr>
      </p:pic>
      <p:pic>
        <p:nvPicPr>
          <p:cNvPr id="1076" name="Google Shape;1076;ge152e93128_0_40"/>
          <p:cNvPicPr preferRelativeResize="0"/>
          <p:nvPr/>
        </p:nvPicPr>
        <p:blipFill rotWithShape="1">
          <a:blip r:embed="rId4">
            <a:alphaModFix/>
          </a:blip>
          <a:srcRect/>
          <a:stretch/>
        </p:blipFill>
        <p:spPr>
          <a:xfrm>
            <a:off x="9085972" y="4180026"/>
            <a:ext cx="843556" cy="838520"/>
          </a:xfrm>
          <a:prstGeom prst="rect">
            <a:avLst/>
          </a:prstGeom>
          <a:noFill/>
          <a:ln>
            <a:noFill/>
          </a:ln>
        </p:spPr>
      </p:pic>
      <p:grpSp>
        <p:nvGrpSpPr>
          <p:cNvPr id="1077" name="Google Shape;1077;ge152e93128_0_40"/>
          <p:cNvGrpSpPr/>
          <p:nvPr/>
        </p:nvGrpSpPr>
        <p:grpSpPr>
          <a:xfrm>
            <a:off x="9037254" y="1265977"/>
            <a:ext cx="1414243" cy="1460947"/>
            <a:chOff x="8930229" y="981127"/>
            <a:chExt cx="1414243" cy="1460947"/>
          </a:xfrm>
        </p:grpSpPr>
        <p:pic>
          <p:nvPicPr>
            <p:cNvPr id="1078" name="Google Shape;1078;ge152e93128_0_40"/>
            <p:cNvPicPr preferRelativeResize="0"/>
            <p:nvPr/>
          </p:nvPicPr>
          <p:blipFill rotWithShape="1">
            <a:blip r:embed="rId5">
              <a:alphaModFix/>
            </a:blip>
            <a:srcRect/>
            <a:stretch/>
          </p:blipFill>
          <p:spPr>
            <a:xfrm>
              <a:off x="8930229" y="981127"/>
              <a:ext cx="1297835" cy="1250968"/>
            </a:xfrm>
            <a:prstGeom prst="rect">
              <a:avLst/>
            </a:prstGeom>
            <a:noFill/>
            <a:ln>
              <a:noFill/>
            </a:ln>
          </p:spPr>
        </p:pic>
        <p:pic>
          <p:nvPicPr>
            <p:cNvPr id="1079" name="Google Shape;1079;ge152e93128_0_40"/>
            <p:cNvPicPr preferRelativeResize="0"/>
            <p:nvPr/>
          </p:nvPicPr>
          <p:blipFill rotWithShape="1">
            <a:blip r:embed="rId6">
              <a:alphaModFix/>
            </a:blip>
            <a:srcRect/>
            <a:stretch/>
          </p:blipFill>
          <p:spPr>
            <a:xfrm>
              <a:off x="9912424" y="2010026"/>
              <a:ext cx="432048" cy="432048"/>
            </a:xfrm>
            <a:prstGeom prst="rect">
              <a:avLst/>
            </a:prstGeom>
            <a:noFill/>
            <a:ln>
              <a:noFill/>
            </a:ln>
          </p:spPr>
        </p:pic>
      </p:grpSp>
      <p:sp>
        <p:nvSpPr>
          <p:cNvPr id="1080" name="Google Shape;1080;ge152e93128_0_40"/>
          <p:cNvSpPr/>
          <p:nvPr/>
        </p:nvSpPr>
        <p:spPr>
          <a:xfrm>
            <a:off x="1161250" y="1786600"/>
            <a:ext cx="6178800" cy="3331500"/>
          </a:xfrm>
          <a:prstGeom prst="rect">
            <a:avLst/>
          </a:prstGeom>
          <a:noFill/>
          <a:ln>
            <a:noFill/>
          </a:ln>
        </p:spPr>
        <p:txBody>
          <a:bodyPr spcFirstLastPara="1" wrap="square" lIns="72850" tIns="36425" rIns="72850" bIns="36425" anchor="t" anchorCtr="0">
            <a:noAutofit/>
          </a:bodyPr>
          <a:lstStyle/>
          <a:p>
            <a:pPr marL="457200" marR="0" lvl="0" indent="-342900" algn="l" rtl="0">
              <a:lnSpc>
                <a:spcPct val="100000"/>
              </a:lnSpc>
              <a:spcBef>
                <a:spcPts val="1000"/>
              </a:spcBef>
              <a:spcAft>
                <a:spcPts val="0"/>
              </a:spcAft>
              <a:buClr>
                <a:srgbClr val="434343"/>
              </a:buClr>
              <a:buSzPts val="1800"/>
              <a:buFont typeface="Corbel"/>
              <a:buChar char="●"/>
            </a:pPr>
            <a:r>
              <a:rPr lang="fr-FR" sz="1800" b="1" i="0" u="none" strike="noStrike" cap="none">
                <a:solidFill>
                  <a:srgbClr val="434343"/>
                </a:solidFill>
                <a:latin typeface="Corbel"/>
                <a:ea typeface="Corbel"/>
                <a:cs typeface="Corbel"/>
                <a:sym typeface="Corbel"/>
              </a:rPr>
              <a:t>Divergence</a:t>
            </a:r>
            <a:r>
              <a:rPr lang="fr-FR" sz="1800" b="0" i="0" u="none" strike="noStrike" cap="none">
                <a:solidFill>
                  <a:srgbClr val="434343"/>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Vous ne devez pas rédiger des solutions, mais des parties d’information</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Il ne s’agit pas d’être d’accord ou non, mais de considérer le sujet sous plusieurs perspectives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434343"/>
              </a:buClr>
              <a:buSzPts val="1800"/>
              <a:buFont typeface="Lato"/>
              <a:buChar char="●"/>
            </a:pPr>
            <a:r>
              <a:rPr lang="fr-FR" sz="1800" b="1" i="0" u="none" strike="noStrike" cap="none">
                <a:solidFill>
                  <a:srgbClr val="434343"/>
                </a:solidFill>
                <a:latin typeface="Corbel"/>
                <a:ea typeface="Corbel"/>
                <a:cs typeface="Corbel"/>
                <a:sym typeface="Corbel"/>
              </a:rPr>
              <a:t>Convergence :</a:t>
            </a:r>
            <a:r>
              <a:rPr lang="fr-FR" sz="1800" b="0" i="0" u="none" strike="noStrike" cap="none">
                <a:solidFill>
                  <a:srgbClr val="434343"/>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Nous regardons les cibles d’action possibles en fonction des informations, et non des mots </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Il ne s’agit pas d’une classification, mais de notre propre regroupement</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434343"/>
              </a:buClr>
              <a:buSzPts val="1800"/>
              <a:buFont typeface="Lato"/>
              <a:buChar char="●"/>
            </a:pPr>
            <a:r>
              <a:rPr lang="fr-FR" sz="1800" b="1" i="0" u="none" strike="noStrike" cap="none">
                <a:solidFill>
                  <a:srgbClr val="434343"/>
                </a:solidFill>
                <a:latin typeface="Corbel"/>
                <a:ea typeface="Corbel"/>
                <a:cs typeface="Corbel"/>
                <a:sym typeface="Corbel"/>
              </a:rPr>
              <a:t>Synthèse </a:t>
            </a:r>
            <a:r>
              <a:rPr lang="fr-FR" sz="1800" b="0" i="0" u="none" strike="noStrike" cap="none">
                <a:solidFill>
                  <a:srgbClr val="434343"/>
                </a:solidFill>
                <a:latin typeface="Corbel"/>
                <a:ea typeface="Corbel"/>
                <a:cs typeface="Corbel"/>
                <a:sym typeface="Corbel"/>
              </a:rPr>
              <a:t>: Nous cherchons à renforcer l’idée que cela provient du groupe, et non de ceux qui ont écrit le post-it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434343"/>
              </a:solidFill>
              <a:latin typeface="Corbel"/>
              <a:ea typeface="Corbel"/>
              <a:cs typeface="Corbel"/>
              <a:sym typeface="Corbel"/>
            </a:endParaRPr>
          </a:p>
        </p:txBody>
      </p:sp>
      <p:pic>
        <p:nvPicPr>
          <p:cNvPr id="1081" name="Google Shape;1081;ge152e93128_0_40"/>
          <p:cNvPicPr preferRelativeResize="0"/>
          <p:nvPr/>
        </p:nvPicPr>
        <p:blipFill rotWithShape="1">
          <a:blip r:embed="rId7">
            <a:alphaModFix/>
          </a:blip>
          <a:srcRect/>
          <a:stretch/>
        </p:blipFill>
        <p:spPr>
          <a:xfrm>
            <a:off x="9061969" y="5289701"/>
            <a:ext cx="891561" cy="891561"/>
          </a:xfrm>
          <a:prstGeom prst="rect">
            <a:avLst/>
          </a:prstGeom>
          <a:noFill/>
          <a:ln>
            <a:noFill/>
          </a:ln>
        </p:spPr>
      </p:pic>
      <p:sp>
        <p:nvSpPr>
          <p:cNvPr id="1082" name="Google Shape;1082;ge152e93128_0_40"/>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Conseils pour définir le défi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g1425c232076_2_333"/>
          <p:cNvSpPr txBox="1"/>
          <p:nvPr/>
        </p:nvSpPr>
        <p:spPr>
          <a:xfrm>
            <a:off x="1436914" y="2015412"/>
            <a:ext cx="10207800" cy="3940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fr-FR" sz="2400" b="1" i="0" u="none" strike="noStrike" cap="none" dirty="0">
                <a:solidFill>
                  <a:schemeClr val="accent6"/>
                </a:solidFill>
                <a:latin typeface="Corbel"/>
                <a:ea typeface="Corbel"/>
                <a:cs typeface="Corbel"/>
                <a:sym typeface="Corbel"/>
              </a:rPr>
              <a:t>Proposer un maximum de solutions de façon individuelle</a:t>
            </a:r>
            <a:br>
              <a:rPr lang="fr-FR" sz="2400" b="0" i="0" u="none" strike="noStrike" cap="none" dirty="0">
                <a:solidFill>
                  <a:srgbClr val="575757"/>
                </a:solidFill>
                <a:latin typeface="Corbel"/>
                <a:ea typeface="Corbel"/>
                <a:cs typeface="Corbel"/>
                <a:sym typeface="Corbel"/>
              </a:rPr>
            </a:br>
            <a:r>
              <a:rPr lang="fr-FR" sz="2400" b="0" i="0" u="none" strike="noStrike" cap="none" dirty="0">
                <a:solidFill>
                  <a:srgbClr val="575757"/>
                </a:solidFill>
                <a:latin typeface="Corbel"/>
                <a:ea typeface="Corbel"/>
                <a:cs typeface="Corbel"/>
                <a:sym typeface="Corbel"/>
              </a:rPr>
              <a:t>A l’aide de </a:t>
            </a:r>
            <a:r>
              <a:rPr lang="fr-FR" sz="2400" b="0" i="0" u="none" strike="noStrike" cap="none" dirty="0" err="1">
                <a:solidFill>
                  <a:srgbClr val="575757"/>
                </a:solidFill>
                <a:latin typeface="Corbel"/>
                <a:ea typeface="Corbel"/>
                <a:cs typeface="Corbel"/>
                <a:sym typeface="Corbel"/>
              </a:rPr>
              <a:t>posts-its</a:t>
            </a:r>
            <a:r>
              <a:rPr lang="fr-FR" sz="2400" b="0" i="0" u="none" strike="noStrike" cap="none" dirty="0">
                <a:solidFill>
                  <a:srgbClr val="575757"/>
                </a:solidFill>
                <a:latin typeface="Corbel"/>
                <a:ea typeface="Corbel"/>
                <a:cs typeface="Corbel"/>
                <a:sym typeface="Corbel"/>
              </a:rPr>
              <a:t> chaque élève du groupe écrit ses idées, en 2 temps : </a:t>
            </a:r>
            <a:br>
              <a:rPr lang="fr-FR" sz="2400" b="0" i="0" u="none" strike="noStrike" cap="none" dirty="0">
                <a:solidFill>
                  <a:srgbClr val="575757"/>
                </a:solidFill>
                <a:latin typeface="Corbel"/>
                <a:ea typeface="Corbel"/>
                <a:cs typeface="Corbel"/>
                <a:sym typeface="Corbel"/>
              </a:rPr>
            </a:br>
            <a:r>
              <a:rPr lang="fr-FR" sz="2400" b="0" i="0" u="none" strike="noStrike" cap="none" dirty="0">
                <a:solidFill>
                  <a:srgbClr val="575757"/>
                </a:solidFill>
                <a:latin typeface="Corbel"/>
                <a:ea typeface="Corbel"/>
                <a:cs typeface="Corbel"/>
                <a:sym typeface="Corbel"/>
              </a:rPr>
              <a:t>idées normales puis idées farfelues</a:t>
            </a:r>
            <a:endParaRPr sz="1400" b="0" i="0" u="none" strike="noStrike" cap="none" dirty="0">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575757"/>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2400"/>
              <a:buFont typeface="Arial"/>
              <a:buChar char="•"/>
            </a:pPr>
            <a:r>
              <a:rPr lang="fr-FR" sz="2400" b="1" i="0" u="none" strike="noStrike" cap="none" dirty="0">
                <a:solidFill>
                  <a:schemeClr val="accent6"/>
                </a:solidFill>
                <a:latin typeface="Corbel"/>
                <a:ea typeface="Corbel"/>
                <a:cs typeface="Corbel"/>
                <a:sym typeface="Corbel"/>
              </a:rPr>
              <a:t>Convergence des idées</a:t>
            </a:r>
            <a:br>
              <a:rPr lang="fr-FR" sz="2400" b="1" i="0" u="none" strike="noStrike" cap="none" dirty="0">
                <a:solidFill>
                  <a:schemeClr val="accent6"/>
                </a:solidFill>
                <a:latin typeface="Corbel"/>
                <a:ea typeface="Corbel"/>
                <a:cs typeface="Corbel"/>
                <a:sym typeface="Corbel"/>
              </a:rPr>
            </a:br>
            <a:r>
              <a:rPr lang="fr-FR" sz="2400" b="0" i="0" u="none" strike="noStrike" cap="none" dirty="0">
                <a:solidFill>
                  <a:srgbClr val="575757"/>
                </a:solidFill>
                <a:latin typeface="Corbel"/>
                <a:ea typeface="Corbel"/>
                <a:cs typeface="Corbel"/>
                <a:sym typeface="Corbel"/>
              </a:rPr>
              <a:t>Le groupe fait des “nuages d’idées”</a:t>
            </a:r>
            <a:br>
              <a:rPr lang="fr-FR" sz="2400" b="0" i="0" u="none" strike="noStrike" cap="none" dirty="0">
                <a:solidFill>
                  <a:srgbClr val="575757"/>
                </a:solidFill>
                <a:latin typeface="Corbel"/>
                <a:ea typeface="Corbel"/>
                <a:cs typeface="Corbel"/>
                <a:sym typeface="Corbel"/>
              </a:rPr>
            </a:br>
            <a:r>
              <a:rPr lang="fr-FR" sz="2400" b="0" i="0" u="none" strike="noStrike" cap="none" dirty="0">
                <a:solidFill>
                  <a:srgbClr val="575757"/>
                </a:solidFill>
                <a:latin typeface="Corbel"/>
                <a:ea typeface="Corbel"/>
                <a:cs typeface="Corbel"/>
                <a:sym typeface="Corbel"/>
              </a:rPr>
              <a:t>Réorganisation des idées par thème ou idées similaires</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575757"/>
              </a:solidFill>
              <a:latin typeface="Corbel"/>
              <a:ea typeface="Corbel"/>
              <a:cs typeface="Corbel"/>
              <a:sym typeface="Corbe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575757"/>
              </a:solidFill>
              <a:latin typeface="Corbel"/>
              <a:ea typeface="Corbel"/>
              <a:cs typeface="Corbel"/>
              <a:sym typeface="Corbe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8" name="Google Shape;1088;g1425c232076_2_333"/>
          <p:cNvSpPr/>
          <p:nvPr/>
        </p:nvSpPr>
        <p:spPr>
          <a:xfrm>
            <a:off x="1260375" y="390474"/>
            <a:ext cx="4644364" cy="620993"/>
          </a:xfrm>
          <a:custGeom>
            <a:avLst/>
            <a:gdLst/>
            <a:ahLst/>
            <a:cxnLst/>
            <a:rect l="l" t="t" r="r" b="b"/>
            <a:pathLst>
              <a:path w="1903428" h="951714" extrusionOk="0">
                <a:moveTo>
                  <a:pt x="0" y="95171"/>
                </a:moveTo>
                <a:cubicBezTo>
                  <a:pt x="0" y="42610"/>
                  <a:pt x="42610" y="0"/>
                  <a:pt x="95171" y="0"/>
                </a:cubicBezTo>
                <a:lnTo>
                  <a:pt x="1808257" y="0"/>
                </a:lnTo>
                <a:cubicBezTo>
                  <a:pt x="1860818" y="0"/>
                  <a:pt x="1903428" y="42610"/>
                  <a:pt x="1903428" y="95171"/>
                </a:cubicBezTo>
                <a:lnTo>
                  <a:pt x="1903428" y="856543"/>
                </a:lnTo>
                <a:cubicBezTo>
                  <a:pt x="1903428" y="909104"/>
                  <a:pt x="1860818" y="951714"/>
                  <a:pt x="1808257" y="951714"/>
                </a:cubicBezTo>
                <a:lnTo>
                  <a:pt x="95171" y="951714"/>
                </a:lnTo>
                <a:cubicBezTo>
                  <a:pt x="42610" y="951714"/>
                  <a:pt x="0" y="909104"/>
                  <a:pt x="0" y="856543"/>
                </a:cubicBezTo>
                <a:lnTo>
                  <a:pt x="0" y="95171"/>
                </a:lnTo>
                <a:close/>
              </a:path>
            </a:pathLst>
          </a:custGeom>
          <a:solidFill>
            <a:srgbClr val="02D68E"/>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73575" tIns="58350" rIns="73575" bIns="5835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Propositions de solutions </a:t>
            </a:r>
            <a:endParaRPr sz="2400" b="0" i="0" u="none" strike="noStrike" cap="none">
              <a:solidFill>
                <a:schemeClr val="lt1"/>
              </a:solidFill>
              <a:latin typeface="Corbel"/>
              <a:ea typeface="Corbel"/>
              <a:cs typeface="Corbel"/>
              <a:sym typeface="Corbel"/>
            </a:endParaRPr>
          </a:p>
        </p:txBody>
      </p:sp>
      <p:pic>
        <p:nvPicPr>
          <p:cNvPr id="1089" name="Google Shape;1089;g1425c232076_2_333"/>
          <p:cNvPicPr preferRelativeResize="0"/>
          <p:nvPr/>
        </p:nvPicPr>
        <p:blipFill rotWithShape="1">
          <a:blip r:embed="rId3">
            <a:alphaModFix/>
          </a:blip>
          <a:srcRect/>
          <a:stretch/>
        </p:blipFill>
        <p:spPr>
          <a:xfrm rot="-496398">
            <a:off x="9179605" y="4602461"/>
            <a:ext cx="2704789" cy="182958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g1425c232076_2_339"/>
          <p:cNvSpPr txBox="1"/>
          <p:nvPr/>
        </p:nvSpPr>
        <p:spPr>
          <a:xfrm>
            <a:off x="1436914" y="2015412"/>
            <a:ext cx="10207800" cy="3878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fr-FR" sz="2000" b="1" i="0" u="none" strike="noStrike" cap="none" dirty="0">
                <a:solidFill>
                  <a:schemeClr val="accent6"/>
                </a:solidFill>
                <a:latin typeface="Corbel"/>
                <a:ea typeface="Corbel"/>
                <a:cs typeface="Corbel"/>
                <a:sym typeface="Corbel"/>
              </a:rPr>
              <a:t>Présentation des critères</a:t>
            </a:r>
            <a:br>
              <a:rPr lang="fr-FR" sz="2000" b="0" i="0" u="none" strike="noStrike" cap="none" dirty="0">
                <a:solidFill>
                  <a:srgbClr val="575757"/>
                </a:solidFill>
                <a:latin typeface="Corbel"/>
                <a:ea typeface="Corbel"/>
                <a:cs typeface="Corbel"/>
                <a:sym typeface="Corbel"/>
              </a:rPr>
            </a:br>
            <a:r>
              <a:rPr lang="fr-FR" sz="2000" b="0" i="0" u="none" strike="noStrike" cap="none" dirty="0">
                <a:solidFill>
                  <a:srgbClr val="575757"/>
                </a:solidFill>
                <a:latin typeface="Corbel"/>
                <a:ea typeface="Corbel"/>
                <a:cs typeface="Corbel"/>
                <a:sym typeface="Corbel"/>
              </a:rPr>
              <a:t>- Quels impacts?</a:t>
            </a:r>
            <a:br>
              <a:rPr lang="fr-FR" sz="2000" b="0" i="0" u="none" strike="noStrike" cap="none" dirty="0">
                <a:solidFill>
                  <a:srgbClr val="575757"/>
                </a:solidFill>
                <a:latin typeface="Corbel"/>
                <a:ea typeface="Corbel"/>
                <a:cs typeface="Corbel"/>
                <a:sym typeface="Corbel"/>
              </a:rPr>
            </a:br>
            <a:r>
              <a:rPr lang="fr-FR" sz="2000" b="0" i="0" u="none" strike="noStrike" cap="none" dirty="0">
                <a:solidFill>
                  <a:srgbClr val="575757"/>
                </a:solidFill>
                <a:latin typeface="Corbel"/>
                <a:ea typeface="Corbel"/>
                <a:cs typeface="Corbel"/>
                <a:sym typeface="Corbel"/>
              </a:rPr>
              <a:t>- Facilité de mise en place</a:t>
            </a:r>
            <a:br>
              <a:rPr lang="fr-FR" sz="2000" b="0" i="0" u="none" strike="noStrike" cap="none" dirty="0">
                <a:solidFill>
                  <a:srgbClr val="575757"/>
                </a:solidFill>
                <a:latin typeface="Corbel"/>
                <a:ea typeface="Corbel"/>
                <a:cs typeface="Corbel"/>
                <a:sym typeface="Corbel"/>
              </a:rPr>
            </a:br>
            <a:r>
              <a:rPr lang="fr-FR" sz="2000" b="0" i="0" u="none" strike="noStrike" cap="none" dirty="0">
                <a:solidFill>
                  <a:srgbClr val="575757"/>
                </a:solidFill>
                <a:latin typeface="Corbel"/>
                <a:ea typeface="Corbel"/>
                <a:cs typeface="Corbel"/>
                <a:sym typeface="Corbel"/>
              </a:rPr>
              <a:t>- Temps</a:t>
            </a:r>
            <a:br>
              <a:rPr lang="fr-FR" sz="2000" b="0" i="0" u="none" strike="noStrike" cap="none" dirty="0">
                <a:solidFill>
                  <a:srgbClr val="575757"/>
                </a:solidFill>
                <a:latin typeface="Corbel"/>
                <a:ea typeface="Corbel"/>
                <a:cs typeface="Corbel"/>
                <a:sym typeface="Corbel"/>
              </a:rPr>
            </a:br>
            <a:endParaRPr sz="2000" b="0" i="0" u="none" strike="noStrike" cap="none" dirty="0">
              <a:solidFill>
                <a:srgbClr val="575757"/>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2000"/>
              <a:buFont typeface="Arial"/>
              <a:buChar char="•"/>
            </a:pPr>
            <a:r>
              <a:rPr lang="fr-FR" sz="2000" b="1" i="0" u="none" strike="noStrike" cap="none" dirty="0">
                <a:solidFill>
                  <a:schemeClr val="accent6"/>
                </a:solidFill>
                <a:latin typeface="Corbel"/>
                <a:ea typeface="Corbel"/>
                <a:cs typeface="Corbel"/>
                <a:sym typeface="Corbel"/>
              </a:rPr>
              <a:t>Regroupement des idées &amp; hiérarchisation</a:t>
            </a:r>
            <a:endParaRPr sz="2000" b="1" i="0" u="none" strike="noStrike" cap="none" dirty="0">
              <a:solidFill>
                <a:schemeClr val="accent6"/>
              </a:solidFill>
              <a:latin typeface="Corbel"/>
              <a:ea typeface="Corbel"/>
              <a:cs typeface="Corbel"/>
              <a:sym typeface="Corbel"/>
            </a:endParaRPr>
          </a:p>
          <a:p>
            <a:pPr marL="285750" marR="0" lvl="0" indent="-171450" algn="l" rtl="0">
              <a:lnSpc>
                <a:spcPct val="100000"/>
              </a:lnSpc>
              <a:spcBef>
                <a:spcPts val="0"/>
              </a:spcBef>
              <a:spcAft>
                <a:spcPts val="0"/>
              </a:spcAft>
              <a:buClr>
                <a:srgbClr val="000000"/>
              </a:buClr>
              <a:buSzPts val="1800"/>
              <a:buFont typeface="Arial"/>
              <a:buNone/>
            </a:pPr>
            <a:endParaRPr sz="2000" b="0" i="0" u="none" strike="noStrike" cap="none" dirty="0">
              <a:solidFill>
                <a:srgbClr val="575757"/>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2000"/>
              <a:buFont typeface="Arial"/>
              <a:buChar char="•"/>
            </a:pPr>
            <a:r>
              <a:rPr lang="fr-FR" sz="2000" b="1" i="0" u="none" strike="noStrike" cap="none" dirty="0">
                <a:solidFill>
                  <a:schemeClr val="accent6"/>
                </a:solidFill>
                <a:latin typeface="Corbel"/>
                <a:ea typeface="Corbel"/>
                <a:cs typeface="Corbel"/>
                <a:sym typeface="Corbel"/>
              </a:rPr>
              <a:t>Sélections des idées à soumettre au vote</a:t>
            </a:r>
            <a:br>
              <a:rPr lang="fr-FR" sz="2000" b="1" i="0" u="none" strike="noStrike" cap="none" dirty="0">
                <a:solidFill>
                  <a:schemeClr val="accent6"/>
                </a:solidFill>
                <a:latin typeface="Corbel"/>
                <a:ea typeface="Corbel"/>
                <a:cs typeface="Corbel"/>
                <a:sym typeface="Corbel"/>
              </a:rPr>
            </a:br>
            <a:r>
              <a:rPr lang="fr-FR" sz="2000" b="0" i="0" u="none" strike="noStrike" cap="none" dirty="0">
                <a:solidFill>
                  <a:srgbClr val="575757"/>
                </a:solidFill>
                <a:latin typeface="Corbel"/>
                <a:ea typeface="Corbel"/>
                <a:cs typeface="Corbel"/>
                <a:sym typeface="Corbel"/>
              </a:rPr>
              <a:t>Retirer les actions qui ne répondent pas aux objectifs initiaux ou celles qui sont très basses parmi les critères</a:t>
            </a:r>
            <a:endParaRPr sz="16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5" name="Google Shape;1095;g1425c232076_2_339"/>
          <p:cNvGrpSpPr/>
          <p:nvPr/>
        </p:nvGrpSpPr>
        <p:grpSpPr>
          <a:xfrm>
            <a:off x="1338027" y="370261"/>
            <a:ext cx="3506876" cy="627180"/>
            <a:chOff x="5140329" y="275289"/>
            <a:chExt cx="1903428" cy="951714"/>
          </a:xfrm>
        </p:grpSpPr>
        <p:sp>
          <p:nvSpPr>
            <p:cNvPr id="1096" name="Google Shape;1096;g1425c232076_2_339"/>
            <p:cNvSpPr/>
            <p:nvPr/>
          </p:nvSpPr>
          <p:spPr>
            <a:xfrm>
              <a:off x="5140329" y="275289"/>
              <a:ext cx="1903428" cy="951714"/>
            </a:xfrm>
            <a:prstGeom prst="roundRect">
              <a:avLst>
                <a:gd name="adj" fmla="val 10000"/>
              </a:avLst>
            </a:prstGeom>
            <a:solidFill>
              <a:srgbClr val="14AA35"/>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1425c232076_2_339"/>
            <p:cNvSpPr txBox="1"/>
            <p:nvPr/>
          </p:nvSpPr>
          <p:spPr>
            <a:xfrm>
              <a:off x="5168204"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Classification</a:t>
              </a:r>
              <a:endParaRPr sz="2400" b="0" i="0" u="none" strike="noStrike" cap="none">
                <a:solidFill>
                  <a:schemeClr val="lt1"/>
                </a:solidFill>
                <a:latin typeface="Corbel"/>
                <a:ea typeface="Corbel"/>
                <a:cs typeface="Corbel"/>
                <a:sym typeface="Corbel"/>
              </a:endParaRPr>
            </a:p>
          </p:txBody>
        </p:sp>
      </p:grpSp>
      <p:pic>
        <p:nvPicPr>
          <p:cNvPr id="1098" name="Google Shape;1098;g1425c232076_2_339"/>
          <p:cNvPicPr preferRelativeResize="0"/>
          <p:nvPr/>
        </p:nvPicPr>
        <p:blipFill rotWithShape="1">
          <a:blip r:embed="rId3">
            <a:alphaModFix/>
          </a:blip>
          <a:srcRect/>
          <a:stretch/>
        </p:blipFill>
        <p:spPr>
          <a:xfrm>
            <a:off x="9649040" y="1251675"/>
            <a:ext cx="2263675" cy="2263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g1425c232076_2_347"/>
          <p:cNvSpPr txBox="1"/>
          <p:nvPr/>
        </p:nvSpPr>
        <p:spPr>
          <a:xfrm>
            <a:off x="1436914" y="2015412"/>
            <a:ext cx="10207689" cy="30162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fr-FR" sz="1800" b="1" i="0" u="none" strike="noStrike" cap="none" dirty="0">
                <a:solidFill>
                  <a:schemeClr val="accent6"/>
                </a:solidFill>
                <a:latin typeface="Corbel"/>
                <a:ea typeface="Corbel"/>
                <a:cs typeface="Corbel"/>
                <a:sym typeface="Corbel"/>
              </a:rPr>
              <a:t>1er vote </a:t>
            </a:r>
            <a:br>
              <a:rPr lang="fr-FR" sz="1800" b="1" i="0" u="none" strike="noStrike" cap="none" dirty="0">
                <a:solidFill>
                  <a:schemeClr val="accent6"/>
                </a:solidFill>
                <a:latin typeface="Corbel"/>
                <a:ea typeface="Corbel"/>
                <a:cs typeface="Corbel"/>
                <a:sym typeface="Corbel"/>
              </a:rPr>
            </a:br>
            <a:r>
              <a:rPr lang="fr-FR" sz="1800" b="0" i="0" u="none" strike="noStrike" cap="none" dirty="0">
                <a:solidFill>
                  <a:srgbClr val="575757"/>
                </a:solidFill>
                <a:latin typeface="Corbel"/>
                <a:ea typeface="Corbel"/>
                <a:cs typeface="Corbel"/>
                <a:sym typeface="Corbel"/>
              </a:rPr>
              <a:t>Chaque élève vote pour ses 3 actions  favorites</a:t>
            </a:r>
            <a:br>
              <a:rPr lang="fr-FR" sz="1800" b="0" i="0" u="none" strike="noStrike" cap="none" dirty="0">
                <a:solidFill>
                  <a:srgbClr val="575757"/>
                </a:solidFill>
                <a:latin typeface="Corbel"/>
                <a:ea typeface="Corbel"/>
                <a:cs typeface="Corbel"/>
                <a:sym typeface="Corbel"/>
              </a:rPr>
            </a:br>
            <a:endParaRPr sz="1800" b="0" i="0" u="none" strike="noStrike" cap="none" dirty="0">
              <a:solidFill>
                <a:srgbClr val="575757"/>
              </a:solidFill>
              <a:latin typeface="Corbel"/>
              <a:ea typeface="Corbel"/>
              <a:cs typeface="Corbel"/>
              <a:sym typeface="Corbel"/>
            </a:endParaRPr>
          </a:p>
          <a:p>
            <a:pPr marL="285750" marR="0" lvl="0" indent="-171450" algn="l" rtl="0">
              <a:lnSpc>
                <a:spcPct val="100000"/>
              </a:lnSpc>
              <a:spcBef>
                <a:spcPts val="0"/>
              </a:spcBef>
              <a:spcAft>
                <a:spcPts val="0"/>
              </a:spcAft>
              <a:buClr>
                <a:srgbClr val="000000"/>
              </a:buClr>
              <a:buSzPts val="1800"/>
              <a:buFont typeface="Arial"/>
              <a:buNone/>
            </a:pPr>
            <a:endParaRPr sz="1800" b="1" i="0" u="none" strike="noStrike" cap="none" dirty="0">
              <a:solidFill>
                <a:schemeClr val="accent6"/>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1800"/>
              <a:buFont typeface="Arial"/>
              <a:buChar char="•"/>
            </a:pPr>
            <a:r>
              <a:rPr lang="fr-FR" sz="1800" b="1" i="0" u="none" strike="noStrike" cap="none" dirty="0">
                <a:solidFill>
                  <a:schemeClr val="accent6"/>
                </a:solidFill>
                <a:latin typeface="Corbel"/>
                <a:ea typeface="Corbel"/>
                <a:cs typeface="Corbel"/>
                <a:sym typeface="Corbel"/>
              </a:rPr>
              <a:t> 2e vote</a:t>
            </a:r>
            <a:br>
              <a:rPr lang="fr-FR" sz="1800" b="1" i="0" u="none" strike="noStrike" cap="none" dirty="0">
                <a:solidFill>
                  <a:schemeClr val="accent6"/>
                </a:solidFill>
                <a:latin typeface="Corbel"/>
                <a:ea typeface="Corbel"/>
                <a:cs typeface="Corbel"/>
                <a:sym typeface="Corbel"/>
              </a:rPr>
            </a:br>
            <a:r>
              <a:rPr lang="fr-FR" sz="1800" b="0" i="0" u="none" strike="noStrike" cap="none" dirty="0">
                <a:solidFill>
                  <a:srgbClr val="575757"/>
                </a:solidFill>
                <a:latin typeface="Corbel"/>
                <a:ea typeface="Corbel"/>
                <a:cs typeface="Corbel"/>
                <a:sym typeface="Corbel"/>
              </a:rPr>
              <a:t>Chaque élève vote pour 1 action  favorite parmi les 3 qui ont obtenue le plus de votes précédemment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575757"/>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1800"/>
              <a:buFont typeface="Arial"/>
              <a:buChar char="•"/>
            </a:pPr>
            <a:r>
              <a:rPr lang="fr-FR" sz="1800" b="1" i="0" u="none" strike="noStrike" cap="none" dirty="0">
                <a:solidFill>
                  <a:schemeClr val="accent6"/>
                </a:solidFill>
                <a:latin typeface="Corbel"/>
                <a:ea typeface="Corbel"/>
                <a:cs typeface="Corbel"/>
                <a:sym typeface="Corbel"/>
              </a:rPr>
              <a:t> Prototypage de l’action favorite</a:t>
            </a:r>
            <a:br>
              <a:rPr lang="fr-FR" sz="1800" b="1" i="0" u="none" strike="noStrike" cap="none" dirty="0">
                <a:solidFill>
                  <a:schemeClr val="accent6"/>
                </a:solidFill>
                <a:latin typeface="Corbel"/>
                <a:ea typeface="Corbel"/>
                <a:cs typeface="Corbel"/>
                <a:sym typeface="Corbel"/>
              </a:rPr>
            </a:br>
            <a:r>
              <a:rPr lang="fr-FR" sz="1800" b="0" i="0" u="none" strike="noStrike" cap="none" dirty="0">
                <a:solidFill>
                  <a:srgbClr val="575757"/>
                </a:solidFill>
                <a:latin typeface="Corbel"/>
                <a:ea typeface="Corbel"/>
                <a:cs typeface="Corbel"/>
                <a:sym typeface="Corbel"/>
              </a:rPr>
              <a:t>Materiel : Prototype bricolé - Dessin </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105" name="Google Shape;1105;g1425c232076_2_347"/>
          <p:cNvGrpSpPr/>
          <p:nvPr/>
        </p:nvGrpSpPr>
        <p:grpSpPr>
          <a:xfrm>
            <a:off x="1436561" y="365926"/>
            <a:ext cx="2490826" cy="671529"/>
            <a:chOff x="7519614" y="275289"/>
            <a:chExt cx="1903428" cy="951714"/>
          </a:xfrm>
        </p:grpSpPr>
        <p:sp>
          <p:nvSpPr>
            <p:cNvPr id="1106" name="Google Shape;1106;g1425c232076_2_347"/>
            <p:cNvSpPr/>
            <p:nvPr/>
          </p:nvSpPr>
          <p:spPr>
            <a:xfrm>
              <a:off x="7519614" y="275289"/>
              <a:ext cx="1903428" cy="951714"/>
            </a:xfrm>
            <a:prstGeom prst="roundRect">
              <a:avLst>
                <a:gd name="adj" fmla="val 10000"/>
              </a:avLst>
            </a:prstGeom>
            <a:solidFill>
              <a:srgbClr val="A3D530"/>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g1425c232076_2_347"/>
            <p:cNvSpPr txBox="1"/>
            <p:nvPr/>
          </p:nvSpPr>
          <p:spPr>
            <a:xfrm>
              <a:off x="7547489"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Prototypage</a:t>
              </a:r>
              <a:endParaRPr sz="2400" b="0" i="0" u="none" strike="noStrike" cap="none">
                <a:solidFill>
                  <a:schemeClr val="lt1"/>
                </a:solidFill>
                <a:latin typeface="Corbel"/>
                <a:ea typeface="Corbel"/>
                <a:cs typeface="Corbel"/>
                <a:sym typeface="Corbel"/>
              </a:endParaRPr>
            </a:p>
          </p:txBody>
        </p:sp>
      </p:grpSp>
      <p:pic>
        <p:nvPicPr>
          <p:cNvPr id="1108" name="Google Shape;1108;g1425c232076_2_347"/>
          <p:cNvPicPr preferRelativeResize="0"/>
          <p:nvPr/>
        </p:nvPicPr>
        <p:blipFill rotWithShape="1">
          <a:blip r:embed="rId3">
            <a:alphaModFix/>
          </a:blip>
          <a:srcRect l="14763" t="4073" r="25049" b="42183"/>
          <a:stretch/>
        </p:blipFill>
        <p:spPr>
          <a:xfrm>
            <a:off x="8781325" y="4229450"/>
            <a:ext cx="3225850" cy="2236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g1425c232076_2_355"/>
          <p:cNvSpPr txBox="1"/>
          <p:nvPr/>
        </p:nvSpPr>
        <p:spPr>
          <a:xfrm>
            <a:off x="1436914" y="2015412"/>
            <a:ext cx="10207800" cy="4125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fr-FR" sz="1800" b="1" i="0" u="none" strike="noStrike" cap="none">
                <a:solidFill>
                  <a:schemeClr val="accent6"/>
                </a:solidFill>
                <a:latin typeface="Corbel"/>
                <a:ea typeface="Corbel"/>
                <a:cs typeface="Corbel"/>
                <a:sym typeface="Corbel"/>
              </a:rPr>
              <a:t>Présentation du prototype</a:t>
            </a:r>
            <a:br>
              <a:rPr lang="fr-FR" sz="1800" b="1" i="0" u="none" strike="noStrike" cap="none">
                <a:solidFill>
                  <a:schemeClr val="accent6"/>
                </a:solidFill>
                <a:latin typeface="Corbel"/>
                <a:ea typeface="Corbel"/>
                <a:cs typeface="Corbel"/>
                <a:sym typeface="Corbel"/>
              </a:rPr>
            </a:br>
            <a:r>
              <a:rPr lang="fr-FR" sz="1800" b="0" i="0" u="none" strike="noStrike" cap="none">
                <a:solidFill>
                  <a:srgbClr val="575757"/>
                </a:solidFill>
                <a:latin typeface="Corbel"/>
                <a:ea typeface="Corbel"/>
                <a:cs typeface="Corbel"/>
                <a:sym typeface="Corbel"/>
              </a:rPr>
              <a:t>Rappeler le défi, expliquer son prototype</a:t>
            </a:r>
            <a:br>
              <a:rPr lang="fr-FR" sz="1800" b="0" i="0" u="none" strike="noStrike" cap="none">
                <a:solidFill>
                  <a:srgbClr val="575757"/>
                </a:solidFill>
                <a:latin typeface="Corbel"/>
                <a:ea typeface="Corbel"/>
                <a:cs typeface="Corbel"/>
                <a:sym typeface="Corbel"/>
              </a:rPr>
            </a:br>
            <a:r>
              <a:rPr lang="fr-FR" sz="1800" b="0" i="0" u="none" strike="noStrike" cap="none">
                <a:solidFill>
                  <a:srgbClr val="575757"/>
                </a:solidFill>
                <a:latin typeface="Corbel"/>
                <a:ea typeface="Corbel"/>
                <a:cs typeface="Corbel"/>
                <a:sym typeface="Corbel"/>
              </a:rPr>
              <a:t>Laisser les groupes poser leurs questions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fr-FR" sz="1800" b="0" i="0" u="none" strike="noStrike" cap="none">
                <a:solidFill>
                  <a:srgbClr val="575757"/>
                </a:solidFill>
                <a:latin typeface="Corbel"/>
                <a:ea typeface="Corbel"/>
                <a:cs typeface="Corbel"/>
                <a:sym typeface="Corbel"/>
              </a:rPr>
            </a:br>
            <a:endParaRPr sz="1800" b="1" i="0" u="none" strike="noStrike" cap="none">
              <a:solidFill>
                <a:schemeClr val="accent6"/>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1800"/>
              <a:buFont typeface="Arial"/>
              <a:buChar char="•"/>
            </a:pPr>
            <a:r>
              <a:rPr lang="fr-FR" sz="1800" b="0" i="0" u="none" strike="noStrike" cap="none">
                <a:solidFill>
                  <a:srgbClr val="575757"/>
                </a:solidFill>
                <a:latin typeface="Corbel"/>
                <a:ea typeface="Corbel"/>
                <a:cs typeface="Corbel"/>
                <a:sym typeface="Corbel"/>
              </a:rPr>
              <a:t>Demander aux élèves de faire un </a:t>
            </a:r>
            <a:r>
              <a:rPr lang="fr-FR" sz="1800" b="1" i="0" u="none" strike="noStrike" cap="none">
                <a:solidFill>
                  <a:schemeClr val="accent6"/>
                </a:solidFill>
                <a:latin typeface="Corbel"/>
                <a:ea typeface="Corbel"/>
                <a:cs typeface="Corbel"/>
                <a:sym typeface="Corbel"/>
              </a:rPr>
              <a:t>compliment </a:t>
            </a:r>
            <a:r>
              <a:rPr lang="fr-FR" sz="1800" b="0" i="0" u="none" strike="noStrike" cap="none">
                <a:solidFill>
                  <a:srgbClr val="575757"/>
                </a:solidFill>
                <a:latin typeface="Corbel"/>
                <a:ea typeface="Corbel"/>
                <a:cs typeface="Corbel"/>
                <a:sym typeface="Corbel"/>
              </a:rPr>
              <a:t>sur le prototype et d’ajouter </a:t>
            </a:r>
            <a:r>
              <a:rPr lang="fr-FR" sz="1800" b="1" i="0" u="none" strike="noStrike" cap="none">
                <a:solidFill>
                  <a:schemeClr val="accent6"/>
                </a:solidFill>
                <a:latin typeface="Corbel"/>
                <a:ea typeface="Corbel"/>
                <a:cs typeface="Corbel"/>
                <a:sym typeface="Corbel"/>
              </a:rPr>
              <a:t>une suggestion  </a:t>
            </a:r>
            <a:br>
              <a:rPr lang="fr-FR" sz="1800" b="0" i="0" u="none" strike="noStrike" cap="none">
                <a:solidFill>
                  <a:srgbClr val="575757"/>
                </a:solidFill>
                <a:latin typeface="Corbel"/>
                <a:ea typeface="Corbel"/>
                <a:cs typeface="Corbel"/>
                <a:sym typeface="Corbel"/>
              </a:rPr>
            </a:br>
            <a:r>
              <a:rPr lang="fr-FR" sz="1800" b="0" i="0" u="none" strike="noStrike" cap="none">
                <a:solidFill>
                  <a:srgbClr val="575757"/>
                </a:solidFill>
                <a:latin typeface="Corbel"/>
                <a:ea typeface="Corbel"/>
                <a:cs typeface="Corbel"/>
                <a:sym typeface="Corbel"/>
              </a:rPr>
              <a:t>Exemple : Je trouve très intéressant votre représentation de la cantine et vous auriez pu inclure le chef d’établissement</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rgbClr val="575757"/>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75757"/>
              </a:solidFill>
              <a:latin typeface="Corbel"/>
              <a:ea typeface="Corbel"/>
              <a:cs typeface="Corbel"/>
              <a:sym typeface="Corbel"/>
            </a:endParaRPr>
          </a:p>
          <a:p>
            <a:pPr marL="285750" marR="0" lvl="0" indent="-285750" algn="l" rtl="0">
              <a:lnSpc>
                <a:spcPct val="100000"/>
              </a:lnSpc>
              <a:spcBef>
                <a:spcPts val="0"/>
              </a:spcBef>
              <a:spcAft>
                <a:spcPts val="0"/>
              </a:spcAft>
              <a:buClr>
                <a:srgbClr val="000000"/>
              </a:buClr>
              <a:buSzPts val="1800"/>
              <a:buFont typeface="Arial"/>
              <a:buChar char="•"/>
            </a:pPr>
            <a:r>
              <a:rPr lang="fr-FR" sz="1800" b="0" i="0" u="none" strike="noStrike" cap="none">
                <a:solidFill>
                  <a:srgbClr val="575757"/>
                </a:solidFill>
                <a:latin typeface="Corbel"/>
                <a:ea typeface="Corbel"/>
                <a:cs typeface="Corbel"/>
                <a:sym typeface="Corbel"/>
              </a:rPr>
              <a:t>Le groupe qui restitue ne peut pas rebondir sur les  suggestions mais doit simplement répondre </a:t>
            </a:r>
            <a:r>
              <a:rPr lang="fr-FR" sz="1800" b="1" i="0" u="none" strike="noStrike" cap="none">
                <a:solidFill>
                  <a:schemeClr val="accent6"/>
                </a:solidFill>
                <a:latin typeface="Corbel"/>
                <a:ea typeface="Corbel"/>
                <a:cs typeface="Corbel"/>
                <a:sym typeface="Corbel"/>
              </a:rPr>
              <a:t>« Merci »</a:t>
            </a:r>
            <a:endParaRPr sz="1800" b="0" i="0" u="none" strike="noStrike" cap="none">
              <a:solidFill>
                <a:schemeClr val="accent6"/>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5" name="Google Shape;1115;g1425c232076_2_355"/>
          <p:cNvGrpSpPr/>
          <p:nvPr/>
        </p:nvGrpSpPr>
        <p:grpSpPr>
          <a:xfrm>
            <a:off x="1436966" y="314280"/>
            <a:ext cx="1903428" cy="697416"/>
            <a:chOff x="9898899" y="275289"/>
            <a:chExt cx="1903428" cy="951714"/>
          </a:xfrm>
        </p:grpSpPr>
        <p:sp>
          <p:nvSpPr>
            <p:cNvPr id="1116" name="Google Shape;1116;g1425c232076_2_355"/>
            <p:cNvSpPr/>
            <p:nvPr/>
          </p:nvSpPr>
          <p:spPr>
            <a:xfrm>
              <a:off x="9898899" y="275289"/>
              <a:ext cx="1903428" cy="951714"/>
            </a:xfrm>
            <a:prstGeom prst="roundRect">
              <a:avLst>
                <a:gd name="adj" fmla="val 10000"/>
              </a:avLst>
            </a:prstGeom>
            <a:solidFill>
              <a:srgbClr val="F69E0D"/>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g1425c232076_2_355"/>
            <p:cNvSpPr txBox="1"/>
            <p:nvPr/>
          </p:nvSpPr>
          <p:spPr>
            <a:xfrm>
              <a:off x="9926774" y="303164"/>
              <a:ext cx="1847678" cy="895964"/>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1" i="0" u="none" strike="noStrike" cap="none">
                  <a:solidFill>
                    <a:schemeClr val="lt1"/>
                  </a:solidFill>
                  <a:latin typeface="Corbel"/>
                  <a:ea typeface="Corbel"/>
                  <a:cs typeface="Corbel"/>
                  <a:sym typeface="Corbel"/>
                </a:rPr>
                <a:t>Restitution</a:t>
              </a:r>
              <a:endParaRPr sz="2400" b="0" i="0" u="none" strike="noStrike" cap="none">
                <a:solidFill>
                  <a:schemeClr val="lt1"/>
                </a:solidFill>
                <a:latin typeface="Corbel"/>
                <a:ea typeface="Corbel"/>
                <a:cs typeface="Corbel"/>
                <a:sym typeface="Corbe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g1425c232076_2_362"/>
          <p:cNvSpPr txBox="1"/>
          <p:nvPr/>
        </p:nvSpPr>
        <p:spPr>
          <a:xfrm>
            <a:off x="1065975" y="377325"/>
            <a:ext cx="11631300" cy="200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300"/>
              <a:buFont typeface="Arial"/>
              <a:buNone/>
            </a:pPr>
            <a:endParaRPr sz="1300" b="1" i="0" u="none" strike="noStrike" cap="none">
              <a:solidFill>
                <a:srgbClr val="000000"/>
              </a:solidFill>
              <a:latin typeface="Corbel"/>
              <a:ea typeface="Corbel"/>
              <a:cs typeface="Corbel"/>
              <a:sym typeface="Corbel"/>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1124" name="Google Shape;1124;g1425c232076_2_362"/>
          <p:cNvPicPr preferRelativeResize="0"/>
          <p:nvPr/>
        </p:nvPicPr>
        <p:blipFill rotWithShape="1">
          <a:blip r:embed="rId3">
            <a:alphaModFix/>
          </a:blip>
          <a:srcRect/>
          <a:stretch/>
        </p:blipFill>
        <p:spPr>
          <a:xfrm rot="5400000">
            <a:off x="954825" y="335126"/>
            <a:ext cx="4101701" cy="5764149"/>
          </a:xfrm>
          <a:prstGeom prst="rect">
            <a:avLst/>
          </a:prstGeom>
          <a:noFill/>
          <a:ln>
            <a:noFill/>
          </a:ln>
        </p:spPr>
      </p:pic>
      <p:pic>
        <p:nvPicPr>
          <p:cNvPr id="1125" name="Google Shape;1125;g1425c232076_2_362"/>
          <p:cNvPicPr preferRelativeResize="0"/>
          <p:nvPr/>
        </p:nvPicPr>
        <p:blipFill rotWithShape="1">
          <a:blip r:embed="rId4">
            <a:alphaModFix/>
          </a:blip>
          <a:srcRect/>
          <a:stretch/>
        </p:blipFill>
        <p:spPr>
          <a:xfrm rot="5400000">
            <a:off x="7168174" y="1577124"/>
            <a:ext cx="3843275" cy="5457676"/>
          </a:xfrm>
          <a:prstGeom prst="rect">
            <a:avLst/>
          </a:prstGeom>
          <a:noFill/>
          <a:ln>
            <a:noFill/>
          </a:ln>
        </p:spPr>
      </p:pic>
      <p:sp>
        <p:nvSpPr>
          <p:cNvPr id="1126" name="Google Shape;1126;g1425c232076_2_362"/>
          <p:cNvSpPr txBox="1"/>
          <p:nvPr/>
        </p:nvSpPr>
        <p:spPr>
          <a:xfrm>
            <a:off x="339175" y="6169025"/>
            <a:ext cx="842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Corbel"/>
                <a:ea typeface="Corbel"/>
                <a:cs typeface="Corbel"/>
                <a:sym typeface="Corbel"/>
              </a:rPr>
              <a:t>→ Fiches à retrouver sur</a:t>
            </a:r>
            <a:r>
              <a:rPr lang="fr-FR" sz="1400" b="0" i="0" u="none" strike="noStrike" cap="none">
                <a:solidFill>
                  <a:schemeClr val="accent1"/>
                </a:solidFill>
                <a:latin typeface="Corbel"/>
                <a:ea typeface="Corbel"/>
                <a:cs typeface="Corbel"/>
                <a:sym typeface="Corbel"/>
              </a:rPr>
              <a:t> </a:t>
            </a:r>
            <a:r>
              <a:rPr lang="fr-FR" sz="1400" b="0" i="0" u="sng" strike="noStrike" cap="none">
                <a:solidFill>
                  <a:schemeClr val="accent1"/>
                </a:solidFill>
                <a:latin typeface="Corbel"/>
                <a:ea typeface="Corbel"/>
                <a:cs typeface="Corbel"/>
                <a:sym typeface="Corbel"/>
                <a:hlinkClick r:id="rId5">
                  <a:extLst>
                    <a:ext uri="{A12FA001-AC4F-418D-AE19-62706E023703}">
                      <ahyp:hlinkClr xmlns:ahyp="http://schemas.microsoft.com/office/drawing/2018/hyperlinkcolor" val="tx"/>
                    </a:ext>
                  </a:extLst>
                </a:hlinkClick>
              </a:rPr>
              <a:t>www.clickson.eu/fr/kit-enseignant</a:t>
            </a:r>
            <a:r>
              <a:rPr lang="fr-FR" sz="1400" b="0" i="0" u="none" strike="noStrike" cap="none">
                <a:solidFill>
                  <a:schemeClr val="accent1"/>
                </a:solidFill>
                <a:latin typeface="Corbel"/>
                <a:ea typeface="Corbel"/>
                <a:cs typeface="Corbel"/>
                <a:sym typeface="Corbel"/>
              </a:rPr>
              <a:t>  </a:t>
            </a:r>
            <a:r>
              <a:rPr lang="fr-FR" sz="1400" b="0" i="0" u="none" strike="noStrike" cap="none">
                <a:solidFill>
                  <a:schemeClr val="dk1"/>
                </a:solidFill>
                <a:latin typeface="Corbel"/>
                <a:ea typeface="Corbel"/>
                <a:cs typeface="Corbel"/>
                <a:sym typeface="Corbel"/>
              </a:rPr>
              <a:t>à la fin du “</a:t>
            </a:r>
            <a:r>
              <a:rPr lang="fr-FR" sz="1400" b="0" i="1" u="none" strike="noStrike" cap="none">
                <a:solidFill>
                  <a:schemeClr val="dk1"/>
                </a:solidFill>
                <a:latin typeface="Corbel"/>
                <a:ea typeface="Corbel"/>
                <a:cs typeface="Corbel"/>
                <a:sym typeface="Corbel"/>
              </a:rPr>
              <a:t>Guide pédagogique enseignant</a:t>
            </a:r>
            <a:r>
              <a:rPr lang="fr-FR" sz="1400" b="0" i="0" u="none" strike="noStrike" cap="none">
                <a:solidFill>
                  <a:schemeClr val="dk1"/>
                </a:solidFill>
                <a:latin typeface="Corbel"/>
                <a:ea typeface="Corbel"/>
                <a:cs typeface="Corbel"/>
                <a:sym typeface="Corbel"/>
              </a:rPr>
              <a:t>”</a:t>
            </a:r>
            <a:endParaRPr sz="1400" b="0" i="0" u="none" strike="noStrike" cap="none">
              <a:solidFill>
                <a:schemeClr val="dk1"/>
              </a:solidFill>
              <a:latin typeface="Corbel"/>
              <a:ea typeface="Corbel"/>
              <a:cs typeface="Corbel"/>
              <a:sym typeface="Corbel"/>
            </a:endParaRPr>
          </a:p>
        </p:txBody>
      </p:sp>
      <p:sp>
        <p:nvSpPr>
          <p:cNvPr id="1127" name="Google Shape;1127;g1425c232076_2_362"/>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Etape 2 - Pour clôturer la séance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1425c232076_2_370"/>
          <p:cNvSpPr txBox="1"/>
          <p:nvPr/>
        </p:nvSpPr>
        <p:spPr>
          <a:xfrm>
            <a:off x="522350" y="1138625"/>
            <a:ext cx="9747900" cy="546300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700"/>
              <a:buFont typeface="Arial"/>
              <a:buNone/>
            </a:pPr>
            <a:endParaRPr sz="1700" b="0" i="0" u="none" strike="noStrike" cap="none" dirty="0">
              <a:solidFill>
                <a:srgbClr val="000000"/>
              </a:solidFill>
              <a:latin typeface="Calibri"/>
              <a:ea typeface="Calibri"/>
              <a:cs typeface="Calibri"/>
              <a:sym typeface="Calibri"/>
            </a:endParaRPr>
          </a:p>
          <a:p>
            <a:pPr marL="914400" marR="0" lvl="0" indent="0" algn="l" rtl="0">
              <a:lnSpc>
                <a:spcPct val="115000"/>
              </a:lnSpc>
              <a:spcBef>
                <a:spcPts val="1200"/>
              </a:spcBef>
              <a:spcAft>
                <a:spcPts val="0"/>
              </a:spcAft>
              <a:buClr>
                <a:srgbClr val="000000"/>
              </a:buClr>
              <a:buSzPts val="2200"/>
              <a:buFont typeface="Arial"/>
              <a:buNone/>
            </a:pPr>
            <a:r>
              <a:rPr lang="fr-FR" sz="2200" b="1" i="0" u="none" strike="noStrike" cap="none" dirty="0">
                <a:solidFill>
                  <a:srgbClr val="000000"/>
                </a:solidFill>
                <a:latin typeface="Calibri"/>
                <a:ea typeface="Calibri"/>
                <a:cs typeface="Calibri"/>
                <a:sym typeface="Calibri"/>
              </a:rPr>
              <a:t>    Définir la liste des actions à intégrer dans votre plan </a:t>
            </a:r>
            <a:endParaRPr sz="2200" b="1" i="0" u="none" strike="noStrike" cap="none" dirty="0">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700"/>
              <a:buFont typeface="Arial"/>
              <a:buNone/>
            </a:pPr>
            <a:endParaRPr sz="1700" b="1" i="0" u="none" strike="noStrike" cap="none" dirty="0">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100"/>
              <a:buFont typeface="Arial"/>
              <a:buNone/>
            </a:pPr>
            <a:r>
              <a:rPr lang="fr-FR" sz="2100" b="1" i="0" u="none" strike="noStrike" cap="none" dirty="0">
                <a:solidFill>
                  <a:srgbClr val="000000"/>
                </a:solidFill>
                <a:latin typeface="Calibri"/>
                <a:ea typeface="Calibri"/>
                <a:cs typeface="Calibri"/>
                <a:sym typeface="Calibri"/>
              </a:rPr>
              <a:t>&gt; </a:t>
            </a:r>
            <a:r>
              <a:rPr lang="fr-FR" sz="2100" b="1" i="0" u="none" strike="noStrike" cap="none" dirty="0">
                <a:solidFill>
                  <a:srgbClr val="4A86E8"/>
                </a:solidFill>
                <a:latin typeface="Calibri"/>
                <a:ea typeface="Calibri"/>
                <a:cs typeface="Calibri"/>
                <a:sym typeface="Calibri"/>
              </a:rPr>
              <a:t>Répétition de l’étape 2</a:t>
            </a:r>
            <a:endParaRPr sz="2100" b="1" i="0" u="none" strike="noStrike" cap="none" dirty="0">
              <a:solidFill>
                <a:srgbClr val="000000"/>
              </a:solidFill>
              <a:latin typeface="Calibri"/>
              <a:ea typeface="Calibri"/>
              <a:cs typeface="Calibri"/>
              <a:sym typeface="Calibri"/>
            </a:endParaRPr>
          </a:p>
          <a:p>
            <a:pPr marL="457200" marR="0" lvl="0" indent="-361950" algn="l" rtl="0">
              <a:lnSpc>
                <a:spcPct val="115000"/>
              </a:lnSpc>
              <a:spcBef>
                <a:spcPts val="1200"/>
              </a:spcBef>
              <a:spcAft>
                <a:spcPts val="0"/>
              </a:spcAft>
              <a:buClr>
                <a:srgbClr val="000000"/>
              </a:buClr>
              <a:buSzPts val="2100"/>
              <a:buFont typeface="Calibri"/>
              <a:buChar char="-"/>
            </a:pPr>
            <a:r>
              <a:rPr lang="fr-FR" sz="2100" b="1" dirty="0">
                <a:latin typeface="Calibri"/>
                <a:ea typeface="Calibri"/>
                <a:cs typeface="Calibri"/>
                <a:sym typeface="Calibri"/>
              </a:rPr>
              <a:t>S</a:t>
            </a:r>
            <a:r>
              <a:rPr lang="fr-FR" sz="2100" b="1" i="0" u="none" strike="noStrike" cap="none" dirty="0">
                <a:solidFill>
                  <a:srgbClr val="000000"/>
                </a:solidFill>
                <a:latin typeface="Calibri"/>
                <a:ea typeface="Calibri"/>
                <a:cs typeface="Calibri"/>
                <a:sym typeface="Calibri"/>
              </a:rPr>
              <a:t>ans le prototypage des actions </a:t>
            </a:r>
            <a:r>
              <a:rPr lang="fr-FR" sz="2100" b="0" i="0" u="none" strike="noStrike" cap="none" dirty="0">
                <a:solidFill>
                  <a:srgbClr val="000000"/>
                </a:solidFill>
                <a:latin typeface="Calibri"/>
                <a:ea typeface="Calibri"/>
                <a:cs typeface="Calibri"/>
                <a:sym typeface="Calibri"/>
              </a:rPr>
              <a:t>(classe entière ou sous-groupe)</a:t>
            </a:r>
            <a:endParaRPr sz="2100" b="0" i="0" u="none" strike="noStrike" cap="none" dirty="0">
              <a:solidFill>
                <a:srgbClr val="000000"/>
              </a:solidFill>
              <a:latin typeface="Calibri"/>
              <a:ea typeface="Calibri"/>
              <a:cs typeface="Calibri"/>
              <a:sym typeface="Calibri"/>
            </a:endParaRPr>
          </a:p>
          <a:p>
            <a:pPr marL="457200" marR="0" lvl="0" indent="-361950" algn="l" rtl="0">
              <a:lnSpc>
                <a:spcPct val="115000"/>
              </a:lnSpc>
              <a:spcBef>
                <a:spcPts val="0"/>
              </a:spcBef>
              <a:spcAft>
                <a:spcPts val="0"/>
              </a:spcAft>
              <a:buClr>
                <a:srgbClr val="000000"/>
              </a:buClr>
              <a:buSzPts val="2100"/>
              <a:buFont typeface="Calibri"/>
              <a:buChar char="-"/>
            </a:pPr>
            <a:r>
              <a:rPr lang="fr-FR" sz="2100" dirty="0">
                <a:latin typeface="Calibri"/>
                <a:ea typeface="Calibri"/>
                <a:cs typeface="Calibri"/>
                <a:sym typeface="Calibri"/>
              </a:rPr>
              <a:t>U</a:t>
            </a:r>
            <a:r>
              <a:rPr lang="fr-FR" sz="2100" b="0" i="0" u="none" strike="noStrike" cap="none" dirty="0">
                <a:solidFill>
                  <a:srgbClr val="000000"/>
                </a:solidFill>
                <a:latin typeface="Calibri"/>
                <a:ea typeface="Calibri"/>
                <a:cs typeface="Calibri"/>
                <a:sym typeface="Calibri"/>
              </a:rPr>
              <a:t>niquement la</a:t>
            </a:r>
            <a:r>
              <a:rPr lang="fr-FR" sz="2100" b="1" i="0" u="none" strike="noStrike" cap="none" dirty="0">
                <a:solidFill>
                  <a:srgbClr val="000000"/>
                </a:solidFill>
                <a:latin typeface="Calibri"/>
                <a:ea typeface="Calibri"/>
                <a:cs typeface="Calibri"/>
                <a:sym typeface="Calibri"/>
              </a:rPr>
              <a:t> proposition de solutions + la </a:t>
            </a:r>
            <a:r>
              <a:rPr lang="fr-FR" sz="2100" b="1" i="0" u="sng" strike="noStrike" cap="none" dirty="0">
                <a:solidFill>
                  <a:srgbClr val="000000"/>
                </a:solidFill>
                <a:latin typeface="Calibri"/>
                <a:ea typeface="Calibri"/>
                <a:cs typeface="Calibri"/>
                <a:sym typeface="Calibri"/>
              </a:rPr>
              <a:t>classification </a:t>
            </a:r>
            <a:r>
              <a:rPr lang="fr-FR" sz="2100" b="0" i="0" u="none" strike="noStrike" cap="none" dirty="0">
                <a:solidFill>
                  <a:srgbClr val="000000"/>
                </a:solidFill>
                <a:latin typeface="Calibri"/>
                <a:ea typeface="Calibri"/>
                <a:cs typeface="Calibri"/>
                <a:sym typeface="Calibri"/>
              </a:rPr>
              <a:t>(classe entière) </a:t>
            </a:r>
            <a:endParaRPr sz="2100" b="0" i="0" u="none" strike="noStrike" cap="none" dirty="0">
              <a:solidFill>
                <a:srgbClr val="000000"/>
              </a:solidFill>
              <a:latin typeface="Calibri"/>
              <a:ea typeface="Calibri"/>
              <a:cs typeface="Calibri"/>
              <a:sym typeface="Calibri"/>
            </a:endParaRPr>
          </a:p>
          <a:p>
            <a:pPr marL="457200" marR="0" lvl="0" indent="-361950" algn="l" rtl="0">
              <a:lnSpc>
                <a:spcPct val="115000"/>
              </a:lnSpc>
              <a:spcBef>
                <a:spcPts val="0"/>
              </a:spcBef>
              <a:spcAft>
                <a:spcPts val="0"/>
              </a:spcAft>
              <a:buClr>
                <a:srgbClr val="000000"/>
              </a:buClr>
              <a:buSzPts val="2100"/>
              <a:buFont typeface="Calibri"/>
              <a:buChar char="-"/>
            </a:pPr>
            <a:r>
              <a:rPr lang="fr-FR" sz="2100" i="1" dirty="0">
                <a:latin typeface="Calibri"/>
                <a:ea typeface="Calibri"/>
                <a:cs typeface="Calibri"/>
                <a:sym typeface="Calibri"/>
              </a:rPr>
              <a:t>R</a:t>
            </a:r>
            <a:r>
              <a:rPr lang="fr-FR" sz="2100" b="0" i="1" u="none" strike="noStrike" cap="none" dirty="0">
                <a:solidFill>
                  <a:srgbClr val="000000"/>
                </a:solidFill>
                <a:latin typeface="Calibri"/>
                <a:ea typeface="Calibri"/>
                <a:cs typeface="Calibri"/>
                <a:sym typeface="Calibri"/>
              </a:rPr>
              <a:t>épétition possible pour chaque action si temps et envie(sous-groupe)</a:t>
            </a:r>
            <a:endParaRPr sz="2100" b="0" i="1" u="none" strike="noStrike" cap="none" dirty="0">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100"/>
              <a:buFont typeface="Arial"/>
              <a:buNone/>
            </a:pPr>
            <a:r>
              <a:rPr lang="fr-FR" sz="2100" b="1" i="0" u="none" strike="noStrike" cap="none" dirty="0">
                <a:solidFill>
                  <a:srgbClr val="000000"/>
                </a:solidFill>
                <a:latin typeface="Calibri"/>
                <a:ea typeface="Calibri"/>
                <a:cs typeface="Calibri"/>
                <a:sym typeface="Calibri"/>
              </a:rPr>
              <a:t>&gt; </a:t>
            </a:r>
            <a:r>
              <a:rPr lang="fr-FR" sz="2100" b="1" i="0" u="none" strike="noStrike" cap="none" dirty="0">
                <a:solidFill>
                  <a:srgbClr val="4A86E8"/>
                </a:solidFill>
                <a:latin typeface="Calibri"/>
                <a:ea typeface="Calibri"/>
                <a:cs typeface="Calibri"/>
                <a:sym typeface="Calibri"/>
              </a:rPr>
              <a:t>En co-construction</a:t>
            </a:r>
            <a:r>
              <a:rPr lang="fr-FR" sz="2100" b="1" i="0" u="none" strike="noStrike" cap="none" dirty="0">
                <a:solidFill>
                  <a:srgbClr val="000000"/>
                </a:solidFill>
                <a:latin typeface="Calibri"/>
                <a:ea typeface="Calibri"/>
                <a:cs typeface="Calibri"/>
                <a:sym typeface="Calibri"/>
              </a:rPr>
              <a:t> </a:t>
            </a:r>
            <a:r>
              <a:rPr lang="fr-FR" sz="2100" b="0" i="0" u="none" strike="noStrike" cap="none" dirty="0">
                <a:solidFill>
                  <a:srgbClr val="000000"/>
                </a:solidFill>
                <a:latin typeface="Calibri"/>
                <a:ea typeface="Calibri"/>
                <a:cs typeface="Calibri"/>
                <a:sym typeface="Calibri"/>
              </a:rPr>
              <a:t>avec l’implication du personnel concerné ou d’un expert</a:t>
            </a:r>
            <a:endParaRPr sz="21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100"/>
              <a:buFont typeface="Arial"/>
              <a:buNone/>
            </a:pPr>
            <a:r>
              <a:rPr lang="fr-FR" sz="2100" b="1" i="0" u="none" strike="noStrike" cap="none" dirty="0">
                <a:solidFill>
                  <a:srgbClr val="000000"/>
                </a:solidFill>
                <a:latin typeface="Calibri"/>
                <a:ea typeface="Calibri"/>
                <a:cs typeface="Calibri"/>
                <a:sym typeface="Calibri"/>
              </a:rPr>
              <a:t>&gt; </a:t>
            </a:r>
            <a:r>
              <a:rPr lang="fr-FR" sz="2100" b="1" i="0" u="none" strike="noStrike" cap="none" dirty="0">
                <a:solidFill>
                  <a:srgbClr val="4A86E8"/>
                </a:solidFill>
                <a:latin typeface="Calibri"/>
                <a:ea typeface="Calibri"/>
                <a:cs typeface="Calibri"/>
                <a:sym typeface="Calibri"/>
              </a:rPr>
              <a:t>Choix de 10 actions</a:t>
            </a:r>
            <a:r>
              <a:rPr lang="fr-FR" sz="2100" b="1" i="0" u="none" strike="noStrike" cap="none" dirty="0">
                <a:solidFill>
                  <a:srgbClr val="000000"/>
                </a:solidFill>
                <a:latin typeface="Calibri"/>
                <a:ea typeface="Calibri"/>
                <a:cs typeface="Calibri"/>
                <a:sym typeface="Calibri"/>
              </a:rPr>
              <a:t> (2 actions / poste d’émission)</a:t>
            </a:r>
            <a:endParaRPr sz="2100" b="1" i="0" u="none" strike="noStrike" cap="none" dirty="0">
              <a:solidFill>
                <a:srgbClr val="000000"/>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700"/>
              <a:buFont typeface="Arial"/>
              <a:buNone/>
            </a:pPr>
            <a:br>
              <a:rPr lang="fr-FR" sz="1700" b="1" i="0" u="none" strike="noStrike" cap="none" dirty="0">
                <a:solidFill>
                  <a:srgbClr val="000000"/>
                </a:solidFill>
                <a:latin typeface="Calibri"/>
                <a:ea typeface="Calibri"/>
                <a:cs typeface="Calibri"/>
                <a:sym typeface="Calibri"/>
              </a:rPr>
            </a:br>
            <a:r>
              <a:rPr lang="fr-FR" sz="2100" b="1" i="0" u="none" strike="noStrike" cap="none" dirty="0">
                <a:solidFill>
                  <a:srgbClr val="000000"/>
                </a:solidFill>
                <a:latin typeface="Calibri"/>
                <a:ea typeface="Calibri"/>
                <a:cs typeface="Calibri"/>
                <a:sym typeface="Calibri"/>
              </a:rPr>
              <a:t>&gt; Ne pas négliger </a:t>
            </a:r>
            <a:r>
              <a:rPr lang="fr-FR" sz="2100" b="1" i="0" u="none" strike="noStrike" cap="none" dirty="0" err="1">
                <a:solidFill>
                  <a:srgbClr val="000000"/>
                </a:solidFill>
                <a:latin typeface="Calibri"/>
                <a:ea typeface="Calibri"/>
                <a:cs typeface="Calibri"/>
                <a:sym typeface="Calibri"/>
              </a:rPr>
              <a:t>les“petits</a:t>
            </a:r>
            <a:r>
              <a:rPr lang="fr-FR" sz="2100" b="1" i="0" u="none" strike="noStrike" cap="none" dirty="0">
                <a:solidFill>
                  <a:srgbClr val="000000"/>
                </a:solidFill>
                <a:latin typeface="Calibri"/>
                <a:ea typeface="Calibri"/>
                <a:cs typeface="Calibri"/>
                <a:sym typeface="Calibri"/>
              </a:rPr>
              <a:t>” postes car ces actions faciles = dynamique globale </a:t>
            </a:r>
            <a:endParaRPr sz="1500" b="0" i="0" u="none" strike="noStrike" cap="none" dirty="0">
              <a:solidFill>
                <a:srgbClr val="000000"/>
              </a:solidFill>
              <a:latin typeface="Calibri"/>
              <a:ea typeface="Calibri"/>
              <a:cs typeface="Calibri"/>
              <a:sym typeface="Calibri"/>
            </a:endParaRPr>
          </a:p>
        </p:txBody>
      </p:sp>
      <p:sp>
        <p:nvSpPr>
          <p:cNvPr id="1133" name="Google Shape;1133;g1425c232076_2_370"/>
          <p:cNvSpPr/>
          <p:nvPr/>
        </p:nvSpPr>
        <p:spPr>
          <a:xfrm>
            <a:off x="1095250" y="1834770"/>
            <a:ext cx="522300" cy="40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g1425c232076_2_370"/>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Etape 3 - Création du plan d’action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8"/>
          <p:cNvSpPr txBox="1"/>
          <p:nvPr/>
        </p:nvSpPr>
        <p:spPr>
          <a:xfrm>
            <a:off x="1331951" y="794375"/>
            <a:ext cx="4367400" cy="1015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38"/>
          <p:cNvSpPr txBox="1"/>
          <p:nvPr/>
        </p:nvSpPr>
        <p:spPr>
          <a:xfrm>
            <a:off x="5226826" y="5468313"/>
            <a:ext cx="271511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212121"/>
              </a:solidFill>
              <a:latin typeface="Corbel"/>
              <a:ea typeface="Corbel"/>
              <a:cs typeface="Corbel"/>
              <a:sym typeface="Corbel"/>
            </a:endParaRPr>
          </a:p>
        </p:txBody>
      </p:sp>
      <p:pic>
        <p:nvPicPr>
          <p:cNvPr id="721" name="Google Shape;721;p38"/>
          <p:cNvPicPr preferRelativeResize="0"/>
          <p:nvPr/>
        </p:nvPicPr>
        <p:blipFill rotWithShape="1">
          <a:blip r:embed="rId3">
            <a:alphaModFix/>
          </a:blip>
          <a:srcRect/>
          <a:stretch/>
        </p:blipFill>
        <p:spPr>
          <a:xfrm>
            <a:off x="8744400" y="3571200"/>
            <a:ext cx="3913201" cy="3913201"/>
          </a:xfrm>
          <a:prstGeom prst="rect">
            <a:avLst/>
          </a:prstGeom>
          <a:noFill/>
          <a:ln>
            <a:noFill/>
          </a:ln>
        </p:spPr>
      </p:pic>
      <p:sp>
        <p:nvSpPr>
          <p:cNvPr id="722" name="Google Shape;722;p38"/>
          <p:cNvSpPr txBox="1">
            <a:spLocks noGrp="1"/>
          </p:cNvSpPr>
          <p:nvPr>
            <p:ph type="title"/>
          </p:nvPr>
        </p:nvSpPr>
        <p:spPr>
          <a:xfrm>
            <a:off x="-92900" y="915200"/>
            <a:ext cx="12285000" cy="154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fr-FR"/>
              <a:t>Plan d’action</a:t>
            </a:r>
            <a:endParaRPr/>
          </a:p>
        </p:txBody>
      </p:sp>
      <p:sp>
        <p:nvSpPr>
          <p:cNvPr id="723" name="Google Shape;723;p38"/>
          <p:cNvSpPr txBox="1">
            <a:spLocks noGrp="1"/>
          </p:cNvSpPr>
          <p:nvPr>
            <p:ph type="subTitle" idx="1"/>
          </p:nvPr>
        </p:nvSpPr>
        <p:spPr>
          <a:xfrm>
            <a:off x="1585025" y="3239750"/>
            <a:ext cx="8268000" cy="17112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Clr>
                <a:schemeClr val="dk2"/>
              </a:buClr>
              <a:buSzPts val="2400"/>
              <a:buFont typeface="Corbel"/>
              <a:buAutoNum type="arabicPeriod"/>
            </a:pPr>
            <a:r>
              <a:rPr lang="fr-FR"/>
              <a:t>Nos actions individuelles font la différence</a:t>
            </a:r>
            <a:endParaRPr/>
          </a:p>
          <a:p>
            <a:pPr marL="0" lvl="0" indent="0" algn="l" rtl="0">
              <a:spcBef>
                <a:spcPts val="0"/>
              </a:spcBef>
              <a:spcAft>
                <a:spcPts val="0"/>
              </a:spcAft>
              <a:buNone/>
            </a:pPr>
            <a:endParaRPr/>
          </a:p>
          <a:p>
            <a:pPr marL="457200" lvl="0" indent="-381000" algn="l" rtl="0">
              <a:spcBef>
                <a:spcPts val="0"/>
              </a:spcBef>
              <a:spcAft>
                <a:spcPts val="0"/>
              </a:spcAft>
              <a:buClr>
                <a:schemeClr val="dk2"/>
              </a:buClr>
              <a:buSzPts val="2400"/>
              <a:buFont typeface="Corbel"/>
              <a:buAutoNum type="arabicPeriod"/>
            </a:pPr>
            <a:r>
              <a:rPr lang="fr-FR"/>
              <a:t>Quels sont les leviers d’une action collective</a:t>
            </a:r>
            <a:endParaRPr/>
          </a:p>
          <a:p>
            <a:pPr marL="0" lvl="0" indent="0" algn="l" rtl="0">
              <a:spcBef>
                <a:spcPts val="0"/>
              </a:spcBef>
              <a:spcAft>
                <a:spcPts val="0"/>
              </a:spcAft>
              <a:buNone/>
            </a:pPr>
            <a:endParaRPr/>
          </a:p>
          <a:p>
            <a:pPr marL="9144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g1425c232076_2_376" descr="Coche"/>
          <p:cNvSpPr/>
          <p:nvPr/>
        </p:nvSpPr>
        <p:spPr>
          <a:xfrm>
            <a:off x="922985" y="1387968"/>
            <a:ext cx="634500" cy="6339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g1425c232076_2_376" descr="Crayon"/>
          <p:cNvSpPr/>
          <p:nvPr/>
        </p:nvSpPr>
        <p:spPr>
          <a:xfrm>
            <a:off x="2226190" y="2652185"/>
            <a:ext cx="444900" cy="4821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g1425c232076_2_376" descr="Liste de contrôle"/>
          <p:cNvSpPr/>
          <p:nvPr/>
        </p:nvSpPr>
        <p:spPr>
          <a:xfrm>
            <a:off x="840850" y="4251585"/>
            <a:ext cx="634500" cy="6339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g1425c232076_2_376" descr="Enseignant"/>
          <p:cNvSpPr/>
          <p:nvPr/>
        </p:nvSpPr>
        <p:spPr>
          <a:xfrm>
            <a:off x="2131314" y="5360923"/>
            <a:ext cx="634500" cy="6339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g1425c232076_2_376"/>
          <p:cNvSpPr/>
          <p:nvPr/>
        </p:nvSpPr>
        <p:spPr>
          <a:xfrm>
            <a:off x="1824975" y="1341751"/>
            <a:ext cx="9890400" cy="6801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latin typeface="Corbel"/>
                <a:ea typeface="Corbel"/>
                <a:cs typeface="Corbel"/>
                <a:sym typeface="Corbel"/>
              </a:rPr>
              <a:t>Evaluation du plan d’action</a:t>
            </a:r>
            <a:endParaRPr sz="1400" b="0" i="0" u="none" strike="noStrike" cap="none">
              <a:solidFill>
                <a:srgbClr val="000000"/>
              </a:solidFill>
              <a:latin typeface="Arial"/>
              <a:ea typeface="Arial"/>
              <a:cs typeface="Arial"/>
              <a:sym typeface="Arial"/>
            </a:endParaRPr>
          </a:p>
        </p:txBody>
      </p:sp>
      <p:sp>
        <p:nvSpPr>
          <p:cNvPr id="1144" name="Google Shape;1144;g1425c232076_2_376"/>
          <p:cNvSpPr/>
          <p:nvPr/>
        </p:nvSpPr>
        <p:spPr>
          <a:xfrm>
            <a:off x="2935325" y="2180500"/>
            <a:ext cx="8780100" cy="19239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Corbel"/>
                <a:ea typeface="Corbel"/>
                <a:cs typeface="Corbel"/>
                <a:sym typeface="Corbel"/>
              </a:rPr>
              <a:t>Définir des fiches actions </a:t>
            </a:r>
            <a:br>
              <a:rPr lang="fr-FR" sz="1900" b="1" i="0" u="none" strike="noStrike" cap="none">
                <a:solidFill>
                  <a:srgbClr val="000000"/>
                </a:solidFill>
                <a:latin typeface="Corbel"/>
                <a:ea typeface="Corbel"/>
                <a:cs typeface="Corbel"/>
                <a:sym typeface="Corbel"/>
              </a:rPr>
            </a:br>
            <a:endParaRPr sz="1900" b="1"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Corbel"/>
                <a:ea typeface="Corbel"/>
                <a:cs typeface="Corbel"/>
                <a:sym typeface="Corbel"/>
              </a:rPr>
              <a:t>→ Prévoir un calendrier / Définir les besoins, ressources etc.</a:t>
            </a:r>
            <a:br>
              <a:rPr lang="fr-FR" sz="1400" b="0" i="0" u="none" strike="noStrike" cap="none">
                <a:solidFill>
                  <a:srgbClr val="000000"/>
                </a:solidFill>
                <a:latin typeface="Corbel"/>
                <a:ea typeface="Corbel"/>
                <a:cs typeface="Corbel"/>
                <a:sym typeface="Corbel"/>
              </a:rPr>
            </a:br>
            <a:r>
              <a:rPr lang="fr-FR" sz="1400" b="0" i="0" u="none" strike="noStrike" cap="none">
                <a:solidFill>
                  <a:srgbClr val="000000"/>
                </a:solidFill>
                <a:latin typeface="Corbel"/>
                <a:ea typeface="Corbel"/>
                <a:cs typeface="Corbel"/>
                <a:sym typeface="Corbel"/>
              </a:rPr>
              <a:t>→ Discussions / rencontres </a:t>
            </a:r>
            <a:br>
              <a:rPr lang="fr-FR" sz="1400" b="0" i="0" u="none" strike="noStrike" cap="none">
                <a:solidFill>
                  <a:srgbClr val="000000"/>
                </a:solidFill>
                <a:latin typeface="Corbel"/>
                <a:ea typeface="Corbel"/>
                <a:cs typeface="Corbel"/>
                <a:sym typeface="Corbel"/>
              </a:rPr>
            </a:br>
            <a:r>
              <a:rPr lang="fr-FR" sz="1400" b="0" i="0" u="none" strike="noStrike" cap="none">
                <a:solidFill>
                  <a:srgbClr val="000000"/>
                </a:solidFill>
                <a:latin typeface="Corbel"/>
                <a:ea typeface="Corbel"/>
                <a:cs typeface="Corbel"/>
                <a:sym typeface="Corbel"/>
              </a:rPr>
              <a:t>→ Objectifs de réduction chiffrés</a:t>
            </a:r>
            <a:br>
              <a:rPr lang="fr-FR" sz="1400" b="0" i="0" u="none" strike="noStrike" cap="none">
                <a:solidFill>
                  <a:srgbClr val="000000"/>
                </a:solidFill>
                <a:latin typeface="Corbel"/>
                <a:ea typeface="Corbel"/>
                <a:cs typeface="Corbel"/>
                <a:sym typeface="Corbel"/>
              </a:rPr>
            </a:br>
            <a:r>
              <a:rPr lang="fr-FR" sz="1400" b="0" i="0" u="none" strike="noStrike" cap="none">
                <a:solidFill>
                  <a:srgbClr val="000000"/>
                </a:solidFill>
                <a:latin typeface="Corbel"/>
                <a:ea typeface="Corbel"/>
                <a:cs typeface="Corbel"/>
                <a:sym typeface="Corbel"/>
              </a:rPr>
              <a:t>→ Anticiper le suivi des actions </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Corbel"/>
                <a:ea typeface="Corbel"/>
                <a:cs typeface="Corbel"/>
                <a:sym typeface="Corbel"/>
              </a:rPr>
              <a:t>→ Fiche à retrouver sur</a:t>
            </a:r>
            <a:r>
              <a:rPr lang="fr-FR" sz="1400" b="0" i="0" u="none" strike="noStrike" cap="none">
                <a:solidFill>
                  <a:schemeClr val="accent1"/>
                </a:solidFill>
                <a:latin typeface="Corbel"/>
                <a:ea typeface="Corbel"/>
                <a:cs typeface="Corbel"/>
                <a:sym typeface="Corbel"/>
              </a:rPr>
              <a:t> </a:t>
            </a:r>
            <a:r>
              <a:rPr lang="fr-FR" sz="1400" b="0" i="0" u="sng" strike="noStrike" cap="none">
                <a:solidFill>
                  <a:schemeClr val="accent1"/>
                </a:solidFill>
                <a:latin typeface="Corbel"/>
                <a:ea typeface="Corbel"/>
                <a:cs typeface="Corbel"/>
                <a:sym typeface="Corbel"/>
                <a:hlinkClick r:id="rId7">
                  <a:extLst>
                    <a:ext uri="{A12FA001-AC4F-418D-AE19-62706E023703}">
                      <ahyp:hlinkClr xmlns:ahyp="http://schemas.microsoft.com/office/drawing/2018/hyperlinkcolor" val="tx"/>
                    </a:ext>
                  </a:extLst>
                </a:hlinkClick>
              </a:rPr>
              <a:t>www.clickson.eu/fr/kit-enseignant</a:t>
            </a:r>
            <a:r>
              <a:rPr lang="fr-FR" sz="1400" b="0" i="0" u="none" strike="noStrike" cap="none">
                <a:solidFill>
                  <a:schemeClr val="accent1"/>
                </a:solidFill>
                <a:latin typeface="Corbel"/>
                <a:ea typeface="Corbel"/>
                <a:cs typeface="Corbel"/>
                <a:sym typeface="Corbel"/>
              </a:rPr>
              <a:t>  </a:t>
            </a:r>
            <a:r>
              <a:rPr lang="fr-FR" sz="1400" b="0" i="0" u="none" strike="noStrike" cap="none">
                <a:solidFill>
                  <a:schemeClr val="dk1"/>
                </a:solidFill>
                <a:latin typeface="Corbel"/>
                <a:ea typeface="Corbel"/>
                <a:cs typeface="Corbel"/>
                <a:sym typeface="Corbel"/>
              </a:rPr>
              <a:t>à la fin du “</a:t>
            </a:r>
            <a:r>
              <a:rPr lang="fr-FR" sz="1400" b="0" i="1" u="none" strike="noStrike" cap="none">
                <a:solidFill>
                  <a:schemeClr val="dk1"/>
                </a:solidFill>
                <a:latin typeface="Corbel"/>
                <a:ea typeface="Corbel"/>
                <a:cs typeface="Corbel"/>
                <a:sym typeface="Corbel"/>
              </a:rPr>
              <a:t>Guide pédagogique enseignant</a:t>
            </a:r>
            <a:r>
              <a:rPr lang="fr-FR" sz="1400" b="0" i="0" u="none" strike="noStrike" cap="none">
                <a:solidFill>
                  <a:schemeClr val="dk1"/>
                </a:solidFill>
                <a:latin typeface="Corbel"/>
                <a:ea typeface="Corbel"/>
                <a:cs typeface="Corbel"/>
                <a:sym typeface="Corbel"/>
              </a:rPr>
              <a:t>”</a:t>
            </a:r>
            <a:endParaRPr sz="1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145" name="Google Shape;1145;g1425c232076_2_376"/>
          <p:cNvSpPr/>
          <p:nvPr/>
        </p:nvSpPr>
        <p:spPr>
          <a:xfrm>
            <a:off x="1824975" y="4276025"/>
            <a:ext cx="9890400" cy="5850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latin typeface="Corbel"/>
                <a:ea typeface="Corbel"/>
                <a:cs typeface="Corbel"/>
                <a:sym typeface="Corbel"/>
              </a:rPr>
              <a:t>Validation du plan d’action</a:t>
            </a:r>
            <a:endParaRPr sz="1400" b="0" i="0" u="none" strike="noStrike" cap="none">
              <a:solidFill>
                <a:srgbClr val="000000"/>
              </a:solidFill>
              <a:latin typeface="Arial"/>
              <a:ea typeface="Arial"/>
              <a:cs typeface="Arial"/>
              <a:sym typeface="Arial"/>
            </a:endParaRPr>
          </a:p>
        </p:txBody>
      </p:sp>
      <p:sp>
        <p:nvSpPr>
          <p:cNvPr id="1146" name="Google Shape;1146;g1425c232076_2_376"/>
          <p:cNvSpPr/>
          <p:nvPr/>
        </p:nvSpPr>
        <p:spPr>
          <a:xfrm>
            <a:off x="2935325" y="5267175"/>
            <a:ext cx="8780100" cy="11262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Corbel"/>
                <a:ea typeface="Corbel"/>
                <a:cs typeface="Corbel"/>
                <a:sym typeface="Corbel"/>
              </a:rPr>
              <a:t>Formaliser le plan d’action (anticipation de la phase 5)</a:t>
            </a:r>
            <a:br>
              <a:rPr lang="fr-FR" sz="1400" b="1" i="0" u="none" strike="noStrike" cap="none">
                <a:solidFill>
                  <a:srgbClr val="000000"/>
                </a:solidFill>
                <a:latin typeface="Corbel"/>
                <a:ea typeface="Corbel"/>
                <a:cs typeface="Corbel"/>
                <a:sym typeface="Corbel"/>
              </a:rPr>
            </a:br>
            <a:r>
              <a:rPr lang="fr-FR" sz="1400" b="1" i="0" u="none" strike="noStrike" cap="none">
                <a:solidFill>
                  <a:srgbClr val="000000"/>
                </a:solidFill>
                <a:latin typeface="Corbel"/>
                <a:ea typeface="Corbel"/>
                <a:cs typeface="Corbel"/>
                <a:sym typeface="Corbel"/>
              </a:rPr>
              <a:t>Faire valider le plan d’action par le chef d'établissement et le personnel concerné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147" name="Google Shape;1147;g1425c232076_2_376"/>
          <p:cNvPicPr preferRelativeResize="0"/>
          <p:nvPr/>
        </p:nvPicPr>
        <p:blipFill rotWithShape="1">
          <a:blip r:embed="rId8">
            <a:alphaModFix/>
          </a:blip>
          <a:srcRect/>
          <a:stretch/>
        </p:blipFill>
        <p:spPr>
          <a:xfrm rot="6153106">
            <a:off x="9537487" y="1219603"/>
            <a:ext cx="1972797" cy="2772398"/>
          </a:xfrm>
          <a:prstGeom prst="rect">
            <a:avLst/>
          </a:prstGeom>
          <a:noFill/>
          <a:ln>
            <a:noFill/>
          </a:ln>
        </p:spPr>
      </p:pic>
      <p:sp>
        <p:nvSpPr>
          <p:cNvPr id="1148" name="Google Shape;1148;g1425c232076_2_376"/>
          <p:cNvSpPr txBox="1">
            <a:spLocks noGrp="1"/>
          </p:cNvSpPr>
          <p:nvPr>
            <p:ph type="title"/>
          </p:nvPr>
        </p:nvSpPr>
        <p:spPr>
          <a:xfrm>
            <a:off x="1007600" y="102675"/>
            <a:ext cx="105747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sz="2700"/>
              <a:t>Etape 4 - Evaluation de la faisabilité et validation du plan d’action</a:t>
            </a:r>
            <a:endParaRPr sz="27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ge152e93128_0_154"/>
          <p:cNvSpPr txBox="1">
            <a:spLocks noGrp="1"/>
          </p:cNvSpPr>
          <p:nvPr>
            <p:ph type="body" idx="4294967295"/>
          </p:nvPr>
        </p:nvSpPr>
        <p:spPr>
          <a:xfrm>
            <a:off x="323529" y="332482"/>
            <a:ext cx="11573100" cy="72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fr-FR" sz="3600">
                <a:solidFill>
                  <a:srgbClr val="434343"/>
                </a:solidFill>
              </a:rPr>
              <a:t>Récapitulatif du prototype </a:t>
            </a:r>
            <a:endParaRPr/>
          </a:p>
        </p:txBody>
      </p:sp>
      <p:sp>
        <p:nvSpPr>
          <p:cNvPr id="1154" name="Google Shape;1154;ge152e93128_0_154"/>
          <p:cNvSpPr txBox="1"/>
          <p:nvPr/>
        </p:nvSpPr>
        <p:spPr>
          <a:xfrm>
            <a:off x="1137075" y="1305450"/>
            <a:ext cx="1116900" cy="46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999999"/>
                </a:solidFill>
                <a:latin typeface="Corbel"/>
                <a:ea typeface="Corbel"/>
                <a:cs typeface="Corbel"/>
                <a:sym typeface="Corbel"/>
              </a:rPr>
              <a:t>Défi</a:t>
            </a:r>
            <a:endParaRPr sz="1400" b="0" i="0" u="none" strike="noStrike" cap="none">
              <a:solidFill>
                <a:srgbClr val="000000"/>
              </a:solidFill>
              <a:latin typeface="Arial"/>
              <a:ea typeface="Arial"/>
              <a:cs typeface="Arial"/>
              <a:sym typeface="Arial"/>
            </a:endParaRPr>
          </a:p>
        </p:txBody>
      </p:sp>
      <p:sp>
        <p:nvSpPr>
          <p:cNvPr id="1155" name="Google Shape;1155;ge152e93128_0_154"/>
          <p:cNvSpPr/>
          <p:nvPr/>
        </p:nvSpPr>
        <p:spPr>
          <a:xfrm>
            <a:off x="1137075" y="1677571"/>
            <a:ext cx="5124300" cy="7065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ge152e93128_0_154"/>
          <p:cNvSpPr txBox="1"/>
          <p:nvPr/>
        </p:nvSpPr>
        <p:spPr>
          <a:xfrm>
            <a:off x="6482859" y="1331543"/>
            <a:ext cx="1585200" cy="46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999999"/>
                </a:solidFill>
                <a:latin typeface="Corbel"/>
                <a:ea typeface="Corbel"/>
                <a:cs typeface="Corbel"/>
                <a:sym typeface="Corbel"/>
              </a:rPr>
              <a:t>Prototype</a:t>
            </a:r>
            <a:endParaRPr sz="1400" b="0" i="0" u="none" strike="noStrike" cap="none">
              <a:solidFill>
                <a:srgbClr val="000000"/>
              </a:solidFill>
              <a:latin typeface="Arial"/>
              <a:ea typeface="Arial"/>
              <a:cs typeface="Arial"/>
              <a:sym typeface="Arial"/>
            </a:endParaRPr>
          </a:p>
        </p:txBody>
      </p:sp>
      <p:sp>
        <p:nvSpPr>
          <p:cNvPr id="1157" name="Google Shape;1157;ge152e93128_0_154"/>
          <p:cNvSpPr/>
          <p:nvPr/>
        </p:nvSpPr>
        <p:spPr>
          <a:xfrm>
            <a:off x="6482859" y="1677571"/>
            <a:ext cx="4932600" cy="49065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ge152e93128_0_154"/>
          <p:cNvSpPr txBox="1"/>
          <p:nvPr/>
        </p:nvSpPr>
        <p:spPr>
          <a:xfrm>
            <a:off x="1137075" y="2417836"/>
            <a:ext cx="4932600" cy="46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400" b="1" i="0" u="none" strike="noStrike" cap="none">
                <a:solidFill>
                  <a:srgbClr val="999999"/>
                </a:solidFill>
                <a:latin typeface="Corbel"/>
                <a:ea typeface="Corbel"/>
                <a:cs typeface="Corbel"/>
                <a:sym typeface="Corbel"/>
              </a:rPr>
              <a:t>En quoi consiste l’idée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1" i="0" u="none" strike="noStrike" cap="none">
              <a:solidFill>
                <a:srgbClr val="999999"/>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999999"/>
              </a:solidFill>
              <a:latin typeface="Corbel"/>
              <a:ea typeface="Corbel"/>
              <a:cs typeface="Corbel"/>
              <a:sym typeface="Corbel"/>
            </a:endParaRPr>
          </a:p>
        </p:txBody>
      </p:sp>
      <p:sp>
        <p:nvSpPr>
          <p:cNvPr id="1159" name="Google Shape;1159;ge152e93128_0_154"/>
          <p:cNvSpPr/>
          <p:nvPr/>
        </p:nvSpPr>
        <p:spPr>
          <a:xfrm>
            <a:off x="1137075" y="2789957"/>
            <a:ext cx="5124300" cy="10011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ge152e93128_0_154"/>
          <p:cNvSpPr txBox="1"/>
          <p:nvPr/>
        </p:nvSpPr>
        <p:spPr>
          <a:xfrm>
            <a:off x="1137075" y="3814346"/>
            <a:ext cx="5124300" cy="46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400" b="1" i="0" u="none" strike="noStrike" cap="none">
                <a:solidFill>
                  <a:srgbClr val="999999"/>
                </a:solidFill>
                <a:latin typeface="Corbel"/>
                <a:ea typeface="Corbel"/>
                <a:cs typeface="Corbel"/>
                <a:sym typeface="Corbel"/>
              </a:rPr>
              <a:t>Qui allons-nous aider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1" i="0" u="none" strike="noStrike" cap="none">
              <a:solidFill>
                <a:srgbClr val="999999"/>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999999"/>
              </a:solidFill>
              <a:latin typeface="Corbel"/>
              <a:ea typeface="Corbel"/>
              <a:cs typeface="Corbel"/>
              <a:sym typeface="Corbel"/>
            </a:endParaRPr>
          </a:p>
        </p:txBody>
      </p:sp>
      <p:sp>
        <p:nvSpPr>
          <p:cNvPr id="1161" name="Google Shape;1161;ge152e93128_0_154"/>
          <p:cNvSpPr/>
          <p:nvPr/>
        </p:nvSpPr>
        <p:spPr>
          <a:xfrm>
            <a:off x="1137075" y="4186467"/>
            <a:ext cx="5124300" cy="10011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ge152e93128_0_154"/>
          <p:cNvSpPr txBox="1"/>
          <p:nvPr/>
        </p:nvSpPr>
        <p:spPr>
          <a:xfrm>
            <a:off x="1137075" y="5210857"/>
            <a:ext cx="5124300" cy="46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FR" sz="1400" b="1" i="0" u="none" strike="noStrike" cap="none">
                <a:solidFill>
                  <a:srgbClr val="999999"/>
                </a:solidFill>
                <a:latin typeface="Corbel"/>
                <a:ea typeface="Corbel"/>
                <a:cs typeface="Corbel"/>
                <a:sym typeface="Corbel"/>
              </a:rPr>
              <a:t>Qu’est-ce qui va permettre de l’atteindre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1" i="0" u="none" strike="noStrike" cap="none">
              <a:solidFill>
                <a:srgbClr val="999999"/>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999999"/>
              </a:solidFill>
              <a:latin typeface="Corbel"/>
              <a:ea typeface="Corbel"/>
              <a:cs typeface="Corbel"/>
              <a:sym typeface="Corbel"/>
            </a:endParaRPr>
          </a:p>
        </p:txBody>
      </p:sp>
      <p:sp>
        <p:nvSpPr>
          <p:cNvPr id="1163" name="Google Shape;1163;ge152e93128_0_154"/>
          <p:cNvSpPr/>
          <p:nvPr/>
        </p:nvSpPr>
        <p:spPr>
          <a:xfrm>
            <a:off x="1137075" y="5582978"/>
            <a:ext cx="5124300" cy="10011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gfa3d97347f_0_0"/>
          <p:cNvSpPr txBox="1"/>
          <p:nvPr/>
        </p:nvSpPr>
        <p:spPr>
          <a:xfrm>
            <a:off x="768000" y="786172"/>
            <a:ext cx="80289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fr-FR" sz="2800" b="1" i="0" u="none" strike="noStrike" cap="none">
                <a:solidFill>
                  <a:srgbClr val="44546A"/>
                </a:solidFill>
                <a:latin typeface="Corbel"/>
                <a:ea typeface="Corbel"/>
                <a:cs typeface="Corbel"/>
                <a:sym typeface="Corbel"/>
              </a:rPr>
              <a:t>Crédits</a:t>
            </a:r>
            <a:endParaRPr sz="2400" b="1" i="0" u="none" strike="noStrike" cap="none">
              <a:solidFill>
                <a:srgbClr val="44546A"/>
              </a:solidFill>
              <a:latin typeface="Corbel"/>
              <a:ea typeface="Corbel"/>
              <a:cs typeface="Corbel"/>
              <a:sym typeface="Corbel"/>
            </a:endParaRPr>
          </a:p>
        </p:txBody>
      </p:sp>
      <p:sp>
        <p:nvSpPr>
          <p:cNvPr id="1169" name="Google Shape;1169;gfa3d97347f_0_0"/>
          <p:cNvSpPr txBox="1"/>
          <p:nvPr/>
        </p:nvSpPr>
        <p:spPr>
          <a:xfrm>
            <a:off x="984000" y="1701000"/>
            <a:ext cx="10351500" cy="4620600"/>
          </a:xfrm>
          <a:prstGeom prst="rect">
            <a:avLst/>
          </a:prstGeom>
          <a:noFill/>
          <a:ln>
            <a:noFill/>
          </a:ln>
        </p:spPr>
        <p:txBody>
          <a:bodyPr spcFirstLastPara="1" wrap="square" lIns="91425" tIns="45700" rIns="91425" bIns="45700" anchor="t" anchorCtr="0">
            <a:noAutofit/>
          </a:bodyPr>
          <a:lstStyle/>
          <a:p>
            <a:pPr marL="457200" marR="0" lvl="0" indent="-355600" algn="just" rtl="0">
              <a:lnSpc>
                <a:spcPct val="100000"/>
              </a:lnSpc>
              <a:spcBef>
                <a:spcPts val="300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Via Flaticons :</a:t>
            </a:r>
            <a:endParaRPr sz="2000" b="1" i="0" u="none" strike="noStrike" cap="none">
              <a:solidFill>
                <a:srgbClr val="000000"/>
              </a:solidFill>
              <a:latin typeface="Corbel"/>
              <a:ea typeface="Corbel"/>
              <a:cs typeface="Corbel"/>
              <a:sym typeface="Corbel"/>
            </a:endParaRPr>
          </a:p>
          <a:p>
            <a:pPr marL="914400" marR="0" lvl="1" indent="-355600" algn="just" rtl="0">
              <a:lnSpc>
                <a:spcPct val="100000"/>
              </a:lnSpc>
              <a:spcBef>
                <a:spcPts val="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Freepik</a:t>
            </a:r>
            <a:endParaRPr sz="2000" b="1" i="0" u="none" strike="noStrike" cap="none">
              <a:solidFill>
                <a:srgbClr val="000000"/>
              </a:solidFill>
              <a:latin typeface="Corbel"/>
              <a:ea typeface="Corbel"/>
              <a:cs typeface="Corbel"/>
              <a:sym typeface="Corbel"/>
            </a:endParaRPr>
          </a:p>
          <a:p>
            <a:pPr marL="914400" marR="0" lvl="1" indent="-355600" algn="just" rtl="0">
              <a:lnSpc>
                <a:spcPct val="100000"/>
              </a:lnSpc>
              <a:spcBef>
                <a:spcPts val="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Darius Dan</a:t>
            </a:r>
            <a:endParaRPr sz="2000" b="1" i="0" u="none" strike="noStrike" cap="none">
              <a:solidFill>
                <a:srgbClr val="000000"/>
              </a:solidFill>
              <a:latin typeface="Corbel"/>
              <a:ea typeface="Corbel"/>
              <a:cs typeface="Corbel"/>
              <a:sym typeface="Corbel"/>
            </a:endParaRPr>
          </a:p>
          <a:p>
            <a:pPr marL="914400" marR="0" lvl="1" indent="-355600" algn="just" rtl="0">
              <a:lnSpc>
                <a:spcPct val="100000"/>
              </a:lnSpc>
              <a:spcBef>
                <a:spcPts val="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Icon Pond</a:t>
            </a:r>
            <a:endParaRPr sz="1400" b="0" i="0" u="none" strike="noStrike" cap="none">
              <a:solidFill>
                <a:srgbClr val="000000"/>
              </a:solidFill>
              <a:latin typeface="Arial"/>
              <a:ea typeface="Arial"/>
              <a:cs typeface="Arial"/>
              <a:sym typeface="Arial"/>
            </a:endParaRPr>
          </a:p>
          <a:p>
            <a:pPr marL="914400" marR="0" lvl="1" indent="-355600" algn="just" rtl="0">
              <a:lnSpc>
                <a:spcPct val="100000"/>
              </a:lnSpc>
              <a:spcBef>
                <a:spcPts val="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Flat Icons</a:t>
            </a:r>
            <a:endParaRPr sz="2000" b="1" i="0" u="none" strike="noStrike" cap="none">
              <a:solidFill>
                <a:srgbClr val="000000"/>
              </a:solidFill>
              <a:latin typeface="Corbel"/>
              <a:ea typeface="Corbel"/>
              <a:cs typeface="Corbel"/>
              <a:sym typeface="Corbel"/>
            </a:endParaRPr>
          </a:p>
          <a:p>
            <a:pPr marL="914400" marR="0" lvl="1" indent="-355600" algn="just" rtl="0">
              <a:lnSpc>
                <a:spcPct val="100000"/>
              </a:lnSpc>
              <a:spcBef>
                <a:spcPts val="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Maxim Basinski Premium</a:t>
            </a:r>
            <a:endParaRPr sz="1400" b="0" i="0" u="none" strike="noStrike" cap="none">
              <a:solidFill>
                <a:srgbClr val="000000"/>
              </a:solidFill>
              <a:latin typeface="Arial"/>
              <a:ea typeface="Arial"/>
              <a:cs typeface="Arial"/>
              <a:sym typeface="Arial"/>
            </a:endParaRPr>
          </a:p>
          <a:p>
            <a:pPr marL="914400" marR="0" lvl="1" indent="-355600" algn="just" rtl="0">
              <a:lnSpc>
                <a:spcPct val="100000"/>
              </a:lnSpc>
              <a:spcBef>
                <a:spcPts val="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Smashicons</a:t>
            </a:r>
            <a:endParaRPr sz="2000" b="1" i="0" u="none" strike="noStrike" cap="none">
              <a:solidFill>
                <a:srgbClr val="000000"/>
              </a:solidFill>
              <a:latin typeface="Corbel"/>
              <a:ea typeface="Corbel"/>
              <a:cs typeface="Corbel"/>
              <a:sym typeface="Corbel"/>
            </a:endParaRPr>
          </a:p>
          <a:p>
            <a:pPr marL="457200" marR="0" lvl="0" indent="-355600" algn="just" rtl="0">
              <a:lnSpc>
                <a:spcPct val="100000"/>
              </a:lnSpc>
              <a:spcBef>
                <a:spcPts val="0"/>
              </a:spcBef>
              <a:spcAft>
                <a:spcPts val="0"/>
              </a:spcAft>
              <a:buClr>
                <a:srgbClr val="000000"/>
              </a:buClr>
              <a:buSzPts val="2000"/>
              <a:buFont typeface="Corbel"/>
              <a:buChar char="-"/>
            </a:pPr>
            <a:r>
              <a:rPr lang="fr-FR" sz="2000" b="1" i="0" u="none" strike="noStrike" cap="none">
                <a:solidFill>
                  <a:srgbClr val="000000"/>
                </a:solidFill>
                <a:latin typeface="Corbel"/>
                <a:ea typeface="Corbel"/>
                <a:cs typeface="Corbel"/>
                <a:sym typeface="Corbel"/>
              </a:rPr>
              <a:t>IconFinder</a:t>
            </a:r>
            <a:endParaRPr sz="2000" b="1" i="0" u="none" strike="noStrike" cap="none">
              <a:solidFill>
                <a:srgbClr val="000000"/>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
          <p:cNvSpPr txBox="1"/>
          <p:nvPr/>
        </p:nvSpPr>
        <p:spPr>
          <a:xfrm>
            <a:off x="765564" y="1015023"/>
            <a:ext cx="9776100" cy="86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7"/>
          <p:cNvSpPr txBox="1"/>
          <p:nvPr/>
        </p:nvSpPr>
        <p:spPr>
          <a:xfrm>
            <a:off x="1445602" y="5339419"/>
            <a:ext cx="3346465" cy="402291"/>
          </a:xfrm>
          <a:prstGeom prst="rect">
            <a:avLst/>
          </a:prstGeom>
          <a:solidFill>
            <a:srgbClr val="085160"/>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Individuellement</a:t>
            </a:r>
            <a:endParaRPr sz="1400" b="0" i="0" u="none" strike="noStrike" cap="none">
              <a:solidFill>
                <a:srgbClr val="000000"/>
              </a:solidFill>
              <a:latin typeface="Arial"/>
              <a:ea typeface="Arial"/>
              <a:cs typeface="Arial"/>
              <a:sym typeface="Arial"/>
            </a:endParaRPr>
          </a:p>
        </p:txBody>
      </p:sp>
      <p:sp>
        <p:nvSpPr>
          <p:cNvPr id="730" name="Google Shape;730;p7"/>
          <p:cNvSpPr txBox="1"/>
          <p:nvPr/>
        </p:nvSpPr>
        <p:spPr>
          <a:xfrm>
            <a:off x="7081500" y="5369487"/>
            <a:ext cx="3384395" cy="402291"/>
          </a:xfrm>
          <a:prstGeom prst="rect">
            <a:avLst/>
          </a:prstGeom>
          <a:solidFill>
            <a:srgbClr val="C55A11"/>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Collectivement</a:t>
            </a:r>
            <a:endParaRPr sz="1400" b="0" i="0" u="none" strike="noStrike" cap="none">
              <a:solidFill>
                <a:srgbClr val="000000"/>
              </a:solidFill>
              <a:latin typeface="Arial"/>
              <a:ea typeface="Arial"/>
              <a:cs typeface="Arial"/>
              <a:sym typeface="Arial"/>
            </a:endParaRPr>
          </a:p>
        </p:txBody>
      </p:sp>
      <p:sp>
        <p:nvSpPr>
          <p:cNvPr id="731" name="Google Shape;731;p7"/>
          <p:cNvSpPr/>
          <p:nvPr/>
        </p:nvSpPr>
        <p:spPr>
          <a:xfrm>
            <a:off x="1776000" y="2631995"/>
            <a:ext cx="2160000" cy="2160000"/>
          </a:xfrm>
          <a:prstGeom prst="ellipse">
            <a:avLst/>
          </a:prstGeom>
          <a:solidFill>
            <a:srgbClr val="C55A1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732" name="Google Shape;732;p7"/>
          <p:cNvPicPr preferRelativeResize="0"/>
          <p:nvPr/>
        </p:nvPicPr>
        <p:blipFill rotWithShape="1">
          <a:blip r:embed="rId3">
            <a:alphaModFix/>
          </a:blip>
          <a:srcRect l="33521" t="24015" r="33521" b="42938"/>
          <a:stretch/>
        </p:blipFill>
        <p:spPr>
          <a:xfrm>
            <a:off x="1930500" y="2795049"/>
            <a:ext cx="1851000" cy="1833900"/>
          </a:xfrm>
          <a:prstGeom prst="ellipse">
            <a:avLst/>
          </a:prstGeom>
          <a:noFill/>
          <a:ln>
            <a:noFill/>
          </a:ln>
        </p:spPr>
      </p:pic>
      <p:grpSp>
        <p:nvGrpSpPr>
          <p:cNvPr id="2" name="Groupe 1">
            <a:extLst>
              <a:ext uri="{FF2B5EF4-FFF2-40B4-BE49-F238E27FC236}">
                <a16:creationId xmlns:a16="http://schemas.microsoft.com/office/drawing/2014/main" id="{7EAE2969-5EFA-84C0-9F8A-97CF22C4D167}"/>
              </a:ext>
            </a:extLst>
          </p:cNvPr>
          <p:cNvGrpSpPr/>
          <p:nvPr/>
        </p:nvGrpSpPr>
        <p:grpSpPr>
          <a:xfrm>
            <a:off x="6947888" y="1358872"/>
            <a:ext cx="3983700" cy="3822000"/>
            <a:chOff x="6650708" y="1244572"/>
            <a:chExt cx="3983700" cy="3822000"/>
          </a:xfrm>
        </p:grpSpPr>
        <p:sp>
          <p:nvSpPr>
            <p:cNvPr id="733" name="Google Shape;733;p7"/>
            <p:cNvSpPr/>
            <p:nvPr/>
          </p:nvSpPr>
          <p:spPr>
            <a:xfrm>
              <a:off x="6650708" y="1244572"/>
              <a:ext cx="3983700" cy="3822000"/>
            </a:xfrm>
            <a:prstGeom prst="ellipse">
              <a:avLst/>
            </a:prstGeom>
            <a:solidFill>
              <a:srgbClr val="08516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734" name="Google Shape;734;p7"/>
            <p:cNvPicPr preferRelativeResize="0"/>
            <p:nvPr/>
          </p:nvPicPr>
          <p:blipFill rotWithShape="1">
            <a:blip r:embed="rId3">
              <a:alphaModFix/>
            </a:blip>
            <a:srcRect/>
            <a:stretch/>
          </p:blipFill>
          <p:spPr>
            <a:xfrm>
              <a:off x="6831500" y="1344100"/>
              <a:ext cx="3488749" cy="3447897"/>
            </a:xfrm>
            <a:prstGeom prst="rect">
              <a:avLst/>
            </a:prstGeom>
            <a:noFill/>
            <a:ln>
              <a:noFill/>
            </a:ln>
          </p:spPr>
        </p:pic>
      </p:grpSp>
      <p:sp>
        <p:nvSpPr>
          <p:cNvPr id="735" name="Google Shape;735;p7"/>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Que pouvons-nous faire ?</a:t>
            </a:r>
            <a:endParaRPr sz="24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1000"/>
                                        <p:tgtEl>
                                          <p:spTgt spid="729"/>
                                        </p:tgtEl>
                                      </p:cBhvr>
                                    </p:animEffect>
                                  </p:childTnLst>
                                </p:cTn>
                              </p:par>
                              <p:par>
                                <p:cTn id="8" presetID="10" presetClass="entr" presetSubtype="0" fill="hold" nodeType="withEffect">
                                  <p:stCondLst>
                                    <p:cond delay="0"/>
                                  </p:stCondLst>
                                  <p:childTnLst>
                                    <p:set>
                                      <p:cBhvr>
                                        <p:cTn id="9" dur="1" fill="hold">
                                          <p:stCondLst>
                                            <p:cond delay="0"/>
                                          </p:stCondLst>
                                        </p:cTn>
                                        <p:tgtEl>
                                          <p:spTgt spid="730"/>
                                        </p:tgtEl>
                                        <p:attrNameLst>
                                          <p:attrName>style.visibility</p:attrName>
                                        </p:attrNameLst>
                                      </p:cBhvr>
                                      <p:to>
                                        <p:strVal val="visible"/>
                                      </p:to>
                                    </p:set>
                                    <p:animEffect transition="in" filter="fade">
                                      <p:cBhvr>
                                        <p:cTn id="10" dur="1000"/>
                                        <p:tgtEl>
                                          <p:spTgt spid="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
          <p:cNvSpPr txBox="1"/>
          <p:nvPr/>
        </p:nvSpPr>
        <p:spPr>
          <a:xfrm>
            <a:off x="1445602" y="5339419"/>
            <a:ext cx="3346465" cy="402291"/>
          </a:xfrm>
          <a:prstGeom prst="rect">
            <a:avLst/>
          </a:prstGeom>
          <a:solidFill>
            <a:srgbClr val="085160"/>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Individuellement</a:t>
            </a:r>
            <a:endParaRPr sz="1400" b="0" i="0" u="none" strike="noStrike" cap="none">
              <a:solidFill>
                <a:srgbClr val="000000"/>
              </a:solidFill>
              <a:latin typeface="Arial"/>
              <a:ea typeface="Arial"/>
              <a:cs typeface="Arial"/>
              <a:sym typeface="Arial"/>
            </a:endParaRPr>
          </a:p>
        </p:txBody>
      </p:sp>
      <p:sp>
        <p:nvSpPr>
          <p:cNvPr id="741" name="Google Shape;741;p8"/>
          <p:cNvSpPr txBox="1"/>
          <p:nvPr/>
        </p:nvSpPr>
        <p:spPr>
          <a:xfrm>
            <a:off x="6096000" y="2793442"/>
            <a:ext cx="5184576" cy="2632293"/>
          </a:xfrm>
          <a:prstGeom prst="rect">
            <a:avLst/>
          </a:prstGeom>
          <a:solidFill>
            <a:srgbClr val="C55A11"/>
          </a:solidFill>
          <a:ln>
            <a:noFill/>
          </a:ln>
        </p:spPr>
        <p:txBody>
          <a:bodyPr spcFirstLastPara="1" wrap="square" lIns="180000" tIns="180000" rIns="180000" bIns="180000" anchor="t" anchorCtr="0">
            <a:noAutofit/>
          </a:bodyPr>
          <a:lstStyle/>
          <a:p>
            <a:pPr marL="0" marR="0" lvl="0" indent="0" algn="ctr" rtl="0">
              <a:lnSpc>
                <a:spcPct val="100000"/>
              </a:lnSpc>
              <a:spcBef>
                <a:spcPts val="188"/>
              </a:spcBef>
              <a:spcAft>
                <a:spcPts val="0"/>
              </a:spcAft>
              <a:buClr>
                <a:srgbClr val="000000"/>
              </a:buClr>
              <a:buSzPts val="2800"/>
              <a:buFont typeface="Arial"/>
              <a:buNone/>
            </a:pPr>
            <a:r>
              <a:rPr lang="fr-FR" sz="2800" b="1" i="0" u="none" strike="noStrike" cap="none">
                <a:solidFill>
                  <a:srgbClr val="FFFFFF"/>
                </a:solidFill>
                <a:latin typeface="Corbel"/>
                <a:ea typeface="Corbel"/>
                <a:cs typeface="Corbel"/>
                <a:sym typeface="Corbel"/>
              </a:rPr>
              <a:t>Les mesures prises par chacun peuvent aider à réduire notre empreinte carbone de 25 % à 45 %*</a:t>
            </a:r>
            <a:endParaRPr sz="1400" b="0" i="0" u="none" strike="noStrike" cap="none">
              <a:solidFill>
                <a:srgbClr val="000000"/>
              </a:solidFill>
              <a:latin typeface="Arial"/>
              <a:ea typeface="Arial"/>
              <a:cs typeface="Arial"/>
              <a:sym typeface="Arial"/>
            </a:endParaRPr>
          </a:p>
        </p:txBody>
      </p:sp>
      <p:sp>
        <p:nvSpPr>
          <p:cNvPr id="742" name="Google Shape;742;p8"/>
          <p:cNvSpPr/>
          <p:nvPr/>
        </p:nvSpPr>
        <p:spPr>
          <a:xfrm>
            <a:off x="0" y="6550223"/>
            <a:ext cx="900599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lt1"/>
                </a:solidFill>
                <a:latin typeface="Corbel"/>
                <a:ea typeface="Corbel"/>
                <a:cs typeface="Corbel"/>
                <a:sym typeface="Corbel"/>
              </a:rPr>
              <a:t>Sources : Carbone 4</a:t>
            </a:r>
            <a:endParaRPr sz="1400" b="0" i="0" u="none" strike="noStrike" cap="none">
              <a:solidFill>
                <a:srgbClr val="000000"/>
              </a:solidFill>
              <a:latin typeface="Arial"/>
              <a:ea typeface="Arial"/>
              <a:cs typeface="Arial"/>
              <a:sym typeface="Arial"/>
            </a:endParaRPr>
          </a:p>
        </p:txBody>
      </p:sp>
      <p:sp>
        <p:nvSpPr>
          <p:cNvPr id="743" name="Google Shape;743;p8"/>
          <p:cNvSpPr txBox="1"/>
          <p:nvPr/>
        </p:nvSpPr>
        <p:spPr>
          <a:xfrm>
            <a:off x="5092551" y="5829992"/>
            <a:ext cx="57858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fr-FR" sz="1400" b="0" i="1" u="none" strike="noStrike" cap="none">
                <a:solidFill>
                  <a:schemeClr val="dk1"/>
                </a:solidFill>
                <a:latin typeface="Corbel"/>
                <a:ea typeface="Corbel"/>
                <a:cs typeface="Corbel"/>
                <a:sym typeface="Corbel"/>
              </a:rPr>
              <a:t>*Source : Publication </a:t>
            </a:r>
            <a:r>
              <a:rPr lang="fr-FR" sz="1400" b="0" i="1" u="sng" strike="noStrike" cap="none">
                <a:solidFill>
                  <a:schemeClr val="dk1"/>
                </a:solidFill>
                <a:latin typeface="Corbel"/>
                <a:ea typeface="Corbel"/>
                <a:cs typeface="Corbel"/>
                <a:sym typeface="Corbel"/>
              </a:rPr>
              <a:t>Faire sa part</a:t>
            </a:r>
            <a:r>
              <a:rPr lang="fr-FR" sz="1400" b="0" i="1" u="none" strike="noStrike" cap="none">
                <a:solidFill>
                  <a:schemeClr val="dk1"/>
                </a:solidFill>
                <a:latin typeface="Corbel"/>
                <a:ea typeface="Corbel"/>
                <a:cs typeface="Corbel"/>
                <a:sym typeface="Corbel"/>
              </a:rPr>
              <a:t>, Carbone 4, juin 2019</a:t>
            </a:r>
            <a:endParaRPr sz="1400" b="0" i="0" u="none" strike="noStrike" cap="none">
              <a:solidFill>
                <a:srgbClr val="000000"/>
              </a:solidFill>
              <a:latin typeface="Arial"/>
              <a:ea typeface="Arial"/>
              <a:cs typeface="Arial"/>
              <a:sym typeface="Arial"/>
            </a:endParaRPr>
          </a:p>
        </p:txBody>
      </p:sp>
      <p:pic>
        <p:nvPicPr>
          <p:cNvPr id="744" name="Google Shape;744;p8"/>
          <p:cNvPicPr preferRelativeResize="0"/>
          <p:nvPr/>
        </p:nvPicPr>
        <p:blipFill rotWithShape="1">
          <a:blip r:embed="rId3">
            <a:alphaModFix/>
          </a:blip>
          <a:srcRect/>
          <a:stretch/>
        </p:blipFill>
        <p:spPr>
          <a:xfrm>
            <a:off x="11007925" y="5566900"/>
            <a:ext cx="1190625" cy="1228725"/>
          </a:xfrm>
          <a:prstGeom prst="rect">
            <a:avLst/>
          </a:prstGeom>
          <a:noFill/>
          <a:ln>
            <a:noFill/>
          </a:ln>
        </p:spPr>
      </p:pic>
      <p:sp>
        <p:nvSpPr>
          <p:cNvPr id="745" name="Google Shape;745;p8"/>
          <p:cNvSpPr/>
          <p:nvPr/>
        </p:nvSpPr>
        <p:spPr>
          <a:xfrm>
            <a:off x="1794375" y="2605588"/>
            <a:ext cx="2160000" cy="2160000"/>
          </a:xfrm>
          <a:prstGeom prst="ellipse">
            <a:avLst/>
          </a:prstGeom>
          <a:solidFill>
            <a:srgbClr val="F6AB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746" name="Google Shape;746;p8"/>
          <p:cNvPicPr preferRelativeResize="0"/>
          <p:nvPr/>
        </p:nvPicPr>
        <p:blipFill rotWithShape="1">
          <a:blip r:embed="rId4">
            <a:alphaModFix/>
          </a:blip>
          <a:srcRect l="33521" t="24015" r="33521" b="42938"/>
          <a:stretch/>
        </p:blipFill>
        <p:spPr>
          <a:xfrm>
            <a:off x="1930500" y="2795049"/>
            <a:ext cx="1851000" cy="1833900"/>
          </a:xfrm>
          <a:prstGeom prst="ellipse">
            <a:avLst/>
          </a:prstGeom>
          <a:noFill/>
          <a:ln>
            <a:noFill/>
          </a:ln>
        </p:spPr>
      </p:pic>
      <p:sp>
        <p:nvSpPr>
          <p:cNvPr id="747" name="Google Shape;747;p8"/>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Que pouvons-nous faire ?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1000"/>
                                        <p:tgtEl>
                                          <p:spTgt spid="740"/>
                                        </p:tgtEl>
                                      </p:cBhvr>
                                    </p:animEffect>
                                  </p:childTnLst>
                                </p:cTn>
                              </p:par>
                              <p:par>
                                <p:cTn id="8" presetID="10" presetClass="entr" presetSubtype="0" fill="hold"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fade">
                                      <p:cBhvr>
                                        <p:cTn id="10" dur="1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cxnSp>
        <p:nvCxnSpPr>
          <p:cNvPr id="752" name="Google Shape;752;p9"/>
          <p:cNvCxnSpPr/>
          <p:nvPr/>
        </p:nvCxnSpPr>
        <p:spPr>
          <a:xfrm>
            <a:off x="2356911" y="4126751"/>
            <a:ext cx="0" cy="910552"/>
          </a:xfrm>
          <a:prstGeom prst="straightConnector1">
            <a:avLst/>
          </a:prstGeom>
          <a:noFill/>
          <a:ln w="38100" cap="flat" cmpd="sng">
            <a:solidFill>
              <a:srgbClr val="085160"/>
            </a:solidFill>
            <a:prstDash val="dot"/>
            <a:round/>
            <a:headEnd type="none" w="sm" len="sm"/>
            <a:tailEnd type="none" w="sm" len="sm"/>
          </a:ln>
        </p:spPr>
      </p:cxnSp>
      <p:sp>
        <p:nvSpPr>
          <p:cNvPr id="753" name="Google Shape;753;p9"/>
          <p:cNvSpPr/>
          <p:nvPr/>
        </p:nvSpPr>
        <p:spPr>
          <a:xfrm rot="10800000" flipH="1">
            <a:off x="6064000" y="5949077"/>
            <a:ext cx="3224752" cy="626094"/>
          </a:xfrm>
          <a:prstGeom prst="curvedDownArrow">
            <a:avLst>
              <a:gd name="adj1" fmla="val 25000"/>
              <a:gd name="adj2" fmla="val 50000"/>
              <a:gd name="adj3" fmla="val 25000"/>
            </a:avLst>
          </a:prstGeom>
          <a:solidFill>
            <a:srgbClr val="F6AB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orbel"/>
              <a:ea typeface="Corbel"/>
              <a:cs typeface="Corbel"/>
              <a:sym typeface="Corbel"/>
            </a:endParaRPr>
          </a:p>
        </p:txBody>
      </p:sp>
      <p:sp>
        <p:nvSpPr>
          <p:cNvPr id="754" name="Google Shape;754;p9"/>
          <p:cNvSpPr txBox="1"/>
          <p:nvPr/>
        </p:nvSpPr>
        <p:spPr>
          <a:xfrm>
            <a:off x="771728" y="996012"/>
            <a:ext cx="9776100" cy="86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9"/>
          <p:cNvSpPr/>
          <p:nvPr/>
        </p:nvSpPr>
        <p:spPr>
          <a:xfrm>
            <a:off x="1608052" y="4756418"/>
            <a:ext cx="1560786" cy="1576552"/>
          </a:xfrm>
          <a:prstGeom prst="ellipse">
            <a:avLst/>
          </a:prstGeom>
          <a:solidFill>
            <a:srgbClr val="0851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756" name="Google Shape;756;p9"/>
          <p:cNvSpPr/>
          <p:nvPr/>
        </p:nvSpPr>
        <p:spPr>
          <a:xfrm>
            <a:off x="4861007" y="4617794"/>
            <a:ext cx="1865586" cy="1939159"/>
          </a:xfrm>
          <a:prstGeom prst="ellipse">
            <a:avLst/>
          </a:prstGeom>
          <a:solidFill>
            <a:srgbClr val="0851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757" name="Google Shape;757;p9"/>
          <p:cNvSpPr/>
          <p:nvPr/>
        </p:nvSpPr>
        <p:spPr>
          <a:xfrm>
            <a:off x="8710324" y="5122936"/>
            <a:ext cx="827845" cy="869100"/>
          </a:xfrm>
          <a:prstGeom prst="ellipse">
            <a:avLst/>
          </a:prstGeom>
          <a:solidFill>
            <a:srgbClr val="0851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758" name="Google Shape;758;p9"/>
          <p:cNvSpPr/>
          <p:nvPr/>
        </p:nvSpPr>
        <p:spPr>
          <a:xfrm>
            <a:off x="1284856" y="3755368"/>
            <a:ext cx="2144111" cy="584775"/>
          </a:xfrm>
          <a:prstGeom prst="roundRect">
            <a:avLst>
              <a:gd name="adj" fmla="val 49167"/>
            </a:avLst>
          </a:prstGeom>
          <a:solidFill>
            <a:srgbClr val="0851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Corbel"/>
                <a:ea typeface="Corbel"/>
                <a:cs typeface="Corbel"/>
                <a:sym typeface="Corbel"/>
              </a:rPr>
              <a:t>9,2 tCO</a:t>
            </a:r>
            <a:r>
              <a:rPr lang="fr-FR" sz="1800" b="0" i="0" u="none" strike="noStrike" cap="none" baseline="-25000">
                <a:solidFill>
                  <a:schemeClr val="lt1"/>
                </a:solidFill>
                <a:latin typeface="Corbel"/>
                <a:ea typeface="Corbel"/>
                <a:cs typeface="Corbel"/>
                <a:sym typeface="Corbel"/>
              </a:rPr>
              <a:t>2</a:t>
            </a:r>
            <a:r>
              <a:rPr lang="fr-FR" sz="1800" b="0" i="0" u="none" strike="noStrike" cap="none">
                <a:solidFill>
                  <a:schemeClr val="lt1"/>
                </a:solidFill>
                <a:latin typeface="Corbel"/>
                <a:ea typeface="Corbel"/>
                <a:cs typeface="Corbel"/>
                <a:sym typeface="Corbel"/>
              </a:rPr>
              <a:t> eq /an</a:t>
            </a:r>
            <a:endParaRPr sz="1400" b="0" i="0" u="none" strike="noStrike" cap="none">
              <a:solidFill>
                <a:srgbClr val="000000"/>
              </a:solidFill>
              <a:latin typeface="Arial"/>
              <a:ea typeface="Arial"/>
              <a:cs typeface="Arial"/>
              <a:sym typeface="Arial"/>
            </a:endParaRPr>
          </a:p>
        </p:txBody>
      </p:sp>
      <p:sp>
        <p:nvSpPr>
          <p:cNvPr id="759" name="Google Shape;759;p9"/>
          <p:cNvSpPr txBox="1"/>
          <p:nvPr/>
        </p:nvSpPr>
        <p:spPr>
          <a:xfrm>
            <a:off x="1755194" y="3099708"/>
            <a:ext cx="2900855"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085160"/>
                </a:solidFill>
                <a:latin typeface="Corbel"/>
                <a:ea typeface="Corbel"/>
                <a:cs typeface="Corbel"/>
                <a:sym typeface="Corbel"/>
              </a:rPr>
              <a:t>1990</a:t>
            </a:r>
            <a:endParaRPr sz="1400" b="0" i="0" u="none" strike="noStrike" cap="none">
              <a:solidFill>
                <a:srgbClr val="000000"/>
              </a:solidFill>
              <a:latin typeface="Arial"/>
              <a:ea typeface="Arial"/>
              <a:cs typeface="Arial"/>
              <a:sym typeface="Arial"/>
            </a:endParaRPr>
          </a:p>
        </p:txBody>
      </p:sp>
      <p:sp>
        <p:nvSpPr>
          <p:cNvPr id="760" name="Google Shape;760;p9"/>
          <p:cNvSpPr/>
          <p:nvPr/>
        </p:nvSpPr>
        <p:spPr>
          <a:xfrm>
            <a:off x="4656050" y="3755368"/>
            <a:ext cx="2188738" cy="584775"/>
          </a:xfrm>
          <a:prstGeom prst="roundRect">
            <a:avLst>
              <a:gd name="adj" fmla="val 49167"/>
            </a:avLst>
          </a:prstGeom>
          <a:solidFill>
            <a:srgbClr val="0851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Corbel"/>
                <a:ea typeface="Corbel"/>
                <a:cs typeface="Corbel"/>
                <a:sym typeface="Corbel"/>
              </a:rPr>
              <a:t>7,8 tCO</a:t>
            </a:r>
            <a:r>
              <a:rPr lang="fr-FR" sz="1800" b="0" i="0" u="none" strike="noStrike" cap="none" baseline="-25000">
                <a:solidFill>
                  <a:schemeClr val="lt1"/>
                </a:solidFill>
                <a:latin typeface="Corbel"/>
                <a:ea typeface="Corbel"/>
                <a:cs typeface="Corbel"/>
                <a:sym typeface="Corbel"/>
              </a:rPr>
              <a:t>2</a:t>
            </a:r>
            <a:r>
              <a:rPr lang="fr-FR" sz="1800" b="0" i="0" u="none" strike="noStrike" cap="none">
                <a:solidFill>
                  <a:schemeClr val="lt1"/>
                </a:solidFill>
                <a:latin typeface="Corbel"/>
                <a:ea typeface="Corbel"/>
                <a:cs typeface="Corbel"/>
                <a:sym typeface="Corbel"/>
              </a:rPr>
              <a:t> eq /an</a:t>
            </a:r>
            <a:endParaRPr sz="1400" b="0" i="0" u="none" strike="noStrike" cap="none">
              <a:solidFill>
                <a:srgbClr val="000000"/>
              </a:solidFill>
              <a:latin typeface="Arial"/>
              <a:ea typeface="Arial"/>
              <a:cs typeface="Arial"/>
              <a:sym typeface="Arial"/>
            </a:endParaRPr>
          </a:p>
        </p:txBody>
      </p:sp>
      <p:sp>
        <p:nvSpPr>
          <p:cNvPr id="761" name="Google Shape;761;p9"/>
          <p:cNvSpPr txBox="1"/>
          <p:nvPr/>
        </p:nvSpPr>
        <p:spPr>
          <a:xfrm>
            <a:off x="5171014" y="3068178"/>
            <a:ext cx="2900855"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085160"/>
                </a:solidFill>
                <a:latin typeface="Corbel"/>
                <a:ea typeface="Corbel"/>
                <a:cs typeface="Corbel"/>
                <a:sym typeface="Corbel"/>
              </a:rPr>
              <a:t>2020</a:t>
            </a:r>
            <a:endParaRPr sz="1400" b="0" i="0" u="none" strike="noStrike" cap="none">
              <a:solidFill>
                <a:srgbClr val="000000"/>
              </a:solidFill>
              <a:latin typeface="Arial"/>
              <a:ea typeface="Arial"/>
              <a:cs typeface="Arial"/>
              <a:sym typeface="Arial"/>
            </a:endParaRPr>
          </a:p>
        </p:txBody>
      </p:sp>
      <p:sp>
        <p:nvSpPr>
          <p:cNvPr id="762" name="Google Shape;762;p9"/>
          <p:cNvSpPr/>
          <p:nvPr/>
        </p:nvSpPr>
        <p:spPr>
          <a:xfrm>
            <a:off x="8014112" y="3834364"/>
            <a:ext cx="2188738" cy="584775"/>
          </a:xfrm>
          <a:prstGeom prst="roundRect">
            <a:avLst>
              <a:gd name="adj" fmla="val 49167"/>
            </a:avLst>
          </a:prstGeom>
          <a:solidFill>
            <a:srgbClr val="0851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1"/>
                </a:solidFill>
                <a:latin typeface="Corbel"/>
                <a:ea typeface="Corbel"/>
                <a:cs typeface="Corbel"/>
                <a:sym typeface="Corbel"/>
              </a:rPr>
              <a:t>2,2 tCO</a:t>
            </a:r>
            <a:r>
              <a:rPr lang="fr-FR" sz="1800" b="0" i="0" u="none" strike="noStrike" cap="none" baseline="-25000">
                <a:solidFill>
                  <a:schemeClr val="lt1"/>
                </a:solidFill>
                <a:latin typeface="Corbel"/>
                <a:ea typeface="Corbel"/>
                <a:cs typeface="Corbel"/>
                <a:sym typeface="Corbel"/>
              </a:rPr>
              <a:t>2</a:t>
            </a:r>
            <a:r>
              <a:rPr lang="fr-FR" sz="1800" b="0" i="0" u="none" strike="noStrike" cap="none">
                <a:solidFill>
                  <a:schemeClr val="lt1"/>
                </a:solidFill>
                <a:latin typeface="Corbel"/>
                <a:ea typeface="Corbel"/>
                <a:cs typeface="Corbel"/>
                <a:sym typeface="Corbel"/>
              </a:rPr>
              <a:t> eq / an</a:t>
            </a:r>
            <a:endParaRPr sz="1400" b="0" i="0" u="none" strike="noStrike" cap="none">
              <a:solidFill>
                <a:srgbClr val="000000"/>
              </a:solidFill>
              <a:latin typeface="Arial"/>
              <a:ea typeface="Arial"/>
              <a:cs typeface="Arial"/>
              <a:sym typeface="Arial"/>
            </a:endParaRPr>
          </a:p>
        </p:txBody>
      </p:sp>
      <p:sp>
        <p:nvSpPr>
          <p:cNvPr id="763" name="Google Shape;763;p9"/>
          <p:cNvSpPr txBox="1"/>
          <p:nvPr/>
        </p:nvSpPr>
        <p:spPr>
          <a:xfrm>
            <a:off x="8515895" y="3128906"/>
            <a:ext cx="2900855"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085160"/>
                </a:solidFill>
                <a:latin typeface="Corbel"/>
                <a:ea typeface="Corbel"/>
                <a:cs typeface="Corbel"/>
                <a:sym typeface="Corbel"/>
              </a:rPr>
              <a:t>2050</a:t>
            </a:r>
            <a:endParaRPr sz="1400" b="0" i="0" u="none" strike="noStrike" cap="none">
              <a:solidFill>
                <a:srgbClr val="000000"/>
              </a:solidFill>
              <a:latin typeface="Arial"/>
              <a:ea typeface="Arial"/>
              <a:cs typeface="Arial"/>
              <a:sym typeface="Arial"/>
            </a:endParaRPr>
          </a:p>
        </p:txBody>
      </p:sp>
      <p:sp>
        <p:nvSpPr>
          <p:cNvPr id="764" name="Google Shape;764;p9"/>
          <p:cNvSpPr/>
          <p:nvPr/>
        </p:nvSpPr>
        <p:spPr>
          <a:xfrm>
            <a:off x="2238671" y="2032670"/>
            <a:ext cx="6767321" cy="1067037"/>
          </a:xfrm>
          <a:prstGeom prst="curvedDownArrow">
            <a:avLst>
              <a:gd name="adj1" fmla="val 25000"/>
              <a:gd name="adj2" fmla="val 50000"/>
              <a:gd name="adj3" fmla="val 25000"/>
            </a:avLst>
          </a:prstGeom>
          <a:solidFill>
            <a:srgbClr val="F6AB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orbel"/>
              <a:ea typeface="Corbel"/>
              <a:cs typeface="Corbel"/>
              <a:sym typeface="Corbel"/>
            </a:endParaRPr>
          </a:p>
        </p:txBody>
      </p:sp>
      <p:grpSp>
        <p:nvGrpSpPr>
          <p:cNvPr id="765" name="Google Shape;765;p9"/>
          <p:cNvGrpSpPr/>
          <p:nvPr/>
        </p:nvGrpSpPr>
        <p:grpSpPr>
          <a:xfrm>
            <a:off x="6950630" y="5619232"/>
            <a:ext cx="1985051" cy="1124074"/>
            <a:chOff x="3545612" y="949754"/>
            <a:chExt cx="2541600" cy="1440000"/>
          </a:xfrm>
        </p:grpSpPr>
        <p:sp>
          <p:nvSpPr>
            <p:cNvPr id="766" name="Google Shape;766;p9"/>
            <p:cNvSpPr/>
            <p:nvPr/>
          </p:nvSpPr>
          <p:spPr>
            <a:xfrm>
              <a:off x="3545612" y="949754"/>
              <a:ext cx="2541600" cy="1440000"/>
            </a:xfrm>
            <a:prstGeom prst="ellipse">
              <a:avLst/>
            </a:prstGeom>
            <a:solidFill>
              <a:srgbClr val="F6AB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767" name="Google Shape;767;p9"/>
            <p:cNvSpPr/>
            <p:nvPr/>
          </p:nvSpPr>
          <p:spPr>
            <a:xfrm>
              <a:off x="3888918" y="1570554"/>
              <a:ext cx="436800" cy="435900"/>
            </a:xfrm>
            <a:prstGeom prst="mathDivide">
              <a:avLst>
                <a:gd name="adj1" fmla="val 23520"/>
                <a:gd name="adj2" fmla="val 5880"/>
                <a:gd name="adj3" fmla="val 1176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768" name="Google Shape;768;p9"/>
            <p:cNvSpPr txBox="1"/>
            <p:nvPr/>
          </p:nvSpPr>
          <p:spPr>
            <a:xfrm>
              <a:off x="4272698" y="1004039"/>
              <a:ext cx="1690200" cy="118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fr-FR" sz="5400" b="1" i="0" u="none" strike="noStrike" cap="none">
                  <a:solidFill>
                    <a:schemeClr val="lt1"/>
                  </a:solidFill>
                  <a:latin typeface="Corbel"/>
                  <a:ea typeface="Corbel"/>
                  <a:cs typeface="Corbel"/>
                  <a:sym typeface="Corbel"/>
                </a:rPr>
                <a:t>3,5</a:t>
              </a:r>
              <a:endParaRPr sz="1400" b="0" i="0" u="none" strike="noStrike" cap="none">
                <a:solidFill>
                  <a:srgbClr val="000000"/>
                </a:solidFill>
                <a:latin typeface="Arial"/>
                <a:ea typeface="Arial"/>
                <a:cs typeface="Arial"/>
                <a:sym typeface="Arial"/>
              </a:endParaRPr>
            </a:p>
          </p:txBody>
        </p:sp>
      </p:grpSp>
      <p:cxnSp>
        <p:nvCxnSpPr>
          <p:cNvPr id="769" name="Google Shape;769;p9"/>
          <p:cNvCxnSpPr/>
          <p:nvPr/>
        </p:nvCxnSpPr>
        <p:spPr>
          <a:xfrm>
            <a:off x="5750419" y="3963863"/>
            <a:ext cx="0" cy="910552"/>
          </a:xfrm>
          <a:prstGeom prst="straightConnector1">
            <a:avLst/>
          </a:prstGeom>
          <a:noFill/>
          <a:ln w="38100" cap="flat" cmpd="sng">
            <a:solidFill>
              <a:srgbClr val="085160"/>
            </a:solidFill>
            <a:prstDash val="dot"/>
            <a:round/>
            <a:headEnd type="none" w="sm" len="sm"/>
            <a:tailEnd type="none" w="sm" len="sm"/>
          </a:ln>
        </p:spPr>
      </p:cxnSp>
      <p:cxnSp>
        <p:nvCxnSpPr>
          <p:cNvPr id="770" name="Google Shape;770;p9"/>
          <p:cNvCxnSpPr/>
          <p:nvPr/>
        </p:nvCxnSpPr>
        <p:spPr>
          <a:xfrm>
            <a:off x="9130828" y="4235122"/>
            <a:ext cx="0" cy="910552"/>
          </a:xfrm>
          <a:prstGeom prst="straightConnector1">
            <a:avLst/>
          </a:prstGeom>
          <a:noFill/>
          <a:ln w="38100" cap="flat" cmpd="sng">
            <a:solidFill>
              <a:srgbClr val="085160"/>
            </a:solidFill>
            <a:prstDash val="dot"/>
            <a:round/>
            <a:headEnd type="none" w="sm" len="sm"/>
            <a:tailEnd type="none" w="sm" len="sm"/>
          </a:ln>
        </p:spPr>
      </p:cxnSp>
      <p:sp>
        <p:nvSpPr>
          <p:cNvPr id="771" name="Google Shape;771;p9"/>
          <p:cNvSpPr txBox="1"/>
          <p:nvPr/>
        </p:nvSpPr>
        <p:spPr>
          <a:xfrm>
            <a:off x="8157039" y="1976177"/>
            <a:ext cx="2075143"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85160"/>
                </a:solidFill>
                <a:latin typeface="Corbel"/>
                <a:ea typeface="Corbel"/>
                <a:cs typeface="Corbel"/>
                <a:sym typeface="Corbel"/>
              </a:rPr>
              <a:t>Neutralité carbone</a:t>
            </a:r>
            <a:endParaRPr sz="1400" b="0" i="0" u="none" strike="noStrike" cap="none">
              <a:solidFill>
                <a:srgbClr val="000000"/>
              </a:solidFill>
              <a:latin typeface="Arial"/>
              <a:ea typeface="Arial"/>
              <a:cs typeface="Arial"/>
              <a:sym typeface="Arial"/>
            </a:endParaRPr>
          </a:p>
        </p:txBody>
      </p:sp>
      <p:sp>
        <p:nvSpPr>
          <p:cNvPr id="772" name="Google Shape;772;p9"/>
          <p:cNvSpPr/>
          <p:nvPr/>
        </p:nvSpPr>
        <p:spPr>
          <a:xfrm>
            <a:off x="0" y="6550223"/>
            <a:ext cx="900599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lt1"/>
                </a:solidFill>
                <a:latin typeface="Corbel"/>
                <a:ea typeface="Corbel"/>
                <a:cs typeface="Corbel"/>
                <a:sym typeface="Corbel"/>
              </a:rPr>
              <a:t>Sources : ONU et Rapport du Conseil Général de l’environnement et du développement durable. </a:t>
            </a:r>
            <a:endParaRPr sz="1400" b="0" i="0" u="none" strike="noStrike" cap="none">
              <a:solidFill>
                <a:srgbClr val="000000"/>
              </a:solidFill>
              <a:latin typeface="Arial"/>
              <a:ea typeface="Arial"/>
              <a:cs typeface="Arial"/>
              <a:sym typeface="Arial"/>
            </a:endParaRPr>
          </a:p>
        </p:txBody>
      </p:sp>
      <p:grpSp>
        <p:nvGrpSpPr>
          <p:cNvPr id="773" name="Google Shape;773;p9"/>
          <p:cNvGrpSpPr/>
          <p:nvPr/>
        </p:nvGrpSpPr>
        <p:grpSpPr>
          <a:xfrm>
            <a:off x="5060424" y="1491062"/>
            <a:ext cx="1783119" cy="1157203"/>
            <a:chOff x="4331510" y="526241"/>
            <a:chExt cx="1759021" cy="1482453"/>
          </a:xfrm>
        </p:grpSpPr>
        <p:sp>
          <p:nvSpPr>
            <p:cNvPr id="774" name="Google Shape;774;p9"/>
            <p:cNvSpPr/>
            <p:nvPr/>
          </p:nvSpPr>
          <p:spPr>
            <a:xfrm>
              <a:off x="4331510" y="568694"/>
              <a:ext cx="1578600" cy="1440000"/>
            </a:xfrm>
            <a:prstGeom prst="ellipse">
              <a:avLst/>
            </a:prstGeom>
            <a:solidFill>
              <a:srgbClr val="F6AB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775" name="Google Shape;775;p9"/>
            <p:cNvSpPr/>
            <p:nvPr/>
          </p:nvSpPr>
          <p:spPr>
            <a:xfrm>
              <a:off x="4435864" y="1134847"/>
              <a:ext cx="486900" cy="417300"/>
            </a:xfrm>
            <a:prstGeom prst="mathDivide">
              <a:avLst>
                <a:gd name="adj1" fmla="val 23520"/>
                <a:gd name="adj2" fmla="val 5880"/>
                <a:gd name="adj3" fmla="val 1176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776" name="Google Shape;776;p9"/>
            <p:cNvSpPr txBox="1"/>
            <p:nvPr/>
          </p:nvSpPr>
          <p:spPr>
            <a:xfrm>
              <a:off x="4916331" y="526241"/>
              <a:ext cx="11742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fr-FR" sz="5400" b="1" i="0" u="none" strike="noStrike" cap="none">
                  <a:solidFill>
                    <a:schemeClr val="lt1"/>
                  </a:solidFill>
                  <a:latin typeface="Corbel"/>
                  <a:ea typeface="Corbel"/>
                  <a:cs typeface="Corbel"/>
                  <a:sym typeface="Corbel"/>
                </a:rPr>
                <a:t>4</a:t>
              </a:r>
              <a:endParaRPr sz="1400" b="0" i="0" u="none" strike="noStrike" cap="none">
                <a:solidFill>
                  <a:srgbClr val="000000"/>
                </a:solidFill>
                <a:latin typeface="Arial"/>
                <a:ea typeface="Arial"/>
                <a:cs typeface="Arial"/>
                <a:sym typeface="Arial"/>
              </a:endParaRPr>
            </a:p>
          </p:txBody>
        </p:sp>
      </p:grpSp>
      <p:pic>
        <p:nvPicPr>
          <p:cNvPr id="777" name="Google Shape;777;p9"/>
          <p:cNvPicPr preferRelativeResize="0"/>
          <p:nvPr/>
        </p:nvPicPr>
        <p:blipFill rotWithShape="1">
          <a:blip r:embed="rId3">
            <a:alphaModFix/>
          </a:blip>
          <a:srcRect l="33521" t="24015" r="33521" b="42938"/>
          <a:stretch/>
        </p:blipFill>
        <p:spPr>
          <a:xfrm>
            <a:off x="1637700" y="4800852"/>
            <a:ext cx="1501500" cy="1487700"/>
          </a:xfrm>
          <a:prstGeom prst="ellipse">
            <a:avLst/>
          </a:prstGeom>
          <a:noFill/>
          <a:ln>
            <a:noFill/>
          </a:ln>
        </p:spPr>
      </p:pic>
      <p:pic>
        <p:nvPicPr>
          <p:cNvPr id="778" name="Google Shape;778;p9"/>
          <p:cNvPicPr preferRelativeResize="0"/>
          <p:nvPr/>
        </p:nvPicPr>
        <p:blipFill rotWithShape="1">
          <a:blip r:embed="rId3">
            <a:alphaModFix/>
          </a:blip>
          <a:srcRect l="33521" t="24015" r="33521" b="42938"/>
          <a:stretch/>
        </p:blipFill>
        <p:spPr>
          <a:xfrm>
            <a:off x="4868300" y="4670424"/>
            <a:ext cx="1851000" cy="1833900"/>
          </a:xfrm>
          <a:prstGeom prst="ellipse">
            <a:avLst/>
          </a:prstGeom>
          <a:noFill/>
          <a:ln>
            <a:noFill/>
          </a:ln>
        </p:spPr>
      </p:pic>
      <p:pic>
        <p:nvPicPr>
          <p:cNvPr id="779" name="Google Shape;779;p9"/>
          <p:cNvPicPr preferRelativeResize="0"/>
          <p:nvPr/>
        </p:nvPicPr>
        <p:blipFill rotWithShape="1">
          <a:blip r:embed="rId3">
            <a:alphaModFix/>
          </a:blip>
          <a:srcRect l="33521" t="24015" r="33521" b="42938"/>
          <a:stretch/>
        </p:blipFill>
        <p:spPr>
          <a:xfrm>
            <a:off x="8731075" y="5173574"/>
            <a:ext cx="754800" cy="747600"/>
          </a:xfrm>
          <a:prstGeom prst="ellipse">
            <a:avLst/>
          </a:prstGeom>
          <a:noFill/>
          <a:ln>
            <a:noFill/>
          </a:ln>
        </p:spPr>
      </p:pic>
      <p:pic>
        <p:nvPicPr>
          <p:cNvPr id="780" name="Google Shape;780;p9"/>
          <p:cNvPicPr preferRelativeResize="0"/>
          <p:nvPr/>
        </p:nvPicPr>
        <p:blipFill rotWithShape="1">
          <a:blip r:embed="rId4">
            <a:alphaModFix/>
          </a:blip>
          <a:srcRect/>
          <a:stretch/>
        </p:blipFill>
        <p:spPr>
          <a:xfrm>
            <a:off x="8636800" y="1152850"/>
            <a:ext cx="754800" cy="754800"/>
          </a:xfrm>
          <a:prstGeom prst="rect">
            <a:avLst/>
          </a:prstGeom>
          <a:noFill/>
          <a:ln>
            <a:noFill/>
          </a:ln>
        </p:spPr>
      </p:pic>
      <p:sp>
        <p:nvSpPr>
          <p:cNvPr id="781" name="Google Shape;781;p9"/>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Quels sont les objectifs qui doivent être définis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5"/>
          <p:cNvSpPr txBox="1"/>
          <p:nvPr/>
        </p:nvSpPr>
        <p:spPr>
          <a:xfrm>
            <a:off x="950868" y="4575127"/>
            <a:ext cx="3346465" cy="402291"/>
          </a:xfrm>
          <a:prstGeom prst="rect">
            <a:avLst/>
          </a:prstGeom>
          <a:solidFill>
            <a:srgbClr val="085160"/>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Individuellement</a:t>
            </a:r>
            <a:endParaRPr sz="1400" b="0" i="0" u="none" strike="noStrike" cap="none">
              <a:solidFill>
                <a:srgbClr val="000000"/>
              </a:solidFill>
              <a:latin typeface="Arial"/>
              <a:ea typeface="Arial"/>
              <a:cs typeface="Arial"/>
              <a:sym typeface="Arial"/>
            </a:endParaRPr>
          </a:p>
        </p:txBody>
      </p:sp>
      <p:sp>
        <p:nvSpPr>
          <p:cNvPr id="788" name="Google Shape;788;p15"/>
          <p:cNvSpPr txBox="1"/>
          <p:nvPr/>
        </p:nvSpPr>
        <p:spPr>
          <a:xfrm>
            <a:off x="6024827" y="2494770"/>
            <a:ext cx="4404323" cy="13681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79124"/>
              </a:buClr>
              <a:buSzPts val="1600"/>
              <a:buFont typeface="Arial"/>
              <a:buNone/>
            </a:pPr>
            <a:r>
              <a:rPr lang="fr-FR" sz="2000" b="1" i="0" u="none" strike="noStrike" cap="none">
                <a:solidFill>
                  <a:srgbClr val="085160"/>
                </a:solidFill>
                <a:latin typeface="Corbel"/>
                <a:ea typeface="Corbel"/>
                <a:cs typeface="Corbel"/>
                <a:sym typeface="Corbel"/>
              </a:rPr>
              <a:t>Tout le monde peut réaliser des actions à son échelle personnelle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79124"/>
              </a:buClr>
              <a:buSzPts val="1600"/>
              <a:buFont typeface="Arial"/>
              <a:buNone/>
            </a:pPr>
            <a:endParaRPr sz="2000" b="1" i="0" u="none" strike="noStrike" cap="none">
              <a:solidFill>
                <a:srgbClr val="085160"/>
              </a:solidFill>
              <a:latin typeface="Corbel"/>
              <a:ea typeface="Corbel"/>
              <a:cs typeface="Corbel"/>
              <a:sym typeface="Corbel"/>
            </a:endParaRPr>
          </a:p>
        </p:txBody>
      </p:sp>
      <p:sp>
        <p:nvSpPr>
          <p:cNvPr id="789" name="Google Shape;789;p15"/>
          <p:cNvSpPr/>
          <p:nvPr/>
        </p:nvSpPr>
        <p:spPr>
          <a:xfrm>
            <a:off x="5005505" y="4648673"/>
            <a:ext cx="18000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Biens et services</a:t>
            </a:r>
            <a:endParaRPr sz="1400" b="0" i="0" u="none" strike="noStrike" cap="none">
              <a:solidFill>
                <a:srgbClr val="000000"/>
              </a:solidFill>
              <a:latin typeface="Arial"/>
              <a:ea typeface="Arial"/>
              <a:cs typeface="Arial"/>
              <a:sym typeface="Arial"/>
            </a:endParaRPr>
          </a:p>
        </p:txBody>
      </p:sp>
      <p:sp>
        <p:nvSpPr>
          <p:cNvPr id="790" name="Google Shape;790;p15"/>
          <p:cNvSpPr/>
          <p:nvPr/>
        </p:nvSpPr>
        <p:spPr>
          <a:xfrm>
            <a:off x="6756471" y="5073811"/>
            <a:ext cx="1170513" cy="30777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Alimentation</a:t>
            </a:r>
            <a:endParaRPr sz="1400" b="0" i="0" u="none" strike="noStrike" cap="none">
              <a:solidFill>
                <a:srgbClr val="000000"/>
              </a:solidFill>
              <a:latin typeface="Arial"/>
              <a:ea typeface="Arial"/>
              <a:cs typeface="Arial"/>
              <a:sym typeface="Arial"/>
            </a:endParaRPr>
          </a:p>
        </p:txBody>
      </p:sp>
      <p:sp>
        <p:nvSpPr>
          <p:cNvPr id="791" name="Google Shape;791;p15"/>
          <p:cNvSpPr/>
          <p:nvPr/>
        </p:nvSpPr>
        <p:spPr>
          <a:xfrm>
            <a:off x="8263915" y="4575127"/>
            <a:ext cx="1049920" cy="38134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À la maison</a:t>
            </a:r>
            <a:endParaRPr sz="1400" b="0" i="0" u="none" strike="noStrike" cap="none">
              <a:solidFill>
                <a:srgbClr val="000000"/>
              </a:solidFill>
              <a:latin typeface="Arial"/>
              <a:ea typeface="Arial"/>
              <a:cs typeface="Arial"/>
              <a:sym typeface="Arial"/>
            </a:endParaRPr>
          </a:p>
        </p:txBody>
      </p:sp>
      <p:sp>
        <p:nvSpPr>
          <p:cNvPr id="792" name="Google Shape;792;p15"/>
          <p:cNvSpPr/>
          <p:nvPr/>
        </p:nvSpPr>
        <p:spPr>
          <a:xfrm>
            <a:off x="9806748" y="4575127"/>
            <a:ext cx="13680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Transport</a:t>
            </a:r>
            <a:endParaRPr sz="1400" b="0" i="0" u="none" strike="noStrike" cap="none">
              <a:solidFill>
                <a:srgbClr val="000000"/>
              </a:solidFill>
              <a:latin typeface="Arial"/>
              <a:ea typeface="Arial"/>
              <a:cs typeface="Arial"/>
              <a:sym typeface="Arial"/>
            </a:endParaRPr>
          </a:p>
        </p:txBody>
      </p:sp>
      <p:sp>
        <p:nvSpPr>
          <p:cNvPr id="793" name="Google Shape;793;p15"/>
          <p:cNvSpPr/>
          <p:nvPr/>
        </p:nvSpPr>
        <p:spPr>
          <a:xfrm>
            <a:off x="1429163" y="2011028"/>
            <a:ext cx="2160000" cy="2160000"/>
          </a:xfrm>
          <a:prstGeom prst="ellipse">
            <a:avLst/>
          </a:prstGeom>
          <a:solidFill>
            <a:srgbClr val="C55A1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794" name="Google Shape;794;p15"/>
          <p:cNvPicPr preferRelativeResize="0"/>
          <p:nvPr/>
        </p:nvPicPr>
        <p:blipFill rotWithShape="1">
          <a:blip r:embed="rId3">
            <a:alphaModFix/>
          </a:blip>
          <a:srcRect/>
          <a:stretch/>
        </p:blipFill>
        <p:spPr>
          <a:xfrm>
            <a:off x="5351737" y="3393572"/>
            <a:ext cx="1190625" cy="1190625"/>
          </a:xfrm>
          <a:prstGeom prst="rect">
            <a:avLst/>
          </a:prstGeom>
          <a:noFill/>
          <a:ln>
            <a:noFill/>
          </a:ln>
        </p:spPr>
      </p:pic>
      <p:pic>
        <p:nvPicPr>
          <p:cNvPr id="795" name="Google Shape;795;p15"/>
          <p:cNvPicPr preferRelativeResize="0"/>
          <p:nvPr/>
        </p:nvPicPr>
        <p:blipFill rotWithShape="1">
          <a:blip r:embed="rId4">
            <a:alphaModFix/>
          </a:blip>
          <a:srcRect/>
          <a:stretch/>
        </p:blipFill>
        <p:spPr>
          <a:xfrm>
            <a:off x="6862762" y="3862922"/>
            <a:ext cx="1121750" cy="1057776"/>
          </a:xfrm>
          <a:prstGeom prst="rect">
            <a:avLst/>
          </a:prstGeom>
          <a:noFill/>
          <a:ln>
            <a:noFill/>
          </a:ln>
        </p:spPr>
      </p:pic>
      <p:pic>
        <p:nvPicPr>
          <p:cNvPr id="796" name="Google Shape;796;p15"/>
          <p:cNvPicPr preferRelativeResize="0"/>
          <p:nvPr/>
        </p:nvPicPr>
        <p:blipFill rotWithShape="1">
          <a:blip r:embed="rId5">
            <a:alphaModFix/>
          </a:blip>
          <a:srcRect/>
          <a:stretch/>
        </p:blipFill>
        <p:spPr>
          <a:xfrm>
            <a:off x="8304900" y="3394975"/>
            <a:ext cx="959175" cy="959175"/>
          </a:xfrm>
          <a:prstGeom prst="rect">
            <a:avLst/>
          </a:prstGeom>
          <a:noFill/>
          <a:ln>
            <a:noFill/>
          </a:ln>
        </p:spPr>
      </p:pic>
      <p:pic>
        <p:nvPicPr>
          <p:cNvPr id="797" name="Google Shape;797;p15"/>
          <p:cNvPicPr preferRelativeResize="0"/>
          <p:nvPr/>
        </p:nvPicPr>
        <p:blipFill rotWithShape="1">
          <a:blip r:embed="rId6">
            <a:alphaModFix/>
          </a:blip>
          <a:srcRect/>
          <a:stretch/>
        </p:blipFill>
        <p:spPr>
          <a:xfrm>
            <a:off x="9837774" y="3620059"/>
            <a:ext cx="1305949" cy="737661"/>
          </a:xfrm>
          <a:prstGeom prst="rect">
            <a:avLst/>
          </a:prstGeom>
          <a:noFill/>
          <a:ln>
            <a:noFill/>
          </a:ln>
        </p:spPr>
      </p:pic>
      <p:pic>
        <p:nvPicPr>
          <p:cNvPr id="798" name="Google Shape;798;p15"/>
          <p:cNvPicPr preferRelativeResize="0"/>
          <p:nvPr/>
        </p:nvPicPr>
        <p:blipFill rotWithShape="1">
          <a:blip r:embed="rId7">
            <a:alphaModFix/>
          </a:blip>
          <a:srcRect l="33521" t="24015" r="33521" b="42938"/>
          <a:stretch/>
        </p:blipFill>
        <p:spPr>
          <a:xfrm>
            <a:off x="1579425" y="2174074"/>
            <a:ext cx="1851000" cy="1833900"/>
          </a:xfrm>
          <a:prstGeom prst="ellipse">
            <a:avLst/>
          </a:prstGeom>
          <a:noFill/>
          <a:ln>
            <a:noFill/>
          </a:ln>
        </p:spPr>
      </p:pic>
      <p:sp>
        <p:nvSpPr>
          <p:cNvPr id="799" name="Google Shape;799;p15"/>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Premier niveau d’action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animEffect transition="in" filter="fade">
                                      <p:cBhvr>
                                        <p:cTn id="7"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25d7924336e_0_0"/>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fr-FR" sz="4800" b="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a:p>
        </p:txBody>
      </p:sp>
      <p:grpSp>
        <p:nvGrpSpPr>
          <p:cNvPr id="806" name="Google Shape;806;g25d7924336e_0_0"/>
          <p:cNvGrpSpPr/>
          <p:nvPr/>
        </p:nvGrpSpPr>
        <p:grpSpPr>
          <a:xfrm>
            <a:off x="2343600" y="2818800"/>
            <a:ext cx="7920360" cy="2359740"/>
            <a:chOff x="2113868" y="2397797"/>
            <a:chExt cx="7920360" cy="2359740"/>
          </a:xfrm>
        </p:grpSpPr>
        <p:sp>
          <p:nvSpPr>
            <p:cNvPr id="807" name="Google Shape;807;g25d7924336e_0_0"/>
            <p:cNvSpPr/>
            <p:nvPr/>
          </p:nvSpPr>
          <p:spPr>
            <a:xfrm>
              <a:off x="2113868" y="3821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g25d7924336e_0_0"/>
            <p:cNvSpPr/>
            <p:nvPr/>
          </p:nvSpPr>
          <p:spPr>
            <a:xfrm>
              <a:off x="211386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g25d7924336e_0_0"/>
            <p:cNvSpPr/>
            <p:nvPr/>
          </p:nvSpPr>
          <p:spPr>
            <a:xfrm>
              <a:off x="6146228" y="3821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g25d7924336e_0_0"/>
            <p:cNvSpPr/>
            <p:nvPr/>
          </p:nvSpPr>
          <p:spPr>
            <a:xfrm>
              <a:off x="614622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g25d7924336e_0_0"/>
            <p:cNvSpPr/>
            <p:nvPr/>
          </p:nvSpPr>
          <p:spPr>
            <a:xfrm>
              <a:off x="2113868" y="2397797"/>
              <a:ext cx="7632300" cy="863700"/>
            </a:xfrm>
            <a:prstGeom prst="roundRect">
              <a:avLst>
                <a:gd name="adj" fmla="val 29424"/>
              </a:avLst>
            </a:prstGeom>
            <a:solidFill>
              <a:srgbClr val="3486C5"/>
            </a:solidFill>
            <a:ln w="9525" cap="flat" cmpd="sng">
              <a:solidFill>
                <a:srgbClr val="3486C5"/>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a:solidFill>
                    <a:schemeClr val="lt1"/>
                  </a:solidFill>
                </a:rPr>
                <a:t>Quels sont les principaux postes d'émission au niveau individuel?</a:t>
              </a:r>
              <a:endParaRPr sz="1400" b="0" i="0" u="none" strike="noStrike" cap="none">
                <a:solidFill>
                  <a:schemeClr val="lt1"/>
                </a:solidFill>
                <a:latin typeface="Arial"/>
                <a:ea typeface="Arial"/>
                <a:cs typeface="Arial"/>
                <a:sym typeface="Arial"/>
              </a:endParaRPr>
            </a:p>
          </p:txBody>
        </p:sp>
        <p:sp>
          <p:nvSpPr>
            <p:cNvPr id="812" name="Google Shape;812;g25d7924336e_0_0"/>
            <p:cNvSpPr/>
            <p:nvPr/>
          </p:nvSpPr>
          <p:spPr>
            <a:xfrm>
              <a:off x="2191868" y="3867557"/>
              <a:ext cx="3814200" cy="364800"/>
            </a:xfrm>
            <a:prstGeom prst="rect">
              <a:avLst/>
            </a:prstGeom>
            <a:no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rgbClr val="000000"/>
                </a:buClr>
                <a:buSzPts val="1400"/>
                <a:buFont typeface="Arial"/>
                <a:buChar char="•"/>
              </a:pPr>
              <a:r>
                <a:rPr lang="fr-FR" sz="1400" b="1" i="0" u="none" strike="noStrike" cap="none">
                  <a:solidFill>
                    <a:schemeClr val="lt1"/>
                  </a:solidFill>
                  <a:latin typeface="Arial"/>
                  <a:ea typeface="Arial"/>
                  <a:cs typeface="Arial"/>
                  <a:sym typeface="Arial"/>
                </a:rPr>
                <a:t> A : </a:t>
              </a:r>
              <a:r>
                <a:rPr lang="fr-FR" b="1">
                  <a:solidFill>
                    <a:schemeClr val="lt1"/>
                  </a:solidFill>
                </a:rPr>
                <a:t>Alimentation</a:t>
              </a:r>
              <a:endParaRPr sz="1400" b="0" i="0" u="none" strike="noStrike" cap="none">
                <a:solidFill>
                  <a:schemeClr val="lt1"/>
                </a:solidFill>
                <a:latin typeface="Arial"/>
                <a:ea typeface="Arial"/>
                <a:cs typeface="Arial"/>
                <a:sym typeface="Arial"/>
              </a:endParaRPr>
            </a:p>
          </p:txBody>
        </p:sp>
        <p:sp>
          <p:nvSpPr>
            <p:cNvPr id="813" name="Google Shape;813;g25d7924336e_0_0"/>
            <p:cNvSpPr/>
            <p:nvPr/>
          </p:nvSpPr>
          <p:spPr>
            <a:xfrm>
              <a:off x="6237565" y="3867562"/>
              <a:ext cx="3728700" cy="364800"/>
            </a:xfrm>
            <a:prstGeom prst="rect">
              <a:avLst/>
            </a:prstGeom>
            <a:no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rgbClr val="000000"/>
                </a:buClr>
                <a:buSzPts val="1400"/>
                <a:buFont typeface="Arial"/>
                <a:buChar char="•"/>
              </a:pPr>
              <a:r>
                <a:rPr lang="fr-FR" sz="1400" b="1" i="0" u="none" strike="noStrike" cap="none">
                  <a:solidFill>
                    <a:schemeClr val="lt1"/>
                  </a:solidFill>
                  <a:latin typeface="Arial"/>
                  <a:ea typeface="Arial"/>
                  <a:cs typeface="Arial"/>
                  <a:sym typeface="Arial"/>
                </a:rPr>
                <a:t> B : </a:t>
              </a:r>
              <a:r>
                <a:rPr lang="fr-FR" b="1">
                  <a:solidFill>
                    <a:schemeClr val="lt1"/>
                  </a:solidFill>
                </a:rPr>
                <a:t>Transport</a:t>
              </a:r>
              <a:endParaRPr sz="1400" b="0" i="0" u="none" strike="noStrike" cap="none">
                <a:solidFill>
                  <a:schemeClr val="lt1"/>
                </a:solidFill>
                <a:latin typeface="Arial"/>
                <a:ea typeface="Arial"/>
                <a:cs typeface="Arial"/>
                <a:sym typeface="Arial"/>
              </a:endParaRPr>
            </a:p>
          </p:txBody>
        </p:sp>
        <p:sp>
          <p:nvSpPr>
            <p:cNvPr id="814" name="Google Shape;814;g25d7924336e_0_0"/>
            <p:cNvSpPr/>
            <p:nvPr/>
          </p:nvSpPr>
          <p:spPr>
            <a:xfrm>
              <a:off x="2205182" y="4371562"/>
              <a:ext cx="3728700" cy="364800"/>
            </a:xfrm>
            <a:prstGeom prst="rect">
              <a:avLst/>
            </a:prstGeom>
            <a:no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rgbClr val="000000"/>
                </a:buClr>
                <a:buSzPts val="1400"/>
                <a:buFont typeface="Arial"/>
                <a:buChar char="•"/>
              </a:pPr>
              <a:r>
                <a:rPr lang="fr-FR" sz="1400" b="1" i="0" u="none" strike="noStrike" cap="none">
                  <a:solidFill>
                    <a:schemeClr val="lt1"/>
                  </a:solidFill>
                  <a:latin typeface="Arial"/>
                  <a:ea typeface="Arial"/>
                  <a:cs typeface="Arial"/>
                  <a:sym typeface="Arial"/>
                </a:rPr>
                <a:t> C : </a:t>
              </a:r>
              <a:r>
                <a:rPr lang="fr-FR" b="1">
                  <a:solidFill>
                    <a:schemeClr val="lt1"/>
                  </a:solidFill>
                </a:rPr>
                <a:t>Santé</a:t>
              </a:r>
              <a:endParaRPr sz="1400" b="0" i="0" u="none" strike="noStrike" cap="none">
                <a:solidFill>
                  <a:schemeClr val="lt1"/>
                </a:solidFill>
                <a:latin typeface="Arial"/>
                <a:ea typeface="Arial"/>
                <a:cs typeface="Arial"/>
                <a:sym typeface="Arial"/>
              </a:endParaRPr>
            </a:p>
          </p:txBody>
        </p:sp>
        <p:sp>
          <p:nvSpPr>
            <p:cNvPr id="815" name="Google Shape;815;g25d7924336e_0_0"/>
            <p:cNvSpPr/>
            <p:nvPr/>
          </p:nvSpPr>
          <p:spPr>
            <a:xfrm>
              <a:off x="6237548" y="4386494"/>
              <a:ext cx="3058800" cy="364800"/>
            </a:xfrm>
            <a:prstGeom prst="rect">
              <a:avLst/>
            </a:prstGeom>
            <a:no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rgbClr val="000000"/>
                </a:buClr>
                <a:buSzPts val="1400"/>
                <a:buFont typeface="Arial"/>
                <a:buChar char="•"/>
              </a:pPr>
              <a:r>
                <a:rPr lang="fr-FR" sz="1400" b="1" i="0" u="none" strike="noStrike" cap="none">
                  <a:solidFill>
                    <a:schemeClr val="lt1"/>
                  </a:solidFill>
                  <a:latin typeface="Arial"/>
                  <a:ea typeface="Arial"/>
                  <a:cs typeface="Arial"/>
                  <a:sym typeface="Arial"/>
                </a:rPr>
                <a:t> D : </a:t>
              </a:r>
              <a:r>
                <a:rPr lang="fr-FR" b="1">
                  <a:solidFill>
                    <a:schemeClr val="lt1"/>
                  </a:solidFill>
                </a:rPr>
                <a:t>Énergie au domicile</a:t>
              </a:r>
              <a:r>
                <a:rPr lang="fr-FR" sz="1400" b="1" i="0" u="none" strike="noStrike" cap="none">
                  <a:solidFill>
                    <a:schemeClr val="lt1"/>
                  </a:solidFill>
                  <a:latin typeface="Arial"/>
                  <a:ea typeface="Arial"/>
                  <a:cs typeface="Arial"/>
                  <a:sym typeface="Arial"/>
                </a:rPr>
                <a:t>	</a:t>
              </a:r>
              <a:endParaRPr sz="1400" b="0" i="0" u="none" strike="noStrike" cap="none">
                <a:solidFill>
                  <a:schemeClr val="lt1"/>
                </a:solidFill>
                <a:latin typeface="Arial"/>
                <a:ea typeface="Arial"/>
                <a:cs typeface="Arial"/>
                <a:sym typeface="Arial"/>
              </a:endParaRPr>
            </a:p>
          </p:txBody>
        </p:sp>
      </p:grpSp>
      <p:sp>
        <p:nvSpPr>
          <p:cNvPr id="816" name="Google Shape;816;g25d7924336e_0_0"/>
          <p:cNvSpPr/>
          <p:nvPr/>
        </p:nvSpPr>
        <p:spPr>
          <a:xfrm>
            <a:off x="11662148" y="6309124"/>
            <a:ext cx="443700" cy="450000"/>
          </a:xfrm>
          <a:prstGeom prst="ellipse">
            <a:avLst/>
          </a:prstGeom>
          <a:solidFill>
            <a:srgbClr val="3486C5">
              <a:alpha val="2353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17" name="Google Shape;817;g25d7924336e_0_0"/>
          <p:cNvGrpSpPr/>
          <p:nvPr/>
        </p:nvGrpSpPr>
        <p:grpSpPr>
          <a:xfrm>
            <a:off x="11777234" y="6364860"/>
            <a:ext cx="217178" cy="355351"/>
            <a:chOff x="11157555" y="6024051"/>
            <a:chExt cx="370295" cy="605884"/>
          </a:xfrm>
        </p:grpSpPr>
        <p:sp>
          <p:nvSpPr>
            <p:cNvPr id="818" name="Google Shape;818;g25d7924336e_0_0"/>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819" name="Google Shape;819;g25d7924336e_0_0"/>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820" name="Google Shape;820;g25d7924336e_0_0"/>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25d7924336e_0_20"/>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fr-FR" sz="4800" b="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a:p>
        </p:txBody>
      </p:sp>
      <p:grpSp>
        <p:nvGrpSpPr>
          <p:cNvPr id="827" name="Google Shape;827;g25d7924336e_0_20"/>
          <p:cNvGrpSpPr/>
          <p:nvPr/>
        </p:nvGrpSpPr>
        <p:grpSpPr>
          <a:xfrm>
            <a:off x="2343600" y="2818800"/>
            <a:ext cx="7920360" cy="2359740"/>
            <a:chOff x="2113868" y="2397797"/>
            <a:chExt cx="7920360" cy="2359740"/>
          </a:xfrm>
        </p:grpSpPr>
        <p:sp>
          <p:nvSpPr>
            <p:cNvPr id="828" name="Google Shape;828;g25d7924336e_0_20"/>
            <p:cNvSpPr/>
            <p:nvPr/>
          </p:nvSpPr>
          <p:spPr>
            <a:xfrm>
              <a:off x="2113868" y="3821837"/>
              <a:ext cx="3888000" cy="431700"/>
            </a:xfrm>
            <a:prstGeom prst="roundRect">
              <a:avLst>
                <a:gd name="adj" fmla="val 45346"/>
              </a:avLst>
            </a:prstGeom>
            <a:solidFill>
              <a:schemeClr val="lt1"/>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25d7924336e_0_20"/>
            <p:cNvSpPr/>
            <p:nvPr/>
          </p:nvSpPr>
          <p:spPr>
            <a:xfrm>
              <a:off x="211386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25d7924336e_0_20"/>
            <p:cNvSpPr/>
            <p:nvPr/>
          </p:nvSpPr>
          <p:spPr>
            <a:xfrm>
              <a:off x="6146228" y="3821837"/>
              <a:ext cx="3888000" cy="431700"/>
            </a:xfrm>
            <a:prstGeom prst="roundRect">
              <a:avLst>
                <a:gd name="adj" fmla="val 45346"/>
              </a:avLst>
            </a:prstGeom>
            <a:solidFill>
              <a:schemeClr val="lt1"/>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25d7924336e_0_20"/>
            <p:cNvSpPr/>
            <p:nvPr/>
          </p:nvSpPr>
          <p:spPr>
            <a:xfrm>
              <a:off x="614622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25d7924336e_0_20"/>
            <p:cNvSpPr/>
            <p:nvPr/>
          </p:nvSpPr>
          <p:spPr>
            <a:xfrm>
              <a:off x="2113868" y="2397797"/>
              <a:ext cx="7632300" cy="863700"/>
            </a:xfrm>
            <a:prstGeom prst="roundRect">
              <a:avLst>
                <a:gd name="adj" fmla="val 29424"/>
              </a:avLst>
            </a:prstGeom>
            <a:solidFill>
              <a:srgbClr val="3486C5"/>
            </a:solidFill>
            <a:ln w="9525" cap="flat" cmpd="sng">
              <a:solidFill>
                <a:srgbClr val="3486C5"/>
              </a:solidFill>
              <a:prstDash val="solid"/>
              <a:round/>
              <a:headEnd type="none" w="sm" len="sm"/>
              <a:tailEnd type="none" w="sm" len="sm"/>
            </a:ln>
          </p:spPr>
          <p:txBody>
            <a:bodyPr spcFirstLastPara="1" wrap="square" lIns="90000" tIns="45000" rIns="90000" bIns="45000" anchor="ctr" anchorCtr="0">
              <a:noAutofit/>
            </a:bodyPr>
            <a:lstStyle/>
            <a:p>
              <a:pPr marL="0" lvl="0" indent="0" algn="ctr" rtl="0">
                <a:spcBef>
                  <a:spcPts val="0"/>
                </a:spcBef>
                <a:spcAft>
                  <a:spcPts val="0"/>
                </a:spcAft>
                <a:buClr>
                  <a:srgbClr val="000000"/>
                </a:buClr>
                <a:buSzPts val="2000"/>
                <a:buFont typeface="Arial"/>
                <a:buNone/>
              </a:pPr>
              <a:r>
                <a:rPr lang="fr-FR" sz="2000" b="1">
                  <a:solidFill>
                    <a:schemeClr val="lt1"/>
                  </a:solidFill>
                </a:rPr>
                <a:t>Quels sont les principaux postes d'émission au niveau individuel?</a:t>
              </a:r>
              <a:endParaRPr sz="2000" b="1">
                <a:solidFill>
                  <a:schemeClr val="lt1"/>
                </a:solidFill>
              </a:endParaRPr>
            </a:p>
          </p:txBody>
        </p:sp>
        <p:sp>
          <p:nvSpPr>
            <p:cNvPr id="833" name="Google Shape;833;g25d7924336e_0_20"/>
            <p:cNvSpPr/>
            <p:nvPr/>
          </p:nvSpPr>
          <p:spPr>
            <a:xfrm>
              <a:off x="2186843" y="3867572"/>
              <a:ext cx="3495300" cy="204900"/>
            </a:xfrm>
            <a:prstGeom prst="rect">
              <a:avLst/>
            </a:prstGeom>
            <a:solidFill>
              <a:schemeClr val="lt1"/>
            </a:solid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chemeClr val="accent1"/>
                </a:buClr>
                <a:buSzPts val="1400"/>
                <a:buFont typeface="Arial"/>
                <a:buChar char="•"/>
              </a:pPr>
              <a:r>
                <a:rPr lang="fr-FR" sz="1400" b="1" i="0" u="none" strike="noStrike" cap="none">
                  <a:solidFill>
                    <a:schemeClr val="accent1"/>
                  </a:solidFill>
                  <a:latin typeface="Arial"/>
                  <a:ea typeface="Arial"/>
                  <a:cs typeface="Arial"/>
                  <a:sym typeface="Arial"/>
                </a:rPr>
                <a:t> A : </a:t>
              </a:r>
              <a:r>
                <a:rPr lang="fr-FR" b="1">
                  <a:solidFill>
                    <a:schemeClr val="accent1"/>
                  </a:solidFill>
                </a:rPr>
                <a:t>Alimentation</a:t>
              </a:r>
              <a:endParaRPr sz="1400" b="0" i="0" u="none" strike="noStrike" cap="none">
                <a:solidFill>
                  <a:schemeClr val="accent1"/>
                </a:solidFill>
                <a:latin typeface="Arial"/>
                <a:ea typeface="Arial"/>
                <a:cs typeface="Arial"/>
                <a:sym typeface="Arial"/>
              </a:endParaRPr>
            </a:p>
          </p:txBody>
        </p:sp>
        <p:sp>
          <p:nvSpPr>
            <p:cNvPr id="834" name="Google Shape;834;g25d7924336e_0_20"/>
            <p:cNvSpPr/>
            <p:nvPr/>
          </p:nvSpPr>
          <p:spPr>
            <a:xfrm>
              <a:off x="6237565" y="3867562"/>
              <a:ext cx="3728700" cy="364800"/>
            </a:xfrm>
            <a:prstGeom prst="rect">
              <a:avLst/>
            </a:prstGeom>
            <a:no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chemeClr val="accent1"/>
                </a:buClr>
                <a:buSzPts val="1400"/>
                <a:buFont typeface="Arial"/>
                <a:buChar char="•"/>
              </a:pPr>
              <a:r>
                <a:rPr lang="fr-FR" sz="1400" b="1" i="0" u="none" strike="noStrike" cap="none">
                  <a:solidFill>
                    <a:schemeClr val="accent1"/>
                  </a:solidFill>
                  <a:latin typeface="Arial"/>
                  <a:ea typeface="Arial"/>
                  <a:cs typeface="Arial"/>
                  <a:sym typeface="Arial"/>
                </a:rPr>
                <a:t> B : </a:t>
              </a:r>
              <a:r>
                <a:rPr lang="fr-FR" b="1">
                  <a:solidFill>
                    <a:schemeClr val="accent1"/>
                  </a:solidFill>
                </a:rPr>
                <a:t>Transport</a:t>
              </a:r>
              <a:endParaRPr sz="1400" b="0" i="0" u="none" strike="noStrike" cap="none">
                <a:solidFill>
                  <a:schemeClr val="accent1"/>
                </a:solidFill>
                <a:latin typeface="Arial"/>
                <a:ea typeface="Arial"/>
                <a:cs typeface="Arial"/>
                <a:sym typeface="Arial"/>
              </a:endParaRPr>
            </a:p>
          </p:txBody>
        </p:sp>
        <p:sp>
          <p:nvSpPr>
            <p:cNvPr id="835" name="Google Shape;835;g25d7924336e_0_20"/>
            <p:cNvSpPr/>
            <p:nvPr/>
          </p:nvSpPr>
          <p:spPr>
            <a:xfrm>
              <a:off x="2205182" y="4371562"/>
              <a:ext cx="3728700" cy="364800"/>
            </a:xfrm>
            <a:prstGeom prst="rect">
              <a:avLst/>
            </a:prstGeom>
            <a:no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rgbClr val="000000"/>
                </a:buClr>
                <a:buSzPts val="1400"/>
                <a:buFont typeface="Arial"/>
                <a:buChar char="•"/>
              </a:pPr>
              <a:r>
                <a:rPr lang="fr-FR" sz="1400" b="1" i="0" u="none" strike="noStrike" cap="none">
                  <a:solidFill>
                    <a:schemeClr val="lt1"/>
                  </a:solidFill>
                  <a:latin typeface="Arial"/>
                  <a:ea typeface="Arial"/>
                  <a:cs typeface="Arial"/>
                  <a:sym typeface="Arial"/>
                </a:rPr>
                <a:t> C : </a:t>
              </a:r>
              <a:r>
                <a:rPr lang="fr-FR" b="1">
                  <a:solidFill>
                    <a:schemeClr val="lt1"/>
                  </a:solidFill>
                </a:rPr>
                <a:t>Santé</a:t>
              </a:r>
              <a:endParaRPr sz="1400" b="0" i="0" u="none" strike="noStrike" cap="none">
                <a:solidFill>
                  <a:schemeClr val="lt1"/>
                </a:solidFill>
                <a:latin typeface="Arial"/>
                <a:ea typeface="Arial"/>
                <a:cs typeface="Arial"/>
                <a:sym typeface="Arial"/>
              </a:endParaRPr>
            </a:p>
          </p:txBody>
        </p:sp>
        <p:sp>
          <p:nvSpPr>
            <p:cNvPr id="836" name="Google Shape;836;g25d7924336e_0_20"/>
            <p:cNvSpPr/>
            <p:nvPr/>
          </p:nvSpPr>
          <p:spPr>
            <a:xfrm>
              <a:off x="6237548" y="4386494"/>
              <a:ext cx="3058800" cy="364800"/>
            </a:xfrm>
            <a:prstGeom prst="rect">
              <a:avLst/>
            </a:prstGeom>
            <a:noFill/>
            <a:ln>
              <a:noFill/>
            </a:ln>
          </p:spPr>
          <p:txBody>
            <a:bodyPr spcFirstLastPara="1" wrap="square" lIns="90000" tIns="45000" rIns="90000" bIns="45000" anchor="t" anchorCtr="0">
              <a:noAutofit/>
            </a:bodyPr>
            <a:lstStyle/>
            <a:p>
              <a:pPr marL="0" marR="0" lvl="0" indent="-88900" algn="l" rtl="0">
                <a:lnSpc>
                  <a:spcPct val="100000"/>
                </a:lnSpc>
                <a:spcBef>
                  <a:spcPts val="0"/>
                </a:spcBef>
                <a:spcAft>
                  <a:spcPts val="0"/>
                </a:spcAft>
                <a:buClr>
                  <a:srgbClr val="000000"/>
                </a:buClr>
                <a:buSzPts val="1400"/>
                <a:buFont typeface="Arial"/>
                <a:buChar char="•"/>
              </a:pPr>
              <a:r>
                <a:rPr lang="fr-FR" sz="1400" b="1" i="0" u="none" strike="noStrike" cap="none">
                  <a:solidFill>
                    <a:schemeClr val="lt1"/>
                  </a:solidFill>
                  <a:latin typeface="Arial"/>
                  <a:ea typeface="Arial"/>
                  <a:cs typeface="Arial"/>
                  <a:sym typeface="Arial"/>
                </a:rPr>
                <a:t> D : </a:t>
              </a:r>
              <a:r>
                <a:rPr lang="fr-FR" b="1">
                  <a:solidFill>
                    <a:schemeClr val="lt1"/>
                  </a:solidFill>
                </a:rPr>
                <a:t>Energie utilisée au domicile</a:t>
              </a:r>
              <a:endParaRPr sz="1400" b="0" i="0" u="none" strike="noStrike" cap="none">
                <a:solidFill>
                  <a:schemeClr val="lt1"/>
                </a:solidFill>
                <a:latin typeface="Arial"/>
                <a:ea typeface="Arial"/>
                <a:cs typeface="Arial"/>
                <a:sym typeface="Arial"/>
              </a:endParaRPr>
            </a:p>
          </p:txBody>
        </p:sp>
      </p:grpSp>
      <p:sp>
        <p:nvSpPr>
          <p:cNvPr id="837" name="Google Shape;837;g25d7924336e_0_20"/>
          <p:cNvSpPr/>
          <p:nvPr/>
        </p:nvSpPr>
        <p:spPr>
          <a:xfrm>
            <a:off x="11662148" y="6309124"/>
            <a:ext cx="443700" cy="450000"/>
          </a:xfrm>
          <a:prstGeom prst="ellipse">
            <a:avLst/>
          </a:prstGeom>
          <a:solidFill>
            <a:srgbClr val="3486C5">
              <a:alpha val="2353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8" name="Google Shape;838;g25d7924336e_0_20"/>
          <p:cNvGrpSpPr/>
          <p:nvPr/>
        </p:nvGrpSpPr>
        <p:grpSpPr>
          <a:xfrm>
            <a:off x="11777234" y="6364860"/>
            <a:ext cx="217178" cy="355351"/>
            <a:chOff x="11157555" y="6024051"/>
            <a:chExt cx="370295" cy="605884"/>
          </a:xfrm>
        </p:grpSpPr>
        <p:sp>
          <p:nvSpPr>
            <p:cNvPr id="839" name="Google Shape;839;g25d7924336e_0_20"/>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840" name="Google Shape;840;g25d7924336e_0_20"/>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841" name="Google Shape;841;g25d7924336e_0_20"/>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
</file>

<file path=ppt/theme/theme1.xml><?xml version="1.0" encoding="utf-8"?>
<a:theme xmlns:a="http://schemas.openxmlformats.org/drawingml/2006/main"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4439</Words>
  <Application>Microsoft Office PowerPoint</Application>
  <PresentationFormat>Grand écran</PresentationFormat>
  <Paragraphs>372</Paragraphs>
  <Slides>32</Slides>
  <Notes>32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32</vt:i4>
      </vt:variant>
    </vt:vector>
  </HeadingPairs>
  <TitlesOfParts>
    <vt:vector size="40" baseType="lpstr">
      <vt:lpstr>Arial</vt:lpstr>
      <vt:lpstr>Bebas Neue</vt:lpstr>
      <vt:lpstr>Comfortaa</vt:lpstr>
      <vt:lpstr>Calibri</vt:lpstr>
      <vt:lpstr>Lato</vt:lpstr>
      <vt:lpstr>Corbel</vt:lpstr>
      <vt:lpstr>Century Gothic</vt:lpstr>
      <vt:lpstr>Thème Clicks On</vt:lpstr>
      <vt:lpstr>Présentation PowerPoint</vt:lpstr>
      <vt:lpstr>Bienvenue dans les contenus pédagogiques Clicks On !</vt:lpstr>
      <vt:lpstr>Plan d’action</vt:lpstr>
      <vt:lpstr>Que pouvons-nous faire ?</vt:lpstr>
      <vt:lpstr>Que pouvons-nous faire ? </vt:lpstr>
      <vt:lpstr>Quels sont les objectifs qui doivent être définis ?</vt:lpstr>
      <vt:lpstr>Premier niveau d’action</vt:lpstr>
      <vt:lpstr>Quiz ! </vt:lpstr>
      <vt:lpstr>Quiz ! </vt:lpstr>
      <vt:lpstr>Empreinte carbone individuelle annuelle européenne </vt:lpstr>
      <vt:lpstr>Deuxième niveau d’action</vt:lpstr>
      <vt:lpstr>Que pouvons-nous faire ensemble ?</vt:lpstr>
      <vt:lpstr>Exprimer vos avis</vt:lpstr>
      <vt:lpstr>Obstacles au changement</vt:lpstr>
      <vt:lpstr>Le contexte socio-culturel</vt:lpstr>
      <vt:lpstr>Qu’est-ce qui constitue une solution adaptée ?</vt:lpstr>
      <vt:lpstr>Plan d’action</vt:lpstr>
      <vt:lpstr>Plan d’action en 4 étapes</vt:lpstr>
      <vt:lpstr>Présentation PowerPoint</vt:lpstr>
      <vt:lpstr>Présentation PowerPoint</vt:lpstr>
      <vt:lpstr>Présentation PowerPoint</vt:lpstr>
      <vt:lpstr>Présentation PowerPoint</vt:lpstr>
      <vt:lpstr>Conseils pour définir le défi</vt:lpstr>
      <vt:lpstr>Présentation PowerPoint</vt:lpstr>
      <vt:lpstr>Présentation PowerPoint</vt:lpstr>
      <vt:lpstr>Présentation PowerPoint</vt:lpstr>
      <vt:lpstr>Présentation PowerPoint</vt:lpstr>
      <vt:lpstr>Etape 2 - Pour clôturer la séance</vt:lpstr>
      <vt:lpstr>Etape 3 - Création du plan d’action</vt:lpstr>
      <vt:lpstr>Etape 4 - Evaluation de la faisabilité et validation du plan d’action</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Utilisateur1</dc:creator>
  <cp:lastModifiedBy>Teddy C | ABC</cp:lastModifiedBy>
  <cp:revision>1</cp:revision>
  <dcterms:modified xsi:type="dcterms:W3CDTF">2025-01-29T10:44:56Z</dcterms:modified>
</cp:coreProperties>
</file>