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82" r:id="rId6"/>
    <p:sldMasterId id="214748371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y="6858000" cx="12192000"/>
  <p:notesSz cx="6858000" cy="9144000"/>
  <p:embeddedFontLst>
    <p:embeddedFont>
      <p:font typeface="Corbel"/>
      <p:regular r:id="rId33"/>
      <p:bold r:id="rId34"/>
      <p:italic r:id="rId35"/>
      <p:boldItalic r:id="rId36"/>
    </p:embeddedFont>
    <p:embeddedFont>
      <p:font typeface="Bebas Neue"/>
      <p:regular r:id="rId37"/>
    </p:embeddedFont>
    <p:embeddedFont>
      <p:font typeface="Comfortaa"/>
      <p:regular r:id="rId38"/>
      <p:bold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4" roundtripDataSignature="AMtx7mj27W8AuEZUwMo/uGvYJnTNbIU5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831052-474A-4F62-8401-1315B0E1B0C0}">
  <a:tblStyle styleId="{65831052-474A-4F62-8401-1315B0E1B0C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2.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4.xml"/><Relationship Id="rId44" Type="http://customschemas.google.com/relationships/presentationmetadata" Target="metadata"/><Relationship Id="rId21" Type="http://schemas.openxmlformats.org/officeDocument/2006/relationships/slide" Target="slides/slide13.xml"/><Relationship Id="rId43" Type="http://schemas.openxmlformats.org/officeDocument/2006/relationships/font" Target="fonts/CenturyGothic-boldItalic.fnt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Corbel-regular.fntdata"/><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Corbel-italic.fntdata"/><Relationship Id="rId12" Type="http://schemas.openxmlformats.org/officeDocument/2006/relationships/slide" Target="slides/slide4.xml"/><Relationship Id="rId34" Type="http://schemas.openxmlformats.org/officeDocument/2006/relationships/font" Target="fonts/Corbel-bold.fntdata"/><Relationship Id="rId15" Type="http://schemas.openxmlformats.org/officeDocument/2006/relationships/slide" Target="slides/slide7.xml"/><Relationship Id="rId37" Type="http://schemas.openxmlformats.org/officeDocument/2006/relationships/font" Target="fonts/BebasNeue-regular.fntdata"/><Relationship Id="rId14" Type="http://schemas.openxmlformats.org/officeDocument/2006/relationships/slide" Target="slides/slide6.xml"/><Relationship Id="rId36" Type="http://schemas.openxmlformats.org/officeDocument/2006/relationships/font" Target="fonts/Corbel-boldItalic.fntdata"/><Relationship Id="rId17" Type="http://schemas.openxmlformats.org/officeDocument/2006/relationships/slide" Target="slides/slide9.xml"/><Relationship Id="rId39" Type="http://schemas.openxmlformats.org/officeDocument/2006/relationships/font" Target="fonts/Comfortaa-bold.fntdata"/><Relationship Id="rId16" Type="http://schemas.openxmlformats.org/officeDocument/2006/relationships/slide" Target="slides/slide8.xml"/><Relationship Id="rId38" Type="http://schemas.openxmlformats.org/officeDocument/2006/relationships/font" Target="fonts/Comfortaa-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cc-berlin.net/en/research/co2-budget.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info/strategy/priorities-2019-2024/european-green-deal_en" TargetMode="External"/><Relationship Id="rId3" Type="http://schemas.openxmlformats.org/officeDocument/2006/relationships/hyperlink" Target="https://ec.europa.eu/info/strategy/priorities-2019-2024/european-green-deal_e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27a6cee56d1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fr-FR"/>
              <a:t>Durante questa fase, gli studenti impareranno di più sulle strategie di transizione, sui fattori chiave per implementare una transizione che soddisfi le sfide e sui benefici ottenuti con la transizione. Gli studenti possono ora condividere le loro esperienze, i risultati del progetto e le aree di miglioramento per gli anni successivi.</a:t>
            </a:r>
            <a:endParaRPr/>
          </a:p>
        </p:txBody>
      </p:sp>
      <p:sp>
        <p:nvSpPr>
          <p:cNvPr id="1037" name="Google Shape;1037;g27a6cee56d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0" lang="fr-FR" u="none" strike="noStrike">
                <a:solidFill>
                  <a:srgbClr val="000000"/>
                </a:solidFill>
                <a:latin typeface="Corbel"/>
                <a:ea typeface="Corbel"/>
                <a:cs typeface="Corbel"/>
                <a:sym typeface="Corbel"/>
              </a:rPr>
              <a:t>Non è facile sapere quanti gas serra possiamo emettere prima di raggiungere un riscaldamento globale di 2°, ma gli esperti del clima hanno stimato nel 2018 che questa soglia sarà raggiunta se emettiamo 1170GtCO2 in più e 420GtCO2 per un aumento di 1,5°. Al livello effettivo di emissione: 50GtCO2/an, abbiamo solo pochi anni per agire.</a:t>
            </a:r>
            <a:endParaRPr i="0" u="none" strike="noStrike">
              <a:solidFill>
                <a:srgbClr val="000000"/>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u="sng">
                <a:solidFill>
                  <a:schemeClr val="hlink"/>
                </a:solidFill>
                <a:hlinkClick r:id="rId2"/>
              </a:rPr>
              <a:t>Remaining carbon budget - Mercator Research Institute on Global Commons and Climate Change (MCC) (mcc-berlin.net)</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Source : IPCC AR6, WGI, Table SPM.2 - </a:t>
            </a:r>
            <a:r>
              <a:rPr i="1" lang="fr-FR" sz="1200">
                <a:solidFill>
                  <a:schemeClr val="dk1"/>
                </a:solidFill>
                <a:latin typeface="Corbel"/>
                <a:ea typeface="Corbel"/>
                <a:cs typeface="Corbel"/>
                <a:sym typeface="Corbel"/>
              </a:rPr>
              <a:t>Estimates of historical carbon dioxide (CO2) emissions and remaining carbon budgets.</a:t>
            </a:r>
            <a:endParaRPr>
              <a:latin typeface="Corbel"/>
              <a:ea typeface="Corbel"/>
              <a:cs typeface="Corbel"/>
              <a:sym typeface="Corbel"/>
            </a:endParaRPr>
          </a:p>
        </p:txBody>
      </p:sp>
      <p:sp>
        <p:nvSpPr>
          <p:cNvPr id="1271" name="Google Shape;127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fr-FR">
                <a:solidFill>
                  <a:srgbClr val="000000"/>
                </a:solidFill>
                <a:latin typeface="Corbel"/>
                <a:ea typeface="Corbel"/>
                <a:cs typeface="Corbel"/>
                <a:sym typeface="Corbel"/>
              </a:rPr>
              <a:t>Ci sono e ci saranno sempre meno combustibili fossili perché non sono rinnovabili. Ma abbiamo già scoperto abbastanza gas, petrolio e carbone da portarci ben oltre il riscaldamento globale di +2°C. Allora la domanda non è se ci mancheranno o meno i combustibili fossili, ma saremo in grado di smettere di bruciare combustibili fossili abbastanza velocemente da limitare il riscaldamento globale e le sue conseguenze? </a:t>
            </a:r>
            <a:endParaRPr>
              <a:latin typeface="Corbel"/>
              <a:ea typeface="Corbel"/>
              <a:cs typeface="Corbel"/>
              <a:sym typeface="Corbel"/>
            </a:endParaRPr>
          </a:p>
          <a:p>
            <a:pPr indent="0" lvl="0" marL="0" rtl="0" algn="l">
              <a:lnSpc>
                <a:spcPct val="100000"/>
              </a:lnSpc>
              <a:spcBef>
                <a:spcPts val="0"/>
              </a:spcBef>
              <a:spcAft>
                <a:spcPts val="0"/>
              </a:spcAft>
              <a:buSzPts val="1100"/>
              <a:buNone/>
            </a:pPr>
            <a:r>
              <a:t/>
            </a:r>
            <a:endParaRPr>
              <a:latin typeface="Corbel"/>
              <a:ea typeface="Corbel"/>
              <a:cs typeface="Corbel"/>
              <a:sym typeface="Corbel"/>
            </a:endParaRPr>
          </a:p>
        </p:txBody>
      </p:sp>
      <p:sp>
        <p:nvSpPr>
          <p:cNvPr id="1307" name="Google Shape;13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e5c92afe2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Sappiamo che dovremmo ridurre molto le nostre emissioni di gas serra per mantenere il riscaldamento globale sotto i 2°C. Possiamo intraprendere diverse azioni individualmente, ma poiché abbiamo bisogno di cambiare la nostra società nel suo complesso, dobbiamo agire collettivamente a diversi livelli, dobbiamo ripensare le nostre organizzazioni locali e nazionali e cambiare il modo in cui produciamo e consumiamo a livello aziendale ed imprenditoriale. Ora che hai imparato molto in questo progetto hai la possibilità di aumentare la consapevolezza intorno a te e coinvolgere altre persone per ridurre massivamente le nostre emissioni!</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a:latin typeface="Corbel"/>
              <a:ea typeface="Corbel"/>
              <a:cs typeface="Corbel"/>
              <a:sym typeface="Corbel"/>
            </a:endParaRPr>
          </a:p>
        </p:txBody>
      </p:sp>
      <p:sp>
        <p:nvSpPr>
          <p:cNvPr id="1351" name="Google Shape;1351;ge5c92afe2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2" name="Google Shape;136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Abbiamo solo pochi anni per agire, ma dovremmo continuare a ridurre le nostre emissioni sul  lungo periodo, ecco perché è importante sviluppare una strategia di transizione. Il calcolo delle emissioni di CO2 permette di valutare le emissioni e quindi i primi impatti sul cambiamento climatico. Tuttavia, è necessario andare oltre per innescare davvero la low-carbon transition: le organizzazioni devono mettere in atto piani d'azione, e applicarli nel tempo.</a:t>
            </a:r>
            <a:endParaRPr>
              <a:solidFill>
                <a:schemeClr val="dk1"/>
              </a:solidFill>
              <a:latin typeface="Corbel"/>
              <a:ea typeface="Corbel"/>
              <a:cs typeface="Corbel"/>
              <a:sym typeface="Corbel"/>
            </a:endParaRPr>
          </a:p>
          <a:p>
            <a:pPr indent="0" lvl="0" marL="152400" rtl="0" algn="l">
              <a:lnSpc>
                <a:spcPct val="115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8" name="Google Shape;13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Per raggiungere  una transizione verso basse emissioni di CO2, è importante concentrarsi su ciò che è nostro compito e ciò che non lo è. Non è nostro compito definire gli obiettivi, gli obiettivi sono fissati dagli esperti di clima dell'IPCC e gli sforzi condivisi tra tutti i paesi e i settori di attività nella COP o altre istituzioni come l'Agenzia Internazionale dell'Energia (IEA). Quello su cui dovremmo concentrarci è come ridurre efficacemente le nostre emissioni, quali cambiamenti possiamo apportare nelle nostre società.</a:t>
            </a:r>
            <a:endParaRPr>
              <a:latin typeface="Corbel"/>
              <a:ea typeface="Corbel"/>
              <a:cs typeface="Corbel"/>
              <a:sym typeface="Corbel"/>
            </a:endParaRPr>
          </a:p>
        </p:txBody>
      </p:sp>
      <p:sp>
        <p:nvSpPr>
          <p:cNvPr id="1379" name="Google Shape;1379;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fr-FR">
                <a:solidFill>
                  <a:schemeClr val="dk1"/>
                </a:solidFill>
                <a:latin typeface="Corbel"/>
                <a:ea typeface="Corbel"/>
                <a:cs typeface="Corbel"/>
                <a:sym typeface="Corbel"/>
              </a:rPr>
              <a:t>Come abbiamo detto prima, nel 2021, abbiamo obiettivi internazionali e un accordo internazionale chiamato Accordo di Parigi. Non è un impegno vincolante e non ci sono sanzioni se i paesi non raggiungono i loro obiettivi nazionali, ma è un primo passo per stabilire una transizione a basse emissioni di gas serra.</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SzPts val="1100"/>
              <a:buNone/>
            </a:pPr>
            <a:r>
              <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SzPts val="1100"/>
              <a:buNone/>
            </a:pPr>
            <a:r>
              <a:rPr lang="fr-FR">
                <a:solidFill>
                  <a:schemeClr val="dk1"/>
                </a:solidFill>
                <a:latin typeface="Corbel"/>
                <a:ea typeface="Corbel"/>
                <a:cs typeface="Corbel"/>
                <a:sym typeface="Corbel"/>
              </a:rPr>
              <a:t>Molti paesi completano il loro impegno verso l'Accordo di Parigi con obiettivi nazionali e leggi nazionali che specificano, per esempio, gli obiettivi settoriali di certe industrie.</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a:latin typeface="Corbel"/>
              <a:ea typeface="Corbel"/>
              <a:cs typeface="Corbel"/>
              <a:sym typeface="Corbel"/>
            </a:endParaRPr>
          </a:p>
        </p:txBody>
      </p:sp>
      <p:sp>
        <p:nvSpPr>
          <p:cNvPr id="1400" name="Google Shape;140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e2858c0e62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Ecco l'esempio della Francia e la sua strategia nazionale per la riduzione delle emissioni di gas serra. Possiamo vedere che ci sono molti sforzi da fare per raggiungere l'obiettivo della carbon neutrality.</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a:latin typeface="Corbel"/>
              <a:ea typeface="Corbel"/>
              <a:cs typeface="Corbel"/>
              <a:sym typeface="Corbel"/>
            </a:endParaRPr>
          </a:p>
        </p:txBody>
      </p:sp>
      <p:sp>
        <p:nvSpPr>
          <p:cNvPr id="1406" name="Google Shape;1406;ge2858c0e62_0_198:notes"/>
          <p:cNvSpPr/>
          <p:nvPr>
            <p:ph idx="2" type="sldImg"/>
          </p:nvPr>
        </p:nvSpPr>
        <p:spPr>
          <a:xfrm>
            <a:off x="2051050" y="36513"/>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e56234d3cc_1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È importante stabilire una strategia e disegnare piani d'azione, ma ciò che conta sono le azioni che vengono intraprese. In Francia, non siamo al passo con gli obiettivi e dobbiamo fare più sforzi.</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a:latin typeface="Corbel"/>
              <a:ea typeface="Corbel"/>
              <a:cs typeface="Corbel"/>
              <a:sym typeface="Corbel"/>
            </a:endParaRPr>
          </a:p>
        </p:txBody>
      </p:sp>
      <p:sp>
        <p:nvSpPr>
          <p:cNvPr id="1437" name="Google Shape;1437;ge56234d3cc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È importante intraprendere azioni a tutti i livelli e soprattutto a livello locale. In effetti, il cambiamento climatico sta già avendo grandi conseguenze sulle comunità locali sia per l'aumento dei rischi naturali che per la riduzione delle risorse naturali. Molti territori, non dovrebbero solo pensare a come ridurre le loro emissioni, ma anche adattarsi al cambiamento climatico adesso e anticipare i rischi futuri.</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a:latin typeface="Corbel"/>
              <a:ea typeface="Corbel"/>
              <a:cs typeface="Corbel"/>
              <a:sym typeface="Corbel"/>
            </a:endParaRPr>
          </a:p>
        </p:txBody>
      </p:sp>
      <p:sp>
        <p:nvSpPr>
          <p:cNvPr id="1455" name="Google Shape;145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5" name="Google Shape;150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7a6cee56d1_1_10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27a6cee56d1_1_1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e2858c0e62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sz="1100">
                <a:solidFill>
                  <a:schemeClr val="dk1"/>
                </a:solidFill>
                <a:latin typeface="Corbel"/>
                <a:ea typeface="Corbel"/>
                <a:cs typeface="Corbel"/>
                <a:sym typeface="Corbel"/>
              </a:rPr>
              <a:t>Per mantenere il cambiamento climatico al di sotto dei 2°C, dovremmo fare cambiamenti drastici nelle nostre società, cambiamenti che possono sembrare impensabili ma che sono necessari. Ben oltre le nostre azioni individuali, è il momento di organizzarci collettivamente e trovare alternative per creare una nuova società.</a:t>
            </a:r>
            <a:endParaRPr/>
          </a:p>
          <a:p>
            <a:pPr indent="0" lvl="0" marL="0" rtl="0" algn="l">
              <a:lnSpc>
                <a:spcPct val="115000"/>
              </a:lnSpc>
              <a:spcBef>
                <a:spcPts val="0"/>
              </a:spcBef>
              <a:spcAft>
                <a:spcPts val="0"/>
              </a:spcAft>
              <a:buClr>
                <a:schemeClr val="dk1"/>
              </a:buClr>
              <a:buSzPts val="1100"/>
              <a:buFont typeface="Arial"/>
              <a:buNone/>
            </a:pPr>
            <a:r>
              <a:rPr lang="fr-FR" sz="1100">
                <a:solidFill>
                  <a:schemeClr val="dk1"/>
                </a:solidFill>
                <a:latin typeface="Corbel"/>
                <a:ea typeface="Corbel"/>
                <a:cs typeface="Corbel"/>
                <a:sym typeface="Corbel"/>
              </a:rPr>
              <a:t> </a:t>
            </a:r>
            <a:endParaRPr/>
          </a:p>
          <a:p>
            <a:pPr indent="0" lvl="0" marL="0" rtl="0" algn="l">
              <a:lnSpc>
                <a:spcPct val="115000"/>
              </a:lnSpc>
              <a:spcBef>
                <a:spcPts val="0"/>
              </a:spcBef>
              <a:spcAft>
                <a:spcPts val="0"/>
              </a:spcAft>
              <a:buClr>
                <a:schemeClr val="dk1"/>
              </a:buClr>
              <a:buSzPts val="1100"/>
              <a:buFont typeface="Arial"/>
              <a:buNone/>
            </a:pPr>
            <a:r>
              <a:rPr lang="fr-FR" sz="1100">
                <a:solidFill>
                  <a:schemeClr val="dk1"/>
                </a:solidFill>
                <a:latin typeface="Corbel"/>
                <a:ea typeface="Corbel"/>
                <a:cs typeface="Corbel"/>
                <a:sym typeface="Corbel"/>
              </a:rPr>
              <a:t>Su questa diapositiva, potete vedere alcune proposte fatte da una società di consulenza francese che ha cercato di stabilire una tabella di marcia per la Francia per essere in linea con l’obiettivo di 1,5°C. Se non si agisce nei prossimi anni, le stesse azioni saranno presto necessarie per rimanere sotto i 2°C.</a:t>
            </a:r>
            <a:endParaRPr/>
          </a:p>
          <a:p>
            <a:pPr indent="0" lvl="0" marL="0" rtl="0" algn="l">
              <a:lnSpc>
                <a:spcPct val="100000"/>
              </a:lnSpc>
              <a:spcBef>
                <a:spcPts val="0"/>
              </a:spcBef>
              <a:spcAft>
                <a:spcPts val="0"/>
              </a:spcAft>
              <a:buSzPts val="1100"/>
              <a:buNone/>
            </a:pPr>
            <a:r>
              <a:t/>
            </a:r>
            <a:endParaRPr sz="1100">
              <a:latin typeface="Corbel"/>
              <a:ea typeface="Corbel"/>
              <a:cs typeface="Corbel"/>
              <a:sym typeface="Corbel"/>
            </a:endParaRPr>
          </a:p>
          <a:p>
            <a:pPr indent="0" lvl="0" marL="0" rtl="0" algn="l">
              <a:lnSpc>
                <a:spcPct val="100000"/>
              </a:lnSpc>
              <a:spcBef>
                <a:spcPts val="0"/>
              </a:spcBef>
              <a:spcAft>
                <a:spcPts val="0"/>
              </a:spcAft>
              <a:buSzPts val="1100"/>
              <a:buNone/>
            </a:pPr>
            <a:r>
              <a:t/>
            </a:r>
            <a:endParaRPr/>
          </a:p>
        </p:txBody>
      </p:sp>
      <p:sp>
        <p:nvSpPr>
          <p:cNvPr id="1511" name="Google Shape;1511;ge2858c0e62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9" name="Google Shape;152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Speriamo che la riduzione delle nostre emissioni di gas serra e la creazione di una nuova società non siano solo sforzi e vincoli. Al contrario, è l'opportunità per  migliorare la qualità di tutta la nostra vita. Non si tratta solo di evitare i l’innalzamento della temperatura, ma di un vero e proprio progetto sociale che dobbiamo costruire! Certo, decarbonizzare un mondo non è qualcosa che si può fare da un giorno all'altro, tutto richiede tempo, ma cambiando il nostro punto di partenza, ci vengono offerte tante nuove prospettive.</a:t>
            </a:r>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 </a:t>
            </a:r>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Ecco alcuni vantaggi che sono in linea con la riduzione delle nostre emissioni di gas serra:</a:t>
            </a:r>
            <a:endParaRPr/>
          </a:p>
          <a:p>
            <a:pPr indent="-228600" lvl="0" marL="457200" rtl="0" algn="l">
              <a:lnSpc>
                <a:spcPct val="115000"/>
              </a:lnSpc>
              <a:spcBef>
                <a:spcPts val="0"/>
              </a:spcBef>
              <a:spcAft>
                <a:spcPts val="0"/>
              </a:spcAft>
              <a:buClr>
                <a:schemeClr val="dk1"/>
              </a:buClr>
              <a:buSzPts val="1100"/>
              <a:buFont typeface="Arial"/>
              <a:buNone/>
            </a:pPr>
            <a:r>
              <a:rPr lang="fr-FR">
                <a:solidFill>
                  <a:schemeClr val="dk1"/>
                </a:solidFill>
                <a:latin typeface="Calibri"/>
                <a:ea typeface="Calibri"/>
                <a:cs typeface="Calibri"/>
                <a:sym typeface="Calibri"/>
              </a:rPr>
              <a:t>-</a:t>
            </a:r>
            <a:r>
              <a:rPr lang="fr-FR">
                <a:solidFill>
                  <a:schemeClr val="dk1"/>
                </a:solidFill>
                <a:latin typeface="Times New Roman"/>
                <a:ea typeface="Times New Roman"/>
                <a:cs typeface="Times New Roman"/>
                <a:sym typeface="Times New Roman"/>
              </a:rPr>
              <a:t>  	</a:t>
            </a:r>
            <a:r>
              <a:rPr lang="fr-FR">
                <a:solidFill>
                  <a:schemeClr val="dk1"/>
                </a:solidFill>
                <a:latin typeface="Corbel"/>
                <a:ea typeface="Corbel"/>
                <a:cs typeface="Corbel"/>
                <a:sym typeface="Corbel"/>
              </a:rPr>
              <a:t>Standard più elevati nella nostra dieta e un modo diverso di spostarsi rappresentano un impatto positivo sulla nostra salute.</a:t>
            </a:r>
            <a:endParaRPr/>
          </a:p>
          <a:p>
            <a:pPr indent="-228600" lvl="0" marL="457200" rtl="0" algn="l">
              <a:lnSpc>
                <a:spcPct val="115000"/>
              </a:lnSpc>
              <a:spcBef>
                <a:spcPts val="0"/>
              </a:spcBef>
              <a:spcAft>
                <a:spcPts val="0"/>
              </a:spcAft>
              <a:buClr>
                <a:schemeClr val="dk1"/>
              </a:buClr>
              <a:buSzPts val="1100"/>
              <a:buFont typeface="Arial"/>
              <a:buNone/>
            </a:pPr>
            <a:r>
              <a:rPr lang="fr-FR">
                <a:solidFill>
                  <a:schemeClr val="dk1"/>
                </a:solidFill>
                <a:latin typeface="Calibri"/>
                <a:ea typeface="Calibri"/>
                <a:cs typeface="Calibri"/>
                <a:sym typeface="Calibri"/>
              </a:rPr>
              <a:t>-</a:t>
            </a:r>
            <a:r>
              <a:rPr lang="fr-FR">
                <a:solidFill>
                  <a:schemeClr val="dk1"/>
                </a:solidFill>
                <a:latin typeface="Times New Roman"/>
                <a:ea typeface="Times New Roman"/>
                <a:cs typeface="Times New Roman"/>
                <a:sym typeface="Times New Roman"/>
              </a:rPr>
              <a:t>  	</a:t>
            </a:r>
            <a:r>
              <a:rPr lang="fr-FR">
                <a:solidFill>
                  <a:schemeClr val="dk1"/>
                </a:solidFill>
                <a:latin typeface="Corbel"/>
                <a:ea typeface="Corbel"/>
                <a:cs typeface="Corbel"/>
                <a:sym typeface="Corbel"/>
              </a:rPr>
              <a:t>La transizione energetica significa anche ridurre la quantità di rifiuti alla fonte, e implementare le giuste misure di riscaldamento e isolamento nelle nostre case significa più comfort nella nostra vita quotidiana e un sicuro risparmio sulle nostre bollette.</a:t>
            </a:r>
            <a:endParaRPr/>
          </a:p>
          <a:p>
            <a:pPr indent="-228600" lvl="0" marL="457200" rtl="0" algn="l">
              <a:lnSpc>
                <a:spcPct val="115000"/>
              </a:lnSpc>
              <a:spcBef>
                <a:spcPts val="0"/>
              </a:spcBef>
              <a:spcAft>
                <a:spcPts val="0"/>
              </a:spcAft>
              <a:buClr>
                <a:schemeClr val="dk1"/>
              </a:buClr>
              <a:buSzPts val="1100"/>
              <a:buFont typeface="Arial"/>
              <a:buNone/>
            </a:pPr>
            <a:r>
              <a:rPr lang="fr-FR">
                <a:solidFill>
                  <a:schemeClr val="dk1"/>
                </a:solidFill>
                <a:latin typeface="Calibri"/>
                <a:ea typeface="Calibri"/>
                <a:cs typeface="Calibri"/>
                <a:sym typeface="Calibri"/>
              </a:rPr>
              <a:t>-</a:t>
            </a:r>
            <a:r>
              <a:rPr lang="fr-FR">
                <a:solidFill>
                  <a:schemeClr val="dk1"/>
                </a:solidFill>
                <a:latin typeface="Times New Roman"/>
                <a:ea typeface="Times New Roman"/>
                <a:cs typeface="Times New Roman"/>
                <a:sym typeface="Times New Roman"/>
              </a:rPr>
              <a:t>  	</a:t>
            </a:r>
            <a:r>
              <a:rPr lang="fr-FR">
                <a:solidFill>
                  <a:schemeClr val="dk1"/>
                </a:solidFill>
                <a:latin typeface="Corbel"/>
                <a:ea typeface="Corbel"/>
                <a:cs typeface="Corbel"/>
                <a:sym typeface="Corbel"/>
              </a:rPr>
              <a:t>Ridurre la nostra dipendenza dai combustibili fossili è anche un modo per guadagnare indipendenza dai paesi produttori e per costruire un mondo meno conflittuale.</a:t>
            </a:r>
            <a:endParaRPr/>
          </a:p>
          <a:p>
            <a:pPr indent="-228600" lvl="0" marL="457200" rtl="0" algn="l">
              <a:lnSpc>
                <a:spcPct val="115000"/>
              </a:lnSpc>
              <a:spcBef>
                <a:spcPts val="0"/>
              </a:spcBef>
              <a:spcAft>
                <a:spcPts val="0"/>
              </a:spcAft>
              <a:buClr>
                <a:schemeClr val="dk1"/>
              </a:buClr>
              <a:buSzPts val="1100"/>
              <a:buFont typeface="Arial"/>
              <a:buNone/>
            </a:pPr>
            <a:r>
              <a:rPr lang="fr-FR">
                <a:solidFill>
                  <a:schemeClr val="dk1"/>
                </a:solidFill>
                <a:latin typeface="Calibri"/>
                <a:ea typeface="Calibri"/>
                <a:cs typeface="Calibri"/>
                <a:sym typeface="Calibri"/>
              </a:rPr>
              <a:t>-</a:t>
            </a:r>
            <a:r>
              <a:rPr lang="fr-FR">
                <a:solidFill>
                  <a:schemeClr val="dk1"/>
                </a:solidFill>
                <a:latin typeface="Times New Roman"/>
                <a:ea typeface="Times New Roman"/>
                <a:cs typeface="Times New Roman"/>
                <a:sym typeface="Times New Roman"/>
              </a:rPr>
              <a:t>  	</a:t>
            </a:r>
            <a:r>
              <a:rPr lang="fr-FR">
                <a:solidFill>
                  <a:schemeClr val="dk1"/>
                </a:solidFill>
                <a:latin typeface="Corbel"/>
                <a:ea typeface="Corbel"/>
                <a:cs typeface="Corbel"/>
                <a:sym typeface="Corbel"/>
              </a:rPr>
              <a:t>Infine, la transizione che sta avvenendo in alcuni settori, che si stanno innovando da questo punto di vista, è la creazione di un certo numero di posti di lavoro che non possono essere delocalizzati e che hanno un alto valore aggiunto.</a:t>
            </a:r>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 </a:t>
            </a:r>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Vedete, finalmente, meno CO2 non implica un ritorno al Medioevo, dormendo sul pavimento illuminato dalla luce delle candele, ma al contrario un modo di vivere più confortevole, meno conflitti, più uguaglianza, migliore salute, più solidarietà.... È un sogno che diventa realtà!</a:t>
            </a:r>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 </a:t>
            </a:r>
            <a:endParaRPr/>
          </a:p>
          <a:p>
            <a:pPr indent="0" lvl="0" marL="0" rtl="0" algn="l">
              <a:lnSpc>
                <a:spcPct val="115000"/>
              </a:lnSpc>
              <a:spcBef>
                <a:spcPts val="0"/>
              </a:spcBef>
              <a:spcAft>
                <a:spcPts val="0"/>
              </a:spcAft>
              <a:buClr>
                <a:schemeClr val="dk1"/>
              </a:buClr>
              <a:buSzPts val="1100"/>
              <a:buFont typeface="Arial"/>
              <a:buNone/>
            </a:pPr>
            <a:r>
              <a:rPr b="1" lang="fr-FR">
                <a:solidFill>
                  <a:schemeClr val="dk1"/>
                </a:solidFill>
                <a:latin typeface="Corbel"/>
                <a:ea typeface="Corbel"/>
                <a:cs typeface="Corbel"/>
                <a:sym typeface="Corbel"/>
              </a:rPr>
              <a:t>Messaggi chiave :</a:t>
            </a:r>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Meno CO2 non significa che la vita sarà rovinata o che si dovrà tornare al lume di candela. Al contrario, significa anche una vita più confortevole, più salute, più solidarietà, cibo più sano, un mondo più pacifico...ecc.</a:t>
            </a:r>
            <a:endParaRPr/>
          </a:p>
          <a:p>
            <a:pPr indent="0" lvl="0" marL="0" rtl="0" algn="l">
              <a:lnSpc>
                <a:spcPct val="100000"/>
              </a:lnSpc>
              <a:spcBef>
                <a:spcPts val="0"/>
              </a:spcBef>
              <a:spcAft>
                <a:spcPts val="0"/>
              </a:spcAft>
              <a:buSzPts val="1100"/>
              <a:buNone/>
            </a:pPr>
            <a:r>
              <a:t/>
            </a:r>
            <a:endParaRPr>
              <a:latin typeface="Corbel"/>
              <a:ea typeface="Corbel"/>
              <a:cs typeface="Corbel"/>
              <a:sym typeface="Corbel"/>
            </a:endParaRPr>
          </a:p>
        </p:txBody>
      </p:sp>
      <p:sp>
        <p:nvSpPr>
          <p:cNvPr id="1530" name="Google Shape;1530;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3" name="Google Shape;154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6" name="Google Shape;155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sz="1000">
              <a:latin typeface="Arial"/>
              <a:ea typeface="Arial"/>
              <a:cs typeface="Arial"/>
              <a:sym typeface="Arial"/>
            </a:endParaRPr>
          </a:p>
        </p:txBody>
      </p:sp>
      <p:sp>
        <p:nvSpPr>
          <p:cNvPr id="1557" name="Google Shape;1557;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g27a6cee56d1_1_46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5" name="Google Shape;1565;g27a6cee56d1_1_46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27a6cee56d1_1_17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9" name="Google Shape;1169;g27a6cee56d1_1_17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fr-FR"/>
              <a:t>STOP, INIZIA, CONTINUA (in gruppi):</a:t>
            </a:r>
            <a:endParaRPr b="1"/>
          </a:p>
          <a:p>
            <a:pPr indent="0" lvl="0" marL="0" rtl="0" algn="l">
              <a:lnSpc>
                <a:spcPct val="100000"/>
              </a:lnSpc>
              <a:spcBef>
                <a:spcPts val="0"/>
              </a:spcBef>
              <a:spcAft>
                <a:spcPts val="0"/>
              </a:spcAft>
              <a:buClr>
                <a:schemeClr val="dk1"/>
              </a:buClr>
              <a:buSzPts val="1100"/>
              <a:buFont typeface="Arial"/>
              <a:buNone/>
            </a:pPr>
            <a:r>
              <a:rPr lang="fr-FR"/>
              <a:t>È molto costruttivo identificare gli aspetti che hanno funzionato meglio o che non hanno funzionato altrettanto bene</a:t>
            </a:r>
            <a:endParaRPr/>
          </a:p>
          <a:p>
            <a:pPr indent="0" lvl="0" marL="0" rtl="0" algn="l">
              <a:lnSpc>
                <a:spcPct val="100000"/>
              </a:lnSpc>
              <a:spcBef>
                <a:spcPts val="0"/>
              </a:spcBef>
              <a:spcAft>
                <a:spcPts val="0"/>
              </a:spcAft>
              <a:buClr>
                <a:schemeClr val="dk1"/>
              </a:buClr>
              <a:buSzPts val="1100"/>
              <a:buFont typeface="Arial"/>
              <a:buNone/>
            </a:pPr>
            <a:r>
              <a:rPr lang="fr-FR"/>
              <a:t>Utilizza questo strumento di valutazione: Interrompi/Avvia/Continua. È necessario ottenere il consenso del team su tre cose.</a:t>
            </a:r>
            <a:endParaRPr/>
          </a:p>
          <a:p>
            <a:pPr indent="0" lvl="0" marL="0" rtl="0" algn="l">
              <a:lnSpc>
                <a:spcPct val="100000"/>
              </a:lnSpc>
              <a:spcBef>
                <a:spcPts val="0"/>
              </a:spcBef>
              <a:spcAft>
                <a:spcPts val="0"/>
              </a:spcAft>
              <a:buClr>
                <a:schemeClr val="dk1"/>
              </a:buClr>
              <a:buSzPts val="1100"/>
              <a:buFont typeface="Arial"/>
              <a:buNone/>
            </a:pPr>
            <a:r>
              <a:rPr lang="fr-FR"/>
              <a:t>Innanzitutto, qualcosa che non è stato fatto durante il processo che desideri eseguire (INIZIA).</a:t>
            </a:r>
            <a:endParaRPr/>
          </a:p>
          <a:p>
            <a:pPr indent="0" lvl="0" marL="0" rtl="0" algn="l">
              <a:lnSpc>
                <a:spcPct val="100000"/>
              </a:lnSpc>
              <a:spcBef>
                <a:spcPts val="0"/>
              </a:spcBef>
              <a:spcAft>
                <a:spcPts val="0"/>
              </a:spcAft>
              <a:buClr>
                <a:schemeClr val="dk1"/>
              </a:buClr>
              <a:buSzPts val="1100"/>
              <a:buFont typeface="Arial"/>
              <a:buNone/>
            </a:pPr>
            <a:r>
              <a:rPr lang="fr-FR"/>
              <a:t>In secondo luogo, qualcosa che è stato fatto e che il gruppo ritiene debba essere fermato (STOP).</a:t>
            </a:r>
            <a:endParaRPr/>
          </a:p>
          <a:p>
            <a:pPr indent="0" lvl="0" marL="0" rtl="0" algn="l">
              <a:lnSpc>
                <a:spcPct val="100000"/>
              </a:lnSpc>
              <a:spcBef>
                <a:spcPts val="0"/>
              </a:spcBef>
              <a:spcAft>
                <a:spcPts val="0"/>
              </a:spcAft>
              <a:buClr>
                <a:schemeClr val="dk1"/>
              </a:buClr>
              <a:buSzPts val="1100"/>
              <a:buFont typeface="Arial"/>
              <a:buNone/>
            </a:pPr>
            <a:r>
              <a:rPr lang="fr-FR"/>
              <a:t>Finalmente qualcosa che è stato fatto e che va continuato (CONTINUA).</a:t>
            </a:r>
            <a:endParaRPr/>
          </a:p>
          <a:p>
            <a:pPr indent="0" lvl="0" marL="0" rtl="0" algn="l">
              <a:lnSpc>
                <a:spcPct val="100000"/>
              </a:lnSpc>
              <a:spcBef>
                <a:spcPts val="0"/>
              </a:spcBef>
              <a:spcAft>
                <a:spcPts val="0"/>
              </a:spcAft>
              <a:buClr>
                <a:schemeClr val="dk1"/>
              </a:buClr>
              <a:buSzPts val="1100"/>
              <a:buFont typeface="Arial"/>
              <a:buNone/>
            </a:pPr>
            <a:r>
              <a:rPr lang="fr-FR"/>
              <a:t>Scrivi ogni aspetto in tre colonne, ciascuna corrispondente a un blocco (START / STOP / CONTINUA). Poi leggeteli ad alta voce e discuteteli con tutto il gruppo.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fr-FR"/>
              <a:t>Ricorda che le soluzioni possono essere migliorate e che puoi ripetere il processo di lavoro tutte le volte che ritieni necessario. Le abilità si acquisiscono con la pratica. Pertanto, più ti allenerai, migliori saranno i risultati.</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27a6cee56d1_1_18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1" name="Google Shape;1181;g27a6cee56d1_1_18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27a6cee56d1_1_2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300">
                <a:latin typeface="Corbel"/>
                <a:ea typeface="Corbel"/>
                <a:cs typeface="Corbel"/>
                <a:sym typeface="Corbel"/>
              </a:rPr>
              <a:t>Questo è il momento di concludere l'anno con un evento speciale che permetterà agli studenti, accompagnati dai loro insegnanti, di mostrare ciò che hanno realizzato durante l'anno scolastico. È anche un'opportunità per accompagnare altri studenti, colleghi e genitori in un viaggio di transizione.</a:t>
            </a:r>
            <a:br>
              <a:rPr lang="fr-FR" sz="1300">
                <a:latin typeface="Corbel"/>
                <a:ea typeface="Corbel"/>
                <a:cs typeface="Corbel"/>
                <a:sym typeface="Corbel"/>
              </a:rPr>
            </a:br>
            <a:endParaRPr sz="1300">
              <a:latin typeface="Corbel"/>
              <a:ea typeface="Corbel"/>
              <a:cs typeface="Corbel"/>
              <a:sym typeface="Corbel"/>
            </a:endParaRPr>
          </a:p>
        </p:txBody>
      </p:sp>
      <p:sp>
        <p:nvSpPr>
          <p:cNvPr id="1186" name="Google Shape;1186;g27a6cee56d1_1_23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27a6cee56d1_1_29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Prima di finalizzare la sessione di debriefing, proponiamo in questa sezione di adottare un primo approccio alle strategie di transizione.</a:t>
            </a:r>
            <a:endParaRPr/>
          </a:p>
          <a:p>
            <a:pPr indent="0" lvl="0" marL="0" rtl="0" algn="l">
              <a:lnSpc>
                <a:spcPct val="100000"/>
              </a:lnSpc>
              <a:spcBef>
                <a:spcPts val="0"/>
              </a:spcBef>
              <a:spcAft>
                <a:spcPts val="0"/>
              </a:spcAft>
              <a:buSzPts val="1100"/>
              <a:buNone/>
            </a:pPr>
            <a:r>
              <a:rPr lang="fr-FR"/>
              <a:t>Stiamo quindi andando oltre il livello scolastico per guardare al livello nazionale, internazionale, individuale e collettivo</a:t>
            </a:r>
            <a:endParaRPr/>
          </a:p>
        </p:txBody>
      </p:sp>
      <p:sp>
        <p:nvSpPr>
          <p:cNvPr id="1194" name="Google Shape;1194;g27a6cee56d1_1_29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27a6cee56d1_1_34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9" name="Google Shape;1199;g27a6cee56d1_1_34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rgbClr val="202328"/>
                </a:solidFill>
                <a:highlight>
                  <a:srgbClr val="FFFFFF"/>
                </a:highlight>
                <a:latin typeface="Corbel"/>
                <a:ea typeface="Corbel"/>
                <a:cs typeface="Corbel"/>
                <a:sym typeface="Corbel"/>
              </a:rPr>
              <a:t>L</a:t>
            </a:r>
            <a:r>
              <a:rPr b="1" lang="fr-FR" sz="1200">
                <a:solidFill>
                  <a:srgbClr val="202328"/>
                </a:solidFill>
                <a:highlight>
                  <a:srgbClr val="FFFFFF"/>
                </a:highlight>
                <a:latin typeface="Corbel"/>
                <a:ea typeface="Corbel"/>
                <a:cs typeface="Corbel"/>
                <a:sym typeface="Corbel"/>
              </a:rPr>
              <a:t>’IPCC</a:t>
            </a:r>
            <a:r>
              <a:rPr lang="fr-FR" sz="1200">
                <a:solidFill>
                  <a:srgbClr val="202328"/>
                </a:solidFill>
                <a:highlight>
                  <a:srgbClr val="FFFFFF"/>
                </a:highlight>
                <a:latin typeface="Corbel"/>
                <a:ea typeface="Corbel"/>
                <a:cs typeface="Corbel"/>
                <a:sym typeface="Corbel"/>
              </a:rPr>
              <a:t> è stato creato nel 1988 da due istituzioni delle Nazioni Unite: l’Organizzazione Meteorologica Mondiale (OMM) e il Programma delle Nazioni Unite per l’Ambiente (UNEP). Fornisce ai decisori le più recenti conoscenze scientifiche sul cambiamento climatico, le sue cause, i suoi impatti e le varie strategie di mitigazione e adattamento da attuare.</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rgbClr val="202328"/>
                </a:solidFill>
                <a:highlight>
                  <a:srgbClr val="FFFFFF"/>
                </a:highlight>
                <a:latin typeface="Corbel"/>
                <a:ea typeface="Corbel"/>
                <a:cs typeface="Corbel"/>
                <a:sym typeface="Corbel"/>
              </a:rPr>
              <a:t>L</a:t>
            </a:r>
            <a:r>
              <a:rPr b="1" lang="fr-FR" sz="1200">
                <a:solidFill>
                  <a:srgbClr val="202328"/>
                </a:solidFill>
                <a:highlight>
                  <a:srgbClr val="FFFFFF"/>
                </a:highlight>
                <a:latin typeface="Corbel"/>
                <a:ea typeface="Corbel"/>
                <a:cs typeface="Corbel"/>
                <a:sym typeface="Corbel"/>
              </a:rPr>
              <a:t>’UNFCCC </a:t>
            </a:r>
            <a:r>
              <a:rPr lang="fr-FR" sz="1200">
                <a:solidFill>
                  <a:srgbClr val="202328"/>
                </a:solidFill>
                <a:highlight>
                  <a:srgbClr val="FFFFFF"/>
                </a:highlight>
                <a:latin typeface="Corbel"/>
                <a:ea typeface="Corbel"/>
                <a:cs typeface="Corbel"/>
                <a:sym typeface="Corbel"/>
              </a:rPr>
              <a:t>(Convenzione quadro delle Nazioni Unite sui cambiamenti climatici) è entrata in vigore il 21 marzo 1994. Oggi la sua adesione è quasi universale. I 197 paesi che hanno ratificato la convenzione sono chiamati Parti della Convenzione. Prevenire l’interferenza umana “pericolosa” con il sistema climatico è l’obiettivo principale dell’UNFCCC.</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rgbClr val="202328"/>
                </a:solidFill>
                <a:highlight>
                  <a:srgbClr val="FFFFFF"/>
                </a:highlight>
                <a:latin typeface="Corbel"/>
                <a:ea typeface="Corbel"/>
                <a:cs typeface="Corbel"/>
                <a:sym typeface="Corbel"/>
              </a:rPr>
              <a:t>Il </a:t>
            </a:r>
            <a:r>
              <a:rPr b="1" lang="fr-FR" sz="1200">
                <a:solidFill>
                  <a:srgbClr val="202328"/>
                </a:solidFill>
                <a:highlight>
                  <a:srgbClr val="FFFFFF"/>
                </a:highlight>
                <a:latin typeface="Corbel"/>
                <a:ea typeface="Corbel"/>
                <a:cs typeface="Corbel"/>
                <a:sym typeface="Corbel"/>
              </a:rPr>
              <a:t>COP</a:t>
            </a:r>
            <a:r>
              <a:rPr lang="fr-FR" sz="1200">
                <a:solidFill>
                  <a:srgbClr val="202328"/>
                </a:solidFill>
                <a:highlight>
                  <a:srgbClr val="FFFFFF"/>
                </a:highlight>
                <a:latin typeface="Corbel"/>
                <a:ea typeface="Corbel"/>
                <a:cs typeface="Corbel"/>
                <a:sym typeface="Corbel"/>
              </a:rPr>
              <a:t> è l’organo decisionale supremo della Convenzione. Tutti gli Stati Parti della Convenzione sono rappresentati alla COP (Conferenza delle Parti), dove esaminano l’attuazione della Convenzione e di ogni altro strumento giuridico che la COP adotta, e dove prendono le decisioni necessarie per promuovere l’effettiva attuazione della Convenzione. convenzione, comprese le disposizioni istituzionali e amministrative.</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202328"/>
              </a:solidFill>
              <a:highlight>
                <a:srgbClr val="FFFFFF"/>
              </a:highlight>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rgbClr val="202328"/>
                </a:solidFill>
                <a:highlight>
                  <a:srgbClr val="FFFFFF"/>
                </a:highlight>
                <a:latin typeface="Corbel"/>
                <a:ea typeface="Corbel"/>
                <a:cs typeface="Corbel"/>
                <a:sym typeface="Corbel"/>
              </a:rPr>
              <a:t>L’</a:t>
            </a:r>
            <a:r>
              <a:rPr b="1" lang="fr-FR" sz="1200">
                <a:solidFill>
                  <a:srgbClr val="202328"/>
                </a:solidFill>
                <a:highlight>
                  <a:srgbClr val="FFFFFF"/>
                </a:highlight>
                <a:latin typeface="Corbel"/>
                <a:ea typeface="Corbel"/>
                <a:cs typeface="Corbel"/>
                <a:sym typeface="Corbel"/>
              </a:rPr>
              <a:t>accordo di Parigi</a:t>
            </a:r>
            <a:r>
              <a:rPr lang="fr-FR" sz="1200">
                <a:solidFill>
                  <a:srgbClr val="202328"/>
                </a:solidFill>
                <a:highlight>
                  <a:srgbClr val="FFFFFF"/>
                </a:highlight>
                <a:latin typeface="Corbel"/>
                <a:ea typeface="Corbel"/>
                <a:cs typeface="Corbel"/>
                <a:sym typeface="Corbel"/>
              </a:rPr>
              <a:t> mira ad accelerare e potenziare le azioni e gli investimenti necessari per un futuro sostenibile a basse emissioni di carbonio. Il suo obiettivo principale è rafforzare la risposta globale alla minaccia del cambiamento climatico mantenendo l’aumento della temperatura al di sotto dei 2 gradi Celsius rispetto ai livelli preindustriali e continuando gli sforzi per limitare l’aumento della temperatura al di sopra di 1,5 gradi Celsius. L’accordo mira inoltre a rafforzare la capacità dei paesi di gestire gli impatti dei cambiamenti climatici.</a:t>
            </a:r>
            <a:endParaRPr sz="1200">
              <a:solidFill>
                <a:srgbClr val="202328"/>
              </a:solidFill>
              <a:highlight>
                <a:srgbClr val="FFFFFF"/>
              </a:highlight>
              <a:latin typeface="Corbel"/>
              <a:ea typeface="Corbel"/>
              <a:cs typeface="Corbel"/>
              <a:sym typeface="Corbe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27a6cee56d1_1_40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7" name="Google Shape;1247;g27a6cee56d1_1_40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Gli esperti del clima hanno proiettato i risultati futuri sotto quattro scenari ipotetici (Representative Concentration Pathways, RCP) a seconda delle tendenze delle emissioni di gas serra.</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Tre delle quattro traiettorie analizzate dall'IPCC portano nel 2100 ad un aumento della temperatura di più di 2 gradi rispetto all'era preindustriale (1850). Lo scenario più ottimista è l'unico in cui non si supera l'aumento di 2 gradi.</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Nella traiettoria più pessimista (quella che si verificherà se non agiamo per proteggere il clima limitando le nostre emissioni di gas serra), le temperature potrebbero aumentare fino a 5,5°C.</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200">
                <a:solidFill>
                  <a:schemeClr val="dk1"/>
                </a:solidFill>
                <a:latin typeface="Corbel"/>
                <a:ea typeface="Corbel"/>
                <a:cs typeface="Corbel"/>
                <a:sym typeface="Corbel"/>
              </a:rPr>
              <a:t>Spiegazioni:</a:t>
            </a:r>
            <a:endParaRPr b="1"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Infatti se fissiamo un limite a 2°C da non superare abbiamo ancora qualche anno per stabilizzare le nostre emissioni (perché fino ad ora sono ancora in aumento). E circa 50 anni per smettere completamente di emettere gas a effetto serra.</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Con l'accordo di Parigi, tutti gli stati hanno concordato per la prima volta sulla necessità di limitare il cambiamento climatico a 2°C rispetto all'era preindustriale.</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Prima dell'accordo di Parigi, l'ONU ha cercato di raggiungere un consenso con tutti gli stati imponendo "quote" di emissioni da non superare per ogni paese. Con questo sistema, un accordo non è mai stato raggiunto in 20 anni di negoziati.</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Con l'accordo di Parigi, ogni stato ha pubblicato una tabella di marcia (il suo NDC, National Determined Contributions) e i suoi impegni per limitare le emissioni di gas serra. Inoltre, tutti gli stati hanno firmato un testo che afferma la loro volontà di limitare il riscaldamento globale a 2°C prima del 2100. Se compiliamo tutto questo, arriviamo ad una traiettoria tra 2,3°C e 3,5°C. Quindi l'obiettivo cruciale dei prossimi negoziati, che si svolgono ogni anno, sarà quello di rafforzare gli impegni degli stati affinché questa traiettoria sia allineata all'obiettivo dei 2°C. Questo dimostra anche che dobbiamo rimanere mobilitati e che la questione climatica non è stata eliminata con l'accordo di Parigi.</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Come abbiamo visto nel ppt precedente, stabilire un obiettivo al di sotto dei 2°C è un modo per semplificare il problema, possiamo pensare di avere un obiettivo chiaro ora, ma abbiamo ancora una grande varietà di azioni da fare per raggiungere la carbon neutrality.</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200">
                <a:solidFill>
                  <a:schemeClr val="dk1"/>
                </a:solidFill>
                <a:latin typeface="Corbel"/>
                <a:ea typeface="Corbel"/>
                <a:cs typeface="Corbel"/>
                <a:sym typeface="Corbel"/>
              </a:rPr>
              <a:t>Messaggi chiave:</a:t>
            </a:r>
            <a:endParaRPr b="1"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1.L'accordo di Parigi è davvero storico. Era ora dopo 21 anni di negoziati... Ma questo non significa che il clima sia già stato salvato.</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2.Mette in evidenza un nuovo meccanismo: Gli NDC (Nationally Determined Contributions), o "contributi nazionali" volontari alla riduzione dei gas serra.</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3. Lo strumento</a:t>
            </a:r>
            <a:r>
              <a:rPr lang="fr-FR" sz="1200">
                <a:solidFill>
                  <a:schemeClr val="dk1"/>
                </a:solidFill>
                <a:latin typeface="Corbel"/>
                <a:ea typeface="Corbel"/>
                <a:cs typeface="Corbel"/>
                <a:sym typeface="Corbel"/>
              </a:rPr>
              <a:t> "climateactiontracker" dà un aumento della temperatura di circa 2,8°C dopo la compilazione degli impegni di ogni Stato. I paesi devono essere ancora più ambiziosi.</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4. Non esiste ancora un organismo sovranazionale che permetta di sanzionare il mancato rispetto degli impegni. Il Protocollo post-Kyoto testimonia questo fallimento.</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p:txBody>
      </p:sp>
      <p:sp>
        <p:nvSpPr>
          <p:cNvPr id="1248" name="Google Shape;1248;g27a6cee56d1_1_408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e55d21dc1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3" name="Google Shape;1263;ge55d21dc1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a:t>
            </a:r>
            <a:r>
              <a:rPr lang="fr-FR" sz="1200">
                <a:solidFill>
                  <a:schemeClr val="dk1"/>
                </a:solidFill>
                <a:uFill>
                  <a:noFill/>
                </a:uFill>
                <a:latin typeface="Corbel"/>
                <a:ea typeface="Corbel"/>
                <a:cs typeface="Corbel"/>
                <a:sym typeface="Corbel"/>
                <a:hlinkClick r:id="rId2">
                  <a:extLst>
                    <a:ext uri="{A12FA001-AC4F-418D-AE19-62706E023703}">
                      <ahyp:hlinkClr val="tx"/>
                    </a:ext>
                  </a:extLst>
                </a:hlinkClick>
              </a:rPr>
              <a:t> </a:t>
            </a:r>
            <a:r>
              <a:rPr lang="fr-FR" sz="1200" u="sng">
                <a:solidFill>
                  <a:srgbClr val="0563C1"/>
                </a:solidFill>
                <a:latin typeface="Corbel"/>
                <a:ea typeface="Corbel"/>
                <a:cs typeface="Corbel"/>
                <a:sym typeface="Corbel"/>
                <a:hlinkClick r:id="rId3">
                  <a:extLst>
                    <a:ext uri="{A12FA001-AC4F-418D-AE19-62706E023703}">
                      <ahyp:hlinkClr val="tx"/>
                    </a:ext>
                  </a:extLst>
                </a:hlinkClick>
              </a:rPr>
              <a:t>Green Deal europeo</a:t>
            </a:r>
            <a:r>
              <a:rPr lang="fr-FR" sz="1200">
                <a:solidFill>
                  <a:schemeClr val="dk1"/>
                </a:solidFill>
                <a:latin typeface="Corbel"/>
                <a:ea typeface="Corbel"/>
                <a:cs typeface="Corbel"/>
                <a:sym typeface="Corbel"/>
              </a:rPr>
              <a:t> è un insieme di iniziative politiche della Commissione europea con l'obiettivo generale di raggiungere in Europa la carbon neutrality  nel 2050.</a:t>
            </a:r>
            <a:endParaRPr sz="12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cambiamento climatico e il degrado ambientale sono una minaccia esistenziale per l'Europa e il mondo. Per superare queste sfide, l'European Green Deal trasformerà l'UE in un'economia moderna, efficiente in termini di risorse e competitiva, garantendo</a:t>
            </a:r>
            <a:endParaRPr sz="1200">
              <a:solidFill>
                <a:schemeClr val="dk1"/>
              </a:solidFill>
              <a:latin typeface="Corbel"/>
              <a:ea typeface="Corbel"/>
              <a:cs typeface="Corbel"/>
              <a:sym typeface="Corbel"/>
            </a:endParaRPr>
          </a:p>
          <a:p>
            <a:pPr indent="-228600" lvl="0" marL="45720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a:t>
            </a:r>
            <a:r>
              <a:rPr lang="fr-FR" sz="700">
                <a:solidFill>
                  <a:schemeClr val="dk1"/>
                </a:solidFill>
                <a:latin typeface="Corbel"/>
                <a:ea typeface="Corbel"/>
                <a:cs typeface="Corbel"/>
                <a:sym typeface="Corbel"/>
              </a:rPr>
              <a:t>  	</a:t>
            </a:r>
            <a:r>
              <a:rPr lang="fr-FR" sz="1200">
                <a:solidFill>
                  <a:schemeClr val="dk1"/>
                </a:solidFill>
                <a:latin typeface="Corbel"/>
                <a:ea typeface="Corbel"/>
                <a:cs typeface="Corbel"/>
                <a:sym typeface="Corbel"/>
              </a:rPr>
              <a:t>nessuna emissione netta di gas serra entro il 2050</a:t>
            </a:r>
            <a:endParaRPr sz="1200">
              <a:solidFill>
                <a:schemeClr val="dk1"/>
              </a:solidFill>
              <a:latin typeface="Corbel"/>
              <a:ea typeface="Corbel"/>
              <a:cs typeface="Corbel"/>
              <a:sym typeface="Corbel"/>
            </a:endParaRPr>
          </a:p>
          <a:p>
            <a:pPr indent="-228600" lvl="0" marL="45720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a:t>
            </a:r>
            <a:r>
              <a:rPr lang="fr-FR" sz="700">
                <a:solidFill>
                  <a:schemeClr val="dk1"/>
                </a:solidFill>
                <a:latin typeface="Corbel"/>
                <a:ea typeface="Corbel"/>
                <a:cs typeface="Corbel"/>
                <a:sym typeface="Corbel"/>
              </a:rPr>
              <a:t>  	</a:t>
            </a:r>
            <a:r>
              <a:rPr lang="fr-FR" sz="1200">
                <a:solidFill>
                  <a:schemeClr val="dk1"/>
                </a:solidFill>
                <a:latin typeface="Corbel"/>
                <a:ea typeface="Corbel"/>
                <a:cs typeface="Corbel"/>
                <a:sym typeface="Corbel"/>
              </a:rPr>
              <a:t>una crescita economica disaccoppiata dall'uso delle risorse</a:t>
            </a:r>
            <a:endParaRPr sz="1200">
              <a:solidFill>
                <a:schemeClr val="dk1"/>
              </a:solidFill>
              <a:latin typeface="Corbel"/>
              <a:ea typeface="Corbel"/>
              <a:cs typeface="Corbel"/>
              <a:sym typeface="Corbel"/>
            </a:endParaRPr>
          </a:p>
          <a:p>
            <a:pPr indent="-228600" lvl="0" marL="45720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a:t>
            </a:r>
            <a:r>
              <a:rPr lang="fr-FR" sz="700">
                <a:solidFill>
                  <a:schemeClr val="dk1"/>
                </a:solidFill>
                <a:latin typeface="Corbel"/>
                <a:ea typeface="Corbel"/>
                <a:cs typeface="Corbel"/>
                <a:sym typeface="Corbel"/>
              </a:rPr>
              <a:t>  	</a:t>
            </a:r>
            <a:r>
              <a:rPr lang="fr-FR" sz="1200">
                <a:solidFill>
                  <a:schemeClr val="dk1"/>
                </a:solidFill>
                <a:latin typeface="Corbel"/>
                <a:ea typeface="Corbel"/>
                <a:cs typeface="Corbel"/>
                <a:sym typeface="Corbel"/>
              </a:rPr>
              <a:t>nessuna persona e nessun luogo lasciato indietro</a:t>
            </a:r>
            <a:endParaRPr>
              <a:latin typeface="Corbel"/>
              <a:ea typeface="Corbel"/>
              <a:cs typeface="Corbel"/>
              <a:sym typeface="Corbe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6.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2">
  <p:cSld name="CUSTOM_2">
    <p:spTree>
      <p:nvGrpSpPr>
        <p:cNvPr id="10" name="Shape 10"/>
        <p:cNvGrpSpPr/>
        <p:nvPr/>
      </p:nvGrpSpPr>
      <p:grpSpPr>
        <a:xfrm>
          <a:off x="0" y="0"/>
          <a:ext cx="0" cy="0"/>
          <a:chOff x="0" y="0"/>
          <a:chExt cx="0" cy="0"/>
        </a:xfrm>
      </p:grpSpPr>
      <p:grpSp>
        <p:nvGrpSpPr>
          <p:cNvPr id="11" name="Google Shape;11;g27a6cee56d1_0_5"/>
          <p:cNvGrpSpPr/>
          <p:nvPr/>
        </p:nvGrpSpPr>
        <p:grpSpPr>
          <a:xfrm>
            <a:off x="4959907" y="1723773"/>
            <a:ext cx="2219185" cy="2219185"/>
            <a:chOff x="4547049" y="1897856"/>
            <a:chExt cx="3072813" cy="3072813"/>
          </a:xfrm>
        </p:grpSpPr>
        <p:sp>
          <p:nvSpPr>
            <p:cNvPr id="12" name="Google Shape;12;g27a6cee56d1_0_5"/>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 name="Google Shape;13;g27a6cee56d1_0_5"/>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4" name="Google Shape;14;g27a6cee56d1_0_5"/>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5" name="Google Shape;15;g27a6cee56d1_0_5"/>
          <p:cNvGrpSpPr/>
          <p:nvPr/>
        </p:nvGrpSpPr>
        <p:grpSpPr>
          <a:xfrm rot="1052113">
            <a:off x="7017464" y="2078607"/>
            <a:ext cx="1338449" cy="1227359"/>
            <a:chOff x="5655092" y="376887"/>
            <a:chExt cx="4490688" cy="4117967"/>
          </a:xfrm>
        </p:grpSpPr>
        <p:sp>
          <p:nvSpPr>
            <p:cNvPr id="16" name="Google Shape;16;g27a6cee56d1_0_5"/>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7" name="Google Shape;17;g27a6cee56d1_0_5"/>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 name="Google Shape;18;g27a6cee56d1_0_5"/>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9" name="Google Shape;19;g27a6cee56d1_0_5"/>
          <p:cNvGrpSpPr/>
          <p:nvPr/>
        </p:nvGrpSpPr>
        <p:grpSpPr>
          <a:xfrm rot="1151416">
            <a:off x="6155191" y="1329190"/>
            <a:ext cx="811247" cy="566598"/>
            <a:chOff x="5679779" y="1344420"/>
            <a:chExt cx="994635" cy="694682"/>
          </a:xfrm>
        </p:grpSpPr>
        <p:sp>
          <p:nvSpPr>
            <p:cNvPr id="20" name="Google Shape;20;g27a6cee56d1_0_5"/>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 name="Google Shape;21;g27a6cee56d1_0_5"/>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 name="Google Shape;22;g27a6cee56d1_0_5"/>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 name="Google Shape;23;g27a6cee56d1_0_5"/>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4" name="Google Shape;24;g27a6cee56d1_0_5"/>
          <p:cNvGrpSpPr/>
          <p:nvPr/>
        </p:nvGrpSpPr>
        <p:grpSpPr>
          <a:xfrm rot="2779331">
            <a:off x="6882944" y="1481641"/>
            <a:ext cx="612529" cy="807468"/>
            <a:chOff x="5733156" y="4148510"/>
            <a:chExt cx="1306406" cy="1722173"/>
          </a:xfrm>
        </p:grpSpPr>
        <p:grpSp>
          <p:nvGrpSpPr>
            <p:cNvPr id="25" name="Google Shape;25;g27a6cee56d1_0_5"/>
            <p:cNvGrpSpPr/>
            <p:nvPr/>
          </p:nvGrpSpPr>
          <p:grpSpPr>
            <a:xfrm>
              <a:off x="5733156" y="4148510"/>
              <a:ext cx="1306406" cy="1722173"/>
              <a:chOff x="2445111" y="599435"/>
              <a:chExt cx="5312752" cy="7003551"/>
            </a:xfrm>
          </p:grpSpPr>
          <p:sp>
            <p:nvSpPr>
              <p:cNvPr id="26" name="Google Shape;26;g27a6cee56d1_0_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7" name="Google Shape;27;g27a6cee56d1_0_5"/>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8" name="Google Shape;28;g27a6cee56d1_0_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9" name="Google Shape;29;g27a6cee56d1_0_5"/>
            <p:cNvGrpSpPr/>
            <p:nvPr/>
          </p:nvGrpSpPr>
          <p:grpSpPr>
            <a:xfrm>
              <a:off x="5960873" y="4970715"/>
              <a:ext cx="821180" cy="845659"/>
              <a:chOff x="954383" y="599435"/>
              <a:chExt cx="6803480" cy="7006287"/>
            </a:xfrm>
          </p:grpSpPr>
          <p:sp>
            <p:nvSpPr>
              <p:cNvPr id="30" name="Google Shape;30;g27a6cee56d1_0_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1" name="Google Shape;31;g27a6cee56d1_0_5"/>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 name="Google Shape;32;g27a6cee56d1_0_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33" name="Google Shape;33;g27a6cee56d1_0_5"/>
          <p:cNvGrpSpPr/>
          <p:nvPr/>
        </p:nvGrpSpPr>
        <p:grpSpPr>
          <a:xfrm rot="-3294482">
            <a:off x="4593994" y="2077209"/>
            <a:ext cx="888937" cy="318131"/>
            <a:chOff x="2751274" y="4274125"/>
            <a:chExt cx="1502180" cy="537597"/>
          </a:xfrm>
        </p:grpSpPr>
        <p:sp>
          <p:nvSpPr>
            <p:cNvPr id="34" name="Google Shape;34;g27a6cee56d1_0_5"/>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5" name="Google Shape;35;g27a6cee56d1_0_5"/>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6" name="Google Shape;36;g27a6cee56d1_0_5"/>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7" name="Google Shape;37;g27a6cee56d1_0_5"/>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8" name="Google Shape;38;g27a6cee56d1_0_5"/>
          <p:cNvGrpSpPr/>
          <p:nvPr/>
        </p:nvGrpSpPr>
        <p:grpSpPr>
          <a:xfrm rot="-983565">
            <a:off x="5299952" y="1440609"/>
            <a:ext cx="822474" cy="418006"/>
            <a:chOff x="1786971" y="4942919"/>
            <a:chExt cx="2041500" cy="1037553"/>
          </a:xfrm>
        </p:grpSpPr>
        <p:sp>
          <p:nvSpPr>
            <p:cNvPr id="39" name="Google Shape;39;g27a6cee56d1_0_5"/>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0" name="Google Shape;40;g27a6cee56d1_0_5"/>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1" name="Google Shape;41;g27a6cee56d1_0_5"/>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2" name="Google Shape;42;g27a6cee56d1_0_5"/>
            <p:cNvGrpSpPr/>
            <p:nvPr/>
          </p:nvGrpSpPr>
          <p:grpSpPr>
            <a:xfrm>
              <a:off x="2260715" y="5043928"/>
              <a:ext cx="1107466" cy="187777"/>
              <a:chOff x="7963057" y="2433000"/>
              <a:chExt cx="2294315" cy="371763"/>
            </a:xfrm>
          </p:grpSpPr>
          <p:grpSp>
            <p:nvGrpSpPr>
              <p:cNvPr id="43" name="Google Shape;43;g27a6cee56d1_0_5"/>
              <p:cNvGrpSpPr/>
              <p:nvPr/>
            </p:nvGrpSpPr>
            <p:grpSpPr>
              <a:xfrm>
                <a:off x="7963057" y="2433000"/>
                <a:ext cx="344422" cy="371763"/>
                <a:chOff x="6383215" y="2833551"/>
                <a:chExt cx="240300" cy="371763"/>
              </a:xfrm>
            </p:grpSpPr>
            <p:sp>
              <p:nvSpPr>
                <p:cNvPr id="44" name="Google Shape;44;g27a6cee56d1_0_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5" name="Google Shape;45;g27a6cee56d1_0_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 name="Google Shape;46;g27a6cee56d1_0_5"/>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7" name="Google Shape;47;g27a6cee56d1_0_5"/>
              <p:cNvGrpSpPr/>
              <p:nvPr/>
            </p:nvGrpSpPr>
            <p:grpSpPr>
              <a:xfrm>
                <a:off x="8933241" y="2433000"/>
                <a:ext cx="344422" cy="371763"/>
                <a:chOff x="6383215" y="2833551"/>
                <a:chExt cx="240300" cy="371763"/>
              </a:xfrm>
            </p:grpSpPr>
            <p:sp>
              <p:nvSpPr>
                <p:cNvPr id="48" name="Google Shape;48;g27a6cee56d1_0_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 name="Google Shape;49;g27a6cee56d1_0_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 name="Google Shape;50;g27a6cee56d1_0_5"/>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1" name="Google Shape;51;g27a6cee56d1_0_5"/>
              <p:cNvGrpSpPr/>
              <p:nvPr/>
            </p:nvGrpSpPr>
            <p:grpSpPr>
              <a:xfrm>
                <a:off x="9912950" y="2433000"/>
                <a:ext cx="344422" cy="371763"/>
                <a:chOff x="6383215" y="2833551"/>
                <a:chExt cx="240300" cy="371763"/>
              </a:xfrm>
            </p:grpSpPr>
            <p:sp>
              <p:nvSpPr>
                <p:cNvPr id="52" name="Google Shape;52;g27a6cee56d1_0_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 name="Google Shape;53;g27a6cee56d1_0_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 name="Google Shape;54;g27a6cee56d1_0_5"/>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55" name="Google Shape;55;g27a6cee56d1_0_5"/>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 name="Google Shape;56;g27a6cee56d1_0_5"/>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7" name="Google Shape;57;g27a6cee56d1_0_5"/>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8" name="Google Shape;58;g27a6cee56d1_0_5"/>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9" name="Google Shape;59;g27a6cee56d1_0_5"/>
            <p:cNvGrpSpPr/>
            <p:nvPr/>
          </p:nvGrpSpPr>
          <p:grpSpPr>
            <a:xfrm>
              <a:off x="1962405" y="5271505"/>
              <a:ext cx="302276" cy="682699"/>
              <a:chOff x="7384246" y="2899703"/>
              <a:chExt cx="626220" cy="1351612"/>
            </a:xfrm>
          </p:grpSpPr>
          <p:sp>
            <p:nvSpPr>
              <p:cNvPr id="60" name="Google Shape;60;g27a6cee56d1_0_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 name="Google Shape;61;g27a6cee56d1_0_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 name="Google Shape;62;g27a6cee56d1_0_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 name="Google Shape;63;g27a6cee56d1_0_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 name="Google Shape;64;g27a6cee56d1_0_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 name="Google Shape;65;g27a6cee56d1_0_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 name="Google Shape;66;g27a6cee56d1_0_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7" name="Google Shape;67;g27a6cee56d1_0_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 name="Google Shape;68;g27a6cee56d1_0_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 name="Google Shape;69;g27a6cee56d1_0_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 name="Google Shape;70;g27a6cee56d1_0_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1" name="Google Shape;71;g27a6cee56d1_0_5"/>
            <p:cNvGrpSpPr/>
            <p:nvPr/>
          </p:nvGrpSpPr>
          <p:grpSpPr>
            <a:xfrm>
              <a:off x="2430442" y="5271505"/>
              <a:ext cx="302276" cy="682699"/>
              <a:chOff x="7384246" y="2899703"/>
              <a:chExt cx="626220" cy="1351612"/>
            </a:xfrm>
          </p:grpSpPr>
          <p:sp>
            <p:nvSpPr>
              <p:cNvPr id="72" name="Google Shape;72;g27a6cee56d1_0_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 name="Google Shape;73;g27a6cee56d1_0_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 name="Google Shape;74;g27a6cee56d1_0_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 name="Google Shape;75;g27a6cee56d1_0_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 name="Google Shape;76;g27a6cee56d1_0_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 name="Google Shape;77;g27a6cee56d1_0_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 name="Google Shape;78;g27a6cee56d1_0_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 name="Google Shape;79;g27a6cee56d1_0_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 name="Google Shape;80;g27a6cee56d1_0_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 name="Google Shape;81;g27a6cee56d1_0_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 name="Google Shape;82;g27a6cee56d1_0_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3" name="Google Shape;83;g27a6cee56d1_0_5"/>
            <p:cNvGrpSpPr/>
            <p:nvPr/>
          </p:nvGrpSpPr>
          <p:grpSpPr>
            <a:xfrm>
              <a:off x="2898480" y="5271505"/>
              <a:ext cx="302276" cy="682699"/>
              <a:chOff x="7384246" y="2899703"/>
              <a:chExt cx="626220" cy="1351612"/>
            </a:xfrm>
          </p:grpSpPr>
          <p:sp>
            <p:nvSpPr>
              <p:cNvPr id="84" name="Google Shape;84;g27a6cee56d1_0_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 name="Google Shape;85;g27a6cee56d1_0_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 name="Google Shape;86;g27a6cee56d1_0_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 name="Google Shape;87;g27a6cee56d1_0_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 name="Google Shape;88;g27a6cee56d1_0_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 name="Google Shape;89;g27a6cee56d1_0_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 name="Google Shape;90;g27a6cee56d1_0_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 name="Google Shape;91;g27a6cee56d1_0_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 name="Google Shape;92;g27a6cee56d1_0_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 name="Google Shape;93;g27a6cee56d1_0_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 name="Google Shape;94;g27a6cee56d1_0_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5" name="Google Shape;95;g27a6cee56d1_0_5"/>
            <p:cNvGrpSpPr/>
            <p:nvPr/>
          </p:nvGrpSpPr>
          <p:grpSpPr>
            <a:xfrm>
              <a:off x="3366518" y="5271505"/>
              <a:ext cx="302276" cy="682699"/>
              <a:chOff x="7384246" y="2899703"/>
              <a:chExt cx="626220" cy="1351612"/>
            </a:xfrm>
          </p:grpSpPr>
          <p:sp>
            <p:nvSpPr>
              <p:cNvPr id="96" name="Google Shape;96;g27a6cee56d1_0_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 name="Google Shape;97;g27a6cee56d1_0_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 name="Google Shape;98;g27a6cee56d1_0_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 name="Google Shape;99;g27a6cee56d1_0_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 name="Google Shape;100;g27a6cee56d1_0_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 name="Google Shape;101;g27a6cee56d1_0_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2" name="Google Shape;102;g27a6cee56d1_0_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3" name="Google Shape;103;g27a6cee56d1_0_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4" name="Google Shape;104;g27a6cee56d1_0_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5" name="Google Shape;105;g27a6cee56d1_0_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6" name="Google Shape;106;g27a6cee56d1_0_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07" name="Google Shape;107;g27a6cee56d1_0_5"/>
            <p:cNvPicPr preferRelativeResize="0"/>
            <p:nvPr/>
          </p:nvPicPr>
          <p:blipFill rotWithShape="1">
            <a:blip r:embed="rId2">
              <a:alphaModFix/>
            </a:blip>
            <a:srcRect b="0" l="0" r="0" t="0"/>
            <a:stretch/>
          </p:blipFill>
          <p:spPr>
            <a:xfrm>
              <a:off x="1843781" y="5671824"/>
              <a:ext cx="1940381" cy="308648"/>
            </a:xfrm>
            <a:prstGeom prst="rect">
              <a:avLst/>
            </a:prstGeom>
            <a:noFill/>
            <a:ln>
              <a:noFill/>
            </a:ln>
          </p:spPr>
        </p:pic>
      </p:grpSp>
      <p:grpSp>
        <p:nvGrpSpPr>
          <p:cNvPr id="108" name="Google Shape;108;g27a6cee56d1_0_5"/>
          <p:cNvGrpSpPr/>
          <p:nvPr/>
        </p:nvGrpSpPr>
        <p:grpSpPr>
          <a:xfrm>
            <a:off x="4658166" y="1417975"/>
            <a:ext cx="450448" cy="450448"/>
            <a:chOff x="4266660" y="45289"/>
            <a:chExt cx="768290" cy="768290"/>
          </a:xfrm>
        </p:grpSpPr>
        <p:sp>
          <p:nvSpPr>
            <p:cNvPr id="109" name="Google Shape;109;g27a6cee56d1_0_5"/>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0" name="Google Shape;110;g27a6cee56d1_0_5"/>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11" name="Google Shape;111;g27a6cee56d1_0_5"/>
          <p:cNvGrpSpPr/>
          <p:nvPr/>
        </p:nvGrpSpPr>
        <p:grpSpPr>
          <a:xfrm>
            <a:off x="-4825" y="4066342"/>
            <a:ext cx="12305947" cy="2792619"/>
            <a:chOff x="5766" y="3861713"/>
            <a:chExt cx="12277708" cy="3027886"/>
          </a:xfrm>
        </p:grpSpPr>
        <p:sp>
          <p:nvSpPr>
            <p:cNvPr id="112" name="Google Shape;112;g27a6cee56d1_0_5"/>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3" name="Google Shape;113;g27a6cee56d1_0_5"/>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114" name="Google Shape;114;g27a6cee56d1_0_5"/>
          <p:cNvPicPr preferRelativeResize="0"/>
          <p:nvPr/>
        </p:nvPicPr>
        <p:blipFill rotWithShape="1">
          <a:blip r:embed="rId3">
            <a:alphaModFix/>
          </a:blip>
          <a:srcRect b="0" l="0" r="0" t="0"/>
          <a:stretch/>
        </p:blipFill>
        <p:spPr>
          <a:xfrm>
            <a:off x="5306301" y="2429164"/>
            <a:ext cx="1613871" cy="840686"/>
          </a:xfrm>
          <a:prstGeom prst="rect">
            <a:avLst/>
          </a:prstGeom>
          <a:noFill/>
          <a:ln>
            <a:noFill/>
          </a:ln>
        </p:spPr>
      </p:pic>
      <p:grpSp>
        <p:nvGrpSpPr>
          <p:cNvPr id="115" name="Google Shape;115;g27a6cee56d1_0_5"/>
          <p:cNvGrpSpPr/>
          <p:nvPr/>
        </p:nvGrpSpPr>
        <p:grpSpPr>
          <a:xfrm>
            <a:off x="-4825" y="4066338"/>
            <a:ext cx="12211532" cy="2748484"/>
            <a:chOff x="-3146" y="3803882"/>
            <a:chExt cx="12192025" cy="3041032"/>
          </a:xfrm>
        </p:grpSpPr>
        <p:sp>
          <p:nvSpPr>
            <p:cNvPr id="116" name="Google Shape;116;g27a6cee56d1_0_5"/>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17" name="Google Shape;117;g27a6cee56d1_0_5"/>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118" name="Google Shape;118;g27a6cee56d1_0_5"/>
            <p:cNvGrpSpPr/>
            <p:nvPr/>
          </p:nvGrpSpPr>
          <p:grpSpPr>
            <a:xfrm>
              <a:off x="-3121" y="3803882"/>
              <a:ext cx="12192000" cy="3041032"/>
              <a:chOff x="-4876" y="1514485"/>
              <a:chExt cx="12192000" cy="3829050"/>
            </a:xfrm>
          </p:grpSpPr>
          <p:sp>
            <p:nvSpPr>
              <p:cNvPr id="119" name="Google Shape;119;g27a6cee56d1_0_5"/>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20" name="Google Shape;120;g27a6cee56d1_0_5"/>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21" name="Google Shape;121;g27a6cee56d1_0_5"/>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22" name="Google Shape;122;g27a6cee56d1_0_5"/>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123" name="Google Shape;123;g27a6cee56d1_0_5"/>
          <p:cNvGrpSpPr/>
          <p:nvPr/>
        </p:nvGrpSpPr>
        <p:grpSpPr>
          <a:xfrm>
            <a:off x="-4825" y="4176235"/>
            <a:ext cx="12208784" cy="2541495"/>
            <a:chOff x="-3146" y="3925479"/>
            <a:chExt cx="12189281" cy="2812010"/>
          </a:xfrm>
        </p:grpSpPr>
        <p:sp>
          <p:nvSpPr>
            <p:cNvPr id="124" name="Google Shape;124;g27a6cee56d1_0_5"/>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25" name="Google Shape;125;g27a6cee56d1_0_5"/>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126" name="Google Shape;126;g27a6cee56d1_0_5"/>
          <p:cNvSpPr/>
          <p:nvPr/>
        </p:nvSpPr>
        <p:spPr>
          <a:xfrm rot="-516335">
            <a:off x="6514255" y="4657330"/>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27" name="Google Shape;127;g27a6cee56d1_0_5"/>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27a6cee56d1_0_5"/>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129" name="Google Shape;129;g27a6cee56d1_0_5"/>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 name="Google Shape;130;g27a6cee56d1_0_5"/>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pic>
        <p:nvPicPr>
          <p:cNvPr id="131" name="Google Shape;131;g27a6cee56d1_0_5"/>
          <p:cNvPicPr preferRelativeResize="0"/>
          <p:nvPr/>
        </p:nvPicPr>
        <p:blipFill rotWithShape="1">
          <a:blip r:embed="rId4">
            <a:alphaModFix/>
          </a:blip>
          <a:srcRect b="0" l="0" r="0" t="0"/>
          <a:stretch/>
        </p:blipFill>
        <p:spPr>
          <a:xfrm>
            <a:off x="61686" y="14888"/>
            <a:ext cx="2307769" cy="47377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314" name="Shape 314"/>
        <p:cNvGrpSpPr/>
        <p:nvPr/>
      </p:nvGrpSpPr>
      <p:grpSpPr>
        <a:xfrm>
          <a:off x="0" y="0"/>
          <a:ext cx="0" cy="0"/>
          <a:chOff x="0" y="0"/>
          <a:chExt cx="0" cy="0"/>
        </a:xfrm>
      </p:grpSpPr>
      <p:sp>
        <p:nvSpPr>
          <p:cNvPr id="315" name="Google Shape;315;g27a6cee56d1_0_309"/>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6" name="Google Shape;316;g27a6cee56d1_0_309"/>
          <p:cNvSpPr/>
          <p:nvPr>
            <p:ph idx="2" type="pic"/>
          </p:nvPr>
        </p:nvSpPr>
        <p:spPr>
          <a:xfrm>
            <a:off x="9268565" y="783486"/>
            <a:ext cx="2160000" cy="2664600"/>
          </a:xfrm>
          <a:prstGeom prst="rect">
            <a:avLst/>
          </a:prstGeom>
          <a:solidFill>
            <a:srgbClr val="F2F2F2"/>
          </a:solidFill>
          <a:ln>
            <a:noFill/>
          </a:ln>
        </p:spPr>
      </p:sp>
      <p:sp>
        <p:nvSpPr>
          <p:cNvPr id="317" name="Google Shape;317;g27a6cee56d1_0_309"/>
          <p:cNvSpPr/>
          <p:nvPr>
            <p:ph idx="3" type="pic"/>
          </p:nvPr>
        </p:nvSpPr>
        <p:spPr>
          <a:xfrm>
            <a:off x="6694434" y="783486"/>
            <a:ext cx="2160000" cy="2664600"/>
          </a:xfrm>
          <a:prstGeom prst="rect">
            <a:avLst/>
          </a:prstGeom>
          <a:solidFill>
            <a:srgbClr val="F2F2F2"/>
          </a:solidFill>
          <a:ln>
            <a:noFill/>
          </a:ln>
        </p:spPr>
      </p:sp>
      <p:sp>
        <p:nvSpPr>
          <p:cNvPr id="318" name="Google Shape;318;g27a6cee56d1_0_309"/>
          <p:cNvSpPr/>
          <p:nvPr>
            <p:ph idx="4" type="pic"/>
          </p:nvPr>
        </p:nvSpPr>
        <p:spPr>
          <a:xfrm>
            <a:off x="4120304" y="783486"/>
            <a:ext cx="2160000" cy="2664600"/>
          </a:xfrm>
          <a:prstGeom prst="rect">
            <a:avLst/>
          </a:prstGeom>
          <a:solidFill>
            <a:srgbClr val="F2F2F2"/>
          </a:solidFill>
          <a:ln>
            <a:noFill/>
          </a:ln>
        </p:spPr>
      </p:sp>
      <p:sp>
        <p:nvSpPr>
          <p:cNvPr id="319" name="Google Shape;319;g27a6cee56d1_0_309"/>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20" name="Google Shape;320;g27a6cee56d1_0_309"/>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321" name="Shape 321"/>
        <p:cNvGrpSpPr/>
        <p:nvPr/>
      </p:nvGrpSpPr>
      <p:grpSpPr>
        <a:xfrm>
          <a:off x="0" y="0"/>
          <a:ext cx="0" cy="0"/>
          <a:chOff x="0" y="0"/>
          <a:chExt cx="0" cy="0"/>
        </a:xfrm>
      </p:grpSpPr>
      <p:sp>
        <p:nvSpPr>
          <p:cNvPr id="322" name="Google Shape;322;g27a6cee56d1_0_316"/>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3" name="Google Shape;323;g27a6cee56d1_0_316"/>
          <p:cNvSpPr/>
          <p:nvPr>
            <p:ph idx="2" type="pic"/>
          </p:nvPr>
        </p:nvSpPr>
        <p:spPr>
          <a:xfrm>
            <a:off x="6096000" y="2959216"/>
            <a:ext cx="6096000" cy="2700000"/>
          </a:xfrm>
          <a:prstGeom prst="rect">
            <a:avLst/>
          </a:prstGeom>
          <a:solidFill>
            <a:srgbClr val="F2F2F2"/>
          </a:solidFill>
          <a:ln>
            <a:noFill/>
          </a:ln>
        </p:spPr>
      </p:sp>
      <p:sp>
        <p:nvSpPr>
          <p:cNvPr id="324" name="Google Shape;324;g27a6cee56d1_0_316"/>
          <p:cNvSpPr/>
          <p:nvPr>
            <p:ph idx="3" type="pic"/>
          </p:nvPr>
        </p:nvSpPr>
        <p:spPr>
          <a:xfrm>
            <a:off x="638175" y="478948"/>
            <a:ext cx="2533800" cy="5741100"/>
          </a:xfrm>
          <a:prstGeom prst="rect">
            <a:avLst/>
          </a:prstGeom>
          <a:solidFill>
            <a:srgbClr val="F2F2F2"/>
          </a:solidFill>
          <a:ln>
            <a:noFill/>
          </a:ln>
        </p:spPr>
      </p:sp>
      <p:pic>
        <p:nvPicPr>
          <p:cNvPr id="325" name="Google Shape;325;g27a6cee56d1_0_31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326" name="Shape 326"/>
        <p:cNvGrpSpPr/>
        <p:nvPr/>
      </p:nvGrpSpPr>
      <p:grpSpPr>
        <a:xfrm>
          <a:off x="0" y="0"/>
          <a:ext cx="0" cy="0"/>
          <a:chOff x="0" y="0"/>
          <a:chExt cx="0" cy="0"/>
        </a:xfrm>
      </p:grpSpPr>
      <p:sp>
        <p:nvSpPr>
          <p:cNvPr id="327" name="Google Shape;327;g27a6cee56d1_0_321"/>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8" name="Google Shape;328;g27a6cee56d1_0_321"/>
          <p:cNvSpPr/>
          <p:nvPr>
            <p:ph idx="2" type="pic"/>
          </p:nvPr>
        </p:nvSpPr>
        <p:spPr>
          <a:xfrm>
            <a:off x="1868938" y="1889760"/>
            <a:ext cx="3277800" cy="4968300"/>
          </a:xfrm>
          <a:prstGeom prst="rect">
            <a:avLst/>
          </a:prstGeom>
          <a:solidFill>
            <a:srgbClr val="F2F2F2"/>
          </a:solidFill>
          <a:ln>
            <a:noFill/>
          </a:ln>
        </p:spPr>
      </p:sp>
      <p:sp>
        <p:nvSpPr>
          <p:cNvPr id="329" name="Google Shape;329;g27a6cee56d1_0_321"/>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0" name="Google Shape;330;g27a6cee56d1_0_321"/>
          <p:cNvSpPr/>
          <p:nvPr>
            <p:ph idx="3" type="pic"/>
          </p:nvPr>
        </p:nvSpPr>
        <p:spPr>
          <a:xfrm>
            <a:off x="7777707" y="-1"/>
            <a:ext cx="3277800" cy="3648900"/>
          </a:xfrm>
          <a:prstGeom prst="rect">
            <a:avLst/>
          </a:prstGeom>
          <a:solidFill>
            <a:srgbClr val="F2F2F2"/>
          </a:solidFill>
          <a:ln>
            <a:noFill/>
          </a:ln>
        </p:spPr>
      </p:sp>
      <p:pic>
        <p:nvPicPr>
          <p:cNvPr id="331" name="Google Shape;331;g27a6cee56d1_0_321"/>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332" name="Shape 332"/>
        <p:cNvGrpSpPr/>
        <p:nvPr/>
      </p:nvGrpSpPr>
      <p:grpSpPr>
        <a:xfrm>
          <a:off x="0" y="0"/>
          <a:ext cx="0" cy="0"/>
          <a:chOff x="0" y="0"/>
          <a:chExt cx="0" cy="0"/>
        </a:xfrm>
      </p:grpSpPr>
      <p:sp>
        <p:nvSpPr>
          <p:cNvPr id="333" name="Google Shape;333;g27a6cee56d1_0_327"/>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4" name="Google Shape;334;g27a6cee56d1_0_327"/>
          <p:cNvSpPr/>
          <p:nvPr>
            <p:ph idx="2" type="pic"/>
          </p:nvPr>
        </p:nvSpPr>
        <p:spPr>
          <a:xfrm>
            <a:off x="1868938" y="1889760"/>
            <a:ext cx="3277800" cy="4968300"/>
          </a:xfrm>
          <a:prstGeom prst="rect">
            <a:avLst/>
          </a:prstGeom>
          <a:solidFill>
            <a:srgbClr val="F2F2F2"/>
          </a:solidFill>
          <a:ln>
            <a:noFill/>
          </a:ln>
        </p:spPr>
      </p:sp>
      <p:sp>
        <p:nvSpPr>
          <p:cNvPr id="335" name="Google Shape;335;g27a6cee56d1_0_327"/>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6" name="Google Shape;336;g27a6cee56d1_0_327"/>
          <p:cNvSpPr/>
          <p:nvPr>
            <p:ph idx="3" type="pic"/>
          </p:nvPr>
        </p:nvSpPr>
        <p:spPr>
          <a:xfrm>
            <a:off x="7777707" y="-1"/>
            <a:ext cx="3277800" cy="3648900"/>
          </a:xfrm>
          <a:prstGeom prst="rect">
            <a:avLst/>
          </a:prstGeom>
          <a:solidFill>
            <a:srgbClr val="F2F2F2"/>
          </a:solidFill>
          <a:ln>
            <a:noFill/>
          </a:ln>
        </p:spPr>
      </p:sp>
      <p:pic>
        <p:nvPicPr>
          <p:cNvPr id="337" name="Google Shape;337;g27a6cee56d1_0_327"/>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338" name="Shape 338"/>
        <p:cNvGrpSpPr/>
        <p:nvPr/>
      </p:nvGrpSpPr>
      <p:grpSpPr>
        <a:xfrm>
          <a:off x="0" y="0"/>
          <a:ext cx="0" cy="0"/>
          <a:chOff x="0" y="0"/>
          <a:chExt cx="0" cy="0"/>
        </a:xfrm>
      </p:grpSpPr>
      <p:sp>
        <p:nvSpPr>
          <p:cNvPr id="339" name="Google Shape;339;g27a6cee56d1_0_333"/>
          <p:cNvSpPr/>
          <p:nvPr>
            <p:ph idx="2" type="pic"/>
          </p:nvPr>
        </p:nvSpPr>
        <p:spPr>
          <a:xfrm>
            <a:off x="3439889" y="1"/>
            <a:ext cx="2520000" cy="4725000"/>
          </a:xfrm>
          <a:prstGeom prst="rect">
            <a:avLst/>
          </a:prstGeom>
          <a:solidFill>
            <a:srgbClr val="F2F2F2"/>
          </a:solidFill>
          <a:ln>
            <a:noFill/>
          </a:ln>
        </p:spPr>
      </p:sp>
      <p:sp>
        <p:nvSpPr>
          <p:cNvPr id="340" name="Google Shape;340;g27a6cee56d1_0_333"/>
          <p:cNvSpPr/>
          <p:nvPr>
            <p:ph idx="3" type="pic"/>
          </p:nvPr>
        </p:nvSpPr>
        <p:spPr>
          <a:xfrm>
            <a:off x="6235774" y="692696"/>
            <a:ext cx="2520000" cy="6165300"/>
          </a:xfrm>
          <a:prstGeom prst="rect">
            <a:avLst/>
          </a:prstGeom>
          <a:solidFill>
            <a:srgbClr val="F2F2F2"/>
          </a:solidFill>
          <a:ln>
            <a:noFill/>
          </a:ln>
        </p:spPr>
      </p:sp>
      <p:pic>
        <p:nvPicPr>
          <p:cNvPr id="341" name="Google Shape;341;g27a6cee56d1_0_33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342" name="Shape 342"/>
        <p:cNvGrpSpPr/>
        <p:nvPr/>
      </p:nvGrpSpPr>
      <p:grpSpPr>
        <a:xfrm>
          <a:off x="0" y="0"/>
          <a:ext cx="0" cy="0"/>
          <a:chOff x="0" y="0"/>
          <a:chExt cx="0" cy="0"/>
        </a:xfrm>
      </p:grpSpPr>
      <p:sp>
        <p:nvSpPr>
          <p:cNvPr id="343" name="Google Shape;343;g27a6cee56d1_0_337"/>
          <p:cNvSpPr/>
          <p:nvPr>
            <p:ph idx="2" type="pic"/>
          </p:nvPr>
        </p:nvSpPr>
        <p:spPr>
          <a:xfrm>
            <a:off x="4092000" y="0"/>
            <a:ext cx="8100000" cy="3960000"/>
          </a:xfrm>
          <a:prstGeom prst="rect">
            <a:avLst/>
          </a:prstGeom>
          <a:solidFill>
            <a:srgbClr val="F2F2F2"/>
          </a:solidFill>
          <a:ln>
            <a:noFill/>
          </a:ln>
        </p:spPr>
      </p:sp>
      <p:sp>
        <p:nvSpPr>
          <p:cNvPr id="344" name="Google Shape;344;g27a6cee56d1_0_337"/>
          <p:cNvSpPr/>
          <p:nvPr>
            <p:ph idx="3" type="pic"/>
          </p:nvPr>
        </p:nvSpPr>
        <p:spPr>
          <a:xfrm>
            <a:off x="0" y="3960000"/>
            <a:ext cx="4092000" cy="2898000"/>
          </a:xfrm>
          <a:prstGeom prst="rect">
            <a:avLst/>
          </a:prstGeom>
          <a:solidFill>
            <a:srgbClr val="F2F2F2"/>
          </a:solidFill>
          <a:ln>
            <a:noFill/>
          </a:ln>
        </p:spPr>
      </p:sp>
      <p:sp>
        <p:nvSpPr>
          <p:cNvPr id="345" name="Google Shape;345;g27a6cee56d1_0_337"/>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346" name="Google Shape;346;g27a6cee56d1_0_337"/>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347" name="Shape 347"/>
        <p:cNvGrpSpPr/>
        <p:nvPr/>
      </p:nvGrpSpPr>
      <p:grpSpPr>
        <a:xfrm>
          <a:off x="0" y="0"/>
          <a:ext cx="0" cy="0"/>
          <a:chOff x="0" y="0"/>
          <a:chExt cx="0" cy="0"/>
        </a:xfrm>
      </p:grpSpPr>
      <p:sp>
        <p:nvSpPr>
          <p:cNvPr id="348" name="Google Shape;348;g27a6cee56d1_0_342"/>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9" name="Google Shape;349;g27a6cee56d1_0_342"/>
          <p:cNvSpPr/>
          <p:nvPr>
            <p:ph idx="2" type="pic"/>
          </p:nvPr>
        </p:nvSpPr>
        <p:spPr>
          <a:xfrm>
            <a:off x="0" y="0"/>
            <a:ext cx="7734300" cy="6858000"/>
          </a:xfrm>
          <a:prstGeom prst="rect">
            <a:avLst/>
          </a:prstGeom>
          <a:solidFill>
            <a:srgbClr val="F2F2F2"/>
          </a:solidFill>
          <a:ln>
            <a:noFill/>
          </a:ln>
        </p:spPr>
      </p:sp>
      <p:pic>
        <p:nvPicPr>
          <p:cNvPr id="350" name="Google Shape;350;g27a6cee56d1_0_34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351" name="Shape 351"/>
        <p:cNvGrpSpPr/>
        <p:nvPr/>
      </p:nvGrpSpPr>
      <p:grpSpPr>
        <a:xfrm>
          <a:off x="0" y="0"/>
          <a:ext cx="0" cy="0"/>
          <a:chOff x="0" y="0"/>
          <a:chExt cx="0" cy="0"/>
        </a:xfrm>
      </p:grpSpPr>
      <p:sp>
        <p:nvSpPr>
          <p:cNvPr id="352" name="Google Shape;352;g27a6cee56d1_0_346"/>
          <p:cNvSpPr/>
          <p:nvPr>
            <p:ph idx="2" type="pic"/>
          </p:nvPr>
        </p:nvSpPr>
        <p:spPr>
          <a:xfrm>
            <a:off x="0" y="0"/>
            <a:ext cx="12192000" cy="6858000"/>
          </a:xfrm>
          <a:prstGeom prst="parallelogram">
            <a:avLst>
              <a:gd fmla="val 90695" name="adj"/>
            </a:avLst>
          </a:prstGeom>
          <a:solidFill>
            <a:srgbClr val="F2F2F2"/>
          </a:solidFill>
          <a:ln>
            <a:noFill/>
          </a:ln>
        </p:spPr>
      </p:sp>
      <p:pic>
        <p:nvPicPr>
          <p:cNvPr id="353" name="Google Shape;353;g27a6cee56d1_0_34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354" name="Shape 354"/>
        <p:cNvGrpSpPr/>
        <p:nvPr/>
      </p:nvGrpSpPr>
      <p:grpSpPr>
        <a:xfrm>
          <a:off x="0" y="0"/>
          <a:ext cx="0" cy="0"/>
          <a:chOff x="0" y="0"/>
          <a:chExt cx="0" cy="0"/>
        </a:xfrm>
      </p:grpSpPr>
      <p:sp>
        <p:nvSpPr>
          <p:cNvPr id="355" name="Google Shape;355;g27a6cee56d1_0_349"/>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6" name="Google Shape;356;g27a6cee56d1_0_349"/>
          <p:cNvSpPr/>
          <p:nvPr>
            <p:ph idx="2" type="pic"/>
          </p:nvPr>
        </p:nvSpPr>
        <p:spPr>
          <a:xfrm>
            <a:off x="732721" y="548680"/>
            <a:ext cx="5040000" cy="5040000"/>
          </a:xfrm>
          <a:prstGeom prst="rect">
            <a:avLst/>
          </a:prstGeom>
          <a:solidFill>
            <a:srgbClr val="F2F2F2"/>
          </a:solidFill>
          <a:ln>
            <a:noFill/>
          </a:ln>
        </p:spPr>
      </p:sp>
      <p:pic>
        <p:nvPicPr>
          <p:cNvPr id="357" name="Google Shape;357;g27a6cee56d1_0_34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358" name="Shape 358"/>
        <p:cNvGrpSpPr/>
        <p:nvPr/>
      </p:nvGrpSpPr>
      <p:grpSpPr>
        <a:xfrm>
          <a:off x="0" y="0"/>
          <a:ext cx="0" cy="0"/>
          <a:chOff x="0" y="0"/>
          <a:chExt cx="0" cy="0"/>
        </a:xfrm>
      </p:grpSpPr>
      <p:sp>
        <p:nvSpPr>
          <p:cNvPr id="359" name="Google Shape;359;g27a6cee56d1_0_353"/>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0" name="Google Shape;360;g27a6cee56d1_0_353"/>
          <p:cNvSpPr/>
          <p:nvPr>
            <p:ph idx="2" type="pic"/>
          </p:nvPr>
        </p:nvSpPr>
        <p:spPr>
          <a:xfrm>
            <a:off x="0" y="0"/>
            <a:ext cx="12192000" cy="3265800"/>
          </a:xfrm>
          <a:prstGeom prst="rect">
            <a:avLst/>
          </a:prstGeom>
          <a:solidFill>
            <a:srgbClr val="F2F2F2"/>
          </a:solidFill>
          <a:ln>
            <a:noFill/>
          </a:ln>
        </p:spPr>
      </p:sp>
      <p:sp>
        <p:nvSpPr>
          <p:cNvPr id="361" name="Google Shape;361;g27a6cee56d1_0_353"/>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62" name="Google Shape;362;g27a6cee56d1_0_353"/>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32" name="Shape 132"/>
        <p:cNvGrpSpPr/>
        <p:nvPr/>
      </p:nvGrpSpPr>
      <p:grpSpPr>
        <a:xfrm>
          <a:off x="0" y="0"/>
          <a:ext cx="0" cy="0"/>
          <a:chOff x="0" y="0"/>
          <a:chExt cx="0" cy="0"/>
        </a:xfrm>
      </p:grpSpPr>
      <p:sp>
        <p:nvSpPr>
          <p:cNvPr id="133" name="Google Shape;133;g27a6cee56d1_0_127"/>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800"/>
              <a:buFont typeface="Bebas Neue"/>
              <a:buNone/>
              <a:defRPr sz="4800">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27a6cee56d1_0_127"/>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i="0" sz="2000" u="none"/>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04800" lvl="5" marL="2743200" algn="l">
              <a:lnSpc>
                <a:spcPct val="90000"/>
              </a:lnSpc>
              <a:spcBef>
                <a:spcPts val="500"/>
              </a:spcBef>
              <a:spcAft>
                <a:spcPts val="0"/>
              </a:spcAft>
              <a:buClr>
                <a:schemeClr val="dk1"/>
              </a:buClr>
              <a:buSzPts val="1200"/>
              <a:buChar char="•"/>
              <a:defRPr sz="1200"/>
            </a:lvl6pPr>
            <a:lvl7pPr indent="-298450" lvl="6" marL="3200400" algn="l">
              <a:lnSpc>
                <a:spcPct val="90000"/>
              </a:lnSpc>
              <a:spcBef>
                <a:spcPts val="500"/>
              </a:spcBef>
              <a:spcAft>
                <a:spcPts val="0"/>
              </a:spcAft>
              <a:buClr>
                <a:schemeClr val="dk1"/>
              </a:buClr>
              <a:buSzPts val="1100"/>
              <a:buChar char="•"/>
              <a:defRPr sz="1100"/>
            </a:lvl7pPr>
            <a:lvl8pPr indent="-292100" lvl="7" marL="3657600" algn="l">
              <a:lnSpc>
                <a:spcPct val="90000"/>
              </a:lnSpc>
              <a:spcBef>
                <a:spcPts val="500"/>
              </a:spcBef>
              <a:spcAft>
                <a:spcPts val="0"/>
              </a:spcAft>
              <a:buClr>
                <a:schemeClr val="dk1"/>
              </a:buClr>
              <a:buSzPts val="1000"/>
              <a:buChar char="•"/>
              <a:defRPr sz="1000"/>
            </a:lvl8pPr>
            <a:lvl9pPr indent="-285750" lvl="8" marL="4114800" algn="l">
              <a:lnSpc>
                <a:spcPct val="90000"/>
              </a:lnSpc>
              <a:spcBef>
                <a:spcPts val="500"/>
              </a:spcBef>
              <a:spcAft>
                <a:spcPts val="0"/>
              </a:spcAft>
              <a:buClr>
                <a:schemeClr val="dk1"/>
              </a:buClr>
              <a:buSzPts val="900"/>
              <a:buChar char="•"/>
              <a:defRPr sz="900"/>
            </a:lvl9pPr>
          </a:lstStyle>
          <a:p/>
        </p:txBody>
      </p:sp>
      <p:sp>
        <p:nvSpPr>
          <p:cNvPr id="135" name="Google Shape;135;g27a6cee56d1_0_1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27a6cee56d1_0_1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g27a6cee56d1_0_1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363" name="Shape 363"/>
        <p:cNvGrpSpPr/>
        <p:nvPr/>
      </p:nvGrpSpPr>
      <p:grpSpPr>
        <a:xfrm>
          <a:off x="0" y="0"/>
          <a:ext cx="0" cy="0"/>
          <a:chOff x="0" y="0"/>
          <a:chExt cx="0" cy="0"/>
        </a:xfrm>
      </p:grpSpPr>
      <p:sp>
        <p:nvSpPr>
          <p:cNvPr id="364" name="Google Shape;364;g27a6cee56d1_0_358"/>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g27a6cee56d1_0_358"/>
          <p:cNvSpPr/>
          <p:nvPr>
            <p:ph idx="2" type="pic"/>
          </p:nvPr>
        </p:nvSpPr>
        <p:spPr>
          <a:xfrm>
            <a:off x="5724525" y="0"/>
            <a:ext cx="6467400" cy="6858000"/>
          </a:xfrm>
          <a:prstGeom prst="rect">
            <a:avLst/>
          </a:prstGeom>
          <a:solidFill>
            <a:srgbClr val="F2F2F2"/>
          </a:solidFill>
          <a:ln>
            <a:noFill/>
          </a:ln>
        </p:spPr>
      </p:sp>
      <p:pic>
        <p:nvPicPr>
          <p:cNvPr id="366" name="Google Shape;366;g27a6cee56d1_0_358"/>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367" name="Shape 367"/>
        <p:cNvGrpSpPr/>
        <p:nvPr/>
      </p:nvGrpSpPr>
      <p:grpSpPr>
        <a:xfrm>
          <a:off x="0" y="0"/>
          <a:ext cx="0" cy="0"/>
          <a:chOff x="0" y="0"/>
          <a:chExt cx="0" cy="0"/>
        </a:xfrm>
      </p:grpSpPr>
      <p:sp>
        <p:nvSpPr>
          <p:cNvPr id="368" name="Google Shape;368;g27a6cee56d1_0_362"/>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9" name="Google Shape;369;g27a6cee56d1_0_362"/>
          <p:cNvSpPr/>
          <p:nvPr>
            <p:ph idx="2" type="pic"/>
          </p:nvPr>
        </p:nvSpPr>
        <p:spPr>
          <a:xfrm>
            <a:off x="588679" y="458495"/>
            <a:ext cx="9358500" cy="5370000"/>
          </a:xfrm>
          <a:prstGeom prst="rect">
            <a:avLst/>
          </a:prstGeom>
          <a:solidFill>
            <a:srgbClr val="F2F2F2"/>
          </a:solidFill>
          <a:ln>
            <a:noFill/>
          </a:ln>
        </p:spPr>
      </p:sp>
      <p:pic>
        <p:nvPicPr>
          <p:cNvPr id="370" name="Google Shape;370;g27a6cee56d1_0_36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371" name="Shape 371"/>
        <p:cNvGrpSpPr/>
        <p:nvPr/>
      </p:nvGrpSpPr>
      <p:grpSpPr>
        <a:xfrm>
          <a:off x="0" y="0"/>
          <a:ext cx="0" cy="0"/>
          <a:chOff x="0" y="0"/>
          <a:chExt cx="0" cy="0"/>
        </a:xfrm>
      </p:grpSpPr>
      <p:pic>
        <p:nvPicPr>
          <p:cNvPr id="372" name="Google Shape;372;g27a6cee56d1_0_36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373" name="Shape 373"/>
        <p:cNvGrpSpPr/>
        <p:nvPr/>
      </p:nvGrpSpPr>
      <p:grpSpPr>
        <a:xfrm>
          <a:off x="0" y="0"/>
          <a:ext cx="0" cy="0"/>
          <a:chOff x="0" y="0"/>
          <a:chExt cx="0" cy="0"/>
        </a:xfrm>
      </p:grpSpPr>
      <p:sp>
        <p:nvSpPr>
          <p:cNvPr id="374" name="Google Shape;374;g27a6cee56d1_0_368"/>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g27a6cee56d1_0_368"/>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76" name="Google Shape;376;g27a6cee56d1_0_368"/>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77" name="Google Shape;377;g27a6cee56d1_0_368"/>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378" name="Google Shape;378;g27a6cee56d1_0_368"/>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379" name="Google Shape;379;g27a6cee56d1_0_368"/>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380" name="Google Shape;380;g27a6cee56d1_0_368"/>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381" name="Google Shape;381;g27a6cee56d1_0_368"/>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382" name="Google Shape;382;g27a6cee56d1_0_36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383" name="Shape 38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384" name="Shape 384"/>
        <p:cNvGrpSpPr/>
        <p:nvPr/>
      </p:nvGrpSpPr>
      <p:grpSpPr>
        <a:xfrm>
          <a:off x="0" y="0"/>
          <a:ext cx="0" cy="0"/>
          <a:chOff x="0" y="0"/>
          <a:chExt cx="0" cy="0"/>
        </a:xfrm>
      </p:grpSpPr>
      <p:sp>
        <p:nvSpPr>
          <p:cNvPr id="385" name="Google Shape;385;g27a6cee56d1_0_379"/>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86" name="Google Shape;386;g27a6cee56d1_0_379"/>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387" name="Google Shape;387;g27a6cee56d1_0_379"/>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388" name="Google Shape;388;g27a6cee56d1_0_379"/>
          <p:cNvGrpSpPr/>
          <p:nvPr/>
        </p:nvGrpSpPr>
        <p:grpSpPr>
          <a:xfrm>
            <a:off x="11318064" y="6310966"/>
            <a:ext cx="544373" cy="449834"/>
            <a:chOff x="11127266" y="6186351"/>
            <a:chExt cx="695240" cy="574500"/>
          </a:xfrm>
        </p:grpSpPr>
        <p:sp>
          <p:nvSpPr>
            <p:cNvPr id="389" name="Google Shape;389;g27a6cee56d1_0_379"/>
            <p:cNvSpPr/>
            <p:nvPr/>
          </p:nvSpPr>
          <p:spPr>
            <a:xfrm flipH="1">
              <a:off x="11127266" y="630099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27a6cee56d1_0_379"/>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27a6cee56d1_0_379"/>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g27a6cee56d1_0_379"/>
          <p:cNvGrpSpPr/>
          <p:nvPr/>
        </p:nvGrpSpPr>
        <p:grpSpPr>
          <a:xfrm>
            <a:off x="11537985" y="6310044"/>
            <a:ext cx="545253" cy="449833"/>
            <a:chOff x="11320559" y="6185161"/>
            <a:chExt cx="696364" cy="574500"/>
          </a:xfrm>
        </p:grpSpPr>
        <p:sp>
          <p:nvSpPr>
            <p:cNvPr id="393" name="Google Shape;393;g27a6cee56d1_0_379"/>
            <p:cNvSpPr/>
            <p:nvPr/>
          </p:nvSpPr>
          <p:spPr>
            <a:xfrm>
              <a:off x="11633223" y="630098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27a6cee56d1_0_379"/>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27a6cee56d1_0_379"/>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g27a6cee56d1_0_379"/>
          <p:cNvSpPr/>
          <p:nvPr/>
        </p:nvSpPr>
        <p:spPr>
          <a:xfrm>
            <a:off x="11474780"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7" name="Google Shape;397;g27a6cee56d1_0_379"/>
          <p:cNvGrpSpPr/>
          <p:nvPr/>
        </p:nvGrpSpPr>
        <p:grpSpPr>
          <a:xfrm>
            <a:off x="11589866" y="6364860"/>
            <a:ext cx="217178" cy="355351"/>
            <a:chOff x="11157555" y="6024051"/>
            <a:chExt cx="370295" cy="605884"/>
          </a:xfrm>
        </p:grpSpPr>
        <p:sp>
          <p:nvSpPr>
            <p:cNvPr id="398" name="Google Shape;398;g27a6cee56d1_0_379"/>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99" name="Google Shape;399;g27a6cee56d1_0_379"/>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00" name="Google Shape;400;g27a6cee56d1_0_379"/>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401" name="Shape 401"/>
        <p:cNvGrpSpPr/>
        <p:nvPr/>
      </p:nvGrpSpPr>
      <p:grpSpPr>
        <a:xfrm>
          <a:off x="0" y="0"/>
          <a:ext cx="0" cy="0"/>
          <a:chOff x="0" y="0"/>
          <a:chExt cx="0" cy="0"/>
        </a:xfrm>
      </p:grpSpPr>
      <p:pic>
        <p:nvPicPr>
          <p:cNvPr id="402" name="Google Shape;402;g27a6cee56d1_0_396"/>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_3">
    <p:spTree>
      <p:nvGrpSpPr>
        <p:cNvPr id="403" name="Shape 403"/>
        <p:cNvGrpSpPr/>
        <p:nvPr/>
      </p:nvGrpSpPr>
      <p:grpSpPr>
        <a:xfrm>
          <a:off x="0" y="0"/>
          <a:ext cx="0" cy="0"/>
          <a:chOff x="0" y="0"/>
          <a:chExt cx="0" cy="0"/>
        </a:xfrm>
      </p:grpSpPr>
      <p:sp>
        <p:nvSpPr>
          <p:cNvPr id="404" name="Google Shape;404;g27a6cee56d1_0_398"/>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05" name="Google Shape;405;g27a6cee56d1_0_398"/>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406" name="Shape 406"/>
        <p:cNvGrpSpPr/>
        <p:nvPr/>
      </p:nvGrpSpPr>
      <p:grpSpPr>
        <a:xfrm>
          <a:off x="0" y="0"/>
          <a:ext cx="0" cy="0"/>
          <a:chOff x="0" y="0"/>
          <a:chExt cx="0" cy="0"/>
        </a:xfrm>
      </p:grpSpPr>
      <p:sp>
        <p:nvSpPr>
          <p:cNvPr id="407" name="Google Shape;407;g27a6cee56d1_0_401"/>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08" name="Google Shape;408;g27a6cee56d1_0_401"/>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409" name="Google Shape;409;g27a6cee56d1_0_401"/>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type="blank">
  <p:cSld name="BLANK">
    <p:spTree>
      <p:nvGrpSpPr>
        <p:cNvPr id="410" name="Shape 410"/>
        <p:cNvGrpSpPr/>
        <p:nvPr/>
      </p:nvGrpSpPr>
      <p:grpSpPr>
        <a:xfrm>
          <a:off x="0" y="0"/>
          <a:ext cx="0" cy="0"/>
          <a:chOff x="0" y="0"/>
          <a:chExt cx="0" cy="0"/>
        </a:xfrm>
      </p:grpSpPr>
      <p:sp>
        <p:nvSpPr>
          <p:cNvPr id="411" name="Google Shape;411;g27a6cee56d1_0_40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g27a6cee56d1_0_40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3" name="Google Shape;413;g27a6cee56d1_0_40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138" name="Shape 138"/>
        <p:cNvGrpSpPr/>
        <p:nvPr/>
      </p:nvGrpSpPr>
      <p:grpSpPr>
        <a:xfrm>
          <a:off x="0" y="0"/>
          <a:ext cx="0" cy="0"/>
          <a:chOff x="0" y="0"/>
          <a:chExt cx="0" cy="0"/>
        </a:xfrm>
      </p:grpSpPr>
      <p:sp>
        <p:nvSpPr>
          <p:cNvPr id="139" name="Google Shape;139;g27a6cee56d1_0_133"/>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7a6cee56d1_0_133"/>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27a6cee56d1_0_133"/>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2" name="Google Shape;142;g27a6cee56d1_0_133"/>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g27a6cee56d1_0_133"/>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144" name="Google Shape;144;g27a6cee56d1_0_133"/>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accent1"/>
              </a:buClr>
              <a:buSzPts val="3500"/>
              <a:buNone/>
              <a:defRPr b="1" sz="35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145" name="Google Shape;145;g27a6cee56d1_0_133"/>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accent1"/>
              </a:buClr>
              <a:buSzPts val="2500"/>
              <a:buNone/>
              <a:defRPr sz="2500">
                <a:solidFill>
                  <a:schemeClr val="accent1"/>
                </a:solidFill>
              </a:defRPr>
            </a:lvl1pPr>
            <a:lvl2pPr lvl="1" algn="ctr">
              <a:lnSpc>
                <a:spcPct val="90000"/>
              </a:lnSpc>
              <a:spcBef>
                <a:spcPts val="500"/>
              </a:spcBef>
              <a:spcAft>
                <a:spcPts val="0"/>
              </a:spcAft>
              <a:buClr>
                <a:schemeClr val="accent1"/>
              </a:buClr>
              <a:buSzPts val="2500"/>
              <a:buNone/>
              <a:defRPr sz="2500">
                <a:solidFill>
                  <a:schemeClr val="accent1"/>
                </a:solidFill>
              </a:defRPr>
            </a:lvl2pPr>
            <a:lvl3pPr lvl="2" algn="ctr">
              <a:lnSpc>
                <a:spcPct val="90000"/>
              </a:lnSpc>
              <a:spcBef>
                <a:spcPts val="500"/>
              </a:spcBef>
              <a:spcAft>
                <a:spcPts val="0"/>
              </a:spcAft>
              <a:buClr>
                <a:schemeClr val="accent1"/>
              </a:buClr>
              <a:buSzPts val="2500"/>
              <a:buNone/>
              <a:defRPr sz="2500">
                <a:solidFill>
                  <a:schemeClr val="accent1"/>
                </a:solidFill>
              </a:defRPr>
            </a:lvl3pPr>
            <a:lvl4pPr lvl="3" algn="ctr">
              <a:lnSpc>
                <a:spcPct val="90000"/>
              </a:lnSpc>
              <a:spcBef>
                <a:spcPts val="500"/>
              </a:spcBef>
              <a:spcAft>
                <a:spcPts val="0"/>
              </a:spcAft>
              <a:buClr>
                <a:schemeClr val="accent1"/>
              </a:buClr>
              <a:buSzPts val="2500"/>
              <a:buNone/>
              <a:defRPr sz="2500">
                <a:solidFill>
                  <a:schemeClr val="accent1"/>
                </a:solidFill>
              </a:defRPr>
            </a:lvl4pPr>
            <a:lvl5pPr lvl="4" algn="ctr">
              <a:lnSpc>
                <a:spcPct val="90000"/>
              </a:lnSpc>
              <a:spcBef>
                <a:spcPts val="500"/>
              </a:spcBef>
              <a:spcAft>
                <a:spcPts val="0"/>
              </a:spcAft>
              <a:buClr>
                <a:schemeClr val="accent1"/>
              </a:buClr>
              <a:buSzPts val="2500"/>
              <a:buNone/>
              <a:defRPr sz="2500">
                <a:solidFill>
                  <a:schemeClr val="accent1"/>
                </a:solidFill>
              </a:defRPr>
            </a:lvl5pPr>
            <a:lvl6pPr lvl="5" algn="ctr">
              <a:lnSpc>
                <a:spcPct val="90000"/>
              </a:lnSpc>
              <a:spcBef>
                <a:spcPts val="500"/>
              </a:spcBef>
              <a:spcAft>
                <a:spcPts val="0"/>
              </a:spcAft>
              <a:buClr>
                <a:schemeClr val="accent1"/>
              </a:buClr>
              <a:buSzPts val="2500"/>
              <a:buNone/>
              <a:defRPr sz="2500">
                <a:solidFill>
                  <a:schemeClr val="accent1"/>
                </a:solidFill>
              </a:defRPr>
            </a:lvl6pPr>
            <a:lvl7pPr lvl="6" algn="ctr">
              <a:lnSpc>
                <a:spcPct val="90000"/>
              </a:lnSpc>
              <a:spcBef>
                <a:spcPts val="500"/>
              </a:spcBef>
              <a:spcAft>
                <a:spcPts val="0"/>
              </a:spcAft>
              <a:buClr>
                <a:schemeClr val="accent1"/>
              </a:buClr>
              <a:buSzPts val="2500"/>
              <a:buNone/>
              <a:defRPr sz="2500">
                <a:solidFill>
                  <a:schemeClr val="accent1"/>
                </a:solidFill>
              </a:defRPr>
            </a:lvl7pPr>
            <a:lvl8pPr lvl="7" algn="ctr">
              <a:lnSpc>
                <a:spcPct val="90000"/>
              </a:lnSpc>
              <a:spcBef>
                <a:spcPts val="500"/>
              </a:spcBef>
              <a:spcAft>
                <a:spcPts val="0"/>
              </a:spcAft>
              <a:buClr>
                <a:schemeClr val="accent1"/>
              </a:buClr>
              <a:buSzPts val="2500"/>
              <a:buNone/>
              <a:defRPr sz="2500">
                <a:solidFill>
                  <a:schemeClr val="accent1"/>
                </a:solidFill>
              </a:defRPr>
            </a:lvl8pPr>
            <a:lvl9pPr lvl="8"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Diapositive de titre 1">
    <p:spTree>
      <p:nvGrpSpPr>
        <p:cNvPr id="414" name="Shape 414"/>
        <p:cNvGrpSpPr/>
        <p:nvPr/>
      </p:nvGrpSpPr>
      <p:grpSpPr>
        <a:xfrm>
          <a:off x="0" y="0"/>
          <a:ext cx="0" cy="0"/>
          <a:chOff x="0" y="0"/>
          <a:chExt cx="0" cy="0"/>
        </a:xfrm>
      </p:grpSpPr>
      <p:sp>
        <p:nvSpPr>
          <p:cNvPr id="415" name="Google Shape;415;g27a6cee56d1_0_40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g27a6cee56d1_0_40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g27a6cee56d1_0_4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18" name="Shape 418"/>
        <p:cNvGrpSpPr/>
        <p:nvPr/>
      </p:nvGrpSpPr>
      <p:grpSpPr>
        <a:xfrm>
          <a:off x="0" y="0"/>
          <a:ext cx="0" cy="0"/>
          <a:chOff x="0" y="0"/>
          <a:chExt cx="0" cy="0"/>
        </a:xfrm>
      </p:grpSpPr>
      <p:sp>
        <p:nvSpPr>
          <p:cNvPr id="419" name="Google Shape;419;g27a6cee56d1_0_413"/>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g27a6cee56d1_0_413"/>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000000"/>
              </a:buClr>
              <a:buSzPts val="2000"/>
              <a:buNone/>
              <a:defRPr sz="2000">
                <a:solidFill>
                  <a:srgbClr val="000000"/>
                </a:solidFill>
              </a:defRPr>
            </a:lvl2pPr>
            <a:lvl3pPr indent="-228600" lvl="2" marL="1371600" algn="l">
              <a:lnSpc>
                <a:spcPct val="90000"/>
              </a:lnSpc>
              <a:spcBef>
                <a:spcPts val="500"/>
              </a:spcBef>
              <a:spcAft>
                <a:spcPts val="0"/>
              </a:spcAft>
              <a:buClr>
                <a:srgbClr val="000000"/>
              </a:buClr>
              <a:buSzPts val="1800"/>
              <a:buNone/>
              <a:defRPr sz="1800">
                <a:solidFill>
                  <a:srgbClr val="000000"/>
                </a:solidFill>
              </a:defRPr>
            </a:lvl3pPr>
            <a:lvl4pPr indent="-228600" lvl="3" marL="1828800" algn="l">
              <a:lnSpc>
                <a:spcPct val="90000"/>
              </a:lnSpc>
              <a:spcBef>
                <a:spcPts val="500"/>
              </a:spcBef>
              <a:spcAft>
                <a:spcPts val="0"/>
              </a:spcAft>
              <a:buClr>
                <a:srgbClr val="000000"/>
              </a:buClr>
              <a:buSzPts val="1600"/>
              <a:buNone/>
              <a:defRPr sz="1600">
                <a:solidFill>
                  <a:srgbClr val="000000"/>
                </a:solidFill>
              </a:defRPr>
            </a:lvl4pPr>
            <a:lvl5pPr indent="-228600" lvl="4" marL="2286000" algn="l">
              <a:lnSpc>
                <a:spcPct val="90000"/>
              </a:lnSpc>
              <a:spcBef>
                <a:spcPts val="500"/>
              </a:spcBef>
              <a:spcAft>
                <a:spcPts val="0"/>
              </a:spcAft>
              <a:buClr>
                <a:srgbClr val="000000"/>
              </a:buClr>
              <a:buSzPts val="1600"/>
              <a:buNone/>
              <a:defRPr sz="1600">
                <a:solidFill>
                  <a:srgbClr val="000000"/>
                </a:solidFill>
              </a:defRPr>
            </a:lvl5pPr>
            <a:lvl6pPr indent="-228600" lvl="5" marL="2743200" algn="l">
              <a:lnSpc>
                <a:spcPct val="90000"/>
              </a:lnSpc>
              <a:spcBef>
                <a:spcPts val="500"/>
              </a:spcBef>
              <a:spcAft>
                <a:spcPts val="0"/>
              </a:spcAft>
              <a:buClr>
                <a:srgbClr val="000000"/>
              </a:buClr>
              <a:buSzPts val="1600"/>
              <a:buNone/>
              <a:defRPr sz="1600">
                <a:solidFill>
                  <a:srgbClr val="000000"/>
                </a:solidFill>
              </a:defRPr>
            </a:lvl6pPr>
            <a:lvl7pPr indent="-228600" lvl="6" marL="3200400" algn="l">
              <a:lnSpc>
                <a:spcPct val="90000"/>
              </a:lnSpc>
              <a:spcBef>
                <a:spcPts val="500"/>
              </a:spcBef>
              <a:spcAft>
                <a:spcPts val="0"/>
              </a:spcAft>
              <a:buClr>
                <a:srgbClr val="000000"/>
              </a:buClr>
              <a:buSzPts val="1600"/>
              <a:buNone/>
              <a:defRPr sz="1600">
                <a:solidFill>
                  <a:srgbClr val="000000"/>
                </a:solidFill>
              </a:defRPr>
            </a:lvl7pPr>
            <a:lvl8pPr indent="-228600" lvl="7" marL="3657600" algn="l">
              <a:lnSpc>
                <a:spcPct val="90000"/>
              </a:lnSpc>
              <a:spcBef>
                <a:spcPts val="500"/>
              </a:spcBef>
              <a:spcAft>
                <a:spcPts val="0"/>
              </a:spcAft>
              <a:buClr>
                <a:srgbClr val="000000"/>
              </a:buClr>
              <a:buSzPts val="1600"/>
              <a:buNone/>
              <a:defRPr sz="1600">
                <a:solidFill>
                  <a:srgbClr val="000000"/>
                </a:solidFill>
              </a:defRPr>
            </a:lvl8pPr>
            <a:lvl9pPr indent="-228600" lvl="8" marL="4114800" algn="l">
              <a:lnSpc>
                <a:spcPct val="90000"/>
              </a:lnSpc>
              <a:spcBef>
                <a:spcPts val="500"/>
              </a:spcBef>
              <a:spcAft>
                <a:spcPts val="0"/>
              </a:spcAft>
              <a:buClr>
                <a:srgbClr val="000000"/>
              </a:buClr>
              <a:buSzPts val="1600"/>
              <a:buNone/>
              <a:defRPr sz="1600">
                <a:solidFill>
                  <a:srgbClr val="000000"/>
                </a:solidFill>
              </a:defRPr>
            </a:lvl9pPr>
          </a:lstStyle>
          <a:p/>
        </p:txBody>
      </p:sp>
      <p:sp>
        <p:nvSpPr>
          <p:cNvPr id="421" name="Google Shape;421;g27a6cee56d1_0_4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g27a6cee56d1_0_4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3" name="Google Shape;423;g27a6cee56d1_0_4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24" name="Shape 424"/>
        <p:cNvGrpSpPr/>
        <p:nvPr/>
      </p:nvGrpSpPr>
      <p:grpSpPr>
        <a:xfrm>
          <a:off x="0" y="0"/>
          <a:ext cx="0" cy="0"/>
          <a:chOff x="0" y="0"/>
          <a:chExt cx="0" cy="0"/>
        </a:xfrm>
      </p:grpSpPr>
      <p:sp>
        <p:nvSpPr>
          <p:cNvPr id="425" name="Google Shape;425;g27a6cee56d1_0_419"/>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g27a6cee56d1_0_4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g27a6cee56d1_0_4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g27a6cee56d1_0_4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orange)">
  <p:cSld name="CUSTOM_2_1">
    <p:spTree>
      <p:nvGrpSpPr>
        <p:cNvPr id="429" name="Shape 429"/>
        <p:cNvGrpSpPr/>
        <p:nvPr/>
      </p:nvGrpSpPr>
      <p:grpSpPr>
        <a:xfrm>
          <a:off x="0" y="0"/>
          <a:ext cx="0" cy="0"/>
          <a:chOff x="0" y="0"/>
          <a:chExt cx="0" cy="0"/>
        </a:xfrm>
      </p:grpSpPr>
      <p:grpSp>
        <p:nvGrpSpPr>
          <p:cNvPr id="430" name="Google Shape;430;g27a6cee56d1_0_424"/>
          <p:cNvGrpSpPr/>
          <p:nvPr/>
        </p:nvGrpSpPr>
        <p:grpSpPr>
          <a:xfrm>
            <a:off x="4959906" y="1723773"/>
            <a:ext cx="2219185" cy="2219185"/>
            <a:chOff x="4547049" y="1897856"/>
            <a:chExt cx="3072813" cy="3072813"/>
          </a:xfrm>
        </p:grpSpPr>
        <p:sp>
          <p:nvSpPr>
            <p:cNvPr id="431" name="Google Shape;431;g27a6cee56d1_0_424"/>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2" name="Google Shape;432;g27a6cee56d1_0_424"/>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433" name="Google Shape;433;g27a6cee56d1_0_424"/>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34" name="Google Shape;434;g27a6cee56d1_0_424"/>
          <p:cNvGrpSpPr/>
          <p:nvPr/>
        </p:nvGrpSpPr>
        <p:grpSpPr>
          <a:xfrm rot="1052113">
            <a:off x="7017464" y="2078607"/>
            <a:ext cx="1338449" cy="1227359"/>
            <a:chOff x="5655092" y="376887"/>
            <a:chExt cx="4490688" cy="4117967"/>
          </a:xfrm>
        </p:grpSpPr>
        <p:sp>
          <p:nvSpPr>
            <p:cNvPr id="435" name="Google Shape;435;g27a6cee56d1_0_424"/>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6" name="Google Shape;436;g27a6cee56d1_0_424"/>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7" name="Google Shape;437;g27a6cee56d1_0_424"/>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38" name="Google Shape;438;g27a6cee56d1_0_424"/>
          <p:cNvGrpSpPr/>
          <p:nvPr/>
        </p:nvGrpSpPr>
        <p:grpSpPr>
          <a:xfrm rot="1151416">
            <a:off x="6155189" y="1329190"/>
            <a:ext cx="811247" cy="566598"/>
            <a:chOff x="5679779" y="1344421"/>
            <a:chExt cx="994636" cy="694682"/>
          </a:xfrm>
        </p:grpSpPr>
        <p:sp>
          <p:nvSpPr>
            <p:cNvPr id="439" name="Google Shape;439;g27a6cee56d1_0_424"/>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0" name="Google Shape;440;g27a6cee56d1_0_424"/>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1" name="Google Shape;441;g27a6cee56d1_0_424"/>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2" name="Google Shape;442;g27a6cee56d1_0_424"/>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43" name="Google Shape;443;g27a6cee56d1_0_424"/>
          <p:cNvGrpSpPr/>
          <p:nvPr/>
        </p:nvGrpSpPr>
        <p:grpSpPr>
          <a:xfrm rot="2779331">
            <a:off x="6882943" y="1481640"/>
            <a:ext cx="612529" cy="807468"/>
            <a:chOff x="5733156" y="4148510"/>
            <a:chExt cx="1306406" cy="1722173"/>
          </a:xfrm>
        </p:grpSpPr>
        <p:grpSp>
          <p:nvGrpSpPr>
            <p:cNvPr id="444" name="Google Shape;444;g27a6cee56d1_0_424"/>
            <p:cNvGrpSpPr/>
            <p:nvPr/>
          </p:nvGrpSpPr>
          <p:grpSpPr>
            <a:xfrm>
              <a:off x="5733156" y="4148510"/>
              <a:ext cx="1306406" cy="1722173"/>
              <a:chOff x="2445111" y="599435"/>
              <a:chExt cx="5312752" cy="7003551"/>
            </a:xfrm>
          </p:grpSpPr>
          <p:sp>
            <p:nvSpPr>
              <p:cNvPr id="445" name="Google Shape;445;g27a6cee56d1_0_42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6" name="Google Shape;446;g27a6cee56d1_0_424"/>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7" name="Google Shape;447;g27a6cee56d1_0_42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48" name="Google Shape;448;g27a6cee56d1_0_424"/>
            <p:cNvGrpSpPr/>
            <p:nvPr/>
          </p:nvGrpSpPr>
          <p:grpSpPr>
            <a:xfrm>
              <a:off x="5960873" y="4970715"/>
              <a:ext cx="821180" cy="845659"/>
              <a:chOff x="954383" y="599435"/>
              <a:chExt cx="6803480" cy="7006287"/>
            </a:xfrm>
          </p:grpSpPr>
          <p:sp>
            <p:nvSpPr>
              <p:cNvPr id="449" name="Google Shape;449;g27a6cee56d1_0_42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0" name="Google Shape;450;g27a6cee56d1_0_424"/>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1" name="Google Shape;451;g27a6cee56d1_0_42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52" name="Google Shape;452;g27a6cee56d1_0_424"/>
          <p:cNvGrpSpPr/>
          <p:nvPr/>
        </p:nvGrpSpPr>
        <p:grpSpPr>
          <a:xfrm rot="-3294482">
            <a:off x="4593993" y="2077210"/>
            <a:ext cx="888937" cy="318131"/>
            <a:chOff x="2751274" y="4274125"/>
            <a:chExt cx="1502180" cy="537597"/>
          </a:xfrm>
        </p:grpSpPr>
        <p:sp>
          <p:nvSpPr>
            <p:cNvPr id="453" name="Google Shape;453;g27a6cee56d1_0_424"/>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4" name="Google Shape;454;g27a6cee56d1_0_424"/>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5" name="Google Shape;455;g27a6cee56d1_0_424"/>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56" name="Google Shape;456;g27a6cee56d1_0_424"/>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57" name="Google Shape;457;g27a6cee56d1_0_424"/>
          <p:cNvGrpSpPr/>
          <p:nvPr/>
        </p:nvGrpSpPr>
        <p:grpSpPr>
          <a:xfrm rot="-983565">
            <a:off x="5299952" y="1440607"/>
            <a:ext cx="822474" cy="418006"/>
            <a:chOff x="1786971" y="4942919"/>
            <a:chExt cx="2041500" cy="1037553"/>
          </a:xfrm>
        </p:grpSpPr>
        <p:sp>
          <p:nvSpPr>
            <p:cNvPr id="458" name="Google Shape;458;g27a6cee56d1_0_424"/>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59" name="Google Shape;459;g27a6cee56d1_0_424"/>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0" name="Google Shape;460;g27a6cee56d1_0_424"/>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61" name="Google Shape;461;g27a6cee56d1_0_424"/>
            <p:cNvGrpSpPr/>
            <p:nvPr/>
          </p:nvGrpSpPr>
          <p:grpSpPr>
            <a:xfrm>
              <a:off x="2260716" y="5043925"/>
              <a:ext cx="1107466" cy="187777"/>
              <a:chOff x="7963057" y="2433000"/>
              <a:chExt cx="2294315" cy="371763"/>
            </a:xfrm>
          </p:grpSpPr>
          <p:grpSp>
            <p:nvGrpSpPr>
              <p:cNvPr id="462" name="Google Shape;462;g27a6cee56d1_0_424"/>
              <p:cNvGrpSpPr/>
              <p:nvPr/>
            </p:nvGrpSpPr>
            <p:grpSpPr>
              <a:xfrm>
                <a:off x="7963057" y="2433000"/>
                <a:ext cx="344422" cy="371763"/>
                <a:chOff x="6383215" y="2833551"/>
                <a:chExt cx="240300" cy="371763"/>
              </a:xfrm>
            </p:grpSpPr>
            <p:sp>
              <p:nvSpPr>
                <p:cNvPr id="463" name="Google Shape;463;g27a6cee56d1_0_42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4" name="Google Shape;464;g27a6cee56d1_0_42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5" name="Google Shape;465;g27a6cee56d1_0_424"/>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66" name="Google Shape;466;g27a6cee56d1_0_424"/>
              <p:cNvGrpSpPr/>
              <p:nvPr/>
            </p:nvGrpSpPr>
            <p:grpSpPr>
              <a:xfrm>
                <a:off x="8933241" y="2433000"/>
                <a:ext cx="344422" cy="371763"/>
                <a:chOff x="6383215" y="2833551"/>
                <a:chExt cx="240300" cy="371763"/>
              </a:xfrm>
            </p:grpSpPr>
            <p:sp>
              <p:nvSpPr>
                <p:cNvPr id="467" name="Google Shape;467;g27a6cee56d1_0_42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8" name="Google Shape;468;g27a6cee56d1_0_42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69" name="Google Shape;469;g27a6cee56d1_0_424"/>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70" name="Google Shape;470;g27a6cee56d1_0_424"/>
              <p:cNvGrpSpPr/>
              <p:nvPr/>
            </p:nvGrpSpPr>
            <p:grpSpPr>
              <a:xfrm>
                <a:off x="9912950" y="2433000"/>
                <a:ext cx="344422" cy="371763"/>
                <a:chOff x="6383215" y="2833551"/>
                <a:chExt cx="240300" cy="371763"/>
              </a:xfrm>
            </p:grpSpPr>
            <p:sp>
              <p:nvSpPr>
                <p:cNvPr id="471" name="Google Shape;471;g27a6cee56d1_0_42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2" name="Google Shape;472;g27a6cee56d1_0_42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3" name="Google Shape;473;g27a6cee56d1_0_424"/>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474" name="Google Shape;474;g27a6cee56d1_0_424"/>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5" name="Google Shape;475;g27a6cee56d1_0_424"/>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6" name="Google Shape;476;g27a6cee56d1_0_424"/>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77" name="Google Shape;477;g27a6cee56d1_0_424"/>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78" name="Google Shape;478;g27a6cee56d1_0_424"/>
            <p:cNvGrpSpPr/>
            <p:nvPr/>
          </p:nvGrpSpPr>
          <p:grpSpPr>
            <a:xfrm>
              <a:off x="1962400" y="5271505"/>
              <a:ext cx="302276" cy="682699"/>
              <a:chOff x="7384246" y="2899703"/>
              <a:chExt cx="626220" cy="1351612"/>
            </a:xfrm>
          </p:grpSpPr>
          <p:sp>
            <p:nvSpPr>
              <p:cNvPr id="479" name="Google Shape;479;g27a6cee56d1_0_42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0" name="Google Shape;480;g27a6cee56d1_0_42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1" name="Google Shape;481;g27a6cee56d1_0_42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2" name="Google Shape;482;g27a6cee56d1_0_42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3" name="Google Shape;483;g27a6cee56d1_0_42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4" name="Google Shape;484;g27a6cee56d1_0_42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5" name="Google Shape;485;g27a6cee56d1_0_42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6" name="Google Shape;486;g27a6cee56d1_0_42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7" name="Google Shape;487;g27a6cee56d1_0_42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8" name="Google Shape;488;g27a6cee56d1_0_42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89" name="Google Shape;489;g27a6cee56d1_0_42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490" name="Google Shape;490;g27a6cee56d1_0_424"/>
            <p:cNvGrpSpPr/>
            <p:nvPr/>
          </p:nvGrpSpPr>
          <p:grpSpPr>
            <a:xfrm>
              <a:off x="2430437" y="5271505"/>
              <a:ext cx="302276" cy="682699"/>
              <a:chOff x="7384246" y="2899703"/>
              <a:chExt cx="626220" cy="1351612"/>
            </a:xfrm>
          </p:grpSpPr>
          <p:sp>
            <p:nvSpPr>
              <p:cNvPr id="491" name="Google Shape;491;g27a6cee56d1_0_42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2" name="Google Shape;492;g27a6cee56d1_0_42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3" name="Google Shape;493;g27a6cee56d1_0_42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4" name="Google Shape;494;g27a6cee56d1_0_42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5" name="Google Shape;495;g27a6cee56d1_0_42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6" name="Google Shape;496;g27a6cee56d1_0_42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7" name="Google Shape;497;g27a6cee56d1_0_42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8" name="Google Shape;498;g27a6cee56d1_0_42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499" name="Google Shape;499;g27a6cee56d1_0_42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0" name="Google Shape;500;g27a6cee56d1_0_42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1" name="Google Shape;501;g27a6cee56d1_0_42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02" name="Google Shape;502;g27a6cee56d1_0_424"/>
            <p:cNvGrpSpPr/>
            <p:nvPr/>
          </p:nvGrpSpPr>
          <p:grpSpPr>
            <a:xfrm>
              <a:off x="2898475" y="5271505"/>
              <a:ext cx="302276" cy="682699"/>
              <a:chOff x="7384246" y="2899703"/>
              <a:chExt cx="626220" cy="1351612"/>
            </a:xfrm>
          </p:grpSpPr>
          <p:sp>
            <p:nvSpPr>
              <p:cNvPr id="503" name="Google Shape;503;g27a6cee56d1_0_42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4" name="Google Shape;504;g27a6cee56d1_0_42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5" name="Google Shape;505;g27a6cee56d1_0_42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6" name="Google Shape;506;g27a6cee56d1_0_42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7" name="Google Shape;507;g27a6cee56d1_0_42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8" name="Google Shape;508;g27a6cee56d1_0_42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9" name="Google Shape;509;g27a6cee56d1_0_42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0" name="Google Shape;510;g27a6cee56d1_0_42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1" name="Google Shape;511;g27a6cee56d1_0_42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2" name="Google Shape;512;g27a6cee56d1_0_42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3" name="Google Shape;513;g27a6cee56d1_0_42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14" name="Google Shape;514;g27a6cee56d1_0_424"/>
            <p:cNvGrpSpPr/>
            <p:nvPr/>
          </p:nvGrpSpPr>
          <p:grpSpPr>
            <a:xfrm>
              <a:off x="3366513" y="5271505"/>
              <a:ext cx="302276" cy="682699"/>
              <a:chOff x="7384246" y="2899703"/>
              <a:chExt cx="626220" cy="1351612"/>
            </a:xfrm>
          </p:grpSpPr>
          <p:sp>
            <p:nvSpPr>
              <p:cNvPr id="515" name="Google Shape;515;g27a6cee56d1_0_42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6" name="Google Shape;516;g27a6cee56d1_0_42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7" name="Google Shape;517;g27a6cee56d1_0_42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8" name="Google Shape;518;g27a6cee56d1_0_42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9" name="Google Shape;519;g27a6cee56d1_0_42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0" name="Google Shape;520;g27a6cee56d1_0_42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1" name="Google Shape;521;g27a6cee56d1_0_42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2" name="Google Shape;522;g27a6cee56d1_0_42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3" name="Google Shape;523;g27a6cee56d1_0_42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4" name="Google Shape;524;g27a6cee56d1_0_42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5" name="Google Shape;525;g27a6cee56d1_0_42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526" name="Google Shape;526;g27a6cee56d1_0_424"/>
            <p:cNvPicPr preferRelativeResize="0"/>
            <p:nvPr/>
          </p:nvPicPr>
          <p:blipFill rotWithShape="1">
            <a:blip r:embed="rId2">
              <a:alphaModFix/>
            </a:blip>
            <a:srcRect b="0" l="0" r="0" t="0"/>
            <a:stretch/>
          </p:blipFill>
          <p:spPr>
            <a:xfrm>
              <a:off x="1843781" y="5671824"/>
              <a:ext cx="1940381" cy="308648"/>
            </a:xfrm>
            <a:prstGeom prst="rect">
              <a:avLst/>
            </a:prstGeom>
            <a:noFill/>
            <a:ln>
              <a:noFill/>
            </a:ln>
          </p:spPr>
        </p:pic>
      </p:grpSp>
      <p:grpSp>
        <p:nvGrpSpPr>
          <p:cNvPr id="527" name="Google Shape;527;g27a6cee56d1_0_424"/>
          <p:cNvGrpSpPr/>
          <p:nvPr/>
        </p:nvGrpSpPr>
        <p:grpSpPr>
          <a:xfrm>
            <a:off x="4658164" y="1417975"/>
            <a:ext cx="450448" cy="450448"/>
            <a:chOff x="4266660" y="45289"/>
            <a:chExt cx="768290" cy="768290"/>
          </a:xfrm>
        </p:grpSpPr>
        <p:sp>
          <p:nvSpPr>
            <p:cNvPr id="528" name="Google Shape;528;g27a6cee56d1_0_424"/>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29" name="Google Shape;529;g27a6cee56d1_0_424"/>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30" name="Google Shape;530;g27a6cee56d1_0_424"/>
          <p:cNvGrpSpPr/>
          <p:nvPr/>
        </p:nvGrpSpPr>
        <p:grpSpPr>
          <a:xfrm>
            <a:off x="-4825" y="4142550"/>
            <a:ext cx="12306190" cy="2747667"/>
            <a:chOff x="5766" y="3861721"/>
            <a:chExt cx="12277951" cy="2979147"/>
          </a:xfrm>
        </p:grpSpPr>
        <p:sp>
          <p:nvSpPr>
            <p:cNvPr id="531" name="Google Shape;531;g27a6cee56d1_0_424"/>
            <p:cNvSpPr/>
            <p:nvPr/>
          </p:nvSpPr>
          <p:spPr>
            <a:xfrm>
              <a:off x="5766" y="3861721"/>
              <a:ext cx="12179578" cy="2979147"/>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FCD7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32" name="Google Shape;532;g27a6cee56d1_0_424"/>
            <p:cNvSpPr/>
            <p:nvPr/>
          </p:nvSpPr>
          <p:spPr>
            <a:xfrm rot="-557780">
              <a:off x="6504775" y="450554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E5C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533" name="Google Shape;533;g27a6cee56d1_0_424"/>
          <p:cNvPicPr preferRelativeResize="0"/>
          <p:nvPr/>
        </p:nvPicPr>
        <p:blipFill rotWithShape="1">
          <a:blip r:embed="rId3">
            <a:alphaModFix/>
          </a:blip>
          <a:srcRect b="0" l="0" r="0" t="0"/>
          <a:stretch/>
        </p:blipFill>
        <p:spPr>
          <a:xfrm>
            <a:off x="5293482" y="2429164"/>
            <a:ext cx="1613871" cy="840686"/>
          </a:xfrm>
          <a:prstGeom prst="rect">
            <a:avLst/>
          </a:prstGeom>
          <a:noFill/>
          <a:ln>
            <a:noFill/>
          </a:ln>
        </p:spPr>
      </p:pic>
      <p:grpSp>
        <p:nvGrpSpPr>
          <p:cNvPr id="534" name="Google Shape;534;g27a6cee56d1_0_424"/>
          <p:cNvGrpSpPr/>
          <p:nvPr/>
        </p:nvGrpSpPr>
        <p:grpSpPr>
          <a:xfrm>
            <a:off x="-4825" y="4066337"/>
            <a:ext cx="12211532" cy="2748484"/>
            <a:chOff x="-3146" y="3803882"/>
            <a:chExt cx="12192025" cy="3041032"/>
          </a:xfrm>
        </p:grpSpPr>
        <p:sp>
          <p:nvSpPr>
            <p:cNvPr id="535" name="Google Shape;535;g27a6cee56d1_0_42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AA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36" name="Google Shape;536;g27a6cee56d1_0_42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CD79D">
                <a:alpha val="591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537" name="Google Shape;537;g27a6cee56d1_0_424"/>
            <p:cNvGrpSpPr/>
            <p:nvPr/>
          </p:nvGrpSpPr>
          <p:grpSpPr>
            <a:xfrm>
              <a:off x="-3121" y="3803882"/>
              <a:ext cx="12192000" cy="3041032"/>
              <a:chOff x="-4876" y="1514485"/>
              <a:chExt cx="12192000" cy="3829050"/>
            </a:xfrm>
          </p:grpSpPr>
          <p:sp>
            <p:nvSpPr>
              <p:cNvPr id="538" name="Google Shape;538;g27a6cee56d1_0_424"/>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F6AB38">
                  <a:alpha val="509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39" name="Google Shape;539;g27a6cee56d1_0_424"/>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FCD79D">
                  <a:alpha val="591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0" name="Google Shape;540;g27a6cee56d1_0_424"/>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F4A3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1" name="Google Shape;541;g27a6cee56d1_0_424"/>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FAC4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542" name="Google Shape;542;g27a6cee56d1_0_424"/>
          <p:cNvGrpSpPr/>
          <p:nvPr/>
        </p:nvGrpSpPr>
        <p:grpSpPr>
          <a:xfrm>
            <a:off x="-4825" y="4176236"/>
            <a:ext cx="12208784" cy="2617695"/>
            <a:chOff x="-3146" y="3841168"/>
            <a:chExt cx="12189281" cy="2896321"/>
          </a:xfrm>
        </p:grpSpPr>
        <p:sp>
          <p:nvSpPr>
            <p:cNvPr id="543" name="Google Shape;543;g27a6cee56d1_0_424"/>
            <p:cNvSpPr/>
            <p:nvPr/>
          </p:nvSpPr>
          <p:spPr>
            <a:xfrm>
              <a:off x="-3146" y="3841168"/>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4" name="Google Shape;544;g27a6cee56d1_0_42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6AB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545" name="Google Shape;545;g27a6cee56d1_0_424"/>
          <p:cNvSpPr/>
          <p:nvPr/>
        </p:nvSpPr>
        <p:spPr>
          <a:xfrm rot="-516335">
            <a:off x="6514507" y="4682928"/>
            <a:ext cx="5782166" cy="470122"/>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FF9E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46" name="Google Shape;546;g27a6cee56d1_0_424"/>
          <p:cNvSpPr/>
          <p:nvPr/>
        </p:nvSpPr>
        <p:spPr>
          <a:xfrm>
            <a:off x="-9750" y="3943725"/>
            <a:ext cx="12211500" cy="2946600"/>
          </a:xfrm>
          <a:prstGeom prst="rect">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27a6cee56d1_0_424"/>
          <p:cNvSpPr txBox="1"/>
          <p:nvPr>
            <p:ph idx="1" type="subTitle"/>
          </p:nvPr>
        </p:nvSpPr>
        <p:spPr>
          <a:xfrm>
            <a:off x="275" y="5086800"/>
            <a:ext cx="12211500" cy="1214100"/>
          </a:xfrm>
          <a:prstGeom prst="rect">
            <a:avLst/>
          </a:prstGeom>
        </p:spPr>
        <p:txBody>
          <a:bodyPr anchorCtr="0" anchor="ctr" bIns="45700" lIns="91425" spcFirstLastPara="1" rIns="91425" wrap="square" tIns="45700">
            <a:noAutofit/>
          </a:bodyPr>
          <a:lstStyle>
            <a:lvl1pPr lvl="0" rtl="0" algn="ctr">
              <a:spcBef>
                <a:spcPts val="1000"/>
              </a:spcBef>
              <a:spcAft>
                <a:spcPts val="0"/>
              </a:spcAft>
              <a:buClr>
                <a:srgbClr val="0A5882"/>
              </a:buClr>
              <a:buSzPts val="2800"/>
              <a:buNone/>
              <a:defRPr b="1">
                <a:solidFill>
                  <a:srgbClr val="0A5882"/>
                </a:solidFill>
              </a:defRPr>
            </a:lvl1pPr>
            <a:lvl2pPr lvl="1" rtl="0" algn="ctr">
              <a:spcBef>
                <a:spcPts val="500"/>
              </a:spcBef>
              <a:spcAft>
                <a:spcPts val="0"/>
              </a:spcAft>
              <a:buClr>
                <a:srgbClr val="0A5882"/>
              </a:buClr>
              <a:buSzPts val="2400"/>
              <a:buNone/>
              <a:defRPr b="1">
                <a:solidFill>
                  <a:srgbClr val="0A5882"/>
                </a:solidFill>
              </a:defRPr>
            </a:lvl2pPr>
            <a:lvl3pPr lvl="2" rtl="0" algn="ctr">
              <a:spcBef>
                <a:spcPts val="500"/>
              </a:spcBef>
              <a:spcAft>
                <a:spcPts val="0"/>
              </a:spcAft>
              <a:buClr>
                <a:srgbClr val="0A5882"/>
              </a:buClr>
              <a:buSzPts val="2000"/>
              <a:buNone/>
              <a:defRPr b="1">
                <a:solidFill>
                  <a:srgbClr val="0A5882"/>
                </a:solidFill>
              </a:defRPr>
            </a:lvl3pPr>
            <a:lvl4pPr lvl="3" rtl="0" algn="ctr">
              <a:spcBef>
                <a:spcPts val="500"/>
              </a:spcBef>
              <a:spcAft>
                <a:spcPts val="0"/>
              </a:spcAft>
              <a:buClr>
                <a:srgbClr val="0A5882"/>
              </a:buClr>
              <a:buSzPts val="1800"/>
              <a:buNone/>
              <a:defRPr b="1">
                <a:solidFill>
                  <a:srgbClr val="0A5882"/>
                </a:solidFill>
              </a:defRPr>
            </a:lvl4pPr>
            <a:lvl5pPr lvl="4" rtl="0" algn="ctr">
              <a:spcBef>
                <a:spcPts val="500"/>
              </a:spcBef>
              <a:spcAft>
                <a:spcPts val="0"/>
              </a:spcAft>
              <a:buClr>
                <a:srgbClr val="0A5882"/>
              </a:buClr>
              <a:buSzPts val="1800"/>
              <a:buNone/>
              <a:defRPr b="1">
                <a:solidFill>
                  <a:srgbClr val="0A5882"/>
                </a:solidFill>
              </a:defRPr>
            </a:lvl5pPr>
            <a:lvl6pPr lvl="5" rtl="0" algn="ctr">
              <a:spcBef>
                <a:spcPts val="500"/>
              </a:spcBef>
              <a:spcAft>
                <a:spcPts val="0"/>
              </a:spcAft>
              <a:buClr>
                <a:srgbClr val="0A5882"/>
              </a:buClr>
              <a:buSzPts val="1800"/>
              <a:buNone/>
              <a:defRPr b="1">
                <a:solidFill>
                  <a:srgbClr val="0A5882"/>
                </a:solidFill>
              </a:defRPr>
            </a:lvl6pPr>
            <a:lvl7pPr lvl="6" rtl="0" algn="ctr">
              <a:spcBef>
                <a:spcPts val="500"/>
              </a:spcBef>
              <a:spcAft>
                <a:spcPts val="0"/>
              </a:spcAft>
              <a:buClr>
                <a:srgbClr val="0A5882"/>
              </a:buClr>
              <a:buSzPts val="1800"/>
              <a:buNone/>
              <a:defRPr b="1">
                <a:solidFill>
                  <a:srgbClr val="0A5882"/>
                </a:solidFill>
              </a:defRPr>
            </a:lvl7pPr>
            <a:lvl8pPr lvl="7" rtl="0" algn="ctr">
              <a:spcBef>
                <a:spcPts val="500"/>
              </a:spcBef>
              <a:spcAft>
                <a:spcPts val="0"/>
              </a:spcAft>
              <a:buClr>
                <a:srgbClr val="0A5882"/>
              </a:buClr>
              <a:buSzPts val="1800"/>
              <a:buNone/>
              <a:defRPr b="1">
                <a:solidFill>
                  <a:srgbClr val="0A5882"/>
                </a:solidFill>
              </a:defRPr>
            </a:lvl8pPr>
            <a:lvl9pPr lvl="8" rtl="0" algn="ctr">
              <a:spcBef>
                <a:spcPts val="500"/>
              </a:spcBef>
              <a:spcAft>
                <a:spcPts val="0"/>
              </a:spcAft>
              <a:buClr>
                <a:srgbClr val="0A5882"/>
              </a:buClr>
              <a:buSzPts val="1800"/>
              <a:buNone/>
              <a:defRPr b="1">
                <a:solidFill>
                  <a:srgbClr val="0A5882"/>
                </a:solidFill>
              </a:defRPr>
            </a:lvl9pPr>
          </a:lstStyle>
          <a:p/>
        </p:txBody>
      </p:sp>
      <p:sp>
        <p:nvSpPr>
          <p:cNvPr id="548" name="Google Shape;548;g27a6cee56d1_0_424"/>
          <p:cNvSpPr txBox="1"/>
          <p:nvPr>
            <p:ph idx="2" type="subTitle"/>
          </p:nvPr>
        </p:nvSpPr>
        <p:spPr>
          <a:xfrm>
            <a:off x="-50" y="5725897"/>
            <a:ext cx="12211500" cy="1214100"/>
          </a:xfrm>
          <a:prstGeom prst="rect">
            <a:avLst/>
          </a:prstGeom>
        </p:spPr>
        <p:txBody>
          <a:bodyPr anchorCtr="0" anchor="ctr" bIns="45700" lIns="91425" spcFirstLastPara="1" rIns="91425" wrap="square" tIns="45700">
            <a:noAutofit/>
          </a:bodyPr>
          <a:lstStyle>
            <a:lvl1pPr lvl="0" rtl="0" algn="ctr">
              <a:spcBef>
                <a:spcPts val="1000"/>
              </a:spcBef>
              <a:spcAft>
                <a:spcPts val="0"/>
              </a:spcAft>
              <a:buClr>
                <a:srgbClr val="0A5882"/>
              </a:buClr>
              <a:buSzPts val="4000"/>
              <a:buNone/>
              <a:defRPr b="1" sz="4000">
                <a:solidFill>
                  <a:srgbClr val="0A5882"/>
                </a:solidFill>
              </a:defRPr>
            </a:lvl1pPr>
            <a:lvl2pPr lvl="1" rtl="0" algn="ctr">
              <a:spcBef>
                <a:spcPts val="500"/>
              </a:spcBef>
              <a:spcAft>
                <a:spcPts val="0"/>
              </a:spcAft>
              <a:buClr>
                <a:srgbClr val="0A5882"/>
              </a:buClr>
              <a:buSzPts val="4000"/>
              <a:buNone/>
              <a:defRPr b="1" sz="4000">
                <a:solidFill>
                  <a:srgbClr val="0A5882"/>
                </a:solidFill>
              </a:defRPr>
            </a:lvl2pPr>
            <a:lvl3pPr lvl="2" rtl="0" algn="ctr">
              <a:spcBef>
                <a:spcPts val="500"/>
              </a:spcBef>
              <a:spcAft>
                <a:spcPts val="0"/>
              </a:spcAft>
              <a:buClr>
                <a:srgbClr val="0A5882"/>
              </a:buClr>
              <a:buSzPts val="4000"/>
              <a:buNone/>
              <a:defRPr b="1" sz="4000">
                <a:solidFill>
                  <a:srgbClr val="0A5882"/>
                </a:solidFill>
              </a:defRPr>
            </a:lvl3pPr>
            <a:lvl4pPr lvl="3" rtl="0" algn="ctr">
              <a:spcBef>
                <a:spcPts val="500"/>
              </a:spcBef>
              <a:spcAft>
                <a:spcPts val="0"/>
              </a:spcAft>
              <a:buClr>
                <a:srgbClr val="0A5882"/>
              </a:buClr>
              <a:buSzPts val="4000"/>
              <a:buNone/>
              <a:defRPr b="1" sz="4000">
                <a:solidFill>
                  <a:srgbClr val="0A5882"/>
                </a:solidFill>
              </a:defRPr>
            </a:lvl4pPr>
            <a:lvl5pPr lvl="4" rtl="0" algn="ctr">
              <a:spcBef>
                <a:spcPts val="500"/>
              </a:spcBef>
              <a:spcAft>
                <a:spcPts val="0"/>
              </a:spcAft>
              <a:buClr>
                <a:srgbClr val="0A5882"/>
              </a:buClr>
              <a:buSzPts val="4000"/>
              <a:buNone/>
              <a:defRPr b="1" sz="4000">
                <a:solidFill>
                  <a:srgbClr val="0A5882"/>
                </a:solidFill>
              </a:defRPr>
            </a:lvl5pPr>
            <a:lvl6pPr lvl="5" rtl="0" algn="ctr">
              <a:spcBef>
                <a:spcPts val="500"/>
              </a:spcBef>
              <a:spcAft>
                <a:spcPts val="0"/>
              </a:spcAft>
              <a:buClr>
                <a:srgbClr val="0A5882"/>
              </a:buClr>
              <a:buSzPts val="4000"/>
              <a:buNone/>
              <a:defRPr b="1" sz="4000">
                <a:solidFill>
                  <a:srgbClr val="0A5882"/>
                </a:solidFill>
              </a:defRPr>
            </a:lvl6pPr>
            <a:lvl7pPr lvl="6" rtl="0" algn="ctr">
              <a:spcBef>
                <a:spcPts val="500"/>
              </a:spcBef>
              <a:spcAft>
                <a:spcPts val="0"/>
              </a:spcAft>
              <a:buClr>
                <a:srgbClr val="0A5882"/>
              </a:buClr>
              <a:buSzPts val="4000"/>
              <a:buNone/>
              <a:defRPr b="1" sz="4000">
                <a:solidFill>
                  <a:srgbClr val="0A5882"/>
                </a:solidFill>
              </a:defRPr>
            </a:lvl7pPr>
            <a:lvl8pPr lvl="7" rtl="0" algn="ctr">
              <a:spcBef>
                <a:spcPts val="500"/>
              </a:spcBef>
              <a:spcAft>
                <a:spcPts val="0"/>
              </a:spcAft>
              <a:buClr>
                <a:srgbClr val="0A5882"/>
              </a:buClr>
              <a:buSzPts val="4000"/>
              <a:buNone/>
              <a:defRPr b="1" sz="4000">
                <a:solidFill>
                  <a:srgbClr val="0A5882"/>
                </a:solidFill>
              </a:defRPr>
            </a:lvl8pPr>
            <a:lvl9pPr lvl="8" rtl="0" algn="ctr">
              <a:spcBef>
                <a:spcPts val="500"/>
              </a:spcBef>
              <a:spcAft>
                <a:spcPts val="0"/>
              </a:spcAft>
              <a:buClr>
                <a:srgbClr val="0A5882"/>
              </a:buClr>
              <a:buSzPts val="4000"/>
              <a:buNone/>
              <a:defRPr b="1" sz="4000">
                <a:solidFill>
                  <a:srgbClr val="0A5882"/>
                </a:solidFill>
              </a:defRPr>
            </a:lvl9pPr>
          </a:lstStyle>
          <a:p/>
        </p:txBody>
      </p:sp>
      <p:sp>
        <p:nvSpPr>
          <p:cNvPr id="549" name="Google Shape;549;g27a6cee56d1_0_424"/>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pic>
        <p:nvPicPr>
          <p:cNvPr id="550" name="Google Shape;550;g27a6cee56d1_0_424"/>
          <p:cNvPicPr preferRelativeResize="0"/>
          <p:nvPr/>
        </p:nvPicPr>
        <p:blipFill rotWithShape="1">
          <a:blip r:embed="rId4">
            <a:alphaModFix/>
          </a:blip>
          <a:srcRect b="0" l="0" r="0" t="0"/>
          <a:stretch/>
        </p:blipFill>
        <p:spPr>
          <a:xfrm>
            <a:off x="61686" y="14888"/>
            <a:ext cx="2307769" cy="47377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p:cSld name="CUSTOM">
    <p:spTree>
      <p:nvGrpSpPr>
        <p:cNvPr id="556" name="Shape 556"/>
        <p:cNvGrpSpPr/>
        <p:nvPr/>
      </p:nvGrpSpPr>
      <p:grpSpPr>
        <a:xfrm>
          <a:off x="0" y="0"/>
          <a:ext cx="0" cy="0"/>
          <a:chOff x="0" y="0"/>
          <a:chExt cx="0" cy="0"/>
        </a:xfrm>
      </p:grpSpPr>
      <p:grpSp>
        <p:nvGrpSpPr>
          <p:cNvPr id="557" name="Google Shape;557;g27a6cee56d1_1_1125"/>
          <p:cNvGrpSpPr/>
          <p:nvPr/>
        </p:nvGrpSpPr>
        <p:grpSpPr>
          <a:xfrm>
            <a:off x="-4825" y="4066342"/>
            <a:ext cx="12305947" cy="2792619"/>
            <a:chOff x="5766" y="3861713"/>
            <a:chExt cx="12277708" cy="3027886"/>
          </a:xfrm>
        </p:grpSpPr>
        <p:sp>
          <p:nvSpPr>
            <p:cNvPr id="558" name="Google Shape;558;g27a6cee56d1_1_1125"/>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59" name="Google Shape;559;g27a6cee56d1_1_1125"/>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560" name="Google Shape;560;g27a6cee56d1_1_1125"/>
          <p:cNvGrpSpPr/>
          <p:nvPr/>
        </p:nvGrpSpPr>
        <p:grpSpPr>
          <a:xfrm>
            <a:off x="-4825" y="4066338"/>
            <a:ext cx="12211532" cy="2748484"/>
            <a:chOff x="-3146" y="3803882"/>
            <a:chExt cx="12192025" cy="3041032"/>
          </a:xfrm>
        </p:grpSpPr>
        <p:grpSp>
          <p:nvGrpSpPr>
            <p:cNvPr id="561" name="Google Shape;561;g27a6cee56d1_1_1125"/>
            <p:cNvGrpSpPr/>
            <p:nvPr/>
          </p:nvGrpSpPr>
          <p:grpSpPr>
            <a:xfrm>
              <a:off x="-3121" y="3803882"/>
              <a:ext cx="12192000" cy="3041032"/>
              <a:chOff x="-4876" y="1514485"/>
              <a:chExt cx="12192000" cy="3829050"/>
            </a:xfrm>
          </p:grpSpPr>
          <p:sp>
            <p:nvSpPr>
              <p:cNvPr id="562" name="Google Shape;562;g27a6cee56d1_1_1125"/>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63" name="Google Shape;563;g27a6cee56d1_1_1125"/>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64" name="Google Shape;564;g27a6cee56d1_1_1125"/>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65" name="Google Shape;565;g27a6cee56d1_1_1125"/>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566" name="Google Shape;566;g27a6cee56d1_1_1125"/>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567" name="Google Shape;567;g27a6cee56d1_1_1125"/>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568" name="Google Shape;568;g27a6cee56d1_1_1125"/>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569" name="Google Shape;569;g27a6cee56d1_1_1125"/>
          <p:cNvGrpSpPr/>
          <p:nvPr/>
        </p:nvGrpSpPr>
        <p:grpSpPr>
          <a:xfrm>
            <a:off x="4959907" y="1723773"/>
            <a:ext cx="2219185" cy="2219185"/>
            <a:chOff x="4547049" y="1897856"/>
            <a:chExt cx="3072813" cy="3072813"/>
          </a:xfrm>
        </p:grpSpPr>
        <p:sp>
          <p:nvSpPr>
            <p:cNvPr id="570" name="Google Shape;570;g27a6cee56d1_1_1125"/>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71" name="Google Shape;571;g27a6cee56d1_1_1125"/>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572" name="Google Shape;572;g27a6cee56d1_1_1125"/>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73" name="Google Shape;573;g27a6cee56d1_1_1125"/>
          <p:cNvGrpSpPr/>
          <p:nvPr/>
        </p:nvGrpSpPr>
        <p:grpSpPr>
          <a:xfrm rot="1052113">
            <a:off x="7017464" y="2078607"/>
            <a:ext cx="1338449" cy="1227359"/>
            <a:chOff x="5655092" y="376887"/>
            <a:chExt cx="4490688" cy="4117967"/>
          </a:xfrm>
        </p:grpSpPr>
        <p:sp>
          <p:nvSpPr>
            <p:cNvPr id="574" name="Google Shape;574;g27a6cee56d1_1_1125"/>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75" name="Google Shape;575;g27a6cee56d1_1_1125"/>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76" name="Google Shape;576;g27a6cee56d1_1_1125"/>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77" name="Google Shape;577;g27a6cee56d1_1_1125"/>
          <p:cNvGrpSpPr/>
          <p:nvPr/>
        </p:nvGrpSpPr>
        <p:grpSpPr>
          <a:xfrm rot="1151416">
            <a:off x="6155191" y="1329190"/>
            <a:ext cx="811247" cy="566598"/>
            <a:chOff x="5679779" y="1344420"/>
            <a:chExt cx="994635" cy="694682"/>
          </a:xfrm>
        </p:grpSpPr>
        <p:sp>
          <p:nvSpPr>
            <p:cNvPr id="578" name="Google Shape;578;g27a6cee56d1_1_1125"/>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79" name="Google Shape;579;g27a6cee56d1_1_1125"/>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80" name="Google Shape;580;g27a6cee56d1_1_1125"/>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81" name="Google Shape;581;g27a6cee56d1_1_1125"/>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82" name="Google Shape;582;g27a6cee56d1_1_1125"/>
          <p:cNvGrpSpPr/>
          <p:nvPr/>
        </p:nvGrpSpPr>
        <p:grpSpPr>
          <a:xfrm rot="2779331">
            <a:off x="6882944" y="1481641"/>
            <a:ext cx="612529" cy="807468"/>
            <a:chOff x="5733156" y="4148510"/>
            <a:chExt cx="1306406" cy="1722173"/>
          </a:xfrm>
        </p:grpSpPr>
        <p:grpSp>
          <p:nvGrpSpPr>
            <p:cNvPr id="583" name="Google Shape;583;g27a6cee56d1_1_1125"/>
            <p:cNvGrpSpPr/>
            <p:nvPr/>
          </p:nvGrpSpPr>
          <p:grpSpPr>
            <a:xfrm>
              <a:off x="5733156" y="4148510"/>
              <a:ext cx="1306406" cy="1722173"/>
              <a:chOff x="2445111" y="599435"/>
              <a:chExt cx="5312752" cy="7003551"/>
            </a:xfrm>
          </p:grpSpPr>
          <p:sp>
            <p:nvSpPr>
              <p:cNvPr id="584" name="Google Shape;584;g27a6cee56d1_1_112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85" name="Google Shape;585;g27a6cee56d1_1_1125"/>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86" name="Google Shape;586;g27a6cee56d1_1_112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87" name="Google Shape;587;g27a6cee56d1_1_1125"/>
            <p:cNvGrpSpPr/>
            <p:nvPr/>
          </p:nvGrpSpPr>
          <p:grpSpPr>
            <a:xfrm>
              <a:off x="5960873" y="4970715"/>
              <a:ext cx="821180" cy="845659"/>
              <a:chOff x="954383" y="599435"/>
              <a:chExt cx="6803480" cy="7006287"/>
            </a:xfrm>
          </p:grpSpPr>
          <p:sp>
            <p:nvSpPr>
              <p:cNvPr id="588" name="Google Shape;588;g27a6cee56d1_1_1125"/>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89" name="Google Shape;589;g27a6cee56d1_1_1125"/>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90" name="Google Shape;590;g27a6cee56d1_1_1125"/>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591" name="Google Shape;591;g27a6cee56d1_1_1125"/>
          <p:cNvGrpSpPr/>
          <p:nvPr/>
        </p:nvGrpSpPr>
        <p:grpSpPr>
          <a:xfrm rot="-3294482">
            <a:off x="4593994" y="2077209"/>
            <a:ext cx="888937" cy="318131"/>
            <a:chOff x="2751274" y="4274125"/>
            <a:chExt cx="1502180" cy="537597"/>
          </a:xfrm>
        </p:grpSpPr>
        <p:sp>
          <p:nvSpPr>
            <p:cNvPr id="592" name="Google Shape;592;g27a6cee56d1_1_1125"/>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93" name="Google Shape;593;g27a6cee56d1_1_1125"/>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94" name="Google Shape;594;g27a6cee56d1_1_1125"/>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95" name="Google Shape;595;g27a6cee56d1_1_1125"/>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96" name="Google Shape;596;g27a6cee56d1_1_1125"/>
          <p:cNvGrpSpPr/>
          <p:nvPr/>
        </p:nvGrpSpPr>
        <p:grpSpPr>
          <a:xfrm rot="-983565">
            <a:off x="5299952" y="1440609"/>
            <a:ext cx="822474" cy="418006"/>
            <a:chOff x="1786971" y="4942919"/>
            <a:chExt cx="2041500" cy="1037553"/>
          </a:xfrm>
        </p:grpSpPr>
        <p:sp>
          <p:nvSpPr>
            <p:cNvPr id="597" name="Google Shape;597;g27a6cee56d1_1_1125"/>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98" name="Google Shape;598;g27a6cee56d1_1_1125"/>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99" name="Google Shape;599;g27a6cee56d1_1_1125"/>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00" name="Google Shape;600;g27a6cee56d1_1_1125"/>
            <p:cNvGrpSpPr/>
            <p:nvPr/>
          </p:nvGrpSpPr>
          <p:grpSpPr>
            <a:xfrm>
              <a:off x="2260715" y="5043928"/>
              <a:ext cx="1107466" cy="187777"/>
              <a:chOff x="7963057" y="2433000"/>
              <a:chExt cx="2294315" cy="371763"/>
            </a:xfrm>
          </p:grpSpPr>
          <p:grpSp>
            <p:nvGrpSpPr>
              <p:cNvPr id="601" name="Google Shape;601;g27a6cee56d1_1_1125"/>
              <p:cNvGrpSpPr/>
              <p:nvPr/>
            </p:nvGrpSpPr>
            <p:grpSpPr>
              <a:xfrm>
                <a:off x="7963057" y="2433000"/>
                <a:ext cx="344422" cy="371763"/>
                <a:chOff x="6383215" y="2833551"/>
                <a:chExt cx="240300" cy="371763"/>
              </a:xfrm>
            </p:grpSpPr>
            <p:sp>
              <p:nvSpPr>
                <p:cNvPr id="602" name="Google Shape;602;g27a6cee56d1_1_112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03" name="Google Shape;603;g27a6cee56d1_1_112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04" name="Google Shape;604;g27a6cee56d1_1_1125"/>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05" name="Google Shape;605;g27a6cee56d1_1_1125"/>
              <p:cNvGrpSpPr/>
              <p:nvPr/>
            </p:nvGrpSpPr>
            <p:grpSpPr>
              <a:xfrm>
                <a:off x="8933241" y="2433000"/>
                <a:ext cx="344422" cy="371763"/>
                <a:chOff x="6383215" y="2833551"/>
                <a:chExt cx="240300" cy="371763"/>
              </a:xfrm>
            </p:grpSpPr>
            <p:sp>
              <p:nvSpPr>
                <p:cNvPr id="606" name="Google Shape;606;g27a6cee56d1_1_112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07" name="Google Shape;607;g27a6cee56d1_1_112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08" name="Google Shape;608;g27a6cee56d1_1_1125"/>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09" name="Google Shape;609;g27a6cee56d1_1_1125"/>
              <p:cNvGrpSpPr/>
              <p:nvPr/>
            </p:nvGrpSpPr>
            <p:grpSpPr>
              <a:xfrm>
                <a:off x="9912950" y="2433000"/>
                <a:ext cx="344422" cy="371763"/>
                <a:chOff x="6383215" y="2833551"/>
                <a:chExt cx="240300" cy="371763"/>
              </a:xfrm>
            </p:grpSpPr>
            <p:sp>
              <p:nvSpPr>
                <p:cNvPr id="610" name="Google Shape;610;g27a6cee56d1_1_1125"/>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1" name="Google Shape;611;g27a6cee56d1_1_1125"/>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2" name="Google Shape;612;g27a6cee56d1_1_1125"/>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613" name="Google Shape;613;g27a6cee56d1_1_1125"/>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4" name="Google Shape;614;g27a6cee56d1_1_1125"/>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5" name="Google Shape;615;g27a6cee56d1_1_1125"/>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6" name="Google Shape;616;g27a6cee56d1_1_1125"/>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17" name="Google Shape;617;g27a6cee56d1_1_1125"/>
            <p:cNvGrpSpPr/>
            <p:nvPr/>
          </p:nvGrpSpPr>
          <p:grpSpPr>
            <a:xfrm>
              <a:off x="1962405" y="5271505"/>
              <a:ext cx="302276" cy="682699"/>
              <a:chOff x="7384246" y="2899703"/>
              <a:chExt cx="626220" cy="1351612"/>
            </a:xfrm>
          </p:grpSpPr>
          <p:sp>
            <p:nvSpPr>
              <p:cNvPr id="618" name="Google Shape;618;g27a6cee56d1_1_112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9" name="Google Shape;619;g27a6cee56d1_1_112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0" name="Google Shape;620;g27a6cee56d1_1_112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1" name="Google Shape;621;g27a6cee56d1_1_112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2" name="Google Shape;622;g27a6cee56d1_1_112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3" name="Google Shape;623;g27a6cee56d1_1_112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4" name="Google Shape;624;g27a6cee56d1_1_112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5" name="Google Shape;625;g27a6cee56d1_1_112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6" name="Google Shape;626;g27a6cee56d1_1_112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7" name="Google Shape;627;g27a6cee56d1_1_112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8" name="Google Shape;628;g27a6cee56d1_1_112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29" name="Google Shape;629;g27a6cee56d1_1_1125"/>
            <p:cNvGrpSpPr/>
            <p:nvPr/>
          </p:nvGrpSpPr>
          <p:grpSpPr>
            <a:xfrm>
              <a:off x="2430442" y="5271505"/>
              <a:ext cx="302276" cy="682699"/>
              <a:chOff x="7384246" y="2899703"/>
              <a:chExt cx="626220" cy="1351612"/>
            </a:xfrm>
          </p:grpSpPr>
          <p:sp>
            <p:nvSpPr>
              <p:cNvPr id="630" name="Google Shape;630;g27a6cee56d1_1_112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1" name="Google Shape;631;g27a6cee56d1_1_112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2" name="Google Shape;632;g27a6cee56d1_1_112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3" name="Google Shape;633;g27a6cee56d1_1_112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4" name="Google Shape;634;g27a6cee56d1_1_112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5" name="Google Shape;635;g27a6cee56d1_1_112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6" name="Google Shape;636;g27a6cee56d1_1_112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7" name="Google Shape;637;g27a6cee56d1_1_112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8" name="Google Shape;638;g27a6cee56d1_1_112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39" name="Google Shape;639;g27a6cee56d1_1_112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0" name="Google Shape;640;g27a6cee56d1_1_112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41" name="Google Shape;641;g27a6cee56d1_1_1125"/>
            <p:cNvGrpSpPr/>
            <p:nvPr/>
          </p:nvGrpSpPr>
          <p:grpSpPr>
            <a:xfrm>
              <a:off x="2898480" y="5271505"/>
              <a:ext cx="302276" cy="682699"/>
              <a:chOff x="7384246" y="2899703"/>
              <a:chExt cx="626220" cy="1351612"/>
            </a:xfrm>
          </p:grpSpPr>
          <p:sp>
            <p:nvSpPr>
              <p:cNvPr id="642" name="Google Shape;642;g27a6cee56d1_1_112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3" name="Google Shape;643;g27a6cee56d1_1_112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4" name="Google Shape;644;g27a6cee56d1_1_112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5" name="Google Shape;645;g27a6cee56d1_1_112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6" name="Google Shape;646;g27a6cee56d1_1_112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7" name="Google Shape;647;g27a6cee56d1_1_112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8" name="Google Shape;648;g27a6cee56d1_1_112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49" name="Google Shape;649;g27a6cee56d1_1_112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0" name="Google Shape;650;g27a6cee56d1_1_112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1" name="Google Shape;651;g27a6cee56d1_1_112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2" name="Google Shape;652;g27a6cee56d1_1_112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53" name="Google Shape;653;g27a6cee56d1_1_1125"/>
            <p:cNvGrpSpPr/>
            <p:nvPr/>
          </p:nvGrpSpPr>
          <p:grpSpPr>
            <a:xfrm>
              <a:off x="3366518" y="5271505"/>
              <a:ext cx="302276" cy="682699"/>
              <a:chOff x="7384246" y="2899703"/>
              <a:chExt cx="626220" cy="1351612"/>
            </a:xfrm>
          </p:grpSpPr>
          <p:sp>
            <p:nvSpPr>
              <p:cNvPr id="654" name="Google Shape;654;g27a6cee56d1_1_1125"/>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5" name="Google Shape;655;g27a6cee56d1_1_1125"/>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6" name="Google Shape;656;g27a6cee56d1_1_1125"/>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7" name="Google Shape;657;g27a6cee56d1_1_1125"/>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8" name="Google Shape;658;g27a6cee56d1_1_1125"/>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9" name="Google Shape;659;g27a6cee56d1_1_1125"/>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0" name="Google Shape;660;g27a6cee56d1_1_1125"/>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1" name="Google Shape;661;g27a6cee56d1_1_1125"/>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2" name="Google Shape;662;g27a6cee56d1_1_1125"/>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3" name="Google Shape;663;g27a6cee56d1_1_1125"/>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4" name="Google Shape;664;g27a6cee56d1_1_1125"/>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665" name="Google Shape;665;g27a6cee56d1_1_1125"/>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666" name="Google Shape;666;g27a6cee56d1_1_1125"/>
          <p:cNvGrpSpPr/>
          <p:nvPr/>
        </p:nvGrpSpPr>
        <p:grpSpPr>
          <a:xfrm>
            <a:off x="4658166" y="1417975"/>
            <a:ext cx="450448" cy="450448"/>
            <a:chOff x="4266660" y="45289"/>
            <a:chExt cx="768290" cy="768290"/>
          </a:xfrm>
        </p:grpSpPr>
        <p:sp>
          <p:nvSpPr>
            <p:cNvPr id="667" name="Google Shape;667;g27a6cee56d1_1_1125"/>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68" name="Google Shape;668;g27a6cee56d1_1_1125"/>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669" name="Google Shape;669;g27a6cee56d1_1_1125"/>
          <p:cNvPicPr preferRelativeResize="0"/>
          <p:nvPr/>
        </p:nvPicPr>
        <p:blipFill rotWithShape="1">
          <a:blip r:embed="rId4">
            <a:alphaModFix/>
          </a:blip>
          <a:srcRect b="0" l="0" r="0" t="0"/>
          <a:stretch/>
        </p:blipFill>
        <p:spPr>
          <a:xfrm>
            <a:off x="5291061" y="2429164"/>
            <a:ext cx="1613871" cy="840686"/>
          </a:xfrm>
          <a:prstGeom prst="rect">
            <a:avLst/>
          </a:prstGeom>
          <a:noFill/>
          <a:ln>
            <a:noFill/>
          </a:ln>
        </p:spPr>
      </p:pic>
      <p:sp>
        <p:nvSpPr>
          <p:cNvPr id="670" name="Google Shape;670;g27a6cee56d1_1_1125"/>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g27a6cee56d1_1_1125"/>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672" name="Google Shape;672;g27a6cee56d1_1_1125"/>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673" name="Google Shape;673;g27a6cee56d1_1_1125"/>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74" name="Google Shape;674;g27a6cee56d1_1_1125"/>
          <p:cNvSpPr txBox="1"/>
          <p:nvPr/>
        </p:nvSpPr>
        <p:spPr>
          <a:xfrm>
            <a:off x="717850" y="71958"/>
            <a:ext cx="1348500" cy="483000"/>
          </a:xfrm>
          <a:prstGeom prst="rect">
            <a:avLst/>
          </a:prstGeom>
          <a:solidFill>
            <a:srgbClr val="FFFFFF"/>
          </a:solidFill>
          <a:ln>
            <a:noFill/>
          </a:ln>
        </p:spPr>
        <p:txBody>
          <a:bodyPr anchorCtr="0" anchor="t" bIns="54000" lIns="54000" spcFirstLastPara="1" rIns="54000" wrap="square" tIns="54000">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2">
  <p:cSld name="CUSTOM_2">
    <p:spTree>
      <p:nvGrpSpPr>
        <p:cNvPr id="675" name="Shape 675"/>
        <p:cNvGrpSpPr/>
        <p:nvPr/>
      </p:nvGrpSpPr>
      <p:grpSpPr>
        <a:xfrm>
          <a:off x="0" y="0"/>
          <a:ext cx="0" cy="0"/>
          <a:chOff x="0" y="0"/>
          <a:chExt cx="0" cy="0"/>
        </a:xfrm>
      </p:grpSpPr>
      <p:pic>
        <p:nvPicPr>
          <p:cNvPr id="676" name="Google Shape;676;g27a6cee56d1_1_1244"/>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677" name="Google Shape;677;g27a6cee56d1_1_1244"/>
          <p:cNvGrpSpPr/>
          <p:nvPr/>
        </p:nvGrpSpPr>
        <p:grpSpPr>
          <a:xfrm>
            <a:off x="4959907" y="1723773"/>
            <a:ext cx="2219185" cy="2219185"/>
            <a:chOff x="4547049" y="1897856"/>
            <a:chExt cx="3072813" cy="3072813"/>
          </a:xfrm>
        </p:grpSpPr>
        <p:sp>
          <p:nvSpPr>
            <p:cNvPr id="678" name="Google Shape;678;g27a6cee56d1_1_1244"/>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79" name="Google Shape;679;g27a6cee56d1_1_1244"/>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680" name="Google Shape;680;g27a6cee56d1_1_1244"/>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681" name="Google Shape;681;g27a6cee56d1_1_1244"/>
          <p:cNvGrpSpPr/>
          <p:nvPr/>
        </p:nvGrpSpPr>
        <p:grpSpPr>
          <a:xfrm rot="1052113">
            <a:off x="7017464" y="2078607"/>
            <a:ext cx="1338449" cy="1227359"/>
            <a:chOff x="5655092" y="376887"/>
            <a:chExt cx="4490688" cy="4117967"/>
          </a:xfrm>
        </p:grpSpPr>
        <p:sp>
          <p:nvSpPr>
            <p:cNvPr id="682" name="Google Shape;682;g27a6cee56d1_1_1244"/>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3" name="Google Shape;683;g27a6cee56d1_1_1244"/>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4" name="Google Shape;684;g27a6cee56d1_1_1244"/>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85" name="Google Shape;685;g27a6cee56d1_1_1244"/>
          <p:cNvGrpSpPr/>
          <p:nvPr/>
        </p:nvGrpSpPr>
        <p:grpSpPr>
          <a:xfrm rot="1151416">
            <a:off x="6155191" y="1329190"/>
            <a:ext cx="811247" cy="566598"/>
            <a:chOff x="5679779" y="1344420"/>
            <a:chExt cx="994635" cy="694682"/>
          </a:xfrm>
        </p:grpSpPr>
        <p:sp>
          <p:nvSpPr>
            <p:cNvPr id="686" name="Google Shape;686;g27a6cee56d1_1_1244"/>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7" name="Google Shape;687;g27a6cee56d1_1_1244"/>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8" name="Google Shape;688;g27a6cee56d1_1_1244"/>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89" name="Google Shape;689;g27a6cee56d1_1_1244"/>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90" name="Google Shape;690;g27a6cee56d1_1_1244"/>
          <p:cNvGrpSpPr/>
          <p:nvPr/>
        </p:nvGrpSpPr>
        <p:grpSpPr>
          <a:xfrm rot="2779331">
            <a:off x="6882944" y="1481641"/>
            <a:ext cx="612529" cy="807468"/>
            <a:chOff x="5733156" y="4148510"/>
            <a:chExt cx="1306406" cy="1722173"/>
          </a:xfrm>
        </p:grpSpPr>
        <p:grpSp>
          <p:nvGrpSpPr>
            <p:cNvPr id="691" name="Google Shape;691;g27a6cee56d1_1_1244"/>
            <p:cNvGrpSpPr/>
            <p:nvPr/>
          </p:nvGrpSpPr>
          <p:grpSpPr>
            <a:xfrm>
              <a:off x="5733156" y="4148510"/>
              <a:ext cx="1306406" cy="1722173"/>
              <a:chOff x="2445111" y="599435"/>
              <a:chExt cx="5312752" cy="7003551"/>
            </a:xfrm>
          </p:grpSpPr>
          <p:sp>
            <p:nvSpPr>
              <p:cNvPr id="692" name="Google Shape;692;g27a6cee56d1_1_124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93" name="Google Shape;693;g27a6cee56d1_1_1244"/>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94" name="Google Shape;694;g27a6cee56d1_1_124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695" name="Google Shape;695;g27a6cee56d1_1_1244"/>
            <p:cNvGrpSpPr/>
            <p:nvPr/>
          </p:nvGrpSpPr>
          <p:grpSpPr>
            <a:xfrm>
              <a:off x="5960873" y="4970715"/>
              <a:ext cx="821180" cy="845659"/>
              <a:chOff x="954383" y="599435"/>
              <a:chExt cx="6803480" cy="7006287"/>
            </a:xfrm>
          </p:grpSpPr>
          <p:sp>
            <p:nvSpPr>
              <p:cNvPr id="696" name="Google Shape;696;g27a6cee56d1_1_1244"/>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97" name="Google Shape;697;g27a6cee56d1_1_1244"/>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698" name="Google Shape;698;g27a6cee56d1_1_1244"/>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699" name="Google Shape;699;g27a6cee56d1_1_1244"/>
          <p:cNvGrpSpPr/>
          <p:nvPr/>
        </p:nvGrpSpPr>
        <p:grpSpPr>
          <a:xfrm rot="-3294482">
            <a:off x="4593994" y="2077209"/>
            <a:ext cx="888937" cy="318131"/>
            <a:chOff x="2751274" y="4274125"/>
            <a:chExt cx="1502180" cy="537597"/>
          </a:xfrm>
        </p:grpSpPr>
        <p:sp>
          <p:nvSpPr>
            <p:cNvPr id="700" name="Google Shape;700;g27a6cee56d1_1_1244"/>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01" name="Google Shape;701;g27a6cee56d1_1_1244"/>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02" name="Google Shape;702;g27a6cee56d1_1_1244"/>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03" name="Google Shape;703;g27a6cee56d1_1_1244"/>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704" name="Google Shape;704;g27a6cee56d1_1_1244"/>
          <p:cNvGrpSpPr/>
          <p:nvPr/>
        </p:nvGrpSpPr>
        <p:grpSpPr>
          <a:xfrm rot="-983565">
            <a:off x="5299952" y="1440609"/>
            <a:ext cx="822474" cy="418006"/>
            <a:chOff x="1786971" y="4942919"/>
            <a:chExt cx="2041500" cy="1037553"/>
          </a:xfrm>
        </p:grpSpPr>
        <p:sp>
          <p:nvSpPr>
            <p:cNvPr id="705" name="Google Shape;705;g27a6cee56d1_1_1244"/>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6" name="Google Shape;706;g27a6cee56d1_1_1244"/>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7" name="Google Shape;707;g27a6cee56d1_1_1244"/>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08" name="Google Shape;708;g27a6cee56d1_1_1244"/>
            <p:cNvGrpSpPr/>
            <p:nvPr/>
          </p:nvGrpSpPr>
          <p:grpSpPr>
            <a:xfrm>
              <a:off x="2260715" y="5043928"/>
              <a:ext cx="1107466" cy="187777"/>
              <a:chOff x="7963057" y="2433000"/>
              <a:chExt cx="2294315" cy="371763"/>
            </a:xfrm>
          </p:grpSpPr>
          <p:grpSp>
            <p:nvGrpSpPr>
              <p:cNvPr id="709" name="Google Shape;709;g27a6cee56d1_1_1244"/>
              <p:cNvGrpSpPr/>
              <p:nvPr/>
            </p:nvGrpSpPr>
            <p:grpSpPr>
              <a:xfrm>
                <a:off x="7963057" y="2433000"/>
                <a:ext cx="344422" cy="371763"/>
                <a:chOff x="6383215" y="2833551"/>
                <a:chExt cx="240300" cy="371763"/>
              </a:xfrm>
            </p:grpSpPr>
            <p:sp>
              <p:nvSpPr>
                <p:cNvPr id="710" name="Google Shape;710;g27a6cee56d1_1_124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1" name="Google Shape;711;g27a6cee56d1_1_124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2" name="Google Shape;712;g27a6cee56d1_1_1244"/>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13" name="Google Shape;713;g27a6cee56d1_1_1244"/>
              <p:cNvGrpSpPr/>
              <p:nvPr/>
            </p:nvGrpSpPr>
            <p:grpSpPr>
              <a:xfrm>
                <a:off x="8933241" y="2433000"/>
                <a:ext cx="344422" cy="371763"/>
                <a:chOff x="6383215" y="2833551"/>
                <a:chExt cx="240300" cy="371763"/>
              </a:xfrm>
            </p:grpSpPr>
            <p:sp>
              <p:nvSpPr>
                <p:cNvPr id="714" name="Google Shape;714;g27a6cee56d1_1_124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5" name="Google Shape;715;g27a6cee56d1_1_124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6" name="Google Shape;716;g27a6cee56d1_1_1244"/>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17" name="Google Shape;717;g27a6cee56d1_1_1244"/>
              <p:cNvGrpSpPr/>
              <p:nvPr/>
            </p:nvGrpSpPr>
            <p:grpSpPr>
              <a:xfrm>
                <a:off x="9912950" y="2433000"/>
                <a:ext cx="344422" cy="371763"/>
                <a:chOff x="6383215" y="2833551"/>
                <a:chExt cx="240300" cy="371763"/>
              </a:xfrm>
            </p:grpSpPr>
            <p:sp>
              <p:nvSpPr>
                <p:cNvPr id="718" name="Google Shape;718;g27a6cee56d1_1_1244"/>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19" name="Google Shape;719;g27a6cee56d1_1_1244"/>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0" name="Google Shape;720;g27a6cee56d1_1_1244"/>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721" name="Google Shape;721;g27a6cee56d1_1_1244"/>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2" name="Google Shape;722;g27a6cee56d1_1_1244"/>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3" name="Google Shape;723;g27a6cee56d1_1_1244"/>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4" name="Google Shape;724;g27a6cee56d1_1_1244"/>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25" name="Google Shape;725;g27a6cee56d1_1_1244"/>
            <p:cNvGrpSpPr/>
            <p:nvPr/>
          </p:nvGrpSpPr>
          <p:grpSpPr>
            <a:xfrm>
              <a:off x="1962405" y="5271505"/>
              <a:ext cx="302276" cy="682699"/>
              <a:chOff x="7384246" y="2899703"/>
              <a:chExt cx="626220" cy="1351612"/>
            </a:xfrm>
          </p:grpSpPr>
          <p:sp>
            <p:nvSpPr>
              <p:cNvPr id="726" name="Google Shape;726;g27a6cee56d1_1_124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7" name="Google Shape;727;g27a6cee56d1_1_124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8" name="Google Shape;728;g27a6cee56d1_1_124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29" name="Google Shape;729;g27a6cee56d1_1_124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0" name="Google Shape;730;g27a6cee56d1_1_124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1" name="Google Shape;731;g27a6cee56d1_1_124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2" name="Google Shape;732;g27a6cee56d1_1_124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3" name="Google Shape;733;g27a6cee56d1_1_124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4" name="Google Shape;734;g27a6cee56d1_1_124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5" name="Google Shape;735;g27a6cee56d1_1_124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6" name="Google Shape;736;g27a6cee56d1_1_124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37" name="Google Shape;737;g27a6cee56d1_1_1244"/>
            <p:cNvGrpSpPr/>
            <p:nvPr/>
          </p:nvGrpSpPr>
          <p:grpSpPr>
            <a:xfrm>
              <a:off x="2430442" y="5271505"/>
              <a:ext cx="302276" cy="682699"/>
              <a:chOff x="7384246" y="2899703"/>
              <a:chExt cx="626220" cy="1351612"/>
            </a:xfrm>
          </p:grpSpPr>
          <p:sp>
            <p:nvSpPr>
              <p:cNvPr id="738" name="Google Shape;738;g27a6cee56d1_1_124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9" name="Google Shape;739;g27a6cee56d1_1_124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0" name="Google Shape;740;g27a6cee56d1_1_124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1" name="Google Shape;741;g27a6cee56d1_1_124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2" name="Google Shape;742;g27a6cee56d1_1_124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3" name="Google Shape;743;g27a6cee56d1_1_124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4" name="Google Shape;744;g27a6cee56d1_1_124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5" name="Google Shape;745;g27a6cee56d1_1_124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6" name="Google Shape;746;g27a6cee56d1_1_124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7" name="Google Shape;747;g27a6cee56d1_1_124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8" name="Google Shape;748;g27a6cee56d1_1_124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49" name="Google Shape;749;g27a6cee56d1_1_1244"/>
            <p:cNvGrpSpPr/>
            <p:nvPr/>
          </p:nvGrpSpPr>
          <p:grpSpPr>
            <a:xfrm>
              <a:off x="2898480" y="5271505"/>
              <a:ext cx="302276" cy="682699"/>
              <a:chOff x="7384246" y="2899703"/>
              <a:chExt cx="626220" cy="1351612"/>
            </a:xfrm>
          </p:grpSpPr>
          <p:sp>
            <p:nvSpPr>
              <p:cNvPr id="750" name="Google Shape;750;g27a6cee56d1_1_124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1" name="Google Shape;751;g27a6cee56d1_1_124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2" name="Google Shape;752;g27a6cee56d1_1_124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3" name="Google Shape;753;g27a6cee56d1_1_124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4" name="Google Shape;754;g27a6cee56d1_1_124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5" name="Google Shape;755;g27a6cee56d1_1_124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6" name="Google Shape;756;g27a6cee56d1_1_124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7" name="Google Shape;757;g27a6cee56d1_1_124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8" name="Google Shape;758;g27a6cee56d1_1_124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9" name="Google Shape;759;g27a6cee56d1_1_124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0" name="Google Shape;760;g27a6cee56d1_1_124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761" name="Google Shape;761;g27a6cee56d1_1_1244"/>
            <p:cNvGrpSpPr/>
            <p:nvPr/>
          </p:nvGrpSpPr>
          <p:grpSpPr>
            <a:xfrm>
              <a:off x="3366518" y="5271505"/>
              <a:ext cx="302276" cy="682699"/>
              <a:chOff x="7384246" y="2899703"/>
              <a:chExt cx="626220" cy="1351612"/>
            </a:xfrm>
          </p:grpSpPr>
          <p:sp>
            <p:nvSpPr>
              <p:cNvPr id="762" name="Google Shape;762;g27a6cee56d1_1_1244"/>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3" name="Google Shape;763;g27a6cee56d1_1_1244"/>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4" name="Google Shape;764;g27a6cee56d1_1_1244"/>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5" name="Google Shape;765;g27a6cee56d1_1_1244"/>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6" name="Google Shape;766;g27a6cee56d1_1_1244"/>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7" name="Google Shape;767;g27a6cee56d1_1_1244"/>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8" name="Google Shape;768;g27a6cee56d1_1_1244"/>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9" name="Google Shape;769;g27a6cee56d1_1_1244"/>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0" name="Google Shape;770;g27a6cee56d1_1_1244"/>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1" name="Google Shape;771;g27a6cee56d1_1_1244"/>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2" name="Google Shape;772;g27a6cee56d1_1_1244"/>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773" name="Google Shape;773;g27a6cee56d1_1_1244"/>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774" name="Google Shape;774;g27a6cee56d1_1_1244"/>
          <p:cNvGrpSpPr/>
          <p:nvPr/>
        </p:nvGrpSpPr>
        <p:grpSpPr>
          <a:xfrm>
            <a:off x="4658166" y="1417975"/>
            <a:ext cx="450448" cy="450448"/>
            <a:chOff x="4266660" y="45289"/>
            <a:chExt cx="768290" cy="768290"/>
          </a:xfrm>
        </p:grpSpPr>
        <p:sp>
          <p:nvSpPr>
            <p:cNvPr id="775" name="Google Shape;775;g27a6cee56d1_1_1244"/>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76" name="Google Shape;776;g27a6cee56d1_1_1244"/>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777" name="Google Shape;777;g27a6cee56d1_1_1244"/>
          <p:cNvGrpSpPr/>
          <p:nvPr/>
        </p:nvGrpSpPr>
        <p:grpSpPr>
          <a:xfrm>
            <a:off x="-4825" y="4066342"/>
            <a:ext cx="12305947" cy="2792619"/>
            <a:chOff x="5766" y="3861713"/>
            <a:chExt cx="12277708" cy="3027886"/>
          </a:xfrm>
        </p:grpSpPr>
        <p:sp>
          <p:nvSpPr>
            <p:cNvPr id="778" name="Google Shape;778;g27a6cee56d1_1_1244"/>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779" name="Google Shape;779;g27a6cee56d1_1_1244"/>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780" name="Google Shape;780;g27a6cee56d1_1_1244"/>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781" name="Google Shape;781;g27a6cee56d1_1_1244"/>
          <p:cNvGrpSpPr/>
          <p:nvPr/>
        </p:nvGrpSpPr>
        <p:grpSpPr>
          <a:xfrm>
            <a:off x="-4825" y="4066338"/>
            <a:ext cx="12211532" cy="2748484"/>
            <a:chOff x="-3146" y="3803882"/>
            <a:chExt cx="12192025" cy="3041032"/>
          </a:xfrm>
        </p:grpSpPr>
        <p:sp>
          <p:nvSpPr>
            <p:cNvPr id="782" name="Google Shape;782;g27a6cee56d1_1_124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783" name="Google Shape;783;g27a6cee56d1_1_124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784" name="Google Shape;784;g27a6cee56d1_1_1244"/>
            <p:cNvGrpSpPr/>
            <p:nvPr/>
          </p:nvGrpSpPr>
          <p:grpSpPr>
            <a:xfrm>
              <a:off x="-3121" y="3803882"/>
              <a:ext cx="12192000" cy="3041032"/>
              <a:chOff x="-4876" y="1514485"/>
              <a:chExt cx="12192000" cy="3829050"/>
            </a:xfrm>
          </p:grpSpPr>
          <p:sp>
            <p:nvSpPr>
              <p:cNvPr id="785" name="Google Shape;785;g27a6cee56d1_1_1244"/>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786" name="Google Shape;786;g27a6cee56d1_1_1244"/>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787" name="Google Shape;787;g27a6cee56d1_1_1244"/>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788" name="Google Shape;788;g27a6cee56d1_1_1244"/>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789" name="Google Shape;789;g27a6cee56d1_1_1244"/>
          <p:cNvGrpSpPr/>
          <p:nvPr/>
        </p:nvGrpSpPr>
        <p:grpSpPr>
          <a:xfrm>
            <a:off x="-4825" y="4176235"/>
            <a:ext cx="12208784" cy="2541495"/>
            <a:chOff x="-3146" y="3925479"/>
            <a:chExt cx="12189281" cy="2812010"/>
          </a:xfrm>
        </p:grpSpPr>
        <p:sp>
          <p:nvSpPr>
            <p:cNvPr id="790" name="Google Shape;790;g27a6cee56d1_1_1244"/>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791" name="Google Shape;791;g27a6cee56d1_1_1244"/>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792" name="Google Shape;792;g27a6cee56d1_1_1244"/>
          <p:cNvSpPr/>
          <p:nvPr/>
        </p:nvSpPr>
        <p:spPr>
          <a:xfrm rot="-516335">
            <a:off x="6514255" y="4657330"/>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793" name="Google Shape;793;g27a6cee56d1_1_1244"/>
          <p:cNvSpPr/>
          <p:nvPr/>
        </p:nvSpPr>
        <p:spPr>
          <a:xfrm>
            <a:off x="2200" y="4017450"/>
            <a:ext cx="12211500" cy="28413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g27a6cee56d1_1_1244"/>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2800"/>
              <a:buNone/>
              <a:defRPr b="1">
                <a:solidFill>
                  <a:srgbClr val="0A5882"/>
                </a:solidFill>
              </a:defRPr>
            </a:lvl1pPr>
            <a:lvl2pPr lvl="1" rtl="0" algn="ctr">
              <a:lnSpc>
                <a:spcPct val="90000"/>
              </a:lnSpc>
              <a:spcBef>
                <a:spcPts val="500"/>
              </a:spcBef>
              <a:spcAft>
                <a:spcPts val="0"/>
              </a:spcAft>
              <a:buClr>
                <a:srgbClr val="0A5882"/>
              </a:buClr>
              <a:buSzPts val="2400"/>
              <a:buNone/>
              <a:defRPr b="1">
                <a:solidFill>
                  <a:srgbClr val="0A5882"/>
                </a:solidFill>
              </a:defRPr>
            </a:lvl2pPr>
            <a:lvl3pPr lvl="2" rtl="0" algn="ctr">
              <a:lnSpc>
                <a:spcPct val="90000"/>
              </a:lnSpc>
              <a:spcBef>
                <a:spcPts val="500"/>
              </a:spcBef>
              <a:spcAft>
                <a:spcPts val="0"/>
              </a:spcAft>
              <a:buClr>
                <a:srgbClr val="0A5882"/>
              </a:buClr>
              <a:buSzPts val="2000"/>
              <a:buNone/>
              <a:defRPr b="1">
                <a:solidFill>
                  <a:srgbClr val="0A5882"/>
                </a:solidFill>
              </a:defRPr>
            </a:lvl3pPr>
            <a:lvl4pPr lvl="3" rtl="0" algn="ctr">
              <a:lnSpc>
                <a:spcPct val="90000"/>
              </a:lnSpc>
              <a:spcBef>
                <a:spcPts val="500"/>
              </a:spcBef>
              <a:spcAft>
                <a:spcPts val="0"/>
              </a:spcAft>
              <a:buClr>
                <a:srgbClr val="0A5882"/>
              </a:buClr>
              <a:buSzPts val="1800"/>
              <a:buNone/>
              <a:defRPr b="1">
                <a:solidFill>
                  <a:srgbClr val="0A5882"/>
                </a:solidFill>
              </a:defRPr>
            </a:lvl4pPr>
            <a:lvl5pPr lvl="4" rtl="0" algn="ctr">
              <a:lnSpc>
                <a:spcPct val="90000"/>
              </a:lnSpc>
              <a:spcBef>
                <a:spcPts val="500"/>
              </a:spcBef>
              <a:spcAft>
                <a:spcPts val="0"/>
              </a:spcAft>
              <a:buClr>
                <a:srgbClr val="0A5882"/>
              </a:buClr>
              <a:buSzPts val="1800"/>
              <a:buNone/>
              <a:defRPr b="1">
                <a:solidFill>
                  <a:srgbClr val="0A5882"/>
                </a:solidFill>
              </a:defRPr>
            </a:lvl5pPr>
            <a:lvl6pPr lvl="5" rtl="0" algn="ctr">
              <a:lnSpc>
                <a:spcPct val="90000"/>
              </a:lnSpc>
              <a:spcBef>
                <a:spcPts val="500"/>
              </a:spcBef>
              <a:spcAft>
                <a:spcPts val="0"/>
              </a:spcAft>
              <a:buClr>
                <a:srgbClr val="0A5882"/>
              </a:buClr>
              <a:buSzPts val="1800"/>
              <a:buNone/>
              <a:defRPr b="1">
                <a:solidFill>
                  <a:srgbClr val="0A5882"/>
                </a:solidFill>
              </a:defRPr>
            </a:lvl6pPr>
            <a:lvl7pPr lvl="6" rtl="0" algn="ctr">
              <a:lnSpc>
                <a:spcPct val="90000"/>
              </a:lnSpc>
              <a:spcBef>
                <a:spcPts val="500"/>
              </a:spcBef>
              <a:spcAft>
                <a:spcPts val="0"/>
              </a:spcAft>
              <a:buClr>
                <a:srgbClr val="0A5882"/>
              </a:buClr>
              <a:buSzPts val="1800"/>
              <a:buNone/>
              <a:defRPr b="1">
                <a:solidFill>
                  <a:srgbClr val="0A5882"/>
                </a:solidFill>
              </a:defRPr>
            </a:lvl7pPr>
            <a:lvl8pPr lvl="7" rtl="0" algn="ctr">
              <a:lnSpc>
                <a:spcPct val="90000"/>
              </a:lnSpc>
              <a:spcBef>
                <a:spcPts val="500"/>
              </a:spcBef>
              <a:spcAft>
                <a:spcPts val="0"/>
              </a:spcAft>
              <a:buClr>
                <a:srgbClr val="0A5882"/>
              </a:buClr>
              <a:buSzPts val="1800"/>
              <a:buNone/>
              <a:defRPr b="1">
                <a:solidFill>
                  <a:srgbClr val="0A5882"/>
                </a:solidFill>
              </a:defRPr>
            </a:lvl8pPr>
            <a:lvl9pPr lvl="8" rtl="0" algn="ctr">
              <a:lnSpc>
                <a:spcPct val="90000"/>
              </a:lnSpc>
              <a:spcBef>
                <a:spcPts val="500"/>
              </a:spcBef>
              <a:spcAft>
                <a:spcPts val="0"/>
              </a:spcAft>
              <a:buClr>
                <a:srgbClr val="0A5882"/>
              </a:buClr>
              <a:buSzPts val="1800"/>
              <a:buNone/>
              <a:defRPr b="1">
                <a:solidFill>
                  <a:srgbClr val="0A5882"/>
                </a:solidFill>
              </a:defRPr>
            </a:lvl9pPr>
          </a:lstStyle>
          <a:p/>
        </p:txBody>
      </p:sp>
      <p:sp>
        <p:nvSpPr>
          <p:cNvPr id="795" name="Google Shape;795;g27a6cee56d1_1_1244"/>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796" name="Google Shape;796;g27a6cee56d1_1_1244"/>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1000"/>
              </a:spcBef>
              <a:spcAft>
                <a:spcPts val="0"/>
              </a:spcAft>
              <a:buClr>
                <a:srgbClr val="0A5882"/>
              </a:buClr>
              <a:buSzPts val="4000"/>
              <a:buNone/>
              <a:defRPr b="1" sz="4000">
                <a:solidFill>
                  <a:srgbClr val="0A5882"/>
                </a:solidFill>
              </a:defRPr>
            </a:lvl1pPr>
            <a:lvl2pPr lvl="1" rtl="0" algn="ctr">
              <a:lnSpc>
                <a:spcPct val="90000"/>
              </a:lnSpc>
              <a:spcBef>
                <a:spcPts val="500"/>
              </a:spcBef>
              <a:spcAft>
                <a:spcPts val="0"/>
              </a:spcAft>
              <a:buClr>
                <a:srgbClr val="0A5882"/>
              </a:buClr>
              <a:buSzPts val="4000"/>
              <a:buNone/>
              <a:defRPr b="1" sz="4000">
                <a:solidFill>
                  <a:srgbClr val="0A5882"/>
                </a:solidFill>
              </a:defRPr>
            </a:lvl2pPr>
            <a:lvl3pPr lvl="2" rtl="0" algn="ctr">
              <a:lnSpc>
                <a:spcPct val="90000"/>
              </a:lnSpc>
              <a:spcBef>
                <a:spcPts val="500"/>
              </a:spcBef>
              <a:spcAft>
                <a:spcPts val="0"/>
              </a:spcAft>
              <a:buClr>
                <a:srgbClr val="0A5882"/>
              </a:buClr>
              <a:buSzPts val="4000"/>
              <a:buNone/>
              <a:defRPr b="1" sz="4000">
                <a:solidFill>
                  <a:srgbClr val="0A5882"/>
                </a:solidFill>
              </a:defRPr>
            </a:lvl3pPr>
            <a:lvl4pPr lvl="3" rtl="0" algn="ctr">
              <a:lnSpc>
                <a:spcPct val="90000"/>
              </a:lnSpc>
              <a:spcBef>
                <a:spcPts val="500"/>
              </a:spcBef>
              <a:spcAft>
                <a:spcPts val="0"/>
              </a:spcAft>
              <a:buClr>
                <a:srgbClr val="0A5882"/>
              </a:buClr>
              <a:buSzPts val="4000"/>
              <a:buNone/>
              <a:defRPr b="1" sz="4000">
                <a:solidFill>
                  <a:srgbClr val="0A5882"/>
                </a:solidFill>
              </a:defRPr>
            </a:lvl4pPr>
            <a:lvl5pPr lvl="4" rtl="0" algn="ctr">
              <a:lnSpc>
                <a:spcPct val="90000"/>
              </a:lnSpc>
              <a:spcBef>
                <a:spcPts val="500"/>
              </a:spcBef>
              <a:spcAft>
                <a:spcPts val="0"/>
              </a:spcAft>
              <a:buClr>
                <a:srgbClr val="0A5882"/>
              </a:buClr>
              <a:buSzPts val="4000"/>
              <a:buNone/>
              <a:defRPr b="1" sz="4000">
                <a:solidFill>
                  <a:srgbClr val="0A5882"/>
                </a:solidFill>
              </a:defRPr>
            </a:lvl5pPr>
            <a:lvl6pPr lvl="5" rtl="0" algn="ctr">
              <a:lnSpc>
                <a:spcPct val="90000"/>
              </a:lnSpc>
              <a:spcBef>
                <a:spcPts val="500"/>
              </a:spcBef>
              <a:spcAft>
                <a:spcPts val="0"/>
              </a:spcAft>
              <a:buClr>
                <a:srgbClr val="0A5882"/>
              </a:buClr>
              <a:buSzPts val="4000"/>
              <a:buNone/>
              <a:defRPr b="1" sz="4000">
                <a:solidFill>
                  <a:srgbClr val="0A5882"/>
                </a:solidFill>
              </a:defRPr>
            </a:lvl6pPr>
            <a:lvl7pPr lvl="6" rtl="0" algn="ctr">
              <a:lnSpc>
                <a:spcPct val="90000"/>
              </a:lnSpc>
              <a:spcBef>
                <a:spcPts val="500"/>
              </a:spcBef>
              <a:spcAft>
                <a:spcPts val="0"/>
              </a:spcAft>
              <a:buClr>
                <a:srgbClr val="0A5882"/>
              </a:buClr>
              <a:buSzPts val="4000"/>
              <a:buNone/>
              <a:defRPr b="1" sz="4000">
                <a:solidFill>
                  <a:srgbClr val="0A5882"/>
                </a:solidFill>
              </a:defRPr>
            </a:lvl7pPr>
            <a:lvl8pPr lvl="7" rtl="0" algn="ctr">
              <a:lnSpc>
                <a:spcPct val="90000"/>
              </a:lnSpc>
              <a:spcBef>
                <a:spcPts val="500"/>
              </a:spcBef>
              <a:spcAft>
                <a:spcPts val="0"/>
              </a:spcAft>
              <a:buClr>
                <a:srgbClr val="0A5882"/>
              </a:buClr>
              <a:buSzPts val="4000"/>
              <a:buNone/>
              <a:defRPr b="1" sz="4000">
                <a:solidFill>
                  <a:srgbClr val="0A5882"/>
                </a:solidFill>
              </a:defRPr>
            </a:lvl8pPr>
            <a:lvl9pPr lvl="8" rtl="0"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797" name="Google Shape;797;g27a6cee56d1_1_1244"/>
          <p:cNvSpPr txBox="1"/>
          <p:nvPr/>
        </p:nvSpPr>
        <p:spPr>
          <a:xfrm>
            <a:off x="717850" y="71958"/>
            <a:ext cx="1348500" cy="483000"/>
          </a:xfrm>
          <a:prstGeom prst="rect">
            <a:avLst/>
          </a:prstGeom>
          <a:solidFill>
            <a:srgbClr val="FFFFFF"/>
          </a:solidFill>
          <a:ln>
            <a:noFill/>
          </a:ln>
        </p:spPr>
        <p:txBody>
          <a:bodyPr anchorCtr="0" anchor="t" bIns="54000" lIns="54000" spcFirstLastPara="1" rIns="54000" wrap="square" tIns="54000">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798" name="Shape 798"/>
        <p:cNvGrpSpPr/>
        <p:nvPr/>
      </p:nvGrpSpPr>
      <p:grpSpPr>
        <a:xfrm>
          <a:off x="0" y="0"/>
          <a:ext cx="0" cy="0"/>
          <a:chOff x="0" y="0"/>
          <a:chExt cx="0" cy="0"/>
        </a:xfrm>
      </p:grpSpPr>
      <p:sp>
        <p:nvSpPr>
          <p:cNvPr id="799" name="Google Shape;799;g27a6cee56d1_1_1367"/>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0" name="Google Shape;800;g27a6cee56d1_1_1367"/>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4400"/>
              <a:buNone/>
              <a:defRPr sz="8000">
                <a:solidFill>
                  <a:srgbClr val="3486C5"/>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1" name="Google Shape;801;g27a6cee56d1_1_1367"/>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2800"/>
              <a:buNone/>
              <a:defRPr sz="2400">
                <a:solidFill>
                  <a:schemeClr val="dk2"/>
                </a:solidFill>
              </a:defRPr>
            </a:lvl1pPr>
            <a:lvl2pPr lvl="1" rtl="0" algn="l">
              <a:lnSpc>
                <a:spcPct val="90000"/>
              </a:lnSpc>
              <a:spcBef>
                <a:spcPts val="500"/>
              </a:spcBef>
              <a:spcAft>
                <a:spcPts val="0"/>
              </a:spcAft>
              <a:buSzPts val="2400"/>
              <a:buNone/>
              <a:defRPr/>
            </a:lvl2pPr>
            <a:lvl3pPr lvl="2" rtl="0" algn="l">
              <a:lnSpc>
                <a:spcPct val="90000"/>
              </a:lnSpc>
              <a:spcBef>
                <a:spcPts val="500"/>
              </a:spcBef>
              <a:spcAft>
                <a:spcPts val="0"/>
              </a:spcAft>
              <a:buSzPts val="2000"/>
              <a:buNone/>
              <a:defRPr/>
            </a:lvl3pPr>
            <a:lvl4pPr lvl="3" rtl="0" algn="l">
              <a:lnSpc>
                <a:spcPct val="90000"/>
              </a:lnSpc>
              <a:spcBef>
                <a:spcPts val="500"/>
              </a:spcBef>
              <a:spcAft>
                <a:spcPts val="0"/>
              </a:spcAft>
              <a:buSzPts val="1800"/>
              <a:buNone/>
              <a:defRPr/>
            </a:lvl4pPr>
            <a:lvl5pPr lvl="4" rtl="0" algn="l">
              <a:lnSpc>
                <a:spcPct val="90000"/>
              </a:lnSpc>
              <a:spcBef>
                <a:spcPts val="500"/>
              </a:spcBef>
              <a:spcAft>
                <a:spcPts val="0"/>
              </a:spcAft>
              <a:buSzPts val="1800"/>
              <a:buNone/>
              <a:defRPr/>
            </a:lvl5pPr>
            <a:lvl6pPr lvl="5" rtl="0" algn="l">
              <a:lnSpc>
                <a:spcPct val="90000"/>
              </a:lnSpc>
              <a:spcBef>
                <a:spcPts val="500"/>
              </a:spcBef>
              <a:spcAft>
                <a:spcPts val="0"/>
              </a:spcAft>
              <a:buSzPts val="1800"/>
              <a:buNone/>
              <a:defRPr/>
            </a:lvl6pPr>
            <a:lvl7pPr lvl="6" rtl="0" algn="l">
              <a:lnSpc>
                <a:spcPct val="90000"/>
              </a:lnSpc>
              <a:spcBef>
                <a:spcPts val="500"/>
              </a:spcBef>
              <a:spcAft>
                <a:spcPts val="0"/>
              </a:spcAft>
              <a:buSzPts val="1800"/>
              <a:buNone/>
              <a:defRPr/>
            </a:lvl7pPr>
            <a:lvl8pPr lvl="7" rtl="0" algn="l">
              <a:lnSpc>
                <a:spcPct val="90000"/>
              </a:lnSpc>
              <a:spcBef>
                <a:spcPts val="500"/>
              </a:spcBef>
              <a:spcAft>
                <a:spcPts val="0"/>
              </a:spcAft>
              <a:buSzPts val="1800"/>
              <a:buNone/>
              <a:defRPr/>
            </a:lvl8pPr>
            <a:lvl9pPr lvl="8" rtl="0" algn="l">
              <a:lnSpc>
                <a:spcPct val="90000"/>
              </a:lnSpc>
              <a:spcBef>
                <a:spcPts val="500"/>
              </a:spcBef>
              <a:spcAft>
                <a:spcPts val="0"/>
              </a:spcAft>
              <a:buSzPts val="1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802" name="Shape 802"/>
        <p:cNvGrpSpPr/>
        <p:nvPr/>
      </p:nvGrpSpPr>
      <p:grpSpPr>
        <a:xfrm>
          <a:off x="0" y="0"/>
          <a:ext cx="0" cy="0"/>
          <a:chOff x="0" y="0"/>
          <a:chExt cx="0" cy="0"/>
        </a:xfrm>
      </p:grpSpPr>
      <p:sp>
        <p:nvSpPr>
          <p:cNvPr id="803" name="Google Shape;803;g27a6cee56d1_1_1371"/>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g27a6cee56d1_1_1371"/>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g27a6cee56d1_1_1371"/>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6" name="Google Shape;806;g27a6cee56d1_1_1371"/>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7" name="Google Shape;807;g27a6cee56d1_1_1371"/>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808" name="Google Shape;808;g27a6cee56d1_1_1371"/>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chemeClr val="accent1"/>
              </a:buClr>
              <a:buSzPts val="3500"/>
              <a:buNone/>
              <a:defRPr b="1" sz="3500">
                <a:solidFill>
                  <a:schemeClr val="accent1"/>
                </a:solidFill>
              </a:defRPr>
            </a:lvl1pPr>
            <a:lvl2pPr lvl="1" rtl="0" algn="l">
              <a:lnSpc>
                <a:spcPct val="100000"/>
              </a:lnSpc>
              <a:spcBef>
                <a:spcPts val="0"/>
              </a:spcBef>
              <a:spcAft>
                <a:spcPts val="0"/>
              </a:spcAft>
              <a:buClr>
                <a:schemeClr val="accent1"/>
              </a:buClr>
              <a:buSzPts val="1400"/>
              <a:buNone/>
              <a:defRPr>
                <a:solidFill>
                  <a:schemeClr val="accent1"/>
                </a:solidFill>
              </a:defRPr>
            </a:lvl2pPr>
            <a:lvl3pPr lvl="2" rtl="0" algn="l">
              <a:lnSpc>
                <a:spcPct val="100000"/>
              </a:lnSpc>
              <a:spcBef>
                <a:spcPts val="0"/>
              </a:spcBef>
              <a:spcAft>
                <a:spcPts val="0"/>
              </a:spcAft>
              <a:buClr>
                <a:schemeClr val="accent1"/>
              </a:buClr>
              <a:buSzPts val="1400"/>
              <a:buNone/>
              <a:defRPr>
                <a:solidFill>
                  <a:schemeClr val="accent1"/>
                </a:solidFill>
              </a:defRPr>
            </a:lvl3pPr>
            <a:lvl4pPr lvl="3" rtl="0" algn="l">
              <a:lnSpc>
                <a:spcPct val="100000"/>
              </a:lnSpc>
              <a:spcBef>
                <a:spcPts val="0"/>
              </a:spcBef>
              <a:spcAft>
                <a:spcPts val="0"/>
              </a:spcAft>
              <a:buClr>
                <a:schemeClr val="accent1"/>
              </a:buClr>
              <a:buSzPts val="1400"/>
              <a:buNone/>
              <a:defRPr>
                <a:solidFill>
                  <a:schemeClr val="accent1"/>
                </a:solidFill>
              </a:defRPr>
            </a:lvl4pPr>
            <a:lvl5pPr lvl="4" rtl="0" algn="l">
              <a:lnSpc>
                <a:spcPct val="100000"/>
              </a:lnSpc>
              <a:spcBef>
                <a:spcPts val="0"/>
              </a:spcBef>
              <a:spcAft>
                <a:spcPts val="0"/>
              </a:spcAft>
              <a:buClr>
                <a:schemeClr val="accent1"/>
              </a:buClr>
              <a:buSzPts val="1400"/>
              <a:buNone/>
              <a:defRPr>
                <a:solidFill>
                  <a:schemeClr val="accent1"/>
                </a:solidFill>
              </a:defRPr>
            </a:lvl5pPr>
            <a:lvl6pPr lvl="5" rtl="0" algn="l">
              <a:lnSpc>
                <a:spcPct val="100000"/>
              </a:lnSpc>
              <a:spcBef>
                <a:spcPts val="0"/>
              </a:spcBef>
              <a:spcAft>
                <a:spcPts val="0"/>
              </a:spcAft>
              <a:buClr>
                <a:schemeClr val="accent1"/>
              </a:buClr>
              <a:buSzPts val="1400"/>
              <a:buNone/>
              <a:defRPr>
                <a:solidFill>
                  <a:schemeClr val="accent1"/>
                </a:solidFill>
              </a:defRPr>
            </a:lvl6pPr>
            <a:lvl7pPr lvl="6" rtl="0" algn="l">
              <a:lnSpc>
                <a:spcPct val="100000"/>
              </a:lnSpc>
              <a:spcBef>
                <a:spcPts val="0"/>
              </a:spcBef>
              <a:spcAft>
                <a:spcPts val="0"/>
              </a:spcAft>
              <a:buClr>
                <a:schemeClr val="accent1"/>
              </a:buClr>
              <a:buSzPts val="1400"/>
              <a:buNone/>
              <a:defRPr>
                <a:solidFill>
                  <a:schemeClr val="accent1"/>
                </a:solidFill>
              </a:defRPr>
            </a:lvl7pPr>
            <a:lvl8pPr lvl="7" rtl="0" algn="l">
              <a:lnSpc>
                <a:spcPct val="100000"/>
              </a:lnSpc>
              <a:spcBef>
                <a:spcPts val="0"/>
              </a:spcBef>
              <a:spcAft>
                <a:spcPts val="0"/>
              </a:spcAft>
              <a:buClr>
                <a:schemeClr val="accent1"/>
              </a:buClr>
              <a:buSzPts val="1400"/>
              <a:buNone/>
              <a:defRPr>
                <a:solidFill>
                  <a:schemeClr val="accent1"/>
                </a:solidFill>
              </a:defRPr>
            </a:lvl8pPr>
            <a:lvl9pPr lvl="8" rtl="0" algn="l">
              <a:lnSpc>
                <a:spcPct val="100000"/>
              </a:lnSpc>
              <a:spcBef>
                <a:spcPts val="0"/>
              </a:spcBef>
              <a:spcAft>
                <a:spcPts val="0"/>
              </a:spcAft>
              <a:buClr>
                <a:schemeClr val="accent1"/>
              </a:buClr>
              <a:buSzPts val="1400"/>
              <a:buNone/>
              <a:defRPr>
                <a:solidFill>
                  <a:schemeClr val="accent1"/>
                </a:solidFill>
              </a:defRPr>
            </a:lvl9pPr>
          </a:lstStyle>
          <a:p/>
        </p:txBody>
      </p:sp>
      <p:sp>
        <p:nvSpPr>
          <p:cNvPr id="809" name="Google Shape;809;g27a6cee56d1_1_1371"/>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accent1"/>
              </a:buClr>
              <a:buSzPts val="2500"/>
              <a:buNone/>
              <a:defRPr sz="2500">
                <a:solidFill>
                  <a:schemeClr val="accent1"/>
                </a:solidFill>
              </a:defRPr>
            </a:lvl1pPr>
            <a:lvl2pPr lvl="1" rtl="0" algn="ctr">
              <a:lnSpc>
                <a:spcPct val="90000"/>
              </a:lnSpc>
              <a:spcBef>
                <a:spcPts val="500"/>
              </a:spcBef>
              <a:spcAft>
                <a:spcPts val="0"/>
              </a:spcAft>
              <a:buClr>
                <a:schemeClr val="accent1"/>
              </a:buClr>
              <a:buSzPts val="2500"/>
              <a:buNone/>
              <a:defRPr sz="2500">
                <a:solidFill>
                  <a:schemeClr val="accent1"/>
                </a:solidFill>
              </a:defRPr>
            </a:lvl2pPr>
            <a:lvl3pPr lvl="2" rtl="0" algn="ctr">
              <a:lnSpc>
                <a:spcPct val="90000"/>
              </a:lnSpc>
              <a:spcBef>
                <a:spcPts val="500"/>
              </a:spcBef>
              <a:spcAft>
                <a:spcPts val="0"/>
              </a:spcAft>
              <a:buClr>
                <a:schemeClr val="accent1"/>
              </a:buClr>
              <a:buSzPts val="2500"/>
              <a:buNone/>
              <a:defRPr sz="2500">
                <a:solidFill>
                  <a:schemeClr val="accent1"/>
                </a:solidFill>
              </a:defRPr>
            </a:lvl3pPr>
            <a:lvl4pPr lvl="3" rtl="0" algn="ctr">
              <a:lnSpc>
                <a:spcPct val="90000"/>
              </a:lnSpc>
              <a:spcBef>
                <a:spcPts val="500"/>
              </a:spcBef>
              <a:spcAft>
                <a:spcPts val="0"/>
              </a:spcAft>
              <a:buClr>
                <a:schemeClr val="accent1"/>
              </a:buClr>
              <a:buSzPts val="2500"/>
              <a:buNone/>
              <a:defRPr sz="2500">
                <a:solidFill>
                  <a:schemeClr val="accent1"/>
                </a:solidFill>
              </a:defRPr>
            </a:lvl4pPr>
            <a:lvl5pPr lvl="4" rtl="0" algn="ctr">
              <a:lnSpc>
                <a:spcPct val="90000"/>
              </a:lnSpc>
              <a:spcBef>
                <a:spcPts val="500"/>
              </a:spcBef>
              <a:spcAft>
                <a:spcPts val="0"/>
              </a:spcAft>
              <a:buClr>
                <a:schemeClr val="accent1"/>
              </a:buClr>
              <a:buSzPts val="2500"/>
              <a:buNone/>
              <a:defRPr sz="2500">
                <a:solidFill>
                  <a:schemeClr val="accent1"/>
                </a:solidFill>
              </a:defRPr>
            </a:lvl5pPr>
            <a:lvl6pPr lvl="5" rtl="0" algn="ctr">
              <a:lnSpc>
                <a:spcPct val="90000"/>
              </a:lnSpc>
              <a:spcBef>
                <a:spcPts val="500"/>
              </a:spcBef>
              <a:spcAft>
                <a:spcPts val="0"/>
              </a:spcAft>
              <a:buClr>
                <a:schemeClr val="accent1"/>
              </a:buClr>
              <a:buSzPts val="2500"/>
              <a:buNone/>
              <a:defRPr sz="2500">
                <a:solidFill>
                  <a:schemeClr val="accent1"/>
                </a:solidFill>
              </a:defRPr>
            </a:lvl6pPr>
            <a:lvl7pPr lvl="6" rtl="0" algn="ctr">
              <a:lnSpc>
                <a:spcPct val="90000"/>
              </a:lnSpc>
              <a:spcBef>
                <a:spcPts val="500"/>
              </a:spcBef>
              <a:spcAft>
                <a:spcPts val="0"/>
              </a:spcAft>
              <a:buClr>
                <a:schemeClr val="accent1"/>
              </a:buClr>
              <a:buSzPts val="2500"/>
              <a:buNone/>
              <a:defRPr sz="2500">
                <a:solidFill>
                  <a:schemeClr val="accent1"/>
                </a:solidFill>
              </a:defRPr>
            </a:lvl7pPr>
            <a:lvl8pPr lvl="7" rtl="0" algn="ctr">
              <a:lnSpc>
                <a:spcPct val="90000"/>
              </a:lnSpc>
              <a:spcBef>
                <a:spcPts val="500"/>
              </a:spcBef>
              <a:spcAft>
                <a:spcPts val="0"/>
              </a:spcAft>
              <a:buClr>
                <a:schemeClr val="accent1"/>
              </a:buClr>
              <a:buSzPts val="2500"/>
              <a:buNone/>
              <a:defRPr sz="2500">
                <a:solidFill>
                  <a:schemeClr val="accent1"/>
                </a:solidFill>
              </a:defRPr>
            </a:lvl8pPr>
            <a:lvl9pPr lvl="8" rtl="0"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810" name="Shape 810"/>
        <p:cNvGrpSpPr/>
        <p:nvPr/>
      </p:nvGrpSpPr>
      <p:grpSpPr>
        <a:xfrm>
          <a:off x="0" y="0"/>
          <a:ext cx="0" cy="0"/>
          <a:chOff x="0" y="0"/>
          <a:chExt cx="0" cy="0"/>
        </a:xfrm>
      </p:grpSpPr>
      <p:sp>
        <p:nvSpPr>
          <p:cNvPr id="811" name="Google Shape;811;g27a6cee56d1_1_1379"/>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812" name="Google Shape;812;g27a6cee56d1_1_1379"/>
          <p:cNvGrpSpPr/>
          <p:nvPr/>
        </p:nvGrpSpPr>
        <p:grpSpPr>
          <a:xfrm>
            <a:off x="11328053" y="6315753"/>
            <a:ext cx="538116" cy="444548"/>
            <a:chOff x="11127266" y="6186351"/>
            <a:chExt cx="695240" cy="574500"/>
          </a:xfrm>
        </p:grpSpPr>
        <p:sp>
          <p:nvSpPr>
            <p:cNvPr id="813" name="Google Shape;813;g27a6cee56d1_1_1379"/>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g27a6cee56d1_1_1379"/>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g27a6cee56d1_1_1379"/>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g27a6cee56d1_1_1379"/>
          <p:cNvGrpSpPr/>
          <p:nvPr/>
        </p:nvGrpSpPr>
        <p:grpSpPr>
          <a:xfrm>
            <a:off x="11545455" y="6314831"/>
            <a:ext cx="538986" cy="444548"/>
            <a:chOff x="11320559" y="6185161"/>
            <a:chExt cx="696364" cy="574500"/>
          </a:xfrm>
        </p:grpSpPr>
        <p:sp>
          <p:nvSpPr>
            <p:cNvPr id="817" name="Google Shape;817;g27a6cee56d1_1_1379"/>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g27a6cee56d1_1_1379"/>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g27a6cee56d1_1_1379"/>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0" name="Google Shape;820;g27a6cee56d1_1_1379"/>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21" name="Google Shape;821;g27a6cee56d1_1_1379"/>
          <p:cNvPicPr preferRelativeResize="0"/>
          <p:nvPr/>
        </p:nvPicPr>
        <p:blipFill rotWithShape="1">
          <a:blip r:embed="rId2">
            <a:alphaModFix/>
          </a:blip>
          <a:srcRect b="27999" l="52899" r="22596" t="33555"/>
          <a:stretch/>
        </p:blipFill>
        <p:spPr>
          <a:xfrm>
            <a:off x="11587331" y="6359727"/>
            <a:ext cx="249405" cy="340276"/>
          </a:xfrm>
          <a:prstGeom prst="rect">
            <a:avLst/>
          </a:prstGeom>
          <a:noFill/>
          <a:ln>
            <a:noFill/>
          </a:ln>
        </p:spPr>
      </p:pic>
      <p:sp>
        <p:nvSpPr>
          <p:cNvPr id="822" name="Google Shape;822;g27a6cee56d1_1_1379"/>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g27a6cee56d1_1_137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rtl="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824" name="Google Shape;824;g27a6cee56d1_1_1379"/>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825" name="Google Shape;825;g27a6cee56d1_1_1379"/>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0"/>
          </a:schemeClr>
        </a:solidFill>
      </p:bgPr>
    </p:bg>
    <p:spTree>
      <p:nvGrpSpPr>
        <p:cNvPr id="826" name="Shape 826"/>
        <p:cNvGrpSpPr/>
        <p:nvPr/>
      </p:nvGrpSpPr>
      <p:grpSpPr>
        <a:xfrm>
          <a:off x="0" y="0"/>
          <a:ext cx="0" cy="0"/>
          <a:chOff x="0" y="0"/>
          <a:chExt cx="0" cy="0"/>
        </a:xfrm>
      </p:grpSpPr>
      <p:pic>
        <p:nvPicPr>
          <p:cNvPr id="827" name="Google Shape;827;g27a6cee56d1_1_139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828" name="Google Shape;828;g27a6cee56d1_1_1395"/>
          <p:cNvGrpSpPr/>
          <p:nvPr/>
        </p:nvGrpSpPr>
        <p:grpSpPr>
          <a:xfrm>
            <a:off x="11328053" y="6315753"/>
            <a:ext cx="538116" cy="444548"/>
            <a:chOff x="11127266" y="6186351"/>
            <a:chExt cx="695240" cy="574500"/>
          </a:xfrm>
        </p:grpSpPr>
        <p:sp>
          <p:nvSpPr>
            <p:cNvPr id="829" name="Google Shape;829;g27a6cee56d1_1_1395"/>
            <p:cNvSpPr/>
            <p:nvPr/>
          </p:nvSpPr>
          <p:spPr>
            <a:xfrm flipH="1">
              <a:off x="11127266" y="630099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g27a6cee56d1_1_1395"/>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g27a6cee56d1_1_1395"/>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2" name="Google Shape;832;g27a6cee56d1_1_1395"/>
          <p:cNvGrpSpPr/>
          <p:nvPr/>
        </p:nvGrpSpPr>
        <p:grpSpPr>
          <a:xfrm>
            <a:off x="11545455" y="6314831"/>
            <a:ext cx="538986" cy="444548"/>
            <a:chOff x="11320559" y="6185161"/>
            <a:chExt cx="696364" cy="574500"/>
          </a:xfrm>
        </p:grpSpPr>
        <p:sp>
          <p:nvSpPr>
            <p:cNvPr id="833" name="Google Shape;833;g27a6cee56d1_1_1395"/>
            <p:cNvSpPr/>
            <p:nvPr/>
          </p:nvSpPr>
          <p:spPr>
            <a:xfrm>
              <a:off x="11633223" y="6300987"/>
              <a:ext cx="383700" cy="350100"/>
            </a:xfrm>
            <a:prstGeom prst="stripedRightArrow">
              <a:avLst>
                <a:gd fmla="val 50000" name="adj1"/>
                <a:gd fmla="val 50000" name="adj2"/>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g27a6cee56d1_1_1395"/>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g27a6cee56d1_1_1395"/>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6" name="Google Shape;836;g27a6cee56d1_1_1395"/>
          <p:cNvSpPr/>
          <p:nvPr/>
        </p:nvSpPr>
        <p:spPr>
          <a:xfrm>
            <a:off x="11482119" y="6314325"/>
            <a:ext cx="438600" cy="444600"/>
          </a:xfrm>
          <a:prstGeom prst="ellipse">
            <a:avLst/>
          </a:prstGeom>
          <a:solidFill>
            <a:srgbClr val="F4A344">
              <a:alpha val="1412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37" name="Google Shape;837;g27a6cee56d1_1_1395"/>
          <p:cNvPicPr preferRelativeResize="0"/>
          <p:nvPr/>
        </p:nvPicPr>
        <p:blipFill rotWithShape="1">
          <a:blip r:embed="rId3">
            <a:alphaModFix/>
          </a:blip>
          <a:srcRect b="27999" l="52899" r="22596" t="33555"/>
          <a:stretch/>
        </p:blipFill>
        <p:spPr>
          <a:xfrm>
            <a:off x="11587331" y="6359727"/>
            <a:ext cx="249405" cy="340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146" name="Shape 146"/>
        <p:cNvGrpSpPr/>
        <p:nvPr/>
      </p:nvGrpSpPr>
      <p:grpSpPr>
        <a:xfrm>
          <a:off x="0" y="0"/>
          <a:ext cx="0" cy="0"/>
          <a:chOff x="0" y="0"/>
          <a:chExt cx="0" cy="0"/>
        </a:xfrm>
      </p:grpSpPr>
      <p:sp>
        <p:nvSpPr>
          <p:cNvPr id="147" name="Google Shape;147;g27a6cee56d1_0_141"/>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148" name="Google Shape;148;g27a6cee56d1_0_141"/>
          <p:cNvGrpSpPr/>
          <p:nvPr/>
        </p:nvGrpSpPr>
        <p:grpSpPr>
          <a:xfrm>
            <a:off x="11328053" y="6315753"/>
            <a:ext cx="538116" cy="444548"/>
            <a:chOff x="11127266" y="6186351"/>
            <a:chExt cx="695240" cy="574500"/>
          </a:xfrm>
        </p:grpSpPr>
        <p:sp>
          <p:nvSpPr>
            <p:cNvPr id="149" name="Google Shape;149;g27a6cee56d1_0_141"/>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27a6cee56d1_0_141"/>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7a6cee56d1_0_141"/>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g27a6cee56d1_0_141"/>
          <p:cNvGrpSpPr/>
          <p:nvPr/>
        </p:nvGrpSpPr>
        <p:grpSpPr>
          <a:xfrm>
            <a:off x="11545455" y="6314831"/>
            <a:ext cx="538986" cy="444548"/>
            <a:chOff x="11320559" y="6185161"/>
            <a:chExt cx="696364" cy="574500"/>
          </a:xfrm>
        </p:grpSpPr>
        <p:sp>
          <p:nvSpPr>
            <p:cNvPr id="153" name="Google Shape;153;g27a6cee56d1_0_141"/>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27a6cee56d1_0_141"/>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7a6cee56d1_0_141"/>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g27a6cee56d1_0_141"/>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7" name="Google Shape;157;g27a6cee56d1_0_141"/>
          <p:cNvPicPr preferRelativeResize="0"/>
          <p:nvPr/>
        </p:nvPicPr>
        <p:blipFill rotWithShape="1">
          <a:blip r:embed="rId2">
            <a:alphaModFix/>
          </a:blip>
          <a:srcRect b="27999" l="52899" r="22597" t="33555"/>
          <a:stretch/>
        </p:blipFill>
        <p:spPr>
          <a:xfrm>
            <a:off x="11587331" y="6359727"/>
            <a:ext cx="249405" cy="340276"/>
          </a:xfrm>
          <a:prstGeom prst="rect">
            <a:avLst/>
          </a:prstGeom>
          <a:noFill/>
          <a:ln>
            <a:noFill/>
          </a:ln>
        </p:spPr>
      </p:pic>
      <p:sp>
        <p:nvSpPr>
          <p:cNvPr id="158" name="Google Shape;158;g27a6cee56d1_0_141"/>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7a6cee56d1_0_14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160" name="Google Shape;160;g27a6cee56d1_0_141"/>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161" name="Google Shape;161;g27a6cee56d1_0_141"/>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838" name="Shape 838"/>
        <p:cNvGrpSpPr/>
        <p:nvPr/>
      </p:nvGrpSpPr>
      <p:grpSpPr>
        <a:xfrm>
          <a:off x="0" y="0"/>
          <a:ext cx="0" cy="0"/>
          <a:chOff x="0" y="0"/>
          <a:chExt cx="0" cy="0"/>
        </a:xfrm>
      </p:grpSpPr>
      <p:sp>
        <p:nvSpPr>
          <p:cNvPr id="839" name="Google Shape;839;g27a6cee56d1_1_1407"/>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rtl="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rtl="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rtl="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840" name="Google Shape;840;g27a6cee56d1_1_1407"/>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1" name="Google Shape;841;g27a6cee56d1_1_1407"/>
          <p:cNvGrpSpPr/>
          <p:nvPr/>
        </p:nvGrpSpPr>
        <p:grpSpPr>
          <a:xfrm>
            <a:off x="11777234" y="6364860"/>
            <a:ext cx="217178" cy="355351"/>
            <a:chOff x="11157555" y="6024051"/>
            <a:chExt cx="370295" cy="605884"/>
          </a:xfrm>
        </p:grpSpPr>
        <p:sp>
          <p:nvSpPr>
            <p:cNvPr id="842" name="Google Shape;842;g27a6cee56d1_1_1407"/>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43" name="Google Shape;843;g27a6cee56d1_1_1407"/>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44" name="Google Shape;844;g27a6cee56d1_1_1407"/>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845" name="Google Shape;845;g27a6cee56d1_1_1407"/>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g27a6cee56d1_1_140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847" name="Google Shape;847;g27a6cee56d1_1_1407"/>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848" name="Google Shape;848;g27a6cee56d1_1_1407"/>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0"/>
          </a:schemeClr>
        </a:solidFill>
      </p:bgPr>
    </p:bg>
    <p:spTree>
      <p:nvGrpSpPr>
        <p:cNvPr id="849" name="Shape 849"/>
        <p:cNvGrpSpPr/>
        <p:nvPr/>
      </p:nvGrpSpPr>
      <p:grpSpPr>
        <a:xfrm>
          <a:off x="0" y="0"/>
          <a:ext cx="0" cy="0"/>
          <a:chOff x="0" y="0"/>
          <a:chExt cx="0" cy="0"/>
        </a:xfrm>
      </p:grpSpPr>
      <p:pic>
        <p:nvPicPr>
          <p:cNvPr id="850" name="Google Shape;850;g27a6cee56d1_1_141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851" name="Google Shape;851;g27a6cee56d1_1_1418"/>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2" name="Google Shape;852;g27a6cee56d1_1_1418"/>
          <p:cNvGrpSpPr/>
          <p:nvPr/>
        </p:nvGrpSpPr>
        <p:grpSpPr>
          <a:xfrm>
            <a:off x="11777234" y="6364860"/>
            <a:ext cx="217178" cy="355351"/>
            <a:chOff x="11157555" y="6024051"/>
            <a:chExt cx="370295" cy="605884"/>
          </a:xfrm>
        </p:grpSpPr>
        <p:sp>
          <p:nvSpPr>
            <p:cNvPr id="853" name="Google Shape;853;g27a6cee56d1_1_1418"/>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54" name="Google Shape;854;g27a6cee56d1_1_1418"/>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855" name="Google Shape;855;g27a6cee56d1_1_1418"/>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856" name="Shape 856"/>
        <p:cNvGrpSpPr/>
        <p:nvPr/>
      </p:nvGrpSpPr>
      <p:grpSpPr>
        <a:xfrm>
          <a:off x="0" y="0"/>
          <a:ext cx="0" cy="0"/>
          <a:chOff x="0" y="0"/>
          <a:chExt cx="0" cy="0"/>
        </a:xfrm>
      </p:grpSpPr>
      <p:sp>
        <p:nvSpPr>
          <p:cNvPr id="857" name="Google Shape;857;g27a6cee56d1_1_1425"/>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8" name="Google Shape;858;g27a6cee56d1_1_1425"/>
          <p:cNvSpPr/>
          <p:nvPr>
            <p:ph idx="2" type="pic"/>
          </p:nvPr>
        </p:nvSpPr>
        <p:spPr>
          <a:xfrm>
            <a:off x="9268565" y="783486"/>
            <a:ext cx="2160000" cy="2664600"/>
          </a:xfrm>
          <a:prstGeom prst="rect">
            <a:avLst/>
          </a:prstGeom>
          <a:solidFill>
            <a:srgbClr val="F2F2F2"/>
          </a:solidFill>
          <a:ln>
            <a:noFill/>
          </a:ln>
        </p:spPr>
      </p:sp>
      <p:sp>
        <p:nvSpPr>
          <p:cNvPr id="859" name="Google Shape;859;g27a6cee56d1_1_1425"/>
          <p:cNvSpPr/>
          <p:nvPr>
            <p:ph idx="3" type="pic"/>
          </p:nvPr>
        </p:nvSpPr>
        <p:spPr>
          <a:xfrm>
            <a:off x="6694434" y="783486"/>
            <a:ext cx="2160000" cy="2664600"/>
          </a:xfrm>
          <a:prstGeom prst="rect">
            <a:avLst/>
          </a:prstGeom>
          <a:solidFill>
            <a:srgbClr val="F2F2F2"/>
          </a:solidFill>
          <a:ln>
            <a:noFill/>
          </a:ln>
        </p:spPr>
      </p:sp>
      <p:sp>
        <p:nvSpPr>
          <p:cNvPr id="860" name="Google Shape;860;g27a6cee56d1_1_1425"/>
          <p:cNvSpPr/>
          <p:nvPr>
            <p:ph idx="4" type="pic"/>
          </p:nvPr>
        </p:nvSpPr>
        <p:spPr>
          <a:xfrm>
            <a:off x="4120304" y="783486"/>
            <a:ext cx="2160000" cy="2664600"/>
          </a:xfrm>
          <a:prstGeom prst="rect">
            <a:avLst/>
          </a:prstGeom>
          <a:solidFill>
            <a:srgbClr val="F2F2F2"/>
          </a:solidFill>
          <a:ln>
            <a:noFill/>
          </a:ln>
        </p:spPr>
      </p:sp>
      <p:sp>
        <p:nvSpPr>
          <p:cNvPr id="861" name="Google Shape;861;g27a6cee56d1_1_1425"/>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862" name="Google Shape;862;g27a6cee56d1_1_1425"/>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863" name="Shape 863"/>
        <p:cNvGrpSpPr/>
        <p:nvPr/>
      </p:nvGrpSpPr>
      <p:grpSpPr>
        <a:xfrm>
          <a:off x="0" y="0"/>
          <a:ext cx="0" cy="0"/>
          <a:chOff x="0" y="0"/>
          <a:chExt cx="0" cy="0"/>
        </a:xfrm>
      </p:grpSpPr>
      <p:sp>
        <p:nvSpPr>
          <p:cNvPr id="864" name="Google Shape;864;g27a6cee56d1_1_1432"/>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5" name="Google Shape;865;g27a6cee56d1_1_1432"/>
          <p:cNvSpPr/>
          <p:nvPr>
            <p:ph idx="2" type="pic"/>
          </p:nvPr>
        </p:nvSpPr>
        <p:spPr>
          <a:xfrm>
            <a:off x="6096000" y="2959216"/>
            <a:ext cx="6096000" cy="2700000"/>
          </a:xfrm>
          <a:prstGeom prst="rect">
            <a:avLst/>
          </a:prstGeom>
          <a:solidFill>
            <a:srgbClr val="F2F2F2"/>
          </a:solidFill>
          <a:ln>
            <a:noFill/>
          </a:ln>
        </p:spPr>
      </p:sp>
      <p:sp>
        <p:nvSpPr>
          <p:cNvPr id="866" name="Google Shape;866;g27a6cee56d1_1_1432"/>
          <p:cNvSpPr/>
          <p:nvPr>
            <p:ph idx="3" type="pic"/>
          </p:nvPr>
        </p:nvSpPr>
        <p:spPr>
          <a:xfrm>
            <a:off x="638175" y="478948"/>
            <a:ext cx="2533800" cy="5741100"/>
          </a:xfrm>
          <a:prstGeom prst="rect">
            <a:avLst/>
          </a:prstGeom>
          <a:solidFill>
            <a:srgbClr val="F2F2F2"/>
          </a:solidFill>
          <a:ln>
            <a:noFill/>
          </a:ln>
        </p:spPr>
      </p:sp>
      <p:pic>
        <p:nvPicPr>
          <p:cNvPr id="867" name="Google Shape;867;g27a6cee56d1_1_143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868" name="Shape 868"/>
        <p:cNvGrpSpPr/>
        <p:nvPr/>
      </p:nvGrpSpPr>
      <p:grpSpPr>
        <a:xfrm>
          <a:off x="0" y="0"/>
          <a:ext cx="0" cy="0"/>
          <a:chOff x="0" y="0"/>
          <a:chExt cx="0" cy="0"/>
        </a:xfrm>
      </p:grpSpPr>
      <p:sp>
        <p:nvSpPr>
          <p:cNvPr id="869" name="Google Shape;869;g27a6cee56d1_1_1437"/>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0" name="Google Shape;870;g27a6cee56d1_1_1437"/>
          <p:cNvSpPr/>
          <p:nvPr>
            <p:ph idx="2" type="pic"/>
          </p:nvPr>
        </p:nvSpPr>
        <p:spPr>
          <a:xfrm>
            <a:off x="1868938" y="1889760"/>
            <a:ext cx="3277800" cy="4968300"/>
          </a:xfrm>
          <a:prstGeom prst="rect">
            <a:avLst/>
          </a:prstGeom>
          <a:solidFill>
            <a:srgbClr val="F2F2F2"/>
          </a:solidFill>
          <a:ln>
            <a:noFill/>
          </a:ln>
        </p:spPr>
      </p:sp>
      <p:sp>
        <p:nvSpPr>
          <p:cNvPr id="871" name="Google Shape;871;g27a6cee56d1_1_1437"/>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2" name="Google Shape;872;g27a6cee56d1_1_1437"/>
          <p:cNvSpPr/>
          <p:nvPr>
            <p:ph idx="3" type="pic"/>
          </p:nvPr>
        </p:nvSpPr>
        <p:spPr>
          <a:xfrm>
            <a:off x="7777707" y="-1"/>
            <a:ext cx="3277800" cy="3648900"/>
          </a:xfrm>
          <a:prstGeom prst="rect">
            <a:avLst/>
          </a:prstGeom>
          <a:solidFill>
            <a:srgbClr val="F2F2F2"/>
          </a:solidFill>
          <a:ln>
            <a:noFill/>
          </a:ln>
        </p:spPr>
      </p:sp>
      <p:pic>
        <p:nvPicPr>
          <p:cNvPr id="873" name="Google Shape;873;g27a6cee56d1_1_1437"/>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874" name="Shape 874"/>
        <p:cNvGrpSpPr/>
        <p:nvPr/>
      </p:nvGrpSpPr>
      <p:grpSpPr>
        <a:xfrm>
          <a:off x="0" y="0"/>
          <a:ext cx="0" cy="0"/>
          <a:chOff x="0" y="0"/>
          <a:chExt cx="0" cy="0"/>
        </a:xfrm>
      </p:grpSpPr>
      <p:sp>
        <p:nvSpPr>
          <p:cNvPr id="875" name="Google Shape;875;g27a6cee56d1_1_1443"/>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6" name="Google Shape;876;g27a6cee56d1_1_1443"/>
          <p:cNvSpPr/>
          <p:nvPr>
            <p:ph idx="2" type="pic"/>
          </p:nvPr>
        </p:nvSpPr>
        <p:spPr>
          <a:xfrm>
            <a:off x="1868938" y="1889760"/>
            <a:ext cx="3277800" cy="4968300"/>
          </a:xfrm>
          <a:prstGeom prst="rect">
            <a:avLst/>
          </a:prstGeom>
          <a:solidFill>
            <a:srgbClr val="F2F2F2"/>
          </a:solidFill>
          <a:ln>
            <a:noFill/>
          </a:ln>
        </p:spPr>
      </p:sp>
      <p:sp>
        <p:nvSpPr>
          <p:cNvPr id="877" name="Google Shape;877;g27a6cee56d1_1_1443"/>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8" name="Google Shape;878;g27a6cee56d1_1_1443"/>
          <p:cNvSpPr/>
          <p:nvPr>
            <p:ph idx="3" type="pic"/>
          </p:nvPr>
        </p:nvSpPr>
        <p:spPr>
          <a:xfrm>
            <a:off x="7777707" y="-1"/>
            <a:ext cx="3277800" cy="3648900"/>
          </a:xfrm>
          <a:prstGeom prst="rect">
            <a:avLst/>
          </a:prstGeom>
          <a:solidFill>
            <a:srgbClr val="F2F2F2"/>
          </a:solidFill>
          <a:ln>
            <a:noFill/>
          </a:ln>
        </p:spPr>
      </p:sp>
      <p:pic>
        <p:nvPicPr>
          <p:cNvPr id="879" name="Google Shape;879;g27a6cee56d1_1_1443"/>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880" name="Shape 880"/>
        <p:cNvGrpSpPr/>
        <p:nvPr/>
      </p:nvGrpSpPr>
      <p:grpSpPr>
        <a:xfrm>
          <a:off x="0" y="0"/>
          <a:ext cx="0" cy="0"/>
          <a:chOff x="0" y="0"/>
          <a:chExt cx="0" cy="0"/>
        </a:xfrm>
      </p:grpSpPr>
      <p:sp>
        <p:nvSpPr>
          <p:cNvPr id="881" name="Google Shape;881;g27a6cee56d1_1_1449"/>
          <p:cNvSpPr/>
          <p:nvPr>
            <p:ph idx="2" type="pic"/>
          </p:nvPr>
        </p:nvSpPr>
        <p:spPr>
          <a:xfrm>
            <a:off x="3439889" y="1"/>
            <a:ext cx="2520000" cy="4725000"/>
          </a:xfrm>
          <a:prstGeom prst="rect">
            <a:avLst/>
          </a:prstGeom>
          <a:solidFill>
            <a:srgbClr val="F2F2F2"/>
          </a:solidFill>
          <a:ln>
            <a:noFill/>
          </a:ln>
        </p:spPr>
      </p:sp>
      <p:sp>
        <p:nvSpPr>
          <p:cNvPr id="882" name="Google Shape;882;g27a6cee56d1_1_1449"/>
          <p:cNvSpPr/>
          <p:nvPr>
            <p:ph idx="3" type="pic"/>
          </p:nvPr>
        </p:nvSpPr>
        <p:spPr>
          <a:xfrm>
            <a:off x="6235774" y="692696"/>
            <a:ext cx="2520000" cy="6165300"/>
          </a:xfrm>
          <a:prstGeom prst="rect">
            <a:avLst/>
          </a:prstGeom>
          <a:solidFill>
            <a:srgbClr val="F2F2F2"/>
          </a:solidFill>
          <a:ln>
            <a:noFill/>
          </a:ln>
        </p:spPr>
      </p:sp>
      <p:pic>
        <p:nvPicPr>
          <p:cNvPr id="883" name="Google Shape;883;g27a6cee56d1_1_144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884" name="Shape 884"/>
        <p:cNvGrpSpPr/>
        <p:nvPr/>
      </p:nvGrpSpPr>
      <p:grpSpPr>
        <a:xfrm>
          <a:off x="0" y="0"/>
          <a:ext cx="0" cy="0"/>
          <a:chOff x="0" y="0"/>
          <a:chExt cx="0" cy="0"/>
        </a:xfrm>
      </p:grpSpPr>
      <p:sp>
        <p:nvSpPr>
          <p:cNvPr id="885" name="Google Shape;885;g27a6cee56d1_1_1453"/>
          <p:cNvSpPr/>
          <p:nvPr>
            <p:ph idx="2" type="pic"/>
          </p:nvPr>
        </p:nvSpPr>
        <p:spPr>
          <a:xfrm>
            <a:off x="4092000" y="0"/>
            <a:ext cx="8100000" cy="3960000"/>
          </a:xfrm>
          <a:prstGeom prst="rect">
            <a:avLst/>
          </a:prstGeom>
          <a:solidFill>
            <a:srgbClr val="F2F2F2"/>
          </a:solidFill>
          <a:ln>
            <a:noFill/>
          </a:ln>
        </p:spPr>
      </p:sp>
      <p:sp>
        <p:nvSpPr>
          <p:cNvPr id="886" name="Google Shape;886;g27a6cee56d1_1_1453"/>
          <p:cNvSpPr/>
          <p:nvPr>
            <p:ph idx="3" type="pic"/>
          </p:nvPr>
        </p:nvSpPr>
        <p:spPr>
          <a:xfrm>
            <a:off x="0" y="3960000"/>
            <a:ext cx="4092000" cy="2898000"/>
          </a:xfrm>
          <a:prstGeom prst="rect">
            <a:avLst/>
          </a:prstGeom>
          <a:solidFill>
            <a:srgbClr val="F2F2F2"/>
          </a:solidFill>
          <a:ln>
            <a:noFill/>
          </a:ln>
        </p:spPr>
      </p:sp>
      <p:sp>
        <p:nvSpPr>
          <p:cNvPr id="887" name="Google Shape;887;g27a6cee56d1_1_1453"/>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888" name="Google Shape;888;g27a6cee56d1_1_1453"/>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889" name="Shape 889"/>
        <p:cNvGrpSpPr/>
        <p:nvPr/>
      </p:nvGrpSpPr>
      <p:grpSpPr>
        <a:xfrm>
          <a:off x="0" y="0"/>
          <a:ext cx="0" cy="0"/>
          <a:chOff x="0" y="0"/>
          <a:chExt cx="0" cy="0"/>
        </a:xfrm>
      </p:grpSpPr>
      <p:sp>
        <p:nvSpPr>
          <p:cNvPr id="890" name="Google Shape;890;g27a6cee56d1_1_1458"/>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1" name="Google Shape;891;g27a6cee56d1_1_1458"/>
          <p:cNvSpPr/>
          <p:nvPr>
            <p:ph idx="2" type="pic"/>
          </p:nvPr>
        </p:nvSpPr>
        <p:spPr>
          <a:xfrm>
            <a:off x="0" y="0"/>
            <a:ext cx="7734300" cy="6858000"/>
          </a:xfrm>
          <a:prstGeom prst="rect">
            <a:avLst/>
          </a:prstGeom>
          <a:solidFill>
            <a:srgbClr val="F2F2F2"/>
          </a:solidFill>
          <a:ln>
            <a:noFill/>
          </a:ln>
        </p:spPr>
      </p:sp>
      <p:pic>
        <p:nvPicPr>
          <p:cNvPr id="892" name="Google Shape;892;g27a6cee56d1_1_145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893" name="Shape 893"/>
        <p:cNvGrpSpPr/>
        <p:nvPr/>
      </p:nvGrpSpPr>
      <p:grpSpPr>
        <a:xfrm>
          <a:off x="0" y="0"/>
          <a:ext cx="0" cy="0"/>
          <a:chOff x="0" y="0"/>
          <a:chExt cx="0" cy="0"/>
        </a:xfrm>
      </p:grpSpPr>
      <p:sp>
        <p:nvSpPr>
          <p:cNvPr id="894" name="Google Shape;894;g27a6cee56d1_1_1462"/>
          <p:cNvSpPr/>
          <p:nvPr>
            <p:ph idx="2" type="pic"/>
          </p:nvPr>
        </p:nvSpPr>
        <p:spPr>
          <a:xfrm>
            <a:off x="0" y="0"/>
            <a:ext cx="12192000" cy="6858000"/>
          </a:xfrm>
          <a:prstGeom prst="parallelogram">
            <a:avLst>
              <a:gd fmla="val 90695" name="adj"/>
            </a:avLst>
          </a:prstGeom>
          <a:solidFill>
            <a:srgbClr val="F2F2F2"/>
          </a:solidFill>
          <a:ln>
            <a:noFill/>
          </a:ln>
        </p:spPr>
      </p:sp>
      <p:pic>
        <p:nvPicPr>
          <p:cNvPr id="895" name="Google Shape;895;g27a6cee56d1_1_146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162" name="Shape 162"/>
        <p:cNvGrpSpPr/>
        <p:nvPr/>
      </p:nvGrpSpPr>
      <p:grpSpPr>
        <a:xfrm>
          <a:off x="0" y="0"/>
          <a:ext cx="0" cy="0"/>
          <a:chOff x="0" y="0"/>
          <a:chExt cx="0" cy="0"/>
        </a:xfrm>
      </p:grpSpPr>
      <p:sp>
        <p:nvSpPr>
          <p:cNvPr id="163" name="Google Shape;163;g27a6cee56d1_0_157"/>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164" name="Google Shape;164;g27a6cee56d1_0_157"/>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5" name="Google Shape;165;g27a6cee56d1_0_157"/>
          <p:cNvGrpSpPr/>
          <p:nvPr/>
        </p:nvGrpSpPr>
        <p:grpSpPr>
          <a:xfrm>
            <a:off x="11777234" y="6364860"/>
            <a:ext cx="217178" cy="355351"/>
            <a:chOff x="11157555" y="6024051"/>
            <a:chExt cx="370295" cy="605884"/>
          </a:xfrm>
        </p:grpSpPr>
        <p:sp>
          <p:nvSpPr>
            <p:cNvPr id="166" name="Google Shape;166;g27a6cee56d1_0_157"/>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7" name="Google Shape;167;g27a6cee56d1_0_157"/>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8" name="Google Shape;168;g27a6cee56d1_0_157"/>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69" name="Google Shape;169;g27a6cee56d1_0_157"/>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7a6cee56d1_0_15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171" name="Google Shape;171;g27a6cee56d1_0_157"/>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172" name="Google Shape;172;g27a6cee56d1_0_157"/>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896" name="Shape 896"/>
        <p:cNvGrpSpPr/>
        <p:nvPr/>
      </p:nvGrpSpPr>
      <p:grpSpPr>
        <a:xfrm>
          <a:off x="0" y="0"/>
          <a:ext cx="0" cy="0"/>
          <a:chOff x="0" y="0"/>
          <a:chExt cx="0" cy="0"/>
        </a:xfrm>
      </p:grpSpPr>
      <p:sp>
        <p:nvSpPr>
          <p:cNvPr id="897" name="Google Shape;897;g27a6cee56d1_1_1465"/>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8" name="Google Shape;898;g27a6cee56d1_1_1465"/>
          <p:cNvSpPr/>
          <p:nvPr>
            <p:ph idx="2" type="pic"/>
          </p:nvPr>
        </p:nvSpPr>
        <p:spPr>
          <a:xfrm>
            <a:off x="732721" y="548680"/>
            <a:ext cx="5040000" cy="5040000"/>
          </a:xfrm>
          <a:prstGeom prst="rect">
            <a:avLst/>
          </a:prstGeom>
          <a:solidFill>
            <a:srgbClr val="F2F2F2"/>
          </a:solidFill>
          <a:ln>
            <a:noFill/>
          </a:ln>
        </p:spPr>
      </p:sp>
      <p:pic>
        <p:nvPicPr>
          <p:cNvPr id="899" name="Google Shape;899;g27a6cee56d1_1_1465"/>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900" name="Shape 900"/>
        <p:cNvGrpSpPr/>
        <p:nvPr/>
      </p:nvGrpSpPr>
      <p:grpSpPr>
        <a:xfrm>
          <a:off x="0" y="0"/>
          <a:ext cx="0" cy="0"/>
          <a:chOff x="0" y="0"/>
          <a:chExt cx="0" cy="0"/>
        </a:xfrm>
      </p:grpSpPr>
      <p:sp>
        <p:nvSpPr>
          <p:cNvPr id="901" name="Google Shape;901;g27a6cee56d1_1_1469"/>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2" name="Google Shape;902;g27a6cee56d1_1_1469"/>
          <p:cNvSpPr/>
          <p:nvPr>
            <p:ph idx="2" type="pic"/>
          </p:nvPr>
        </p:nvSpPr>
        <p:spPr>
          <a:xfrm>
            <a:off x="0" y="0"/>
            <a:ext cx="12192000" cy="3265800"/>
          </a:xfrm>
          <a:prstGeom prst="rect">
            <a:avLst/>
          </a:prstGeom>
          <a:solidFill>
            <a:srgbClr val="F2F2F2"/>
          </a:solidFill>
          <a:ln>
            <a:noFill/>
          </a:ln>
        </p:spPr>
      </p:sp>
      <p:sp>
        <p:nvSpPr>
          <p:cNvPr id="903" name="Google Shape;903;g27a6cee56d1_1_1469"/>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904" name="Google Shape;904;g27a6cee56d1_1_1469"/>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905" name="Shape 905"/>
        <p:cNvGrpSpPr/>
        <p:nvPr/>
      </p:nvGrpSpPr>
      <p:grpSpPr>
        <a:xfrm>
          <a:off x="0" y="0"/>
          <a:ext cx="0" cy="0"/>
          <a:chOff x="0" y="0"/>
          <a:chExt cx="0" cy="0"/>
        </a:xfrm>
      </p:grpSpPr>
      <p:sp>
        <p:nvSpPr>
          <p:cNvPr id="906" name="Google Shape;906;g27a6cee56d1_1_1474"/>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7" name="Google Shape;907;g27a6cee56d1_1_1474"/>
          <p:cNvSpPr/>
          <p:nvPr>
            <p:ph idx="2" type="pic"/>
          </p:nvPr>
        </p:nvSpPr>
        <p:spPr>
          <a:xfrm>
            <a:off x="5724525" y="0"/>
            <a:ext cx="6467400" cy="6858000"/>
          </a:xfrm>
          <a:prstGeom prst="rect">
            <a:avLst/>
          </a:prstGeom>
          <a:solidFill>
            <a:srgbClr val="F2F2F2"/>
          </a:solidFill>
          <a:ln>
            <a:noFill/>
          </a:ln>
        </p:spPr>
      </p:sp>
      <p:pic>
        <p:nvPicPr>
          <p:cNvPr id="908" name="Google Shape;908;g27a6cee56d1_1_1474"/>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909" name="Shape 909"/>
        <p:cNvGrpSpPr/>
        <p:nvPr/>
      </p:nvGrpSpPr>
      <p:grpSpPr>
        <a:xfrm>
          <a:off x="0" y="0"/>
          <a:ext cx="0" cy="0"/>
          <a:chOff x="0" y="0"/>
          <a:chExt cx="0" cy="0"/>
        </a:xfrm>
      </p:grpSpPr>
      <p:sp>
        <p:nvSpPr>
          <p:cNvPr id="910" name="Google Shape;910;g27a6cee56d1_1_1478"/>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11" name="Google Shape;911;g27a6cee56d1_1_1478"/>
          <p:cNvSpPr/>
          <p:nvPr>
            <p:ph idx="2" type="pic"/>
          </p:nvPr>
        </p:nvSpPr>
        <p:spPr>
          <a:xfrm>
            <a:off x="588679" y="458495"/>
            <a:ext cx="9358500" cy="5370000"/>
          </a:xfrm>
          <a:prstGeom prst="rect">
            <a:avLst/>
          </a:prstGeom>
          <a:solidFill>
            <a:srgbClr val="F2F2F2"/>
          </a:solidFill>
          <a:ln>
            <a:noFill/>
          </a:ln>
        </p:spPr>
      </p:sp>
      <p:pic>
        <p:nvPicPr>
          <p:cNvPr id="912" name="Google Shape;912;g27a6cee56d1_1_147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913" name="Shape 913"/>
        <p:cNvGrpSpPr/>
        <p:nvPr/>
      </p:nvGrpSpPr>
      <p:grpSpPr>
        <a:xfrm>
          <a:off x="0" y="0"/>
          <a:ext cx="0" cy="0"/>
          <a:chOff x="0" y="0"/>
          <a:chExt cx="0" cy="0"/>
        </a:xfrm>
      </p:grpSpPr>
      <p:pic>
        <p:nvPicPr>
          <p:cNvPr id="914" name="Google Shape;914;g27a6cee56d1_1_148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915" name="Shape 915"/>
        <p:cNvGrpSpPr/>
        <p:nvPr/>
      </p:nvGrpSpPr>
      <p:grpSpPr>
        <a:xfrm>
          <a:off x="0" y="0"/>
          <a:ext cx="0" cy="0"/>
          <a:chOff x="0" y="0"/>
          <a:chExt cx="0" cy="0"/>
        </a:xfrm>
      </p:grpSpPr>
      <p:sp>
        <p:nvSpPr>
          <p:cNvPr id="916" name="Google Shape;916;g27a6cee56d1_1_1484"/>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rtl="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17" name="Google Shape;917;g27a6cee56d1_1_1484"/>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918" name="Google Shape;918;g27a6cee56d1_1_1484"/>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919" name="Google Shape;919;g27a6cee56d1_1_1484"/>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920" name="Google Shape;920;g27a6cee56d1_1_1484"/>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921" name="Google Shape;921;g27a6cee56d1_1_1484"/>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922" name="Google Shape;922;g27a6cee56d1_1_1484"/>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923" name="Google Shape;923;g27a6cee56d1_1_1484"/>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924" name="Google Shape;924;g27a6cee56d1_1_148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925" name="Shape 925"/>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926" name="Shape 926"/>
        <p:cNvGrpSpPr/>
        <p:nvPr/>
      </p:nvGrpSpPr>
      <p:grpSpPr>
        <a:xfrm>
          <a:off x="0" y="0"/>
          <a:ext cx="0" cy="0"/>
          <a:chOff x="0" y="0"/>
          <a:chExt cx="0" cy="0"/>
        </a:xfrm>
      </p:grpSpPr>
      <p:sp>
        <p:nvSpPr>
          <p:cNvPr id="927" name="Google Shape;927;g27a6cee56d1_1_1495"/>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SzPts val="4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928" name="Google Shape;928;g27a6cee56d1_1_1495"/>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929" name="Google Shape;929;g27a6cee56d1_1_1495"/>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930" name="Google Shape;930;g27a6cee56d1_1_1495"/>
          <p:cNvGrpSpPr/>
          <p:nvPr/>
        </p:nvGrpSpPr>
        <p:grpSpPr>
          <a:xfrm>
            <a:off x="11318064" y="6310966"/>
            <a:ext cx="544373" cy="449834"/>
            <a:chOff x="11127266" y="6186351"/>
            <a:chExt cx="695240" cy="574500"/>
          </a:xfrm>
        </p:grpSpPr>
        <p:sp>
          <p:nvSpPr>
            <p:cNvPr id="931" name="Google Shape;931;g27a6cee56d1_1_1495"/>
            <p:cNvSpPr/>
            <p:nvPr/>
          </p:nvSpPr>
          <p:spPr>
            <a:xfrm flipH="1">
              <a:off x="11127266" y="6300997"/>
              <a:ext cx="383700" cy="350100"/>
            </a:xfrm>
            <a:prstGeom prst="stripedRightArrow">
              <a:avLst>
                <a:gd fmla="val 50000" name="adj1"/>
                <a:gd fmla="val 50000" name="adj2"/>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g27a6cee56d1_1_1495"/>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g27a6cee56d1_1_1495"/>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4" name="Google Shape;934;g27a6cee56d1_1_1495"/>
          <p:cNvGrpSpPr/>
          <p:nvPr/>
        </p:nvGrpSpPr>
        <p:grpSpPr>
          <a:xfrm>
            <a:off x="11537985" y="6310044"/>
            <a:ext cx="545253" cy="449833"/>
            <a:chOff x="11320559" y="6185161"/>
            <a:chExt cx="696364" cy="574500"/>
          </a:xfrm>
        </p:grpSpPr>
        <p:sp>
          <p:nvSpPr>
            <p:cNvPr id="935" name="Google Shape;935;g27a6cee56d1_1_1495"/>
            <p:cNvSpPr/>
            <p:nvPr/>
          </p:nvSpPr>
          <p:spPr>
            <a:xfrm>
              <a:off x="11633223" y="6300987"/>
              <a:ext cx="383700" cy="350100"/>
            </a:xfrm>
            <a:prstGeom prst="stripedRightArrow">
              <a:avLst>
                <a:gd fmla="val 50000" name="adj1"/>
                <a:gd fmla="val 50000" name="adj2"/>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g27a6cee56d1_1_1495"/>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g27a6cee56d1_1_1495"/>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8" name="Google Shape;938;g27a6cee56d1_1_1495"/>
          <p:cNvSpPr/>
          <p:nvPr/>
        </p:nvSpPr>
        <p:spPr>
          <a:xfrm>
            <a:off x="11474780"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9" name="Google Shape;939;g27a6cee56d1_1_1495"/>
          <p:cNvGrpSpPr/>
          <p:nvPr/>
        </p:nvGrpSpPr>
        <p:grpSpPr>
          <a:xfrm>
            <a:off x="11589866" y="6364860"/>
            <a:ext cx="217178" cy="355351"/>
            <a:chOff x="11157555" y="6024051"/>
            <a:chExt cx="370295" cy="605884"/>
          </a:xfrm>
        </p:grpSpPr>
        <p:sp>
          <p:nvSpPr>
            <p:cNvPr id="940" name="Google Shape;940;g27a6cee56d1_1_1495"/>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41" name="Google Shape;941;g27a6cee56d1_1_1495"/>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942" name="Google Shape;942;g27a6cee56d1_1_1495"/>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943" name="Shape 943"/>
        <p:cNvGrpSpPr/>
        <p:nvPr/>
      </p:nvGrpSpPr>
      <p:grpSpPr>
        <a:xfrm>
          <a:off x="0" y="0"/>
          <a:ext cx="0" cy="0"/>
          <a:chOff x="0" y="0"/>
          <a:chExt cx="0" cy="0"/>
        </a:xfrm>
      </p:grpSpPr>
      <p:pic>
        <p:nvPicPr>
          <p:cNvPr id="944" name="Google Shape;944;g27a6cee56d1_1_1512"/>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_3">
    <p:spTree>
      <p:nvGrpSpPr>
        <p:cNvPr id="945" name="Shape 945"/>
        <p:cNvGrpSpPr/>
        <p:nvPr/>
      </p:nvGrpSpPr>
      <p:grpSpPr>
        <a:xfrm>
          <a:off x="0" y="0"/>
          <a:ext cx="0" cy="0"/>
          <a:chOff x="0" y="0"/>
          <a:chExt cx="0" cy="0"/>
        </a:xfrm>
      </p:grpSpPr>
      <p:sp>
        <p:nvSpPr>
          <p:cNvPr id="946" name="Google Shape;946;g27a6cee56d1_1_1514"/>
          <p:cNvSpPr/>
          <p:nvPr/>
        </p:nvSpPr>
        <p:spPr>
          <a:xfrm>
            <a:off x="67749" y="2190042"/>
            <a:ext cx="1825371" cy="4705764"/>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47" name="Google Shape;947;g27a6cee56d1_1_1514"/>
          <p:cNvSpPr/>
          <p:nvPr/>
        </p:nvSpPr>
        <p:spPr>
          <a:xfrm>
            <a:off x="67749" y="4642338"/>
            <a:ext cx="876178" cy="2258767"/>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48" name="Google Shape;948;g27a6cee56d1_1_1514"/>
          <p:cNvSpPr/>
          <p:nvPr/>
        </p:nvSpPr>
        <p:spPr>
          <a:xfrm>
            <a:off x="1394131" y="5094016"/>
            <a:ext cx="698204" cy="179995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49" name="Google Shape;949;g27a6cee56d1_1_1514"/>
          <p:cNvSpPr/>
          <p:nvPr/>
        </p:nvSpPr>
        <p:spPr>
          <a:xfrm flipH="1" rot="-7201764">
            <a:off x="1481466" y="-359339"/>
            <a:ext cx="1737880" cy="2393020"/>
          </a:xfrm>
          <a:custGeom>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745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950" name="Google Shape;950;g27a6cee56d1_1_1514"/>
          <p:cNvSpPr/>
          <p:nvPr/>
        </p:nvSpPr>
        <p:spPr>
          <a:xfrm>
            <a:off x="553627" y="3377149"/>
            <a:ext cx="455400" cy="4554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1" name="Google Shape;951;g27a6cee56d1_1_1514"/>
          <p:cNvSpPr/>
          <p:nvPr/>
        </p:nvSpPr>
        <p:spPr>
          <a:xfrm>
            <a:off x="2433278" y="3595190"/>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2" name="Google Shape;952;g27a6cee56d1_1_1514"/>
          <p:cNvSpPr/>
          <p:nvPr/>
        </p:nvSpPr>
        <p:spPr>
          <a:xfrm>
            <a:off x="2314576" y="5741793"/>
            <a:ext cx="715800" cy="7158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3" name="Google Shape;953;g27a6cee56d1_1_1514"/>
          <p:cNvSpPr/>
          <p:nvPr/>
        </p:nvSpPr>
        <p:spPr>
          <a:xfrm>
            <a:off x="2771987" y="361111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4" name="Google Shape;954;g27a6cee56d1_1_1514"/>
          <p:cNvSpPr/>
          <p:nvPr/>
        </p:nvSpPr>
        <p:spPr>
          <a:xfrm>
            <a:off x="1352551" y="4688929"/>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5" name="Google Shape;955;g27a6cee56d1_1_1514"/>
          <p:cNvSpPr/>
          <p:nvPr/>
        </p:nvSpPr>
        <p:spPr>
          <a:xfrm>
            <a:off x="820518" y="824946"/>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6" name="Google Shape;956;g27a6cee56d1_1_1514"/>
          <p:cNvSpPr/>
          <p:nvPr/>
        </p:nvSpPr>
        <p:spPr>
          <a:xfrm>
            <a:off x="245875" y="38883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7" name="Google Shape;957;g27a6cee56d1_1_1514"/>
          <p:cNvSpPr/>
          <p:nvPr/>
        </p:nvSpPr>
        <p:spPr>
          <a:xfrm>
            <a:off x="29855" y="5050411"/>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8" name="Google Shape;958;g27a6cee56d1_1_1514"/>
          <p:cNvSpPr/>
          <p:nvPr/>
        </p:nvSpPr>
        <p:spPr>
          <a:xfrm>
            <a:off x="692606" y="3716895"/>
            <a:ext cx="255900" cy="2559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9" name="Google Shape;959;g27a6cee56d1_1_1514"/>
          <p:cNvSpPr/>
          <p:nvPr/>
        </p:nvSpPr>
        <p:spPr>
          <a:xfrm>
            <a:off x="2959433" y="163124"/>
            <a:ext cx="122700" cy="1227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0" name="Google Shape;960;g27a6cee56d1_1_1514"/>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961" name="Google Shape;961;g27a6cee56d1_1_1514"/>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173" name="Shape 173"/>
        <p:cNvGrpSpPr/>
        <p:nvPr/>
      </p:nvGrpSpPr>
      <p:grpSpPr>
        <a:xfrm>
          <a:off x="0" y="0"/>
          <a:ext cx="0" cy="0"/>
          <a:chOff x="0" y="0"/>
          <a:chExt cx="0" cy="0"/>
        </a:xfrm>
      </p:grpSpPr>
      <p:sp>
        <p:nvSpPr>
          <p:cNvPr id="174" name="Google Shape;174;g27a6cee56d1_0_168"/>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5" name="Google Shape;175;g27a6cee56d1_0_168"/>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4400"/>
              <a:buNone/>
              <a:defRPr sz="8000">
                <a:solidFill>
                  <a:srgbClr val="3486C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27a6cee56d1_0_168"/>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2800"/>
              <a:buNone/>
              <a:defRPr sz="2400">
                <a:solidFill>
                  <a:schemeClr val="dk2"/>
                </a:solidFill>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962" name="Shape 962"/>
        <p:cNvGrpSpPr/>
        <p:nvPr/>
      </p:nvGrpSpPr>
      <p:grpSpPr>
        <a:xfrm>
          <a:off x="0" y="0"/>
          <a:ext cx="0" cy="0"/>
          <a:chOff x="0" y="0"/>
          <a:chExt cx="0" cy="0"/>
        </a:xfrm>
      </p:grpSpPr>
      <p:sp>
        <p:nvSpPr>
          <p:cNvPr id="963" name="Google Shape;963;g27a6cee56d1_1_1531"/>
          <p:cNvSpPr txBox="1"/>
          <p:nvPr>
            <p:ph type="title"/>
          </p:nvPr>
        </p:nvSpPr>
        <p:spPr>
          <a:xfrm>
            <a:off x="2027548" y="0"/>
            <a:ext cx="8028900" cy="980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rgbClr val="08516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3200" u="none" cap="none" strike="noStrike">
                <a:solidFill>
                  <a:srgbClr val="085160"/>
                </a:solidFill>
                <a:latin typeface="Arial"/>
                <a:ea typeface="Arial"/>
                <a:cs typeface="Arial"/>
                <a:sym typeface="Arial"/>
              </a:defRPr>
            </a:lvl9pPr>
          </a:lstStyle>
          <a:p/>
        </p:txBody>
      </p:sp>
      <p:sp>
        <p:nvSpPr>
          <p:cNvPr id="964" name="Google Shape;964;g27a6cee56d1_1_1531"/>
          <p:cNvSpPr txBox="1"/>
          <p:nvPr>
            <p:ph idx="1" type="body"/>
          </p:nvPr>
        </p:nvSpPr>
        <p:spPr>
          <a:xfrm>
            <a:off x="609600" y="1268760"/>
            <a:ext cx="10972800" cy="4857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rgbClr val="F79124"/>
              </a:buClr>
              <a:buSzPts val="2400"/>
              <a:buFont typeface="Arial"/>
              <a:buNone/>
              <a:defRPr b="1" i="0" sz="2400" u="none" cap="none" strike="noStrike">
                <a:solidFill>
                  <a:srgbClr val="085160"/>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65" name="Google Shape;965;g27a6cee56d1_1_1531"/>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1_Diapositive de titre_1">
    <p:spTree>
      <p:nvGrpSpPr>
        <p:cNvPr id="966" name="Shape 966"/>
        <p:cNvGrpSpPr/>
        <p:nvPr/>
      </p:nvGrpSpPr>
      <p:grpSpPr>
        <a:xfrm>
          <a:off x="0" y="0"/>
          <a:ext cx="0" cy="0"/>
          <a:chOff x="0" y="0"/>
          <a:chExt cx="0" cy="0"/>
        </a:xfrm>
      </p:grpSpPr>
      <p:sp>
        <p:nvSpPr>
          <p:cNvPr id="967" name="Google Shape;967;g27a6cee56d1_1_1535"/>
          <p:cNvSpPr txBox="1"/>
          <p:nvPr>
            <p:ph idx="12" type="sldNum"/>
          </p:nvPr>
        </p:nvSpPr>
        <p:spPr>
          <a:xfrm>
            <a:off x="11280576" y="6597352"/>
            <a:ext cx="864000" cy="260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968" name="Shape 968"/>
        <p:cNvGrpSpPr/>
        <p:nvPr/>
      </p:nvGrpSpPr>
      <p:grpSpPr>
        <a:xfrm>
          <a:off x="0" y="0"/>
          <a:ext cx="0" cy="0"/>
          <a:chOff x="0" y="0"/>
          <a:chExt cx="0" cy="0"/>
        </a:xfrm>
      </p:grpSpPr>
      <p:sp>
        <p:nvSpPr>
          <p:cNvPr id="969" name="Google Shape;969;g27a6cee56d1_1_1537"/>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Bebas Neue"/>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0" name="Google Shape;970;g27a6cee56d1_1_1537"/>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rgbClr val="000000"/>
              </a:buClr>
              <a:buSzPts val="2400"/>
              <a:buNone/>
              <a:defRPr sz="2400">
                <a:solidFill>
                  <a:srgbClr val="000000"/>
                </a:solidFill>
              </a:defRPr>
            </a:lvl1pPr>
            <a:lvl2pPr indent="-228600" lvl="1" marL="914400" rtl="0" algn="l">
              <a:lnSpc>
                <a:spcPct val="90000"/>
              </a:lnSpc>
              <a:spcBef>
                <a:spcPts val="500"/>
              </a:spcBef>
              <a:spcAft>
                <a:spcPts val="0"/>
              </a:spcAft>
              <a:buClr>
                <a:srgbClr val="000000"/>
              </a:buClr>
              <a:buSzPts val="2000"/>
              <a:buNone/>
              <a:defRPr sz="2000">
                <a:solidFill>
                  <a:srgbClr val="000000"/>
                </a:solidFill>
              </a:defRPr>
            </a:lvl2pPr>
            <a:lvl3pPr indent="-228600" lvl="2" marL="1371600" rtl="0" algn="l">
              <a:lnSpc>
                <a:spcPct val="90000"/>
              </a:lnSpc>
              <a:spcBef>
                <a:spcPts val="500"/>
              </a:spcBef>
              <a:spcAft>
                <a:spcPts val="0"/>
              </a:spcAft>
              <a:buClr>
                <a:srgbClr val="000000"/>
              </a:buClr>
              <a:buSzPts val="1800"/>
              <a:buNone/>
              <a:defRPr sz="1800">
                <a:solidFill>
                  <a:srgbClr val="000000"/>
                </a:solidFill>
              </a:defRPr>
            </a:lvl3pPr>
            <a:lvl4pPr indent="-228600" lvl="3" marL="1828800" rtl="0" algn="l">
              <a:lnSpc>
                <a:spcPct val="90000"/>
              </a:lnSpc>
              <a:spcBef>
                <a:spcPts val="500"/>
              </a:spcBef>
              <a:spcAft>
                <a:spcPts val="0"/>
              </a:spcAft>
              <a:buClr>
                <a:srgbClr val="000000"/>
              </a:buClr>
              <a:buSzPts val="1600"/>
              <a:buNone/>
              <a:defRPr sz="1600">
                <a:solidFill>
                  <a:srgbClr val="000000"/>
                </a:solidFill>
              </a:defRPr>
            </a:lvl4pPr>
            <a:lvl5pPr indent="-228600" lvl="4" marL="2286000" rtl="0" algn="l">
              <a:lnSpc>
                <a:spcPct val="90000"/>
              </a:lnSpc>
              <a:spcBef>
                <a:spcPts val="500"/>
              </a:spcBef>
              <a:spcAft>
                <a:spcPts val="0"/>
              </a:spcAft>
              <a:buClr>
                <a:srgbClr val="000000"/>
              </a:buClr>
              <a:buSzPts val="1600"/>
              <a:buNone/>
              <a:defRPr sz="1600">
                <a:solidFill>
                  <a:srgbClr val="000000"/>
                </a:solidFill>
              </a:defRPr>
            </a:lvl5pPr>
            <a:lvl6pPr indent="-228600" lvl="5" marL="2743200" rtl="0" algn="l">
              <a:lnSpc>
                <a:spcPct val="90000"/>
              </a:lnSpc>
              <a:spcBef>
                <a:spcPts val="500"/>
              </a:spcBef>
              <a:spcAft>
                <a:spcPts val="0"/>
              </a:spcAft>
              <a:buClr>
                <a:srgbClr val="000000"/>
              </a:buClr>
              <a:buSzPts val="1600"/>
              <a:buNone/>
              <a:defRPr sz="1600">
                <a:solidFill>
                  <a:srgbClr val="000000"/>
                </a:solidFill>
              </a:defRPr>
            </a:lvl6pPr>
            <a:lvl7pPr indent="-228600" lvl="6" marL="3200400" rtl="0" algn="l">
              <a:lnSpc>
                <a:spcPct val="90000"/>
              </a:lnSpc>
              <a:spcBef>
                <a:spcPts val="500"/>
              </a:spcBef>
              <a:spcAft>
                <a:spcPts val="0"/>
              </a:spcAft>
              <a:buClr>
                <a:srgbClr val="000000"/>
              </a:buClr>
              <a:buSzPts val="1600"/>
              <a:buNone/>
              <a:defRPr sz="1600">
                <a:solidFill>
                  <a:srgbClr val="000000"/>
                </a:solidFill>
              </a:defRPr>
            </a:lvl7pPr>
            <a:lvl8pPr indent="-228600" lvl="7" marL="3657600" rtl="0" algn="l">
              <a:lnSpc>
                <a:spcPct val="90000"/>
              </a:lnSpc>
              <a:spcBef>
                <a:spcPts val="500"/>
              </a:spcBef>
              <a:spcAft>
                <a:spcPts val="0"/>
              </a:spcAft>
              <a:buClr>
                <a:srgbClr val="000000"/>
              </a:buClr>
              <a:buSzPts val="1600"/>
              <a:buNone/>
              <a:defRPr sz="1600">
                <a:solidFill>
                  <a:srgbClr val="000000"/>
                </a:solidFill>
              </a:defRPr>
            </a:lvl8pPr>
            <a:lvl9pPr indent="-228600" lvl="8" marL="4114800" rtl="0" algn="l">
              <a:lnSpc>
                <a:spcPct val="90000"/>
              </a:lnSpc>
              <a:spcBef>
                <a:spcPts val="500"/>
              </a:spcBef>
              <a:spcAft>
                <a:spcPts val="0"/>
              </a:spcAft>
              <a:buClr>
                <a:srgbClr val="000000"/>
              </a:buClr>
              <a:buSzPts val="1600"/>
              <a:buNone/>
              <a:defRPr sz="1600">
                <a:solidFill>
                  <a:srgbClr val="000000"/>
                </a:solidFill>
              </a:defRPr>
            </a:lvl9pPr>
          </a:lstStyle>
          <a:p/>
        </p:txBody>
      </p:sp>
      <p:sp>
        <p:nvSpPr>
          <p:cNvPr id="971" name="Google Shape;971;g27a6cee56d1_1_153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2" name="Google Shape;972;g27a6cee56d1_1_153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3" name="Google Shape;973;g27a6cee56d1_1_15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982" name="Shape 982"/>
        <p:cNvGrpSpPr/>
        <p:nvPr/>
      </p:nvGrpSpPr>
      <p:grpSpPr>
        <a:xfrm>
          <a:off x="0" y="0"/>
          <a:ext cx="0" cy="0"/>
          <a:chOff x="0" y="0"/>
          <a:chExt cx="0" cy="0"/>
        </a:xfrm>
      </p:grpSpPr>
      <p:sp>
        <p:nvSpPr>
          <p:cNvPr id="983" name="Google Shape;983;g27a6cee56d1_1_1779"/>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4" name="Google Shape;984;g27a6cee56d1_1_177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5" name="Google Shape;985;g27a6cee56d1_1_177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6" name="Google Shape;986;g27a6cee56d1_1_177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987" name="Shape 987"/>
        <p:cNvGrpSpPr/>
        <p:nvPr/>
      </p:nvGrpSpPr>
      <p:grpSpPr>
        <a:xfrm>
          <a:off x="0" y="0"/>
          <a:ext cx="0" cy="0"/>
          <a:chOff x="0" y="0"/>
          <a:chExt cx="0" cy="0"/>
        </a:xfrm>
      </p:grpSpPr>
      <p:sp>
        <p:nvSpPr>
          <p:cNvPr id="988" name="Google Shape;988;g27a6cee56d1_1_1784"/>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1"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2pPr>
            <a:lvl3pPr lvl="2"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3pPr>
            <a:lvl4pPr lvl="3"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4pPr>
            <a:lvl5pPr lvl="4"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5pPr>
            <a:lvl6pPr lvl="5"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6pPr>
            <a:lvl7pPr lvl="6"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7pPr>
            <a:lvl8pPr lvl="7"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8pPr>
            <a:lvl9pPr lvl="8" marR="0" rtl="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9pPr>
          </a:lstStyle>
          <a:p/>
        </p:txBody>
      </p:sp>
      <p:sp>
        <p:nvSpPr>
          <p:cNvPr id="989" name="Google Shape;989;g27a6cee56d1_1_1784"/>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79124"/>
              </a:buClr>
              <a:buSzPts val="2400"/>
              <a:buFont typeface="Arial"/>
              <a:buNone/>
              <a:defRPr b="1" i="0" sz="20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990" name="Shape 990"/>
        <p:cNvGrpSpPr/>
        <p:nvPr/>
      </p:nvGrpSpPr>
      <p:grpSpPr>
        <a:xfrm>
          <a:off x="0" y="0"/>
          <a:ext cx="0" cy="0"/>
          <a:chOff x="0" y="0"/>
          <a:chExt cx="0" cy="0"/>
        </a:xfrm>
      </p:grpSpPr>
      <p:sp>
        <p:nvSpPr>
          <p:cNvPr id="991" name="Google Shape;991;g27a6cee56d1_1_1787"/>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2" name="Google Shape;992;g27a6cee56d1_1_1787"/>
          <p:cNvSpPr txBox="1"/>
          <p:nvPr>
            <p:ph idx="1" type="body"/>
          </p:nvPr>
        </p:nvSpPr>
        <p:spPr>
          <a:xfrm>
            <a:off x="838200" y="3250387"/>
            <a:ext cx="5181600" cy="27465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3" name="Google Shape;993;g27a6cee56d1_1_1787"/>
          <p:cNvSpPr txBox="1"/>
          <p:nvPr>
            <p:ph idx="2" type="body"/>
          </p:nvPr>
        </p:nvSpPr>
        <p:spPr>
          <a:xfrm>
            <a:off x="6172200" y="3250387"/>
            <a:ext cx="5181600" cy="27465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4" name="Google Shape;994;g27a6cee56d1_1_178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5" name="Google Shape;995;g27a6cee56d1_1_17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6" name="Google Shape;996;g27a6cee56d1_1_17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997" name="Shape 997"/>
        <p:cNvGrpSpPr/>
        <p:nvPr/>
      </p:nvGrpSpPr>
      <p:grpSpPr>
        <a:xfrm>
          <a:off x="0" y="0"/>
          <a:ext cx="0" cy="0"/>
          <a:chOff x="0" y="0"/>
          <a:chExt cx="0" cy="0"/>
        </a:xfrm>
      </p:grpSpPr>
      <p:sp>
        <p:nvSpPr>
          <p:cNvPr id="998" name="Google Shape;998;g27a6cee56d1_1_1794"/>
          <p:cNvSpPr txBox="1"/>
          <p:nvPr>
            <p:ph type="title"/>
          </p:nvPr>
        </p:nvSpPr>
        <p:spPr>
          <a:xfrm>
            <a:off x="838200" y="1605516"/>
            <a:ext cx="10515600" cy="10008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9" name="Google Shape;999;g27a6cee56d1_1_1794"/>
          <p:cNvSpPr txBox="1"/>
          <p:nvPr>
            <p:ph idx="1" type="body"/>
          </p:nvPr>
        </p:nvSpPr>
        <p:spPr>
          <a:xfrm>
            <a:off x="838200" y="2696665"/>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000" name="Google Shape;1000;g27a6cee56d1_1_1794"/>
          <p:cNvSpPr txBox="1"/>
          <p:nvPr>
            <p:ph idx="2" type="body"/>
          </p:nvPr>
        </p:nvSpPr>
        <p:spPr>
          <a:xfrm>
            <a:off x="838200" y="3621494"/>
            <a:ext cx="5157900" cy="25329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01" name="Google Shape;1001;g27a6cee56d1_1_1794"/>
          <p:cNvSpPr txBox="1"/>
          <p:nvPr>
            <p:ph idx="3" type="body"/>
          </p:nvPr>
        </p:nvSpPr>
        <p:spPr>
          <a:xfrm>
            <a:off x="6170612" y="2696665"/>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002" name="Google Shape;1002;g27a6cee56d1_1_1794"/>
          <p:cNvSpPr txBox="1"/>
          <p:nvPr>
            <p:ph idx="4" type="body"/>
          </p:nvPr>
        </p:nvSpPr>
        <p:spPr>
          <a:xfrm>
            <a:off x="6170612" y="3621494"/>
            <a:ext cx="5183100" cy="25329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03" name="Google Shape;1003;g27a6cee56d1_1_17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4" name="Google Shape;1004;g27a6cee56d1_1_17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5" name="Google Shape;1005;g27a6cee56d1_1_17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006" name="Shape 1006"/>
        <p:cNvGrpSpPr/>
        <p:nvPr/>
      </p:nvGrpSpPr>
      <p:grpSpPr>
        <a:xfrm>
          <a:off x="0" y="0"/>
          <a:ext cx="0" cy="0"/>
          <a:chOff x="0" y="0"/>
          <a:chExt cx="0" cy="0"/>
        </a:xfrm>
      </p:grpSpPr>
      <p:sp>
        <p:nvSpPr>
          <p:cNvPr id="1007" name="Google Shape;1007;g27a6cee56d1_1_1803"/>
          <p:cNvSpPr txBox="1"/>
          <p:nvPr>
            <p:ph type="title"/>
          </p:nvPr>
        </p:nvSpPr>
        <p:spPr>
          <a:xfrm>
            <a:off x="839800" y="2039061"/>
            <a:ext cx="3932100" cy="5796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3200"/>
              <a:buFont typeface="Bebas Neue"/>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8" name="Google Shape;1008;g27a6cee56d1_1_1803"/>
          <p:cNvSpPr txBox="1"/>
          <p:nvPr>
            <p:ph idx="1" type="body"/>
          </p:nvPr>
        </p:nvSpPr>
        <p:spPr>
          <a:xfrm>
            <a:off x="5183188" y="1912936"/>
            <a:ext cx="6172200" cy="39480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09" name="Google Shape;1009;g27a6cee56d1_1_1803"/>
          <p:cNvSpPr txBox="1"/>
          <p:nvPr>
            <p:ph idx="2" type="body"/>
          </p:nvPr>
        </p:nvSpPr>
        <p:spPr>
          <a:xfrm>
            <a:off x="839788" y="2690036"/>
            <a:ext cx="3932100" cy="3179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10" name="Google Shape;1010;g27a6cee56d1_1_180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1" name="Google Shape;1011;g27a6cee56d1_1_180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2" name="Google Shape;1012;g27a6cee56d1_1_180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013" name="Shape 1013"/>
        <p:cNvGrpSpPr/>
        <p:nvPr/>
      </p:nvGrpSpPr>
      <p:grpSpPr>
        <a:xfrm>
          <a:off x="0" y="0"/>
          <a:ext cx="0" cy="0"/>
          <a:chOff x="0" y="0"/>
          <a:chExt cx="0" cy="0"/>
        </a:xfrm>
      </p:grpSpPr>
      <p:sp>
        <p:nvSpPr>
          <p:cNvPr id="1014" name="Google Shape;1014;g27a6cee56d1_1_1810"/>
          <p:cNvSpPr txBox="1"/>
          <p:nvPr>
            <p:ph type="title"/>
          </p:nvPr>
        </p:nvSpPr>
        <p:spPr>
          <a:xfrm>
            <a:off x="838200" y="1786269"/>
            <a:ext cx="3932100" cy="6753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3200"/>
              <a:buFont typeface="Bebas Neue"/>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5" name="Google Shape;1015;g27a6cee56d1_1_1810"/>
          <p:cNvSpPr/>
          <p:nvPr>
            <p:ph idx="2" type="pic"/>
          </p:nvPr>
        </p:nvSpPr>
        <p:spPr>
          <a:xfrm>
            <a:off x="5183188" y="1786270"/>
            <a:ext cx="6172200" cy="4074900"/>
          </a:xfrm>
          <a:prstGeom prst="rect">
            <a:avLst/>
          </a:prstGeom>
          <a:noFill/>
          <a:ln>
            <a:noFill/>
          </a:ln>
        </p:spPr>
      </p:sp>
      <p:sp>
        <p:nvSpPr>
          <p:cNvPr id="1016" name="Google Shape;1016;g27a6cee56d1_1_1810"/>
          <p:cNvSpPr txBox="1"/>
          <p:nvPr>
            <p:ph idx="1" type="body"/>
          </p:nvPr>
        </p:nvSpPr>
        <p:spPr>
          <a:xfrm>
            <a:off x="839788" y="2636874"/>
            <a:ext cx="3932100" cy="32322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017" name="Google Shape;1017;g27a6cee56d1_1_18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8" name="Google Shape;1018;g27a6cee56d1_1_18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9" name="Google Shape;1019;g27a6cee56d1_1_18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N°de page</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020" name="Shape 1020"/>
        <p:cNvGrpSpPr/>
        <p:nvPr/>
      </p:nvGrpSpPr>
      <p:grpSpPr>
        <a:xfrm>
          <a:off x="0" y="0"/>
          <a:ext cx="0" cy="0"/>
          <a:chOff x="0" y="0"/>
          <a:chExt cx="0" cy="0"/>
        </a:xfrm>
      </p:grpSpPr>
      <p:sp>
        <p:nvSpPr>
          <p:cNvPr id="1021" name="Google Shape;1021;g27a6cee56d1_1_1817"/>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2" name="Google Shape;1022;g27a6cee56d1_1_1817"/>
          <p:cNvSpPr txBox="1"/>
          <p:nvPr>
            <p:ph idx="1" type="body"/>
          </p:nvPr>
        </p:nvSpPr>
        <p:spPr>
          <a:xfrm rot="5400000">
            <a:off x="4580701" y="-616992"/>
            <a:ext cx="30306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23" name="Google Shape;1023;g27a6cee56d1_1_18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4" name="Google Shape;1024;g27a6cee56d1_1_18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5" name="Google Shape;1025;g27a6cee56d1_1_18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2"/>
          </a:schemeClr>
        </a:solidFill>
      </p:bgPr>
    </p:bg>
    <p:spTree>
      <p:nvGrpSpPr>
        <p:cNvPr id="177" name="Shape 177"/>
        <p:cNvGrpSpPr/>
        <p:nvPr/>
      </p:nvGrpSpPr>
      <p:grpSpPr>
        <a:xfrm>
          <a:off x="0" y="0"/>
          <a:ext cx="0" cy="0"/>
          <a:chOff x="0" y="0"/>
          <a:chExt cx="0" cy="0"/>
        </a:xfrm>
      </p:grpSpPr>
      <p:pic>
        <p:nvPicPr>
          <p:cNvPr id="178" name="Google Shape;178;g27a6cee56d1_0_172"/>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179" name="Google Shape;179;g27a6cee56d1_0_172"/>
          <p:cNvGrpSpPr/>
          <p:nvPr/>
        </p:nvGrpSpPr>
        <p:grpSpPr>
          <a:xfrm>
            <a:off x="11328053" y="6315753"/>
            <a:ext cx="538116" cy="444548"/>
            <a:chOff x="11127266" y="6186351"/>
            <a:chExt cx="695240" cy="574500"/>
          </a:xfrm>
        </p:grpSpPr>
        <p:sp>
          <p:nvSpPr>
            <p:cNvPr id="180" name="Google Shape;180;g27a6cee56d1_0_172"/>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7a6cee56d1_0_172"/>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27a6cee56d1_0_172"/>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g27a6cee56d1_0_172"/>
          <p:cNvGrpSpPr/>
          <p:nvPr/>
        </p:nvGrpSpPr>
        <p:grpSpPr>
          <a:xfrm>
            <a:off x="11545455" y="6314831"/>
            <a:ext cx="538986" cy="444548"/>
            <a:chOff x="11320559" y="6185161"/>
            <a:chExt cx="696364" cy="574500"/>
          </a:xfrm>
        </p:grpSpPr>
        <p:sp>
          <p:nvSpPr>
            <p:cNvPr id="184" name="Google Shape;184;g27a6cee56d1_0_172"/>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7a6cee56d1_0_172"/>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27a6cee56d1_0_172"/>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g27a6cee56d1_0_172"/>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8" name="Google Shape;188;g27a6cee56d1_0_172"/>
          <p:cNvPicPr preferRelativeResize="0"/>
          <p:nvPr/>
        </p:nvPicPr>
        <p:blipFill rotWithShape="1">
          <a:blip r:embed="rId3">
            <a:alphaModFix/>
          </a:blip>
          <a:srcRect b="27999" l="52899" r="22597" t="33555"/>
          <a:stretch/>
        </p:blipFill>
        <p:spPr>
          <a:xfrm>
            <a:off x="11587331" y="6359727"/>
            <a:ext cx="249405" cy="34027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26" name="Shape 1026"/>
        <p:cNvGrpSpPr/>
        <p:nvPr/>
      </p:nvGrpSpPr>
      <p:grpSpPr>
        <a:xfrm>
          <a:off x="0" y="0"/>
          <a:ext cx="0" cy="0"/>
          <a:chOff x="0" y="0"/>
          <a:chExt cx="0" cy="0"/>
        </a:xfrm>
      </p:grpSpPr>
      <p:sp>
        <p:nvSpPr>
          <p:cNvPr id="1027" name="Google Shape;1027;g27a6cee56d1_1_1823"/>
          <p:cNvSpPr txBox="1"/>
          <p:nvPr>
            <p:ph type="title"/>
          </p:nvPr>
        </p:nvSpPr>
        <p:spPr>
          <a:xfrm rot="5400000">
            <a:off x="7812150" y="2635223"/>
            <a:ext cx="4454400" cy="26289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8" name="Google Shape;1028;g27a6cee56d1_1_1823"/>
          <p:cNvSpPr txBox="1"/>
          <p:nvPr>
            <p:ph idx="1" type="body"/>
          </p:nvPr>
        </p:nvSpPr>
        <p:spPr>
          <a:xfrm rot="5400000">
            <a:off x="2478151" y="82524"/>
            <a:ext cx="44544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29" name="Google Shape;1029;g27a6cee56d1_1_18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0" name="Google Shape;1030;g27a6cee56d1_1_18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1" name="Google Shape;1031;g27a6cee56d1_1_18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032" name="Shape 1032"/>
        <p:cNvGrpSpPr/>
        <p:nvPr/>
      </p:nvGrpSpPr>
      <p:grpSpPr>
        <a:xfrm>
          <a:off x="0" y="0"/>
          <a:ext cx="0" cy="0"/>
          <a:chOff x="0" y="0"/>
          <a:chExt cx="0" cy="0"/>
        </a:xfrm>
      </p:grpSpPr>
      <p:sp>
        <p:nvSpPr>
          <p:cNvPr id="1033" name="Google Shape;1033;g27a6cee56d1_1_1829"/>
          <p:cNvSpPr txBox="1"/>
          <p:nvPr>
            <p:ph idx="12" type="sldNum"/>
          </p:nvPr>
        </p:nvSpPr>
        <p:spPr>
          <a:xfrm>
            <a:off x="8737600" y="6381329"/>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034" name="Shape 10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2"/>
          </a:schemeClr>
        </a:solidFill>
      </p:bgPr>
    </p:bg>
    <p:spTree>
      <p:nvGrpSpPr>
        <p:cNvPr id="189" name="Shape 189"/>
        <p:cNvGrpSpPr/>
        <p:nvPr/>
      </p:nvGrpSpPr>
      <p:grpSpPr>
        <a:xfrm>
          <a:off x="0" y="0"/>
          <a:ext cx="0" cy="0"/>
          <a:chOff x="0" y="0"/>
          <a:chExt cx="0" cy="0"/>
        </a:xfrm>
      </p:grpSpPr>
      <p:pic>
        <p:nvPicPr>
          <p:cNvPr id="190" name="Google Shape;190;g27a6cee56d1_0_184"/>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191" name="Google Shape;191;g27a6cee56d1_0_184"/>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2" name="Google Shape;192;g27a6cee56d1_0_184"/>
          <p:cNvGrpSpPr/>
          <p:nvPr/>
        </p:nvGrpSpPr>
        <p:grpSpPr>
          <a:xfrm>
            <a:off x="11777234" y="6364860"/>
            <a:ext cx="217178" cy="355351"/>
            <a:chOff x="11157555" y="6024051"/>
            <a:chExt cx="370295" cy="605884"/>
          </a:xfrm>
        </p:grpSpPr>
        <p:sp>
          <p:nvSpPr>
            <p:cNvPr id="193" name="Google Shape;193;g27a6cee56d1_0_184"/>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4" name="Google Shape;194;g27a6cee56d1_0_184"/>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5" name="Google Shape;195;g27a6cee56d1_0_184"/>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p:cSld name="CUSTOM">
    <p:spTree>
      <p:nvGrpSpPr>
        <p:cNvPr id="196" name="Shape 196"/>
        <p:cNvGrpSpPr/>
        <p:nvPr/>
      </p:nvGrpSpPr>
      <p:grpSpPr>
        <a:xfrm>
          <a:off x="0" y="0"/>
          <a:ext cx="0" cy="0"/>
          <a:chOff x="0" y="0"/>
          <a:chExt cx="0" cy="0"/>
        </a:xfrm>
      </p:grpSpPr>
      <p:grpSp>
        <p:nvGrpSpPr>
          <p:cNvPr id="197" name="Google Shape;197;g27a6cee56d1_0_191"/>
          <p:cNvGrpSpPr/>
          <p:nvPr/>
        </p:nvGrpSpPr>
        <p:grpSpPr>
          <a:xfrm>
            <a:off x="-4825" y="4066342"/>
            <a:ext cx="12305947" cy="2792619"/>
            <a:chOff x="5766" y="3861713"/>
            <a:chExt cx="12277708" cy="3027886"/>
          </a:xfrm>
        </p:grpSpPr>
        <p:sp>
          <p:nvSpPr>
            <p:cNvPr id="198" name="Google Shape;198;g27a6cee56d1_0_191"/>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99" name="Google Shape;199;g27a6cee56d1_0_191"/>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200" name="Google Shape;200;g27a6cee56d1_0_191"/>
          <p:cNvGrpSpPr/>
          <p:nvPr/>
        </p:nvGrpSpPr>
        <p:grpSpPr>
          <a:xfrm>
            <a:off x="-4825" y="4066338"/>
            <a:ext cx="12211532" cy="2748484"/>
            <a:chOff x="-3146" y="3803882"/>
            <a:chExt cx="12192025" cy="3041032"/>
          </a:xfrm>
        </p:grpSpPr>
        <p:grpSp>
          <p:nvGrpSpPr>
            <p:cNvPr id="201" name="Google Shape;201;g27a6cee56d1_0_191"/>
            <p:cNvGrpSpPr/>
            <p:nvPr/>
          </p:nvGrpSpPr>
          <p:grpSpPr>
            <a:xfrm>
              <a:off x="-3121" y="3803882"/>
              <a:ext cx="12192000" cy="3041032"/>
              <a:chOff x="-4876" y="1514485"/>
              <a:chExt cx="12192000" cy="3829050"/>
            </a:xfrm>
          </p:grpSpPr>
          <p:sp>
            <p:nvSpPr>
              <p:cNvPr id="202" name="Google Shape;202;g27a6cee56d1_0_191"/>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03" name="Google Shape;203;g27a6cee56d1_0_191"/>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04" name="Google Shape;204;g27a6cee56d1_0_191"/>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05" name="Google Shape;205;g27a6cee56d1_0_191"/>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206" name="Google Shape;206;g27a6cee56d1_0_191"/>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07" name="Google Shape;207;g27a6cee56d1_0_191"/>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208" name="Google Shape;208;g27a6cee56d1_0_191"/>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209" name="Google Shape;209;g27a6cee56d1_0_191"/>
          <p:cNvGrpSpPr/>
          <p:nvPr/>
        </p:nvGrpSpPr>
        <p:grpSpPr>
          <a:xfrm>
            <a:off x="4959907" y="1723773"/>
            <a:ext cx="2219185" cy="2219185"/>
            <a:chOff x="4547049" y="1897856"/>
            <a:chExt cx="3072813" cy="3072813"/>
          </a:xfrm>
        </p:grpSpPr>
        <p:sp>
          <p:nvSpPr>
            <p:cNvPr id="210" name="Google Shape;210;g27a6cee56d1_0_191"/>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1" name="Google Shape;211;g27a6cee56d1_0_191"/>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212" name="Google Shape;212;g27a6cee56d1_0_191"/>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13" name="Google Shape;213;g27a6cee56d1_0_191"/>
          <p:cNvGrpSpPr/>
          <p:nvPr/>
        </p:nvGrpSpPr>
        <p:grpSpPr>
          <a:xfrm rot="1052113">
            <a:off x="7017464" y="2078607"/>
            <a:ext cx="1338449" cy="1227359"/>
            <a:chOff x="5655092" y="376887"/>
            <a:chExt cx="4490688" cy="4117967"/>
          </a:xfrm>
        </p:grpSpPr>
        <p:sp>
          <p:nvSpPr>
            <p:cNvPr id="214" name="Google Shape;214;g27a6cee56d1_0_191"/>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5" name="Google Shape;215;g27a6cee56d1_0_191"/>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6" name="Google Shape;216;g27a6cee56d1_0_191"/>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17" name="Google Shape;217;g27a6cee56d1_0_191"/>
          <p:cNvGrpSpPr/>
          <p:nvPr/>
        </p:nvGrpSpPr>
        <p:grpSpPr>
          <a:xfrm rot="1151416">
            <a:off x="6155191" y="1329190"/>
            <a:ext cx="811247" cy="566598"/>
            <a:chOff x="5679779" y="1344420"/>
            <a:chExt cx="994635" cy="694682"/>
          </a:xfrm>
        </p:grpSpPr>
        <p:sp>
          <p:nvSpPr>
            <p:cNvPr id="218" name="Google Shape;218;g27a6cee56d1_0_191"/>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9" name="Google Shape;219;g27a6cee56d1_0_191"/>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0" name="Google Shape;220;g27a6cee56d1_0_191"/>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1" name="Google Shape;221;g27a6cee56d1_0_191"/>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22" name="Google Shape;222;g27a6cee56d1_0_191"/>
          <p:cNvGrpSpPr/>
          <p:nvPr/>
        </p:nvGrpSpPr>
        <p:grpSpPr>
          <a:xfrm rot="2779331">
            <a:off x="6882944" y="1481641"/>
            <a:ext cx="612529" cy="807468"/>
            <a:chOff x="5733156" y="4148510"/>
            <a:chExt cx="1306406" cy="1722173"/>
          </a:xfrm>
        </p:grpSpPr>
        <p:grpSp>
          <p:nvGrpSpPr>
            <p:cNvPr id="223" name="Google Shape;223;g27a6cee56d1_0_191"/>
            <p:cNvGrpSpPr/>
            <p:nvPr/>
          </p:nvGrpSpPr>
          <p:grpSpPr>
            <a:xfrm>
              <a:off x="5733156" y="4148510"/>
              <a:ext cx="1306406" cy="1722173"/>
              <a:chOff x="2445111" y="599435"/>
              <a:chExt cx="5312752" cy="7003551"/>
            </a:xfrm>
          </p:grpSpPr>
          <p:sp>
            <p:nvSpPr>
              <p:cNvPr id="224" name="Google Shape;224;g27a6cee56d1_0_191"/>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5" name="Google Shape;225;g27a6cee56d1_0_191"/>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6" name="Google Shape;226;g27a6cee56d1_0_191"/>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27" name="Google Shape;227;g27a6cee56d1_0_191"/>
            <p:cNvGrpSpPr/>
            <p:nvPr/>
          </p:nvGrpSpPr>
          <p:grpSpPr>
            <a:xfrm>
              <a:off x="5960873" y="4970715"/>
              <a:ext cx="821180" cy="845659"/>
              <a:chOff x="954383" y="599435"/>
              <a:chExt cx="6803480" cy="7006287"/>
            </a:xfrm>
          </p:grpSpPr>
          <p:sp>
            <p:nvSpPr>
              <p:cNvPr id="228" name="Google Shape;228;g27a6cee56d1_0_191"/>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9" name="Google Shape;229;g27a6cee56d1_0_191"/>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0" name="Google Shape;230;g27a6cee56d1_0_191"/>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231" name="Google Shape;231;g27a6cee56d1_0_191"/>
          <p:cNvGrpSpPr/>
          <p:nvPr/>
        </p:nvGrpSpPr>
        <p:grpSpPr>
          <a:xfrm rot="-3294482">
            <a:off x="4593994" y="2077209"/>
            <a:ext cx="888937" cy="318131"/>
            <a:chOff x="2751274" y="4274125"/>
            <a:chExt cx="1502180" cy="537597"/>
          </a:xfrm>
        </p:grpSpPr>
        <p:sp>
          <p:nvSpPr>
            <p:cNvPr id="232" name="Google Shape;232;g27a6cee56d1_0_191"/>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3" name="Google Shape;233;g27a6cee56d1_0_191"/>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4" name="Google Shape;234;g27a6cee56d1_0_191"/>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5" name="Google Shape;235;g27a6cee56d1_0_191"/>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36" name="Google Shape;236;g27a6cee56d1_0_191"/>
          <p:cNvGrpSpPr/>
          <p:nvPr/>
        </p:nvGrpSpPr>
        <p:grpSpPr>
          <a:xfrm rot="-983565">
            <a:off x="5299952" y="1440609"/>
            <a:ext cx="822474" cy="418006"/>
            <a:chOff x="1786971" y="4942919"/>
            <a:chExt cx="2041500" cy="1037553"/>
          </a:xfrm>
        </p:grpSpPr>
        <p:sp>
          <p:nvSpPr>
            <p:cNvPr id="237" name="Google Shape;237;g27a6cee56d1_0_191"/>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8" name="Google Shape;238;g27a6cee56d1_0_191"/>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9" name="Google Shape;239;g27a6cee56d1_0_191"/>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40" name="Google Shape;240;g27a6cee56d1_0_191"/>
            <p:cNvGrpSpPr/>
            <p:nvPr/>
          </p:nvGrpSpPr>
          <p:grpSpPr>
            <a:xfrm>
              <a:off x="2260715" y="5043928"/>
              <a:ext cx="1107466" cy="187777"/>
              <a:chOff x="7963057" y="2433000"/>
              <a:chExt cx="2294315" cy="371763"/>
            </a:xfrm>
          </p:grpSpPr>
          <p:grpSp>
            <p:nvGrpSpPr>
              <p:cNvPr id="241" name="Google Shape;241;g27a6cee56d1_0_191"/>
              <p:cNvGrpSpPr/>
              <p:nvPr/>
            </p:nvGrpSpPr>
            <p:grpSpPr>
              <a:xfrm>
                <a:off x="7963057" y="2433000"/>
                <a:ext cx="344422" cy="371763"/>
                <a:chOff x="6383215" y="2833551"/>
                <a:chExt cx="240300" cy="371763"/>
              </a:xfrm>
            </p:grpSpPr>
            <p:sp>
              <p:nvSpPr>
                <p:cNvPr id="242" name="Google Shape;242;g27a6cee56d1_0_191"/>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3" name="Google Shape;243;g27a6cee56d1_0_191"/>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4" name="Google Shape;244;g27a6cee56d1_0_191"/>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5" name="Google Shape;245;g27a6cee56d1_0_191"/>
              <p:cNvGrpSpPr/>
              <p:nvPr/>
            </p:nvGrpSpPr>
            <p:grpSpPr>
              <a:xfrm>
                <a:off x="8933241" y="2433000"/>
                <a:ext cx="344422" cy="371763"/>
                <a:chOff x="6383215" y="2833551"/>
                <a:chExt cx="240300" cy="371763"/>
              </a:xfrm>
            </p:grpSpPr>
            <p:sp>
              <p:nvSpPr>
                <p:cNvPr id="246" name="Google Shape;246;g27a6cee56d1_0_191"/>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7" name="Google Shape;247;g27a6cee56d1_0_191"/>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8" name="Google Shape;248;g27a6cee56d1_0_191"/>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9" name="Google Shape;249;g27a6cee56d1_0_191"/>
              <p:cNvGrpSpPr/>
              <p:nvPr/>
            </p:nvGrpSpPr>
            <p:grpSpPr>
              <a:xfrm>
                <a:off x="9912950" y="2433000"/>
                <a:ext cx="344422" cy="371763"/>
                <a:chOff x="6383215" y="2833551"/>
                <a:chExt cx="240300" cy="371763"/>
              </a:xfrm>
            </p:grpSpPr>
            <p:sp>
              <p:nvSpPr>
                <p:cNvPr id="250" name="Google Shape;250;g27a6cee56d1_0_191"/>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1" name="Google Shape;251;g27a6cee56d1_0_191"/>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2" name="Google Shape;252;g27a6cee56d1_0_191"/>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253" name="Google Shape;253;g27a6cee56d1_0_191"/>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4" name="Google Shape;254;g27a6cee56d1_0_191"/>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5" name="Google Shape;255;g27a6cee56d1_0_191"/>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6" name="Google Shape;256;g27a6cee56d1_0_191"/>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57" name="Google Shape;257;g27a6cee56d1_0_191"/>
            <p:cNvGrpSpPr/>
            <p:nvPr/>
          </p:nvGrpSpPr>
          <p:grpSpPr>
            <a:xfrm>
              <a:off x="1962405" y="5271505"/>
              <a:ext cx="302276" cy="682699"/>
              <a:chOff x="7384246" y="2899703"/>
              <a:chExt cx="626220" cy="1351612"/>
            </a:xfrm>
          </p:grpSpPr>
          <p:sp>
            <p:nvSpPr>
              <p:cNvPr id="258" name="Google Shape;258;g27a6cee56d1_0_191"/>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9" name="Google Shape;259;g27a6cee56d1_0_191"/>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0" name="Google Shape;260;g27a6cee56d1_0_191"/>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1" name="Google Shape;261;g27a6cee56d1_0_191"/>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2" name="Google Shape;262;g27a6cee56d1_0_191"/>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3" name="Google Shape;263;g27a6cee56d1_0_191"/>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4" name="Google Shape;264;g27a6cee56d1_0_191"/>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5" name="Google Shape;265;g27a6cee56d1_0_191"/>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6" name="Google Shape;266;g27a6cee56d1_0_191"/>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7" name="Google Shape;267;g27a6cee56d1_0_191"/>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8" name="Google Shape;268;g27a6cee56d1_0_191"/>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69" name="Google Shape;269;g27a6cee56d1_0_191"/>
            <p:cNvGrpSpPr/>
            <p:nvPr/>
          </p:nvGrpSpPr>
          <p:grpSpPr>
            <a:xfrm>
              <a:off x="2430442" y="5271505"/>
              <a:ext cx="302276" cy="682699"/>
              <a:chOff x="7384246" y="2899703"/>
              <a:chExt cx="626220" cy="1351612"/>
            </a:xfrm>
          </p:grpSpPr>
          <p:sp>
            <p:nvSpPr>
              <p:cNvPr id="270" name="Google Shape;270;g27a6cee56d1_0_191"/>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1" name="Google Shape;271;g27a6cee56d1_0_191"/>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2" name="Google Shape;272;g27a6cee56d1_0_191"/>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3" name="Google Shape;273;g27a6cee56d1_0_191"/>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4" name="Google Shape;274;g27a6cee56d1_0_191"/>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5" name="Google Shape;275;g27a6cee56d1_0_191"/>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6" name="Google Shape;276;g27a6cee56d1_0_191"/>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7" name="Google Shape;277;g27a6cee56d1_0_191"/>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8" name="Google Shape;278;g27a6cee56d1_0_191"/>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9" name="Google Shape;279;g27a6cee56d1_0_191"/>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0" name="Google Shape;280;g27a6cee56d1_0_191"/>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81" name="Google Shape;281;g27a6cee56d1_0_191"/>
            <p:cNvGrpSpPr/>
            <p:nvPr/>
          </p:nvGrpSpPr>
          <p:grpSpPr>
            <a:xfrm>
              <a:off x="2898480" y="5271505"/>
              <a:ext cx="302276" cy="682699"/>
              <a:chOff x="7384246" y="2899703"/>
              <a:chExt cx="626220" cy="1351612"/>
            </a:xfrm>
          </p:grpSpPr>
          <p:sp>
            <p:nvSpPr>
              <p:cNvPr id="282" name="Google Shape;282;g27a6cee56d1_0_191"/>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3" name="Google Shape;283;g27a6cee56d1_0_191"/>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4" name="Google Shape;284;g27a6cee56d1_0_191"/>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5" name="Google Shape;285;g27a6cee56d1_0_191"/>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6" name="Google Shape;286;g27a6cee56d1_0_191"/>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7" name="Google Shape;287;g27a6cee56d1_0_191"/>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8" name="Google Shape;288;g27a6cee56d1_0_191"/>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9" name="Google Shape;289;g27a6cee56d1_0_191"/>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0" name="Google Shape;290;g27a6cee56d1_0_191"/>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1" name="Google Shape;291;g27a6cee56d1_0_191"/>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2" name="Google Shape;292;g27a6cee56d1_0_191"/>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93" name="Google Shape;293;g27a6cee56d1_0_191"/>
            <p:cNvGrpSpPr/>
            <p:nvPr/>
          </p:nvGrpSpPr>
          <p:grpSpPr>
            <a:xfrm>
              <a:off x="3366518" y="5271505"/>
              <a:ext cx="302276" cy="682699"/>
              <a:chOff x="7384246" y="2899703"/>
              <a:chExt cx="626220" cy="1351612"/>
            </a:xfrm>
          </p:grpSpPr>
          <p:sp>
            <p:nvSpPr>
              <p:cNvPr id="294" name="Google Shape;294;g27a6cee56d1_0_191"/>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5" name="Google Shape;295;g27a6cee56d1_0_191"/>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6" name="Google Shape;296;g27a6cee56d1_0_191"/>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7" name="Google Shape;297;g27a6cee56d1_0_191"/>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8" name="Google Shape;298;g27a6cee56d1_0_191"/>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9" name="Google Shape;299;g27a6cee56d1_0_191"/>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0" name="Google Shape;300;g27a6cee56d1_0_191"/>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1" name="Google Shape;301;g27a6cee56d1_0_191"/>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2" name="Google Shape;302;g27a6cee56d1_0_191"/>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3" name="Google Shape;303;g27a6cee56d1_0_191"/>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4" name="Google Shape;304;g27a6cee56d1_0_191"/>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305" name="Google Shape;305;g27a6cee56d1_0_191"/>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306" name="Google Shape;306;g27a6cee56d1_0_191"/>
          <p:cNvGrpSpPr/>
          <p:nvPr/>
        </p:nvGrpSpPr>
        <p:grpSpPr>
          <a:xfrm>
            <a:off x="4658166" y="1417975"/>
            <a:ext cx="450448" cy="450448"/>
            <a:chOff x="4266660" y="45289"/>
            <a:chExt cx="768290" cy="768290"/>
          </a:xfrm>
        </p:grpSpPr>
        <p:sp>
          <p:nvSpPr>
            <p:cNvPr id="307" name="Google Shape;307;g27a6cee56d1_0_191"/>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08" name="Google Shape;308;g27a6cee56d1_0_191"/>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309" name="Google Shape;309;g27a6cee56d1_0_191"/>
          <p:cNvPicPr preferRelativeResize="0"/>
          <p:nvPr/>
        </p:nvPicPr>
        <p:blipFill rotWithShape="1">
          <a:blip r:embed="rId4">
            <a:alphaModFix/>
          </a:blip>
          <a:srcRect b="0" l="0" r="0" t="0"/>
          <a:stretch/>
        </p:blipFill>
        <p:spPr>
          <a:xfrm>
            <a:off x="5291061" y="2429164"/>
            <a:ext cx="1613871" cy="840686"/>
          </a:xfrm>
          <a:prstGeom prst="rect">
            <a:avLst/>
          </a:prstGeom>
          <a:noFill/>
          <a:ln>
            <a:noFill/>
          </a:ln>
        </p:spPr>
      </p:pic>
      <p:sp>
        <p:nvSpPr>
          <p:cNvPr id="310" name="Google Shape;310;g27a6cee56d1_0_191"/>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27a6cee56d1_0_191"/>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312" name="Google Shape;312;g27a6cee56d1_0_191"/>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313" name="Google Shape;313;g27a6cee56d1_0_191"/>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3.xml"/><Relationship Id="rId22" Type="http://schemas.openxmlformats.org/officeDocument/2006/relationships/slideLayout" Target="../slideLayouts/slideLayout55.xml"/><Relationship Id="rId21" Type="http://schemas.openxmlformats.org/officeDocument/2006/relationships/slideLayout" Target="../slideLayouts/slideLayout54.xml"/><Relationship Id="rId24" Type="http://schemas.openxmlformats.org/officeDocument/2006/relationships/slideLayout" Target="../slideLayouts/slideLayout57.xml"/><Relationship Id="rId23" Type="http://schemas.openxmlformats.org/officeDocument/2006/relationships/slideLayout" Target="../slideLayouts/slideLayout5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6" Type="http://schemas.openxmlformats.org/officeDocument/2006/relationships/slideLayout" Target="../slideLayouts/slideLayout59.xml"/><Relationship Id="rId25" Type="http://schemas.openxmlformats.org/officeDocument/2006/relationships/slideLayout" Target="../slideLayouts/slideLayout58.xml"/><Relationship Id="rId28" Type="http://schemas.openxmlformats.org/officeDocument/2006/relationships/slideLayout" Target="../slideLayouts/slideLayout61.xml"/><Relationship Id="rId27" Type="http://schemas.openxmlformats.org/officeDocument/2006/relationships/slideLayout" Target="../slideLayouts/slideLayout60.xml"/><Relationship Id="rId5" Type="http://schemas.openxmlformats.org/officeDocument/2006/relationships/slideLayout" Target="../slideLayouts/slideLayout38.xml"/><Relationship Id="rId6" Type="http://schemas.openxmlformats.org/officeDocument/2006/relationships/slideLayout" Target="../slideLayouts/slideLayout39.xml"/><Relationship Id="rId29" Type="http://schemas.openxmlformats.org/officeDocument/2006/relationships/slideLayout" Target="../slideLayouts/slideLayout62.xml"/><Relationship Id="rId7" Type="http://schemas.openxmlformats.org/officeDocument/2006/relationships/slideLayout" Target="../slideLayouts/slideLayout40.xml"/><Relationship Id="rId8" Type="http://schemas.openxmlformats.org/officeDocument/2006/relationships/slideLayout" Target="../slideLayouts/slideLayout41.xml"/><Relationship Id="rId30" Type="http://schemas.openxmlformats.org/officeDocument/2006/relationships/theme" Target="../theme/theme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9" Type="http://schemas.openxmlformats.org/officeDocument/2006/relationships/slideLayout" Target="../slideLayouts/slideLayout52.xml"/><Relationship Id="rId18"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2.png"/><Relationship Id="rId3" Type="http://schemas.openxmlformats.org/officeDocument/2006/relationships/slideLayout" Target="../slideLayouts/slideLayout6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3" Type="http://schemas.openxmlformats.org/officeDocument/2006/relationships/theme" Target="../theme/theme2.xml"/><Relationship Id="rId1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7a6cee56d1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27a6cee56d1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g27a6cee56d1_0_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g27a6cee56d1_0_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1" name="Shape 551"/>
        <p:cNvGrpSpPr/>
        <p:nvPr/>
      </p:nvGrpSpPr>
      <p:grpSpPr>
        <a:xfrm>
          <a:off x="0" y="0"/>
          <a:ext cx="0" cy="0"/>
          <a:chOff x="0" y="0"/>
          <a:chExt cx="0" cy="0"/>
        </a:xfrm>
      </p:grpSpPr>
      <p:sp>
        <p:nvSpPr>
          <p:cNvPr id="552" name="Google Shape;552;g27a6cee56d1_1_11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3" name="Google Shape;553;g27a6cee56d1_1_11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554" name="Google Shape;554;g27a6cee56d1_1_11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555" name="Google Shape;555;g27a6cee56d1_1_11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4" name="Shape 974"/>
        <p:cNvGrpSpPr/>
        <p:nvPr/>
      </p:nvGrpSpPr>
      <p:grpSpPr>
        <a:xfrm>
          <a:off x="0" y="0"/>
          <a:ext cx="0" cy="0"/>
          <a:chOff x="0" y="0"/>
          <a:chExt cx="0" cy="0"/>
        </a:xfrm>
      </p:grpSpPr>
      <p:sp>
        <p:nvSpPr>
          <p:cNvPr id="975" name="Google Shape;975;g27a6cee56d1_1_1771"/>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Bebas Neue"/>
              <a:buNone/>
              <a:defRPr b="0" i="0" sz="4400" u="none" cap="none" strike="noStrike">
                <a:solidFill>
                  <a:schemeClr val="dk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6" name="Google Shape;976;g27a6cee56d1_1_1771"/>
          <p:cNvSpPr txBox="1"/>
          <p:nvPr>
            <p:ph idx="1" type="body"/>
          </p:nvPr>
        </p:nvSpPr>
        <p:spPr>
          <a:xfrm>
            <a:off x="838200" y="3125508"/>
            <a:ext cx="105156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Comfortaa"/>
              <a:buChar char="•"/>
              <a:defRPr b="0" i="0" sz="2400" u="none" cap="none" strike="noStrike">
                <a:solidFill>
                  <a:schemeClr val="dk1"/>
                </a:solidFill>
                <a:latin typeface="Comfortaa"/>
                <a:ea typeface="Comfortaa"/>
                <a:cs typeface="Comfortaa"/>
                <a:sym typeface="Comfortaa"/>
              </a:defRPr>
            </a:lvl1pPr>
            <a:lvl2pPr indent="-355600" lvl="1" marL="914400" marR="0" rtl="0" algn="l">
              <a:lnSpc>
                <a:spcPct val="90000"/>
              </a:lnSpc>
              <a:spcBef>
                <a:spcPts val="500"/>
              </a:spcBef>
              <a:spcAft>
                <a:spcPts val="0"/>
              </a:spcAft>
              <a:buClr>
                <a:schemeClr val="dk1"/>
              </a:buClr>
              <a:buSzPts val="2000"/>
              <a:buFont typeface="Comfortaa"/>
              <a:buChar char="•"/>
              <a:defRPr b="0" i="0" sz="2000" u="none" cap="none" strike="noStrike">
                <a:solidFill>
                  <a:schemeClr val="dk1"/>
                </a:solidFill>
                <a:latin typeface="Comfortaa"/>
                <a:ea typeface="Comfortaa"/>
                <a:cs typeface="Comfortaa"/>
                <a:sym typeface="Comfortaa"/>
              </a:defRPr>
            </a:lvl2pPr>
            <a:lvl3pPr indent="-342900" lvl="2" marL="1371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3pPr>
            <a:lvl4pPr indent="-330200" lvl="3" marL="1828800" marR="0" rtl="0" algn="l">
              <a:lnSpc>
                <a:spcPct val="90000"/>
              </a:lnSpc>
              <a:spcBef>
                <a:spcPts val="5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4pPr>
            <a:lvl5pPr indent="-317500" lvl="4" marL="2286000" marR="0" rtl="0" algn="l">
              <a:lnSpc>
                <a:spcPct val="90000"/>
              </a:lnSpc>
              <a:spcBef>
                <a:spcPts val="500"/>
              </a:spcBef>
              <a:spcAft>
                <a:spcPts val="0"/>
              </a:spcAft>
              <a:buClr>
                <a:schemeClr val="dk1"/>
              </a:buClr>
              <a:buSzPts val="1400"/>
              <a:buFont typeface="Comfortaa"/>
              <a:buChar char="•"/>
              <a:defRPr b="0" i="0" sz="1400" u="none" cap="none" strike="noStrike">
                <a:solidFill>
                  <a:schemeClr val="dk1"/>
                </a:solidFill>
                <a:latin typeface="Comfortaa"/>
                <a:ea typeface="Comfortaa"/>
                <a:cs typeface="Comfortaa"/>
                <a:sym typeface="Comfortaa"/>
              </a:defRPr>
            </a:lvl5pPr>
            <a:lvl6pPr indent="-342900" lvl="5" marL="27432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6pPr>
            <a:lvl7pPr indent="-342900" lvl="6" marL="32004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7pPr>
            <a:lvl8pPr indent="-342900" lvl="7" marL="3657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8pPr>
            <a:lvl9pPr indent="-342900" lvl="8" marL="41148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9pPr>
          </a:lstStyle>
          <a:p/>
        </p:txBody>
      </p:sp>
      <p:sp>
        <p:nvSpPr>
          <p:cNvPr id="977" name="Google Shape;977;g27a6cee56d1_1_177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78" name="Google Shape;978;g27a6cee56d1_1_177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79" name="Google Shape;979;g27a6cee56d1_1_17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980" name="Google Shape;980;g27a6cee56d1_1_1771"/>
          <p:cNvPicPr preferRelativeResize="0"/>
          <p:nvPr/>
        </p:nvPicPr>
        <p:blipFill rotWithShape="1">
          <a:blip r:embed="rId1">
            <a:alphaModFix/>
          </a:blip>
          <a:srcRect b="0" l="0" r="0" t="0"/>
          <a:stretch/>
        </p:blipFill>
        <p:spPr>
          <a:xfrm>
            <a:off x="10843372" y="325136"/>
            <a:ext cx="1020115" cy="531390"/>
          </a:xfrm>
          <a:prstGeom prst="rect">
            <a:avLst/>
          </a:prstGeom>
          <a:noFill/>
          <a:ln>
            <a:noFill/>
          </a:ln>
        </p:spPr>
      </p:pic>
      <p:pic>
        <p:nvPicPr>
          <p:cNvPr id="981" name="Google Shape;981;g27a6cee56d1_1_1771"/>
          <p:cNvPicPr preferRelativeResize="0"/>
          <p:nvPr/>
        </p:nvPicPr>
        <p:blipFill rotWithShape="1">
          <a:blip r:embed="rId2">
            <a:alphaModFix/>
          </a:blip>
          <a:srcRect b="0" l="0" r="0" t="0"/>
          <a:stretch/>
        </p:blipFill>
        <p:spPr>
          <a:xfrm>
            <a:off x="-266379" y="-72638"/>
            <a:ext cx="2542831" cy="1653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7.png"/></Relationships>
</file>

<file path=ppt/slides/_rels/slide10.xml.rels><?xml version="1.0" encoding="UTF-8" standalone="yes"?><Relationships xmlns="http://schemas.openxmlformats.org/package/2006/relationships"><Relationship Id="rId20" Type="http://schemas.openxmlformats.org/officeDocument/2006/relationships/image" Target="../media/image75.png"/><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6.png"/><Relationship Id="rId4" Type="http://schemas.openxmlformats.org/officeDocument/2006/relationships/image" Target="../media/image58.png"/><Relationship Id="rId9" Type="http://schemas.openxmlformats.org/officeDocument/2006/relationships/image" Target="../media/image53.png"/><Relationship Id="rId5" Type="http://schemas.openxmlformats.org/officeDocument/2006/relationships/image" Target="../media/image51.png"/><Relationship Id="rId6" Type="http://schemas.openxmlformats.org/officeDocument/2006/relationships/image" Target="../media/image47.png"/><Relationship Id="rId7" Type="http://schemas.openxmlformats.org/officeDocument/2006/relationships/image" Target="../media/image55.png"/><Relationship Id="rId8" Type="http://schemas.openxmlformats.org/officeDocument/2006/relationships/image" Target="../media/image62.png"/><Relationship Id="rId11" Type="http://schemas.openxmlformats.org/officeDocument/2006/relationships/image" Target="../media/image61.png"/><Relationship Id="rId10" Type="http://schemas.openxmlformats.org/officeDocument/2006/relationships/image" Target="../media/image66.png"/><Relationship Id="rId13" Type="http://schemas.openxmlformats.org/officeDocument/2006/relationships/image" Target="../media/image63.png"/><Relationship Id="rId12" Type="http://schemas.openxmlformats.org/officeDocument/2006/relationships/image" Target="../media/image60.png"/><Relationship Id="rId15" Type="http://schemas.openxmlformats.org/officeDocument/2006/relationships/image" Target="../media/image68.png"/><Relationship Id="rId14" Type="http://schemas.openxmlformats.org/officeDocument/2006/relationships/image" Target="../media/image74.png"/><Relationship Id="rId17" Type="http://schemas.openxmlformats.org/officeDocument/2006/relationships/image" Target="../media/image72.png"/><Relationship Id="rId16" Type="http://schemas.openxmlformats.org/officeDocument/2006/relationships/image" Target="../media/image70.png"/><Relationship Id="rId19" Type="http://schemas.openxmlformats.org/officeDocument/2006/relationships/image" Target="../media/image71.png"/><Relationship Id="rId18" Type="http://schemas.openxmlformats.org/officeDocument/2006/relationships/image" Target="../media/image7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9.png"/><Relationship Id="rId4" Type="http://schemas.openxmlformats.org/officeDocument/2006/relationships/image" Target="../media/image65.png"/><Relationship Id="rId5" Type="http://schemas.openxmlformats.org/officeDocument/2006/relationships/image" Target="../media/image64.png"/><Relationship Id="rId6" Type="http://schemas.openxmlformats.org/officeDocument/2006/relationships/image" Target="../media/image69.png"/><Relationship Id="rId7" Type="http://schemas.openxmlformats.org/officeDocument/2006/relationships/image" Target="../media/image8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3.png"/><Relationship Id="rId4" Type="http://schemas.openxmlformats.org/officeDocument/2006/relationships/image" Target="../media/image86.png"/><Relationship Id="rId5" Type="http://schemas.openxmlformats.org/officeDocument/2006/relationships/image" Target="../media/image9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bilans-ges.ademe.fr/docutheque/docs/GUIDE%20PLAN%20D'ACTION.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5.png"/><Relationship Id="rId4" Type="http://schemas.openxmlformats.org/officeDocument/2006/relationships/image" Target="../media/image57.png"/><Relationship Id="rId5" Type="http://schemas.openxmlformats.org/officeDocument/2006/relationships/image" Target="../media/image8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6.jpg"/><Relationship Id="rId4" Type="http://schemas.openxmlformats.org/officeDocument/2006/relationships/image" Target="../media/image103.png"/><Relationship Id="rId5" Type="http://schemas.openxmlformats.org/officeDocument/2006/relationships/image" Target="../media/image9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4.png"/><Relationship Id="rId4" Type="http://schemas.openxmlformats.org/officeDocument/2006/relationships/image" Target="../media/image9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0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34.png"/><Relationship Id="rId4" Type="http://schemas.openxmlformats.org/officeDocument/2006/relationships/image" Target="../media/image11.png"/><Relationship Id="rId5" Type="http://schemas.openxmlformats.org/officeDocument/2006/relationships/image" Target="../media/image45.png"/><Relationship Id="rId6" Type="http://schemas.openxmlformats.org/officeDocument/2006/relationships/image" Target="../media/image3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7.png"/><Relationship Id="rId4" Type="http://schemas.openxmlformats.org/officeDocument/2006/relationships/image" Target="../media/image97.png"/><Relationship Id="rId9" Type="http://schemas.openxmlformats.org/officeDocument/2006/relationships/image" Target="../media/image110.png"/><Relationship Id="rId5" Type="http://schemas.openxmlformats.org/officeDocument/2006/relationships/image" Target="../media/image82.png"/><Relationship Id="rId6" Type="http://schemas.openxmlformats.org/officeDocument/2006/relationships/image" Target="../media/image90.png"/><Relationship Id="rId7" Type="http://schemas.openxmlformats.org/officeDocument/2006/relationships/image" Target="../media/image101.png"/><Relationship Id="rId8" Type="http://schemas.openxmlformats.org/officeDocument/2006/relationships/image" Target="../media/image8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2.png"/><Relationship Id="rId4" Type="http://schemas.openxmlformats.org/officeDocument/2006/relationships/image" Target="../media/image108.png"/><Relationship Id="rId5" Type="http://schemas.openxmlformats.org/officeDocument/2006/relationships/image" Target="../media/image100.png"/><Relationship Id="rId6" Type="http://schemas.openxmlformats.org/officeDocument/2006/relationships/image" Target="../media/image10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89.png"/><Relationship Id="rId4" Type="http://schemas.openxmlformats.org/officeDocument/2006/relationships/image" Target="../media/image105.png"/><Relationship Id="rId5" Type="http://schemas.openxmlformats.org/officeDocument/2006/relationships/image" Target="../media/image111.png"/><Relationship Id="rId6" Type="http://schemas.openxmlformats.org/officeDocument/2006/relationships/image" Target="../media/image10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0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4.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unfccc.int/timeline/" TargetMode="External"/><Relationship Id="rId4" Type="http://schemas.openxmlformats.org/officeDocument/2006/relationships/image" Target="../media/image57.png"/><Relationship Id="rId5" Type="http://schemas.openxmlformats.org/officeDocument/2006/relationships/image" Target="../media/image56.png"/><Relationship Id="rId6"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2.png"/><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0.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g27a6cee56d1_1_0"/>
          <p:cNvSpPr/>
          <p:nvPr/>
        </p:nvSpPr>
        <p:spPr>
          <a:xfrm>
            <a:off x="4648578" y="1412386"/>
            <a:ext cx="2841300" cy="2841300"/>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nvGrpSpPr>
          <p:cNvPr id="1040" name="Google Shape;1040;g27a6cee56d1_1_0"/>
          <p:cNvGrpSpPr/>
          <p:nvPr/>
        </p:nvGrpSpPr>
        <p:grpSpPr>
          <a:xfrm>
            <a:off x="4959906" y="1723773"/>
            <a:ext cx="2219185" cy="2219185"/>
            <a:chOff x="4547049" y="1897856"/>
            <a:chExt cx="3072813" cy="3072813"/>
          </a:xfrm>
        </p:grpSpPr>
        <p:sp>
          <p:nvSpPr>
            <p:cNvPr id="1041" name="Google Shape;1041;g27a6cee56d1_1_0"/>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42" name="Google Shape;1042;g27a6cee56d1_1_0"/>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043" name="Google Shape;1043;g27a6cee56d1_1_0"/>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044" name="Google Shape;1044;g27a6cee56d1_1_0"/>
          <p:cNvGrpSpPr/>
          <p:nvPr/>
        </p:nvGrpSpPr>
        <p:grpSpPr>
          <a:xfrm rot="1052113">
            <a:off x="7017464" y="2078607"/>
            <a:ext cx="1338449" cy="1227359"/>
            <a:chOff x="5655092" y="376887"/>
            <a:chExt cx="4490688" cy="4117967"/>
          </a:xfrm>
        </p:grpSpPr>
        <p:sp>
          <p:nvSpPr>
            <p:cNvPr id="1045" name="Google Shape;1045;g27a6cee56d1_1_0"/>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46" name="Google Shape;1046;g27a6cee56d1_1_0"/>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47" name="Google Shape;1047;g27a6cee56d1_1_0"/>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048" name="Google Shape;1048;g27a6cee56d1_1_0"/>
          <p:cNvGrpSpPr/>
          <p:nvPr/>
        </p:nvGrpSpPr>
        <p:grpSpPr>
          <a:xfrm rot="1151416">
            <a:off x="6155189" y="1329190"/>
            <a:ext cx="811247" cy="566598"/>
            <a:chOff x="5679779" y="1344421"/>
            <a:chExt cx="994636" cy="694682"/>
          </a:xfrm>
        </p:grpSpPr>
        <p:sp>
          <p:nvSpPr>
            <p:cNvPr id="1049" name="Google Shape;1049;g27a6cee56d1_1_0"/>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50" name="Google Shape;1050;g27a6cee56d1_1_0"/>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51" name="Google Shape;1051;g27a6cee56d1_1_0"/>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52" name="Google Shape;1052;g27a6cee56d1_1_0"/>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053" name="Google Shape;1053;g27a6cee56d1_1_0"/>
          <p:cNvGrpSpPr/>
          <p:nvPr/>
        </p:nvGrpSpPr>
        <p:grpSpPr>
          <a:xfrm rot="2779331">
            <a:off x="6882943" y="1481640"/>
            <a:ext cx="612529" cy="807468"/>
            <a:chOff x="5733156" y="4148510"/>
            <a:chExt cx="1306406" cy="1722173"/>
          </a:xfrm>
        </p:grpSpPr>
        <p:grpSp>
          <p:nvGrpSpPr>
            <p:cNvPr id="1054" name="Google Shape;1054;g27a6cee56d1_1_0"/>
            <p:cNvGrpSpPr/>
            <p:nvPr/>
          </p:nvGrpSpPr>
          <p:grpSpPr>
            <a:xfrm>
              <a:off x="5733156" y="4148510"/>
              <a:ext cx="1306406" cy="1722173"/>
              <a:chOff x="2445111" y="599435"/>
              <a:chExt cx="5312752" cy="7003551"/>
            </a:xfrm>
          </p:grpSpPr>
          <p:sp>
            <p:nvSpPr>
              <p:cNvPr id="1055" name="Google Shape;1055;g27a6cee56d1_1_0"/>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56" name="Google Shape;1056;g27a6cee56d1_1_0"/>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57" name="Google Shape;1057;g27a6cee56d1_1_0"/>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058" name="Google Shape;1058;g27a6cee56d1_1_0"/>
            <p:cNvGrpSpPr/>
            <p:nvPr/>
          </p:nvGrpSpPr>
          <p:grpSpPr>
            <a:xfrm>
              <a:off x="5960873" y="4970715"/>
              <a:ext cx="821180" cy="845659"/>
              <a:chOff x="954383" y="599435"/>
              <a:chExt cx="6803480" cy="7006287"/>
            </a:xfrm>
          </p:grpSpPr>
          <p:sp>
            <p:nvSpPr>
              <p:cNvPr id="1059" name="Google Shape;1059;g27a6cee56d1_1_0"/>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60" name="Google Shape;1060;g27a6cee56d1_1_0"/>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61" name="Google Shape;1061;g27a6cee56d1_1_0"/>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1062" name="Google Shape;1062;g27a6cee56d1_1_0"/>
          <p:cNvGrpSpPr/>
          <p:nvPr/>
        </p:nvGrpSpPr>
        <p:grpSpPr>
          <a:xfrm rot="-3294482">
            <a:off x="4593993" y="2077210"/>
            <a:ext cx="888937" cy="318131"/>
            <a:chOff x="2751274" y="4274125"/>
            <a:chExt cx="1502180" cy="537597"/>
          </a:xfrm>
        </p:grpSpPr>
        <p:sp>
          <p:nvSpPr>
            <p:cNvPr id="1063" name="Google Shape;1063;g27a6cee56d1_1_0"/>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64" name="Google Shape;1064;g27a6cee56d1_1_0"/>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65" name="Google Shape;1065;g27a6cee56d1_1_0"/>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066" name="Google Shape;1066;g27a6cee56d1_1_0"/>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067" name="Google Shape;1067;g27a6cee56d1_1_0"/>
          <p:cNvGrpSpPr/>
          <p:nvPr/>
        </p:nvGrpSpPr>
        <p:grpSpPr>
          <a:xfrm rot="-983565">
            <a:off x="5299952" y="1440607"/>
            <a:ext cx="822474" cy="418006"/>
            <a:chOff x="1786971" y="4942919"/>
            <a:chExt cx="2041500" cy="1037553"/>
          </a:xfrm>
        </p:grpSpPr>
        <p:sp>
          <p:nvSpPr>
            <p:cNvPr id="1068" name="Google Shape;1068;g27a6cee56d1_1_0"/>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69" name="Google Shape;1069;g27a6cee56d1_1_0"/>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70" name="Google Shape;1070;g27a6cee56d1_1_0"/>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071" name="Google Shape;1071;g27a6cee56d1_1_0"/>
            <p:cNvGrpSpPr/>
            <p:nvPr/>
          </p:nvGrpSpPr>
          <p:grpSpPr>
            <a:xfrm>
              <a:off x="2260716" y="5043925"/>
              <a:ext cx="1107466" cy="187777"/>
              <a:chOff x="7963057" y="2433000"/>
              <a:chExt cx="2294315" cy="371763"/>
            </a:xfrm>
          </p:grpSpPr>
          <p:grpSp>
            <p:nvGrpSpPr>
              <p:cNvPr id="1072" name="Google Shape;1072;g27a6cee56d1_1_0"/>
              <p:cNvGrpSpPr/>
              <p:nvPr/>
            </p:nvGrpSpPr>
            <p:grpSpPr>
              <a:xfrm>
                <a:off x="7963057" y="2433000"/>
                <a:ext cx="344422" cy="371763"/>
                <a:chOff x="6383215" y="2833551"/>
                <a:chExt cx="240300" cy="371763"/>
              </a:xfrm>
            </p:grpSpPr>
            <p:sp>
              <p:nvSpPr>
                <p:cNvPr id="1073" name="Google Shape;1073;g27a6cee56d1_1_0"/>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74" name="Google Shape;1074;g27a6cee56d1_1_0"/>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75" name="Google Shape;1075;g27a6cee56d1_1_0"/>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076" name="Google Shape;1076;g27a6cee56d1_1_0"/>
              <p:cNvGrpSpPr/>
              <p:nvPr/>
            </p:nvGrpSpPr>
            <p:grpSpPr>
              <a:xfrm>
                <a:off x="8933241" y="2433000"/>
                <a:ext cx="344422" cy="371763"/>
                <a:chOff x="6383215" y="2833551"/>
                <a:chExt cx="240300" cy="371763"/>
              </a:xfrm>
            </p:grpSpPr>
            <p:sp>
              <p:nvSpPr>
                <p:cNvPr id="1077" name="Google Shape;1077;g27a6cee56d1_1_0"/>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78" name="Google Shape;1078;g27a6cee56d1_1_0"/>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79" name="Google Shape;1079;g27a6cee56d1_1_0"/>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080" name="Google Shape;1080;g27a6cee56d1_1_0"/>
              <p:cNvGrpSpPr/>
              <p:nvPr/>
            </p:nvGrpSpPr>
            <p:grpSpPr>
              <a:xfrm>
                <a:off x="9912950" y="2433000"/>
                <a:ext cx="344422" cy="371763"/>
                <a:chOff x="6383215" y="2833551"/>
                <a:chExt cx="240300" cy="371763"/>
              </a:xfrm>
            </p:grpSpPr>
            <p:sp>
              <p:nvSpPr>
                <p:cNvPr id="1081" name="Google Shape;1081;g27a6cee56d1_1_0"/>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82" name="Google Shape;1082;g27a6cee56d1_1_0"/>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83" name="Google Shape;1083;g27a6cee56d1_1_0"/>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1084" name="Google Shape;1084;g27a6cee56d1_1_0"/>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85" name="Google Shape;1085;g27a6cee56d1_1_0"/>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86" name="Google Shape;1086;g27a6cee56d1_1_0"/>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87" name="Google Shape;1087;g27a6cee56d1_1_0"/>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088" name="Google Shape;1088;g27a6cee56d1_1_0"/>
            <p:cNvGrpSpPr/>
            <p:nvPr/>
          </p:nvGrpSpPr>
          <p:grpSpPr>
            <a:xfrm>
              <a:off x="1962400" y="5271505"/>
              <a:ext cx="302276" cy="682699"/>
              <a:chOff x="7384246" y="2899703"/>
              <a:chExt cx="626220" cy="1351612"/>
            </a:xfrm>
          </p:grpSpPr>
          <p:sp>
            <p:nvSpPr>
              <p:cNvPr id="1089" name="Google Shape;1089;g27a6cee56d1_1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0" name="Google Shape;1090;g27a6cee56d1_1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1" name="Google Shape;1091;g27a6cee56d1_1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2" name="Google Shape;1092;g27a6cee56d1_1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3" name="Google Shape;1093;g27a6cee56d1_1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4" name="Google Shape;1094;g27a6cee56d1_1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5" name="Google Shape;1095;g27a6cee56d1_1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6" name="Google Shape;1096;g27a6cee56d1_1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7" name="Google Shape;1097;g27a6cee56d1_1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8" name="Google Shape;1098;g27a6cee56d1_1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9" name="Google Shape;1099;g27a6cee56d1_1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100" name="Google Shape;1100;g27a6cee56d1_1_0"/>
            <p:cNvGrpSpPr/>
            <p:nvPr/>
          </p:nvGrpSpPr>
          <p:grpSpPr>
            <a:xfrm>
              <a:off x="2430437" y="5271505"/>
              <a:ext cx="302276" cy="682699"/>
              <a:chOff x="7384246" y="2899703"/>
              <a:chExt cx="626220" cy="1351612"/>
            </a:xfrm>
          </p:grpSpPr>
          <p:sp>
            <p:nvSpPr>
              <p:cNvPr id="1101" name="Google Shape;1101;g27a6cee56d1_1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2" name="Google Shape;1102;g27a6cee56d1_1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3" name="Google Shape;1103;g27a6cee56d1_1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4" name="Google Shape;1104;g27a6cee56d1_1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5" name="Google Shape;1105;g27a6cee56d1_1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6" name="Google Shape;1106;g27a6cee56d1_1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7" name="Google Shape;1107;g27a6cee56d1_1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8" name="Google Shape;1108;g27a6cee56d1_1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9" name="Google Shape;1109;g27a6cee56d1_1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0" name="Google Shape;1110;g27a6cee56d1_1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1" name="Google Shape;1111;g27a6cee56d1_1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112" name="Google Shape;1112;g27a6cee56d1_1_0"/>
            <p:cNvGrpSpPr/>
            <p:nvPr/>
          </p:nvGrpSpPr>
          <p:grpSpPr>
            <a:xfrm>
              <a:off x="2898475" y="5271505"/>
              <a:ext cx="302276" cy="682699"/>
              <a:chOff x="7384246" y="2899703"/>
              <a:chExt cx="626220" cy="1351612"/>
            </a:xfrm>
          </p:grpSpPr>
          <p:sp>
            <p:nvSpPr>
              <p:cNvPr id="1113" name="Google Shape;1113;g27a6cee56d1_1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4" name="Google Shape;1114;g27a6cee56d1_1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5" name="Google Shape;1115;g27a6cee56d1_1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6" name="Google Shape;1116;g27a6cee56d1_1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7" name="Google Shape;1117;g27a6cee56d1_1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8" name="Google Shape;1118;g27a6cee56d1_1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9" name="Google Shape;1119;g27a6cee56d1_1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0" name="Google Shape;1120;g27a6cee56d1_1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1" name="Google Shape;1121;g27a6cee56d1_1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2" name="Google Shape;1122;g27a6cee56d1_1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3" name="Google Shape;1123;g27a6cee56d1_1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124" name="Google Shape;1124;g27a6cee56d1_1_0"/>
            <p:cNvGrpSpPr/>
            <p:nvPr/>
          </p:nvGrpSpPr>
          <p:grpSpPr>
            <a:xfrm>
              <a:off x="3366513" y="5271505"/>
              <a:ext cx="302276" cy="682699"/>
              <a:chOff x="7384246" y="2899703"/>
              <a:chExt cx="626220" cy="1351612"/>
            </a:xfrm>
          </p:grpSpPr>
          <p:sp>
            <p:nvSpPr>
              <p:cNvPr id="1125" name="Google Shape;1125;g27a6cee56d1_1_0"/>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6" name="Google Shape;1126;g27a6cee56d1_1_0"/>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7" name="Google Shape;1127;g27a6cee56d1_1_0"/>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8" name="Google Shape;1128;g27a6cee56d1_1_0"/>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9" name="Google Shape;1129;g27a6cee56d1_1_0"/>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0" name="Google Shape;1130;g27a6cee56d1_1_0"/>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1" name="Google Shape;1131;g27a6cee56d1_1_0"/>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2" name="Google Shape;1132;g27a6cee56d1_1_0"/>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3" name="Google Shape;1133;g27a6cee56d1_1_0"/>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4" name="Google Shape;1134;g27a6cee56d1_1_0"/>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5" name="Google Shape;1135;g27a6cee56d1_1_0"/>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136" name="Google Shape;1136;g27a6cee56d1_1_0"/>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1137" name="Google Shape;1137;g27a6cee56d1_1_0"/>
          <p:cNvGrpSpPr/>
          <p:nvPr/>
        </p:nvGrpSpPr>
        <p:grpSpPr>
          <a:xfrm>
            <a:off x="4658164" y="1417975"/>
            <a:ext cx="450448" cy="450448"/>
            <a:chOff x="4266660" y="45289"/>
            <a:chExt cx="768290" cy="768290"/>
          </a:xfrm>
        </p:grpSpPr>
        <p:sp>
          <p:nvSpPr>
            <p:cNvPr id="1138" name="Google Shape;1138;g27a6cee56d1_1_0"/>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39" name="Google Shape;1139;g27a6cee56d1_1_0"/>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1140" name="Google Shape;1140;g27a6cee56d1_1_0"/>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pic>
        <p:nvPicPr>
          <p:cNvPr id="1141" name="Google Shape;1141;g27a6cee56d1_1_0"/>
          <p:cNvPicPr preferRelativeResize="0"/>
          <p:nvPr/>
        </p:nvPicPr>
        <p:blipFill rotWithShape="1">
          <a:blip r:embed="rId5">
            <a:alphaModFix/>
          </a:blip>
          <a:srcRect b="0" l="0" r="0" t="0"/>
          <a:stretch/>
        </p:blipFill>
        <p:spPr>
          <a:xfrm>
            <a:off x="902575" y="5324774"/>
            <a:ext cx="1298588" cy="1214100"/>
          </a:xfrm>
          <a:prstGeom prst="rect">
            <a:avLst/>
          </a:prstGeom>
          <a:noFill/>
          <a:ln>
            <a:noFill/>
          </a:ln>
        </p:spPr>
      </p:pic>
      <p:sp>
        <p:nvSpPr>
          <p:cNvPr id="1142" name="Google Shape;1142;g27a6cee56d1_1_0"/>
          <p:cNvSpPr txBox="1"/>
          <p:nvPr>
            <p:ph idx="2" type="subTitle"/>
          </p:nvPr>
        </p:nvSpPr>
        <p:spPr>
          <a:xfrm>
            <a:off x="-50" y="5725897"/>
            <a:ext cx="12211500" cy="12141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rPr lang="fr-FR"/>
              <a:t>Spargere la voce</a:t>
            </a:r>
            <a:endParaRPr/>
          </a:p>
        </p:txBody>
      </p:sp>
      <p:sp>
        <p:nvSpPr>
          <p:cNvPr id="1143" name="Google Shape;1143;g27a6cee56d1_1_0"/>
          <p:cNvSpPr txBox="1"/>
          <p:nvPr>
            <p:ph idx="1" type="subTitle"/>
          </p:nvPr>
        </p:nvSpPr>
        <p:spPr>
          <a:xfrm>
            <a:off x="275" y="5086800"/>
            <a:ext cx="12211500" cy="12141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rPr lang="fr-FR"/>
              <a:t>F</a:t>
            </a:r>
            <a:r>
              <a:rPr lang="fr-FR"/>
              <a:t>ase 5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1"/>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Budget globale di CO2</a:t>
            </a:r>
            <a:endParaRPr/>
          </a:p>
        </p:txBody>
      </p:sp>
      <p:sp>
        <p:nvSpPr>
          <p:cNvPr id="1274" name="Google Shape;1274;p1"/>
          <p:cNvSpPr/>
          <p:nvPr/>
        </p:nvSpPr>
        <p:spPr>
          <a:xfrm>
            <a:off x="7120723" y="6037786"/>
            <a:ext cx="287999" cy="28799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75" name="Google Shape;1275;p1"/>
          <p:cNvSpPr txBox="1"/>
          <p:nvPr/>
        </p:nvSpPr>
        <p:spPr>
          <a:xfrm>
            <a:off x="7503541" y="6060947"/>
            <a:ext cx="4175760" cy="238760"/>
          </a:xfrm>
          <a:prstGeom prst="rect">
            <a:avLst/>
          </a:prstGeom>
          <a:noFill/>
          <a:ln>
            <a:noFill/>
          </a:ln>
        </p:spPr>
        <p:txBody>
          <a:bodyPr anchorCtr="0" anchor="t" bIns="0" lIns="0" spcFirstLastPara="1" rIns="0" wrap="square" tIns="12700">
            <a:noAutofit/>
          </a:bodyPr>
          <a:lstStyle/>
          <a:p>
            <a:pPr indent="0" lvl="0" marL="38100" marR="0" rtl="0" algn="l">
              <a:lnSpc>
                <a:spcPct val="100000"/>
              </a:lnSpc>
              <a:spcBef>
                <a:spcPts val="0"/>
              </a:spcBef>
              <a:spcAft>
                <a:spcPts val="0"/>
              </a:spcAft>
              <a:buClr>
                <a:srgbClr val="000000"/>
              </a:buClr>
              <a:buSzPts val="1400"/>
              <a:buFont typeface="Arial"/>
              <a:buNone/>
            </a:pPr>
            <a:r>
              <a:rPr b="0" i="1" lang="fr-FR" sz="1400" u="none" cap="none" strike="noStrike">
                <a:solidFill>
                  <a:srgbClr val="000000"/>
                </a:solidFill>
                <a:latin typeface="Corbel"/>
                <a:ea typeface="Corbel"/>
                <a:cs typeface="Corbel"/>
                <a:sym typeface="Corbel"/>
              </a:rPr>
              <a:t>Gas a effetto serra equivalenti 200 GtCO</a:t>
            </a:r>
            <a:r>
              <a:rPr b="0" baseline="-25000" i="1" lang="fr-FR" sz="1350" u="none" cap="none" strike="noStrike">
                <a:solidFill>
                  <a:srgbClr val="000000"/>
                </a:solidFill>
                <a:latin typeface="Corbel"/>
                <a:ea typeface="Corbel"/>
                <a:cs typeface="Corbel"/>
                <a:sym typeface="Corbel"/>
              </a:rPr>
              <a:t>2</a:t>
            </a:r>
            <a:r>
              <a:rPr b="0" i="1" lang="fr-FR" sz="1400" u="none" cap="none" strike="noStrike">
                <a:solidFill>
                  <a:srgbClr val="000000"/>
                </a:solidFill>
                <a:latin typeface="Corbel"/>
                <a:ea typeface="Corbel"/>
                <a:cs typeface="Corbel"/>
                <a:sym typeface="Corbel"/>
              </a:rPr>
              <a:t>eq</a:t>
            </a:r>
            <a:endParaRPr b="0" i="0" sz="1400" u="none" cap="none" strike="noStrike">
              <a:solidFill>
                <a:srgbClr val="000000"/>
              </a:solidFill>
              <a:latin typeface="Corbel"/>
              <a:ea typeface="Corbel"/>
              <a:cs typeface="Corbel"/>
              <a:sym typeface="Corbel"/>
            </a:endParaRPr>
          </a:p>
        </p:txBody>
      </p:sp>
      <p:grpSp>
        <p:nvGrpSpPr>
          <p:cNvPr id="1276" name="Google Shape;1276;p1"/>
          <p:cNvGrpSpPr/>
          <p:nvPr/>
        </p:nvGrpSpPr>
        <p:grpSpPr>
          <a:xfrm>
            <a:off x="520816" y="1413000"/>
            <a:ext cx="5033318" cy="5252747"/>
            <a:chOff x="475905" y="1046960"/>
            <a:chExt cx="5361543" cy="5552107"/>
          </a:xfrm>
        </p:grpSpPr>
        <p:sp>
          <p:nvSpPr>
            <p:cNvPr id="1277" name="Google Shape;1277;p1"/>
            <p:cNvSpPr/>
            <p:nvPr/>
          </p:nvSpPr>
          <p:spPr>
            <a:xfrm>
              <a:off x="736815" y="1406654"/>
              <a:ext cx="115480" cy="5183220"/>
            </a:xfrm>
            <a:custGeom>
              <a:rect b="b" l="l" r="r" t="t"/>
              <a:pathLst>
                <a:path extrusionOk="0" h="5542915" w="114300">
                  <a:moveTo>
                    <a:pt x="76200" y="95253"/>
                  </a:moveTo>
                  <a:lnTo>
                    <a:pt x="38100" y="95253"/>
                  </a:lnTo>
                  <a:lnTo>
                    <a:pt x="38099" y="5542350"/>
                  </a:lnTo>
                  <a:lnTo>
                    <a:pt x="76199" y="5542350"/>
                  </a:lnTo>
                  <a:lnTo>
                    <a:pt x="76200" y="95253"/>
                  </a:lnTo>
                  <a:close/>
                </a:path>
                <a:path extrusionOk="0" h="5542915" w="114300">
                  <a:moveTo>
                    <a:pt x="57150" y="0"/>
                  </a:moveTo>
                  <a:lnTo>
                    <a:pt x="0" y="114300"/>
                  </a:lnTo>
                  <a:lnTo>
                    <a:pt x="38099" y="114300"/>
                  </a:lnTo>
                  <a:lnTo>
                    <a:pt x="38100" y="95253"/>
                  </a:lnTo>
                  <a:lnTo>
                    <a:pt x="104776" y="95253"/>
                  </a:lnTo>
                  <a:lnTo>
                    <a:pt x="57150" y="0"/>
                  </a:lnTo>
                  <a:close/>
                </a:path>
                <a:path extrusionOk="0" h="5542915" w="114300">
                  <a:moveTo>
                    <a:pt x="104776" y="95253"/>
                  </a:moveTo>
                  <a:lnTo>
                    <a:pt x="76200" y="95253"/>
                  </a:lnTo>
                  <a:lnTo>
                    <a:pt x="76199" y="114300"/>
                  </a:lnTo>
                  <a:lnTo>
                    <a:pt x="114300" y="114300"/>
                  </a:lnTo>
                  <a:lnTo>
                    <a:pt x="104776" y="95253"/>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78" name="Google Shape;1278;p1"/>
            <p:cNvSpPr/>
            <p:nvPr/>
          </p:nvSpPr>
          <p:spPr>
            <a:xfrm>
              <a:off x="1013419" y="3167469"/>
              <a:ext cx="1024127" cy="66141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79" name="Google Shape;1279;p1"/>
            <p:cNvSpPr/>
            <p:nvPr/>
          </p:nvSpPr>
          <p:spPr>
            <a:xfrm>
              <a:off x="1025447" y="3880251"/>
              <a:ext cx="1024127" cy="66141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80" name="Google Shape;1280;p1"/>
            <p:cNvSpPr/>
            <p:nvPr/>
          </p:nvSpPr>
          <p:spPr>
            <a:xfrm>
              <a:off x="1025447" y="4566051"/>
              <a:ext cx="1024127" cy="65836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81" name="Google Shape;1281;p1"/>
            <p:cNvSpPr/>
            <p:nvPr/>
          </p:nvSpPr>
          <p:spPr>
            <a:xfrm>
              <a:off x="1025447" y="5248804"/>
              <a:ext cx="1024127" cy="661416"/>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82" name="Google Shape;1282;p1"/>
            <p:cNvSpPr/>
            <p:nvPr/>
          </p:nvSpPr>
          <p:spPr>
            <a:xfrm>
              <a:off x="1025447" y="5934604"/>
              <a:ext cx="1024127" cy="661416"/>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83" name="Google Shape;1283;p1"/>
            <p:cNvSpPr/>
            <p:nvPr/>
          </p:nvSpPr>
          <p:spPr>
            <a:xfrm>
              <a:off x="3546307" y="3245005"/>
              <a:ext cx="114300" cy="3344545"/>
            </a:xfrm>
            <a:custGeom>
              <a:rect b="b" l="l" r="r" t="t"/>
              <a:pathLst>
                <a:path extrusionOk="0" h="3344545" w="114300">
                  <a:moveTo>
                    <a:pt x="76200" y="95248"/>
                  </a:moveTo>
                  <a:lnTo>
                    <a:pt x="38100" y="95248"/>
                  </a:lnTo>
                  <a:lnTo>
                    <a:pt x="38100" y="3344304"/>
                  </a:lnTo>
                  <a:lnTo>
                    <a:pt x="76200" y="3344304"/>
                  </a:lnTo>
                  <a:lnTo>
                    <a:pt x="76200" y="95248"/>
                  </a:lnTo>
                  <a:close/>
                </a:path>
                <a:path extrusionOk="0" h="3344545" w="114300">
                  <a:moveTo>
                    <a:pt x="57150" y="0"/>
                  </a:moveTo>
                  <a:lnTo>
                    <a:pt x="0" y="114300"/>
                  </a:lnTo>
                  <a:lnTo>
                    <a:pt x="38100" y="114300"/>
                  </a:lnTo>
                  <a:lnTo>
                    <a:pt x="38100" y="95248"/>
                  </a:lnTo>
                  <a:lnTo>
                    <a:pt x="104774" y="95248"/>
                  </a:lnTo>
                  <a:lnTo>
                    <a:pt x="57150" y="0"/>
                  </a:lnTo>
                  <a:close/>
                </a:path>
                <a:path extrusionOk="0" h="3344545" w="114300">
                  <a:moveTo>
                    <a:pt x="104774" y="95248"/>
                  </a:moveTo>
                  <a:lnTo>
                    <a:pt x="76200" y="95248"/>
                  </a:lnTo>
                  <a:lnTo>
                    <a:pt x="76200" y="114300"/>
                  </a:lnTo>
                  <a:lnTo>
                    <a:pt x="114300" y="114300"/>
                  </a:lnTo>
                  <a:lnTo>
                    <a:pt x="104774" y="9524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84" name="Google Shape;1284;p1"/>
            <p:cNvSpPr txBox="1"/>
            <p:nvPr/>
          </p:nvSpPr>
          <p:spPr>
            <a:xfrm>
              <a:off x="3906202" y="5070412"/>
              <a:ext cx="1931245" cy="513080"/>
            </a:xfrm>
            <a:prstGeom prst="rect">
              <a:avLst/>
            </a:prstGeom>
            <a:noFill/>
            <a:ln>
              <a:noFill/>
            </a:ln>
          </p:spPr>
          <p:txBody>
            <a:bodyPr anchorCtr="0" anchor="t" bIns="0" lIns="0" spcFirstLastPara="1" rIns="0" wrap="square" tIns="12700">
              <a:noAutofit/>
            </a:bodyPr>
            <a:lstStyle/>
            <a:p>
              <a:pPr indent="0" lvl="0" marL="38100" marR="30480" rtl="0" algn="l">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Già emesse</a:t>
              </a:r>
              <a:br>
                <a:rPr b="1" i="0" lang="fr-FR" sz="1600" u="none" cap="none" strike="noStrike">
                  <a:solidFill>
                    <a:srgbClr val="000000"/>
                  </a:solidFill>
                  <a:latin typeface="Corbel"/>
                  <a:ea typeface="Corbel"/>
                  <a:cs typeface="Corbel"/>
                  <a:sym typeface="Corbel"/>
                </a:rPr>
              </a:br>
              <a:r>
                <a:rPr b="1" i="0" lang="fr-FR" sz="1600" u="none" cap="none" strike="noStrike">
                  <a:solidFill>
                    <a:srgbClr val="000000"/>
                  </a:solidFill>
                  <a:latin typeface="Corbel"/>
                  <a:ea typeface="Corbel"/>
                  <a:cs typeface="Corbel"/>
                  <a:sym typeface="Corbel"/>
                </a:rPr>
                <a:t>1 940 GtCO</a:t>
              </a:r>
              <a:r>
                <a:rPr b="1" baseline="-25000" i="0" lang="fr-FR" sz="1650" u="none" cap="none" strike="noStrike">
                  <a:solidFill>
                    <a:srgbClr val="000000"/>
                  </a:solidFill>
                  <a:latin typeface="Corbel"/>
                  <a:ea typeface="Corbel"/>
                  <a:cs typeface="Corbel"/>
                  <a:sym typeface="Corbel"/>
                </a:rPr>
                <a:t>2</a:t>
              </a:r>
              <a:endParaRPr b="0" baseline="-25000" i="0" sz="1650" u="none" cap="none" strike="noStrike">
                <a:solidFill>
                  <a:srgbClr val="000000"/>
                </a:solidFill>
                <a:latin typeface="Corbel"/>
                <a:ea typeface="Corbel"/>
                <a:cs typeface="Corbel"/>
                <a:sym typeface="Corbel"/>
              </a:endParaRPr>
            </a:p>
          </p:txBody>
        </p:sp>
        <p:sp>
          <p:nvSpPr>
            <p:cNvPr id="1285" name="Google Shape;1285;p1"/>
            <p:cNvSpPr/>
            <p:nvPr/>
          </p:nvSpPr>
          <p:spPr>
            <a:xfrm>
              <a:off x="2189784" y="3197499"/>
              <a:ext cx="1024127" cy="658367"/>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86" name="Google Shape;1286;p1"/>
            <p:cNvSpPr/>
            <p:nvPr/>
          </p:nvSpPr>
          <p:spPr>
            <a:xfrm>
              <a:off x="2189784" y="3880251"/>
              <a:ext cx="1024127" cy="661415"/>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87" name="Google Shape;1287;p1"/>
            <p:cNvSpPr/>
            <p:nvPr/>
          </p:nvSpPr>
          <p:spPr>
            <a:xfrm>
              <a:off x="2189784" y="4566051"/>
              <a:ext cx="1024127" cy="661415"/>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88" name="Google Shape;1288;p1"/>
            <p:cNvSpPr/>
            <p:nvPr/>
          </p:nvSpPr>
          <p:spPr>
            <a:xfrm>
              <a:off x="2212724" y="5229312"/>
              <a:ext cx="1024127" cy="661416"/>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89" name="Google Shape;1289;p1"/>
            <p:cNvSpPr/>
            <p:nvPr/>
          </p:nvSpPr>
          <p:spPr>
            <a:xfrm>
              <a:off x="2189784" y="5937651"/>
              <a:ext cx="1024127" cy="661416"/>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90" name="Google Shape;1290;p1"/>
            <p:cNvSpPr/>
            <p:nvPr/>
          </p:nvSpPr>
          <p:spPr>
            <a:xfrm>
              <a:off x="3691609" y="3243072"/>
              <a:ext cx="1771014" cy="2540"/>
            </a:xfrm>
            <a:custGeom>
              <a:rect b="b" l="l" r="r" t="t"/>
              <a:pathLst>
                <a:path extrusionOk="0" h="2539" w="1771014">
                  <a:moveTo>
                    <a:pt x="0" y="1933"/>
                  </a:moveTo>
                  <a:lnTo>
                    <a:pt x="1770529"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91" name="Google Shape;1291;p1"/>
            <p:cNvSpPr txBox="1"/>
            <p:nvPr/>
          </p:nvSpPr>
          <p:spPr>
            <a:xfrm rot="-5400000">
              <a:off x="-398011" y="3358184"/>
              <a:ext cx="2010108" cy="262277"/>
            </a:xfrm>
            <a:prstGeom prst="rect">
              <a:avLst/>
            </a:prstGeom>
            <a:noFill/>
            <a:ln>
              <a:noFill/>
            </a:ln>
          </p:spPr>
          <p:txBody>
            <a:bodyPr anchorCtr="0" anchor="t" bIns="0" lIns="0" spcFirstLastPara="1" rIns="0" wrap="square" tIns="13950">
              <a:noAutofit/>
            </a:bodyPr>
            <a:lstStyle/>
            <a:p>
              <a:pPr indent="0" lvl="0" marL="12700" marR="0" rtl="0" algn="l">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Budget di CO 2</a:t>
              </a:r>
              <a:endParaRPr b="0" i="0" sz="1600" u="none" cap="none" strike="noStrike">
                <a:solidFill>
                  <a:srgbClr val="000000"/>
                </a:solidFill>
                <a:latin typeface="Corbel"/>
                <a:ea typeface="Corbel"/>
                <a:cs typeface="Corbel"/>
                <a:sym typeface="Corbel"/>
              </a:endParaRPr>
            </a:p>
          </p:txBody>
        </p:sp>
        <p:sp>
          <p:nvSpPr>
            <p:cNvPr id="1292" name="Google Shape;1292;p1"/>
            <p:cNvSpPr/>
            <p:nvPr/>
          </p:nvSpPr>
          <p:spPr>
            <a:xfrm>
              <a:off x="1037639" y="2490364"/>
              <a:ext cx="1024128" cy="661415"/>
            </a:xfrm>
            <a:prstGeom prst="rect">
              <a:avLst/>
            </a:prstGeom>
            <a:blipFill rotWithShape="1">
              <a:blip r:embed="rId1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93" name="Google Shape;1293;p1"/>
            <p:cNvSpPr/>
            <p:nvPr/>
          </p:nvSpPr>
          <p:spPr>
            <a:xfrm>
              <a:off x="3533696" y="2492617"/>
              <a:ext cx="114300" cy="734695"/>
            </a:xfrm>
            <a:custGeom>
              <a:rect b="b" l="l" r="r" t="t"/>
              <a:pathLst>
                <a:path extrusionOk="0" h="734694" w="114300">
                  <a:moveTo>
                    <a:pt x="76200" y="95250"/>
                  </a:moveTo>
                  <a:lnTo>
                    <a:pt x="38100" y="95250"/>
                  </a:lnTo>
                  <a:lnTo>
                    <a:pt x="38100" y="734136"/>
                  </a:lnTo>
                  <a:lnTo>
                    <a:pt x="76200" y="734136"/>
                  </a:lnTo>
                  <a:lnTo>
                    <a:pt x="76200" y="95250"/>
                  </a:lnTo>
                  <a:close/>
                </a:path>
                <a:path extrusionOk="0" h="734694" w="114300">
                  <a:moveTo>
                    <a:pt x="57151" y="0"/>
                  </a:moveTo>
                  <a:lnTo>
                    <a:pt x="0" y="114300"/>
                  </a:lnTo>
                  <a:lnTo>
                    <a:pt x="38100" y="114300"/>
                  </a:lnTo>
                  <a:lnTo>
                    <a:pt x="38100" y="95250"/>
                  </a:lnTo>
                  <a:lnTo>
                    <a:pt x="104775" y="95250"/>
                  </a:lnTo>
                  <a:lnTo>
                    <a:pt x="57151" y="0"/>
                  </a:lnTo>
                  <a:close/>
                </a:path>
                <a:path extrusionOk="0" h="734694" w="114300">
                  <a:moveTo>
                    <a:pt x="104775" y="95250"/>
                  </a:moveTo>
                  <a:lnTo>
                    <a:pt x="76200" y="95250"/>
                  </a:lnTo>
                  <a:lnTo>
                    <a:pt x="76200" y="114300"/>
                  </a:lnTo>
                  <a:lnTo>
                    <a:pt x="114300" y="114300"/>
                  </a:lnTo>
                  <a:lnTo>
                    <a:pt x="104775" y="95250"/>
                  </a:lnTo>
                  <a:close/>
                </a:path>
              </a:pathLst>
            </a:custGeom>
            <a:solidFill>
              <a:srgbClr val="70AD4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94" name="Google Shape;1294;p1"/>
            <p:cNvSpPr/>
            <p:nvPr/>
          </p:nvSpPr>
          <p:spPr>
            <a:xfrm>
              <a:off x="2201976" y="2493411"/>
              <a:ext cx="1027176" cy="661415"/>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95" name="Google Shape;1295;p1"/>
            <p:cNvSpPr/>
            <p:nvPr/>
          </p:nvSpPr>
          <p:spPr>
            <a:xfrm>
              <a:off x="968234" y="1089215"/>
              <a:ext cx="1027176" cy="661415"/>
            </a:xfrm>
            <a:prstGeom prst="rect">
              <a:avLst/>
            </a:prstGeom>
            <a:blipFill rotWithShape="1">
              <a:blip r:embed="rId1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96" name="Google Shape;1296;p1"/>
            <p:cNvSpPr/>
            <p:nvPr/>
          </p:nvSpPr>
          <p:spPr>
            <a:xfrm>
              <a:off x="1010208" y="1822852"/>
              <a:ext cx="1027176" cy="661415"/>
            </a:xfrm>
            <a:prstGeom prst="rect">
              <a:avLst/>
            </a:prstGeom>
            <a:blipFill rotWithShape="1">
              <a:blip r:embed="rId1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97" name="Google Shape;1297;p1"/>
            <p:cNvSpPr/>
            <p:nvPr/>
          </p:nvSpPr>
          <p:spPr>
            <a:xfrm>
              <a:off x="3736022" y="1046960"/>
              <a:ext cx="114300" cy="2179955"/>
            </a:xfrm>
            <a:custGeom>
              <a:rect b="b" l="l" r="r" t="t"/>
              <a:pathLst>
                <a:path extrusionOk="0" h="2179955" w="114300">
                  <a:moveTo>
                    <a:pt x="76200" y="95247"/>
                  </a:moveTo>
                  <a:lnTo>
                    <a:pt x="38100" y="95247"/>
                  </a:lnTo>
                  <a:lnTo>
                    <a:pt x="38098" y="2179793"/>
                  </a:lnTo>
                  <a:lnTo>
                    <a:pt x="76198" y="2179793"/>
                  </a:lnTo>
                  <a:lnTo>
                    <a:pt x="76200" y="95247"/>
                  </a:lnTo>
                  <a:close/>
                </a:path>
                <a:path extrusionOk="0" h="2179955" w="114300">
                  <a:moveTo>
                    <a:pt x="57150" y="0"/>
                  </a:moveTo>
                  <a:lnTo>
                    <a:pt x="0" y="114300"/>
                  </a:lnTo>
                  <a:lnTo>
                    <a:pt x="38099" y="114300"/>
                  </a:lnTo>
                  <a:lnTo>
                    <a:pt x="38100" y="95247"/>
                  </a:lnTo>
                  <a:lnTo>
                    <a:pt x="104773" y="95247"/>
                  </a:lnTo>
                  <a:lnTo>
                    <a:pt x="57150" y="0"/>
                  </a:lnTo>
                  <a:close/>
                </a:path>
                <a:path extrusionOk="0" h="2179955" w="114300">
                  <a:moveTo>
                    <a:pt x="104773" y="95247"/>
                  </a:moveTo>
                  <a:lnTo>
                    <a:pt x="76200" y="95247"/>
                  </a:lnTo>
                  <a:lnTo>
                    <a:pt x="76199" y="114300"/>
                  </a:lnTo>
                  <a:lnTo>
                    <a:pt x="114300" y="114300"/>
                  </a:lnTo>
                  <a:lnTo>
                    <a:pt x="104773" y="95247"/>
                  </a:lnTo>
                  <a:close/>
                </a:path>
              </a:pathLst>
            </a:custGeom>
            <a:solidFill>
              <a:srgbClr val="C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298" name="Google Shape;1298;p1"/>
            <p:cNvSpPr txBox="1"/>
            <p:nvPr/>
          </p:nvSpPr>
          <p:spPr>
            <a:xfrm>
              <a:off x="4157674" y="1256314"/>
              <a:ext cx="1553696" cy="1668780"/>
            </a:xfrm>
            <a:prstGeom prst="rect">
              <a:avLst/>
            </a:prstGeom>
            <a:noFill/>
            <a:ln>
              <a:noFill/>
            </a:ln>
          </p:spPr>
          <p:txBody>
            <a:bodyPr anchorCtr="0" anchor="t" bIns="0" lIns="0" spcFirstLastPara="1" rIns="0" wrap="square" tIns="12700">
              <a:noAutofit/>
            </a:bodyPr>
            <a:lstStyle/>
            <a:p>
              <a:pPr indent="0" lvl="0" marL="50800" marR="177800" rtl="0" algn="l">
                <a:lnSpc>
                  <a:spcPct val="100000"/>
                </a:lnSpc>
                <a:spcBef>
                  <a:spcPts val="0"/>
                </a:spcBef>
                <a:spcAft>
                  <a:spcPts val="0"/>
                </a:spcAft>
                <a:buClr>
                  <a:srgbClr val="000000"/>
                </a:buClr>
                <a:buSzPts val="1600"/>
                <a:buFont typeface="Arial"/>
                <a:buNone/>
              </a:pPr>
              <a:r>
                <a:rPr b="1" i="0" lang="fr-FR" sz="1600" u="none" cap="none" strike="noStrike">
                  <a:solidFill>
                    <a:srgbClr val="C00000"/>
                  </a:solidFill>
                  <a:latin typeface="Corbel"/>
                  <a:ea typeface="Corbel"/>
                  <a:cs typeface="Corbel"/>
                  <a:sym typeface="Corbel"/>
                </a:rPr>
                <a:t>2°C budget 1 170 GtCO</a:t>
              </a:r>
              <a:r>
                <a:rPr b="1" baseline="-25000" i="0" lang="fr-FR" sz="1650" u="none" cap="none" strike="noStrike">
                  <a:solidFill>
                    <a:srgbClr val="C00000"/>
                  </a:solidFill>
                  <a:latin typeface="Corbel"/>
                  <a:ea typeface="Corbel"/>
                  <a:cs typeface="Corbel"/>
                  <a:sym typeface="Corbel"/>
                </a:rPr>
                <a:t>2</a:t>
              </a:r>
              <a:endParaRPr b="0" baseline="-25000" i="0" sz="165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57150" marR="43180" rtl="0" algn="l">
                <a:lnSpc>
                  <a:spcPct val="115151"/>
                </a:lnSpc>
                <a:spcBef>
                  <a:spcPts val="0"/>
                </a:spcBef>
                <a:spcAft>
                  <a:spcPts val="0"/>
                </a:spcAft>
                <a:buClr>
                  <a:srgbClr val="000000"/>
                </a:buClr>
                <a:buSzPts val="1600"/>
                <a:buFont typeface="Arial"/>
                <a:buNone/>
              </a:pPr>
              <a:r>
                <a:rPr b="1" i="0" lang="fr-FR" sz="1600" u="none" cap="none" strike="noStrike">
                  <a:solidFill>
                    <a:srgbClr val="70AD47"/>
                  </a:solidFill>
                  <a:latin typeface="Corbel"/>
                  <a:ea typeface="Corbel"/>
                  <a:cs typeface="Corbel"/>
                  <a:sym typeface="Corbel"/>
                </a:rPr>
                <a:t>1.5°C budget 420 GtCO</a:t>
              </a:r>
              <a:r>
                <a:rPr b="1" baseline="-25000" i="0" lang="fr-FR" sz="1650" u="none" cap="none" strike="noStrike">
                  <a:solidFill>
                    <a:srgbClr val="70AD47"/>
                  </a:solidFill>
                  <a:latin typeface="Corbel"/>
                  <a:ea typeface="Corbel"/>
                  <a:cs typeface="Corbel"/>
                  <a:sym typeface="Corbel"/>
                </a:rPr>
                <a:t>2</a:t>
              </a:r>
              <a:endParaRPr b="0" baseline="-25000" i="0" sz="1650" u="none" cap="none" strike="noStrike">
                <a:solidFill>
                  <a:srgbClr val="000000"/>
                </a:solidFill>
                <a:latin typeface="Corbel"/>
                <a:ea typeface="Corbel"/>
                <a:cs typeface="Corbel"/>
                <a:sym typeface="Corbel"/>
              </a:endParaRPr>
            </a:p>
            <a:p>
              <a:pPr indent="0" lvl="0" marL="235584" marR="0" rtl="0" algn="l">
                <a:lnSpc>
                  <a:spcPct val="100000"/>
                </a:lnSpc>
                <a:spcBef>
                  <a:spcPts val="1305"/>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2018</a:t>
              </a:r>
              <a:endParaRPr b="0" i="0" sz="1600" u="none" cap="none" strike="noStrike">
                <a:solidFill>
                  <a:srgbClr val="000000"/>
                </a:solidFill>
                <a:latin typeface="Corbel"/>
                <a:ea typeface="Corbel"/>
                <a:cs typeface="Corbel"/>
                <a:sym typeface="Corbel"/>
              </a:endParaRPr>
            </a:p>
          </p:txBody>
        </p:sp>
        <p:sp>
          <p:nvSpPr>
            <p:cNvPr id="1299" name="Google Shape;1299;p1"/>
            <p:cNvSpPr/>
            <p:nvPr/>
          </p:nvSpPr>
          <p:spPr>
            <a:xfrm>
              <a:off x="2135617" y="1092264"/>
              <a:ext cx="1024128" cy="658367"/>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300" name="Google Shape;1300;p1"/>
            <p:cNvSpPr/>
            <p:nvPr/>
          </p:nvSpPr>
          <p:spPr>
            <a:xfrm>
              <a:off x="2177591" y="1825899"/>
              <a:ext cx="1024128" cy="661415"/>
            </a:xfrm>
            <a:prstGeom prst="rect">
              <a:avLst/>
            </a:prstGeom>
            <a:blipFill rotWithShape="1">
              <a:blip r:embed="rId1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sp>
        <p:nvSpPr>
          <p:cNvPr id="1301" name="Google Shape;1301;p1"/>
          <p:cNvSpPr txBox="1"/>
          <p:nvPr/>
        </p:nvSpPr>
        <p:spPr>
          <a:xfrm>
            <a:off x="7856772" y="1692676"/>
            <a:ext cx="2992120" cy="1102618"/>
          </a:xfrm>
          <a:prstGeom prst="rect">
            <a:avLst/>
          </a:prstGeom>
          <a:solidFill>
            <a:srgbClr val="F79124"/>
          </a:solidFill>
          <a:ln>
            <a:noFill/>
          </a:ln>
        </p:spPr>
        <p:txBody>
          <a:bodyPr anchorCtr="0" anchor="t" bIns="0" lIns="0" spcFirstLastPara="1" rIns="0" wrap="square" tIns="4445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FFFFFF"/>
                </a:solidFill>
                <a:latin typeface="Corbel"/>
                <a:ea typeface="Corbel"/>
                <a:cs typeface="Corbel"/>
                <a:sym typeface="Corbel"/>
              </a:rPr>
              <a:t>Attuali emissioni di gas a effetto serra</a:t>
            </a:r>
            <a:endParaRPr b="0" i="0" sz="1800" u="none" cap="none" strike="noStrike">
              <a:solidFill>
                <a:srgbClr val="000000"/>
              </a:solidFill>
              <a:latin typeface="Corbel"/>
              <a:ea typeface="Corbel"/>
              <a:cs typeface="Corbel"/>
              <a:sym typeface="Corbel"/>
            </a:endParaRPr>
          </a:p>
          <a:p>
            <a:pPr indent="0" lvl="0" marL="0" marR="0" rtl="0" algn="ctr">
              <a:lnSpc>
                <a:spcPct val="119285"/>
              </a:lnSpc>
              <a:spcBef>
                <a:spcPts val="0"/>
              </a:spcBef>
              <a:spcAft>
                <a:spcPts val="0"/>
              </a:spcAft>
              <a:buClr>
                <a:srgbClr val="000000"/>
              </a:buClr>
              <a:buSzPts val="1800"/>
              <a:buFont typeface="Arial"/>
              <a:buNone/>
            </a:pPr>
            <a:r>
              <a:rPr b="1" i="0" lang="fr-FR" sz="1800" u="none" cap="none" strike="noStrike">
                <a:solidFill>
                  <a:srgbClr val="FFFFFF"/>
                </a:solidFill>
                <a:latin typeface="Corbel"/>
                <a:ea typeface="Corbel"/>
                <a:cs typeface="Corbel"/>
                <a:sym typeface="Corbel"/>
              </a:rPr>
              <a:t>≈ </a:t>
            </a:r>
            <a:r>
              <a:rPr b="1" i="0" lang="fr-FR" sz="2800" u="none" cap="none" strike="noStrike">
                <a:solidFill>
                  <a:srgbClr val="FFFFFF"/>
                </a:solidFill>
                <a:latin typeface="Corbel"/>
                <a:ea typeface="Corbel"/>
                <a:cs typeface="Corbel"/>
                <a:sym typeface="Corbel"/>
              </a:rPr>
              <a:t>50 </a:t>
            </a:r>
            <a:r>
              <a:rPr b="1" i="0" lang="fr-FR" sz="1800" u="none" cap="none" strike="noStrike">
                <a:solidFill>
                  <a:srgbClr val="FFFFFF"/>
                </a:solidFill>
                <a:latin typeface="Corbel"/>
                <a:ea typeface="Corbel"/>
                <a:cs typeface="Corbel"/>
                <a:sym typeface="Corbel"/>
              </a:rPr>
              <a:t>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/an</a:t>
            </a:r>
            <a:endParaRPr b="0" i="0" sz="1800" u="none" cap="none" strike="noStrike">
              <a:solidFill>
                <a:srgbClr val="000000"/>
              </a:solidFill>
              <a:latin typeface="Corbel"/>
              <a:ea typeface="Corbel"/>
              <a:cs typeface="Corbel"/>
              <a:sym typeface="Corbel"/>
            </a:endParaRPr>
          </a:p>
        </p:txBody>
      </p:sp>
      <p:graphicFrame>
        <p:nvGraphicFramePr>
          <p:cNvPr id="1302" name="Google Shape;1302;p1"/>
          <p:cNvGraphicFramePr/>
          <p:nvPr/>
        </p:nvGraphicFramePr>
        <p:xfrm>
          <a:off x="7120723" y="3034872"/>
          <a:ext cx="3000000" cy="3000000"/>
        </p:xfrm>
        <a:graphic>
          <a:graphicData uri="http://schemas.openxmlformats.org/drawingml/2006/table">
            <a:tbl>
              <a:tblPr>
                <a:noFill/>
                <a:tableStyleId>{65831052-474A-4F62-8401-1315B0E1B0C0}</a:tableStyleId>
              </a:tblPr>
              <a:tblGrid>
                <a:gridCol w="323850"/>
                <a:gridCol w="2991475"/>
                <a:gridCol w="295275"/>
              </a:tblGrid>
              <a:tr h="315950">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B cap="flat" cmpd="sng" w="38100">
                      <a:solidFill>
                        <a:srgbClr val="F6AB3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fr-FR" sz="1800" u="none" cap="none" strike="noStrike">
                          <a:solidFill>
                            <a:srgbClr val="FFFFFF"/>
                          </a:solidFill>
                          <a:latin typeface="Century Gothic"/>
                          <a:ea typeface="Century Gothic"/>
                          <a:cs typeface="Century Gothic"/>
                          <a:sym typeface="Century Gothic"/>
                        </a:rPr>
                        <a:t>Tempo rimanente a livelli di emissione costanti</a:t>
                      </a:r>
                      <a:endParaRPr sz="1800" u="none" cap="none" strike="noStrike">
                        <a:latin typeface="Century Gothic"/>
                        <a:ea typeface="Century Gothic"/>
                        <a:cs typeface="Century Gothic"/>
                        <a:sym typeface="Century Gothic"/>
                      </a:endParaRPr>
                    </a:p>
                  </a:txBody>
                  <a:tcPr marT="45725" marB="0" marR="0" marL="0">
                    <a:lnB cap="flat" cmpd="sng" w="38100">
                      <a:solidFill>
                        <a:srgbClr val="F6AB38"/>
                      </a:solidFill>
                      <a:prstDash val="solid"/>
                      <a:round/>
                      <a:headEnd len="sm" w="sm" type="none"/>
                      <a:tailEnd len="sm" w="sm" type="none"/>
                    </a:lnB>
                    <a:solidFill>
                      <a:srgbClr val="F6AB38"/>
                    </a:solidFill>
                  </a:tcPr>
                </a:tc>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B cap="flat" cmpd="sng" w="38100">
                      <a:solidFill>
                        <a:srgbClr val="F6AB38"/>
                      </a:solidFill>
                      <a:prstDash val="solid"/>
                      <a:round/>
                      <a:headEnd len="sm" w="sm" type="none"/>
                      <a:tailEnd len="sm" w="sm" type="none"/>
                    </a:lnB>
                  </a:tcPr>
                </a:tc>
              </a:tr>
              <a:tr h="1476800">
                <a:tc gridSpan="3">
                  <a:txBody>
                    <a:bodyPr/>
                    <a:lstStyle/>
                    <a:p>
                      <a:pPr indent="0" lvl="0" marL="822325" marR="0" rtl="0" algn="l">
                        <a:lnSpc>
                          <a:spcPct val="100000"/>
                        </a:lnSpc>
                        <a:spcBef>
                          <a:spcPts val="0"/>
                        </a:spcBef>
                        <a:spcAft>
                          <a:spcPts val="0"/>
                        </a:spcAft>
                        <a:buClr>
                          <a:srgbClr val="000000"/>
                        </a:buClr>
                        <a:buSzPts val="2800"/>
                        <a:buFont typeface="Arial"/>
                        <a:buNone/>
                      </a:pPr>
                      <a:r>
                        <a:rPr b="1" lang="fr-FR" sz="2800" u="none" cap="none" strike="noStrike">
                          <a:solidFill>
                            <a:srgbClr val="C00000"/>
                          </a:solidFill>
                          <a:latin typeface="Century Gothic"/>
                          <a:ea typeface="Century Gothic"/>
                          <a:cs typeface="Century Gothic"/>
                          <a:sym typeface="Century Gothic"/>
                        </a:rPr>
                        <a:t>2</a:t>
                      </a:r>
                      <a:r>
                        <a:rPr b="1" lang="fr-FR" sz="2800" u="none" cap="none" strike="noStrike">
                          <a:solidFill>
                            <a:srgbClr val="C00000"/>
                          </a:solidFill>
                          <a:latin typeface="Arial"/>
                          <a:ea typeface="Arial"/>
                          <a:cs typeface="Arial"/>
                          <a:sym typeface="Arial"/>
                        </a:rPr>
                        <a:t>°</a:t>
                      </a:r>
                      <a:r>
                        <a:rPr b="1" lang="fr-FR" sz="2800" u="none" cap="none" strike="noStrike">
                          <a:solidFill>
                            <a:srgbClr val="C00000"/>
                          </a:solidFill>
                          <a:latin typeface="Century Gothic"/>
                          <a:ea typeface="Century Gothic"/>
                          <a:cs typeface="Century Gothic"/>
                          <a:sym typeface="Century Gothic"/>
                        </a:rPr>
                        <a:t>C  </a:t>
                      </a:r>
                      <a:r>
                        <a:rPr b="1" lang="fr-FR" sz="2800" u="none" cap="none" strike="noStrike">
                          <a:solidFill>
                            <a:srgbClr val="C00000"/>
                          </a:solidFill>
                          <a:latin typeface="Calibri"/>
                          <a:ea typeface="Calibri"/>
                          <a:cs typeface="Calibri"/>
                          <a:sym typeface="Calibri"/>
                        </a:rPr>
                        <a:t>̶</a:t>
                      </a:r>
                      <a:r>
                        <a:rPr b="1" lang="fr-FR" sz="2800" u="none" cap="none" strike="noStrike">
                          <a:solidFill>
                            <a:srgbClr val="C00000"/>
                          </a:solidFill>
                          <a:latin typeface="Century Gothic"/>
                          <a:ea typeface="Century Gothic"/>
                          <a:cs typeface="Century Gothic"/>
                          <a:sym typeface="Century Gothic"/>
                        </a:rPr>
                        <a:t>  23 anni</a:t>
                      </a:r>
                      <a:endParaRPr sz="2800" u="none" cap="none" strike="noStrike">
                        <a:latin typeface="Century Gothic"/>
                        <a:ea typeface="Century Gothic"/>
                        <a:cs typeface="Century Gothic"/>
                        <a:sym typeface="Century Gothic"/>
                      </a:endParaRPr>
                    </a:p>
                    <a:p>
                      <a:pPr indent="0" lvl="0" marL="673735" marR="0" rtl="0" algn="l">
                        <a:lnSpc>
                          <a:spcPct val="100000"/>
                        </a:lnSpc>
                        <a:spcBef>
                          <a:spcPts val="1970"/>
                        </a:spcBef>
                        <a:spcAft>
                          <a:spcPts val="0"/>
                        </a:spcAft>
                        <a:buClr>
                          <a:srgbClr val="000000"/>
                        </a:buClr>
                        <a:buSzPts val="2800"/>
                        <a:buFont typeface="Arial"/>
                        <a:buNone/>
                      </a:pPr>
                      <a:r>
                        <a:rPr b="1" lang="fr-FR" sz="2800" u="none" cap="none" strike="noStrike">
                          <a:solidFill>
                            <a:srgbClr val="70AD47"/>
                          </a:solidFill>
                          <a:latin typeface="Century Gothic"/>
                          <a:ea typeface="Century Gothic"/>
                          <a:cs typeface="Century Gothic"/>
                          <a:sym typeface="Century Gothic"/>
                        </a:rPr>
                        <a:t>1.5</a:t>
                      </a:r>
                      <a:r>
                        <a:rPr b="1" lang="fr-FR" sz="2800" u="none" cap="none" strike="noStrike">
                          <a:solidFill>
                            <a:srgbClr val="70AD47"/>
                          </a:solidFill>
                          <a:latin typeface="Arial"/>
                          <a:ea typeface="Arial"/>
                          <a:cs typeface="Arial"/>
                          <a:sym typeface="Arial"/>
                        </a:rPr>
                        <a:t>°</a:t>
                      </a:r>
                      <a:r>
                        <a:rPr b="1" lang="fr-FR" sz="2800" u="none" cap="none" strike="noStrike">
                          <a:solidFill>
                            <a:srgbClr val="70AD47"/>
                          </a:solidFill>
                          <a:latin typeface="Century Gothic"/>
                          <a:ea typeface="Century Gothic"/>
                          <a:cs typeface="Century Gothic"/>
                          <a:sym typeface="Century Gothic"/>
                        </a:rPr>
                        <a:t>C  </a:t>
                      </a:r>
                      <a:r>
                        <a:rPr b="1" lang="fr-FR" sz="2800" u="none" cap="none" strike="noStrike">
                          <a:solidFill>
                            <a:srgbClr val="70AD47"/>
                          </a:solidFill>
                          <a:latin typeface="Calibri"/>
                          <a:ea typeface="Calibri"/>
                          <a:cs typeface="Calibri"/>
                          <a:sym typeface="Calibri"/>
                        </a:rPr>
                        <a:t>̶</a:t>
                      </a:r>
                      <a:r>
                        <a:rPr b="1" lang="fr-FR" sz="2800" u="none" cap="none" strike="noStrike">
                          <a:solidFill>
                            <a:srgbClr val="70AD47"/>
                          </a:solidFill>
                          <a:latin typeface="Century Gothic"/>
                          <a:ea typeface="Century Gothic"/>
                          <a:cs typeface="Century Gothic"/>
                          <a:sym typeface="Century Gothic"/>
                        </a:rPr>
                        <a:t>  8 anni</a:t>
                      </a:r>
                      <a:endParaRPr b="1" sz="2800" u="none" cap="none" strike="noStrike">
                        <a:solidFill>
                          <a:srgbClr val="70AD47"/>
                        </a:solidFill>
                        <a:latin typeface="Century Gothic"/>
                        <a:ea typeface="Century Gothic"/>
                        <a:cs typeface="Century Gothic"/>
                        <a:sym typeface="Century Gothic"/>
                      </a:endParaRPr>
                    </a:p>
                    <a:p>
                      <a:pPr indent="0" lvl="0" marL="0" rtl="0" algn="ctr">
                        <a:spcBef>
                          <a:spcPts val="1970"/>
                        </a:spcBef>
                        <a:spcAft>
                          <a:spcPts val="0"/>
                        </a:spcAft>
                        <a:buClr>
                          <a:srgbClr val="000000"/>
                        </a:buClr>
                        <a:buSzPts val="2800"/>
                        <a:buFont typeface="Arial"/>
                        <a:buNone/>
                      </a:pPr>
                      <a:r>
                        <a:rPr b="1" lang="fr-FR" sz="1900">
                          <a:latin typeface="Corbel"/>
                          <a:ea typeface="Corbel"/>
                          <a:cs typeface="Corbel"/>
                          <a:sym typeface="Corbel"/>
                        </a:rPr>
                        <a:t>A partire dal 2018</a:t>
                      </a:r>
                      <a:endParaRPr b="1" sz="2800">
                        <a:solidFill>
                          <a:srgbClr val="70AD47"/>
                        </a:solidFill>
                        <a:latin typeface="Century Gothic"/>
                        <a:ea typeface="Century Gothic"/>
                        <a:cs typeface="Century Gothic"/>
                        <a:sym typeface="Century Gothic"/>
                      </a:endParaRPr>
                    </a:p>
                  </a:txBody>
                  <a:tcPr marT="165725" marB="0" marR="0" marL="0">
                    <a:lnL cap="flat" cmpd="sng" w="38100">
                      <a:solidFill>
                        <a:srgbClr val="F6AB38"/>
                      </a:solidFill>
                      <a:prstDash val="solid"/>
                      <a:round/>
                      <a:headEnd len="sm" w="sm" type="none"/>
                      <a:tailEnd len="sm" w="sm" type="none"/>
                    </a:lnL>
                    <a:lnR cap="flat" cmpd="sng" w="38100">
                      <a:solidFill>
                        <a:srgbClr val="F6AB38"/>
                      </a:solidFill>
                      <a:prstDash val="solid"/>
                      <a:round/>
                      <a:headEnd len="sm" w="sm" type="none"/>
                      <a:tailEnd len="sm" w="sm" type="none"/>
                    </a:lnR>
                    <a:lnT cap="flat" cmpd="sng" w="38100">
                      <a:solidFill>
                        <a:srgbClr val="F6AB38"/>
                      </a:solidFill>
                      <a:prstDash val="solid"/>
                      <a:round/>
                      <a:headEnd len="sm" w="sm" type="none"/>
                      <a:tailEnd len="sm" w="sm" type="none"/>
                    </a:lnT>
                    <a:lnB cap="flat" cmpd="sng" w="38100">
                      <a:solidFill>
                        <a:srgbClr val="F6AB38"/>
                      </a:solidFill>
                      <a:prstDash val="solid"/>
                      <a:round/>
                      <a:headEnd len="sm" w="sm" type="none"/>
                      <a:tailEnd len="sm" w="sm" type="none"/>
                    </a:lnB>
                  </a:tcPr>
                </a:tc>
                <a:tc hMerge="1"/>
                <a:tc hMerge="1"/>
              </a:tr>
            </a:tbl>
          </a:graphicData>
        </a:graphic>
      </p:graphicFrame>
      <p:sp>
        <p:nvSpPr>
          <p:cNvPr id="1303" name="Google Shape;1303;p1"/>
          <p:cNvSpPr/>
          <p:nvPr/>
        </p:nvSpPr>
        <p:spPr>
          <a:xfrm>
            <a:off x="6517513" y="1713484"/>
            <a:ext cx="1024128" cy="658367"/>
          </a:xfrm>
          <a:prstGeom prst="rect">
            <a:avLst/>
          </a:prstGeom>
          <a:blipFill rotWithShape="1">
            <a:blip r:embed="rId1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304" name="Google Shape;1304;p1"/>
          <p:cNvPicPr preferRelativeResize="0"/>
          <p:nvPr/>
        </p:nvPicPr>
        <p:blipFill rotWithShape="1">
          <a:blip r:embed="rId20">
            <a:alphaModFix/>
          </a:blip>
          <a:srcRect b="0" l="0" r="0" t="0"/>
          <a:stretch/>
        </p:blipFill>
        <p:spPr>
          <a:xfrm>
            <a:off x="10291100" y="4046000"/>
            <a:ext cx="971700" cy="971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4"/>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Anticipare l’esaurimento delle risorse energetiche fossili</a:t>
            </a:r>
            <a:endParaRPr/>
          </a:p>
        </p:txBody>
      </p:sp>
      <p:pic>
        <p:nvPicPr>
          <p:cNvPr id="1310" name="Google Shape;1310;p4"/>
          <p:cNvPicPr preferRelativeResize="0"/>
          <p:nvPr/>
        </p:nvPicPr>
        <p:blipFill rotWithShape="1">
          <a:blip r:embed="rId3">
            <a:alphaModFix/>
          </a:blip>
          <a:srcRect b="0" l="0" r="0" t="0"/>
          <a:stretch/>
        </p:blipFill>
        <p:spPr>
          <a:xfrm>
            <a:off x="1448351" y="3597468"/>
            <a:ext cx="1022093" cy="657811"/>
          </a:xfrm>
          <a:prstGeom prst="rect">
            <a:avLst/>
          </a:prstGeom>
          <a:noFill/>
          <a:ln>
            <a:noFill/>
          </a:ln>
        </p:spPr>
      </p:pic>
      <p:grpSp>
        <p:nvGrpSpPr>
          <p:cNvPr id="1311" name="Google Shape;1311;p4"/>
          <p:cNvGrpSpPr/>
          <p:nvPr/>
        </p:nvGrpSpPr>
        <p:grpSpPr>
          <a:xfrm>
            <a:off x="398373" y="3410615"/>
            <a:ext cx="1104354" cy="1257926"/>
            <a:chOff x="2510985" y="1306920"/>
            <a:chExt cx="1228224" cy="1215665"/>
          </a:xfrm>
        </p:grpSpPr>
        <p:pic>
          <p:nvPicPr>
            <p:cNvPr id="1312" name="Google Shape;1312;p4"/>
            <p:cNvPicPr preferRelativeResize="0"/>
            <p:nvPr/>
          </p:nvPicPr>
          <p:blipFill rotWithShape="1">
            <a:blip r:embed="rId4">
              <a:alphaModFix/>
            </a:blip>
            <a:srcRect b="0" l="0" r="0" t="0"/>
            <a:stretch/>
          </p:blipFill>
          <p:spPr>
            <a:xfrm>
              <a:off x="2660123" y="1306920"/>
              <a:ext cx="1079086" cy="1079086"/>
            </a:xfrm>
            <a:prstGeom prst="rect">
              <a:avLst/>
            </a:prstGeom>
            <a:noFill/>
            <a:ln>
              <a:noFill/>
            </a:ln>
          </p:spPr>
        </p:pic>
        <p:sp>
          <p:nvSpPr>
            <p:cNvPr id="1313" name="Google Shape;1313;p4"/>
            <p:cNvSpPr/>
            <p:nvPr/>
          </p:nvSpPr>
          <p:spPr>
            <a:xfrm>
              <a:off x="2510985" y="2153253"/>
              <a:ext cx="1163487" cy="36933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2A6176"/>
                  </a:solidFill>
                  <a:latin typeface="Corbel"/>
                  <a:ea typeface="Corbel"/>
                  <a:cs typeface="Corbel"/>
                  <a:sym typeface="Corbel"/>
                </a:rPr>
                <a:t>Petrolio</a:t>
              </a:r>
              <a:endParaRPr b="0" i="0" sz="1400" u="none" cap="none" strike="noStrike">
                <a:solidFill>
                  <a:srgbClr val="000000"/>
                </a:solidFill>
                <a:latin typeface="Arial"/>
                <a:ea typeface="Arial"/>
                <a:cs typeface="Arial"/>
                <a:sym typeface="Arial"/>
              </a:endParaRPr>
            </a:p>
          </p:txBody>
        </p:sp>
      </p:grpSp>
      <p:grpSp>
        <p:nvGrpSpPr>
          <p:cNvPr id="1314" name="Google Shape;1314;p4"/>
          <p:cNvGrpSpPr/>
          <p:nvPr/>
        </p:nvGrpSpPr>
        <p:grpSpPr>
          <a:xfrm>
            <a:off x="515289" y="5111026"/>
            <a:ext cx="938532" cy="1249786"/>
            <a:chOff x="4130908" y="3952128"/>
            <a:chExt cx="1165704" cy="1165188"/>
          </a:xfrm>
        </p:grpSpPr>
        <p:pic>
          <p:nvPicPr>
            <p:cNvPr id="1315" name="Google Shape;1315;p4"/>
            <p:cNvPicPr preferRelativeResize="0"/>
            <p:nvPr/>
          </p:nvPicPr>
          <p:blipFill rotWithShape="1">
            <a:blip r:embed="rId5">
              <a:alphaModFix/>
            </a:blip>
            <a:srcRect b="6116" l="0" r="0" t="1"/>
            <a:stretch/>
          </p:blipFill>
          <p:spPr>
            <a:xfrm>
              <a:off x="4185044" y="3952128"/>
              <a:ext cx="1085182" cy="1013086"/>
            </a:xfrm>
            <a:prstGeom prst="rect">
              <a:avLst/>
            </a:prstGeom>
            <a:noFill/>
            <a:ln>
              <a:noFill/>
            </a:ln>
          </p:spPr>
        </p:pic>
        <p:sp>
          <p:nvSpPr>
            <p:cNvPr id="1316" name="Google Shape;1316;p4"/>
            <p:cNvSpPr/>
            <p:nvPr/>
          </p:nvSpPr>
          <p:spPr>
            <a:xfrm>
              <a:off x="4130908" y="4747984"/>
              <a:ext cx="116570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2A6176"/>
                  </a:solidFill>
                  <a:latin typeface="Corbel"/>
                  <a:ea typeface="Corbel"/>
                  <a:cs typeface="Corbel"/>
                  <a:sym typeface="Corbel"/>
                </a:rPr>
                <a:t>Carbone</a:t>
              </a:r>
              <a:endParaRPr b="0" i="0" sz="1400" u="none" cap="none" strike="noStrike">
                <a:solidFill>
                  <a:srgbClr val="000000"/>
                </a:solidFill>
                <a:latin typeface="Arial"/>
                <a:ea typeface="Arial"/>
                <a:cs typeface="Arial"/>
                <a:sym typeface="Arial"/>
              </a:endParaRPr>
            </a:p>
          </p:txBody>
        </p:sp>
      </p:grpSp>
      <p:grpSp>
        <p:nvGrpSpPr>
          <p:cNvPr id="1317" name="Google Shape;1317;p4"/>
          <p:cNvGrpSpPr/>
          <p:nvPr/>
        </p:nvGrpSpPr>
        <p:grpSpPr>
          <a:xfrm>
            <a:off x="532470" y="1800184"/>
            <a:ext cx="948204" cy="1152934"/>
            <a:chOff x="4171171" y="2629097"/>
            <a:chExt cx="1079086" cy="1289740"/>
          </a:xfrm>
        </p:grpSpPr>
        <p:sp>
          <p:nvSpPr>
            <p:cNvPr id="1318" name="Google Shape;1318;p4"/>
            <p:cNvSpPr/>
            <p:nvPr/>
          </p:nvSpPr>
          <p:spPr>
            <a:xfrm>
              <a:off x="4395403" y="3549505"/>
              <a:ext cx="73744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800"/>
                <a:buFont typeface="Arial"/>
                <a:buNone/>
              </a:pPr>
              <a:r>
                <a:rPr b="1" i="0" lang="fr-FR" sz="1600" u="none" cap="none" strike="noStrike">
                  <a:solidFill>
                    <a:srgbClr val="2A6176"/>
                  </a:solidFill>
                  <a:latin typeface="Corbel"/>
                  <a:ea typeface="Corbel"/>
                  <a:cs typeface="Corbel"/>
                  <a:sym typeface="Corbel"/>
                </a:rPr>
                <a:t>Gas</a:t>
              </a:r>
              <a:endParaRPr b="0" i="0" sz="1600" u="none" cap="none" strike="noStrike">
                <a:solidFill>
                  <a:srgbClr val="000000"/>
                </a:solidFill>
                <a:latin typeface="Corbel"/>
                <a:ea typeface="Corbel"/>
                <a:cs typeface="Corbel"/>
                <a:sym typeface="Corbel"/>
              </a:endParaRPr>
            </a:p>
          </p:txBody>
        </p:sp>
        <p:grpSp>
          <p:nvGrpSpPr>
            <p:cNvPr id="1319" name="Google Shape;1319;p4"/>
            <p:cNvGrpSpPr/>
            <p:nvPr/>
          </p:nvGrpSpPr>
          <p:grpSpPr>
            <a:xfrm>
              <a:off x="4171171" y="2629097"/>
              <a:ext cx="1079086" cy="1079086"/>
              <a:chOff x="4171171" y="2629097"/>
              <a:chExt cx="1079086" cy="1079086"/>
            </a:xfrm>
          </p:grpSpPr>
          <p:pic>
            <p:nvPicPr>
              <p:cNvPr id="1320" name="Google Shape;1320;p4"/>
              <p:cNvPicPr preferRelativeResize="0"/>
              <p:nvPr/>
            </p:nvPicPr>
            <p:blipFill rotWithShape="1">
              <a:blip r:embed="rId6">
                <a:alphaModFix/>
              </a:blip>
              <a:srcRect b="0" l="0" r="0" t="0"/>
              <a:stretch/>
            </p:blipFill>
            <p:spPr>
              <a:xfrm>
                <a:off x="4171171" y="2629097"/>
                <a:ext cx="1079086" cy="1079086"/>
              </a:xfrm>
              <a:prstGeom prst="rect">
                <a:avLst/>
              </a:prstGeom>
              <a:noFill/>
              <a:ln>
                <a:noFill/>
              </a:ln>
            </p:spPr>
          </p:pic>
          <p:sp>
            <p:nvSpPr>
              <p:cNvPr id="1321" name="Google Shape;1321;p4"/>
              <p:cNvSpPr/>
              <p:nvPr/>
            </p:nvSpPr>
            <p:spPr>
              <a:xfrm>
                <a:off x="4566853" y="3144194"/>
                <a:ext cx="321564" cy="126230"/>
              </a:xfrm>
              <a:prstGeom prst="rect">
                <a:avLst/>
              </a:prstGeom>
              <a:solidFill>
                <a:srgbClr val="FF7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cxnSp>
        <p:nvCxnSpPr>
          <p:cNvPr id="1322" name="Google Shape;1322;p4"/>
          <p:cNvCxnSpPr/>
          <p:nvPr/>
        </p:nvCxnSpPr>
        <p:spPr>
          <a:xfrm>
            <a:off x="1399760" y="2009389"/>
            <a:ext cx="5697" cy="4731423"/>
          </a:xfrm>
          <a:prstGeom prst="straightConnector1">
            <a:avLst/>
          </a:prstGeom>
          <a:noFill/>
          <a:ln cap="flat" cmpd="sng" w="25400">
            <a:solidFill>
              <a:srgbClr val="A5A5A5"/>
            </a:solidFill>
            <a:prstDash val="solid"/>
            <a:round/>
            <a:headEnd len="sm" w="sm" type="none"/>
            <a:tailEnd len="sm" w="sm" type="none"/>
          </a:ln>
          <a:effectLst>
            <a:outerShdw blurRad="40000" rotWithShape="0" dir="5400000" dist="20000">
              <a:srgbClr val="000000">
                <a:alpha val="35686"/>
              </a:srgbClr>
            </a:outerShdw>
          </a:effectLst>
        </p:spPr>
      </p:cxnSp>
      <p:pic>
        <p:nvPicPr>
          <p:cNvPr id="1323" name="Google Shape;1323;p4"/>
          <p:cNvPicPr preferRelativeResize="0"/>
          <p:nvPr/>
        </p:nvPicPr>
        <p:blipFill rotWithShape="1">
          <a:blip r:embed="rId3">
            <a:alphaModFix/>
          </a:blip>
          <a:srcRect b="0" l="0" r="0" t="0"/>
          <a:stretch/>
        </p:blipFill>
        <p:spPr>
          <a:xfrm>
            <a:off x="1448351" y="1924568"/>
            <a:ext cx="1022093" cy="657811"/>
          </a:xfrm>
          <a:prstGeom prst="rect">
            <a:avLst/>
          </a:prstGeom>
          <a:noFill/>
          <a:ln>
            <a:noFill/>
          </a:ln>
        </p:spPr>
      </p:pic>
      <p:sp>
        <p:nvSpPr>
          <p:cNvPr id="1324" name="Google Shape;1324;p4"/>
          <p:cNvSpPr txBox="1"/>
          <p:nvPr/>
        </p:nvSpPr>
        <p:spPr>
          <a:xfrm>
            <a:off x="7031999" y="2764809"/>
            <a:ext cx="4875605" cy="1190451"/>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FFFFFF"/>
                </a:solidFill>
                <a:latin typeface="Corbel"/>
                <a:ea typeface="Corbel"/>
                <a:cs typeface="Corbel"/>
                <a:sym typeface="Corbel"/>
              </a:rPr>
              <a:t>Per limitare il riscaldamento globale ad un aumento di temperatura di 1.5°C, il 90% delle restanti riserve di energia fossile devono essere lasciate nel sottosuolo</a:t>
            </a:r>
            <a:endParaRPr b="0" i="0" sz="1800" u="none" cap="none" strike="noStrike">
              <a:solidFill>
                <a:srgbClr val="000000"/>
              </a:solidFill>
              <a:latin typeface="Corbel"/>
              <a:ea typeface="Corbel"/>
              <a:cs typeface="Corbel"/>
              <a:sym typeface="Corbel"/>
            </a:endParaRPr>
          </a:p>
        </p:txBody>
      </p:sp>
      <p:sp>
        <p:nvSpPr>
          <p:cNvPr id="1325" name="Google Shape;1325;p4"/>
          <p:cNvSpPr txBox="1"/>
          <p:nvPr/>
        </p:nvSpPr>
        <p:spPr>
          <a:xfrm>
            <a:off x="1684241" y="1443107"/>
            <a:ext cx="1383984"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AD47"/>
                </a:solidFill>
                <a:latin typeface="Corbel"/>
                <a:ea typeface="Corbel"/>
                <a:cs typeface="Corbel"/>
                <a:sym typeface="Corbel"/>
              </a:rPr>
              <a:t>1.5°C</a:t>
            </a:r>
            <a:endParaRPr b="0" i="0" sz="1400" u="none" cap="none" strike="noStrike">
              <a:solidFill>
                <a:srgbClr val="000000"/>
              </a:solidFill>
              <a:latin typeface="Corbel"/>
              <a:ea typeface="Corbel"/>
              <a:cs typeface="Corbel"/>
              <a:sym typeface="Corbel"/>
            </a:endParaRPr>
          </a:p>
        </p:txBody>
      </p:sp>
      <p:sp>
        <p:nvSpPr>
          <p:cNvPr id="1326" name="Google Shape;1326;p4"/>
          <p:cNvSpPr txBox="1"/>
          <p:nvPr/>
        </p:nvSpPr>
        <p:spPr>
          <a:xfrm>
            <a:off x="3299724" y="1443108"/>
            <a:ext cx="1383984"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C00000"/>
                </a:solidFill>
                <a:latin typeface="Corbel"/>
                <a:ea typeface="Corbel"/>
                <a:cs typeface="Corbel"/>
                <a:sym typeface="Corbel"/>
              </a:rPr>
              <a:t>2°C</a:t>
            </a:r>
            <a:endParaRPr b="0" i="0" sz="1400" u="none" cap="none" strike="noStrike">
              <a:solidFill>
                <a:srgbClr val="000000"/>
              </a:solidFill>
              <a:latin typeface="Corbel"/>
              <a:ea typeface="Corbel"/>
              <a:cs typeface="Corbel"/>
              <a:sym typeface="Corbel"/>
            </a:endParaRPr>
          </a:p>
        </p:txBody>
      </p:sp>
      <p:pic>
        <p:nvPicPr>
          <p:cNvPr id="1327" name="Google Shape;1327;p4"/>
          <p:cNvPicPr preferRelativeResize="0"/>
          <p:nvPr/>
        </p:nvPicPr>
        <p:blipFill rotWithShape="1">
          <a:blip r:embed="rId3">
            <a:alphaModFix/>
          </a:blip>
          <a:srcRect b="0" l="0" r="0" t="0"/>
          <a:stretch/>
        </p:blipFill>
        <p:spPr>
          <a:xfrm>
            <a:off x="1433527" y="5281226"/>
            <a:ext cx="1022093" cy="657811"/>
          </a:xfrm>
          <a:prstGeom prst="rect">
            <a:avLst/>
          </a:prstGeom>
          <a:noFill/>
          <a:ln>
            <a:noFill/>
          </a:ln>
        </p:spPr>
      </p:pic>
      <p:pic>
        <p:nvPicPr>
          <p:cNvPr id="1328" name="Google Shape;1328;p4"/>
          <p:cNvPicPr preferRelativeResize="0"/>
          <p:nvPr/>
        </p:nvPicPr>
        <p:blipFill rotWithShape="1">
          <a:blip r:embed="rId3">
            <a:alphaModFix/>
          </a:blip>
          <a:srcRect b="0" l="0" r="0" t="0"/>
          <a:stretch/>
        </p:blipFill>
        <p:spPr>
          <a:xfrm>
            <a:off x="2460904" y="5309908"/>
            <a:ext cx="1022093" cy="657811"/>
          </a:xfrm>
          <a:prstGeom prst="rect">
            <a:avLst/>
          </a:prstGeom>
          <a:noFill/>
          <a:ln>
            <a:noFill/>
          </a:ln>
        </p:spPr>
      </p:pic>
      <p:pic>
        <p:nvPicPr>
          <p:cNvPr id="1329" name="Google Shape;1329;p4"/>
          <p:cNvPicPr preferRelativeResize="0"/>
          <p:nvPr/>
        </p:nvPicPr>
        <p:blipFill rotWithShape="1">
          <a:blip r:embed="rId3">
            <a:alphaModFix/>
          </a:blip>
          <a:srcRect b="0" l="0" r="0" t="0"/>
          <a:stretch/>
        </p:blipFill>
        <p:spPr>
          <a:xfrm>
            <a:off x="5128070" y="5336693"/>
            <a:ext cx="1022093" cy="657811"/>
          </a:xfrm>
          <a:prstGeom prst="rect">
            <a:avLst/>
          </a:prstGeom>
          <a:noFill/>
          <a:ln>
            <a:noFill/>
          </a:ln>
        </p:spPr>
      </p:pic>
      <p:pic>
        <p:nvPicPr>
          <p:cNvPr id="1330" name="Google Shape;1330;p4"/>
          <p:cNvPicPr preferRelativeResize="0"/>
          <p:nvPr/>
        </p:nvPicPr>
        <p:blipFill rotWithShape="1">
          <a:blip r:embed="rId3">
            <a:alphaModFix/>
          </a:blip>
          <a:srcRect b="0" l="0" r="0" t="0"/>
          <a:stretch/>
        </p:blipFill>
        <p:spPr>
          <a:xfrm>
            <a:off x="3510591" y="5309907"/>
            <a:ext cx="1022093" cy="657811"/>
          </a:xfrm>
          <a:prstGeom prst="rect">
            <a:avLst/>
          </a:prstGeom>
          <a:noFill/>
          <a:ln>
            <a:noFill/>
          </a:ln>
        </p:spPr>
      </p:pic>
      <p:pic>
        <p:nvPicPr>
          <p:cNvPr id="1331" name="Google Shape;1331;p4"/>
          <p:cNvPicPr preferRelativeResize="0"/>
          <p:nvPr/>
        </p:nvPicPr>
        <p:blipFill rotWithShape="1">
          <a:blip r:embed="rId3">
            <a:alphaModFix/>
          </a:blip>
          <a:srcRect b="0" l="0" r="0" t="0"/>
          <a:stretch/>
        </p:blipFill>
        <p:spPr>
          <a:xfrm>
            <a:off x="2495752" y="1923983"/>
            <a:ext cx="1022093" cy="657811"/>
          </a:xfrm>
          <a:prstGeom prst="rect">
            <a:avLst/>
          </a:prstGeom>
          <a:noFill/>
          <a:ln>
            <a:noFill/>
          </a:ln>
        </p:spPr>
      </p:pic>
      <p:pic>
        <p:nvPicPr>
          <p:cNvPr id="1332" name="Google Shape;1332;p4"/>
          <p:cNvPicPr preferRelativeResize="0"/>
          <p:nvPr/>
        </p:nvPicPr>
        <p:blipFill rotWithShape="1">
          <a:blip r:embed="rId3">
            <a:alphaModFix/>
          </a:blip>
          <a:srcRect b="0" l="0" r="59009" t="0"/>
          <a:stretch/>
        </p:blipFill>
        <p:spPr>
          <a:xfrm>
            <a:off x="3572752" y="1933455"/>
            <a:ext cx="418964" cy="657811"/>
          </a:xfrm>
          <a:prstGeom prst="rect">
            <a:avLst/>
          </a:prstGeom>
          <a:noFill/>
          <a:ln>
            <a:noFill/>
          </a:ln>
        </p:spPr>
      </p:pic>
      <p:pic>
        <p:nvPicPr>
          <p:cNvPr id="1333" name="Google Shape;1333;p4"/>
          <p:cNvPicPr preferRelativeResize="0"/>
          <p:nvPr/>
        </p:nvPicPr>
        <p:blipFill rotWithShape="1">
          <a:blip r:embed="rId3">
            <a:alphaModFix/>
          </a:blip>
          <a:srcRect b="0" l="0" r="0" t="0"/>
          <a:stretch/>
        </p:blipFill>
        <p:spPr>
          <a:xfrm>
            <a:off x="3510591" y="3606756"/>
            <a:ext cx="1022093" cy="657811"/>
          </a:xfrm>
          <a:prstGeom prst="rect">
            <a:avLst/>
          </a:prstGeom>
          <a:noFill/>
          <a:ln>
            <a:noFill/>
          </a:ln>
        </p:spPr>
      </p:pic>
      <p:pic>
        <p:nvPicPr>
          <p:cNvPr id="1334" name="Google Shape;1334;p4"/>
          <p:cNvPicPr preferRelativeResize="0"/>
          <p:nvPr/>
        </p:nvPicPr>
        <p:blipFill rotWithShape="1">
          <a:blip r:embed="rId3">
            <a:alphaModFix/>
          </a:blip>
          <a:srcRect b="0" l="0" r="0" t="0"/>
          <a:stretch/>
        </p:blipFill>
        <p:spPr>
          <a:xfrm>
            <a:off x="2479644" y="3600469"/>
            <a:ext cx="1022093" cy="657811"/>
          </a:xfrm>
          <a:prstGeom prst="rect">
            <a:avLst/>
          </a:prstGeom>
          <a:noFill/>
          <a:ln>
            <a:noFill/>
          </a:ln>
        </p:spPr>
      </p:pic>
      <p:pic>
        <p:nvPicPr>
          <p:cNvPr id="1335" name="Google Shape;1335;p4"/>
          <p:cNvPicPr preferRelativeResize="0"/>
          <p:nvPr/>
        </p:nvPicPr>
        <p:blipFill rotWithShape="1">
          <a:blip r:embed="rId3">
            <a:alphaModFix/>
          </a:blip>
          <a:srcRect b="0" l="0" r="59009" t="0"/>
          <a:stretch/>
        </p:blipFill>
        <p:spPr>
          <a:xfrm>
            <a:off x="4538954" y="3597467"/>
            <a:ext cx="418964" cy="657811"/>
          </a:xfrm>
          <a:prstGeom prst="rect">
            <a:avLst/>
          </a:prstGeom>
          <a:noFill/>
          <a:ln>
            <a:noFill/>
          </a:ln>
        </p:spPr>
      </p:pic>
      <p:sp>
        <p:nvSpPr>
          <p:cNvPr id="1336" name="Google Shape;1336;p4"/>
          <p:cNvSpPr/>
          <p:nvPr/>
        </p:nvSpPr>
        <p:spPr>
          <a:xfrm>
            <a:off x="5062058" y="3755661"/>
            <a:ext cx="1773008" cy="360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730 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eq</a:t>
            </a:r>
            <a:endParaRPr b="0" i="0" sz="1400" u="none" cap="none" strike="noStrike">
              <a:solidFill>
                <a:srgbClr val="000000"/>
              </a:solidFill>
              <a:latin typeface="Corbel"/>
              <a:ea typeface="Corbel"/>
              <a:cs typeface="Corbel"/>
              <a:sym typeface="Corbel"/>
            </a:endParaRPr>
          </a:p>
        </p:txBody>
      </p:sp>
      <p:sp>
        <p:nvSpPr>
          <p:cNvPr id="1337" name="Google Shape;1337;p4"/>
          <p:cNvSpPr/>
          <p:nvPr/>
        </p:nvSpPr>
        <p:spPr>
          <a:xfrm>
            <a:off x="6345973" y="5544212"/>
            <a:ext cx="1991406" cy="360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2 950 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eq</a:t>
            </a:r>
            <a:endParaRPr b="0" i="0" sz="1400" u="none" cap="none" strike="noStrike">
              <a:solidFill>
                <a:srgbClr val="000000"/>
              </a:solidFill>
              <a:latin typeface="Corbel"/>
              <a:ea typeface="Corbel"/>
              <a:cs typeface="Corbel"/>
              <a:sym typeface="Corbel"/>
            </a:endParaRPr>
          </a:p>
        </p:txBody>
      </p:sp>
      <p:sp>
        <p:nvSpPr>
          <p:cNvPr id="1338" name="Google Shape;1338;p4"/>
          <p:cNvSpPr/>
          <p:nvPr/>
        </p:nvSpPr>
        <p:spPr>
          <a:xfrm>
            <a:off x="4278087" y="2131570"/>
            <a:ext cx="1773008" cy="360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525 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eq</a:t>
            </a:r>
            <a:endParaRPr b="0" i="0" sz="1400" u="none" cap="none" strike="noStrike">
              <a:solidFill>
                <a:srgbClr val="000000"/>
              </a:solidFill>
              <a:latin typeface="Corbel"/>
              <a:ea typeface="Corbel"/>
              <a:cs typeface="Corbel"/>
              <a:sym typeface="Corbel"/>
            </a:endParaRPr>
          </a:p>
        </p:txBody>
      </p:sp>
      <p:sp>
        <p:nvSpPr>
          <p:cNvPr id="1339" name="Google Shape;1339;p4"/>
          <p:cNvSpPr/>
          <p:nvPr/>
        </p:nvSpPr>
        <p:spPr>
          <a:xfrm>
            <a:off x="4617268" y="5366587"/>
            <a:ext cx="41549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340" name="Google Shape;1340;p4"/>
          <p:cNvSpPr txBox="1"/>
          <p:nvPr/>
        </p:nvSpPr>
        <p:spPr>
          <a:xfrm>
            <a:off x="7031998" y="1432511"/>
            <a:ext cx="4883491" cy="1190451"/>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Per limitare il riscaldamento globale ad un aumento di temperatura di 2°C, 73% delle restanti riserve di energia fossile devono essere lasciate nel sottosuolo</a:t>
            </a:r>
            <a:endParaRPr b="0" i="0" sz="1400" u="none" cap="none" strike="noStrike">
              <a:solidFill>
                <a:srgbClr val="000000"/>
              </a:solidFill>
              <a:latin typeface="Corbel"/>
              <a:ea typeface="Corbel"/>
              <a:cs typeface="Corbel"/>
              <a:sym typeface="Corbel"/>
            </a:endParaRPr>
          </a:p>
        </p:txBody>
      </p:sp>
      <p:pic>
        <p:nvPicPr>
          <p:cNvPr id="1341" name="Google Shape;1341;p4"/>
          <p:cNvPicPr preferRelativeResize="0"/>
          <p:nvPr/>
        </p:nvPicPr>
        <p:blipFill rotWithShape="1">
          <a:blip r:embed="rId7">
            <a:alphaModFix/>
          </a:blip>
          <a:srcRect b="0" l="0" r="0" t="0"/>
          <a:stretch/>
        </p:blipFill>
        <p:spPr>
          <a:xfrm>
            <a:off x="9344649" y="4493238"/>
            <a:ext cx="2676719" cy="1292573"/>
          </a:xfrm>
          <a:prstGeom prst="rect">
            <a:avLst/>
          </a:prstGeom>
          <a:noFill/>
          <a:ln>
            <a:noFill/>
          </a:ln>
        </p:spPr>
      </p:pic>
      <p:grpSp>
        <p:nvGrpSpPr>
          <p:cNvPr id="1342" name="Google Shape;1342;p4"/>
          <p:cNvGrpSpPr/>
          <p:nvPr/>
        </p:nvGrpSpPr>
        <p:grpSpPr>
          <a:xfrm>
            <a:off x="1422650" y="1977663"/>
            <a:ext cx="1537600" cy="4785912"/>
            <a:chOff x="1422650" y="1647464"/>
            <a:chExt cx="1537600" cy="4785912"/>
          </a:xfrm>
        </p:grpSpPr>
        <p:cxnSp>
          <p:nvCxnSpPr>
            <p:cNvPr id="1343" name="Google Shape;1343;p4"/>
            <p:cNvCxnSpPr/>
            <p:nvPr/>
          </p:nvCxnSpPr>
          <p:spPr>
            <a:xfrm>
              <a:off x="2063552" y="1647464"/>
              <a:ext cx="0" cy="4201067"/>
            </a:xfrm>
            <a:prstGeom prst="straightConnector1">
              <a:avLst/>
            </a:prstGeom>
            <a:noFill/>
            <a:ln cap="flat" cmpd="sng" w="76200">
              <a:solidFill>
                <a:srgbClr val="70AD47"/>
              </a:solidFill>
              <a:prstDash val="solid"/>
              <a:round/>
              <a:headEnd len="sm" w="sm" type="none"/>
              <a:tailEnd len="sm" w="sm" type="none"/>
            </a:ln>
            <a:effectLst>
              <a:outerShdw blurRad="40000" rotWithShape="0" dir="5400000" dist="23000">
                <a:srgbClr val="000000">
                  <a:alpha val="32941"/>
                </a:srgbClr>
              </a:outerShdw>
            </a:effectLst>
          </p:spPr>
        </p:cxnSp>
        <p:sp>
          <p:nvSpPr>
            <p:cNvPr id="1344" name="Google Shape;1344;p4"/>
            <p:cNvSpPr/>
            <p:nvPr/>
          </p:nvSpPr>
          <p:spPr>
            <a:xfrm>
              <a:off x="1422650" y="5848601"/>
              <a:ext cx="1537600" cy="5847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0AD47"/>
                </a:buClr>
                <a:buSzPts val="1600"/>
                <a:buFont typeface="Arial"/>
                <a:buNone/>
              </a:pPr>
              <a:r>
                <a:rPr b="1" i="0" lang="fr-FR" sz="1600" u="none" cap="none" strike="noStrike">
                  <a:solidFill>
                    <a:srgbClr val="70AD47"/>
                  </a:solidFill>
                  <a:latin typeface="Corbel"/>
                  <a:ea typeface="Corbel"/>
                  <a:cs typeface="Corbel"/>
                  <a:sym typeface="Corbel"/>
                </a:rPr>
                <a:t>1.5 budget</a:t>
              </a:r>
              <a:br>
                <a:rPr b="1" i="0" lang="fr-FR" sz="1600" u="none" cap="none" strike="noStrike">
                  <a:solidFill>
                    <a:srgbClr val="70AD47"/>
                  </a:solidFill>
                  <a:latin typeface="Corbel"/>
                  <a:ea typeface="Corbel"/>
                  <a:cs typeface="Corbel"/>
                  <a:sym typeface="Corbel"/>
                </a:rPr>
              </a:br>
              <a:r>
                <a:rPr b="1" i="0" lang="fr-FR" sz="1600" u="none" cap="none" strike="noStrike">
                  <a:solidFill>
                    <a:srgbClr val="70AD47"/>
                  </a:solidFill>
                  <a:latin typeface="Corbel"/>
                  <a:ea typeface="Corbel"/>
                  <a:cs typeface="Corbel"/>
                  <a:sym typeface="Corbel"/>
                </a:rPr>
                <a:t>420 GtCO</a:t>
              </a:r>
              <a:r>
                <a:rPr b="1" baseline="-25000" i="0" lang="fr-FR" sz="1600" u="none" cap="none" strike="noStrike">
                  <a:solidFill>
                    <a:srgbClr val="70AD47"/>
                  </a:solidFill>
                  <a:latin typeface="Corbel"/>
                  <a:ea typeface="Corbel"/>
                  <a:cs typeface="Corbel"/>
                  <a:sym typeface="Corbel"/>
                </a:rPr>
                <a:t>2</a:t>
              </a:r>
              <a:r>
                <a:rPr b="1" i="0" lang="fr-FR" sz="1600" u="none" cap="none" strike="noStrike">
                  <a:solidFill>
                    <a:srgbClr val="70AD47"/>
                  </a:solidFill>
                  <a:latin typeface="Corbel"/>
                  <a:ea typeface="Corbel"/>
                  <a:cs typeface="Corbel"/>
                  <a:sym typeface="Corbel"/>
                </a:rPr>
                <a:t>e</a:t>
              </a:r>
              <a:endParaRPr b="0" i="0" sz="1400" u="none" cap="none" strike="noStrike">
                <a:solidFill>
                  <a:srgbClr val="000000"/>
                </a:solidFill>
                <a:latin typeface="Corbel"/>
                <a:ea typeface="Corbel"/>
                <a:cs typeface="Corbel"/>
                <a:sym typeface="Corbel"/>
              </a:endParaRPr>
            </a:p>
          </p:txBody>
        </p:sp>
      </p:grpSp>
      <p:sp>
        <p:nvSpPr>
          <p:cNvPr id="1345" name="Google Shape;1345;p4"/>
          <p:cNvSpPr/>
          <p:nvPr/>
        </p:nvSpPr>
        <p:spPr>
          <a:xfrm rot="-5400000">
            <a:off x="-458947" y="3641374"/>
            <a:ext cx="1436612" cy="338554"/>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fr-FR" sz="1600" u="none" cap="none" strike="noStrike">
                <a:solidFill>
                  <a:srgbClr val="A5A5A5"/>
                </a:solidFill>
                <a:latin typeface="Corbel"/>
                <a:ea typeface="Corbel"/>
                <a:cs typeface="Corbel"/>
                <a:sym typeface="Corbel"/>
              </a:rPr>
              <a:t>Riserve</a:t>
            </a:r>
            <a:endParaRPr b="0" i="0" sz="1400" u="none" cap="none" strike="noStrike">
              <a:solidFill>
                <a:srgbClr val="000000"/>
              </a:solidFill>
              <a:latin typeface="Corbel"/>
              <a:ea typeface="Corbel"/>
              <a:cs typeface="Corbel"/>
              <a:sym typeface="Corbel"/>
            </a:endParaRPr>
          </a:p>
        </p:txBody>
      </p:sp>
      <p:grpSp>
        <p:nvGrpSpPr>
          <p:cNvPr id="1346" name="Google Shape;1346;p4"/>
          <p:cNvGrpSpPr/>
          <p:nvPr/>
        </p:nvGrpSpPr>
        <p:grpSpPr>
          <a:xfrm>
            <a:off x="2984340" y="2018380"/>
            <a:ext cx="1699365" cy="4717457"/>
            <a:chOff x="2984340" y="1688181"/>
            <a:chExt cx="1699365" cy="4717457"/>
          </a:xfrm>
        </p:grpSpPr>
        <p:cxnSp>
          <p:nvCxnSpPr>
            <p:cNvPr id="1347" name="Google Shape;1347;p4"/>
            <p:cNvCxnSpPr/>
            <p:nvPr/>
          </p:nvCxnSpPr>
          <p:spPr>
            <a:xfrm>
              <a:off x="3462889" y="1688181"/>
              <a:ext cx="0" cy="4104000"/>
            </a:xfrm>
            <a:prstGeom prst="straightConnector1">
              <a:avLst/>
            </a:prstGeom>
            <a:noFill/>
            <a:ln cap="flat" cmpd="sng" w="76200">
              <a:solidFill>
                <a:srgbClr val="C00000"/>
              </a:solidFill>
              <a:prstDash val="solid"/>
              <a:round/>
              <a:headEnd len="sm" w="sm" type="none"/>
              <a:tailEnd len="sm" w="sm" type="none"/>
            </a:ln>
            <a:effectLst>
              <a:outerShdw blurRad="40000" rotWithShape="0" dir="5400000" dist="23000">
                <a:srgbClr val="000000">
                  <a:alpha val="32941"/>
                </a:srgbClr>
              </a:outerShdw>
            </a:effectLst>
          </p:spPr>
        </p:cxnSp>
        <p:sp>
          <p:nvSpPr>
            <p:cNvPr id="1348" name="Google Shape;1348;p4"/>
            <p:cNvSpPr/>
            <p:nvPr/>
          </p:nvSpPr>
          <p:spPr>
            <a:xfrm>
              <a:off x="2984340" y="5820863"/>
              <a:ext cx="1699365" cy="5847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600"/>
                <a:buFont typeface="Arial"/>
                <a:buNone/>
              </a:pPr>
              <a:r>
                <a:rPr b="1" i="0" lang="fr-FR" sz="1600" u="none" cap="none" strike="noStrike">
                  <a:solidFill>
                    <a:srgbClr val="C00000"/>
                  </a:solidFill>
                  <a:latin typeface="Corbel"/>
                  <a:ea typeface="Corbel"/>
                  <a:cs typeface="Corbel"/>
                  <a:sym typeface="Corbel"/>
                </a:rPr>
                <a:t>2°C budget</a:t>
              </a:r>
              <a:br>
                <a:rPr b="1" i="0" lang="fr-FR" sz="1600" u="none" cap="none" strike="noStrike">
                  <a:solidFill>
                    <a:srgbClr val="C00000"/>
                  </a:solidFill>
                  <a:latin typeface="Corbel"/>
                  <a:ea typeface="Corbel"/>
                  <a:cs typeface="Corbel"/>
                  <a:sym typeface="Corbel"/>
                </a:rPr>
              </a:br>
              <a:r>
                <a:rPr b="1" i="0" lang="fr-FR" sz="1600" u="none" cap="none" strike="noStrike">
                  <a:solidFill>
                    <a:srgbClr val="C00000"/>
                  </a:solidFill>
                  <a:latin typeface="Corbel"/>
                  <a:ea typeface="Corbel"/>
                  <a:cs typeface="Corbel"/>
                  <a:sym typeface="Corbel"/>
                </a:rPr>
                <a:t>1 170 GtCO</a:t>
              </a:r>
              <a:r>
                <a:rPr b="1" baseline="-25000" i="0" lang="fr-FR" sz="1600" u="none" cap="none" strike="noStrike">
                  <a:solidFill>
                    <a:srgbClr val="C00000"/>
                  </a:solidFill>
                  <a:latin typeface="Corbel"/>
                  <a:ea typeface="Corbel"/>
                  <a:cs typeface="Corbel"/>
                  <a:sym typeface="Corbel"/>
                </a:rPr>
                <a:t>2</a:t>
              </a:r>
              <a:r>
                <a:rPr b="1" i="0" lang="fr-FR" sz="1600" u="none" cap="none" strike="noStrike">
                  <a:solidFill>
                    <a:srgbClr val="C00000"/>
                  </a:solidFill>
                  <a:latin typeface="Corbel"/>
                  <a:ea typeface="Corbel"/>
                  <a:cs typeface="Corbel"/>
                  <a:sym typeface="Corbel"/>
                </a:rPr>
                <a:t>e</a:t>
              </a:r>
              <a:endParaRPr b="0" i="0" sz="1400" u="none" cap="none" strike="noStrike">
                <a:solidFill>
                  <a:srgbClr val="000000"/>
                </a:solidFill>
                <a:latin typeface="Corbel"/>
                <a:ea typeface="Corbel"/>
                <a:cs typeface="Corbel"/>
                <a:sym typeface="Corbe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6"/>
                                        </p:tgtEl>
                                        <p:attrNameLst>
                                          <p:attrName>style.visibility</p:attrName>
                                        </p:attrNameLst>
                                      </p:cBhvr>
                                      <p:to>
                                        <p:strVal val="visible"/>
                                      </p:to>
                                    </p:set>
                                    <p:animEffect filter="fade" transition="in">
                                      <p:cBhvr>
                                        <p:cTn dur="500"/>
                                        <p:tgtEl>
                                          <p:spTgt spid="1346"/>
                                        </p:tgtEl>
                                      </p:cBhvr>
                                    </p:animEffect>
                                  </p:childTnLst>
                                </p:cTn>
                              </p:par>
                              <p:par>
                                <p:cTn fill="hold" nodeType="withEffect" presetClass="entr" presetID="10" presetSubtype="0">
                                  <p:stCondLst>
                                    <p:cond delay="0"/>
                                  </p:stCondLst>
                                  <p:childTnLst>
                                    <p:set>
                                      <p:cBhvr>
                                        <p:cTn dur="1" fill="hold">
                                          <p:stCondLst>
                                            <p:cond delay="0"/>
                                          </p:stCondLst>
                                        </p:cTn>
                                        <p:tgtEl>
                                          <p:spTgt spid="1340"/>
                                        </p:tgtEl>
                                        <p:attrNameLst>
                                          <p:attrName>style.visibility</p:attrName>
                                        </p:attrNameLst>
                                      </p:cBhvr>
                                      <p:to>
                                        <p:strVal val="visible"/>
                                      </p:to>
                                    </p:set>
                                    <p:animEffect filter="fade" transition="in">
                                      <p:cBhvr>
                                        <p:cTn dur="500"/>
                                        <p:tgtEl>
                                          <p:spTgt spid="1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2"/>
                                        </p:tgtEl>
                                        <p:attrNameLst>
                                          <p:attrName>style.visibility</p:attrName>
                                        </p:attrNameLst>
                                      </p:cBhvr>
                                      <p:to>
                                        <p:strVal val="visible"/>
                                      </p:to>
                                    </p:set>
                                    <p:animEffect filter="fade" transition="in">
                                      <p:cBhvr>
                                        <p:cTn dur="500"/>
                                        <p:tgtEl>
                                          <p:spTgt spid="1342"/>
                                        </p:tgtEl>
                                      </p:cBhvr>
                                    </p:animEffect>
                                  </p:childTnLst>
                                </p:cTn>
                              </p:par>
                              <p:par>
                                <p:cTn fill="hold" nodeType="withEffect" presetClass="entr" presetID="10" presetSubtype="0">
                                  <p:stCondLst>
                                    <p:cond delay="0"/>
                                  </p:stCondLst>
                                  <p:childTnLst>
                                    <p:set>
                                      <p:cBhvr>
                                        <p:cTn dur="1" fill="hold">
                                          <p:stCondLst>
                                            <p:cond delay="0"/>
                                          </p:stCondLst>
                                        </p:cTn>
                                        <p:tgtEl>
                                          <p:spTgt spid="1324"/>
                                        </p:tgtEl>
                                        <p:attrNameLst>
                                          <p:attrName>style.visibility</p:attrName>
                                        </p:attrNameLst>
                                      </p:cBhvr>
                                      <p:to>
                                        <p:strVal val="visible"/>
                                      </p:to>
                                    </p:set>
                                    <p:animEffect filter="fade" transition="in">
                                      <p:cBhvr>
                                        <p:cTn dur="500"/>
                                        <p:tgtEl>
                                          <p:spTgt spid="1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ge5c92afe2b_1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fr-FR" sz="2400">
                <a:solidFill>
                  <a:srgbClr val="44546A"/>
                </a:solidFill>
              </a:rPr>
              <a:t>Cittadini, aziende o autorità governative?</a:t>
            </a:r>
            <a:endParaRPr>
              <a:solidFill>
                <a:schemeClr val="dk2"/>
              </a:solidFill>
              <a:latin typeface="Corbel"/>
              <a:ea typeface="Corbel"/>
              <a:cs typeface="Corbel"/>
              <a:sym typeface="Corbel"/>
            </a:endParaRPr>
          </a:p>
        </p:txBody>
      </p:sp>
      <p:sp>
        <p:nvSpPr>
          <p:cNvPr id="1354" name="Google Shape;1354;ge5c92afe2b_1_0"/>
          <p:cNvSpPr txBox="1"/>
          <p:nvPr/>
        </p:nvSpPr>
        <p:spPr>
          <a:xfrm>
            <a:off x="8466939" y="1434963"/>
            <a:ext cx="3265200" cy="1401300"/>
          </a:xfrm>
          <a:prstGeom prst="rect">
            <a:avLst/>
          </a:prstGeom>
          <a:solidFill>
            <a:schemeClr val="accent2"/>
          </a:solidFill>
          <a:ln>
            <a:noFill/>
          </a:ln>
        </p:spPr>
        <p:txBody>
          <a:bodyPr anchorCtr="0" anchor="ctr" bIns="0" lIns="0" spcFirstLastPara="1" rIns="0" wrap="square" tIns="45075">
            <a:noAutofit/>
          </a:bodyPr>
          <a:lstStyle/>
          <a:p>
            <a:pPr indent="0" lvl="0" marL="0" marR="0" rtl="0" algn="ctr">
              <a:lnSpc>
                <a:spcPct val="100000"/>
              </a:lnSpc>
              <a:spcBef>
                <a:spcPts val="0"/>
              </a:spcBef>
              <a:spcAft>
                <a:spcPts val="0"/>
              </a:spcAft>
              <a:buClr>
                <a:srgbClr val="000000"/>
              </a:buClr>
              <a:buSzPts val="2800"/>
              <a:buFont typeface="Arial"/>
              <a:buNone/>
            </a:pPr>
            <a:r>
              <a:rPr b="1" i="0" lang="fr-FR" sz="1800" u="none" cap="none" strike="noStrike">
                <a:solidFill>
                  <a:srgbClr val="FFFFFF"/>
                </a:solidFill>
                <a:latin typeface="Corbel"/>
                <a:ea typeface="Corbel"/>
                <a:cs typeface="Corbel"/>
                <a:sym typeface="Corbel"/>
              </a:rPr>
              <a:t>Le azioni intraprese dagli individui possono aiutare a ridurre la carbon foot print dal 25% al 45%.*</a:t>
            </a:r>
            <a:endParaRPr b="1" i="0" sz="1800" u="none" cap="none" strike="noStrike">
              <a:solidFill>
                <a:srgbClr val="000000"/>
              </a:solidFill>
              <a:latin typeface="Corbel"/>
              <a:ea typeface="Corbel"/>
              <a:cs typeface="Corbel"/>
              <a:sym typeface="Corbel"/>
            </a:endParaRPr>
          </a:p>
        </p:txBody>
      </p:sp>
      <p:sp>
        <p:nvSpPr>
          <p:cNvPr id="1355" name="Google Shape;1355;ge5c92afe2b_1_0"/>
          <p:cNvSpPr txBox="1"/>
          <p:nvPr/>
        </p:nvSpPr>
        <p:spPr>
          <a:xfrm>
            <a:off x="8587125" y="3957825"/>
            <a:ext cx="3506400" cy="1636200"/>
          </a:xfrm>
          <a:prstGeom prst="rect">
            <a:avLst/>
          </a:prstGeom>
          <a:solidFill>
            <a:schemeClr val="accent2"/>
          </a:solidFill>
          <a:ln>
            <a:noFill/>
          </a:ln>
        </p:spPr>
        <p:txBody>
          <a:bodyPr anchorCtr="0" anchor="t" bIns="0" lIns="0" spcFirstLastPara="1" rIns="0" wrap="square" tIns="12700">
            <a:noAutofit/>
          </a:bodyPr>
          <a:lstStyle/>
          <a:p>
            <a:pPr indent="0" lvl="0" marL="89535" marR="116203" rtl="0" algn="l">
              <a:lnSpc>
                <a:spcPct val="100000"/>
              </a:lnSpc>
              <a:spcBef>
                <a:spcPts val="0"/>
              </a:spcBef>
              <a:spcAft>
                <a:spcPts val="0"/>
              </a:spcAft>
              <a:buClr>
                <a:srgbClr val="000000"/>
              </a:buClr>
              <a:buSzPts val="2000"/>
              <a:buFont typeface="Arial"/>
              <a:buNone/>
            </a:pPr>
            <a:r>
              <a:rPr b="1" i="0" lang="fr-FR" sz="1800" u="none" cap="none" strike="noStrike">
                <a:solidFill>
                  <a:srgbClr val="FFFFFF"/>
                </a:solidFill>
                <a:latin typeface="Corbel"/>
                <a:ea typeface="Corbel"/>
                <a:cs typeface="Corbel"/>
                <a:sym typeface="Corbel"/>
              </a:rPr>
              <a:t>Le restanti azioni di transizione devono essere intraprese da </a:t>
            </a:r>
            <a:endParaRPr b="0" i="0" sz="1800" u="none" cap="none" strike="noStrike">
              <a:solidFill>
                <a:srgbClr val="000000"/>
              </a:solidFill>
              <a:latin typeface="Corbel"/>
              <a:ea typeface="Corbel"/>
              <a:cs typeface="Corbel"/>
              <a:sym typeface="Corbel"/>
            </a:endParaRPr>
          </a:p>
          <a:p>
            <a:pPr indent="-330835" lvl="0" marL="432433" marR="0" rtl="0" algn="l">
              <a:lnSpc>
                <a:spcPct val="100000"/>
              </a:lnSpc>
              <a:spcBef>
                <a:spcPts val="0"/>
              </a:spcBef>
              <a:spcAft>
                <a:spcPts val="0"/>
              </a:spcAft>
              <a:buClr>
                <a:srgbClr val="000000"/>
              </a:buClr>
              <a:buSzPts val="1800"/>
              <a:buFont typeface="Arial"/>
              <a:buChar char="•"/>
            </a:pPr>
            <a:r>
              <a:rPr b="1" i="0" lang="fr-FR" sz="1800" u="none" cap="none" strike="noStrike">
                <a:solidFill>
                  <a:srgbClr val="FFFFFF"/>
                </a:solidFill>
                <a:latin typeface="Corbel"/>
                <a:ea typeface="Corbel"/>
                <a:cs typeface="Corbel"/>
                <a:sym typeface="Corbel"/>
              </a:rPr>
              <a:t>Governi nazionali</a:t>
            </a:r>
            <a:endParaRPr b="1" i="0" sz="1800" u="none" cap="none" strike="noStrike">
              <a:solidFill>
                <a:srgbClr val="FFFFFF"/>
              </a:solidFill>
              <a:latin typeface="Corbel"/>
              <a:ea typeface="Corbel"/>
              <a:cs typeface="Corbel"/>
              <a:sym typeface="Corbel"/>
            </a:endParaRPr>
          </a:p>
          <a:p>
            <a:pPr indent="-330835" lvl="0" marL="432433" marR="0" rtl="0" algn="l">
              <a:lnSpc>
                <a:spcPct val="100000"/>
              </a:lnSpc>
              <a:spcBef>
                <a:spcPts val="0"/>
              </a:spcBef>
              <a:spcAft>
                <a:spcPts val="0"/>
              </a:spcAft>
              <a:buClr>
                <a:srgbClr val="000000"/>
              </a:buClr>
              <a:buSzPts val="1800"/>
              <a:buFont typeface="Arial"/>
              <a:buChar char="•"/>
            </a:pPr>
            <a:r>
              <a:rPr b="1" i="0" lang="fr-FR" sz="1800" u="none" cap="none" strike="noStrike">
                <a:solidFill>
                  <a:srgbClr val="FFFFFF"/>
                </a:solidFill>
                <a:latin typeface="Corbel"/>
                <a:ea typeface="Corbel"/>
                <a:cs typeface="Corbel"/>
                <a:sym typeface="Corbel"/>
              </a:rPr>
              <a:t>Autorità locali</a:t>
            </a:r>
            <a:endParaRPr b="0" i="0" sz="1800" u="none" cap="none" strike="noStrike">
              <a:solidFill>
                <a:srgbClr val="000000"/>
              </a:solidFill>
              <a:latin typeface="Corbel"/>
              <a:ea typeface="Corbel"/>
              <a:cs typeface="Corbel"/>
              <a:sym typeface="Corbel"/>
            </a:endParaRPr>
          </a:p>
          <a:p>
            <a:pPr indent="-330835" lvl="0" marL="432433" marR="0" rtl="0" algn="l">
              <a:lnSpc>
                <a:spcPct val="100000"/>
              </a:lnSpc>
              <a:spcBef>
                <a:spcPts val="0"/>
              </a:spcBef>
              <a:spcAft>
                <a:spcPts val="0"/>
              </a:spcAft>
              <a:buClr>
                <a:srgbClr val="000000"/>
              </a:buClr>
              <a:buSzPts val="1800"/>
              <a:buFont typeface="Arial"/>
              <a:buChar char="•"/>
            </a:pPr>
            <a:r>
              <a:rPr b="1" i="0" lang="fr-FR" sz="1800" u="none" cap="none" strike="noStrike">
                <a:solidFill>
                  <a:srgbClr val="FFFFFF"/>
                </a:solidFill>
                <a:latin typeface="Corbel"/>
                <a:ea typeface="Corbel"/>
                <a:cs typeface="Corbel"/>
                <a:sym typeface="Corbel"/>
              </a:rPr>
              <a:t>Aziende e società</a:t>
            </a:r>
            <a:endParaRPr b="0" i="0" sz="1800" u="none" cap="none" strike="noStrike">
              <a:solidFill>
                <a:srgbClr val="000000"/>
              </a:solidFill>
              <a:latin typeface="Corbel"/>
              <a:ea typeface="Corbel"/>
              <a:cs typeface="Corbel"/>
              <a:sym typeface="Corbel"/>
            </a:endParaRPr>
          </a:p>
        </p:txBody>
      </p:sp>
      <p:sp>
        <p:nvSpPr>
          <p:cNvPr id="1356" name="Google Shape;1356;ge5c92afe2b_1_0"/>
          <p:cNvSpPr/>
          <p:nvPr/>
        </p:nvSpPr>
        <p:spPr>
          <a:xfrm>
            <a:off x="10950375" y="4374775"/>
            <a:ext cx="639900" cy="681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357" name="Google Shape;1357;ge5c92afe2b_1_0"/>
          <p:cNvSpPr/>
          <p:nvPr/>
        </p:nvSpPr>
        <p:spPr>
          <a:xfrm>
            <a:off x="9710592" y="2836332"/>
            <a:ext cx="872400" cy="872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358" name="Google Shape;1358;ge5c92afe2b_1_0"/>
          <p:cNvSpPr txBox="1"/>
          <p:nvPr/>
        </p:nvSpPr>
        <p:spPr>
          <a:xfrm>
            <a:off x="6747402" y="6532727"/>
            <a:ext cx="2648100" cy="19800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Clr>
                <a:srgbClr val="000000"/>
              </a:buClr>
              <a:buSzPts val="1200"/>
              <a:buFont typeface="Arial"/>
              <a:buNone/>
            </a:pPr>
            <a:r>
              <a:rPr b="0" i="1" lang="fr-FR" sz="1100" u="none" cap="none" strike="noStrike">
                <a:solidFill>
                  <a:schemeClr val="dk1"/>
                </a:solidFill>
                <a:latin typeface="Corbel"/>
                <a:ea typeface="Corbel"/>
                <a:cs typeface="Corbel"/>
                <a:sym typeface="Corbel"/>
              </a:rPr>
              <a:t>Fonte adatata: Carbone 4, June 2019</a:t>
            </a:r>
            <a:endParaRPr b="0" i="0" sz="1100" u="none" cap="none" strike="noStrike">
              <a:solidFill>
                <a:schemeClr val="dk1"/>
              </a:solidFill>
              <a:latin typeface="Corbel"/>
              <a:ea typeface="Corbel"/>
              <a:cs typeface="Corbel"/>
              <a:sym typeface="Corbel"/>
            </a:endParaRPr>
          </a:p>
        </p:txBody>
      </p:sp>
      <p:pic>
        <p:nvPicPr>
          <p:cNvPr id="1359" name="Google Shape;1359;ge5c92afe2b_1_0"/>
          <p:cNvPicPr preferRelativeResize="0"/>
          <p:nvPr/>
        </p:nvPicPr>
        <p:blipFill rotWithShape="1">
          <a:blip r:embed="rId5">
            <a:alphaModFix/>
          </a:blip>
          <a:srcRect b="0" l="0" r="0" t="0"/>
          <a:stretch/>
        </p:blipFill>
        <p:spPr>
          <a:xfrm>
            <a:off x="152400" y="1475828"/>
            <a:ext cx="8314549" cy="49515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Dal calcolo delle emissioni alla strategia</a:t>
            </a:r>
            <a:endParaRPr>
              <a:solidFill>
                <a:schemeClr val="dk2"/>
              </a:solidFill>
              <a:latin typeface="Corbel"/>
              <a:ea typeface="Corbel"/>
              <a:cs typeface="Corbel"/>
              <a:sym typeface="Corbel"/>
            </a:endParaRPr>
          </a:p>
        </p:txBody>
      </p:sp>
      <p:grpSp>
        <p:nvGrpSpPr>
          <p:cNvPr id="1365" name="Google Shape;1365;p6"/>
          <p:cNvGrpSpPr/>
          <p:nvPr/>
        </p:nvGrpSpPr>
        <p:grpSpPr>
          <a:xfrm>
            <a:off x="1153745" y="2211985"/>
            <a:ext cx="9370201" cy="888692"/>
            <a:chOff x="768000" y="2277000"/>
            <a:chExt cx="9370201" cy="888692"/>
          </a:xfrm>
        </p:grpSpPr>
        <p:sp>
          <p:nvSpPr>
            <p:cNvPr id="1366" name="Google Shape;1366;p6"/>
            <p:cNvSpPr/>
            <p:nvPr/>
          </p:nvSpPr>
          <p:spPr>
            <a:xfrm>
              <a:off x="768000" y="2277000"/>
              <a:ext cx="1561180" cy="864000"/>
            </a:xfrm>
            <a:prstGeom prst="roundRect">
              <a:avLst>
                <a:gd fmla="val 16667" name="adj"/>
              </a:avLst>
            </a:prstGeom>
            <a:solidFill>
              <a:srgbClr val="8296B0"/>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Calcolo delle emissioni</a:t>
              </a:r>
              <a:endParaRPr b="0" i="0" sz="1400" u="none" cap="none" strike="noStrike">
                <a:solidFill>
                  <a:schemeClr val="lt1"/>
                </a:solidFill>
                <a:latin typeface="Corbel"/>
                <a:ea typeface="Corbel"/>
                <a:cs typeface="Corbel"/>
                <a:sym typeface="Corbel"/>
              </a:endParaRPr>
            </a:p>
          </p:txBody>
        </p:sp>
        <p:sp>
          <p:nvSpPr>
            <p:cNvPr id="1367" name="Google Shape;1367;p6"/>
            <p:cNvSpPr/>
            <p:nvPr/>
          </p:nvSpPr>
          <p:spPr>
            <a:xfrm>
              <a:off x="2866201" y="2277000"/>
              <a:ext cx="2088000" cy="864000"/>
            </a:xfrm>
            <a:prstGeom prst="roundRect">
              <a:avLst>
                <a:gd fmla="val 16667" name="adj"/>
              </a:avLst>
            </a:prstGeom>
            <a:solidFill>
              <a:srgbClr val="ACB8CA"/>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Elaborare un piano d’azione, misure e riduzioni</a:t>
              </a:r>
              <a:endParaRPr b="0" i="0" sz="1400" u="none" cap="none" strike="noStrike">
                <a:solidFill>
                  <a:schemeClr val="lt1"/>
                </a:solidFill>
                <a:latin typeface="Corbel"/>
                <a:ea typeface="Corbel"/>
                <a:cs typeface="Corbel"/>
                <a:sym typeface="Corbel"/>
              </a:endParaRPr>
            </a:p>
          </p:txBody>
        </p:sp>
        <p:sp>
          <p:nvSpPr>
            <p:cNvPr id="1368" name="Google Shape;1368;p6"/>
            <p:cNvSpPr/>
            <p:nvPr/>
          </p:nvSpPr>
          <p:spPr>
            <a:xfrm>
              <a:off x="5458201" y="2277000"/>
              <a:ext cx="2088000" cy="864000"/>
            </a:xfrm>
            <a:prstGeom prst="roundRect">
              <a:avLst>
                <a:gd fmla="val 16667" name="adj"/>
              </a:avLst>
            </a:prstGeom>
            <a:solidFill>
              <a:srgbClr val="ACB8CA"/>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Monitoraggio del piano d’azione e aggiornamento del calcolo delle emissioni</a:t>
              </a:r>
              <a:endParaRPr b="0" i="0" sz="1400" u="none" cap="none" strike="noStrike">
                <a:solidFill>
                  <a:schemeClr val="lt1"/>
                </a:solidFill>
                <a:latin typeface="Corbel"/>
                <a:ea typeface="Corbel"/>
                <a:cs typeface="Corbel"/>
                <a:sym typeface="Corbel"/>
              </a:endParaRPr>
            </a:p>
          </p:txBody>
        </p:sp>
        <p:cxnSp>
          <p:nvCxnSpPr>
            <p:cNvPr id="1369" name="Google Shape;1369;p6"/>
            <p:cNvCxnSpPr/>
            <p:nvPr/>
          </p:nvCxnSpPr>
          <p:spPr>
            <a:xfrm>
              <a:off x="7546201" y="2709000"/>
              <a:ext cx="504000" cy="0"/>
            </a:xfrm>
            <a:prstGeom prst="straightConnector1">
              <a:avLst/>
            </a:prstGeom>
            <a:noFill/>
            <a:ln cap="flat" cmpd="sng" w="28575">
              <a:solidFill>
                <a:srgbClr val="5597D3"/>
              </a:solidFill>
              <a:prstDash val="solid"/>
              <a:round/>
              <a:headEnd len="sm" w="sm" type="none"/>
              <a:tailEnd len="med" w="med" type="triangle"/>
            </a:ln>
          </p:spPr>
        </p:cxnSp>
        <p:cxnSp>
          <p:nvCxnSpPr>
            <p:cNvPr id="1370" name="Google Shape;1370;p6"/>
            <p:cNvCxnSpPr/>
            <p:nvPr/>
          </p:nvCxnSpPr>
          <p:spPr>
            <a:xfrm>
              <a:off x="2329180" y="2709000"/>
              <a:ext cx="504000" cy="0"/>
            </a:xfrm>
            <a:prstGeom prst="straightConnector1">
              <a:avLst/>
            </a:prstGeom>
            <a:noFill/>
            <a:ln cap="flat" cmpd="sng" w="28575">
              <a:solidFill>
                <a:srgbClr val="5597D3"/>
              </a:solidFill>
              <a:prstDash val="solid"/>
              <a:round/>
              <a:headEnd len="sm" w="sm" type="none"/>
              <a:tailEnd len="med" w="med" type="triangle"/>
            </a:ln>
          </p:spPr>
        </p:cxnSp>
        <p:cxnSp>
          <p:nvCxnSpPr>
            <p:cNvPr id="1371" name="Google Shape;1371;p6"/>
            <p:cNvCxnSpPr/>
            <p:nvPr/>
          </p:nvCxnSpPr>
          <p:spPr>
            <a:xfrm>
              <a:off x="4954201" y="2709000"/>
              <a:ext cx="504000" cy="0"/>
            </a:xfrm>
            <a:prstGeom prst="straightConnector1">
              <a:avLst/>
            </a:prstGeom>
            <a:noFill/>
            <a:ln cap="flat" cmpd="sng" w="28575">
              <a:solidFill>
                <a:srgbClr val="5597D3"/>
              </a:solidFill>
              <a:prstDash val="solid"/>
              <a:round/>
              <a:headEnd len="sm" w="sm" type="none"/>
              <a:tailEnd len="med" w="med" type="triangle"/>
            </a:ln>
          </p:spPr>
        </p:cxnSp>
        <p:sp>
          <p:nvSpPr>
            <p:cNvPr id="1372" name="Google Shape;1372;p6"/>
            <p:cNvSpPr/>
            <p:nvPr/>
          </p:nvSpPr>
          <p:spPr>
            <a:xfrm>
              <a:off x="8050201" y="2301692"/>
              <a:ext cx="2088000" cy="864000"/>
            </a:xfrm>
            <a:prstGeom prst="roundRect">
              <a:avLst>
                <a:gd fmla="val 16667" name="adj"/>
              </a:avLst>
            </a:prstGeom>
            <a:solidFill>
              <a:srgbClr val="ACB8CA"/>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Elaborare una strategia di transizione</a:t>
              </a:r>
              <a:endParaRPr b="0" i="0" sz="1400" u="none" cap="none" strike="noStrike">
                <a:solidFill>
                  <a:schemeClr val="lt1"/>
                </a:solidFill>
                <a:latin typeface="Corbel"/>
                <a:ea typeface="Corbel"/>
                <a:cs typeface="Corbel"/>
                <a:sym typeface="Corbel"/>
              </a:endParaRPr>
            </a:p>
          </p:txBody>
        </p:sp>
      </p:grpSp>
      <p:sp>
        <p:nvSpPr>
          <p:cNvPr id="1373" name="Google Shape;1373;p6"/>
          <p:cNvSpPr txBox="1"/>
          <p:nvPr/>
        </p:nvSpPr>
        <p:spPr>
          <a:xfrm>
            <a:off x="912000" y="3664657"/>
            <a:ext cx="10113963" cy="218764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Il  </a:t>
            </a:r>
            <a:r>
              <a:rPr b="1" i="0" lang="fr-FR" sz="1800" u="none" cap="none" strike="noStrike">
                <a:solidFill>
                  <a:srgbClr val="C55A11"/>
                </a:solidFill>
                <a:latin typeface="Corbel"/>
                <a:ea typeface="Corbel"/>
                <a:cs typeface="Corbel"/>
                <a:sym typeface="Corbel"/>
              </a:rPr>
              <a:t>piano d’azione </a:t>
            </a:r>
            <a:r>
              <a:rPr b="0" i="0" lang="fr-FR" sz="1800" u="none" cap="none" strike="noStrike">
                <a:solidFill>
                  <a:srgbClr val="000000"/>
                </a:solidFill>
                <a:latin typeface="Corbel"/>
                <a:ea typeface="Corbel"/>
                <a:cs typeface="Corbel"/>
                <a:sym typeface="Corbel"/>
              </a:rPr>
              <a:t>include </a:t>
            </a:r>
            <a:r>
              <a:rPr b="1" i="0" lang="fr-FR" sz="1800" u="none" cap="none" strike="noStrike">
                <a:solidFill>
                  <a:srgbClr val="C55A11"/>
                </a:solidFill>
                <a:latin typeface="Corbel"/>
                <a:ea typeface="Corbel"/>
                <a:cs typeface="Corbel"/>
                <a:sym typeface="Corbel"/>
              </a:rPr>
              <a:t>misure per ridurre le emissioni di gas serra easures to reduce GHG </a:t>
            </a:r>
            <a:r>
              <a:rPr b="0" i="0" lang="fr-FR" sz="1800" u="none" cap="none" strike="noStrike">
                <a:solidFill>
                  <a:srgbClr val="000000"/>
                </a:solidFill>
                <a:latin typeface="Corbel"/>
                <a:ea typeface="Corbel"/>
                <a:cs typeface="Corbel"/>
                <a:sym typeface="Corbel"/>
              </a:rPr>
              <a:t>generate dalle attività dell’organizzazione.*</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C55A11"/>
                </a:solidFill>
                <a:latin typeface="Corbel"/>
                <a:ea typeface="Corbel"/>
                <a:cs typeface="Corbel"/>
                <a:sym typeface="Corbel"/>
              </a:rPr>
              <a:t>La strategia </a:t>
            </a:r>
            <a:r>
              <a:rPr b="0" i="0" lang="fr-FR" sz="1800" u="none" cap="none" strike="noStrike">
                <a:solidFill>
                  <a:srgbClr val="000000"/>
                </a:solidFill>
                <a:latin typeface="Corbel"/>
                <a:ea typeface="Corbel"/>
                <a:cs typeface="Corbel"/>
                <a:sym typeface="Corbel"/>
              </a:rPr>
              <a:t>stabilisce un </a:t>
            </a:r>
            <a:r>
              <a:rPr b="1" i="0" lang="fr-FR" sz="1800" u="none" cap="none" strike="noStrike">
                <a:solidFill>
                  <a:srgbClr val="C55A11"/>
                </a:solidFill>
                <a:latin typeface="Corbel"/>
                <a:ea typeface="Corbel"/>
                <a:cs typeface="Corbel"/>
                <a:sym typeface="Corbel"/>
              </a:rPr>
              <a:t>percorso a medio e/o lungo termine </a:t>
            </a:r>
            <a:r>
              <a:rPr b="0" i="0" lang="fr-FR" sz="1800" u="none" cap="none" strike="noStrike">
                <a:solidFill>
                  <a:srgbClr val="000000"/>
                </a:solidFill>
                <a:latin typeface="Corbel"/>
                <a:ea typeface="Corbel"/>
                <a:cs typeface="Corbel"/>
                <a:sym typeface="Corbel"/>
              </a:rPr>
              <a:t>per raggiungere gli obiettivi fissati dall’organizzazione.</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Includendo le emissioni di CO2 nella sua strategia l’organizzazione può </a:t>
            </a:r>
            <a:r>
              <a:rPr b="1" i="0" lang="fr-FR" sz="1800" u="none" cap="none" strike="noStrike">
                <a:solidFill>
                  <a:srgbClr val="000000"/>
                </a:solidFill>
                <a:latin typeface="Corbel"/>
                <a:ea typeface="Corbel"/>
                <a:cs typeface="Corbel"/>
                <a:sym typeface="Corbel"/>
              </a:rPr>
              <a:t>mobilitare risorse </a:t>
            </a:r>
            <a:r>
              <a:rPr b="0" i="0" lang="fr-FR" sz="1800" u="none" cap="none" strike="noStrike">
                <a:solidFill>
                  <a:srgbClr val="000000"/>
                </a:solidFill>
                <a:latin typeface="Corbel"/>
                <a:ea typeface="Corbel"/>
                <a:cs typeface="Corbel"/>
                <a:sym typeface="Corbel"/>
              </a:rPr>
              <a:t>e perseguire </a:t>
            </a:r>
            <a:r>
              <a:rPr b="1" i="0" lang="fr-FR" sz="1800" u="none" cap="none" strike="noStrike">
                <a:solidFill>
                  <a:srgbClr val="000000"/>
                </a:solidFill>
                <a:latin typeface="Corbel"/>
                <a:ea typeface="Corbel"/>
                <a:cs typeface="Corbel"/>
                <a:sym typeface="Corbel"/>
              </a:rPr>
              <a:t>un piano d’azione a lungo termine</a:t>
            </a:r>
            <a:r>
              <a:rPr b="0" i="0" lang="fr-FR" sz="1800" u="none" cap="none" strike="noStrike">
                <a:solidFill>
                  <a:srgbClr val="000000"/>
                </a:solidFill>
                <a:latin typeface="Corbel"/>
                <a:ea typeface="Corbel"/>
                <a:cs typeface="Corbel"/>
                <a:sym typeface="Corbel"/>
              </a:rPr>
              <a:t>.</a:t>
            </a:r>
            <a:endParaRPr b="0" i="0" sz="1800" u="none" cap="none" strike="noStrike">
              <a:solidFill>
                <a:srgbClr val="000000"/>
              </a:solidFill>
              <a:latin typeface="Corbel"/>
              <a:ea typeface="Corbel"/>
              <a:cs typeface="Corbel"/>
              <a:sym typeface="Corbel"/>
            </a:endParaRPr>
          </a:p>
        </p:txBody>
      </p:sp>
      <p:sp>
        <p:nvSpPr>
          <p:cNvPr id="1374" name="Google Shape;1374;p6"/>
          <p:cNvSpPr txBox="1"/>
          <p:nvPr/>
        </p:nvSpPr>
        <p:spPr>
          <a:xfrm>
            <a:off x="768000" y="6165000"/>
            <a:ext cx="8784000"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Fonte: </a:t>
            </a:r>
            <a:r>
              <a:rPr b="0" i="0" lang="fr-FR" sz="1200" u="sng" cap="none" strike="noStrike">
                <a:solidFill>
                  <a:srgbClr val="000000"/>
                </a:solidFill>
                <a:latin typeface="Corbel"/>
                <a:ea typeface="Corbel"/>
                <a:cs typeface="Corbel"/>
                <a:sym typeface="Corbel"/>
                <a:hlinkClick r:id="rId3">
                  <a:extLst>
                    <a:ext uri="{A12FA001-AC4F-418D-AE19-62706E023703}">
                      <ahyp:hlinkClr val="tx"/>
                    </a:ext>
                  </a:extLst>
                </a:hlinkClick>
              </a:rPr>
              <a:t>https://www.bilans-ges.ademe.fr/docutheque/docs/GUIDE%20PLAN%20D'ACTION.pdf</a:t>
            </a:r>
            <a:endParaRPr b="0" i="0" sz="1200" u="none" cap="none" strike="noStrike">
              <a:solidFill>
                <a:srgbClr val="000000"/>
              </a:solidFill>
              <a:latin typeface="Corbel"/>
              <a:ea typeface="Corbel"/>
              <a:cs typeface="Corbel"/>
              <a:sym typeface="Corbel"/>
            </a:endParaRPr>
          </a:p>
        </p:txBody>
      </p:sp>
      <p:sp>
        <p:nvSpPr>
          <p:cNvPr id="1375" name="Google Shape;1375;p6"/>
          <p:cNvSpPr/>
          <p:nvPr/>
        </p:nvSpPr>
        <p:spPr>
          <a:xfrm>
            <a:off x="2985375" y="1911940"/>
            <a:ext cx="7704000" cy="1440000"/>
          </a:xfrm>
          <a:prstGeom prst="rect">
            <a:avLst/>
          </a:prstGeom>
          <a:noFill/>
          <a:ln cap="flat" cmpd="sng" w="28575">
            <a:solidFill>
              <a:srgbClr val="C55A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Cosa è la transizione verso basse emissioni di CO2?</a:t>
            </a:r>
            <a:endParaRPr sz="2400">
              <a:solidFill>
                <a:srgbClr val="44546A"/>
              </a:solidFill>
            </a:endParaRPr>
          </a:p>
        </p:txBody>
      </p:sp>
      <p:grpSp>
        <p:nvGrpSpPr>
          <p:cNvPr id="1382" name="Google Shape;1382;p5"/>
          <p:cNvGrpSpPr/>
          <p:nvPr/>
        </p:nvGrpSpPr>
        <p:grpSpPr>
          <a:xfrm>
            <a:off x="2856000" y="2277000"/>
            <a:ext cx="6448421" cy="3683672"/>
            <a:chOff x="2993043" y="1915484"/>
            <a:chExt cx="6448421" cy="3683672"/>
          </a:xfrm>
        </p:grpSpPr>
        <p:sp>
          <p:nvSpPr>
            <p:cNvPr id="1383" name="Google Shape;1383;p5"/>
            <p:cNvSpPr/>
            <p:nvPr/>
          </p:nvSpPr>
          <p:spPr>
            <a:xfrm>
              <a:off x="3063527" y="1915484"/>
              <a:ext cx="2158601" cy="379920"/>
            </a:xfrm>
            <a:prstGeom prst="roundRect">
              <a:avLst>
                <a:gd fmla="val 16667" name="adj"/>
              </a:avLst>
            </a:prstGeom>
            <a:solidFill>
              <a:srgbClr val="938953"/>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fr-FR" sz="1400" u="none" cap="none" strike="noStrike">
                  <a:solidFill>
                    <a:srgbClr val="FFFFFF"/>
                  </a:solidFill>
                  <a:latin typeface="Corbel"/>
                  <a:ea typeface="Corbel"/>
                  <a:cs typeface="Corbel"/>
                  <a:sym typeface="Corbel"/>
                </a:rPr>
                <a:t>Report IPCC</a:t>
              </a:r>
              <a:endParaRPr b="0" i="0" sz="1400" u="none" cap="none" strike="noStrike">
                <a:solidFill>
                  <a:srgbClr val="000000"/>
                </a:solidFill>
                <a:latin typeface="Arial"/>
                <a:ea typeface="Arial"/>
                <a:cs typeface="Arial"/>
                <a:sym typeface="Arial"/>
              </a:endParaRPr>
            </a:p>
          </p:txBody>
        </p:sp>
        <p:sp>
          <p:nvSpPr>
            <p:cNvPr id="1384" name="Google Shape;1384;p5"/>
            <p:cNvSpPr/>
            <p:nvPr/>
          </p:nvSpPr>
          <p:spPr>
            <a:xfrm>
              <a:off x="5357776" y="2732329"/>
              <a:ext cx="2574287" cy="620461"/>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Emissioni di gas a effetto serra nel tempo</a:t>
              </a:r>
              <a:endParaRPr b="0" i="0" sz="1400" u="none" cap="none" strike="noStrike">
                <a:solidFill>
                  <a:srgbClr val="000000"/>
                </a:solidFill>
                <a:latin typeface="Corbel"/>
                <a:ea typeface="Corbel"/>
                <a:cs typeface="Corbel"/>
                <a:sym typeface="Corbel"/>
              </a:endParaRPr>
            </a:p>
          </p:txBody>
        </p:sp>
        <p:sp>
          <p:nvSpPr>
            <p:cNvPr id="1385" name="Google Shape;1385;p5"/>
            <p:cNvSpPr/>
            <p:nvPr/>
          </p:nvSpPr>
          <p:spPr>
            <a:xfrm>
              <a:off x="2993043" y="3614753"/>
              <a:ext cx="2158601" cy="623672"/>
            </a:xfrm>
            <a:prstGeom prst="roundRect">
              <a:avLst>
                <a:gd fmla="val 16667" name="adj"/>
              </a:avLst>
            </a:prstGeom>
            <a:solidFill>
              <a:srgbClr val="938953"/>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Impatto dell’attività umana</a:t>
              </a:r>
              <a:endParaRPr b="0" i="0" sz="1400" u="none" cap="none" strike="noStrike">
                <a:solidFill>
                  <a:srgbClr val="000000"/>
                </a:solidFill>
                <a:latin typeface="Corbel"/>
                <a:ea typeface="Corbel"/>
                <a:cs typeface="Corbel"/>
                <a:sym typeface="Corbel"/>
              </a:endParaRPr>
            </a:p>
          </p:txBody>
        </p:sp>
        <p:sp>
          <p:nvSpPr>
            <p:cNvPr id="1386" name="Google Shape;1386;p5"/>
            <p:cNvSpPr/>
            <p:nvPr/>
          </p:nvSpPr>
          <p:spPr>
            <a:xfrm>
              <a:off x="8067711" y="2729119"/>
              <a:ext cx="1165735" cy="623671"/>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fr-FR" sz="1400" u="none" cap="none" strike="noStrike">
                  <a:solidFill>
                    <a:srgbClr val="FFFFFF"/>
                  </a:solidFill>
                  <a:latin typeface="Corbel"/>
                  <a:ea typeface="Corbel"/>
                  <a:cs typeface="Corbel"/>
                  <a:sym typeface="Corbel"/>
                </a:rPr>
                <a:t>Budget di CO2</a:t>
              </a:r>
              <a:endParaRPr b="0" i="0" sz="1400" u="none" cap="none" strike="noStrike">
                <a:solidFill>
                  <a:srgbClr val="000000"/>
                </a:solidFill>
                <a:latin typeface="Corbel"/>
                <a:ea typeface="Corbel"/>
                <a:cs typeface="Corbel"/>
                <a:sym typeface="Corbel"/>
              </a:endParaRPr>
            </a:p>
          </p:txBody>
        </p:sp>
        <p:sp>
          <p:nvSpPr>
            <p:cNvPr id="1387" name="Google Shape;1387;p5"/>
            <p:cNvSpPr/>
            <p:nvPr/>
          </p:nvSpPr>
          <p:spPr>
            <a:xfrm>
              <a:off x="5357776" y="3786506"/>
              <a:ext cx="1534098" cy="552061"/>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Ripartizione per settori o attività</a:t>
              </a:r>
              <a:endParaRPr b="0" i="0" sz="1400" u="none" cap="none" strike="noStrike">
                <a:solidFill>
                  <a:srgbClr val="000000"/>
                </a:solidFill>
                <a:latin typeface="Corbel"/>
                <a:ea typeface="Corbel"/>
                <a:cs typeface="Corbel"/>
                <a:sym typeface="Corbel"/>
              </a:endParaRPr>
            </a:p>
          </p:txBody>
        </p:sp>
        <p:sp>
          <p:nvSpPr>
            <p:cNvPr id="1388" name="Google Shape;1388;p5"/>
            <p:cNvSpPr/>
            <p:nvPr/>
          </p:nvSpPr>
          <p:spPr>
            <a:xfrm>
              <a:off x="7012973" y="3786506"/>
              <a:ext cx="2302373" cy="552061"/>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Accordi e impegni internazionali</a:t>
              </a:r>
              <a:endParaRPr b="0" i="0" sz="1400" u="none" cap="none" strike="noStrike">
                <a:solidFill>
                  <a:srgbClr val="000000"/>
                </a:solidFill>
                <a:latin typeface="Corbel"/>
                <a:ea typeface="Corbel"/>
                <a:cs typeface="Corbel"/>
                <a:sym typeface="Corbel"/>
              </a:endParaRPr>
            </a:p>
          </p:txBody>
        </p:sp>
        <p:sp>
          <p:nvSpPr>
            <p:cNvPr id="1389" name="Google Shape;1389;p5"/>
            <p:cNvSpPr/>
            <p:nvPr/>
          </p:nvSpPr>
          <p:spPr>
            <a:xfrm>
              <a:off x="5448000" y="1917000"/>
              <a:ext cx="2179704" cy="378404"/>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fr-FR" sz="1400" u="none" cap="none" strike="noStrike">
                  <a:solidFill>
                    <a:srgbClr val="FFFFFF"/>
                  </a:solidFill>
                  <a:latin typeface="Corbel"/>
                  <a:ea typeface="Corbel"/>
                  <a:cs typeface="Corbel"/>
                  <a:sym typeface="Corbel"/>
                </a:rPr>
                <a:t>Limiti globali</a:t>
              </a:r>
              <a:endParaRPr b="0" i="0" sz="1400" u="none" cap="none" strike="noStrike">
                <a:solidFill>
                  <a:srgbClr val="000000"/>
                </a:solidFill>
                <a:latin typeface="Corbel"/>
                <a:ea typeface="Corbel"/>
                <a:cs typeface="Corbel"/>
                <a:sym typeface="Corbel"/>
              </a:endParaRPr>
            </a:p>
          </p:txBody>
        </p:sp>
        <p:sp>
          <p:nvSpPr>
            <p:cNvPr id="1390" name="Google Shape;1390;p5"/>
            <p:cNvSpPr/>
            <p:nvPr/>
          </p:nvSpPr>
          <p:spPr>
            <a:xfrm rot="5400000">
              <a:off x="3559362" y="2903082"/>
              <a:ext cx="1104600" cy="45719"/>
            </a:xfrm>
            <a:prstGeom prst="rightArrow">
              <a:avLst>
                <a:gd fmla="val 50000" name="adj1"/>
                <a:gd fmla="val 50000" name="adj2"/>
              </a:avLst>
            </a:prstGeom>
            <a:solidFill>
              <a:schemeClr val="accent1"/>
            </a:solidFill>
            <a:ln cap="flat" cmpd="sng" w="25400">
              <a:solidFill>
                <a:srgbClr val="575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391" name="Google Shape;1391;p5"/>
            <p:cNvSpPr/>
            <p:nvPr/>
          </p:nvSpPr>
          <p:spPr>
            <a:xfrm flipH="1" rot="-8190055">
              <a:off x="4027309" y="4647669"/>
              <a:ext cx="830493" cy="62650"/>
            </a:xfrm>
            <a:prstGeom prst="rightArrow">
              <a:avLst>
                <a:gd fmla="val 50000" name="adj1"/>
                <a:gd fmla="val 50000" name="adj2"/>
              </a:avLst>
            </a:prstGeom>
            <a:solidFill>
              <a:srgbClr val="575756"/>
            </a:solidFill>
            <a:ln cap="flat" cmpd="sng" w="25400">
              <a:solidFill>
                <a:srgbClr val="575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1392" name="Google Shape;1392;p5"/>
            <p:cNvSpPr/>
            <p:nvPr/>
          </p:nvSpPr>
          <p:spPr>
            <a:xfrm>
              <a:off x="3974525" y="5124060"/>
              <a:ext cx="5466939" cy="475096"/>
            </a:xfrm>
            <a:prstGeom prst="roundRect">
              <a:avLst>
                <a:gd fmla="val 16667" name="adj"/>
              </a:avLst>
            </a:prstGeom>
            <a:solidFill>
              <a:srgbClr val="EA5B0C"/>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FFFFFF"/>
                  </a:solidFill>
                  <a:latin typeface="Corbel"/>
                  <a:ea typeface="Corbel"/>
                  <a:cs typeface="Corbel"/>
                  <a:sym typeface="Corbel"/>
                </a:rPr>
                <a:t>Transizione vers0 basse emissioni di CO2</a:t>
              </a:r>
              <a:endParaRPr b="0" i="0" sz="1400" u="none" cap="none" strike="noStrike">
                <a:solidFill>
                  <a:srgbClr val="000000"/>
                </a:solidFill>
                <a:latin typeface="Corbel"/>
                <a:ea typeface="Corbel"/>
                <a:cs typeface="Corbel"/>
                <a:sym typeface="Corbel"/>
              </a:endParaRPr>
            </a:p>
          </p:txBody>
        </p:sp>
        <p:cxnSp>
          <p:nvCxnSpPr>
            <p:cNvPr id="1393" name="Google Shape;1393;p5"/>
            <p:cNvCxnSpPr/>
            <p:nvPr/>
          </p:nvCxnSpPr>
          <p:spPr>
            <a:xfrm>
              <a:off x="6122461" y="4370439"/>
              <a:ext cx="0" cy="576448"/>
            </a:xfrm>
            <a:prstGeom prst="straightConnector1">
              <a:avLst/>
            </a:prstGeom>
            <a:noFill/>
            <a:ln cap="flat" cmpd="sng" w="9525">
              <a:solidFill>
                <a:srgbClr val="575756"/>
              </a:solidFill>
              <a:prstDash val="dash"/>
              <a:round/>
              <a:headEnd len="sm" w="sm" type="none"/>
              <a:tailEnd len="med" w="med" type="triangle"/>
            </a:ln>
          </p:spPr>
        </p:cxnSp>
        <p:cxnSp>
          <p:nvCxnSpPr>
            <p:cNvPr id="1394" name="Google Shape;1394;p5"/>
            <p:cNvCxnSpPr/>
            <p:nvPr/>
          </p:nvCxnSpPr>
          <p:spPr>
            <a:xfrm flipH="1">
              <a:off x="7627704" y="4390770"/>
              <a:ext cx="536455" cy="556117"/>
            </a:xfrm>
            <a:prstGeom prst="straightConnector1">
              <a:avLst/>
            </a:prstGeom>
            <a:noFill/>
            <a:ln cap="flat" cmpd="sng" w="9525">
              <a:solidFill>
                <a:srgbClr val="575756"/>
              </a:solidFill>
              <a:prstDash val="dash"/>
              <a:round/>
              <a:headEnd len="sm" w="sm" type="none"/>
              <a:tailEnd len="med" w="med" type="triangle"/>
            </a:ln>
          </p:spPr>
        </p:cxnSp>
      </p:grpSp>
      <p:pic>
        <p:nvPicPr>
          <p:cNvPr id="1395" name="Google Shape;1395;p5"/>
          <p:cNvPicPr preferRelativeResize="0"/>
          <p:nvPr/>
        </p:nvPicPr>
        <p:blipFill rotWithShape="1">
          <a:blip r:embed="rId3">
            <a:alphaModFix/>
          </a:blip>
          <a:srcRect b="0" l="0" r="0" t="0"/>
          <a:stretch/>
        </p:blipFill>
        <p:spPr>
          <a:xfrm>
            <a:off x="6225115" y="4700750"/>
            <a:ext cx="521125" cy="521125"/>
          </a:xfrm>
          <a:prstGeom prst="rect">
            <a:avLst/>
          </a:prstGeom>
          <a:noFill/>
          <a:ln>
            <a:noFill/>
          </a:ln>
        </p:spPr>
      </p:pic>
      <p:pic>
        <p:nvPicPr>
          <p:cNvPr id="1396" name="Google Shape;1396;p5"/>
          <p:cNvPicPr preferRelativeResize="0"/>
          <p:nvPr/>
        </p:nvPicPr>
        <p:blipFill rotWithShape="1">
          <a:blip r:embed="rId4">
            <a:alphaModFix/>
          </a:blip>
          <a:srcRect b="0" l="0" r="0" t="0"/>
          <a:stretch/>
        </p:blipFill>
        <p:spPr>
          <a:xfrm>
            <a:off x="8657172" y="4699405"/>
            <a:ext cx="521125" cy="523820"/>
          </a:xfrm>
          <a:prstGeom prst="rect">
            <a:avLst/>
          </a:prstGeom>
          <a:noFill/>
          <a:ln>
            <a:noFill/>
          </a:ln>
        </p:spPr>
      </p:pic>
      <p:pic>
        <p:nvPicPr>
          <p:cNvPr id="1397" name="Google Shape;1397;p5"/>
          <p:cNvPicPr preferRelativeResize="0"/>
          <p:nvPr/>
        </p:nvPicPr>
        <p:blipFill rotWithShape="1">
          <a:blip r:embed="rId5">
            <a:alphaModFix/>
          </a:blip>
          <a:srcRect b="0" l="0" r="0" t="0"/>
          <a:stretch/>
        </p:blipFill>
        <p:spPr>
          <a:xfrm>
            <a:off x="1836650" y="2661895"/>
            <a:ext cx="1713825" cy="935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Obiettivi climatici nazionali e internazionali</a:t>
            </a:r>
            <a:endParaRPr>
              <a:solidFill>
                <a:schemeClr val="dk2"/>
              </a:solidFill>
              <a:latin typeface="Corbel"/>
              <a:ea typeface="Corbel"/>
              <a:cs typeface="Corbel"/>
              <a:sym typeface="Corbel"/>
            </a:endParaRPr>
          </a:p>
        </p:txBody>
      </p:sp>
      <p:sp>
        <p:nvSpPr>
          <p:cNvPr id="1403" name="Google Shape;1403;p9"/>
          <p:cNvSpPr txBox="1"/>
          <p:nvPr>
            <p:ph idx="1" type="body"/>
          </p:nvPr>
        </p:nvSpPr>
        <p:spPr>
          <a:xfrm>
            <a:off x="609600" y="1649749"/>
            <a:ext cx="10972800" cy="43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None/>
            </a:pPr>
            <a:r>
              <a:rPr lang="fr-FR">
                <a:latin typeface="Corbel"/>
                <a:ea typeface="Corbel"/>
                <a:cs typeface="Corbel"/>
                <a:sym typeface="Corbel"/>
              </a:rPr>
              <a:t>Obiet</a:t>
            </a:r>
            <a:r>
              <a:rPr lang="fr-FR"/>
              <a:t>ti</a:t>
            </a:r>
            <a:r>
              <a:rPr lang="fr-FR">
                <a:latin typeface="Corbel"/>
                <a:ea typeface="Corbel"/>
                <a:cs typeface="Corbel"/>
                <a:sym typeface="Corbel"/>
              </a:rPr>
              <a:t>vi internazionali </a:t>
            </a:r>
            <a:endParaRPr>
              <a:solidFill>
                <a:srgbClr val="666666"/>
              </a:solidFill>
              <a:latin typeface="Corbel"/>
              <a:ea typeface="Corbel"/>
              <a:cs typeface="Corbel"/>
              <a:sym typeface="Corbel"/>
            </a:endParaRPr>
          </a:p>
          <a:p>
            <a:pPr indent="-342900" lvl="1" marL="1028700" rtl="0" algn="l">
              <a:lnSpc>
                <a:spcPct val="90000"/>
              </a:lnSpc>
              <a:spcBef>
                <a:spcPts val="480"/>
              </a:spcBef>
              <a:spcAft>
                <a:spcPts val="0"/>
              </a:spcAft>
              <a:buClr>
                <a:srgbClr val="666666"/>
              </a:buClr>
              <a:buSzPts val="2400"/>
              <a:buFont typeface="Arial"/>
              <a:buChar char="•"/>
            </a:pPr>
            <a:r>
              <a:rPr lang="fr-FR" sz="1800">
                <a:solidFill>
                  <a:srgbClr val="666666"/>
                </a:solidFill>
              </a:rPr>
              <a:t>United Nations Framework Convention sul cambiamento climatico 🡪 Accordo di Parigi </a:t>
            </a:r>
            <a:endParaRPr sz="1800">
              <a:solidFill>
                <a:srgbClr val="666666"/>
              </a:solidFill>
            </a:endParaRPr>
          </a:p>
          <a:p>
            <a:pPr indent="-342900" lvl="1" marL="1028700" rtl="0" algn="l">
              <a:lnSpc>
                <a:spcPct val="90000"/>
              </a:lnSpc>
              <a:spcBef>
                <a:spcPts val="480"/>
              </a:spcBef>
              <a:spcAft>
                <a:spcPts val="0"/>
              </a:spcAft>
              <a:buClr>
                <a:srgbClr val="666666"/>
              </a:buClr>
              <a:buSzPts val="2400"/>
              <a:buFont typeface="Arial"/>
              <a:buChar char="•"/>
            </a:pPr>
            <a:r>
              <a:rPr b="0" i="0" lang="fr-FR" sz="1800" u="none" cap="none" strike="noStrike">
                <a:solidFill>
                  <a:srgbClr val="666666"/>
                </a:solidFill>
                <a:latin typeface="Corbel"/>
                <a:ea typeface="Corbel"/>
                <a:cs typeface="Corbel"/>
                <a:sym typeface="Corbel"/>
              </a:rPr>
              <a:t>Obiettivi: "Mantenere l'aumento della temperatura media globale ben al di sotto dei 2°C rispetto ai livelli preindustriali e proseguire gli sforzi per limitare l'aumento della temperatura a 1,5°C rispetto ai livelli preindustriali</a:t>
            </a:r>
            <a:r>
              <a:rPr lang="fr-FR" sz="1800">
                <a:solidFill>
                  <a:srgbClr val="666666"/>
                </a:solidFill>
              </a:rPr>
              <a:t>”</a:t>
            </a:r>
            <a:endParaRPr/>
          </a:p>
          <a:p>
            <a:pPr indent="-342900" lvl="1" marL="1028700" rtl="0" algn="l">
              <a:lnSpc>
                <a:spcPct val="90000"/>
              </a:lnSpc>
              <a:spcBef>
                <a:spcPts val="480"/>
              </a:spcBef>
              <a:spcAft>
                <a:spcPts val="0"/>
              </a:spcAft>
              <a:buClr>
                <a:srgbClr val="666666"/>
              </a:buClr>
              <a:buSzPts val="2400"/>
              <a:buFont typeface="Arial"/>
              <a:buChar char="•"/>
            </a:pPr>
            <a:r>
              <a:rPr i="1" lang="fr-FR" sz="1800">
                <a:solidFill>
                  <a:srgbClr val="666666"/>
                </a:solidFill>
                <a:latin typeface="Corbel"/>
                <a:ea typeface="Corbel"/>
                <a:cs typeface="Corbel"/>
                <a:sym typeface="Corbel"/>
              </a:rPr>
              <a:t>Impegno non vincolante</a:t>
            </a:r>
            <a:endParaRPr>
              <a:solidFill>
                <a:srgbClr val="666666"/>
              </a:solidFill>
              <a:latin typeface="Corbel"/>
              <a:ea typeface="Corbel"/>
              <a:cs typeface="Corbel"/>
              <a:sym typeface="Corbel"/>
            </a:endParaRPr>
          </a:p>
          <a:p>
            <a:pPr indent="0" lvl="1" marL="685800" rtl="0" algn="l">
              <a:lnSpc>
                <a:spcPct val="90000"/>
              </a:lnSpc>
              <a:spcBef>
                <a:spcPts val="480"/>
              </a:spcBef>
              <a:spcAft>
                <a:spcPts val="0"/>
              </a:spcAft>
              <a:buSzPts val="2400"/>
              <a:buNone/>
            </a:pPr>
            <a:r>
              <a:t/>
            </a:r>
            <a:endParaRPr sz="1800">
              <a:latin typeface="Corbel"/>
              <a:ea typeface="Corbel"/>
              <a:cs typeface="Corbel"/>
              <a:sym typeface="Corbel"/>
            </a:endParaRPr>
          </a:p>
          <a:p>
            <a:pPr indent="0" lvl="0" marL="0" rtl="0" algn="l">
              <a:lnSpc>
                <a:spcPct val="90000"/>
              </a:lnSpc>
              <a:spcBef>
                <a:spcPts val="480"/>
              </a:spcBef>
              <a:spcAft>
                <a:spcPts val="0"/>
              </a:spcAft>
              <a:buNone/>
            </a:pPr>
            <a:r>
              <a:rPr lang="fr-FR">
                <a:latin typeface="Corbel"/>
                <a:ea typeface="Corbel"/>
                <a:cs typeface="Corbel"/>
                <a:sym typeface="Corbel"/>
              </a:rPr>
              <a:t>Obiettivi nazionali</a:t>
            </a:r>
            <a:endParaRPr>
              <a:latin typeface="Corbel"/>
              <a:ea typeface="Corbel"/>
              <a:cs typeface="Corbel"/>
              <a:sym typeface="Corbel"/>
            </a:endParaRPr>
          </a:p>
          <a:p>
            <a:pPr indent="-342900" lvl="1" marL="1028700" rtl="0" algn="l">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Impegno a raggiungere gli obiettivi nazionali </a:t>
            </a:r>
            <a:endParaRPr>
              <a:solidFill>
                <a:srgbClr val="666666"/>
              </a:solidFill>
              <a:latin typeface="Corbel"/>
              <a:ea typeface="Corbel"/>
              <a:cs typeface="Corbel"/>
              <a:sym typeface="Corbel"/>
            </a:endParaRPr>
          </a:p>
          <a:p>
            <a:pPr indent="-342900" lvl="1" marL="1028700" rtl="0" algn="l">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Budget nazionale del carbonio, ad esempio la National Low Carbon Strategy in Francia</a:t>
            </a:r>
            <a:endParaRPr/>
          </a:p>
          <a:p>
            <a:pPr indent="-342900" lvl="1" marL="1028700" rtl="0" algn="l">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Traiettorie nazionali per settore di attività</a:t>
            </a:r>
            <a:endParaRPr>
              <a:solidFill>
                <a:srgbClr val="666666"/>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ge2858c0e62_0_198"/>
          <p:cNvSpPr/>
          <p:nvPr/>
        </p:nvSpPr>
        <p:spPr>
          <a:xfrm>
            <a:off x="24574" y="3116415"/>
            <a:ext cx="5387100" cy="3547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rbel"/>
              <a:ea typeface="Corbel"/>
              <a:cs typeface="Corbel"/>
              <a:sym typeface="Corbel"/>
            </a:endParaRPr>
          </a:p>
        </p:txBody>
      </p:sp>
      <p:sp>
        <p:nvSpPr>
          <p:cNvPr id="1409" name="Google Shape;1409;ge2858c0e62_0_198"/>
          <p:cNvSpPr/>
          <p:nvPr/>
        </p:nvSpPr>
        <p:spPr>
          <a:xfrm>
            <a:off x="4810030" y="3474243"/>
            <a:ext cx="1992473" cy="643305"/>
          </a:xfrm>
          <a:custGeom>
            <a:rect b="b" l="l" r="r" t="t"/>
            <a:pathLst>
              <a:path extrusionOk="0" h="846454" w="1815465">
                <a:moveTo>
                  <a:pt x="53293" y="776853"/>
                </a:moveTo>
                <a:lnTo>
                  <a:pt x="0" y="843320"/>
                </a:lnTo>
                <a:lnTo>
                  <a:pt x="85149" y="846073"/>
                </a:lnTo>
                <a:lnTo>
                  <a:pt x="76311" y="826869"/>
                </a:lnTo>
                <a:lnTo>
                  <a:pt x="62327" y="826869"/>
                </a:lnTo>
                <a:lnTo>
                  <a:pt x="53036" y="806679"/>
                </a:lnTo>
                <a:lnTo>
                  <a:pt x="64575" y="801369"/>
                </a:lnTo>
                <a:lnTo>
                  <a:pt x="53293" y="776853"/>
                </a:lnTo>
                <a:close/>
              </a:path>
              <a:path extrusionOk="0" h="846454" w="1815465">
                <a:moveTo>
                  <a:pt x="64575" y="801369"/>
                </a:moveTo>
                <a:lnTo>
                  <a:pt x="53036" y="806679"/>
                </a:lnTo>
                <a:lnTo>
                  <a:pt x="62327" y="826869"/>
                </a:lnTo>
                <a:lnTo>
                  <a:pt x="73867" y="821558"/>
                </a:lnTo>
                <a:lnTo>
                  <a:pt x="64575" y="801369"/>
                </a:lnTo>
                <a:close/>
              </a:path>
              <a:path extrusionOk="0" h="846454" w="1815465">
                <a:moveTo>
                  <a:pt x="73867" y="821558"/>
                </a:moveTo>
                <a:lnTo>
                  <a:pt x="62327" y="826869"/>
                </a:lnTo>
                <a:lnTo>
                  <a:pt x="76311" y="826869"/>
                </a:lnTo>
                <a:lnTo>
                  <a:pt x="73867" y="821558"/>
                </a:lnTo>
                <a:close/>
              </a:path>
              <a:path extrusionOk="0" h="846454" w="1815465">
                <a:moveTo>
                  <a:pt x="1805858" y="0"/>
                </a:moveTo>
                <a:lnTo>
                  <a:pt x="64575" y="801369"/>
                </a:lnTo>
                <a:lnTo>
                  <a:pt x="73867" y="821558"/>
                </a:lnTo>
                <a:lnTo>
                  <a:pt x="1815150" y="20189"/>
                </a:lnTo>
                <a:lnTo>
                  <a:pt x="180585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10" name="Google Shape;1410;ge2858c0e62_0_198"/>
          <p:cNvSpPr/>
          <p:nvPr/>
        </p:nvSpPr>
        <p:spPr>
          <a:xfrm>
            <a:off x="5247873" y="5112047"/>
            <a:ext cx="1908445" cy="552348"/>
          </a:xfrm>
          <a:custGeom>
            <a:rect b="b" l="l" r="r" t="t"/>
            <a:pathLst>
              <a:path extrusionOk="0" h="843279" w="1517650">
                <a:moveTo>
                  <a:pt x="48352" y="772815"/>
                </a:moveTo>
                <a:lnTo>
                  <a:pt x="0" y="842958"/>
                </a:lnTo>
                <a:lnTo>
                  <a:pt x="85126" y="839553"/>
                </a:lnTo>
                <a:lnTo>
                  <a:pt x="75479" y="822045"/>
                </a:lnTo>
                <a:lnTo>
                  <a:pt x="60979" y="822045"/>
                </a:lnTo>
                <a:lnTo>
                  <a:pt x="50253" y="802580"/>
                </a:lnTo>
                <a:lnTo>
                  <a:pt x="61376" y="796451"/>
                </a:lnTo>
                <a:lnTo>
                  <a:pt x="48352" y="772815"/>
                </a:lnTo>
                <a:close/>
              </a:path>
              <a:path extrusionOk="0" h="843279" w="1517650">
                <a:moveTo>
                  <a:pt x="61376" y="796451"/>
                </a:moveTo>
                <a:lnTo>
                  <a:pt x="50253" y="802580"/>
                </a:lnTo>
                <a:lnTo>
                  <a:pt x="60979" y="822045"/>
                </a:lnTo>
                <a:lnTo>
                  <a:pt x="72102" y="815916"/>
                </a:lnTo>
                <a:lnTo>
                  <a:pt x="61376" y="796451"/>
                </a:lnTo>
                <a:close/>
              </a:path>
              <a:path extrusionOk="0" h="843279" w="1517650">
                <a:moveTo>
                  <a:pt x="72102" y="815916"/>
                </a:moveTo>
                <a:lnTo>
                  <a:pt x="60979" y="822045"/>
                </a:lnTo>
                <a:lnTo>
                  <a:pt x="75479" y="822045"/>
                </a:lnTo>
                <a:lnTo>
                  <a:pt x="72102" y="815916"/>
                </a:lnTo>
                <a:close/>
              </a:path>
              <a:path extrusionOk="0" h="843279" w="1517650">
                <a:moveTo>
                  <a:pt x="1506805" y="0"/>
                </a:moveTo>
                <a:lnTo>
                  <a:pt x="61376" y="796451"/>
                </a:lnTo>
                <a:lnTo>
                  <a:pt x="72102" y="815916"/>
                </a:lnTo>
                <a:lnTo>
                  <a:pt x="1517530" y="19465"/>
                </a:lnTo>
                <a:lnTo>
                  <a:pt x="1506805"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11" name="Google Shape;1411;ge2858c0e62_0_198"/>
          <p:cNvSpPr txBox="1"/>
          <p:nvPr/>
        </p:nvSpPr>
        <p:spPr>
          <a:xfrm>
            <a:off x="3004200" y="1288972"/>
            <a:ext cx="9592500" cy="1695900"/>
          </a:xfrm>
          <a:prstGeom prst="rect">
            <a:avLst/>
          </a:prstGeom>
          <a:noFill/>
          <a:ln>
            <a:noFill/>
          </a:ln>
        </p:spPr>
        <p:txBody>
          <a:bodyPr anchorCtr="0" anchor="t" bIns="0" lIns="0" spcFirstLastPara="1" rIns="0" wrap="square" tIns="28575">
            <a:noAutofit/>
          </a:bodyPr>
          <a:lstStyle/>
          <a:p>
            <a:pPr indent="0" lvl="0" marL="12700" marR="619760" rtl="0" algn="l">
              <a:lnSpc>
                <a:spcPct val="1295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12700" marR="619760" rtl="0" algn="l">
              <a:lnSpc>
                <a:spcPct val="143888"/>
              </a:lnSpc>
              <a:spcBef>
                <a:spcPts val="225"/>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Poco dopo la pubblicazione del rapporto dell'IPCC, il governo francese ha aggiornato la sua </a:t>
            </a:r>
            <a:r>
              <a:rPr b="1" i="0" lang="fr-FR" sz="2000" u="none" cap="none" strike="noStrike">
                <a:solidFill>
                  <a:srgbClr val="C55A11"/>
                </a:solidFill>
                <a:latin typeface="Corbel"/>
                <a:ea typeface="Corbel"/>
                <a:cs typeface="Corbel"/>
                <a:sym typeface="Corbel"/>
              </a:rPr>
              <a:t>Strategia nazionale per basse emissioni di CO2</a:t>
            </a:r>
            <a:r>
              <a:rPr b="1" i="0" lang="fr-FR" sz="1800" u="none" cap="none" strike="noStrike">
                <a:solidFill>
                  <a:schemeClr val="dk1"/>
                </a:solidFill>
                <a:latin typeface="Corbel"/>
                <a:ea typeface="Corbel"/>
                <a:cs typeface="Corbel"/>
                <a:sym typeface="Corbel"/>
              </a:rPr>
              <a:t>, rafforzando l'impegno a raggiungere </a:t>
            </a:r>
            <a:r>
              <a:rPr b="1" i="0" lang="fr-FR" sz="2000" u="none" cap="none" strike="noStrike">
                <a:solidFill>
                  <a:srgbClr val="C55A11"/>
                </a:solidFill>
                <a:latin typeface="Corbel"/>
                <a:ea typeface="Corbel"/>
                <a:cs typeface="Corbel"/>
                <a:sym typeface="Corbel"/>
              </a:rPr>
              <a:t>la neutralità </a:t>
            </a:r>
            <a:r>
              <a:rPr b="1" i="0" lang="fr-FR" sz="1800" u="none" cap="none" strike="noStrike">
                <a:solidFill>
                  <a:schemeClr val="dk1"/>
                </a:solidFill>
                <a:latin typeface="Corbel"/>
                <a:ea typeface="Corbel"/>
                <a:cs typeface="Corbel"/>
                <a:sym typeface="Corbel"/>
              </a:rPr>
              <a:t>entro il 2050.</a:t>
            </a:r>
            <a:r>
              <a:rPr b="0" i="0" lang="fr-FR" sz="1600" u="none" cap="none" strike="noStrike">
                <a:solidFill>
                  <a:srgbClr val="000000"/>
                </a:solidFill>
                <a:latin typeface="Corbel"/>
                <a:ea typeface="Corbel"/>
                <a:cs typeface="Corbel"/>
                <a:sym typeface="Corbel"/>
              </a:rPr>
              <a:t>			</a:t>
            </a:r>
            <a:endParaRPr b="0" i="0" sz="1600" u="none" cap="none" strike="noStrike">
              <a:solidFill>
                <a:srgbClr val="000000"/>
              </a:solidFill>
              <a:latin typeface="Corbel"/>
              <a:ea typeface="Corbel"/>
              <a:cs typeface="Corbel"/>
              <a:sym typeface="Corbel"/>
            </a:endParaRPr>
          </a:p>
        </p:txBody>
      </p:sp>
      <p:sp>
        <p:nvSpPr>
          <p:cNvPr id="1412" name="Google Shape;1412;ge2858c0e62_0_198"/>
          <p:cNvSpPr/>
          <p:nvPr/>
        </p:nvSpPr>
        <p:spPr>
          <a:xfrm>
            <a:off x="763301" y="1786711"/>
            <a:ext cx="1406700" cy="1185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13" name="Google Shape;1413;ge2858c0e62_0_19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Obiettivi climatici in Francia – La Strategia nazionale per basse emissioni di CO2</a:t>
            </a:r>
            <a:endParaRPr>
              <a:solidFill>
                <a:schemeClr val="dk2"/>
              </a:solidFill>
              <a:latin typeface="Corbel"/>
              <a:ea typeface="Corbel"/>
              <a:cs typeface="Corbel"/>
              <a:sym typeface="Corbel"/>
            </a:endParaRPr>
          </a:p>
        </p:txBody>
      </p:sp>
      <p:sp>
        <p:nvSpPr>
          <p:cNvPr id="1414" name="Google Shape;1414;ge2858c0e62_0_198"/>
          <p:cNvSpPr/>
          <p:nvPr/>
        </p:nvSpPr>
        <p:spPr>
          <a:xfrm>
            <a:off x="5011022" y="4314398"/>
            <a:ext cx="1992473" cy="643305"/>
          </a:xfrm>
          <a:custGeom>
            <a:rect b="b" l="l" r="r" t="t"/>
            <a:pathLst>
              <a:path extrusionOk="0" h="846454" w="1815465">
                <a:moveTo>
                  <a:pt x="53293" y="776853"/>
                </a:moveTo>
                <a:lnTo>
                  <a:pt x="0" y="843320"/>
                </a:lnTo>
                <a:lnTo>
                  <a:pt x="85149" y="846073"/>
                </a:lnTo>
                <a:lnTo>
                  <a:pt x="76311" y="826869"/>
                </a:lnTo>
                <a:lnTo>
                  <a:pt x="62327" y="826869"/>
                </a:lnTo>
                <a:lnTo>
                  <a:pt x="53036" y="806679"/>
                </a:lnTo>
                <a:lnTo>
                  <a:pt x="64575" y="801369"/>
                </a:lnTo>
                <a:lnTo>
                  <a:pt x="53293" y="776853"/>
                </a:lnTo>
                <a:close/>
              </a:path>
              <a:path extrusionOk="0" h="846454" w="1815465">
                <a:moveTo>
                  <a:pt x="64575" y="801369"/>
                </a:moveTo>
                <a:lnTo>
                  <a:pt x="53036" y="806679"/>
                </a:lnTo>
                <a:lnTo>
                  <a:pt x="62327" y="826869"/>
                </a:lnTo>
                <a:lnTo>
                  <a:pt x="73867" y="821558"/>
                </a:lnTo>
                <a:lnTo>
                  <a:pt x="64575" y="801369"/>
                </a:lnTo>
                <a:close/>
              </a:path>
              <a:path extrusionOk="0" h="846454" w="1815465">
                <a:moveTo>
                  <a:pt x="73867" y="821558"/>
                </a:moveTo>
                <a:lnTo>
                  <a:pt x="62327" y="826869"/>
                </a:lnTo>
                <a:lnTo>
                  <a:pt x="76311" y="826869"/>
                </a:lnTo>
                <a:lnTo>
                  <a:pt x="73867" y="821558"/>
                </a:lnTo>
                <a:close/>
              </a:path>
              <a:path extrusionOk="0" h="846454" w="1815465">
                <a:moveTo>
                  <a:pt x="1805858" y="0"/>
                </a:moveTo>
                <a:lnTo>
                  <a:pt x="64575" y="801369"/>
                </a:lnTo>
                <a:lnTo>
                  <a:pt x="73867" y="821558"/>
                </a:lnTo>
                <a:lnTo>
                  <a:pt x="1815150" y="20189"/>
                </a:lnTo>
                <a:lnTo>
                  <a:pt x="180585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15" name="Google Shape;1415;ge2858c0e62_0_198"/>
          <p:cNvSpPr txBox="1"/>
          <p:nvPr/>
        </p:nvSpPr>
        <p:spPr>
          <a:xfrm>
            <a:off x="6777085" y="3232577"/>
            <a:ext cx="2196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Trend</a:t>
            </a:r>
            <a:endParaRPr b="0" i="0" sz="1800" u="none" cap="none" strike="noStrike">
              <a:solidFill>
                <a:srgbClr val="000000"/>
              </a:solidFill>
              <a:latin typeface="Corbel"/>
              <a:ea typeface="Corbel"/>
              <a:cs typeface="Corbel"/>
              <a:sym typeface="Corbel"/>
            </a:endParaRPr>
          </a:p>
        </p:txBody>
      </p:sp>
      <p:sp>
        <p:nvSpPr>
          <p:cNvPr id="1416" name="Google Shape;1416;ge2858c0e62_0_198"/>
          <p:cNvSpPr txBox="1"/>
          <p:nvPr/>
        </p:nvSpPr>
        <p:spPr>
          <a:xfrm>
            <a:off x="6926498" y="4074451"/>
            <a:ext cx="4203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Emissioni di gas serra</a:t>
            </a:r>
            <a:endParaRPr b="0" i="0" sz="1800" u="none" cap="none" strike="noStrike">
              <a:solidFill>
                <a:srgbClr val="000000"/>
              </a:solidFill>
              <a:latin typeface="Corbel"/>
              <a:ea typeface="Corbel"/>
              <a:cs typeface="Corbel"/>
              <a:sym typeface="Corbel"/>
            </a:endParaRPr>
          </a:p>
        </p:txBody>
      </p:sp>
      <p:sp>
        <p:nvSpPr>
          <p:cNvPr id="1417" name="Google Shape;1417;ge2858c0e62_0_198"/>
          <p:cNvSpPr txBox="1"/>
          <p:nvPr/>
        </p:nvSpPr>
        <p:spPr>
          <a:xfrm>
            <a:off x="7131452" y="4864059"/>
            <a:ext cx="2196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Sequestro del diossido di carbonio</a:t>
            </a:r>
            <a:endParaRPr b="0" i="0" sz="1800" u="none" cap="none" strike="noStrike">
              <a:solidFill>
                <a:srgbClr val="000000"/>
              </a:solidFill>
              <a:latin typeface="Corbel"/>
              <a:ea typeface="Corbel"/>
              <a:cs typeface="Corbel"/>
              <a:sym typeface="Corbel"/>
            </a:endParaRPr>
          </a:p>
        </p:txBody>
      </p:sp>
      <p:sp>
        <p:nvSpPr>
          <p:cNvPr id="1418" name="Google Shape;1418;ge2858c0e62_0_198"/>
          <p:cNvSpPr txBox="1"/>
          <p:nvPr/>
        </p:nvSpPr>
        <p:spPr>
          <a:xfrm>
            <a:off x="306975" y="2971650"/>
            <a:ext cx="4894200" cy="2925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fr-FR" sz="700" u="none" cap="none" strike="noStrike">
                <a:solidFill>
                  <a:srgbClr val="666666"/>
                </a:solidFill>
                <a:latin typeface="Corbel"/>
                <a:ea typeface="Corbel"/>
                <a:cs typeface="Corbel"/>
                <a:sym typeface="Corbel"/>
              </a:rPr>
              <a:t>Figure 1 - GHG emissions and sinks in France 2005 – 2050</a:t>
            </a:r>
            <a:endParaRPr b="1" i="0" sz="1000" u="none" cap="none" strike="noStrike">
              <a:solidFill>
                <a:srgbClr val="666666"/>
              </a:solidFill>
              <a:latin typeface="Corbel"/>
              <a:ea typeface="Corbel"/>
              <a:cs typeface="Corbel"/>
              <a:sym typeface="Corbel"/>
            </a:endParaRPr>
          </a:p>
        </p:txBody>
      </p:sp>
      <p:sp>
        <p:nvSpPr>
          <p:cNvPr id="1419" name="Google Shape;1419;ge2858c0e62_0_198"/>
          <p:cNvSpPr txBox="1"/>
          <p:nvPr/>
        </p:nvSpPr>
        <p:spPr>
          <a:xfrm>
            <a:off x="946475" y="3152700"/>
            <a:ext cx="702900" cy="523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fr-FR" sz="1000" u="none" cap="none" strike="noStrike">
                <a:solidFill>
                  <a:schemeClr val="dk1"/>
                </a:solidFill>
                <a:latin typeface="Corbel"/>
                <a:ea typeface="Corbel"/>
                <a:cs typeface="Corbel"/>
                <a:sym typeface="Corbel"/>
              </a:rPr>
              <a:t>2017</a:t>
            </a:r>
            <a:br>
              <a:rPr b="0" i="0" lang="fr-FR" sz="400" u="none" cap="none" strike="noStrike">
                <a:solidFill>
                  <a:schemeClr val="dk1"/>
                </a:solidFill>
                <a:latin typeface="Corbel"/>
                <a:ea typeface="Corbel"/>
                <a:cs typeface="Corbel"/>
                <a:sym typeface="Corbel"/>
              </a:rPr>
            </a:br>
            <a:r>
              <a:rPr b="0" i="0" lang="fr-FR" sz="600" u="none" cap="none" strike="noStrike">
                <a:solidFill>
                  <a:schemeClr val="dk1"/>
                </a:solidFill>
                <a:latin typeface="Corbel"/>
                <a:ea typeface="Corbel"/>
                <a:cs typeface="Corbel"/>
                <a:sym typeface="Corbel"/>
              </a:rPr>
              <a:t>Start of scenario period</a:t>
            </a:r>
            <a:endParaRPr b="0" i="0" sz="900" u="none" cap="none" strike="noStrike">
              <a:solidFill>
                <a:srgbClr val="000000"/>
              </a:solidFill>
              <a:latin typeface="Corbel"/>
              <a:ea typeface="Corbel"/>
              <a:cs typeface="Corbel"/>
              <a:sym typeface="Corbel"/>
            </a:endParaRPr>
          </a:p>
        </p:txBody>
      </p:sp>
      <p:sp>
        <p:nvSpPr>
          <p:cNvPr id="1420" name="Google Shape;1420;ge2858c0e62_0_198"/>
          <p:cNvSpPr txBox="1"/>
          <p:nvPr/>
        </p:nvSpPr>
        <p:spPr>
          <a:xfrm>
            <a:off x="2025025" y="3474250"/>
            <a:ext cx="11376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
              <a:buFont typeface="Arial"/>
              <a:buNone/>
            </a:pPr>
            <a:r>
              <a:rPr b="0" i="0" lang="fr-FR" sz="400" u="none" cap="none" strike="noStrike">
                <a:solidFill>
                  <a:schemeClr val="dk1"/>
                </a:solidFill>
                <a:latin typeface="Corbel"/>
                <a:ea typeface="Corbel"/>
                <a:cs typeface="Corbel"/>
                <a:sym typeface="Corbel"/>
              </a:rPr>
              <a:t>Start of scenario period</a:t>
            </a:r>
            <a:endParaRPr b="0" i="0" sz="700" u="none" cap="none" strike="noStrike">
              <a:solidFill>
                <a:srgbClr val="000000"/>
              </a:solidFill>
              <a:latin typeface="Corbel"/>
              <a:ea typeface="Corbel"/>
              <a:cs typeface="Corbel"/>
              <a:sym typeface="Corbel"/>
            </a:endParaRPr>
          </a:p>
        </p:txBody>
      </p:sp>
      <p:sp>
        <p:nvSpPr>
          <p:cNvPr id="1421" name="Google Shape;1421;ge2858c0e62_0_198"/>
          <p:cNvSpPr txBox="1"/>
          <p:nvPr/>
        </p:nvSpPr>
        <p:spPr>
          <a:xfrm>
            <a:off x="2048825" y="3289650"/>
            <a:ext cx="1137600" cy="6156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1" i="0" lang="fr-FR" sz="1000" u="none" cap="none" strike="noStrike">
                <a:solidFill>
                  <a:schemeClr val="dk1"/>
                </a:solidFill>
                <a:latin typeface="Corbel"/>
                <a:ea typeface="Corbel"/>
                <a:cs typeface="Corbel"/>
                <a:sym typeface="Corbel"/>
              </a:rPr>
              <a:t>2030</a:t>
            </a:r>
            <a:br>
              <a:rPr b="0" i="0" lang="fr-FR" sz="400" u="none" cap="none" strike="noStrike">
                <a:solidFill>
                  <a:schemeClr val="dk1"/>
                </a:solidFill>
                <a:latin typeface="Corbel"/>
                <a:ea typeface="Corbel"/>
                <a:cs typeface="Corbel"/>
                <a:sym typeface="Corbel"/>
              </a:rPr>
            </a:br>
            <a:r>
              <a:rPr b="0" i="0" lang="fr-FR" sz="600" u="none" cap="none" strike="noStrike">
                <a:solidFill>
                  <a:schemeClr val="dk1"/>
                </a:solidFill>
                <a:latin typeface="Corbel"/>
                <a:ea typeface="Corbel"/>
                <a:cs typeface="Corbel"/>
                <a:sym typeface="Corbel"/>
              </a:rPr>
              <a:t>Target: reduce GHG by 40% from 1990 levels</a:t>
            </a:r>
            <a:endParaRPr b="0" i="0" sz="600" u="none" cap="none" strike="noStrike">
              <a:solidFill>
                <a:schemeClr val="dk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Corbel"/>
              <a:ea typeface="Corbel"/>
              <a:cs typeface="Corbel"/>
              <a:sym typeface="Corbel"/>
            </a:endParaRPr>
          </a:p>
        </p:txBody>
      </p:sp>
      <p:sp>
        <p:nvSpPr>
          <p:cNvPr id="1422" name="Google Shape;1422;ge2858c0e62_0_198"/>
          <p:cNvSpPr txBox="1"/>
          <p:nvPr/>
        </p:nvSpPr>
        <p:spPr>
          <a:xfrm>
            <a:off x="2910850" y="3763825"/>
            <a:ext cx="2517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
              <a:buFont typeface="Arial"/>
              <a:buNone/>
            </a:pPr>
            <a:r>
              <a:t/>
            </a:r>
            <a:endParaRPr b="0" i="0" sz="400" u="none" cap="none" strike="noStrike">
              <a:solidFill>
                <a:schemeClr val="dk1"/>
              </a:solidFill>
              <a:latin typeface="Corbel"/>
              <a:ea typeface="Corbel"/>
              <a:cs typeface="Corbel"/>
              <a:sym typeface="Corbel"/>
            </a:endParaRPr>
          </a:p>
        </p:txBody>
      </p:sp>
      <p:sp>
        <p:nvSpPr>
          <p:cNvPr id="1423" name="Google Shape;1423;ge2858c0e62_0_198"/>
          <p:cNvSpPr txBox="1"/>
          <p:nvPr/>
        </p:nvSpPr>
        <p:spPr>
          <a:xfrm>
            <a:off x="4200525" y="4214525"/>
            <a:ext cx="1047300" cy="600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1" i="0" lang="fr-FR" sz="1000" u="none" cap="none" strike="noStrike">
                <a:solidFill>
                  <a:schemeClr val="dk1"/>
                </a:solidFill>
                <a:latin typeface="Corbel"/>
                <a:ea typeface="Corbel"/>
                <a:cs typeface="Corbel"/>
                <a:sym typeface="Corbel"/>
              </a:rPr>
              <a:t>2050</a:t>
            </a:r>
            <a:br>
              <a:rPr b="0" i="0" lang="fr-FR" sz="900" u="none" cap="none" strike="noStrike">
                <a:solidFill>
                  <a:schemeClr val="dk1"/>
                </a:solidFill>
                <a:latin typeface="Corbel"/>
                <a:ea typeface="Corbel"/>
                <a:cs typeface="Corbel"/>
                <a:sym typeface="Corbel"/>
              </a:rPr>
            </a:br>
            <a:r>
              <a:rPr b="0" i="0" lang="fr-FR" sz="600" u="none" cap="none" strike="noStrike">
                <a:solidFill>
                  <a:schemeClr val="dk1"/>
                </a:solidFill>
                <a:latin typeface="Corbel"/>
                <a:ea typeface="Corbel"/>
                <a:cs typeface="Corbel"/>
                <a:sym typeface="Corbel"/>
              </a:rPr>
              <a:t>Target: carbon neutrality</a:t>
            </a:r>
            <a:endParaRPr b="0" i="0" sz="100" u="none" cap="none" strike="noStrike">
              <a:solidFill>
                <a:schemeClr val="dk1"/>
              </a:solidFill>
              <a:latin typeface="Corbel"/>
              <a:ea typeface="Corbel"/>
              <a:cs typeface="Corbel"/>
              <a:sym typeface="Corbel"/>
            </a:endParaRPr>
          </a:p>
          <a:p>
            <a:pPr indent="0" lvl="0" marL="0" marR="0" rtl="0" algn="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orbel"/>
              <a:ea typeface="Corbel"/>
              <a:cs typeface="Corbel"/>
              <a:sym typeface="Corbel"/>
            </a:endParaRPr>
          </a:p>
        </p:txBody>
      </p:sp>
      <p:sp>
        <p:nvSpPr>
          <p:cNvPr id="1424" name="Google Shape;1424;ge2858c0e62_0_198"/>
          <p:cNvSpPr txBox="1"/>
          <p:nvPr/>
        </p:nvSpPr>
        <p:spPr>
          <a:xfrm>
            <a:off x="24575" y="6381650"/>
            <a:ext cx="5387100" cy="3540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orbel"/>
              <a:ea typeface="Corbel"/>
              <a:cs typeface="Corbel"/>
              <a:sym typeface="Corbel"/>
            </a:endParaRPr>
          </a:p>
        </p:txBody>
      </p:sp>
      <p:sp>
        <p:nvSpPr>
          <p:cNvPr id="1425" name="Google Shape;1425;ge2858c0e62_0_198"/>
          <p:cNvSpPr txBox="1"/>
          <p:nvPr/>
        </p:nvSpPr>
        <p:spPr>
          <a:xfrm>
            <a:off x="1106225" y="6135350"/>
            <a:ext cx="8844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fr-FR" sz="400" u="none" cap="none" strike="noStrike">
                <a:solidFill>
                  <a:srgbClr val="666666"/>
                </a:solidFill>
                <a:latin typeface="Arial"/>
                <a:ea typeface="Arial"/>
                <a:cs typeface="Arial"/>
                <a:sym typeface="Arial"/>
              </a:rPr>
              <a:t>GHG emissions</a:t>
            </a:r>
            <a:endParaRPr b="1" i="0" sz="700" u="none" cap="none" strike="noStrike">
              <a:solidFill>
                <a:srgbClr val="666666"/>
              </a:solidFill>
              <a:latin typeface="Comfortaa"/>
              <a:ea typeface="Comfortaa"/>
              <a:cs typeface="Comfortaa"/>
              <a:sym typeface="Comfortaa"/>
            </a:endParaRPr>
          </a:p>
        </p:txBody>
      </p:sp>
      <p:sp>
        <p:nvSpPr>
          <p:cNvPr id="1426" name="Google Shape;1426;ge2858c0e62_0_198"/>
          <p:cNvSpPr txBox="1"/>
          <p:nvPr/>
        </p:nvSpPr>
        <p:spPr>
          <a:xfrm>
            <a:off x="2201300" y="6135350"/>
            <a:ext cx="7029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
              <a:buFont typeface="Arial"/>
              <a:buNone/>
            </a:pPr>
            <a:r>
              <a:rPr b="1" i="0" lang="fr-FR" sz="400" u="none" cap="none" strike="noStrike">
                <a:solidFill>
                  <a:srgbClr val="666666"/>
                </a:solidFill>
                <a:latin typeface="Arial"/>
                <a:ea typeface="Arial"/>
                <a:cs typeface="Arial"/>
                <a:sym typeface="Arial"/>
              </a:rPr>
              <a:t>GHG sinks</a:t>
            </a:r>
            <a:endParaRPr b="1" i="0" sz="700" u="none" cap="none" strike="noStrike">
              <a:solidFill>
                <a:srgbClr val="666666"/>
              </a:solidFill>
              <a:latin typeface="Comfortaa"/>
              <a:ea typeface="Comfortaa"/>
              <a:cs typeface="Comfortaa"/>
              <a:sym typeface="Comfortaa"/>
            </a:endParaRPr>
          </a:p>
        </p:txBody>
      </p:sp>
      <p:sp>
        <p:nvSpPr>
          <p:cNvPr id="1427" name="Google Shape;1427;ge2858c0e62_0_198"/>
          <p:cNvSpPr txBox="1"/>
          <p:nvPr/>
        </p:nvSpPr>
        <p:spPr>
          <a:xfrm>
            <a:off x="2811300" y="6135350"/>
            <a:ext cx="1772100" cy="2925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666666"/>
              </a:solidFill>
              <a:latin typeface="Comfortaa"/>
              <a:ea typeface="Comfortaa"/>
              <a:cs typeface="Comfortaa"/>
              <a:sym typeface="Comfortaa"/>
            </a:endParaRPr>
          </a:p>
        </p:txBody>
      </p:sp>
      <p:sp>
        <p:nvSpPr>
          <p:cNvPr id="1428" name="Google Shape;1428;ge2858c0e62_0_198"/>
          <p:cNvSpPr/>
          <p:nvPr/>
        </p:nvSpPr>
        <p:spPr>
          <a:xfrm>
            <a:off x="89850" y="3899525"/>
            <a:ext cx="95400" cy="165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9" name="Google Shape;1429;ge2858c0e62_0_198"/>
          <p:cNvPicPr preferRelativeResize="0"/>
          <p:nvPr/>
        </p:nvPicPr>
        <p:blipFill rotWithShape="1">
          <a:blip r:embed="rId5">
            <a:alphaModFix/>
          </a:blip>
          <a:srcRect b="0" l="0" r="0" t="0"/>
          <a:stretch/>
        </p:blipFill>
        <p:spPr>
          <a:xfrm>
            <a:off x="11007925" y="5566900"/>
            <a:ext cx="1190625" cy="1228725"/>
          </a:xfrm>
          <a:prstGeom prst="rect">
            <a:avLst/>
          </a:prstGeom>
          <a:noFill/>
          <a:ln>
            <a:noFill/>
          </a:ln>
        </p:spPr>
      </p:pic>
      <p:grpSp>
        <p:nvGrpSpPr>
          <p:cNvPr id="1430" name="Google Shape;1430;ge2858c0e62_0_198"/>
          <p:cNvGrpSpPr/>
          <p:nvPr/>
        </p:nvGrpSpPr>
        <p:grpSpPr>
          <a:xfrm>
            <a:off x="9594872" y="202442"/>
            <a:ext cx="1042568" cy="738606"/>
            <a:chOff x="4206212" y="485829"/>
            <a:chExt cx="498980" cy="321945"/>
          </a:xfrm>
        </p:grpSpPr>
        <p:sp>
          <p:nvSpPr>
            <p:cNvPr id="1431" name="Google Shape;1431;ge2858c0e62_0_198"/>
            <p:cNvSpPr/>
            <p:nvPr/>
          </p:nvSpPr>
          <p:spPr>
            <a:xfrm>
              <a:off x="4374103"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EFE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nvGrpSpPr>
            <p:cNvPr id="1432" name="Google Shape;1432;ge2858c0e62_0_198"/>
            <p:cNvGrpSpPr/>
            <p:nvPr/>
          </p:nvGrpSpPr>
          <p:grpSpPr>
            <a:xfrm>
              <a:off x="4206212" y="485829"/>
              <a:ext cx="498980" cy="321945"/>
              <a:chOff x="4206212" y="485829"/>
              <a:chExt cx="498980" cy="321945"/>
            </a:xfrm>
          </p:grpSpPr>
          <p:sp>
            <p:nvSpPr>
              <p:cNvPr id="1433" name="Google Shape;1433;ge2858c0e62_0_198"/>
              <p:cNvSpPr/>
              <p:nvPr/>
            </p:nvSpPr>
            <p:spPr>
              <a:xfrm>
                <a:off x="4206212"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6B77E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34" name="Google Shape;1434;ge2858c0e62_0_198"/>
              <p:cNvSpPr/>
              <p:nvPr/>
            </p:nvSpPr>
            <p:spPr>
              <a:xfrm>
                <a:off x="4541997"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FF04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ge56234d3cc_1_3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Non siamo al passo con gli obiettivi</a:t>
            </a:r>
            <a:endParaRPr>
              <a:solidFill>
                <a:schemeClr val="dk2"/>
              </a:solidFill>
              <a:latin typeface="Corbel"/>
              <a:ea typeface="Corbel"/>
              <a:cs typeface="Corbel"/>
              <a:sym typeface="Corbel"/>
            </a:endParaRPr>
          </a:p>
        </p:txBody>
      </p:sp>
      <p:sp>
        <p:nvSpPr>
          <p:cNvPr id="1440" name="Google Shape;1440;ge56234d3cc_1_35"/>
          <p:cNvSpPr txBox="1"/>
          <p:nvPr/>
        </p:nvSpPr>
        <p:spPr>
          <a:xfrm>
            <a:off x="1883664" y="6279615"/>
            <a:ext cx="5423100" cy="36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fr-FR" sz="1200" u="none" cap="none" strike="noStrike">
                <a:solidFill>
                  <a:schemeClr val="dk1"/>
                </a:solidFill>
                <a:latin typeface="Corbel"/>
                <a:ea typeface="Corbel"/>
                <a:cs typeface="Corbel"/>
                <a:sym typeface="Corbel"/>
              </a:rPr>
              <a:t>Sources: Réseau Action Climat-France, CLER, Observatoire énergie climat</a:t>
            </a:r>
            <a:endParaRPr b="0" i="0" sz="1200" u="none" cap="none" strike="noStrike">
              <a:solidFill>
                <a:schemeClr val="dk1"/>
              </a:solidFill>
              <a:latin typeface="Corbel"/>
              <a:ea typeface="Corbel"/>
              <a:cs typeface="Corbel"/>
              <a:sym typeface="Corbel"/>
            </a:endParaRPr>
          </a:p>
        </p:txBody>
      </p:sp>
      <p:pic>
        <p:nvPicPr>
          <p:cNvPr id="1441" name="Google Shape;1441;ge56234d3cc_1_35"/>
          <p:cNvPicPr preferRelativeResize="0"/>
          <p:nvPr/>
        </p:nvPicPr>
        <p:blipFill rotWithShape="1">
          <a:blip r:embed="rId3">
            <a:alphaModFix/>
          </a:blip>
          <a:srcRect b="0" l="0" r="0" t="0"/>
          <a:stretch/>
        </p:blipFill>
        <p:spPr>
          <a:xfrm>
            <a:off x="7370064" y="1348455"/>
            <a:ext cx="2662224" cy="5079777"/>
          </a:xfrm>
          <a:prstGeom prst="rect">
            <a:avLst/>
          </a:prstGeom>
          <a:noFill/>
          <a:ln>
            <a:noFill/>
          </a:ln>
        </p:spPr>
      </p:pic>
      <p:sp>
        <p:nvSpPr>
          <p:cNvPr id="1442" name="Google Shape;1442;ge56234d3cc_1_35"/>
          <p:cNvSpPr/>
          <p:nvPr/>
        </p:nvSpPr>
        <p:spPr>
          <a:xfrm>
            <a:off x="9809040" y="1839094"/>
            <a:ext cx="2183100" cy="738600"/>
          </a:xfrm>
          <a:prstGeom prst="rect">
            <a:avLst/>
          </a:prstGeom>
          <a:noFill/>
          <a:ln>
            <a:noFill/>
          </a:ln>
        </p:spPr>
        <p:txBody>
          <a:bodyPr anchorCtr="0" anchor="t" bIns="45700" lIns="91425" spcFirstLastPara="1" rIns="91425" wrap="square" tIns="45700">
            <a:noAutofit/>
          </a:bodyPr>
          <a:lstStyle/>
          <a:p>
            <a:pPr indent="0" lvl="1" marL="34290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dk1"/>
                </a:solidFill>
                <a:latin typeface="Corbel"/>
                <a:ea typeface="Corbel"/>
                <a:cs typeface="Corbel"/>
                <a:sym typeface="Corbel"/>
              </a:rPr>
              <a:t>Target</a:t>
            </a:r>
            <a:r>
              <a:rPr b="0" i="0" lang="fr-FR" sz="1400" u="none" cap="none" strike="noStrike">
                <a:solidFill>
                  <a:schemeClr val="dk1"/>
                </a:solidFill>
                <a:latin typeface="Corbel"/>
                <a:ea typeface="Corbel"/>
                <a:cs typeface="Corbel"/>
                <a:sym typeface="Corbel"/>
              </a:rPr>
              <a:t> :ridurre le emissioni di GHG per un fattore di 6 o 8</a:t>
            </a:r>
            <a:endParaRPr b="0" i="0" sz="1400" u="none" cap="none" strike="noStrike">
              <a:solidFill>
                <a:schemeClr val="dk1"/>
              </a:solidFill>
              <a:latin typeface="Corbel"/>
              <a:ea typeface="Corbel"/>
              <a:cs typeface="Corbel"/>
              <a:sym typeface="Corbel"/>
            </a:endParaRPr>
          </a:p>
        </p:txBody>
      </p:sp>
      <p:sp>
        <p:nvSpPr>
          <p:cNvPr id="1443" name="Google Shape;1443;ge56234d3cc_1_35"/>
          <p:cNvSpPr/>
          <p:nvPr/>
        </p:nvSpPr>
        <p:spPr>
          <a:xfrm>
            <a:off x="9809038" y="3068397"/>
            <a:ext cx="2183100" cy="738600"/>
          </a:xfrm>
          <a:prstGeom prst="rect">
            <a:avLst/>
          </a:prstGeom>
          <a:noFill/>
          <a:ln>
            <a:noFill/>
          </a:ln>
        </p:spPr>
        <p:txBody>
          <a:bodyPr anchorCtr="0" anchor="t" bIns="45700" lIns="91425" spcFirstLastPara="1" rIns="91425" wrap="square" tIns="45700">
            <a:noAutofit/>
          </a:bodyPr>
          <a:lstStyle/>
          <a:p>
            <a:pPr indent="0" lvl="1" marL="34290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dk1"/>
                </a:solidFill>
                <a:latin typeface="Corbel"/>
                <a:ea typeface="Corbel"/>
                <a:cs typeface="Corbel"/>
                <a:sym typeface="Corbel"/>
              </a:rPr>
              <a:t>Ciò significa in media una riduzione del 6% all'anno</a:t>
            </a:r>
            <a:endParaRPr b="0" i="0" sz="1400" u="none" cap="none" strike="noStrike">
              <a:solidFill>
                <a:schemeClr val="dk1"/>
              </a:solidFill>
              <a:latin typeface="Corbel"/>
              <a:ea typeface="Corbel"/>
              <a:cs typeface="Corbel"/>
              <a:sym typeface="Corbel"/>
            </a:endParaRPr>
          </a:p>
        </p:txBody>
      </p:sp>
      <p:sp>
        <p:nvSpPr>
          <p:cNvPr id="1444" name="Google Shape;1444;ge56234d3cc_1_35"/>
          <p:cNvSpPr/>
          <p:nvPr/>
        </p:nvSpPr>
        <p:spPr>
          <a:xfrm>
            <a:off x="9809038" y="4297700"/>
            <a:ext cx="2183100" cy="738600"/>
          </a:xfrm>
          <a:prstGeom prst="rect">
            <a:avLst/>
          </a:prstGeom>
          <a:noFill/>
          <a:ln>
            <a:noFill/>
          </a:ln>
        </p:spPr>
        <p:txBody>
          <a:bodyPr anchorCtr="0" anchor="t" bIns="45700" lIns="91425" spcFirstLastPara="1" rIns="91425" wrap="square" tIns="45700">
            <a:noAutofit/>
          </a:bodyPr>
          <a:lstStyle/>
          <a:p>
            <a:pPr indent="0" lvl="1" marL="34290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orbel"/>
                <a:ea typeface="Corbel"/>
                <a:cs typeface="Corbel"/>
                <a:sym typeface="Corbel"/>
              </a:rPr>
              <a:t>Dal 2005</a:t>
            </a:r>
            <a:r>
              <a:rPr b="1" i="0" lang="fr-FR" sz="1400" u="none" cap="none" strike="noStrike">
                <a:solidFill>
                  <a:schemeClr val="dk1"/>
                </a:solidFill>
                <a:latin typeface="Corbel"/>
                <a:ea typeface="Corbel"/>
                <a:cs typeface="Corbel"/>
                <a:sym typeface="Corbel"/>
              </a:rPr>
              <a:t> la riduzione media è solo del 2% all'anno.</a:t>
            </a:r>
            <a:endParaRPr b="1" i="0" sz="1400" u="none" cap="none" strike="noStrike">
              <a:solidFill>
                <a:schemeClr val="dk1"/>
              </a:solidFill>
              <a:latin typeface="Corbel"/>
              <a:ea typeface="Corbel"/>
              <a:cs typeface="Corbel"/>
              <a:sym typeface="Corbel"/>
            </a:endParaRPr>
          </a:p>
        </p:txBody>
      </p:sp>
      <p:pic>
        <p:nvPicPr>
          <p:cNvPr id="1445" name="Google Shape;1445;ge56234d3cc_1_35"/>
          <p:cNvPicPr preferRelativeResize="0"/>
          <p:nvPr/>
        </p:nvPicPr>
        <p:blipFill rotWithShape="1">
          <a:blip r:embed="rId4">
            <a:alphaModFix/>
          </a:blip>
          <a:srcRect b="0" l="0" r="0" t="0"/>
          <a:stretch/>
        </p:blipFill>
        <p:spPr>
          <a:xfrm>
            <a:off x="270658" y="1954866"/>
            <a:ext cx="7036125" cy="4216937"/>
          </a:xfrm>
          <a:prstGeom prst="rect">
            <a:avLst/>
          </a:prstGeom>
          <a:noFill/>
          <a:ln>
            <a:noFill/>
          </a:ln>
        </p:spPr>
      </p:pic>
      <p:sp>
        <p:nvSpPr>
          <p:cNvPr id="1446" name="Google Shape;1446;ge56234d3cc_1_35"/>
          <p:cNvSpPr txBox="1"/>
          <p:nvPr/>
        </p:nvSpPr>
        <p:spPr>
          <a:xfrm>
            <a:off x="946175" y="1716294"/>
            <a:ext cx="5869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dk1"/>
                </a:solidFill>
                <a:latin typeface="Corbel"/>
                <a:ea typeface="Corbel"/>
                <a:cs typeface="Corbel"/>
                <a:sym typeface="Corbel"/>
              </a:rPr>
              <a:t>Emissioni totali di GHG in Francia</a:t>
            </a:r>
            <a:endParaRPr b="1" i="0" sz="1400" u="none" cap="none" strike="noStrike">
              <a:solidFill>
                <a:schemeClr val="dk1"/>
              </a:solidFill>
              <a:latin typeface="Corbel"/>
              <a:ea typeface="Corbel"/>
              <a:cs typeface="Corbel"/>
              <a:sym typeface="Corbel"/>
            </a:endParaRPr>
          </a:p>
        </p:txBody>
      </p:sp>
      <p:grpSp>
        <p:nvGrpSpPr>
          <p:cNvPr id="1447" name="Google Shape;1447;ge56234d3cc_1_35"/>
          <p:cNvGrpSpPr/>
          <p:nvPr/>
        </p:nvGrpSpPr>
        <p:grpSpPr>
          <a:xfrm>
            <a:off x="9594872" y="202442"/>
            <a:ext cx="1042568" cy="738606"/>
            <a:chOff x="4206212" y="485829"/>
            <a:chExt cx="498980" cy="321945"/>
          </a:xfrm>
        </p:grpSpPr>
        <p:sp>
          <p:nvSpPr>
            <p:cNvPr id="1448" name="Google Shape;1448;ge56234d3cc_1_35"/>
            <p:cNvSpPr/>
            <p:nvPr/>
          </p:nvSpPr>
          <p:spPr>
            <a:xfrm>
              <a:off x="4374103"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EFE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nvGrpSpPr>
            <p:cNvPr id="1449" name="Google Shape;1449;ge56234d3cc_1_35"/>
            <p:cNvGrpSpPr/>
            <p:nvPr/>
          </p:nvGrpSpPr>
          <p:grpSpPr>
            <a:xfrm>
              <a:off x="4206212" y="485829"/>
              <a:ext cx="498980" cy="321945"/>
              <a:chOff x="4206212" y="485829"/>
              <a:chExt cx="498980" cy="321945"/>
            </a:xfrm>
          </p:grpSpPr>
          <p:sp>
            <p:nvSpPr>
              <p:cNvPr id="1450" name="Google Shape;1450;ge56234d3cc_1_35"/>
              <p:cNvSpPr/>
              <p:nvPr/>
            </p:nvSpPr>
            <p:spPr>
              <a:xfrm>
                <a:off x="4206212"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6B77E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51" name="Google Shape;1451;ge56234d3cc_1_35"/>
              <p:cNvSpPr/>
              <p:nvPr/>
            </p:nvSpPr>
            <p:spPr>
              <a:xfrm>
                <a:off x="4541997"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FF04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grpSp>
      <p:sp>
        <p:nvSpPr>
          <p:cNvPr id="1452" name="Google Shape;1452;ge56234d3cc_1_35"/>
          <p:cNvSpPr txBox="1"/>
          <p:nvPr>
            <p:ph idx="1" type="body"/>
          </p:nvPr>
        </p:nvSpPr>
        <p:spPr>
          <a:xfrm>
            <a:off x="609600" y="1649753"/>
            <a:ext cx="10972800" cy="36141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1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Autorità pubbliche locali</a:t>
            </a:r>
            <a:r>
              <a:rPr lang="fr-FR">
                <a:latin typeface="Corbel"/>
                <a:ea typeface="Corbel"/>
                <a:cs typeface="Corbel"/>
                <a:sym typeface="Corbel"/>
              </a:rPr>
              <a:t> </a:t>
            </a:r>
            <a:endParaRPr>
              <a:latin typeface="Corbel"/>
              <a:ea typeface="Corbel"/>
              <a:cs typeface="Corbel"/>
              <a:sym typeface="Corbel"/>
            </a:endParaRPr>
          </a:p>
        </p:txBody>
      </p:sp>
      <p:sp>
        <p:nvSpPr>
          <p:cNvPr id="1458" name="Google Shape;1458;p10"/>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480"/>
              </a:spcBef>
              <a:spcAft>
                <a:spcPts val="0"/>
              </a:spcAft>
              <a:buClr>
                <a:srgbClr val="F79124"/>
              </a:buClr>
              <a:buSzPts val="2400"/>
              <a:buFont typeface="Arial"/>
              <a:buNone/>
            </a:pPr>
            <a:r>
              <a:rPr lang="fr-FR">
                <a:latin typeface="Corbel"/>
                <a:ea typeface="Corbel"/>
                <a:cs typeface="Corbel"/>
                <a:sym typeface="Corbel"/>
              </a:rPr>
              <a:t>Anticipare il rischio </a:t>
            </a:r>
            <a:endParaRPr>
              <a:latin typeface="Corbel"/>
              <a:ea typeface="Corbel"/>
              <a:cs typeface="Corbel"/>
              <a:sym typeface="Corbel"/>
            </a:endParaRPr>
          </a:p>
        </p:txBody>
      </p:sp>
      <p:grpSp>
        <p:nvGrpSpPr>
          <p:cNvPr id="1459" name="Google Shape;1459;p10"/>
          <p:cNvGrpSpPr/>
          <p:nvPr/>
        </p:nvGrpSpPr>
        <p:grpSpPr>
          <a:xfrm>
            <a:off x="1903376" y="565681"/>
            <a:ext cx="9404258" cy="6186582"/>
            <a:chOff x="1456243" y="571846"/>
            <a:chExt cx="9871477" cy="6588340"/>
          </a:xfrm>
        </p:grpSpPr>
        <p:pic>
          <p:nvPicPr>
            <p:cNvPr descr="Nuage" id="1460" name="Google Shape;1460;p10"/>
            <p:cNvPicPr preferRelativeResize="0"/>
            <p:nvPr/>
          </p:nvPicPr>
          <p:blipFill rotWithShape="1">
            <a:blip r:embed="rId3">
              <a:alphaModFix/>
            </a:blip>
            <a:srcRect b="0" l="0" r="0" t="0"/>
            <a:stretch/>
          </p:blipFill>
          <p:spPr>
            <a:xfrm>
              <a:off x="8235278" y="571846"/>
              <a:ext cx="3092442" cy="2920326"/>
            </a:xfrm>
            <a:prstGeom prst="rect">
              <a:avLst/>
            </a:prstGeom>
            <a:noFill/>
            <a:ln>
              <a:noFill/>
            </a:ln>
          </p:spPr>
        </p:pic>
        <p:grpSp>
          <p:nvGrpSpPr>
            <p:cNvPr id="1461" name="Google Shape;1461;p10"/>
            <p:cNvGrpSpPr/>
            <p:nvPr/>
          </p:nvGrpSpPr>
          <p:grpSpPr>
            <a:xfrm>
              <a:off x="2950782" y="1661989"/>
              <a:ext cx="5882416" cy="5498197"/>
              <a:chOff x="1174782" y="-104911"/>
              <a:chExt cx="5882416" cy="5498197"/>
            </a:xfrm>
          </p:grpSpPr>
          <p:sp>
            <p:nvSpPr>
              <p:cNvPr id="1462" name="Google Shape;1462;p10"/>
              <p:cNvSpPr/>
              <p:nvPr/>
            </p:nvSpPr>
            <p:spPr>
              <a:xfrm>
                <a:off x="1521907" y="75156"/>
                <a:ext cx="5318130" cy="5318130"/>
              </a:xfrm>
              <a:custGeom>
                <a:rect b="b" l="l" r="r" t="t"/>
                <a:pathLst>
                  <a:path extrusionOk="0" h="120000" w="120000">
                    <a:moveTo>
                      <a:pt x="101071" y="29625"/>
                    </a:moveTo>
                    <a:lnTo>
                      <a:pt x="111220" y="28809"/>
                    </a:lnTo>
                    <a:lnTo>
                      <a:pt x="109191" y="30311"/>
                    </a:lnTo>
                    <a:lnTo>
                      <a:pt x="109191" y="30311"/>
                    </a:lnTo>
                    <a:cubicBezTo>
                      <a:pt x="113669" y="37721"/>
                      <a:pt x="116413" y="46046"/>
                      <a:pt x="117217" y="54664"/>
                    </a:cubicBezTo>
                    <a:lnTo>
                      <a:pt x="119718" y="54668"/>
                    </a:lnTo>
                    <a:lnTo>
                      <a:pt x="111129" y="60083"/>
                    </a:lnTo>
                    <a:lnTo>
                      <a:pt x="101976" y="54640"/>
                    </a:lnTo>
                    <a:lnTo>
                      <a:pt x="104467" y="54644"/>
                    </a:lnTo>
                    <a:lnTo>
                      <a:pt x="104467" y="54644"/>
                    </a:lnTo>
                    <a:cubicBezTo>
                      <a:pt x="103751" y="48754"/>
                      <a:pt x="101860" y="43067"/>
                      <a:pt x="98906" y="37914"/>
                    </a:cubicBezTo>
                    <a:lnTo>
                      <a:pt x="96883" y="39412"/>
                    </a:lnTo>
                    <a:close/>
                  </a:path>
                </a:pathLst>
              </a:custGeom>
              <a:solidFill>
                <a:srgbClr val="CCCCD9">
                  <a:alpha val="87058"/>
                </a:srgbClr>
              </a:solidFill>
              <a:ln cap="flat" cmpd="sng" w="25400">
                <a:solidFill>
                  <a:srgbClr val="CCCCD9">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63" name="Google Shape;1463;p10"/>
              <p:cNvSpPr/>
              <p:nvPr/>
            </p:nvSpPr>
            <p:spPr>
              <a:xfrm>
                <a:off x="1504979" y="51856"/>
                <a:ext cx="5318130" cy="5318130"/>
              </a:xfrm>
              <a:custGeom>
                <a:rect b="b" l="l" r="r" t="t"/>
                <a:pathLst>
                  <a:path extrusionOk="0" h="120000" w="120000">
                    <a:moveTo>
                      <a:pt x="95163" y="23206"/>
                    </a:moveTo>
                    <a:lnTo>
                      <a:pt x="105204" y="20594"/>
                    </a:lnTo>
                    <a:lnTo>
                      <a:pt x="103425" y="22460"/>
                    </a:lnTo>
                    <a:lnTo>
                      <a:pt x="103425" y="22460"/>
                    </a:lnTo>
                    <a:cubicBezTo>
                      <a:pt x="111409" y="31683"/>
                      <a:pt x="116244" y="43208"/>
                      <a:pt x="117230" y="55363"/>
                    </a:cubicBezTo>
                    <a:lnTo>
                      <a:pt x="119777" y="55403"/>
                    </a:lnTo>
                    <a:lnTo>
                      <a:pt x="110957" y="60799"/>
                    </a:lnTo>
                    <a:lnTo>
                      <a:pt x="101706" y="55119"/>
                    </a:lnTo>
                    <a:lnTo>
                      <a:pt x="104242" y="55159"/>
                    </a:lnTo>
                    <a:lnTo>
                      <a:pt x="104242" y="55159"/>
                    </a:lnTo>
                    <a:cubicBezTo>
                      <a:pt x="103298" y="46619"/>
                      <a:pt x="99878" y="38537"/>
                      <a:pt x="94398" y="31897"/>
                    </a:cubicBezTo>
                    <a:lnTo>
                      <a:pt x="92624" y="33759"/>
                    </a:lnTo>
                    <a:close/>
                  </a:path>
                </a:pathLst>
              </a:custGeom>
              <a:solidFill>
                <a:srgbClr val="D5DFDD">
                  <a:alpha val="87058"/>
                </a:srgbClr>
              </a:solidFill>
              <a:ln cap="flat" cmpd="sng" w="19050">
                <a:solidFill>
                  <a:srgbClr val="D5DFDD">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64" name="Google Shape;1464;p10"/>
              <p:cNvSpPr/>
              <p:nvPr/>
            </p:nvSpPr>
            <p:spPr>
              <a:xfrm>
                <a:off x="1477588" y="42957"/>
                <a:ext cx="5318130" cy="5318130"/>
              </a:xfrm>
              <a:custGeom>
                <a:rect b="b" l="l" r="r" t="t"/>
                <a:pathLst>
                  <a:path extrusionOk="0" h="120000" w="120000">
                    <a:moveTo>
                      <a:pt x="59226" y="9174"/>
                    </a:moveTo>
                    <a:lnTo>
                      <a:pt x="64454" y="208"/>
                    </a:lnTo>
                    <a:lnTo>
                      <a:pt x="64496" y="2796"/>
                    </a:lnTo>
                    <a:lnTo>
                      <a:pt x="64496" y="2796"/>
                    </a:lnTo>
                    <a:cubicBezTo>
                      <a:pt x="76422" y="3732"/>
                      <a:pt x="87757" y="8367"/>
                      <a:pt x="96919" y="16053"/>
                    </a:cubicBezTo>
                    <a:lnTo>
                      <a:pt x="98741" y="14261"/>
                    </a:lnTo>
                    <a:lnTo>
                      <a:pt x="96286" y="24307"/>
                    </a:lnTo>
                    <a:lnTo>
                      <a:pt x="85765" y="27025"/>
                    </a:lnTo>
                    <a:lnTo>
                      <a:pt x="87578" y="25241"/>
                    </a:lnTo>
                    <a:cubicBezTo>
                      <a:pt x="80982" y="20061"/>
                      <a:pt x="73047" y="16844"/>
                      <a:pt x="64691" y="15963"/>
                    </a:cubicBezTo>
                    <a:lnTo>
                      <a:pt x="64733" y="18542"/>
                    </a:lnTo>
                    <a:close/>
                  </a:path>
                </a:pathLst>
              </a:custGeom>
              <a:solidFill>
                <a:srgbClr val="F0E4D1">
                  <a:alpha val="87058"/>
                </a:srgbClr>
              </a:solidFill>
              <a:ln cap="flat" cmpd="sng" w="19050">
                <a:solidFill>
                  <a:srgbClr val="F0E4D1">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65" name="Google Shape;1465;p10"/>
              <p:cNvSpPr/>
              <p:nvPr/>
            </p:nvSpPr>
            <p:spPr>
              <a:xfrm>
                <a:off x="1450198" y="51856"/>
                <a:ext cx="5318130" cy="5318130"/>
              </a:xfrm>
              <a:custGeom>
                <a:rect b="b" l="l" r="r" t="t"/>
                <a:pathLst>
                  <a:path extrusionOk="0" h="120000" w="120000">
                    <a:moveTo>
                      <a:pt x="23714" y="24307"/>
                    </a:moveTo>
                    <a:lnTo>
                      <a:pt x="21259" y="14261"/>
                    </a:lnTo>
                    <a:lnTo>
                      <a:pt x="23079" y="16055"/>
                    </a:lnTo>
                    <a:lnTo>
                      <a:pt x="23079" y="16055"/>
                    </a:lnTo>
                    <a:cubicBezTo>
                      <a:pt x="32242" y="8367"/>
                      <a:pt x="43579" y="3731"/>
                      <a:pt x="55507" y="2796"/>
                    </a:cubicBezTo>
                    <a:lnTo>
                      <a:pt x="55546" y="208"/>
                    </a:lnTo>
                    <a:lnTo>
                      <a:pt x="60774" y="9174"/>
                    </a:lnTo>
                    <a:lnTo>
                      <a:pt x="55267" y="18542"/>
                    </a:lnTo>
                    <a:lnTo>
                      <a:pt x="55306" y="15963"/>
                    </a:lnTo>
                    <a:lnTo>
                      <a:pt x="55306" y="15963"/>
                    </a:lnTo>
                    <a:cubicBezTo>
                      <a:pt x="46952" y="16845"/>
                      <a:pt x="39019" y="20061"/>
                      <a:pt x="32425" y="25239"/>
                    </a:cubicBezTo>
                    <a:lnTo>
                      <a:pt x="34235" y="27025"/>
                    </a:lnTo>
                    <a:close/>
                  </a:path>
                </a:pathLst>
              </a:custGeom>
              <a:solidFill>
                <a:srgbClr val="E0E2D7">
                  <a:alpha val="87058"/>
                </a:srgbClr>
              </a:solidFill>
              <a:ln cap="flat" cmpd="sng" w="19050">
                <a:solidFill>
                  <a:srgbClr val="E0E2D7">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66" name="Google Shape;1466;p10"/>
              <p:cNvSpPr/>
              <p:nvPr/>
            </p:nvSpPr>
            <p:spPr>
              <a:xfrm>
                <a:off x="1433270" y="75156"/>
                <a:ext cx="5318130" cy="5318130"/>
              </a:xfrm>
              <a:custGeom>
                <a:rect b="b" l="l" r="r" t="t"/>
                <a:pathLst>
                  <a:path extrusionOk="0" h="120000" w="120000">
                    <a:moveTo>
                      <a:pt x="9043" y="60799"/>
                    </a:moveTo>
                    <a:lnTo>
                      <a:pt x="223" y="55403"/>
                    </a:lnTo>
                    <a:lnTo>
                      <a:pt x="2770" y="55366"/>
                    </a:lnTo>
                    <a:lnTo>
                      <a:pt x="2770" y="55366"/>
                    </a:lnTo>
                    <a:cubicBezTo>
                      <a:pt x="3755" y="43209"/>
                      <a:pt x="8592" y="31682"/>
                      <a:pt x="16577" y="22458"/>
                    </a:cubicBezTo>
                    <a:lnTo>
                      <a:pt x="14796" y="20594"/>
                    </a:lnTo>
                    <a:lnTo>
                      <a:pt x="24837" y="23206"/>
                    </a:lnTo>
                    <a:lnTo>
                      <a:pt x="27376" y="33759"/>
                    </a:lnTo>
                    <a:lnTo>
                      <a:pt x="25600" y="31900"/>
                    </a:lnTo>
                    <a:lnTo>
                      <a:pt x="25600" y="31900"/>
                    </a:lnTo>
                    <a:cubicBezTo>
                      <a:pt x="20122" y="38538"/>
                      <a:pt x="16703" y="46618"/>
                      <a:pt x="15758" y="55155"/>
                    </a:cubicBezTo>
                    <a:lnTo>
                      <a:pt x="18294" y="55119"/>
                    </a:lnTo>
                    <a:close/>
                  </a:path>
                </a:pathLst>
              </a:custGeom>
              <a:solidFill>
                <a:srgbClr val="F1D6CD">
                  <a:alpha val="87058"/>
                </a:srgbClr>
              </a:solidFill>
              <a:ln cap="flat" cmpd="sng" w="19050">
                <a:solidFill>
                  <a:srgbClr val="F1D6CD">
                    <a:alpha val="87058"/>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67" name="Google Shape;1467;p10"/>
              <p:cNvSpPr/>
              <p:nvPr/>
            </p:nvSpPr>
            <p:spPr>
              <a:xfrm rot="66787">
                <a:off x="4800594" y="2698516"/>
                <a:ext cx="1261951" cy="64513"/>
              </a:xfrm>
              <a:prstGeom prst="leftRightArrow">
                <a:avLst>
                  <a:gd fmla="val 60000" name="adj1"/>
                  <a:gd fmla="val 50000" name="adj2"/>
                </a:avLst>
              </a:prstGeom>
              <a:solidFill>
                <a:srgbClr val="3030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68" name="Google Shape;1468;p10"/>
              <p:cNvSpPr/>
              <p:nvPr/>
            </p:nvSpPr>
            <p:spPr>
              <a:xfrm rot="-2105342">
                <a:off x="4560532" y="1937383"/>
                <a:ext cx="1247461" cy="64513"/>
              </a:xfrm>
              <a:prstGeom prst="leftRightArrow">
                <a:avLst>
                  <a:gd fmla="val 60000" name="adj1"/>
                  <a:gd fmla="val 50000" name="adj2"/>
                </a:avLst>
              </a:prstGeom>
              <a:solidFill>
                <a:srgbClr val="968C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69" name="Google Shape;1469;p10"/>
              <p:cNvSpPr/>
              <p:nvPr/>
            </p:nvSpPr>
            <p:spPr>
              <a:xfrm rot="-4298971">
                <a:off x="3917594" y="1466977"/>
                <a:ext cx="1238421" cy="64513"/>
              </a:xfrm>
              <a:prstGeom prst="leftRightArrow">
                <a:avLst>
                  <a:gd fmla="val 60000" name="adj1"/>
                  <a:gd fmla="val 50000" name="adj2"/>
                </a:avLst>
              </a:prstGeom>
              <a:solidFill>
                <a:srgbClr val="7BA7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70" name="Google Shape;1470;p10"/>
              <p:cNvSpPr/>
              <p:nvPr/>
            </p:nvSpPr>
            <p:spPr>
              <a:xfrm rot="-6501029">
                <a:off x="3117291" y="1466977"/>
                <a:ext cx="1238421" cy="64513"/>
              </a:xfrm>
              <a:prstGeom prst="leftRightArrow">
                <a:avLst>
                  <a:gd fmla="val 60000" name="adj1"/>
                  <a:gd fmla="val 50000" name="adj2"/>
                </a:avLst>
              </a:prstGeom>
              <a:solidFill>
                <a:srgbClr val="D8B2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71" name="Google Shape;1471;p10"/>
              <p:cNvSpPr/>
              <p:nvPr/>
            </p:nvSpPr>
            <p:spPr>
              <a:xfrm rot="-8694658">
                <a:off x="2465313" y="1937383"/>
                <a:ext cx="1247461" cy="64513"/>
              </a:xfrm>
              <a:prstGeom prst="leftRightArrow">
                <a:avLst>
                  <a:gd fmla="val 60000" name="adj1"/>
                  <a:gd fmla="val 50000" name="adj2"/>
                </a:avLst>
              </a:prstGeom>
              <a:solidFill>
                <a:srgbClr val="A5AB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72" name="Google Shape;1472;p10"/>
              <p:cNvSpPr/>
              <p:nvPr/>
            </p:nvSpPr>
            <p:spPr>
              <a:xfrm rot="10733213">
                <a:off x="2210761" y="2698516"/>
                <a:ext cx="1261951" cy="64513"/>
              </a:xfrm>
              <a:prstGeom prst="leftRightArrow">
                <a:avLst>
                  <a:gd fmla="val 60000" name="adj1"/>
                  <a:gd fmla="val 50000" name="adj2"/>
                </a:avLst>
              </a:prstGeom>
              <a:solidFill>
                <a:srgbClr val="DC7F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73" name="Google Shape;1473;p10"/>
              <p:cNvSpPr/>
              <p:nvPr/>
            </p:nvSpPr>
            <p:spPr>
              <a:xfrm>
                <a:off x="3061431" y="1673399"/>
                <a:ext cx="2150444" cy="2150444"/>
              </a:xfrm>
              <a:prstGeom prst="pie">
                <a:avLst>
                  <a:gd fmla="val 10800000" name="adj1"/>
                  <a:gd fmla="val 0" name="adj2"/>
                </a:avLst>
              </a:prstGeom>
              <a:solidFill>
                <a:srgbClr val="93B6D2"/>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74" name="Google Shape;1474;p10"/>
              <p:cNvSpPr txBox="1"/>
              <p:nvPr/>
            </p:nvSpPr>
            <p:spPr>
              <a:xfrm>
                <a:off x="3376356" y="1955864"/>
                <a:ext cx="1520700" cy="1520700"/>
              </a:xfrm>
              <a:prstGeom prst="rect">
                <a:avLst/>
              </a:prstGeom>
              <a:noFill/>
              <a:ln>
                <a:noFill/>
              </a:ln>
            </p:spPr>
            <p:txBody>
              <a:bodyPr anchorCtr="0" anchor="t" bIns="304800" lIns="60950" spcFirstLastPara="1" rIns="6095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1" i="0" sz="1600" u="none" cap="none" strike="noStrike">
                  <a:solidFill>
                    <a:srgbClr val="000000"/>
                  </a:solidFill>
                  <a:latin typeface="Corbel"/>
                  <a:ea typeface="Corbel"/>
                  <a:cs typeface="Corbel"/>
                  <a:sym typeface="Corbel"/>
                </a:endParaRPr>
              </a:p>
              <a:p>
                <a:pPr indent="0" lvl="0" marL="0" marR="0" rtl="0" algn="ctr">
                  <a:lnSpc>
                    <a:spcPct val="90000"/>
                  </a:lnSpc>
                  <a:spcBef>
                    <a:spcPts val="56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Sempre più persone e sempre meno risorse</a:t>
                </a:r>
                <a:endParaRPr b="0" i="0" sz="1400" u="none" cap="none" strike="noStrike">
                  <a:solidFill>
                    <a:srgbClr val="000000"/>
                  </a:solidFill>
                  <a:latin typeface="Corbel"/>
                  <a:ea typeface="Corbel"/>
                  <a:cs typeface="Corbel"/>
                  <a:sym typeface="Corbel"/>
                </a:endParaRPr>
              </a:p>
            </p:txBody>
          </p:sp>
          <p:sp>
            <p:nvSpPr>
              <p:cNvPr id="1475" name="Google Shape;1475;p10"/>
              <p:cNvSpPr/>
              <p:nvPr/>
            </p:nvSpPr>
            <p:spPr>
              <a:xfrm>
                <a:off x="1174782" y="2000283"/>
                <a:ext cx="1496677" cy="1496677"/>
              </a:xfrm>
              <a:prstGeom prst="roundRect">
                <a:avLst>
                  <a:gd fmla="val 50000" name="adj"/>
                </a:avLst>
              </a:prstGeom>
              <a:solidFill>
                <a:srgbClr val="FFFFFF"/>
              </a:solidFill>
              <a:ln cap="flat" cmpd="sng" w="19050">
                <a:solidFill>
                  <a:srgbClr val="DC7F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76" name="Google Shape;1476;p10"/>
              <p:cNvSpPr/>
              <p:nvPr/>
            </p:nvSpPr>
            <p:spPr>
              <a:xfrm>
                <a:off x="1227166" y="2052666"/>
                <a:ext cx="1391909" cy="1391909"/>
              </a:xfrm>
              <a:prstGeom prst="roundRect">
                <a:avLst>
                  <a:gd fmla="val 50000" name="adj"/>
                </a:avLst>
              </a:prstGeom>
              <a:solidFill>
                <a:srgbClr val="FF5050"/>
              </a:solidFill>
              <a:ln cap="flat" cmpd="sng" w="254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77" name="Google Shape;1477;p10"/>
              <p:cNvSpPr txBox="1"/>
              <p:nvPr/>
            </p:nvSpPr>
            <p:spPr>
              <a:xfrm>
                <a:off x="1395418" y="2166867"/>
                <a:ext cx="1117336" cy="984233"/>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1-</a:t>
                </a:r>
                <a:br>
                  <a:rPr b="0" i="0" lang="fr-FR" sz="1200" u="none" cap="none" strike="noStrike">
                    <a:solidFill>
                      <a:srgbClr val="FFFFFF"/>
                    </a:solidFill>
                    <a:latin typeface="Corbel"/>
                    <a:ea typeface="Corbel"/>
                    <a:cs typeface="Corbel"/>
                    <a:sym typeface="Corbel"/>
                  </a:rPr>
                </a:br>
                <a:r>
                  <a:rPr b="0" i="0" lang="fr-FR" sz="1200" u="none" cap="none" strike="noStrike">
                    <a:solidFill>
                      <a:srgbClr val="FFFFFF"/>
                    </a:solidFill>
                    <a:latin typeface="Corbel"/>
                    <a:ea typeface="Corbel"/>
                    <a:cs typeface="Corbel"/>
                    <a:sym typeface="Corbel"/>
                  </a:rPr>
                  <a:t>Il cambiamento climatico è evidente</a:t>
                </a:r>
                <a:endParaRPr b="0" i="0" sz="1200" u="none" cap="none" strike="noStrike">
                  <a:solidFill>
                    <a:srgbClr val="FFFFFF"/>
                  </a:solidFill>
                  <a:latin typeface="Corbel"/>
                  <a:ea typeface="Corbel"/>
                  <a:cs typeface="Corbel"/>
                  <a:sym typeface="Corbel"/>
                </a:endParaRPr>
              </a:p>
            </p:txBody>
          </p:sp>
          <p:sp>
            <p:nvSpPr>
              <p:cNvPr id="1478" name="Google Shape;1478;p10"/>
              <p:cNvSpPr/>
              <p:nvPr/>
            </p:nvSpPr>
            <p:spPr>
              <a:xfrm>
                <a:off x="1597529" y="699201"/>
                <a:ext cx="1496677" cy="1496677"/>
              </a:xfrm>
              <a:prstGeom prst="roundRect">
                <a:avLst>
                  <a:gd fmla="val 50000" name="adj"/>
                </a:avLst>
              </a:prstGeom>
              <a:solidFill>
                <a:srgbClr val="FFFFFF"/>
              </a:solidFill>
              <a:ln cap="flat" cmpd="sng" w="19050">
                <a:solidFill>
                  <a:srgbClr val="A5AB8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79" name="Google Shape;1479;p10"/>
              <p:cNvSpPr/>
              <p:nvPr/>
            </p:nvSpPr>
            <p:spPr>
              <a:xfrm>
                <a:off x="1649913" y="751584"/>
                <a:ext cx="1391909" cy="1391909"/>
              </a:xfrm>
              <a:prstGeom prst="roundRect">
                <a:avLst>
                  <a:gd fmla="val 50000" name="adj"/>
                </a:avLst>
              </a:prstGeom>
              <a:solidFill>
                <a:srgbClr val="CCCC00"/>
              </a:solidFill>
              <a:ln cap="flat" cmpd="sng" w="9525">
                <a:solidFill>
                  <a:srgbClr val="CCCC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80" name="Google Shape;1480;p10"/>
              <p:cNvSpPr txBox="1"/>
              <p:nvPr/>
            </p:nvSpPr>
            <p:spPr>
              <a:xfrm>
                <a:off x="1853751" y="955422"/>
                <a:ext cx="1180096" cy="984233"/>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2 – L’energia è al centro delle nostre preoccuazioni</a:t>
                </a:r>
                <a:endParaRPr b="0" i="0" sz="1200" u="none" cap="none" strike="noStrike">
                  <a:solidFill>
                    <a:srgbClr val="FFFFFF"/>
                  </a:solidFill>
                  <a:latin typeface="Corbel"/>
                  <a:ea typeface="Corbel"/>
                  <a:cs typeface="Corbel"/>
                  <a:sym typeface="Corbel"/>
                </a:endParaRPr>
              </a:p>
            </p:txBody>
          </p:sp>
          <p:sp>
            <p:nvSpPr>
              <p:cNvPr id="1481" name="Google Shape;1481;p10"/>
              <p:cNvSpPr/>
              <p:nvPr/>
            </p:nvSpPr>
            <p:spPr>
              <a:xfrm>
                <a:off x="2704296" y="-104911"/>
                <a:ext cx="1496677" cy="1496677"/>
              </a:xfrm>
              <a:prstGeom prst="roundRect">
                <a:avLst>
                  <a:gd fmla="val 50000" name="adj"/>
                </a:avLst>
              </a:prstGeom>
              <a:solidFill>
                <a:srgbClr val="FFFFFF"/>
              </a:solidFill>
              <a:ln cap="flat" cmpd="sng" w="19050">
                <a:solidFill>
                  <a:srgbClr val="D8B2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82" name="Google Shape;1482;p10"/>
              <p:cNvSpPr/>
              <p:nvPr/>
            </p:nvSpPr>
            <p:spPr>
              <a:xfrm>
                <a:off x="2756679" y="-52528"/>
                <a:ext cx="1391909" cy="1391909"/>
              </a:xfrm>
              <a:prstGeom prst="roundRect">
                <a:avLst>
                  <a:gd fmla="val 50000" name="adj"/>
                </a:avLst>
              </a:prstGeom>
              <a:solidFill>
                <a:srgbClr val="FF9933"/>
              </a:solidFill>
              <a:ln cap="flat" cmpd="sng" w="25400">
                <a:solidFill>
                  <a:srgbClr val="FF99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83" name="Google Shape;1483;p10"/>
              <p:cNvSpPr txBox="1"/>
              <p:nvPr/>
            </p:nvSpPr>
            <p:spPr>
              <a:xfrm>
                <a:off x="2924391" y="51856"/>
                <a:ext cx="984233" cy="984233"/>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3-</a:t>
                </a:r>
                <a:br>
                  <a:rPr b="0" i="0" lang="fr-FR" sz="1200" u="none" cap="none" strike="noStrike">
                    <a:solidFill>
                      <a:srgbClr val="FFFFFF"/>
                    </a:solidFill>
                    <a:latin typeface="Corbel"/>
                    <a:ea typeface="Corbel"/>
                    <a:cs typeface="Corbel"/>
                    <a:sym typeface="Corbel"/>
                  </a:rPr>
                </a:br>
                <a:r>
                  <a:rPr b="0" i="0" lang="fr-FR" sz="1200" u="none" cap="none" strike="noStrike">
                    <a:solidFill>
                      <a:srgbClr val="FFFFFF"/>
                    </a:solidFill>
                    <a:latin typeface="Corbel"/>
                    <a:ea typeface="Corbel"/>
                    <a:cs typeface="Corbel"/>
                    <a:sym typeface="Corbel"/>
                  </a:rPr>
                  <a:t>Rischi per la salute</a:t>
                </a:r>
                <a:endParaRPr b="0" i="0" sz="1200" u="none" cap="none" strike="noStrike">
                  <a:solidFill>
                    <a:srgbClr val="FFFFFF"/>
                  </a:solidFill>
                  <a:latin typeface="Corbel"/>
                  <a:ea typeface="Corbel"/>
                  <a:cs typeface="Corbel"/>
                  <a:sym typeface="Corbel"/>
                </a:endParaRPr>
              </a:p>
            </p:txBody>
          </p:sp>
          <p:sp>
            <p:nvSpPr>
              <p:cNvPr id="1484" name="Google Shape;1484;p10"/>
              <p:cNvSpPr/>
              <p:nvPr/>
            </p:nvSpPr>
            <p:spPr>
              <a:xfrm>
                <a:off x="4072334" y="-104911"/>
                <a:ext cx="1496677" cy="1496677"/>
              </a:xfrm>
              <a:prstGeom prst="roundRect">
                <a:avLst>
                  <a:gd fmla="val 50000" name="adj"/>
                </a:avLst>
              </a:prstGeom>
              <a:solidFill>
                <a:srgbClr val="FFFFFF"/>
              </a:solidFill>
              <a:ln cap="flat" cmpd="sng" w="19050">
                <a:solidFill>
                  <a:srgbClr val="7BA79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85" name="Google Shape;1485;p10"/>
              <p:cNvSpPr/>
              <p:nvPr/>
            </p:nvSpPr>
            <p:spPr>
              <a:xfrm>
                <a:off x="4124718" y="-52528"/>
                <a:ext cx="1391909" cy="1391909"/>
              </a:xfrm>
              <a:prstGeom prst="roundRect">
                <a:avLst>
                  <a:gd fmla="val 50000" name="adj"/>
                </a:avLst>
              </a:prstGeom>
              <a:solidFill>
                <a:srgbClr val="339966"/>
              </a:solidFill>
              <a:ln cap="flat" cmpd="sng" w="25400">
                <a:solidFill>
                  <a:srgbClr val="339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86" name="Google Shape;1486;p10"/>
              <p:cNvSpPr txBox="1"/>
              <p:nvPr/>
            </p:nvSpPr>
            <p:spPr>
              <a:xfrm>
                <a:off x="4276171" y="71254"/>
                <a:ext cx="1106766" cy="984233"/>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4- Diminuzione delle risorse naturali</a:t>
                </a:r>
                <a:endParaRPr b="0" i="0" sz="1200" u="none" cap="none" strike="noStrike">
                  <a:solidFill>
                    <a:srgbClr val="FFFFFF"/>
                  </a:solidFill>
                  <a:latin typeface="Corbel"/>
                  <a:ea typeface="Corbel"/>
                  <a:cs typeface="Corbel"/>
                  <a:sym typeface="Corbel"/>
                </a:endParaRPr>
              </a:p>
            </p:txBody>
          </p:sp>
          <p:sp>
            <p:nvSpPr>
              <p:cNvPr id="1487" name="Google Shape;1487;p10"/>
              <p:cNvSpPr/>
              <p:nvPr/>
            </p:nvSpPr>
            <p:spPr>
              <a:xfrm>
                <a:off x="5179101" y="699201"/>
                <a:ext cx="1496677" cy="1496677"/>
              </a:xfrm>
              <a:prstGeom prst="roundRect">
                <a:avLst>
                  <a:gd fmla="val 50000" name="adj"/>
                </a:avLst>
              </a:prstGeom>
              <a:solidFill>
                <a:srgbClr val="FFFFFF"/>
              </a:solidFill>
              <a:ln cap="flat" cmpd="sng" w="19050">
                <a:solidFill>
                  <a:srgbClr val="968C8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88" name="Google Shape;1488;p10"/>
              <p:cNvSpPr/>
              <p:nvPr/>
            </p:nvSpPr>
            <p:spPr>
              <a:xfrm>
                <a:off x="5231484" y="751584"/>
                <a:ext cx="1391909" cy="1391909"/>
              </a:xfrm>
              <a:prstGeom prst="roundRect">
                <a:avLst>
                  <a:gd fmla="val 50000" name="adj"/>
                </a:avLst>
              </a:prstGeom>
              <a:solidFill>
                <a:srgbClr val="666699"/>
              </a:solidFill>
              <a:ln cap="flat" cmpd="sng" w="25400">
                <a:solidFill>
                  <a:srgbClr val="6666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89" name="Google Shape;1489;p10"/>
              <p:cNvSpPr txBox="1"/>
              <p:nvPr/>
            </p:nvSpPr>
            <p:spPr>
              <a:xfrm>
                <a:off x="5435322" y="910338"/>
                <a:ext cx="984233" cy="996784"/>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5-  </a:t>
                </a:r>
                <a:endParaRPr b="0" i="0" sz="1400" u="none" cap="none" strike="noStrike">
                  <a:solidFill>
                    <a:srgbClr val="000000"/>
                  </a:solidFill>
                  <a:latin typeface="Corbel"/>
                  <a:ea typeface="Corbel"/>
                  <a:cs typeface="Corbel"/>
                  <a:sym typeface="Corbel"/>
                </a:endParaRPr>
              </a:p>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Minacce al territorio</a:t>
                </a:r>
                <a:endParaRPr b="0" i="0" sz="1200" u="none" cap="none" strike="noStrike">
                  <a:solidFill>
                    <a:srgbClr val="FFFFFF"/>
                  </a:solidFill>
                  <a:latin typeface="Corbel"/>
                  <a:ea typeface="Corbel"/>
                  <a:cs typeface="Corbel"/>
                  <a:sym typeface="Corbel"/>
                </a:endParaRPr>
              </a:p>
            </p:txBody>
          </p:sp>
          <p:sp>
            <p:nvSpPr>
              <p:cNvPr id="1490" name="Google Shape;1490;p10"/>
              <p:cNvSpPr/>
              <p:nvPr/>
            </p:nvSpPr>
            <p:spPr>
              <a:xfrm>
                <a:off x="5643174" y="2034125"/>
                <a:ext cx="1414024" cy="1428991"/>
              </a:xfrm>
              <a:prstGeom prst="roundRect">
                <a:avLst>
                  <a:gd fmla="val 50000" name="adj"/>
                </a:avLst>
              </a:prstGeom>
              <a:solidFill>
                <a:srgbClr val="FFFFFF"/>
              </a:solidFill>
              <a:ln cap="flat" cmpd="sng" w="25400">
                <a:solidFill>
                  <a:srgbClr val="3030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91" name="Google Shape;1491;p10"/>
              <p:cNvSpPr/>
              <p:nvPr/>
            </p:nvSpPr>
            <p:spPr>
              <a:xfrm>
                <a:off x="5692665" y="2084140"/>
                <a:ext cx="1315043" cy="1328962"/>
              </a:xfrm>
              <a:prstGeom prst="roundRect">
                <a:avLst>
                  <a:gd fmla="val 50000" name="adj"/>
                </a:avLst>
              </a:prstGeom>
              <a:solidFill>
                <a:srgbClr val="333399"/>
              </a:solidFill>
              <a:ln cap="flat" cmpd="sng" w="25400">
                <a:solidFill>
                  <a:srgbClr val="1919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492" name="Google Shape;1492;p10"/>
              <p:cNvSpPr txBox="1"/>
              <p:nvPr/>
            </p:nvSpPr>
            <p:spPr>
              <a:xfrm>
                <a:off x="5885246" y="2276721"/>
                <a:ext cx="929881" cy="9438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6-</a:t>
                </a:r>
                <a:br>
                  <a:rPr b="0" i="0" lang="fr-FR" sz="1200" u="none" cap="none" strike="noStrike">
                    <a:solidFill>
                      <a:srgbClr val="FFFFFF"/>
                    </a:solidFill>
                    <a:latin typeface="Corbel"/>
                    <a:ea typeface="Corbel"/>
                    <a:cs typeface="Corbel"/>
                    <a:sym typeface="Corbel"/>
                  </a:rPr>
                </a:br>
                <a:r>
                  <a:rPr b="0" i="0" lang="fr-FR" sz="1200" u="none" cap="none" strike="noStrike">
                    <a:solidFill>
                      <a:srgbClr val="FFFFFF"/>
                    </a:solidFill>
                    <a:latin typeface="Corbel"/>
                    <a:ea typeface="Corbel"/>
                    <a:cs typeface="Corbel"/>
                    <a:sym typeface="Corbel"/>
                  </a:rPr>
                  <a:t>Economia fragile</a:t>
                </a:r>
                <a:endParaRPr b="0" i="0" sz="1200" u="none" cap="none" strike="noStrike">
                  <a:solidFill>
                    <a:srgbClr val="FFFFFF"/>
                  </a:solidFill>
                  <a:latin typeface="Corbel"/>
                  <a:ea typeface="Corbel"/>
                  <a:cs typeface="Corbel"/>
                  <a:sym typeface="Corbel"/>
                </a:endParaRPr>
              </a:p>
            </p:txBody>
          </p:sp>
        </p:grpSp>
        <p:sp>
          <p:nvSpPr>
            <p:cNvPr id="1493" name="Google Shape;1493;p10"/>
            <p:cNvSpPr txBox="1"/>
            <p:nvPr/>
          </p:nvSpPr>
          <p:spPr>
            <a:xfrm>
              <a:off x="1456243" y="5913267"/>
              <a:ext cx="9447136" cy="983291"/>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9194C"/>
                </a:buClr>
                <a:buSzPts val="1800"/>
                <a:buFont typeface="Arial"/>
                <a:buNone/>
              </a:pPr>
              <a:r>
                <a:rPr b="1" i="0" lang="fr-FR" sz="1800" u="none" cap="none" strike="noStrike">
                  <a:solidFill>
                    <a:srgbClr val="19194C"/>
                  </a:solidFill>
                  <a:latin typeface="Corbel"/>
                  <a:ea typeface="Corbel"/>
                  <a:cs typeface="Corbel"/>
                  <a:sym typeface="Corbel"/>
                </a:rPr>
                <a:t>Sono necessarie una risposta coordinata e solidarietà</a:t>
              </a:r>
              <a:endParaRPr b="1" i="0" sz="1800" u="none" cap="none" strike="noStrike">
                <a:solidFill>
                  <a:srgbClr val="19194C"/>
                </a:solidFill>
                <a:latin typeface="Corbel"/>
                <a:ea typeface="Corbel"/>
                <a:cs typeface="Corbel"/>
                <a:sym typeface="Corbel"/>
              </a:endParaRPr>
            </a:p>
            <a:p>
              <a:pPr indent="0" lvl="0" marL="0" marR="0" rtl="0" algn="ctr">
                <a:lnSpc>
                  <a:spcPct val="100000"/>
                </a:lnSpc>
                <a:spcBef>
                  <a:spcPts val="0"/>
                </a:spcBef>
                <a:spcAft>
                  <a:spcPts val="0"/>
                </a:spcAft>
                <a:buClr>
                  <a:srgbClr val="19194C"/>
                </a:buClr>
                <a:buSzPts val="1800"/>
                <a:buFont typeface="Arial"/>
                <a:buNone/>
              </a:pPr>
              <a:r>
                <a:rPr b="1" i="0" lang="fr-FR" sz="1800" u="none" cap="none" strike="noStrike">
                  <a:solidFill>
                    <a:srgbClr val="19194C"/>
                  </a:solidFill>
                  <a:latin typeface="Corbel"/>
                  <a:ea typeface="Corbel"/>
                  <a:cs typeface="Corbel"/>
                  <a:sym typeface="Corbel"/>
                </a:rPr>
                <a:t>L</a:t>
              </a:r>
              <a:r>
                <a:rPr b="1" lang="fr-FR" sz="1800">
                  <a:solidFill>
                    <a:srgbClr val="19194C"/>
                  </a:solidFill>
                  <a:latin typeface="Corbel"/>
                  <a:ea typeface="Corbel"/>
                  <a:cs typeface="Corbel"/>
                  <a:sym typeface="Corbel"/>
                </a:rPr>
                <a:t>e</a:t>
              </a:r>
              <a:r>
                <a:rPr b="1" i="0" lang="fr-FR" sz="1800" u="none" cap="none" strike="noStrike">
                  <a:solidFill>
                    <a:srgbClr val="19194C"/>
                  </a:solidFill>
                  <a:latin typeface="Corbel"/>
                  <a:ea typeface="Corbel"/>
                  <a:cs typeface="Corbel"/>
                  <a:sym typeface="Corbel"/>
                </a:rPr>
                <a:t> politic</a:t>
              </a:r>
              <a:r>
                <a:rPr b="1" lang="fr-FR" sz="1800">
                  <a:solidFill>
                    <a:srgbClr val="19194C"/>
                  </a:solidFill>
                  <a:latin typeface="Corbel"/>
                  <a:ea typeface="Corbel"/>
                  <a:cs typeface="Corbel"/>
                  <a:sym typeface="Corbel"/>
                </a:rPr>
                <a:t>he</a:t>
              </a:r>
              <a:r>
                <a:rPr b="1" i="0" lang="fr-FR" sz="1800" u="none" cap="none" strike="noStrike">
                  <a:solidFill>
                    <a:srgbClr val="19194C"/>
                  </a:solidFill>
                  <a:latin typeface="Corbel"/>
                  <a:ea typeface="Corbel"/>
                  <a:cs typeface="Corbel"/>
                  <a:sym typeface="Corbel"/>
                </a:rPr>
                <a:t> pubblic</a:t>
              </a:r>
              <a:r>
                <a:rPr b="1" lang="fr-FR" sz="1800">
                  <a:solidFill>
                    <a:srgbClr val="19194C"/>
                  </a:solidFill>
                  <a:latin typeface="Corbel"/>
                  <a:ea typeface="Corbel"/>
                  <a:cs typeface="Corbel"/>
                  <a:sym typeface="Corbel"/>
                </a:rPr>
                <a:t>he</a:t>
              </a:r>
              <a:r>
                <a:rPr b="1" i="0" lang="fr-FR" sz="1800" u="none" cap="none" strike="noStrike">
                  <a:solidFill>
                    <a:srgbClr val="19194C"/>
                  </a:solidFill>
                  <a:latin typeface="Corbel"/>
                  <a:ea typeface="Corbel"/>
                  <a:cs typeface="Corbel"/>
                  <a:sym typeface="Corbel"/>
                </a:rPr>
                <a:t> deve affrontare meglio le questioni in gioco</a:t>
              </a:r>
              <a:endParaRPr b="1" i="0" sz="1800" u="none" cap="none" strike="noStrike">
                <a:solidFill>
                  <a:srgbClr val="19194C"/>
                </a:solidFill>
                <a:latin typeface="Corbel"/>
                <a:ea typeface="Corbel"/>
                <a:cs typeface="Corbel"/>
                <a:sym typeface="Corbel"/>
              </a:endParaRPr>
            </a:p>
            <a:p>
              <a:pPr indent="0" lvl="0" marL="0" marR="0" rtl="0" algn="ctr">
                <a:lnSpc>
                  <a:spcPct val="100000"/>
                </a:lnSpc>
                <a:spcBef>
                  <a:spcPts val="0"/>
                </a:spcBef>
                <a:spcAft>
                  <a:spcPts val="0"/>
                </a:spcAft>
                <a:buClr>
                  <a:srgbClr val="19194C"/>
                </a:buClr>
                <a:buSzPts val="1800"/>
                <a:buFont typeface="Arial"/>
                <a:buNone/>
              </a:pPr>
              <a:r>
                <a:rPr b="1" i="0" lang="fr-FR" sz="1800" u="none" cap="none" strike="noStrike">
                  <a:solidFill>
                    <a:srgbClr val="19194C"/>
                  </a:solidFill>
                  <a:latin typeface="Corbel"/>
                  <a:ea typeface="Corbel"/>
                  <a:cs typeface="Corbel"/>
                  <a:sym typeface="Corbel"/>
                </a:rPr>
                <a:t>Dobbiamo cambiare le pratiche individuali e collettive</a:t>
              </a:r>
              <a:endParaRPr b="1" sz="1800">
                <a:solidFill>
                  <a:srgbClr val="19194C"/>
                </a:solidFill>
                <a:latin typeface="Corbel"/>
                <a:ea typeface="Corbel"/>
                <a:cs typeface="Corbel"/>
                <a:sym typeface="Corbel"/>
              </a:endParaRPr>
            </a:p>
          </p:txBody>
        </p:sp>
        <p:grpSp>
          <p:nvGrpSpPr>
            <p:cNvPr id="1494" name="Google Shape;1494;p10"/>
            <p:cNvGrpSpPr/>
            <p:nvPr/>
          </p:nvGrpSpPr>
          <p:grpSpPr>
            <a:xfrm>
              <a:off x="3720216" y="5480817"/>
              <a:ext cx="4994823" cy="376800"/>
              <a:chOff x="2267744" y="4898791"/>
              <a:chExt cx="4994823" cy="581050"/>
            </a:xfrm>
          </p:grpSpPr>
          <p:sp>
            <p:nvSpPr>
              <p:cNvPr id="1495" name="Google Shape;1495;p10"/>
              <p:cNvSpPr/>
              <p:nvPr/>
            </p:nvSpPr>
            <p:spPr>
              <a:xfrm>
                <a:off x="447712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96" name="Google Shape;1496;p10"/>
              <p:cNvSpPr/>
              <p:nvPr/>
            </p:nvSpPr>
            <p:spPr>
              <a:xfrm>
                <a:off x="521358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97" name="Google Shape;1497;p10"/>
              <p:cNvSpPr/>
              <p:nvPr/>
            </p:nvSpPr>
            <p:spPr>
              <a:xfrm>
                <a:off x="374066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98" name="Google Shape;1498;p10"/>
              <p:cNvSpPr/>
              <p:nvPr/>
            </p:nvSpPr>
            <p:spPr>
              <a:xfrm>
                <a:off x="226774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499" name="Google Shape;1499;p10"/>
              <p:cNvSpPr/>
              <p:nvPr/>
            </p:nvSpPr>
            <p:spPr>
              <a:xfrm>
                <a:off x="300420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00" name="Google Shape;1500;p10"/>
              <p:cNvSpPr/>
              <p:nvPr/>
            </p:nvSpPr>
            <p:spPr>
              <a:xfrm>
                <a:off x="6686503" y="4898791"/>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501" name="Google Shape;1501;p10"/>
              <p:cNvSpPr/>
              <p:nvPr/>
            </p:nvSpPr>
            <p:spPr>
              <a:xfrm>
                <a:off x="595004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grpSp>
        <p:sp>
          <p:nvSpPr>
            <p:cNvPr id="1502" name="Google Shape;1502;p10"/>
            <p:cNvSpPr/>
            <p:nvPr/>
          </p:nvSpPr>
          <p:spPr>
            <a:xfrm>
              <a:off x="8849292" y="1553828"/>
              <a:ext cx="1843926" cy="114717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1" lang="fr-FR" sz="1600" u="none" cap="none" strike="noStrike">
                  <a:solidFill>
                    <a:srgbClr val="FFFFFF"/>
                  </a:solidFill>
                  <a:latin typeface="Corbel"/>
                  <a:ea typeface="Corbel"/>
                  <a:cs typeface="Corbel"/>
                  <a:sym typeface="Corbel"/>
                </a:rPr>
                <a:t>Diseguaglianze tra territori e popolazioni</a:t>
              </a:r>
              <a:endParaRPr b="0" i="0" sz="1400" u="none" cap="none" strike="noStrike">
                <a:solidFill>
                  <a:srgbClr val="000000"/>
                </a:solidFill>
                <a:latin typeface="Corbel"/>
                <a:ea typeface="Corbel"/>
                <a:cs typeface="Corbel"/>
                <a:sym typeface="Corbe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2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Messaggi chiave per una transizione di successo</a:t>
            </a:r>
            <a:endParaRPr>
              <a:solidFill>
                <a:schemeClr val="dk2"/>
              </a:solidFill>
              <a:latin typeface="Corbel"/>
              <a:ea typeface="Corbel"/>
              <a:cs typeface="Corbel"/>
              <a:sym typeface="Corbel"/>
            </a:endParaRPr>
          </a:p>
        </p:txBody>
      </p:sp>
      <p:sp>
        <p:nvSpPr>
          <p:cNvPr id="1508" name="Google Shape;1508;p20"/>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fr-FR" sz="1800">
                <a:solidFill>
                  <a:schemeClr val="accent1"/>
                </a:solidFill>
              </a:rPr>
              <a:t>Comprendere le questioni e le poste in gioco</a:t>
            </a:r>
            <a:endParaRPr/>
          </a:p>
          <a:p>
            <a:pPr indent="-342900" lvl="1" marL="800018" rtl="0" algn="l">
              <a:lnSpc>
                <a:spcPct val="90000"/>
              </a:lnSpc>
              <a:spcBef>
                <a:spcPts val="500"/>
              </a:spcBef>
              <a:spcAft>
                <a:spcPts val="0"/>
              </a:spcAft>
              <a:buClr>
                <a:srgbClr val="EA5B0C"/>
              </a:buClr>
              <a:buSzPts val="1800"/>
              <a:buChar char="•"/>
            </a:pPr>
            <a:r>
              <a:rPr lang="fr-FR" sz="1800">
                <a:latin typeface="Corbel"/>
                <a:ea typeface="Corbel"/>
                <a:cs typeface="Corbel"/>
                <a:sym typeface="Corbel"/>
              </a:rPr>
              <a:t>Consumo energetico, cambiamento climatico, scenari e traiettorie, ecc.</a:t>
            </a:r>
            <a:endParaRPr sz="1800">
              <a:latin typeface="Corbel"/>
              <a:ea typeface="Corbel"/>
              <a:cs typeface="Corbel"/>
              <a:sym typeface="Corbel"/>
            </a:endParaRPr>
          </a:p>
          <a:p>
            <a:pPr indent="0" lvl="0" marL="0" rtl="0" algn="l">
              <a:lnSpc>
                <a:spcPct val="90000"/>
              </a:lnSpc>
              <a:spcBef>
                <a:spcPts val="500"/>
              </a:spcBef>
              <a:spcAft>
                <a:spcPts val="0"/>
              </a:spcAft>
              <a:buNone/>
            </a:pPr>
            <a:r>
              <a:t/>
            </a:r>
            <a:endParaRPr b="0" sz="1800">
              <a:solidFill>
                <a:schemeClr val="dk1"/>
              </a:solidFill>
            </a:endParaRPr>
          </a:p>
          <a:p>
            <a:pPr indent="0" lvl="0" marL="0" rtl="0" algn="l">
              <a:lnSpc>
                <a:spcPct val="90000"/>
              </a:lnSpc>
              <a:spcBef>
                <a:spcPts val="500"/>
              </a:spcBef>
              <a:spcAft>
                <a:spcPts val="0"/>
              </a:spcAft>
              <a:buNone/>
            </a:pPr>
            <a:r>
              <a:rPr lang="fr-FR" sz="1800">
                <a:solidFill>
                  <a:schemeClr val="accent1"/>
                </a:solidFill>
              </a:rPr>
              <a:t>Mobilizzare tutti gli stakeholder</a:t>
            </a:r>
            <a:endParaRPr sz="1800">
              <a:solidFill>
                <a:schemeClr val="accent1"/>
              </a:solidFill>
            </a:endParaRPr>
          </a:p>
          <a:p>
            <a:pPr indent="-342900" lvl="1" marL="800018" rtl="0" algn="l">
              <a:spcBef>
                <a:spcPts val="500"/>
              </a:spcBef>
              <a:spcAft>
                <a:spcPts val="0"/>
              </a:spcAft>
              <a:buClr>
                <a:srgbClr val="EA5B0C"/>
              </a:buClr>
              <a:buSzPts val="1800"/>
              <a:buChar char="•"/>
            </a:pPr>
            <a:r>
              <a:rPr lang="fr-FR" sz="1800"/>
              <a:t>Anticipare il rischio climatico</a:t>
            </a:r>
            <a:endParaRPr sz="1800"/>
          </a:p>
          <a:p>
            <a:pPr indent="-228600" lvl="1" marL="800019" rtl="0" algn="l">
              <a:lnSpc>
                <a:spcPct val="90000"/>
              </a:lnSpc>
              <a:spcBef>
                <a:spcPts val="500"/>
              </a:spcBef>
              <a:spcAft>
                <a:spcPts val="0"/>
              </a:spcAft>
              <a:buClr>
                <a:srgbClr val="EA5B0C"/>
              </a:buClr>
              <a:buSzPts val="1800"/>
              <a:buFont typeface="Arial"/>
              <a:buNone/>
            </a:pPr>
            <a:r>
              <a:t/>
            </a:r>
            <a:endParaRPr sz="1800">
              <a:solidFill>
                <a:schemeClr val="dk1"/>
              </a:solidFill>
              <a:latin typeface="Corbel"/>
              <a:ea typeface="Corbel"/>
              <a:cs typeface="Corbel"/>
              <a:sym typeface="Corbel"/>
            </a:endParaRPr>
          </a:p>
          <a:p>
            <a:pPr indent="0" lvl="0" marL="0" rtl="0" algn="l">
              <a:lnSpc>
                <a:spcPct val="90000"/>
              </a:lnSpc>
              <a:spcBef>
                <a:spcPts val="0"/>
              </a:spcBef>
              <a:spcAft>
                <a:spcPts val="0"/>
              </a:spcAft>
              <a:buNone/>
            </a:pPr>
            <a:r>
              <a:rPr lang="fr-FR" sz="1800">
                <a:solidFill>
                  <a:schemeClr val="accent1"/>
                </a:solidFill>
              </a:rPr>
              <a:t>Valuta gli impatti della tua organizzazione</a:t>
            </a:r>
            <a:endParaRPr sz="1800">
              <a:solidFill>
                <a:schemeClr val="accent1"/>
              </a:solidFill>
            </a:endParaRPr>
          </a:p>
          <a:p>
            <a:pPr indent="0" lvl="0" marL="0" rtl="0" algn="l">
              <a:lnSpc>
                <a:spcPct val="90000"/>
              </a:lnSpc>
              <a:spcBef>
                <a:spcPts val="0"/>
              </a:spcBef>
              <a:spcAft>
                <a:spcPts val="0"/>
              </a:spcAft>
              <a:buNone/>
            </a:pPr>
            <a:r>
              <a:t/>
            </a:r>
            <a:endParaRPr sz="1800">
              <a:solidFill>
                <a:schemeClr val="accent1"/>
              </a:solidFill>
            </a:endParaRPr>
          </a:p>
          <a:p>
            <a:pPr indent="-342900" lvl="2" marL="1371600" rtl="0" algn="l">
              <a:lnSpc>
                <a:spcPct val="90000"/>
              </a:lnSpc>
              <a:spcBef>
                <a:spcPts val="0"/>
              </a:spcBef>
              <a:spcAft>
                <a:spcPts val="0"/>
              </a:spcAft>
              <a:buSzPts val="1800"/>
              <a:buFont typeface="Corbel"/>
              <a:buChar char="•"/>
            </a:pPr>
            <a:r>
              <a:rPr lang="fr-FR" sz="1800"/>
              <a:t>Segui i principi della metodologia per il calcolo delle emissioni </a:t>
            </a:r>
            <a:endParaRPr sz="1800"/>
          </a:p>
          <a:p>
            <a:pPr indent="0" lvl="0" marL="914400" rtl="0" algn="l">
              <a:lnSpc>
                <a:spcPct val="90000"/>
              </a:lnSpc>
              <a:spcBef>
                <a:spcPts val="0"/>
              </a:spcBef>
              <a:spcAft>
                <a:spcPts val="0"/>
              </a:spcAft>
              <a:buNone/>
            </a:pPr>
            <a:r>
              <a:t/>
            </a:r>
            <a:endParaRPr b="0" sz="1800">
              <a:solidFill>
                <a:schemeClr val="dk1"/>
              </a:solidFill>
            </a:endParaRPr>
          </a:p>
          <a:p>
            <a:pPr indent="-342900" lvl="2" marL="1371600" rtl="0" algn="l">
              <a:lnSpc>
                <a:spcPct val="90000"/>
              </a:lnSpc>
              <a:spcBef>
                <a:spcPts val="0"/>
              </a:spcBef>
              <a:spcAft>
                <a:spcPts val="0"/>
              </a:spcAft>
              <a:buSzPts val="1800"/>
              <a:buFont typeface="Corbel"/>
              <a:buChar char="•"/>
            </a:pPr>
            <a:r>
              <a:rPr lang="fr-FR" sz="1800"/>
              <a:t>Stabilisci target e obiettivi rilevanti, in linea con gli scenari internazionali</a:t>
            </a:r>
            <a:endParaRPr sz="1800"/>
          </a:p>
          <a:p>
            <a:pPr indent="0" lvl="0" marL="914400" rtl="0" algn="l">
              <a:lnSpc>
                <a:spcPct val="90000"/>
              </a:lnSpc>
              <a:spcBef>
                <a:spcPts val="0"/>
              </a:spcBef>
              <a:spcAft>
                <a:spcPts val="0"/>
              </a:spcAft>
              <a:buNone/>
            </a:pPr>
            <a:r>
              <a:t/>
            </a:r>
            <a:endParaRPr b="0" sz="1800">
              <a:solidFill>
                <a:schemeClr val="dk1"/>
              </a:solidFill>
            </a:endParaRPr>
          </a:p>
          <a:p>
            <a:pPr indent="-342900" lvl="2" marL="1371600" rtl="0" algn="l">
              <a:lnSpc>
                <a:spcPct val="90000"/>
              </a:lnSpc>
              <a:spcBef>
                <a:spcPts val="0"/>
              </a:spcBef>
              <a:spcAft>
                <a:spcPts val="0"/>
              </a:spcAft>
              <a:buSzPts val="1800"/>
              <a:buFont typeface="Corbel"/>
              <a:buChar char="•"/>
            </a:pPr>
            <a:r>
              <a:rPr lang="fr-FR" sz="1800"/>
              <a:t>Persegui misure per evitare, ridurre e compensare le emissioni</a:t>
            </a:r>
            <a:endParaRPr sz="1800">
              <a:solidFill>
                <a:srgbClr val="666666"/>
              </a:solidFill>
            </a:endParaRPr>
          </a:p>
          <a:p>
            <a:pPr indent="0" lvl="0" marL="457200" rtl="0" algn="l">
              <a:lnSpc>
                <a:spcPct val="90000"/>
              </a:lnSpc>
              <a:spcBef>
                <a:spcPts val="0"/>
              </a:spcBef>
              <a:spcAft>
                <a:spcPts val="0"/>
              </a:spcAft>
              <a:buNone/>
            </a:pPr>
            <a:r>
              <a:t/>
            </a:r>
            <a:endParaRPr>
              <a:latin typeface="Corbel"/>
              <a:ea typeface="Corbel"/>
              <a:cs typeface="Corbel"/>
              <a:sym typeface="Corbel"/>
            </a:endParaRPr>
          </a:p>
          <a:p>
            <a:pPr indent="-228600" lvl="0" marL="457200" marR="0" rtl="0" algn="l">
              <a:lnSpc>
                <a:spcPct val="90000"/>
              </a:lnSpc>
              <a:spcBef>
                <a:spcPts val="480"/>
              </a:spcBef>
              <a:spcAft>
                <a:spcPts val="0"/>
              </a:spcAft>
              <a:buClr>
                <a:srgbClr val="F79124"/>
              </a:buClr>
              <a:buSzPts val="2400"/>
              <a:buFont typeface="Arial"/>
              <a:buNone/>
            </a:pPr>
            <a:r>
              <a:t/>
            </a:r>
            <a:endParaRPr>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g27a6cee56d1_1_1099"/>
          <p:cNvSpPr txBox="1"/>
          <p:nvPr/>
        </p:nvSpPr>
        <p:spPr>
          <a:xfrm>
            <a:off x="1468375" y="774643"/>
            <a:ext cx="10270200" cy="1341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Scegli il tuo percorso!</a:t>
            </a:r>
            <a:endParaRPr b="1" sz="2000">
              <a:solidFill>
                <a:srgbClr val="0A5882"/>
              </a:solidFill>
              <a:latin typeface="Corbel"/>
              <a:ea typeface="Corbel"/>
              <a:cs typeface="Corbel"/>
              <a:sym typeface="Corbel"/>
            </a:endParaRPr>
          </a:p>
          <a:p>
            <a:pPr indent="0" lvl="0" marL="0" rtl="0" algn="just">
              <a:spcBef>
                <a:spcPts val="500"/>
              </a:spcBef>
              <a:spcAft>
                <a:spcPts val="0"/>
              </a:spcAft>
              <a:buNone/>
            </a:pPr>
            <a:r>
              <a:rPr lang="fr-FR" sz="1700">
                <a:solidFill>
                  <a:schemeClr val="dk2"/>
                </a:solidFill>
                <a:latin typeface="Corbel"/>
                <a:ea typeface="Corbel"/>
                <a:cs typeface="Corbel"/>
                <a:sym typeface="Corbel"/>
              </a:rPr>
              <a:t>Puoi personalizzare la tua presentazione in base al contenuto della lezione, al tempo che hai a disposizione e agli argomenti che desideri esplorare! Per semplificarti le cose, abbiamo creato due tipi di diapositive facili da identificare: l'iniziativa leggera e quella completa:</a:t>
            </a:r>
            <a:endParaRPr sz="1700">
              <a:solidFill>
                <a:schemeClr val="dk2"/>
              </a:solidFill>
              <a:latin typeface="Corbel"/>
              <a:ea typeface="Corbel"/>
              <a:cs typeface="Corbel"/>
              <a:sym typeface="Corbel"/>
            </a:endParaRPr>
          </a:p>
        </p:txBody>
      </p:sp>
      <p:sp>
        <p:nvSpPr>
          <p:cNvPr id="1149" name="Google Shape;1149;g27a6cee56d1_1_1099"/>
          <p:cNvSpPr txBox="1"/>
          <p:nvPr/>
        </p:nvSpPr>
        <p:spPr>
          <a:xfrm>
            <a:off x="1456775" y="4321268"/>
            <a:ext cx="10281900" cy="2270400"/>
          </a:xfrm>
          <a:prstGeom prst="rect">
            <a:avLst/>
          </a:prstGeom>
          <a:noFill/>
          <a:ln>
            <a:noFill/>
          </a:ln>
        </p:spPr>
        <p:txBody>
          <a:bodyPr anchorCtr="0" anchor="ctr" bIns="91425" lIns="91425" spcFirstLastPara="1" rIns="91425" wrap="square" tIns="91425">
            <a:spAutoFit/>
          </a:bodyPr>
          <a:lstStyle/>
          <a:p>
            <a:pPr indent="-355600" lvl="0" marL="914400" marR="0" rtl="0" algn="l">
              <a:lnSpc>
                <a:spcPct val="100000"/>
              </a:lnSpc>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Non dimenticare i commenti sotto le diapositive</a:t>
            </a:r>
            <a:endParaRPr sz="1700">
              <a:solidFill>
                <a:schemeClr val="dk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Ogni diapositiva è accompagnata da note per guidarti durante la presentazione.</a:t>
            </a:r>
            <a:endParaRPr sz="1700">
              <a:solidFill>
                <a:schemeClr val="dk2"/>
              </a:solidFill>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Completa la tua sessione con le attività suggerite per ciascun modulo </a:t>
            </a:r>
            <a:endParaRPr b="1" sz="2000">
              <a:solidFill>
                <a:srgbClr val="0A588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Troverai attività suggerite per ogni fase sul nostro sito!</a:t>
            </a:r>
            <a:endParaRPr b="1" sz="1000">
              <a:solidFill>
                <a:schemeClr val="dk2"/>
              </a:solidFill>
              <a:latin typeface="Corbel"/>
              <a:ea typeface="Corbel"/>
              <a:cs typeface="Corbel"/>
              <a:sym typeface="Corbel"/>
            </a:endParaRPr>
          </a:p>
          <a:p>
            <a:pPr indent="0" lvl="0" marL="0" rtl="0" algn="l">
              <a:spcBef>
                <a:spcPts val="500"/>
              </a:spcBef>
              <a:spcAft>
                <a:spcPts val="0"/>
              </a:spcAft>
              <a:buNone/>
            </a:pPr>
            <a:r>
              <a:rPr b="1" lang="fr-FR" sz="2900">
                <a:solidFill>
                  <a:schemeClr val="accent1"/>
                </a:solidFill>
                <a:latin typeface="Corbel"/>
                <a:ea typeface="Corbel"/>
                <a:cs typeface="Corbel"/>
                <a:sym typeface="Corbel"/>
              </a:rPr>
              <a:t>Buon lavoro!</a:t>
            </a:r>
            <a:endParaRPr sz="1800">
              <a:solidFill>
                <a:schemeClr val="dk2"/>
              </a:solidFill>
              <a:latin typeface="Corbel"/>
              <a:ea typeface="Corbel"/>
              <a:cs typeface="Corbel"/>
              <a:sym typeface="Corbel"/>
            </a:endParaRPr>
          </a:p>
        </p:txBody>
      </p:sp>
      <p:pic>
        <p:nvPicPr>
          <p:cNvPr id="1150" name="Google Shape;1150;g27a6cee56d1_1_1099"/>
          <p:cNvPicPr preferRelativeResize="0"/>
          <p:nvPr/>
        </p:nvPicPr>
        <p:blipFill rotWithShape="1">
          <a:blip r:embed="rId3">
            <a:alphaModFix/>
          </a:blip>
          <a:srcRect b="0" l="327" r="327" t="0"/>
          <a:stretch/>
        </p:blipFill>
        <p:spPr>
          <a:xfrm>
            <a:off x="2031741" y="2265580"/>
            <a:ext cx="3257498" cy="1844453"/>
          </a:xfrm>
          <a:prstGeom prst="rect">
            <a:avLst/>
          </a:prstGeom>
          <a:noFill/>
          <a:ln>
            <a:noFill/>
          </a:ln>
          <a:effectLst>
            <a:outerShdw blurRad="57150" rotWithShape="0" algn="bl" dir="5400000" dist="19050">
              <a:srgbClr val="000000">
                <a:alpha val="50000"/>
              </a:srgbClr>
            </a:outerShdw>
          </a:effectLst>
        </p:spPr>
      </p:pic>
      <p:grpSp>
        <p:nvGrpSpPr>
          <p:cNvPr id="1151" name="Google Shape;1151;g27a6cee56d1_1_1099"/>
          <p:cNvGrpSpPr/>
          <p:nvPr/>
        </p:nvGrpSpPr>
        <p:grpSpPr>
          <a:xfrm>
            <a:off x="2731364" y="2804128"/>
            <a:ext cx="321494" cy="328026"/>
            <a:chOff x="10821672" y="5780925"/>
            <a:chExt cx="438600" cy="444600"/>
          </a:xfrm>
        </p:grpSpPr>
        <p:sp>
          <p:nvSpPr>
            <p:cNvPr id="1152" name="Google Shape;1152;g27a6cee56d1_1_1099"/>
            <p:cNvSpPr/>
            <p:nvPr/>
          </p:nvSpPr>
          <p:spPr>
            <a:xfrm>
              <a:off x="10821672" y="57809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3" name="Google Shape;1153;g27a6cee56d1_1_1099"/>
            <p:cNvPicPr preferRelativeResize="0"/>
            <p:nvPr/>
          </p:nvPicPr>
          <p:blipFill rotWithShape="1">
            <a:blip r:embed="rId4">
              <a:alphaModFix/>
            </a:blip>
            <a:srcRect b="27999" l="52899" r="22598" t="33555"/>
            <a:stretch/>
          </p:blipFill>
          <p:spPr>
            <a:xfrm>
              <a:off x="10926884" y="5826327"/>
              <a:ext cx="249405" cy="340276"/>
            </a:xfrm>
            <a:prstGeom prst="rect">
              <a:avLst/>
            </a:prstGeom>
            <a:noFill/>
            <a:ln>
              <a:noFill/>
            </a:ln>
          </p:spPr>
        </p:pic>
      </p:grpSp>
      <p:sp>
        <p:nvSpPr>
          <p:cNvPr id="1154" name="Google Shape;1154;g27a6cee56d1_1_1099"/>
          <p:cNvSpPr txBox="1"/>
          <p:nvPr/>
        </p:nvSpPr>
        <p:spPr>
          <a:xfrm>
            <a:off x="3037900" y="2723400"/>
            <a:ext cx="17193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F4A344"/>
                </a:solidFill>
                <a:latin typeface="Corbel"/>
                <a:ea typeface="Corbel"/>
                <a:cs typeface="Corbel"/>
                <a:sym typeface="Corbel"/>
              </a:rPr>
              <a:t>Light initiative</a:t>
            </a:r>
            <a:endParaRPr b="1">
              <a:solidFill>
                <a:srgbClr val="F4A344"/>
              </a:solidFill>
              <a:latin typeface="Corbel"/>
              <a:ea typeface="Corbel"/>
              <a:cs typeface="Corbel"/>
              <a:sym typeface="Corbel"/>
            </a:endParaRPr>
          </a:p>
        </p:txBody>
      </p:sp>
      <p:pic>
        <p:nvPicPr>
          <p:cNvPr id="1155" name="Google Shape;1155;g27a6cee56d1_1_1099"/>
          <p:cNvPicPr preferRelativeResize="0"/>
          <p:nvPr/>
        </p:nvPicPr>
        <p:blipFill rotWithShape="1">
          <a:blip r:embed="rId5">
            <a:alphaModFix/>
          </a:blip>
          <a:srcRect b="0" l="327" r="327" t="0"/>
          <a:stretch/>
        </p:blipFill>
        <p:spPr>
          <a:xfrm>
            <a:off x="6097986" y="2251495"/>
            <a:ext cx="3257498" cy="1844453"/>
          </a:xfrm>
          <a:prstGeom prst="rect">
            <a:avLst/>
          </a:prstGeom>
          <a:noFill/>
          <a:ln>
            <a:noFill/>
          </a:ln>
          <a:effectLst>
            <a:outerShdw blurRad="57150" rotWithShape="0" algn="bl" dir="5400000" dist="19050">
              <a:srgbClr val="000000">
                <a:alpha val="50000"/>
              </a:srgbClr>
            </a:outerShdw>
          </a:effectLst>
        </p:spPr>
      </p:pic>
      <p:grpSp>
        <p:nvGrpSpPr>
          <p:cNvPr id="1156" name="Google Shape;1156;g27a6cee56d1_1_1099"/>
          <p:cNvGrpSpPr/>
          <p:nvPr/>
        </p:nvGrpSpPr>
        <p:grpSpPr>
          <a:xfrm>
            <a:off x="6602358" y="2802454"/>
            <a:ext cx="321461" cy="328185"/>
            <a:chOff x="11662148" y="6309124"/>
            <a:chExt cx="443700" cy="450000"/>
          </a:xfrm>
        </p:grpSpPr>
        <p:sp>
          <p:nvSpPr>
            <p:cNvPr id="1157" name="Google Shape;1157;g27a6cee56d1_1_1099"/>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8" name="Google Shape;1158;g27a6cee56d1_1_1099"/>
            <p:cNvGrpSpPr/>
            <p:nvPr/>
          </p:nvGrpSpPr>
          <p:grpSpPr>
            <a:xfrm>
              <a:off x="11777233" y="6364855"/>
              <a:ext cx="217178" cy="355351"/>
              <a:chOff x="11157555" y="6024051"/>
              <a:chExt cx="370295" cy="605885"/>
            </a:xfrm>
          </p:grpSpPr>
          <p:sp>
            <p:nvSpPr>
              <p:cNvPr id="1159" name="Google Shape;1159;g27a6cee56d1_1_1099"/>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60" name="Google Shape;1160;g27a6cee56d1_1_1099"/>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161" name="Google Shape;1161;g27a6cee56d1_1_1099"/>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sp>
        <p:nvSpPr>
          <p:cNvPr id="1162" name="Google Shape;1162;g27a6cee56d1_1_1099"/>
          <p:cNvSpPr txBox="1"/>
          <p:nvPr/>
        </p:nvSpPr>
        <p:spPr>
          <a:xfrm>
            <a:off x="6865624" y="2724725"/>
            <a:ext cx="22242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1C82B8"/>
                </a:solidFill>
                <a:latin typeface="Corbel"/>
                <a:ea typeface="Corbel"/>
                <a:cs typeface="Corbel"/>
                <a:sym typeface="Corbel"/>
              </a:rPr>
              <a:t> Complete initiative</a:t>
            </a:r>
            <a:endParaRPr b="1">
              <a:solidFill>
                <a:srgbClr val="1C82B8"/>
              </a:solidFill>
              <a:latin typeface="Corbel"/>
              <a:ea typeface="Corbel"/>
              <a:cs typeface="Corbel"/>
              <a:sym typeface="Corbel"/>
            </a:endParaRPr>
          </a:p>
        </p:txBody>
      </p:sp>
      <p:sp>
        <p:nvSpPr>
          <p:cNvPr id="1163" name="Google Shape;1163;g27a6cee56d1_1_1099"/>
          <p:cNvSpPr txBox="1"/>
          <p:nvPr/>
        </p:nvSpPr>
        <p:spPr>
          <a:xfrm>
            <a:off x="2031768" y="3122668"/>
            <a:ext cx="3257400" cy="6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il filo rosso e concetti fondamentali del modulo</a:t>
            </a:r>
            <a:endParaRPr sz="1600"/>
          </a:p>
        </p:txBody>
      </p:sp>
      <p:sp>
        <p:nvSpPr>
          <p:cNvPr id="1164" name="Google Shape;1164;g27a6cee56d1_1_1099"/>
          <p:cNvSpPr txBox="1"/>
          <p:nvPr/>
        </p:nvSpPr>
        <p:spPr>
          <a:xfrm>
            <a:off x="6097993" y="3122668"/>
            <a:ext cx="3257400" cy="83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slide e attività per approfondire le tue conoscenze!</a:t>
            </a:r>
            <a:endParaRPr sz="1600">
              <a:latin typeface="Corbel"/>
              <a:ea typeface="Corbel"/>
              <a:cs typeface="Corbel"/>
              <a:sym typeface="Corbel"/>
            </a:endParaRPr>
          </a:p>
        </p:txBody>
      </p:sp>
      <p:sp>
        <p:nvSpPr>
          <p:cNvPr id="1165" name="Google Shape;1165;g27a6cee56d1_1_1099"/>
          <p:cNvSpPr txBox="1"/>
          <p:nvPr>
            <p:ph type="title"/>
          </p:nvPr>
        </p:nvSpPr>
        <p:spPr>
          <a:xfrm>
            <a:off x="1456775" y="241454"/>
            <a:ext cx="10570500" cy="46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fr-FR" sz="2900">
                <a:solidFill>
                  <a:schemeClr val="accent1"/>
                </a:solidFill>
              </a:rPr>
              <a:t>Ti diamo il benvenuto ai materiali educativi di Clicks On!</a:t>
            </a:r>
            <a:endParaRPr b="1" sz="2900">
              <a:solidFill>
                <a:schemeClr val="accent1"/>
              </a:solidFill>
            </a:endParaRPr>
          </a:p>
        </p:txBody>
      </p:sp>
      <p:pic>
        <p:nvPicPr>
          <p:cNvPr id="1166" name="Google Shape;1166;g27a6cee56d1_1_1099"/>
          <p:cNvPicPr preferRelativeResize="0"/>
          <p:nvPr/>
        </p:nvPicPr>
        <p:blipFill>
          <a:blip r:embed="rId6">
            <a:alphaModFix/>
          </a:blip>
          <a:stretch>
            <a:fillRect/>
          </a:stretch>
        </p:blipFill>
        <p:spPr>
          <a:xfrm>
            <a:off x="9625624" y="4095951"/>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ge2858c0e62_0_95"/>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400">
                <a:solidFill>
                  <a:srgbClr val="44546A"/>
                </a:solidFill>
              </a:rPr>
              <a:t>Ma cosa fare ora?</a:t>
            </a:r>
            <a:endParaRPr/>
          </a:p>
        </p:txBody>
      </p:sp>
      <p:sp>
        <p:nvSpPr>
          <p:cNvPr id="1514" name="Google Shape;1514;ge2858c0e62_0_95"/>
          <p:cNvSpPr/>
          <p:nvPr/>
        </p:nvSpPr>
        <p:spPr>
          <a:xfrm>
            <a:off x="8400000" y="2351485"/>
            <a:ext cx="3802684" cy="1783080"/>
          </a:xfrm>
          <a:custGeom>
            <a:rect b="b" l="l" r="r" t="t"/>
            <a:pathLst>
              <a:path extrusionOk="0" h="1783079" w="4631055">
                <a:moveTo>
                  <a:pt x="0" y="0"/>
                </a:moveTo>
                <a:lnTo>
                  <a:pt x="4630466" y="0"/>
                </a:lnTo>
                <a:lnTo>
                  <a:pt x="4630466" y="1782608"/>
                </a:lnTo>
                <a:lnTo>
                  <a:pt x="0" y="1782608"/>
                </a:lnTo>
                <a:lnTo>
                  <a:pt x="0" y="0"/>
                </a:lnTo>
                <a:close/>
              </a:path>
            </a:pathLst>
          </a:custGeom>
          <a:solidFill>
            <a:schemeClr val="accent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15" name="Google Shape;1515;ge2858c0e62_0_95"/>
          <p:cNvSpPr txBox="1"/>
          <p:nvPr/>
        </p:nvSpPr>
        <p:spPr>
          <a:xfrm>
            <a:off x="8880545" y="2633300"/>
            <a:ext cx="3067050" cy="1244600"/>
          </a:xfrm>
          <a:prstGeom prst="rect">
            <a:avLst/>
          </a:prstGeom>
          <a:noFill/>
          <a:ln>
            <a:noFill/>
          </a:ln>
        </p:spPr>
        <p:txBody>
          <a:bodyPr anchorCtr="0" anchor="ctr" bIns="0" lIns="0" spcFirstLastPara="1" rIns="0" wrap="square" tIns="12700">
            <a:noAutofit/>
          </a:bodyPr>
          <a:lstStyle/>
          <a:p>
            <a:pPr indent="0" lvl="0" marL="12700" marR="5080" rtl="0" algn="l">
              <a:lnSpc>
                <a:spcPct val="100000"/>
              </a:lnSpc>
              <a:spcBef>
                <a:spcPts val="0"/>
              </a:spcBef>
              <a:spcAft>
                <a:spcPts val="0"/>
              </a:spcAft>
              <a:buClr>
                <a:srgbClr val="000000"/>
              </a:buClr>
              <a:buSzPts val="2000"/>
              <a:buFont typeface="Arial"/>
              <a:buNone/>
            </a:pPr>
            <a:r>
              <a:rPr b="1" i="0" lang="fr-FR" sz="2000" u="none" cap="none" strike="noStrike">
                <a:solidFill>
                  <a:srgbClr val="FFFFFF"/>
                </a:solidFill>
                <a:latin typeface="Corbel"/>
                <a:ea typeface="Corbel"/>
                <a:cs typeface="Corbel"/>
                <a:sym typeface="Corbel"/>
              </a:rPr>
              <a:t>Questi sono cambiamenti drastici che oggi sembrano inimmaginabili</a:t>
            </a:r>
            <a:r>
              <a:rPr b="1" lang="fr-FR" sz="2000">
                <a:solidFill>
                  <a:srgbClr val="FFFFFF"/>
                </a:solidFill>
                <a:latin typeface="Corbel"/>
                <a:ea typeface="Corbel"/>
                <a:cs typeface="Corbel"/>
                <a:sym typeface="Corbel"/>
              </a:rPr>
              <a:t>… ma che sono necessari per raggiungere i nostri obiettivi</a:t>
            </a:r>
            <a:endParaRPr b="0" i="0" sz="2000" u="none" cap="none" strike="noStrike">
              <a:solidFill>
                <a:srgbClr val="000000"/>
              </a:solidFill>
              <a:latin typeface="Corbel"/>
              <a:ea typeface="Corbel"/>
              <a:cs typeface="Corbel"/>
              <a:sym typeface="Corbel"/>
            </a:endParaRPr>
          </a:p>
        </p:txBody>
      </p:sp>
      <p:sp>
        <p:nvSpPr>
          <p:cNvPr id="1516" name="Google Shape;1516;ge2858c0e62_0_95"/>
          <p:cNvSpPr/>
          <p:nvPr/>
        </p:nvSpPr>
        <p:spPr>
          <a:xfrm>
            <a:off x="9939228" y="3877900"/>
            <a:ext cx="1775520" cy="220846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17" name="Google Shape;1517;ge2858c0e62_0_95"/>
          <p:cNvSpPr txBox="1"/>
          <p:nvPr/>
        </p:nvSpPr>
        <p:spPr>
          <a:xfrm>
            <a:off x="1199723" y="1910729"/>
            <a:ext cx="8225155" cy="1121461"/>
          </a:xfrm>
          <a:prstGeom prst="rect">
            <a:avLst/>
          </a:prstGeom>
          <a:noFill/>
          <a:ln>
            <a:noFill/>
          </a:ln>
        </p:spPr>
        <p:txBody>
          <a:bodyPr anchorCtr="0" anchor="t" bIns="0" lIns="0" spcFirstLastPara="1" rIns="0" wrap="square" tIns="28575">
            <a:noAutofit/>
          </a:bodyPr>
          <a:lstStyle/>
          <a:p>
            <a:pPr indent="0" lvl="0" marL="12700" marR="5080" rtl="0" algn="l">
              <a:lnSpc>
                <a:spcPct val="116111"/>
              </a:lnSpc>
              <a:spcBef>
                <a:spcPts val="0"/>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Restauro del 50% delle unità abitative entro il 2030, sostituzione di tutti i boiler a petrolio e del 50% dei sistemi di riscaldamento a gas</a:t>
            </a:r>
            <a:endParaRPr b="0" i="0" sz="1400" u="none" cap="none" strike="noStrike">
              <a:solidFill>
                <a:srgbClr val="000000"/>
              </a:solidFill>
              <a:latin typeface="Arial"/>
              <a:ea typeface="Arial"/>
              <a:cs typeface="Arial"/>
              <a:sym typeface="Arial"/>
            </a:endParaRPr>
          </a:p>
          <a:p>
            <a:pPr indent="0" lvl="0" marL="12700" marR="5080" rtl="0" algn="l">
              <a:lnSpc>
                <a:spcPct val="116111"/>
              </a:lnSpc>
              <a:spcBef>
                <a:spcPts val="0"/>
              </a:spcBef>
              <a:spcAft>
                <a:spcPts val="0"/>
              </a:spcAft>
              <a:buClr>
                <a:srgbClr val="000000"/>
              </a:buClr>
              <a:buSzPts val="1800"/>
              <a:buFont typeface="Arial"/>
              <a:buNone/>
            </a:pPr>
            <a:r>
              <a:t/>
            </a:r>
            <a:endParaRPr b="1" i="0" sz="1800" u="none" cap="none" strike="noStrike">
              <a:solidFill>
                <a:schemeClr val="dk1"/>
              </a:solidFill>
              <a:latin typeface="Corbel"/>
              <a:ea typeface="Corbel"/>
              <a:cs typeface="Corbel"/>
              <a:sym typeface="Corbel"/>
            </a:endParaRPr>
          </a:p>
          <a:p>
            <a:pPr indent="0" lvl="0" marL="12700" marR="5080" rtl="0" algn="l">
              <a:lnSpc>
                <a:spcPct val="116111"/>
              </a:lnSpc>
              <a:spcBef>
                <a:spcPts val="0"/>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Ridurre della metà il traffico di autovetture</a:t>
            </a:r>
            <a:endParaRPr b="0" i="0" sz="1800" u="none" cap="none" strike="noStrike">
              <a:solidFill>
                <a:schemeClr val="dk1"/>
              </a:solidFill>
              <a:latin typeface="Corbel"/>
              <a:ea typeface="Corbel"/>
              <a:cs typeface="Corbel"/>
              <a:sym typeface="Corbel"/>
            </a:endParaRPr>
          </a:p>
        </p:txBody>
      </p:sp>
      <p:sp>
        <p:nvSpPr>
          <p:cNvPr id="1518" name="Google Shape;1518;ge2858c0e62_0_95"/>
          <p:cNvSpPr txBox="1"/>
          <p:nvPr/>
        </p:nvSpPr>
        <p:spPr>
          <a:xfrm>
            <a:off x="1190440" y="3480481"/>
            <a:ext cx="7193421" cy="298159"/>
          </a:xfrm>
          <a:prstGeom prst="rect">
            <a:avLst/>
          </a:prstGeom>
          <a:noFill/>
          <a:ln>
            <a:noFill/>
          </a:ln>
        </p:spPr>
        <p:txBody>
          <a:bodyPr anchorCtr="0" anchor="t" bIns="0" lIns="0" spcFirstLastPara="1" rIns="0" wrap="square" tIns="28575">
            <a:noAutofit/>
          </a:bodyPr>
          <a:lstStyle/>
          <a:p>
            <a:pPr indent="0" lvl="0" marL="12700" marR="5080" rtl="0" algn="l">
              <a:lnSpc>
                <a:spcPct val="116111"/>
              </a:lnSpc>
              <a:spcBef>
                <a:spcPts val="0"/>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Ridurre di due terzi il consumo di carne e prodotti caseari</a:t>
            </a:r>
            <a:endParaRPr b="0" i="0" sz="1800" u="none" cap="none" strike="noStrike">
              <a:solidFill>
                <a:schemeClr val="dk1"/>
              </a:solidFill>
              <a:latin typeface="Corbel"/>
              <a:ea typeface="Corbel"/>
              <a:cs typeface="Corbel"/>
              <a:sym typeface="Corbel"/>
            </a:endParaRPr>
          </a:p>
        </p:txBody>
      </p:sp>
      <p:sp>
        <p:nvSpPr>
          <p:cNvPr id="1519" name="Google Shape;1519;ge2858c0e62_0_95"/>
          <p:cNvSpPr txBox="1"/>
          <p:nvPr/>
        </p:nvSpPr>
        <p:spPr>
          <a:xfrm>
            <a:off x="1199723" y="4213843"/>
            <a:ext cx="8739505" cy="2026196"/>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Nessuna nuova impermeabilizzazione del suolo rispetto al 2019</a:t>
            </a:r>
            <a:endParaRPr b="0" i="0" sz="1800" u="none" cap="none" strike="noStrike">
              <a:solidFill>
                <a:schemeClr val="dk1"/>
              </a:solidFill>
              <a:latin typeface="Corbel"/>
              <a:ea typeface="Corbel"/>
              <a:cs typeface="Corbel"/>
              <a:sym typeface="Corbel"/>
            </a:endParaRPr>
          </a:p>
          <a:p>
            <a:pPr indent="0" lvl="0" marL="0" marR="0" rtl="0" algn="l">
              <a:lnSpc>
                <a:spcPct val="100000"/>
              </a:lnSpc>
              <a:spcBef>
                <a:spcPts val="35"/>
              </a:spcBef>
              <a:spcAft>
                <a:spcPts val="0"/>
              </a:spcAft>
              <a:buClr>
                <a:srgbClr val="000000"/>
              </a:buClr>
              <a:buSzPts val="2950"/>
              <a:buFont typeface="Arial"/>
              <a:buNone/>
            </a:pPr>
            <a:r>
              <a:t/>
            </a:r>
            <a:endParaRPr b="0" i="0" sz="2950" u="none" cap="none" strike="noStrike">
              <a:solidFill>
                <a:schemeClr val="dk1"/>
              </a:solidFill>
              <a:latin typeface="Corbel"/>
              <a:ea typeface="Corbel"/>
              <a:cs typeface="Corbel"/>
              <a:sym typeface="Corbel"/>
            </a:endParaRPr>
          </a:p>
          <a:p>
            <a:pPr indent="0" lvl="0" marL="12700" marR="0" rtl="0" algn="l">
              <a:lnSpc>
                <a:spcPct val="100000"/>
              </a:lnSpc>
              <a:spcBef>
                <a:spcPts val="5"/>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Passaggio di quasi tutti i voli aerei su ferrovia</a:t>
            </a:r>
            <a:endParaRPr b="0" i="0" sz="1800" u="none" cap="none" strike="noStrike">
              <a:solidFill>
                <a:schemeClr val="dk1"/>
              </a:solidFill>
              <a:latin typeface="Corbel"/>
              <a:ea typeface="Corbel"/>
              <a:cs typeface="Corbel"/>
              <a:sym typeface="Corbel"/>
            </a:endParaRPr>
          </a:p>
          <a:p>
            <a:pPr indent="0" lvl="0" marL="0" marR="0" rtl="0" algn="l">
              <a:lnSpc>
                <a:spcPct val="100000"/>
              </a:lnSpc>
              <a:spcBef>
                <a:spcPts val="55"/>
              </a:spcBef>
              <a:spcAft>
                <a:spcPts val="0"/>
              </a:spcAft>
              <a:buClr>
                <a:srgbClr val="000000"/>
              </a:buClr>
              <a:buSzPts val="2950"/>
              <a:buFont typeface="Arial"/>
              <a:buNone/>
            </a:pPr>
            <a:r>
              <a:t/>
            </a:r>
            <a:endParaRPr b="0" i="0" sz="2950" u="none" cap="none" strike="noStrike">
              <a:solidFill>
                <a:schemeClr val="dk1"/>
              </a:solidFill>
              <a:latin typeface="Corbel"/>
              <a:ea typeface="Corbel"/>
              <a:cs typeface="Corbel"/>
              <a:sym typeface="Corbel"/>
            </a:endParaRPr>
          </a:p>
          <a:p>
            <a:pPr indent="0" lvl="0" marL="12700" marR="5080" rtl="0" algn="l">
              <a:lnSpc>
                <a:spcPct val="117222"/>
              </a:lnSpc>
              <a:spcBef>
                <a:spcPts val="0"/>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Durata minima dei dispositivi: 4 anni per uno smartphone, 8 per un computer, 12 per uno schermo. Ridurre il consumo d scambio di dati elettronico di due terzi</a:t>
            </a:r>
            <a:endParaRPr b="0" i="0" sz="1800" u="none" cap="none" strike="noStrike">
              <a:solidFill>
                <a:schemeClr val="dk1"/>
              </a:solidFill>
              <a:latin typeface="Corbel"/>
              <a:ea typeface="Corbel"/>
              <a:cs typeface="Corbel"/>
              <a:sym typeface="Corbel"/>
            </a:endParaRPr>
          </a:p>
        </p:txBody>
      </p:sp>
      <p:sp>
        <p:nvSpPr>
          <p:cNvPr id="1520" name="Google Shape;1520;ge2858c0e62_0_95"/>
          <p:cNvSpPr/>
          <p:nvPr/>
        </p:nvSpPr>
        <p:spPr>
          <a:xfrm>
            <a:off x="452528" y="4899272"/>
            <a:ext cx="539999" cy="53999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21" name="Google Shape;1521;ge2858c0e62_0_95"/>
          <p:cNvSpPr/>
          <p:nvPr/>
        </p:nvSpPr>
        <p:spPr>
          <a:xfrm>
            <a:off x="452528" y="2668409"/>
            <a:ext cx="539999" cy="53999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22" name="Google Shape;1522;ge2858c0e62_0_95"/>
          <p:cNvSpPr/>
          <p:nvPr/>
        </p:nvSpPr>
        <p:spPr>
          <a:xfrm>
            <a:off x="464342" y="3391503"/>
            <a:ext cx="539999" cy="53999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23" name="Google Shape;1523;ge2858c0e62_0_95"/>
          <p:cNvSpPr/>
          <p:nvPr/>
        </p:nvSpPr>
        <p:spPr>
          <a:xfrm>
            <a:off x="452528" y="4143247"/>
            <a:ext cx="539999" cy="539999"/>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24" name="Google Shape;1524;ge2858c0e62_0_95"/>
          <p:cNvSpPr/>
          <p:nvPr/>
        </p:nvSpPr>
        <p:spPr>
          <a:xfrm>
            <a:off x="452528" y="5700040"/>
            <a:ext cx="540000" cy="53999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25" name="Google Shape;1525;ge2858c0e62_0_95"/>
          <p:cNvSpPr/>
          <p:nvPr/>
        </p:nvSpPr>
        <p:spPr>
          <a:xfrm>
            <a:off x="502705" y="1909595"/>
            <a:ext cx="540000" cy="5400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1526" name="Google Shape;1526;ge2858c0e62_0_95"/>
          <p:cNvSpPr txBox="1"/>
          <p:nvPr/>
        </p:nvSpPr>
        <p:spPr>
          <a:xfrm>
            <a:off x="807145" y="6471451"/>
            <a:ext cx="6506209" cy="228909"/>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Clr>
                <a:srgbClr val="000000"/>
              </a:buClr>
              <a:buSzPts val="1400"/>
              <a:buFont typeface="Arial"/>
              <a:buNone/>
            </a:pPr>
            <a:r>
              <a:rPr b="0" i="1" lang="fr-FR" sz="1400" u="none" cap="none" strike="noStrike">
                <a:solidFill>
                  <a:schemeClr val="dk1"/>
                </a:solidFill>
                <a:latin typeface="Corbel"/>
                <a:ea typeface="Corbel"/>
                <a:cs typeface="Corbel"/>
                <a:sym typeface="Corbel"/>
              </a:rPr>
              <a:t>Fonte: B&amp;L évolution, Comment aligner la France sur une trajectoire 1,5°C</a:t>
            </a:r>
            <a:endParaRPr b="0" i="0" sz="1400" u="none" cap="none" strike="noStrike">
              <a:solidFill>
                <a:schemeClr val="dk1"/>
              </a:solidFill>
              <a:latin typeface="Corbel"/>
              <a:ea typeface="Corbel"/>
              <a:cs typeface="Corbel"/>
              <a:sym typeface="Corbe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7"/>
          <p:cNvSpPr txBox="1"/>
          <p:nvPr/>
        </p:nvSpPr>
        <p:spPr>
          <a:xfrm>
            <a:off x="836903" y="0"/>
            <a:ext cx="11020666" cy="980728"/>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1"/>
              </a:buClr>
              <a:buSzPts val="2800"/>
              <a:buFont typeface="Calibri"/>
              <a:buNone/>
            </a:pPr>
            <a:r>
              <a:t/>
            </a:r>
            <a:endParaRPr b="1" i="1" sz="2800" u="none" cap="none" strike="noStrike">
              <a:solidFill>
                <a:srgbClr val="085160"/>
              </a:solidFill>
              <a:latin typeface="Corbel"/>
              <a:ea typeface="Corbel"/>
              <a:cs typeface="Corbel"/>
              <a:sym typeface="Corbel"/>
            </a:endParaRPr>
          </a:p>
        </p:txBody>
      </p:sp>
      <p:sp>
        <p:nvSpPr>
          <p:cNvPr id="1533" name="Google Shape;1533;p7"/>
          <p:cNvSpPr/>
          <p:nvPr/>
        </p:nvSpPr>
        <p:spPr>
          <a:xfrm>
            <a:off x="1725220" y="3984208"/>
            <a:ext cx="65"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rbel"/>
              <a:ea typeface="Corbel"/>
              <a:cs typeface="Corbel"/>
              <a:sym typeface="Corbel"/>
            </a:endParaRPr>
          </a:p>
        </p:txBody>
      </p:sp>
      <p:sp>
        <p:nvSpPr>
          <p:cNvPr id="1534" name="Google Shape;1534;p7"/>
          <p:cNvSpPr/>
          <p:nvPr/>
        </p:nvSpPr>
        <p:spPr>
          <a:xfrm>
            <a:off x="3676630" y="3552062"/>
            <a:ext cx="65"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orbel"/>
              <a:ea typeface="Corbel"/>
              <a:cs typeface="Corbel"/>
              <a:sym typeface="Corbel"/>
            </a:endParaRPr>
          </a:p>
        </p:txBody>
      </p:sp>
      <p:sp>
        <p:nvSpPr>
          <p:cNvPr id="1535" name="Google Shape;1535;p7"/>
          <p:cNvSpPr txBox="1"/>
          <p:nvPr/>
        </p:nvSpPr>
        <p:spPr>
          <a:xfrm>
            <a:off x="1530766" y="1475829"/>
            <a:ext cx="8329123" cy="50167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orbel"/>
                <a:ea typeface="Corbel"/>
                <a:cs typeface="Corbel"/>
                <a:sym typeface="Corbel"/>
              </a:rPr>
              <a:t>Salute</a:t>
            </a:r>
            <a:endParaRPr b="0" i="0" sz="1400" u="none" cap="none" strike="noStrike">
              <a:solidFill>
                <a:srgbClr val="000000"/>
              </a:solidFill>
              <a:latin typeface="Corbel"/>
              <a:ea typeface="Corbel"/>
              <a:cs typeface="Corbel"/>
              <a:sym typeface="Corbel"/>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Cibo sano e agricoltura sostenibile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Mobilità a basso impatto</a:t>
            </a:r>
            <a:endParaRPr b="0" i="0" sz="1400" u="none" cap="none" strike="noStrike">
              <a:solidFill>
                <a:srgbClr val="000000"/>
              </a:solidFill>
              <a:latin typeface="Corbel"/>
              <a:ea typeface="Corbel"/>
              <a:cs typeface="Corbel"/>
              <a:sym typeface="Corbel"/>
            </a:endParaRPr>
          </a:p>
          <a:p>
            <a:pPr indent="0" lvl="1"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orbel"/>
                <a:ea typeface="Corbel"/>
                <a:cs typeface="Corbel"/>
                <a:sym typeface="Corbel"/>
              </a:rPr>
              <a:t>Abitazioni e comfort</a:t>
            </a:r>
            <a:endParaRPr b="0" i="0" sz="1400" u="none" cap="none" strike="noStrike">
              <a:solidFill>
                <a:srgbClr val="000000"/>
              </a:solidFill>
              <a:latin typeface="Corbel"/>
              <a:ea typeface="Corbel"/>
              <a:cs typeface="Corbel"/>
              <a:sym typeface="Corbel"/>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Riduzione delle fonti, meno rifiuti</a:t>
            </a:r>
            <a:endParaRPr b="0" i="0" sz="1400" u="none" cap="none" strike="noStrike">
              <a:solidFill>
                <a:srgbClr val="000000"/>
              </a:solidFill>
              <a:latin typeface="Corbel"/>
              <a:ea typeface="Corbel"/>
              <a:cs typeface="Corbel"/>
              <a:sym typeface="Corbel"/>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Livelli di comfort termico</a:t>
            </a:r>
            <a:endParaRPr b="0" i="0" sz="1400" u="none" cap="none" strike="noStrike">
              <a:solidFill>
                <a:srgbClr val="000000"/>
              </a:solidFill>
              <a:latin typeface="Corbel"/>
              <a:ea typeface="Corbel"/>
              <a:cs typeface="Corbel"/>
              <a:sym typeface="Corbel"/>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Bollette energetiche più basse</a:t>
            </a:r>
            <a:endParaRPr b="0" i="0" sz="1400" u="none" cap="none" strike="noStrike">
              <a:solidFill>
                <a:srgbClr val="000000"/>
              </a:solidFill>
              <a:latin typeface="Corbel"/>
              <a:ea typeface="Corbel"/>
              <a:cs typeface="Corbel"/>
              <a:sym typeface="Corbel"/>
            </a:endParaRPr>
          </a:p>
          <a:p>
            <a:pPr indent="0" lvl="1"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orbel"/>
                <a:ea typeface="Corbel"/>
                <a:cs typeface="Corbel"/>
                <a:sym typeface="Corbel"/>
              </a:rPr>
              <a:t>Pace mondiale</a:t>
            </a:r>
            <a:endParaRPr b="0" i="0" sz="1400" u="none" cap="none" strike="noStrike">
              <a:solidFill>
                <a:srgbClr val="000000"/>
              </a:solidFill>
              <a:latin typeface="Corbel"/>
              <a:ea typeface="Corbel"/>
              <a:cs typeface="Corbel"/>
              <a:sym typeface="Corbel"/>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Energia e indipendenza geopolitica</a:t>
            </a:r>
            <a:endParaRPr b="0" i="0" sz="1400" u="none" cap="none" strike="noStrike">
              <a:solidFill>
                <a:srgbClr val="000000"/>
              </a:solidFill>
              <a:latin typeface="Corbel"/>
              <a:ea typeface="Corbel"/>
              <a:cs typeface="Corbel"/>
              <a:sym typeface="Corbel"/>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Stabilità politica</a:t>
            </a:r>
            <a:endParaRPr b="0" i="0" sz="1400" u="none" cap="none" strike="noStrike">
              <a:solidFill>
                <a:srgbClr val="000000"/>
              </a:solidFill>
              <a:latin typeface="Corbel"/>
              <a:ea typeface="Corbel"/>
              <a:cs typeface="Corbel"/>
              <a:sym typeface="Corbel"/>
            </a:endParaRPr>
          </a:p>
          <a:p>
            <a:pPr indent="0" lvl="1"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orbel"/>
                <a:ea typeface="Corbel"/>
                <a:cs typeface="Corbel"/>
                <a:sym typeface="Corbel"/>
              </a:rPr>
              <a:t>Economia</a:t>
            </a:r>
            <a:endParaRPr b="0" i="0" sz="1400" u="none" cap="none" strike="noStrike">
              <a:solidFill>
                <a:srgbClr val="000000"/>
              </a:solidFill>
              <a:latin typeface="Corbel"/>
              <a:ea typeface="Corbel"/>
              <a:cs typeface="Corbel"/>
              <a:sym typeface="Corbel"/>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Innovazione </a:t>
            </a:r>
            <a:endParaRPr b="0" i="0" sz="1400" u="none" cap="none" strike="noStrike">
              <a:solidFill>
                <a:srgbClr val="000000"/>
              </a:solidFill>
              <a:latin typeface="Corbel"/>
              <a:ea typeface="Corbel"/>
              <a:cs typeface="Corbel"/>
              <a:sym typeface="Corbel"/>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Lavoro</a:t>
            </a:r>
            <a:endParaRPr b="0" i="0" sz="1400" u="none" cap="none" strike="noStrike">
              <a:solidFill>
                <a:srgbClr val="000000"/>
              </a:solidFill>
              <a:latin typeface="Arial"/>
              <a:ea typeface="Arial"/>
              <a:cs typeface="Arial"/>
              <a:sym typeface="Arial"/>
            </a:endParaRPr>
          </a:p>
        </p:txBody>
      </p:sp>
      <p:pic>
        <p:nvPicPr>
          <p:cNvPr id="1536" name="Google Shape;1536;p7"/>
          <p:cNvPicPr preferRelativeResize="0"/>
          <p:nvPr/>
        </p:nvPicPr>
        <p:blipFill rotWithShape="1">
          <a:blip r:embed="rId3">
            <a:alphaModFix/>
          </a:blip>
          <a:srcRect b="0" l="0" r="0" t="0"/>
          <a:stretch/>
        </p:blipFill>
        <p:spPr>
          <a:xfrm>
            <a:off x="725206" y="3099757"/>
            <a:ext cx="720000" cy="720000"/>
          </a:xfrm>
          <a:prstGeom prst="rect">
            <a:avLst/>
          </a:prstGeom>
          <a:noFill/>
          <a:ln>
            <a:noFill/>
          </a:ln>
        </p:spPr>
      </p:pic>
      <p:pic>
        <p:nvPicPr>
          <p:cNvPr id="1537" name="Google Shape;1537;p7"/>
          <p:cNvPicPr preferRelativeResize="0"/>
          <p:nvPr/>
        </p:nvPicPr>
        <p:blipFill rotWithShape="1">
          <a:blip r:embed="rId4">
            <a:alphaModFix/>
          </a:blip>
          <a:srcRect b="0" l="0" r="0" t="0"/>
          <a:stretch/>
        </p:blipFill>
        <p:spPr>
          <a:xfrm>
            <a:off x="807406" y="4370828"/>
            <a:ext cx="720000" cy="720000"/>
          </a:xfrm>
          <a:prstGeom prst="rect">
            <a:avLst/>
          </a:prstGeom>
          <a:noFill/>
          <a:ln>
            <a:noFill/>
          </a:ln>
        </p:spPr>
      </p:pic>
      <p:pic>
        <p:nvPicPr>
          <p:cNvPr id="1538" name="Google Shape;1538;p7"/>
          <p:cNvPicPr preferRelativeResize="0"/>
          <p:nvPr/>
        </p:nvPicPr>
        <p:blipFill rotWithShape="1">
          <a:blip r:embed="rId5">
            <a:alphaModFix/>
          </a:blip>
          <a:srcRect b="0" l="0" r="0" t="0"/>
          <a:stretch/>
        </p:blipFill>
        <p:spPr>
          <a:xfrm>
            <a:off x="755926" y="5517000"/>
            <a:ext cx="720000" cy="720000"/>
          </a:xfrm>
          <a:prstGeom prst="rect">
            <a:avLst/>
          </a:prstGeom>
          <a:noFill/>
          <a:ln>
            <a:noFill/>
          </a:ln>
        </p:spPr>
      </p:pic>
      <p:pic>
        <p:nvPicPr>
          <p:cNvPr id="1539" name="Google Shape;1539;p7"/>
          <p:cNvPicPr preferRelativeResize="0"/>
          <p:nvPr/>
        </p:nvPicPr>
        <p:blipFill rotWithShape="1">
          <a:blip r:embed="rId6">
            <a:alphaModFix/>
          </a:blip>
          <a:srcRect b="0" l="0" r="0" t="0"/>
          <a:stretch/>
        </p:blipFill>
        <p:spPr>
          <a:xfrm>
            <a:off x="711263" y="1879195"/>
            <a:ext cx="720000" cy="720000"/>
          </a:xfrm>
          <a:prstGeom prst="rect">
            <a:avLst/>
          </a:prstGeom>
          <a:noFill/>
          <a:ln>
            <a:noFill/>
          </a:ln>
        </p:spPr>
      </p:pic>
      <p:sp>
        <p:nvSpPr>
          <p:cNvPr id="1540" name="Google Shape;1540;p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Meno Co2, migliore qualità della vita</a:t>
            </a:r>
            <a:endParaRPr sz="2400">
              <a:solidFill>
                <a:srgbClr val="44546A"/>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p1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Come prendere decisioni?</a:t>
            </a:r>
            <a:endParaRPr sz="2400">
              <a:solidFill>
                <a:srgbClr val="44546A"/>
              </a:solidFill>
            </a:endParaRPr>
          </a:p>
        </p:txBody>
      </p:sp>
      <p:sp>
        <p:nvSpPr>
          <p:cNvPr id="1546" name="Google Shape;1546;p12"/>
          <p:cNvSpPr txBox="1"/>
          <p:nvPr>
            <p:ph idx="1" type="body"/>
          </p:nvPr>
        </p:nvSpPr>
        <p:spPr>
          <a:xfrm>
            <a:off x="1706900" y="3532926"/>
            <a:ext cx="9556500" cy="2757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0" lang="fr-FR"/>
              <a:t>Rifletti e pensa ai </a:t>
            </a:r>
            <a:r>
              <a:rPr b="0" lang="fr-FR">
                <a:solidFill>
                  <a:srgbClr val="C55A11"/>
                </a:solidFill>
              </a:rPr>
              <a:t>benefici</a:t>
            </a:r>
            <a:r>
              <a:rPr b="0" lang="fr-FR"/>
              <a:t> della transizione a bassi livelli di CO2.</a:t>
            </a:r>
            <a:endParaRPr b="0"/>
          </a:p>
          <a:p>
            <a:pPr indent="0" lvl="0" marL="0" rtl="0" algn="l">
              <a:lnSpc>
                <a:spcPct val="100000"/>
              </a:lnSpc>
              <a:spcBef>
                <a:spcPts val="600"/>
              </a:spcBef>
              <a:spcAft>
                <a:spcPts val="0"/>
              </a:spcAft>
              <a:buSzPts val="2400"/>
              <a:buNone/>
            </a:pPr>
            <a:r>
              <a:t/>
            </a:r>
            <a:endParaRPr b="0"/>
          </a:p>
          <a:p>
            <a:pPr indent="0" lvl="0" marL="0" rtl="0" algn="l">
              <a:lnSpc>
                <a:spcPct val="100000"/>
              </a:lnSpc>
              <a:spcBef>
                <a:spcPts val="600"/>
              </a:spcBef>
              <a:spcAft>
                <a:spcPts val="0"/>
              </a:spcAft>
              <a:buSzPts val="2400"/>
              <a:buNone/>
            </a:pPr>
            <a:r>
              <a:rPr b="0" lang="fr-FR"/>
              <a:t>Includi un piano d’azione a lungo termine in una </a:t>
            </a:r>
            <a:r>
              <a:rPr b="0" lang="fr-FR">
                <a:solidFill>
                  <a:srgbClr val="C55A11"/>
                </a:solidFill>
              </a:rPr>
              <a:t>strategia globale</a:t>
            </a:r>
            <a:r>
              <a:rPr b="0" lang="fr-FR"/>
              <a:t>.</a:t>
            </a:r>
            <a:endParaRPr b="0"/>
          </a:p>
          <a:p>
            <a:pPr indent="0" lvl="0" marL="0" rtl="0" algn="l">
              <a:lnSpc>
                <a:spcPct val="100000"/>
              </a:lnSpc>
              <a:spcBef>
                <a:spcPts val="600"/>
              </a:spcBef>
              <a:spcAft>
                <a:spcPts val="0"/>
              </a:spcAft>
              <a:buSzPts val="2400"/>
              <a:buNone/>
            </a:pPr>
            <a:r>
              <a:t/>
            </a:r>
            <a:endParaRPr b="0"/>
          </a:p>
          <a:p>
            <a:pPr indent="0" lvl="0" marL="0" rtl="0" algn="l">
              <a:lnSpc>
                <a:spcPct val="100000"/>
              </a:lnSpc>
              <a:spcBef>
                <a:spcPts val="600"/>
              </a:spcBef>
              <a:spcAft>
                <a:spcPts val="0"/>
              </a:spcAft>
              <a:buSzPts val="2400"/>
              <a:buNone/>
            </a:pPr>
            <a:r>
              <a:rPr b="0" lang="fr-FR"/>
              <a:t>Monitora e valuta l’impatto delle misure adottate, usa </a:t>
            </a:r>
            <a:r>
              <a:rPr b="0" lang="fr-FR">
                <a:solidFill>
                  <a:srgbClr val="C55A11"/>
                </a:solidFill>
              </a:rPr>
              <a:t>indicatori</a:t>
            </a:r>
            <a:r>
              <a:rPr b="0" lang="fr-FR"/>
              <a:t> e ripeti il calcolo delle emissioni.</a:t>
            </a:r>
            <a:endParaRPr b="0"/>
          </a:p>
          <a:p>
            <a:pPr indent="-228600" lvl="0" marL="457200" marR="0" rtl="0" algn="l">
              <a:lnSpc>
                <a:spcPct val="90000"/>
              </a:lnSpc>
              <a:spcBef>
                <a:spcPts val="1080"/>
              </a:spcBef>
              <a:spcAft>
                <a:spcPts val="0"/>
              </a:spcAft>
              <a:buClr>
                <a:srgbClr val="F79124"/>
              </a:buClr>
              <a:buSzPts val="2400"/>
              <a:buFont typeface="Arial"/>
              <a:buNone/>
            </a:pPr>
            <a:r>
              <a:t/>
            </a:r>
            <a:endParaRPr>
              <a:latin typeface="Corbel"/>
              <a:ea typeface="Corbel"/>
              <a:cs typeface="Corbel"/>
              <a:sym typeface="Corbel"/>
            </a:endParaRPr>
          </a:p>
        </p:txBody>
      </p:sp>
      <p:grpSp>
        <p:nvGrpSpPr>
          <p:cNvPr id="1547" name="Google Shape;1547;p12"/>
          <p:cNvGrpSpPr/>
          <p:nvPr/>
        </p:nvGrpSpPr>
        <p:grpSpPr>
          <a:xfrm>
            <a:off x="443174" y="4521403"/>
            <a:ext cx="842941" cy="780944"/>
            <a:chOff x="27810" y="4721510"/>
            <a:chExt cx="842941" cy="780944"/>
          </a:xfrm>
        </p:grpSpPr>
        <p:pic>
          <p:nvPicPr>
            <p:cNvPr id="1548" name="Google Shape;1548;p12"/>
            <p:cNvPicPr preferRelativeResize="0"/>
            <p:nvPr/>
          </p:nvPicPr>
          <p:blipFill rotWithShape="1">
            <a:blip r:embed="rId3">
              <a:alphaModFix/>
            </a:blip>
            <a:srcRect b="0" l="0" r="0" t="0"/>
            <a:stretch/>
          </p:blipFill>
          <p:spPr>
            <a:xfrm>
              <a:off x="27810" y="4725144"/>
              <a:ext cx="392289" cy="392289"/>
            </a:xfrm>
            <a:prstGeom prst="rect">
              <a:avLst/>
            </a:prstGeom>
            <a:noFill/>
            <a:ln>
              <a:noFill/>
            </a:ln>
          </p:spPr>
        </p:pic>
        <p:pic>
          <p:nvPicPr>
            <p:cNvPr id="1549" name="Google Shape;1549;p12"/>
            <p:cNvPicPr preferRelativeResize="0"/>
            <p:nvPr/>
          </p:nvPicPr>
          <p:blipFill rotWithShape="1">
            <a:blip r:embed="rId3">
              <a:alphaModFix/>
            </a:blip>
            <a:srcRect b="0" l="0" r="0" t="0"/>
            <a:stretch/>
          </p:blipFill>
          <p:spPr>
            <a:xfrm>
              <a:off x="478462" y="4721510"/>
              <a:ext cx="392289" cy="392289"/>
            </a:xfrm>
            <a:prstGeom prst="rect">
              <a:avLst/>
            </a:prstGeom>
            <a:noFill/>
            <a:ln>
              <a:noFill/>
            </a:ln>
          </p:spPr>
        </p:pic>
        <p:pic>
          <p:nvPicPr>
            <p:cNvPr id="1550" name="Google Shape;1550;p12"/>
            <p:cNvPicPr preferRelativeResize="0"/>
            <p:nvPr/>
          </p:nvPicPr>
          <p:blipFill rotWithShape="1">
            <a:blip r:embed="rId3">
              <a:alphaModFix/>
            </a:blip>
            <a:srcRect b="0" l="0" r="0" t="0"/>
            <a:stretch/>
          </p:blipFill>
          <p:spPr>
            <a:xfrm>
              <a:off x="252527" y="5110165"/>
              <a:ext cx="392289" cy="392289"/>
            </a:xfrm>
            <a:prstGeom prst="rect">
              <a:avLst/>
            </a:prstGeom>
            <a:noFill/>
            <a:ln>
              <a:noFill/>
            </a:ln>
          </p:spPr>
        </p:pic>
      </p:grpSp>
      <p:pic>
        <p:nvPicPr>
          <p:cNvPr id="1551" name="Google Shape;1551;p12"/>
          <p:cNvPicPr preferRelativeResize="0"/>
          <p:nvPr/>
        </p:nvPicPr>
        <p:blipFill rotWithShape="1">
          <a:blip r:embed="rId4">
            <a:alphaModFix/>
          </a:blip>
          <a:srcRect b="0" l="0" r="0" t="0"/>
          <a:stretch/>
        </p:blipFill>
        <p:spPr>
          <a:xfrm flipH="1">
            <a:off x="511368" y="5475081"/>
            <a:ext cx="706561" cy="720000"/>
          </a:xfrm>
          <a:prstGeom prst="rect">
            <a:avLst/>
          </a:prstGeom>
          <a:noFill/>
          <a:ln>
            <a:noFill/>
          </a:ln>
        </p:spPr>
      </p:pic>
      <p:pic>
        <p:nvPicPr>
          <p:cNvPr id="1552" name="Google Shape;1552;p12"/>
          <p:cNvPicPr preferRelativeResize="0"/>
          <p:nvPr/>
        </p:nvPicPr>
        <p:blipFill rotWithShape="1">
          <a:blip r:embed="rId5">
            <a:alphaModFix/>
          </a:blip>
          <a:srcRect b="0" l="0" r="0" t="0"/>
          <a:stretch/>
        </p:blipFill>
        <p:spPr>
          <a:xfrm>
            <a:off x="526705" y="3549141"/>
            <a:ext cx="675859" cy="675859"/>
          </a:xfrm>
          <a:prstGeom prst="rect">
            <a:avLst/>
          </a:prstGeom>
          <a:noFill/>
          <a:ln>
            <a:noFill/>
          </a:ln>
        </p:spPr>
      </p:pic>
      <p:pic>
        <p:nvPicPr>
          <p:cNvPr id="1553" name="Google Shape;1553;p12"/>
          <p:cNvPicPr preferRelativeResize="0"/>
          <p:nvPr/>
        </p:nvPicPr>
        <p:blipFill rotWithShape="1">
          <a:blip r:embed="rId6">
            <a:alphaModFix/>
          </a:blip>
          <a:srcRect b="0" l="0" r="0" t="0"/>
          <a:stretch/>
        </p:blipFill>
        <p:spPr>
          <a:xfrm>
            <a:off x="4659749" y="1508350"/>
            <a:ext cx="1624602" cy="16246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8"/>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400">
                <a:solidFill>
                  <a:srgbClr val="44546A"/>
                </a:solidFill>
              </a:rPr>
              <a:t>Aspetti chiave da ricordare</a:t>
            </a:r>
            <a:endParaRPr>
              <a:solidFill>
                <a:schemeClr val="dk2"/>
              </a:solidFill>
              <a:latin typeface="Corbel"/>
              <a:ea typeface="Corbel"/>
              <a:cs typeface="Corbel"/>
              <a:sym typeface="Corbel"/>
            </a:endParaRPr>
          </a:p>
        </p:txBody>
      </p:sp>
      <p:sp>
        <p:nvSpPr>
          <p:cNvPr id="1560" name="Google Shape;1560;p8"/>
          <p:cNvSpPr txBox="1"/>
          <p:nvPr/>
        </p:nvSpPr>
        <p:spPr>
          <a:xfrm>
            <a:off x="984000" y="1701000"/>
            <a:ext cx="10351453" cy="295851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Ridurre le emissioni di gas a effetto serra porta con sé molti </a:t>
            </a:r>
            <a:r>
              <a:rPr b="1" i="0" lang="fr-FR" sz="2000" u="none" cap="none" strike="noStrike">
                <a:solidFill>
                  <a:srgbClr val="C55A11"/>
                </a:solidFill>
                <a:latin typeface="Corbel"/>
                <a:ea typeface="Corbel"/>
                <a:cs typeface="Corbel"/>
                <a:sym typeface="Corbel"/>
              </a:rPr>
              <a:t>benefici</a:t>
            </a:r>
            <a:r>
              <a:rPr b="1" i="0" lang="fr-FR" sz="2000" u="none" cap="none" strike="noStrike">
                <a:solidFill>
                  <a:schemeClr val="dk1"/>
                </a:solidFill>
                <a:latin typeface="Corbel"/>
                <a:ea typeface="Corbel"/>
                <a:cs typeface="Corbel"/>
                <a:sym typeface="Corbel"/>
              </a:rPr>
              <a:t> in termini di sviluppo sostenibile.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300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Per incominciare la transizione i criteri legati alla riduzione delle emissioni di CO2 devono essere inclusi in una </a:t>
            </a:r>
            <a:r>
              <a:rPr b="1" i="0" lang="fr-FR" sz="2000" u="none" cap="none" strike="noStrike">
                <a:solidFill>
                  <a:srgbClr val="C55A11"/>
                </a:solidFill>
                <a:latin typeface="Corbel"/>
                <a:ea typeface="Corbel"/>
                <a:cs typeface="Corbel"/>
                <a:sym typeface="Corbel"/>
              </a:rPr>
              <a:t>strategia globale</a:t>
            </a:r>
            <a:r>
              <a:rPr b="1" i="0" lang="fr-FR" sz="2000" u="none" cap="none" strike="noStrike">
                <a:solidFill>
                  <a:schemeClr val="dk1"/>
                </a:solidFill>
                <a:latin typeface="Corbel"/>
                <a:ea typeface="Corbel"/>
                <a:cs typeface="Corbel"/>
                <a:sym typeface="Corbel"/>
              </a:rPr>
              <a:t>. La transizione deve essere perseguita a tutti i livelli: governi, organizzazioni, singoli cittadini.</a:t>
            </a:r>
            <a:endParaRPr b="0" i="0" sz="1400" u="none" cap="none" strike="noStrike">
              <a:solidFill>
                <a:srgbClr val="000000"/>
              </a:solidFill>
              <a:latin typeface="Corbel"/>
              <a:ea typeface="Corbel"/>
              <a:cs typeface="Corbel"/>
              <a:sym typeface="Corbel"/>
            </a:endParaRPr>
          </a:p>
          <a:p>
            <a:pPr indent="0" lvl="0" marL="0" marR="0" rtl="0" algn="just">
              <a:lnSpc>
                <a:spcPct val="100000"/>
              </a:lnSpc>
              <a:spcBef>
                <a:spcPts val="300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L’approccio ideale è selezionare soluzioni che miglioreranno i risultati di </a:t>
            </a:r>
            <a:r>
              <a:rPr b="1" i="0" lang="fr-FR" sz="2000" u="none" cap="none" strike="noStrike">
                <a:solidFill>
                  <a:srgbClr val="C55A11"/>
                </a:solidFill>
                <a:latin typeface="Corbel"/>
                <a:ea typeface="Corbel"/>
                <a:cs typeface="Corbel"/>
                <a:sym typeface="Corbel"/>
              </a:rPr>
              <a:t>svariati indicatori dei benefici economici e sociali</a:t>
            </a:r>
            <a:r>
              <a:rPr b="1" i="0" lang="fr-FR" sz="2000" u="none" cap="none" strike="noStrike">
                <a:solidFill>
                  <a:schemeClr val="dk1"/>
                </a:solidFill>
                <a:latin typeface="Corbel"/>
                <a:ea typeface="Corbel"/>
                <a:cs typeface="Corbel"/>
                <a:sym typeface="Corbel"/>
              </a:rPr>
              <a:t>. </a:t>
            </a:r>
            <a:endParaRPr b="1" i="0" sz="2400" u="none" cap="none" strike="noStrike">
              <a:solidFill>
                <a:srgbClr val="166478"/>
              </a:solidFill>
              <a:latin typeface="Corbel"/>
              <a:ea typeface="Corbel"/>
              <a:cs typeface="Corbel"/>
              <a:sym typeface="Corbel"/>
            </a:endParaRPr>
          </a:p>
        </p:txBody>
      </p:sp>
      <p:sp>
        <p:nvSpPr>
          <p:cNvPr id="1561" name="Google Shape;1561;p8"/>
          <p:cNvSpPr/>
          <p:nvPr/>
        </p:nvSpPr>
        <p:spPr>
          <a:xfrm>
            <a:off x="3864000" y="5183372"/>
            <a:ext cx="7056000" cy="1035883"/>
          </a:xfrm>
          <a:prstGeom prst="rect">
            <a:avLst/>
          </a:prstGeom>
          <a:solidFill>
            <a:schemeClr val="accent6"/>
          </a:solidFill>
          <a:ln>
            <a:noFill/>
          </a:ln>
        </p:spPr>
        <p:txBody>
          <a:bodyPr anchorCtr="0" anchor="ctr" bIns="45700" lIns="91425" spcFirstLastPara="1" rIns="91425" wrap="square" tIns="45700">
            <a:noAutofit/>
          </a:bodyPr>
          <a:lstStyle/>
          <a:p>
            <a:pPr indent="0" lvl="2"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orbel"/>
                <a:ea typeface="Corbel"/>
                <a:cs typeface="Corbel"/>
                <a:sym typeface="Corbel"/>
              </a:rPr>
              <a:t>Conclusioni – Dobbiamo continuare a riflettercie a combattere!</a:t>
            </a:r>
            <a:endParaRPr b="0" i="0" sz="1400" u="none" cap="none" strike="noStrike">
              <a:solidFill>
                <a:srgbClr val="000000"/>
              </a:solidFill>
              <a:latin typeface="Corbel"/>
              <a:ea typeface="Corbel"/>
              <a:cs typeface="Corbel"/>
              <a:sym typeface="Corbel"/>
            </a:endParaRPr>
          </a:p>
        </p:txBody>
      </p:sp>
      <p:pic>
        <p:nvPicPr>
          <p:cNvPr id="1562" name="Google Shape;1562;p8"/>
          <p:cNvPicPr preferRelativeResize="0"/>
          <p:nvPr/>
        </p:nvPicPr>
        <p:blipFill rotWithShape="1">
          <a:blip r:embed="rId3">
            <a:alphaModFix/>
          </a:blip>
          <a:srcRect b="0" l="0" r="0" t="0"/>
          <a:stretch/>
        </p:blipFill>
        <p:spPr>
          <a:xfrm>
            <a:off x="2352000" y="5067255"/>
            <a:ext cx="1152000" cy="115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g27a6cee56d1_1_4657"/>
          <p:cNvSpPr txBox="1"/>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1" i="0" lang="fr-FR" sz="2800" u="none" cap="none" strike="noStrike">
                <a:solidFill>
                  <a:srgbClr val="44546A"/>
                </a:solidFill>
                <a:latin typeface="Corbel"/>
                <a:ea typeface="Corbel"/>
                <a:cs typeface="Corbel"/>
                <a:sym typeface="Corbel"/>
              </a:rPr>
              <a:t>Cr</a:t>
            </a:r>
            <a:r>
              <a:rPr b="1" lang="fr-FR" sz="2800">
                <a:solidFill>
                  <a:srgbClr val="44546A"/>
                </a:solidFill>
                <a:latin typeface="Corbel"/>
                <a:ea typeface="Corbel"/>
                <a:cs typeface="Corbel"/>
                <a:sym typeface="Corbel"/>
              </a:rPr>
              <a:t>e</a:t>
            </a:r>
            <a:r>
              <a:rPr b="1" i="0" lang="fr-FR" sz="2800" u="none" cap="none" strike="noStrike">
                <a:solidFill>
                  <a:srgbClr val="44546A"/>
                </a:solidFill>
                <a:latin typeface="Corbel"/>
                <a:ea typeface="Corbel"/>
                <a:cs typeface="Corbel"/>
                <a:sym typeface="Corbel"/>
              </a:rPr>
              <a:t>dit</a:t>
            </a:r>
            <a:r>
              <a:rPr b="1" lang="fr-FR" sz="2800">
                <a:solidFill>
                  <a:srgbClr val="44546A"/>
                </a:solidFill>
                <a:latin typeface="Corbel"/>
                <a:ea typeface="Corbel"/>
                <a:cs typeface="Corbel"/>
                <a:sym typeface="Corbel"/>
              </a:rPr>
              <a:t>i</a:t>
            </a:r>
            <a:r>
              <a:rPr b="1" i="0" lang="fr-FR" sz="2800" u="none" cap="none" strike="noStrike">
                <a:solidFill>
                  <a:srgbClr val="44546A"/>
                </a:solidFill>
                <a:latin typeface="Corbel"/>
                <a:ea typeface="Corbel"/>
                <a:cs typeface="Corbel"/>
                <a:sym typeface="Corbel"/>
              </a:rPr>
              <a:t> im</a:t>
            </a:r>
            <a:r>
              <a:rPr b="1" lang="fr-FR" sz="2800">
                <a:solidFill>
                  <a:srgbClr val="44546A"/>
                </a:solidFill>
                <a:latin typeface="Corbel"/>
                <a:ea typeface="Corbel"/>
                <a:cs typeface="Corbel"/>
                <a:sym typeface="Corbel"/>
              </a:rPr>
              <a:t>magini</a:t>
            </a:r>
            <a:endParaRPr b="1" i="0" sz="2400" u="none" cap="none" strike="noStrike">
              <a:solidFill>
                <a:srgbClr val="44546A"/>
              </a:solidFill>
              <a:latin typeface="Corbel"/>
              <a:ea typeface="Corbel"/>
              <a:cs typeface="Corbel"/>
              <a:sym typeface="Corbel"/>
            </a:endParaRPr>
          </a:p>
        </p:txBody>
      </p:sp>
      <p:sp>
        <p:nvSpPr>
          <p:cNvPr id="1568" name="Google Shape;1568;g27a6cee56d1_1_4657"/>
          <p:cNvSpPr txBox="1"/>
          <p:nvPr/>
        </p:nvSpPr>
        <p:spPr>
          <a:xfrm>
            <a:off x="984000" y="1701000"/>
            <a:ext cx="10351500" cy="4620600"/>
          </a:xfrm>
          <a:prstGeom prst="rect">
            <a:avLst/>
          </a:prstGeom>
          <a:noFill/>
          <a:ln>
            <a:noFill/>
          </a:ln>
        </p:spPr>
        <p:txBody>
          <a:bodyPr anchorCtr="0" anchor="t" bIns="45700" lIns="91425" spcFirstLastPara="1" rIns="91425" wrap="square" tIns="45700">
            <a:noAutofit/>
          </a:bodyPr>
          <a:lstStyle/>
          <a:p>
            <a:pPr indent="-355600" lvl="0" marL="457200" marR="0" rtl="0" algn="just">
              <a:lnSpc>
                <a:spcPct val="100000"/>
              </a:lnSpc>
              <a:spcBef>
                <a:spcPts val="300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Via Flaticons :</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Smashicons</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Freepik</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Vectors Market</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Pixel Perfect</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turkkub</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DinosoftLabs</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Vivien Bocquelet</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IconFinder</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Iconnice Studio</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Alexandr Martinov</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Marta Konik</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Chanut is Industries</a:t>
            </a:r>
            <a:endParaRPr b="1" i="0" sz="2000" u="none" cap="none" strike="noStrike">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i="0" lang="fr-FR" sz="2000" u="none" cap="none" strike="noStrike">
                <a:solidFill>
                  <a:srgbClr val="000000"/>
                </a:solidFill>
                <a:latin typeface="Corbel"/>
                <a:ea typeface="Corbel"/>
                <a:cs typeface="Corbel"/>
                <a:sym typeface="Corbel"/>
              </a:rPr>
              <a:t>Sumit Saengthong</a:t>
            </a:r>
            <a:endParaRPr b="1" i="0" sz="2000" u="none" cap="none" strike="noStrike">
              <a:solidFill>
                <a:srgbClr val="000000"/>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g27a6cee56d1_1_1760"/>
          <p:cNvSpPr txBox="1"/>
          <p:nvPr>
            <p:ph type="title"/>
          </p:nvPr>
        </p:nvSpPr>
        <p:spPr>
          <a:xfrm>
            <a:off x="2027550" y="413672"/>
            <a:ext cx="8028900" cy="98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fr-FR" sz="3000">
                <a:solidFill>
                  <a:srgbClr val="1A1A1A"/>
                </a:solidFill>
                <a:latin typeface="Corbel"/>
                <a:ea typeface="Corbel"/>
                <a:cs typeface="Corbel"/>
                <a:sym typeface="Corbel"/>
              </a:rPr>
              <a:t>Insegnamenti sul cambiamento climatico</a:t>
            </a:r>
            <a:endParaRPr sz="3000">
              <a:solidFill>
                <a:srgbClr val="1A1A1A"/>
              </a:solidFill>
              <a:latin typeface="Corbel"/>
              <a:ea typeface="Corbel"/>
              <a:cs typeface="Corbel"/>
              <a:sym typeface="Corbel"/>
            </a:endParaRPr>
          </a:p>
          <a:p>
            <a:pPr indent="0" lvl="0" marL="0" rtl="0" algn="ctr">
              <a:lnSpc>
                <a:spcPct val="90000"/>
              </a:lnSpc>
              <a:spcBef>
                <a:spcPts val="0"/>
              </a:spcBef>
              <a:spcAft>
                <a:spcPts val="0"/>
              </a:spcAft>
              <a:buSzPts val="1400"/>
              <a:buNone/>
            </a:pPr>
            <a:r>
              <a:rPr lang="fr-FR" sz="3000">
                <a:solidFill>
                  <a:srgbClr val="1A1A1A"/>
                </a:solidFill>
                <a:latin typeface="Corbel"/>
                <a:ea typeface="Corbel"/>
                <a:cs typeface="Corbel"/>
                <a:sym typeface="Corbel"/>
              </a:rPr>
              <a:t>   </a:t>
            </a:r>
            <a:endParaRPr sz="3000">
              <a:solidFill>
                <a:srgbClr val="1A1A1A"/>
              </a:solidFill>
              <a:latin typeface="Corbel"/>
              <a:ea typeface="Corbel"/>
              <a:cs typeface="Corbel"/>
              <a:sym typeface="Corbel"/>
            </a:endParaRPr>
          </a:p>
        </p:txBody>
      </p:sp>
      <p:sp>
        <p:nvSpPr>
          <p:cNvPr id="1172" name="Google Shape;1172;g27a6cee56d1_1_1760"/>
          <p:cNvSpPr txBox="1"/>
          <p:nvPr>
            <p:ph idx="1" type="body"/>
          </p:nvPr>
        </p:nvSpPr>
        <p:spPr>
          <a:xfrm>
            <a:off x="555602" y="1773000"/>
            <a:ext cx="7657800" cy="58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fr-FR">
                <a:solidFill>
                  <a:srgbClr val="1A1A1A"/>
                </a:solidFill>
                <a:latin typeface="Corbel"/>
                <a:ea typeface="Corbel"/>
                <a:cs typeface="Corbel"/>
                <a:sym typeface="Corbel"/>
              </a:rPr>
              <a:t>Valutazione ed evoluzione delle lezioni apprese</a:t>
            </a:r>
            <a:endParaRPr>
              <a:solidFill>
                <a:srgbClr val="1A1A1A"/>
              </a:solidFill>
              <a:latin typeface="Corbel"/>
              <a:ea typeface="Corbel"/>
              <a:cs typeface="Corbel"/>
              <a:sym typeface="Corbel"/>
            </a:endParaRPr>
          </a:p>
        </p:txBody>
      </p:sp>
      <p:sp>
        <p:nvSpPr>
          <p:cNvPr id="1173" name="Google Shape;1173;g27a6cee56d1_1_1760"/>
          <p:cNvSpPr txBox="1"/>
          <p:nvPr>
            <p:ph idx="1" type="body"/>
          </p:nvPr>
        </p:nvSpPr>
        <p:spPr>
          <a:xfrm>
            <a:off x="7199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2"/>
                </a:solidFill>
                <a:latin typeface="Corbel"/>
                <a:ea typeface="Corbel"/>
                <a:cs typeface="Corbel"/>
                <a:sym typeface="Corbel"/>
              </a:rPr>
              <a:t>STOP</a:t>
            </a:r>
            <a:endParaRPr>
              <a:solidFill>
                <a:schemeClr val="accent2"/>
              </a:solidFill>
              <a:latin typeface="Corbel"/>
              <a:ea typeface="Corbel"/>
              <a:cs typeface="Corbel"/>
              <a:sym typeface="Corbel"/>
            </a:endParaRPr>
          </a:p>
        </p:txBody>
      </p:sp>
      <p:sp>
        <p:nvSpPr>
          <p:cNvPr id="1174" name="Google Shape;1174;g27a6cee56d1_1_1760"/>
          <p:cNvSpPr txBox="1"/>
          <p:nvPr>
            <p:ph idx="1" type="body"/>
          </p:nvPr>
        </p:nvSpPr>
        <p:spPr>
          <a:xfrm>
            <a:off x="44666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6"/>
                </a:solidFill>
                <a:latin typeface="Corbel"/>
                <a:ea typeface="Corbel"/>
                <a:cs typeface="Corbel"/>
                <a:sym typeface="Corbel"/>
              </a:rPr>
              <a:t>INIZA</a:t>
            </a:r>
            <a:endParaRPr>
              <a:solidFill>
                <a:schemeClr val="accent6"/>
              </a:solidFill>
              <a:latin typeface="Corbel"/>
              <a:ea typeface="Corbel"/>
              <a:cs typeface="Corbel"/>
              <a:sym typeface="Corbel"/>
            </a:endParaRPr>
          </a:p>
        </p:txBody>
      </p:sp>
      <p:sp>
        <p:nvSpPr>
          <p:cNvPr id="1175" name="Google Shape;1175;g27a6cee56d1_1_1760"/>
          <p:cNvSpPr txBox="1"/>
          <p:nvPr>
            <p:ph idx="1" type="body"/>
          </p:nvPr>
        </p:nvSpPr>
        <p:spPr>
          <a:xfrm>
            <a:off x="82133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1"/>
                </a:solidFill>
                <a:latin typeface="Corbel"/>
                <a:ea typeface="Corbel"/>
                <a:cs typeface="Corbel"/>
                <a:sym typeface="Corbel"/>
              </a:rPr>
              <a:t>CONTINUA</a:t>
            </a:r>
            <a:endParaRPr>
              <a:solidFill>
                <a:schemeClr val="accent1"/>
              </a:solidFill>
              <a:latin typeface="Corbel"/>
              <a:ea typeface="Corbel"/>
              <a:cs typeface="Corbel"/>
              <a:sym typeface="Corbel"/>
            </a:endParaRPr>
          </a:p>
        </p:txBody>
      </p:sp>
      <p:sp>
        <p:nvSpPr>
          <p:cNvPr id="1176" name="Google Shape;1176;g27a6cee56d1_1_1760"/>
          <p:cNvSpPr/>
          <p:nvPr/>
        </p:nvSpPr>
        <p:spPr>
          <a:xfrm>
            <a:off x="811275"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g27a6cee56d1_1_1760"/>
          <p:cNvSpPr/>
          <p:nvPr/>
        </p:nvSpPr>
        <p:spPr>
          <a:xfrm>
            <a:off x="8304670"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g27a6cee56d1_1_1760"/>
          <p:cNvSpPr/>
          <p:nvPr/>
        </p:nvSpPr>
        <p:spPr>
          <a:xfrm>
            <a:off x="4557970"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g27a6cee56d1_1_1832"/>
          <p:cNvSpPr txBox="1"/>
          <p:nvPr>
            <p:ph type="title"/>
          </p:nvPr>
        </p:nvSpPr>
        <p:spPr>
          <a:xfrm>
            <a:off x="1179750" y="2025350"/>
            <a:ext cx="9832500" cy="1539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fr-FR">
                <a:solidFill>
                  <a:schemeClr val="dk2"/>
                </a:solidFill>
              </a:rPr>
              <a:t>Tocca a voi</a:t>
            </a:r>
            <a:r>
              <a:rPr lang="fr-FR">
                <a:solidFill>
                  <a:schemeClr val="dk2"/>
                </a:solidFill>
              </a:rPr>
              <a:t> ! </a:t>
            </a:r>
            <a:br>
              <a:rPr lang="fr-FR">
                <a:solidFill>
                  <a:schemeClr val="dk2"/>
                </a:solidFill>
              </a:rPr>
            </a:br>
            <a:br>
              <a:rPr lang="fr-FR">
                <a:solidFill>
                  <a:schemeClr val="dk2"/>
                </a:solidFill>
              </a:rPr>
            </a:br>
            <a:r>
              <a:rPr lang="fr-FR">
                <a:solidFill>
                  <a:schemeClr val="dk2"/>
                </a:solidFill>
              </a:rPr>
              <a:t>Restituzione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g27a6cee56d1_1_2382"/>
          <p:cNvSpPr txBox="1"/>
          <p:nvPr>
            <p:ph idx="4294967295" type="body"/>
          </p:nvPr>
        </p:nvSpPr>
        <p:spPr>
          <a:xfrm>
            <a:off x="480000" y="1766900"/>
            <a:ext cx="10972800" cy="48573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480"/>
              </a:spcBef>
              <a:spcAft>
                <a:spcPts val="0"/>
              </a:spcAft>
              <a:buSzPts val="2400"/>
              <a:buChar char="❖"/>
            </a:pPr>
            <a:r>
              <a:rPr lang="fr-FR">
                <a:solidFill>
                  <a:schemeClr val="accent1"/>
                </a:solidFill>
              </a:rPr>
              <a:t>Presenta i risultati di quest'anno</a:t>
            </a:r>
            <a:endParaRPr sz="2100">
              <a:solidFill>
                <a:srgbClr val="202124"/>
              </a:solidFill>
              <a:highlight>
                <a:srgbClr val="F8F9FA"/>
              </a:highlight>
              <a:latin typeface="Arial"/>
              <a:ea typeface="Arial"/>
              <a:cs typeface="Arial"/>
              <a:sym typeface="Arial"/>
            </a:endParaRPr>
          </a:p>
          <a:p>
            <a:pPr indent="-355600" lvl="1" marL="914400" rtl="0" algn="l">
              <a:lnSpc>
                <a:spcPct val="90000"/>
              </a:lnSpc>
              <a:spcBef>
                <a:spcPts val="480"/>
              </a:spcBef>
              <a:spcAft>
                <a:spcPts val="0"/>
              </a:spcAft>
              <a:buClr>
                <a:srgbClr val="666666"/>
              </a:buClr>
              <a:buSzPts val="2000"/>
              <a:buChar char="➢"/>
            </a:pPr>
            <a:r>
              <a:rPr lang="fr-FR" sz="2000">
                <a:solidFill>
                  <a:srgbClr val="666666"/>
                </a:solidFill>
              </a:rPr>
              <a:t>L'impronta di carbonio della tua scuola</a:t>
            </a:r>
            <a:endParaRPr sz="2000">
              <a:solidFill>
                <a:srgbClr val="666666"/>
              </a:solidFill>
            </a:endParaRPr>
          </a:p>
          <a:p>
            <a:pPr indent="-355600" lvl="1" marL="914400" rtl="0" algn="l">
              <a:lnSpc>
                <a:spcPct val="90000"/>
              </a:lnSpc>
              <a:spcBef>
                <a:spcPts val="480"/>
              </a:spcBef>
              <a:spcAft>
                <a:spcPts val="0"/>
              </a:spcAft>
              <a:buClr>
                <a:srgbClr val="666666"/>
              </a:buClr>
              <a:buSzPts val="2000"/>
              <a:buChar char="➢"/>
            </a:pPr>
            <a:r>
              <a:rPr lang="fr-FR" sz="2000">
                <a:solidFill>
                  <a:srgbClr val="666666"/>
                </a:solidFill>
              </a:rPr>
              <a:t>piano d'azione</a:t>
            </a:r>
            <a:endParaRPr sz="2000">
              <a:solidFill>
                <a:srgbClr val="666666"/>
              </a:solidFill>
            </a:endParaRPr>
          </a:p>
          <a:p>
            <a:pPr indent="-355600" lvl="1" marL="914400" rtl="0" algn="l">
              <a:lnSpc>
                <a:spcPct val="90000"/>
              </a:lnSpc>
              <a:spcBef>
                <a:spcPts val="480"/>
              </a:spcBef>
              <a:spcAft>
                <a:spcPts val="0"/>
              </a:spcAft>
              <a:buClr>
                <a:srgbClr val="666666"/>
              </a:buClr>
              <a:buSzPts val="2000"/>
              <a:buChar char="➢"/>
            </a:pPr>
            <a:r>
              <a:rPr lang="fr-FR" sz="2000">
                <a:solidFill>
                  <a:srgbClr val="666666"/>
                </a:solidFill>
              </a:rPr>
              <a:t>Azioni implementate…</a:t>
            </a:r>
            <a:endParaRPr sz="2000">
              <a:solidFill>
                <a:srgbClr val="666666"/>
              </a:solidFill>
            </a:endParaRPr>
          </a:p>
          <a:p>
            <a:pPr indent="0" lvl="0" marL="914400" rtl="0" algn="l">
              <a:lnSpc>
                <a:spcPct val="90000"/>
              </a:lnSpc>
              <a:spcBef>
                <a:spcPts val="480"/>
              </a:spcBef>
              <a:spcAft>
                <a:spcPts val="0"/>
              </a:spcAft>
              <a:buSzPts val="2800"/>
              <a:buNone/>
            </a:pPr>
            <a:r>
              <a:t/>
            </a:r>
            <a:endParaRPr sz="1800">
              <a:solidFill>
                <a:srgbClr val="666666"/>
              </a:solidFill>
            </a:endParaRPr>
          </a:p>
          <a:p>
            <a:pPr indent="-342900" lvl="0" marL="571500" rtl="0" algn="l">
              <a:lnSpc>
                <a:spcPct val="90000"/>
              </a:lnSpc>
              <a:spcBef>
                <a:spcPts val="480"/>
              </a:spcBef>
              <a:spcAft>
                <a:spcPts val="0"/>
              </a:spcAft>
              <a:buSzPts val="2400"/>
              <a:buFont typeface="Arial"/>
              <a:buChar char="❖"/>
            </a:pPr>
            <a:r>
              <a:rPr lang="fr-FR">
                <a:solidFill>
                  <a:schemeClr val="accent1"/>
                </a:solidFill>
              </a:rPr>
              <a:t>Una moltitudine di opzioni di format</a:t>
            </a:r>
            <a:endParaRPr>
              <a:solidFill>
                <a:schemeClr val="accent1"/>
              </a:solidFill>
            </a:endParaRPr>
          </a:p>
          <a:p>
            <a:pPr indent="0" lvl="0" marL="0" marR="0" rtl="0" algn="l">
              <a:lnSpc>
                <a:spcPct val="90000"/>
              </a:lnSpc>
              <a:spcBef>
                <a:spcPts val="480"/>
              </a:spcBef>
              <a:spcAft>
                <a:spcPts val="0"/>
              </a:spcAft>
              <a:buNone/>
            </a:pPr>
            <a:r>
              <a:t/>
            </a:r>
            <a:endParaRPr sz="2000">
              <a:solidFill>
                <a:srgbClr val="666666"/>
              </a:solidFill>
            </a:endParaRPr>
          </a:p>
          <a:p>
            <a:pPr indent="-355600" lvl="1" marL="914400" marR="0" rtl="0" algn="l">
              <a:lnSpc>
                <a:spcPct val="90000"/>
              </a:lnSpc>
              <a:spcBef>
                <a:spcPts val="480"/>
              </a:spcBef>
              <a:spcAft>
                <a:spcPts val="0"/>
              </a:spcAft>
              <a:buClr>
                <a:srgbClr val="666666"/>
              </a:buClr>
              <a:buSzPts val="2000"/>
              <a:buChar char="➢"/>
            </a:pPr>
            <a:r>
              <a:rPr lang="fr-FR" sz="2000">
                <a:solidFill>
                  <a:srgbClr val="666666"/>
                </a:solidFill>
              </a:rPr>
              <a:t>Una mostra, uno spettacolo teatrale, un articolo su un giornale locale</a:t>
            </a:r>
            <a:endParaRPr sz="2000">
              <a:solidFill>
                <a:srgbClr val="666666"/>
              </a:solidFill>
            </a:endParaRPr>
          </a:p>
          <a:p>
            <a:pPr indent="-355600" lvl="1" marL="914400" marR="0" rtl="0" algn="l">
              <a:lnSpc>
                <a:spcPct val="90000"/>
              </a:lnSpc>
              <a:spcBef>
                <a:spcPts val="480"/>
              </a:spcBef>
              <a:spcAft>
                <a:spcPts val="0"/>
              </a:spcAft>
              <a:buClr>
                <a:srgbClr val="666666"/>
              </a:buClr>
              <a:buSzPts val="2000"/>
              <a:buChar char="➢"/>
            </a:pPr>
            <a:r>
              <a:rPr lang="fr-FR" sz="2000">
                <a:solidFill>
                  <a:srgbClr val="666666"/>
                </a:solidFill>
              </a:rPr>
              <a:t>Un incontro per tutta la scuola</a:t>
            </a:r>
            <a:endParaRPr sz="2000">
              <a:solidFill>
                <a:srgbClr val="666666"/>
              </a:solidFill>
            </a:endParaRPr>
          </a:p>
          <a:p>
            <a:pPr indent="-355600" lvl="1" marL="914400" marR="0" rtl="0" algn="l">
              <a:lnSpc>
                <a:spcPct val="90000"/>
              </a:lnSpc>
              <a:spcBef>
                <a:spcPts val="480"/>
              </a:spcBef>
              <a:spcAft>
                <a:spcPts val="0"/>
              </a:spcAft>
              <a:buClr>
                <a:srgbClr val="666666"/>
              </a:buClr>
              <a:buSzPts val="2000"/>
              <a:buChar char="➢"/>
            </a:pPr>
            <a:r>
              <a:rPr lang="fr-FR" sz="2000">
                <a:solidFill>
                  <a:srgbClr val="666666"/>
                </a:solidFill>
              </a:rPr>
              <a:t>Una presentazione nelle scuole secondarie limitrofe…</a:t>
            </a:r>
            <a:endParaRPr sz="2000">
              <a:solidFill>
                <a:srgbClr val="666666"/>
              </a:solidFill>
            </a:endParaRPr>
          </a:p>
          <a:p>
            <a:pPr indent="0" lvl="0" marL="457200" marR="0" rtl="0" algn="l">
              <a:lnSpc>
                <a:spcPct val="90000"/>
              </a:lnSpc>
              <a:spcBef>
                <a:spcPts val="480"/>
              </a:spcBef>
              <a:spcAft>
                <a:spcPts val="0"/>
              </a:spcAft>
              <a:buSzPts val="2800"/>
              <a:buNone/>
            </a:pPr>
            <a:r>
              <a:t/>
            </a:r>
            <a:endParaRPr sz="2000">
              <a:solidFill>
                <a:srgbClr val="666666"/>
              </a:solidFill>
            </a:endParaRPr>
          </a:p>
          <a:p>
            <a:pPr indent="0" lvl="0" marL="457200" marR="0" rtl="0" algn="ctr">
              <a:lnSpc>
                <a:spcPct val="90000"/>
              </a:lnSpc>
              <a:spcBef>
                <a:spcPts val="480"/>
              </a:spcBef>
              <a:spcAft>
                <a:spcPts val="0"/>
              </a:spcAft>
              <a:buSzPts val="2800"/>
              <a:buNone/>
            </a:pPr>
            <a:r>
              <a:rPr lang="fr-FR">
                <a:solidFill>
                  <a:schemeClr val="accent6"/>
                </a:solidFill>
              </a:rPr>
              <a:t>→ Sii creativo, questo è il momento di promuovere il tuo lavoro e di...</a:t>
            </a:r>
            <a:endParaRPr>
              <a:solidFill>
                <a:schemeClr val="accent6"/>
              </a:solidFill>
            </a:endParaRPr>
          </a:p>
          <a:p>
            <a:pPr indent="0" lvl="0" marL="457200" marR="0" rtl="0" algn="ctr">
              <a:lnSpc>
                <a:spcPct val="90000"/>
              </a:lnSpc>
              <a:spcBef>
                <a:spcPts val="480"/>
              </a:spcBef>
              <a:spcAft>
                <a:spcPts val="0"/>
              </a:spcAft>
              <a:buSzPts val="2800"/>
              <a:buNone/>
            </a:pPr>
            <a:r>
              <a:rPr b="1" lang="fr-FR">
                <a:solidFill>
                  <a:schemeClr val="accent1"/>
                </a:solidFill>
              </a:rPr>
              <a:t> spargere la voce!</a:t>
            </a:r>
            <a:endParaRPr b="1">
              <a:solidFill>
                <a:schemeClr val="accent1"/>
              </a:solidFill>
            </a:endParaRPr>
          </a:p>
        </p:txBody>
      </p:sp>
      <p:sp>
        <p:nvSpPr>
          <p:cNvPr id="1189" name="Google Shape;1189;g27a6cee56d1_1_238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Organizza la tua sessione di feedback</a:t>
            </a:r>
            <a:endParaRPr/>
          </a:p>
        </p:txBody>
      </p:sp>
      <p:pic>
        <p:nvPicPr>
          <p:cNvPr id="1190" name="Google Shape;1190;g27a6cee56d1_1_2382"/>
          <p:cNvPicPr preferRelativeResize="0"/>
          <p:nvPr/>
        </p:nvPicPr>
        <p:blipFill rotWithShape="1">
          <a:blip r:embed="rId3">
            <a:alphaModFix/>
          </a:blip>
          <a:srcRect b="0" l="0" r="0" t="0"/>
          <a:stretch/>
        </p:blipFill>
        <p:spPr>
          <a:xfrm>
            <a:off x="9398125" y="4058200"/>
            <a:ext cx="1446475" cy="1446475"/>
          </a:xfrm>
          <a:prstGeom prst="rect">
            <a:avLst/>
          </a:prstGeom>
          <a:noFill/>
          <a:ln>
            <a:noFill/>
          </a:ln>
        </p:spPr>
      </p:pic>
      <p:pic>
        <p:nvPicPr>
          <p:cNvPr id="1191" name="Google Shape;1191;g27a6cee56d1_1_2382"/>
          <p:cNvPicPr preferRelativeResize="0"/>
          <p:nvPr/>
        </p:nvPicPr>
        <p:blipFill rotWithShape="1">
          <a:blip r:embed="rId4">
            <a:alphaModFix/>
          </a:blip>
          <a:srcRect b="20386" l="0" r="0" t="21117"/>
          <a:stretch/>
        </p:blipFill>
        <p:spPr>
          <a:xfrm>
            <a:off x="7875325" y="1527738"/>
            <a:ext cx="3889000" cy="2274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g27a6cee56d1_1_2937"/>
          <p:cNvSpPr txBox="1"/>
          <p:nvPr>
            <p:ph type="title"/>
          </p:nvPr>
        </p:nvSpPr>
        <p:spPr>
          <a:xfrm>
            <a:off x="1179750" y="1808525"/>
            <a:ext cx="9832500" cy="2472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800"/>
              <a:buFont typeface="Arial"/>
              <a:buNone/>
            </a:pPr>
            <a:r>
              <a:rPr lang="fr-FR">
                <a:solidFill>
                  <a:schemeClr val="dk2"/>
                </a:solidFill>
              </a:rPr>
              <a:t>Una transizione è imperativa</a:t>
            </a:r>
            <a:endParaRPr>
              <a:solidFill>
                <a:schemeClr val="dk2"/>
              </a:solidFill>
            </a:endParaRPr>
          </a:p>
          <a:p>
            <a:pPr indent="0" lvl="0" marL="0" rtl="0" algn="ctr">
              <a:spcBef>
                <a:spcPts val="0"/>
              </a:spcBef>
              <a:spcAft>
                <a:spcPts val="0"/>
              </a:spcAft>
              <a:buClr>
                <a:schemeClr val="dk1"/>
              </a:buClr>
              <a:buSzPts val="1800"/>
              <a:buFont typeface="Arial"/>
              <a:buNone/>
            </a:pPr>
            <a:r>
              <a:t/>
            </a:r>
            <a:endParaRPr>
              <a:solidFill>
                <a:schemeClr val="dk2"/>
              </a:solidFill>
            </a:endParaRPr>
          </a:p>
          <a:p>
            <a:pPr indent="0" lvl="0" marL="0" rtl="0" algn="ctr">
              <a:spcBef>
                <a:spcPts val="0"/>
              </a:spcBef>
              <a:spcAft>
                <a:spcPts val="0"/>
              </a:spcAft>
              <a:buClr>
                <a:schemeClr val="dk1"/>
              </a:buClr>
              <a:buSzPts val="1800"/>
              <a:buFont typeface="Arial"/>
              <a:buNone/>
            </a:pPr>
            <a:r>
              <a:rPr lang="fr-FR">
                <a:solidFill>
                  <a:schemeClr val="dk2"/>
                </a:solidFill>
              </a:rPr>
              <a:t>Sintesi della situazione attuale a vari livelli</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g27a6cee56d1_1_3487"/>
          <p:cNvSpPr txBox="1"/>
          <p:nvPr>
            <p:ph type="title"/>
          </p:nvPr>
        </p:nvSpPr>
        <p:spPr>
          <a:xfrm>
            <a:off x="954288" y="332704"/>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Cosa è stato fatto nella politica internazionale</a:t>
            </a:r>
            <a:endParaRPr sz="2400">
              <a:solidFill>
                <a:srgbClr val="44546A"/>
              </a:solidFill>
            </a:endParaRPr>
          </a:p>
          <a:p>
            <a:pPr indent="0" lvl="0" marL="0" marR="0" rtl="0" algn="l">
              <a:lnSpc>
                <a:spcPct val="90000"/>
              </a:lnSpc>
              <a:spcBef>
                <a:spcPts val="0"/>
              </a:spcBef>
              <a:spcAft>
                <a:spcPts val="0"/>
              </a:spcAft>
              <a:buSzPts val="1400"/>
              <a:buNone/>
            </a:pPr>
            <a:r>
              <a:t/>
            </a:r>
            <a:endParaRPr sz="2400">
              <a:solidFill>
                <a:srgbClr val="44546A"/>
              </a:solidFill>
            </a:endParaRPr>
          </a:p>
        </p:txBody>
      </p:sp>
      <p:sp>
        <p:nvSpPr>
          <p:cNvPr id="1202" name="Google Shape;1202;g27a6cee56d1_1_3487"/>
          <p:cNvSpPr txBox="1"/>
          <p:nvPr>
            <p:ph idx="1" type="body"/>
          </p:nvPr>
        </p:nvSpPr>
        <p:spPr>
          <a:xfrm>
            <a:off x="348900" y="6346850"/>
            <a:ext cx="11156400" cy="469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b="0" lang="fr-FR" sz="1900" u="sng">
                <a:solidFill>
                  <a:schemeClr val="accent1"/>
                </a:solidFill>
                <a:hlinkClick r:id="rId3">
                  <a:extLst>
                    <a:ext uri="{A12FA001-AC4F-418D-AE19-62706E023703}">
                      <ahyp:hlinkClr val="tx"/>
                    </a:ext>
                  </a:extLst>
                </a:hlinkClick>
              </a:rPr>
              <a:t>Timeline interattiva che mostra le tappe fondamentali nell'evoluzione della politica climatica internazionale</a:t>
            </a:r>
            <a:endParaRPr>
              <a:solidFill>
                <a:schemeClr val="accent1"/>
              </a:solidFill>
            </a:endParaRPr>
          </a:p>
        </p:txBody>
      </p:sp>
      <p:grpSp>
        <p:nvGrpSpPr>
          <p:cNvPr id="1203" name="Google Shape;1203;g27a6cee56d1_1_3487"/>
          <p:cNvGrpSpPr/>
          <p:nvPr/>
        </p:nvGrpSpPr>
        <p:grpSpPr>
          <a:xfrm>
            <a:off x="-37750" y="1313388"/>
            <a:ext cx="12278800" cy="3536850"/>
            <a:chOff x="-72575" y="3079450"/>
            <a:chExt cx="12278800" cy="3536850"/>
          </a:xfrm>
        </p:grpSpPr>
        <p:pic>
          <p:nvPicPr>
            <p:cNvPr id="1204" name="Google Shape;1204;g27a6cee56d1_1_3487"/>
            <p:cNvPicPr preferRelativeResize="0"/>
            <p:nvPr/>
          </p:nvPicPr>
          <p:blipFill rotWithShape="1">
            <a:blip r:embed="rId4">
              <a:alphaModFix/>
            </a:blip>
            <a:srcRect b="0" l="0" r="0" t="0"/>
            <a:stretch/>
          </p:blipFill>
          <p:spPr>
            <a:xfrm>
              <a:off x="1272248" y="5659889"/>
              <a:ext cx="711300" cy="714968"/>
            </a:xfrm>
            <a:prstGeom prst="rect">
              <a:avLst/>
            </a:prstGeom>
            <a:noFill/>
            <a:ln>
              <a:noFill/>
            </a:ln>
          </p:spPr>
        </p:pic>
        <p:pic>
          <p:nvPicPr>
            <p:cNvPr id="1205" name="Google Shape;1205;g27a6cee56d1_1_3487"/>
            <p:cNvPicPr preferRelativeResize="0"/>
            <p:nvPr/>
          </p:nvPicPr>
          <p:blipFill rotWithShape="1">
            <a:blip r:embed="rId5">
              <a:alphaModFix/>
            </a:blip>
            <a:srcRect b="0" l="30304" r="27692" t="0"/>
            <a:stretch/>
          </p:blipFill>
          <p:spPr>
            <a:xfrm>
              <a:off x="3632550" y="5466862"/>
              <a:ext cx="872676" cy="1057918"/>
            </a:xfrm>
            <a:prstGeom prst="rect">
              <a:avLst/>
            </a:prstGeom>
            <a:noFill/>
            <a:ln>
              <a:noFill/>
            </a:ln>
          </p:spPr>
        </p:pic>
        <p:pic>
          <p:nvPicPr>
            <p:cNvPr id="1206" name="Google Shape;1206;g27a6cee56d1_1_3487"/>
            <p:cNvPicPr preferRelativeResize="0"/>
            <p:nvPr/>
          </p:nvPicPr>
          <p:blipFill rotWithShape="1">
            <a:blip r:embed="rId6">
              <a:alphaModFix/>
            </a:blip>
            <a:srcRect b="0" l="0" r="0" t="0"/>
            <a:stretch/>
          </p:blipFill>
          <p:spPr>
            <a:xfrm>
              <a:off x="5281463" y="5739100"/>
              <a:ext cx="1559436" cy="877200"/>
            </a:xfrm>
            <a:prstGeom prst="rect">
              <a:avLst/>
            </a:prstGeom>
            <a:noFill/>
            <a:ln>
              <a:noFill/>
            </a:ln>
          </p:spPr>
        </p:pic>
        <p:cxnSp>
          <p:nvCxnSpPr>
            <p:cNvPr id="1207" name="Google Shape;1207;g27a6cee56d1_1_3487"/>
            <p:cNvCxnSpPr/>
            <p:nvPr/>
          </p:nvCxnSpPr>
          <p:spPr>
            <a:xfrm>
              <a:off x="3464525" y="4885875"/>
              <a:ext cx="8741700" cy="0"/>
            </a:xfrm>
            <a:prstGeom prst="straightConnector1">
              <a:avLst/>
            </a:prstGeom>
            <a:noFill/>
            <a:ln cap="flat" cmpd="sng" w="76200">
              <a:solidFill>
                <a:schemeClr val="dk2"/>
              </a:solidFill>
              <a:prstDash val="solid"/>
              <a:round/>
              <a:headEnd len="med" w="med" type="none"/>
              <a:tailEnd len="med" w="med" type="stealth"/>
            </a:ln>
          </p:spPr>
        </p:cxnSp>
        <p:cxnSp>
          <p:nvCxnSpPr>
            <p:cNvPr id="1208" name="Google Shape;1208;g27a6cee56d1_1_3487"/>
            <p:cNvCxnSpPr/>
            <p:nvPr/>
          </p:nvCxnSpPr>
          <p:spPr>
            <a:xfrm>
              <a:off x="3144538" y="4885875"/>
              <a:ext cx="195600" cy="0"/>
            </a:xfrm>
            <a:prstGeom prst="straightConnector1">
              <a:avLst/>
            </a:prstGeom>
            <a:noFill/>
            <a:ln cap="flat" cmpd="sng" w="76200">
              <a:solidFill>
                <a:schemeClr val="dk2"/>
              </a:solidFill>
              <a:prstDash val="solid"/>
              <a:round/>
              <a:headEnd len="med" w="med" type="none"/>
              <a:tailEnd len="med" w="med" type="none"/>
            </a:ln>
          </p:spPr>
        </p:cxnSp>
        <p:cxnSp>
          <p:nvCxnSpPr>
            <p:cNvPr id="1209" name="Google Shape;1209;g27a6cee56d1_1_3487"/>
            <p:cNvCxnSpPr/>
            <p:nvPr/>
          </p:nvCxnSpPr>
          <p:spPr>
            <a:xfrm>
              <a:off x="2866513" y="4885875"/>
              <a:ext cx="195600" cy="0"/>
            </a:xfrm>
            <a:prstGeom prst="straightConnector1">
              <a:avLst/>
            </a:prstGeom>
            <a:noFill/>
            <a:ln cap="flat" cmpd="sng" w="76200">
              <a:solidFill>
                <a:schemeClr val="dk2"/>
              </a:solidFill>
              <a:prstDash val="solid"/>
              <a:round/>
              <a:headEnd len="med" w="med" type="none"/>
              <a:tailEnd len="med" w="med" type="none"/>
            </a:ln>
          </p:spPr>
        </p:cxnSp>
        <p:cxnSp>
          <p:nvCxnSpPr>
            <p:cNvPr id="1210" name="Google Shape;1210;g27a6cee56d1_1_3487"/>
            <p:cNvCxnSpPr/>
            <p:nvPr/>
          </p:nvCxnSpPr>
          <p:spPr>
            <a:xfrm>
              <a:off x="17775" y="4885875"/>
              <a:ext cx="2754000" cy="0"/>
            </a:xfrm>
            <a:prstGeom prst="straightConnector1">
              <a:avLst/>
            </a:prstGeom>
            <a:noFill/>
            <a:ln cap="flat" cmpd="sng" w="76200">
              <a:solidFill>
                <a:schemeClr val="dk2"/>
              </a:solidFill>
              <a:prstDash val="solid"/>
              <a:round/>
              <a:headEnd len="med" w="med" type="none"/>
              <a:tailEnd len="med" w="med" type="none"/>
            </a:ln>
          </p:spPr>
        </p:cxnSp>
        <p:sp>
          <p:nvSpPr>
            <p:cNvPr id="1211" name="Google Shape;1211;g27a6cee56d1_1_3487"/>
            <p:cNvSpPr/>
            <p:nvPr/>
          </p:nvSpPr>
          <p:spPr>
            <a:xfrm>
              <a:off x="17775" y="4748625"/>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g27a6cee56d1_1_3487"/>
            <p:cNvSpPr/>
            <p:nvPr/>
          </p:nvSpPr>
          <p:spPr>
            <a:xfrm>
              <a:off x="2509600" y="4748625"/>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3" name="Google Shape;1213;g27a6cee56d1_1_3487"/>
            <p:cNvCxnSpPr/>
            <p:nvPr/>
          </p:nvCxnSpPr>
          <p:spPr>
            <a:xfrm>
              <a:off x="142125" y="4299575"/>
              <a:ext cx="12900" cy="449100"/>
            </a:xfrm>
            <a:prstGeom prst="straightConnector1">
              <a:avLst/>
            </a:prstGeom>
            <a:noFill/>
            <a:ln cap="flat" cmpd="sng" w="76200">
              <a:solidFill>
                <a:schemeClr val="dk2"/>
              </a:solidFill>
              <a:prstDash val="solid"/>
              <a:round/>
              <a:headEnd len="med" w="med" type="none"/>
              <a:tailEnd len="med" w="med" type="none"/>
            </a:ln>
          </p:spPr>
        </p:cxnSp>
        <p:sp>
          <p:nvSpPr>
            <p:cNvPr id="1214" name="Google Shape;1214;g27a6cee56d1_1_3487"/>
            <p:cNvSpPr txBox="1"/>
            <p:nvPr/>
          </p:nvSpPr>
          <p:spPr>
            <a:xfrm>
              <a:off x="-72575" y="3355438"/>
              <a:ext cx="1425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latin typeface="Comfortaa"/>
                  <a:ea typeface="Comfortaa"/>
                  <a:cs typeface="Comfortaa"/>
                  <a:sym typeface="Comfortaa"/>
                </a:rPr>
                <a:t>Creazione</a:t>
              </a:r>
              <a:endParaRPr b="1" sz="1800">
                <a:latin typeface="Comfortaa"/>
                <a:ea typeface="Comfortaa"/>
                <a:cs typeface="Comfortaa"/>
                <a:sym typeface="Comfortaa"/>
              </a:endParaRPr>
            </a:p>
            <a:p>
              <a:pPr indent="0" lvl="0" marL="0" rtl="0" algn="ctr">
                <a:spcBef>
                  <a:spcPts val="0"/>
                </a:spcBef>
                <a:spcAft>
                  <a:spcPts val="0"/>
                </a:spcAft>
                <a:buNone/>
              </a:pPr>
              <a:r>
                <a:rPr b="1" lang="fr-FR" sz="1800">
                  <a:solidFill>
                    <a:schemeClr val="accent2"/>
                  </a:solidFill>
                  <a:latin typeface="Comfortaa"/>
                  <a:ea typeface="Comfortaa"/>
                  <a:cs typeface="Comfortaa"/>
                  <a:sym typeface="Comfortaa"/>
                </a:rPr>
                <a:t>IPCC</a:t>
              </a:r>
              <a:endParaRPr b="1" sz="1800">
                <a:solidFill>
                  <a:schemeClr val="accent2"/>
                </a:solidFill>
                <a:latin typeface="Comfortaa"/>
                <a:ea typeface="Comfortaa"/>
                <a:cs typeface="Comfortaa"/>
                <a:sym typeface="Comfortaa"/>
              </a:endParaRPr>
            </a:p>
          </p:txBody>
        </p:sp>
        <p:sp>
          <p:nvSpPr>
            <p:cNvPr id="1215" name="Google Shape;1215;g27a6cee56d1_1_3487"/>
            <p:cNvSpPr txBox="1"/>
            <p:nvPr/>
          </p:nvSpPr>
          <p:spPr>
            <a:xfrm>
              <a:off x="0" y="5125050"/>
              <a:ext cx="711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500">
                  <a:latin typeface="Comfortaa"/>
                  <a:ea typeface="Comfortaa"/>
                  <a:cs typeface="Comfortaa"/>
                  <a:sym typeface="Comfortaa"/>
                </a:rPr>
                <a:t>1988</a:t>
              </a:r>
              <a:endParaRPr b="1" sz="1500">
                <a:latin typeface="Comfortaa"/>
                <a:ea typeface="Comfortaa"/>
                <a:cs typeface="Comfortaa"/>
                <a:sym typeface="Comfortaa"/>
              </a:endParaRPr>
            </a:p>
          </p:txBody>
        </p:sp>
        <p:sp>
          <p:nvSpPr>
            <p:cNvPr id="1216" name="Google Shape;1216;g27a6cee56d1_1_3487"/>
            <p:cNvSpPr txBox="1"/>
            <p:nvPr/>
          </p:nvSpPr>
          <p:spPr>
            <a:xfrm>
              <a:off x="2291200" y="5123450"/>
              <a:ext cx="711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1995</a:t>
              </a:r>
              <a:endParaRPr b="1" sz="1500">
                <a:latin typeface="Comfortaa"/>
                <a:ea typeface="Comfortaa"/>
                <a:cs typeface="Comfortaa"/>
                <a:sym typeface="Comfortaa"/>
              </a:endParaRPr>
            </a:p>
          </p:txBody>
        </p:sp>
        <p:sp>
          <p:nvSpPr>
            <p:cNvPr id="1217" name="Google Shape;1217;g27a6cee56d1_1_3487"/>
            <p:cNvSpPr txBox="1"/>
            <p:nvPr/>
          </p:nvSpPr>
          <p:spPr>
            <a:xfrm>
              <a:off x="2003800" y="3640125"/>
              <a:ext cx="12861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solidFill>
                    <a:schemeClr val="accent6"/>
                  </a:solidFill>
                  <a:latin typeface="Comfortaa"/>
                  <a:ea typeface="Comfortaa"/>
                  <a:cs typeface="Comfortaa"/>
                  <a:sym typeface="Comfortaa"/>
                </a:rPr>
                <a:t>COP1 </a:t>
              </a:r>
              <a:r>
                <a:rPr b="1" i="1" lang="fr-FR" sz="1700">
                  <a:latin typeface="Comfortaa"/>
                  <a:ea typeface="Comfortaa"/>
                  <a:cs typeface="Comfortaa"/>
                  <a:sym typeface="Comfortaa"/>
                </a:rPr>
                <a:t>Berlino</a:t>
              </a:r>
              <a:endParaRPr b="1" i="1" sz="1700">
                <a:latin typeface="Comfortaa"/>
                <a:ea typeface="Comfortaa"/>
                <a:cs typeface="Comfortaa"/>
                <a:sym typeface="Comfortaa"/>
              </a:endParaRPr>
            </a:p>
          </p:txBody>
        </p:sp>
        <p:sp>
          <p:nvSpPr>
            <p:cNvPr id="1218" name="Google Shape;1218;g27a6cee56d1_1_3487"/>
            <p:cNvSpPr/>
            <p:nvPr/>
          </p:nvSpPr>
          <p:spPr>
            <a:xfrm>
              <a:off x="3942925" y="4747013"/>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g27a6cee56d1_1_3487"/>
            <p:cNvSpPr txBox="1"/>
            <p:nvPr/>
          </p:nvSpPr>
          <p:spPr>
            <a:xfrm>
              <a:off x="3437125" y="3629138"/>
              <a:ext cx="12861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solidFill>
                    <a:schemeClr val="accent6"/>
                  </a:solidFill>
                  <a:latin typeface="Comfortaa"/>
                  <a:ea typeface="Comfortaa"/>
                  <a:cs typeface="Comfortaa"/>
                  <a:sym typeface="Comfortaa"/>
                </a:rPr>
                <a:t>COP21</a:t>
              </a:r>
              <a:r>
                <a:rPr b="1" lang="fr-FR" sz="1800">
                  <a:latin typeface="Comfortaa"/>
                  <a:ea typeface="Comfortaa"/>
                  <a:cs typeface="Comfortaa"/>
                  <a:sym typeface="Comfortaa"/>
                </a:rPr>
                <a:t> </a:t>
              </a:r>
              <a:r>
                <a:rPr b="1" i="1" lang="fr-FR" sz="1700">
                  <a:latin typeface="Comfortaa"/>
                  <a:ea typeface="Comfortaa"/>
                  <a:cs typeface="Comfortaa"/>
                  <a:sym typeface="Comfortaa"/>
                </a:rPr>
                <a:t>Parigi</a:t>
              </a:r>
              <a:endParaRPr b="1" i="1" sz="1700">
                <a:latin typeface="Comfortaa"/>
                <a:ea typeface="Comfortaa"/>
                <a:cs typeface="Comfortaa"/>
                <a:sym typeface="Comfortaa"/>
              </a:endParaRPr>
            </a:p>
          </p:txBody>
        </p:sp>
        <p:sp>
          <p:nvSpPr>
            <p:cNvPr id="1220" name="Google Shape;1220;g27a6cee56d1_1_3487"/>
            <p:cNvSpPr txBox="1"/>
            <p:nvPr/>
          </p:nvSpPr>
          <p:spPr>
            <a:xfrm>
              <a:off x="3724525" y="5123450"/>
              <a:ext cx="711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2015</a:t>
              </a:r>
              <a:endParaRPr b="1" sz="1500">
                <a:latin typeface="Comfortaa"/>
                <a:ea typeface="Comfortaa"/>
                <a:cs typeface="Comfortaa"/>
                <a:sym typeface="Comfortaa"/>
              </a:endParaRPr>
            </a:p>
          </p:txBody>
        </p:sp>
        <p:sp>
          <p:nvSpPr>
            <p:cNvPr id="1221" name="Google Shape;1221;g27a6cee56d1_1_3487"/>
            <p:cNvSpPr/>
            <p:nvPr/>
          </p:nvSpPr>
          <p:spPr>
            <a:xfrm>
              <a:off x="7380038" y="4747013"/>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g27a6cee56d1_1_3487"/>
            <p:cNvSpPr txBox="1"/>
            <p:nvPr/>
          </p:nvSpPr>
          <p:spPr>
            <a:xfrm>
              <a:off x="6874238" y="3194938"/>
              <a:ext cx="1286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latin typeface="Comfortaa"/>
                  <a:ea typeface="Comfortaa"/>
                  <a:cs typeface="Comfortaa"/>
                  <a:sym typeface="Comfortaa"/>
                </a:rPr>
                <a:t>6° report</a:t>
              </a:r>
              <a:endParaRPr b="1" sz="1800">
                <a:latin typeface="Comfortaa"/>
                <a:ea typeface="Comfortaa"/>
                <a:cs typeface="Comfortaa"/>
                <a:sym typeface="Comfortaa"/>
              </a:endParaRPr>
            </a:p>
            <a:p>
              <a:pPr indent="0" lvl="0" marL="0" rtl="0" algn="ctr">
                <a:spcBef>
                  <a:spcPts val="0"/>
                </a:spcBef>
                <a:spcAft>
                  <a:spcPts val="0"/>
                </a:spcAft>
                <a:buNone/>
              </a:pPr>
              <a:r>
                <a:rPr b="1" lang="fr-FR" sz="1800">
                  <a:latin typeface="Comfortaa"/>
                  <a:ea typeface="Comfortaa"/>
                  <a:cs typeface="Comfortaa"/>
                  <a:sym typeface="Comfortaa"/>
                </a:rPr>
                <a:t> </a:t>
              </a:r>
              <a:r>
                <a:rPr b="1" lang="fr-FR" sz="1800">
                  <a:solidFill>
                    <a:schemeClr val="accent2"/>
                  </a:solidFill>
                  <a:latin typeface="Comfortaa"/>
                  <a:ea typeface="Comfortaa"/>
                  <a:cs typeface="Comfortaa"/>
                  <a:sym typeface="Comfortaa"/>
                </a:rPr>
                <a:t>IPCC</a:t>
              </a:r>
              <a:endParaRPr b="1" sz="1800">
                <a:solidFill>
                  <a:schemeClr val="accent2"/>
                </a:solidFill>
                <a:latin typeface="Comfortaa"/>
                <a:ea typeface="Comfortaa"/>
                <a:cs typeface="Comfortaa"/>
                <a:sym typeface="Comfortaa"/>
              </a:endParaRPr>
            </a:p>
          </p:txBody>
        </p:sp>
        <p:sp>
          <p:nvSpPr>
            <p:cNvPr id="1223" name="Google Shape;1223;g27a6cee56d1_1_3487"/>
            <p:cNvSpPr txBox="1"/>
            <p:nvPr/>
          </p:nvSpPr>
          <p:spPr>
            <a:xfrm>
              <a:off x="7161638" y="5123450"/>
              <a:ext cx="711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2021/2022</a:t>
              </a:r>
              <a:endParaRPr b="1" sz="1500">
                <a:latin typeface="Comfortaa"/>
                <a:ea typeface="Comfortaa"/>
                <a:cs typeface="Comfortaa"/>
                <a:sym typeface="Comfortaa"/>
              </a:endParaRPr>
            </a:p>
          </p:txBody>
        </p:sp>
        <p:sp>
          <p:nvSpPr>
            <p:cNvPr id="1224" name="Google Shape;1224;g27a6cee56d1_1_3487"/>
            <p:cNvSpPr/>
            <p:nvPr/>
          </p:nvSpPr>
          <p:spPr>
            <a:xfrm>
              <a:off x="5914388" y="4747013"/>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g27a6cee56d1_1_3487"/>
            <p:cNvSpPr txBox="1"/>
            <p:nvPr/>
          </p:nvSpPr>
          <p:spPr>
            <a:xfrm>
              <a:off x="5408588" y="3560663"/>
              <a:ext cx="12861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solidFill>
                    <a:schemeClr val="accent6"/>
                  </a:solidFill>
                  <a:latin typeface="Comfortaa"/>
                  <a:ea typeface="Comfortaa"/>
                  <a:cs typeface="Comfortaa"/>
                  <a:sym typeface="Comfortaa"/>
                </a:rPr>
                <a:t>COP26</a:t>
              </a:r>
              <a:r>
                <a:rPr b="1" lang="fr-FR" sz="1800">
                  <a:latin typeface="Comfortaa"/>
                  <a:ea typeface="Comfortaa"/>
                  <a:cs typeface="Comfortaa"/>
                  <a:sym typeface="Comfortaa"/>
                </a:rPr>
                <a:t> </a:t>
              </a:r>
              <a:r>
                <a:rPr b="1" i="1" lang="fr-FR" sz="1700">
                  <a:latin typeface="Comfortaa"/>
                  <a:ea typeface="Comfortaa"/>
                  <a:cs typeface="Comfortaa"/>
                  <a:sym typeface="Comfortaa"/>
                </a:rPr>
                <a:t>Glasgow</a:t>
              </a:r>
              <a:endParaRPr b="1" i="1" sz="1700">
                <a:latin typeface="Comfortaa"/>
                <a:ea typeface="Comfortaa"/>
                <a:cs typeface="Comfortaa"/>
                <a:sym typeface="Comfortaa"/>
              </a:endParaRPr>
            </a:p>
          </p:txBody>
        </p:sp>
        <p:sp>
          <p:nvSpPr>
            <p:cNvPr id="1226" name="Google Shape;1226;g27a6cee56d1_1_3487"/>
            <p:cNvSpPr txBox="1"/>
            <p:nvPr/>
          </p:nvSpPr>
          <p:spPr>
            <a:xfrm>
              <a:off x="5408588" y="5123450"/>
              <a:ext cx="128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Novembre 2021</a:t>
              </a:r>
              <a:endParaRPr b="1" sz="1500">
                <a:latin typeface="Comfortaa"/>
                <a:ea typeface="Comfortaa"/>
                <a:cs typeface="Comfortaa"/>
                <a:sym typeface="Comfortaa"/>
              </a:endParaRPr>
            </a:p>
          </p:txBody>
        </p:sp>
        <p:sp>
          <p:nvSpPr>
            <p:cNvPr id="1227" name="Google Shape;1227;g27a6cee56d1_1_3487"/>
            <p:cNvSpPr txBox="1"/>
            <p:nvPr/>
          </p:nvSpPr>
          <p:spPr>
            <a:xfrm>
              <a:off x="8491625" y="5123450"/>
              <a:ext cx="128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Giugno</a:t>
              </a:r>
              <a:r>
                <a:rPr b="1" lang="fr-FR" sz="1500">
                  <a:latin typeface="Comfortaa"/>
                  <a:ea typeface="Comfortaa"/>
                  <a:cs typeface="Comfortaa"/>
                  <a:sym typeface="Comfortaa"/>
                </a:rPr>
                <a:t> </a:t>
              </a:r>
              <a:endParaRPr b="1" sz="1500">
                <a:latin typeface="Comfortaa"/>
                <a:ea typeface="Comfortaa"/>
                <a:cs typeface="Comfortaa"/>
                <a:sym typeface="Comfortaa"/>
              </a:endParaRPr>
            </a:p>
            <a:p>
              <a:pPr indent="0" lvl="0" marL="0" rtl="0" algn="ctr">
                <a:spcBef>
                  <a:spcPts val="0"/>
                </a:spcBef>
                <a:spcAft>
                  <a:spcPts val="0"/>
                </a:spcAft>
                <a:buNone/>
              </a:pPr>
              <a:r>
                <a:rPr b="1" lang="fr-FR" sz="1500">
                  <a:latin typeface="Comfortaa"/>
                  <a:ea typeface="Comfortaa"/>
                  <a:cs typeface="Comfortaa"/>
                  <a:sym typeface="Comfortaa"/>
                </a:rPr>
                <a:t>2022</a:t>
              </a:r>
              <a:endParaRPr b="1" sz="1500">
                <a:latin typeface="Comfortaa"/>
                <a:ea typeface="Comfortaa"/>
                <a:cs typeface="Comfortaa"/>
                <a:sym typeface="Comfortaa"/>
              </a:endParaRPr>
            </a:p>
          </p:txBody>
        </p:sp>
        <p:sp>
          <p:nvSpPr>
            <p:cNvPr id="1228" name="Google Shape;1228;g27a6cee56d1_1_3487"/>
            <p:cNvSpPr/>
            <p:nvPr/>
          </p:nvSpPr>
          <p:spPr>
            <a:xfrm>
              <a:off x="1490650" y="4748625"/>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g27a6cee56d1_1_3487"/>
            <p:cNvSpPr txBox="1"/>
            <p:nvPr/>
          </p:nvSpPr>
          <p:spPr>
            <a:xfrm>
              <a:off x="1272238" y="5125050"/>
              <a:ext cx="7113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1994</a:t>
              </a:r>
              <a:endParaRPr b="1" sz="1500">
                <a:latin typeface="Comfortaa"/>
                <a:ea typeface="Comfortaa"/>
                <a:cs typeface="Comfortaa"/>
                <a:sym typeface="Comfortaa"/>
              </a:endParaRPr>
            </a:p>
          </p:txBody>
        </p:sp>
        <p:sp>
          <p:nvSpPr>
            <p:cNvPr id="1230" name="Google Shape;1230;g27a6cee56d1_1_3487"/>
            <p:cNvSpPr txBox="1"/>
            <p:nvPr/>
          </p:nvSpPr>
          <p:spPr>
            <a:xfrm>
              <a:off x="984838" y="4046375"/>
              <a:ext cx="1286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latin typeface="Comfortaa"/>
                  <a:ea typeface="Comfortaa"/>
                  <a:cs typeface="Comfortaa"/>
                  <a:sym typeface="Comfortaa"/>
                </a:rPr>
                <a:t>UNFCCC</a:t>
              </a:r>
              <a:endParaRPr b="1" sz="1800">
                <a:latin typeface="Comfortaa"/>
                <a:ea typeface="Comfortaa"/>
                <a:cs typeface="Comfortaa"/>
                <a:sym typeface="Comfortaa"/>
              </a:endParaRPr>
            </a:p>
          </p:txBody>
        </p:sp>
        <p:sp>
          <p:nvSpPr>
            <p:cNvPr id="1231" name="Google Shape;1231;g27a6cee56d1_1_3487"/>
            <p:cNvSpPr/>
            <p:nvPr/>
          </p:nvSpPr>
          <p:spPr>
            <a:xfrm>
              <a:off x="8997413" y="4747013"/>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g27a6cee56d1_1_3487"/>
            <p:cNvSpPr txBox="1"/>
            <p:nvPr/>
          </p:nvSpPr>
          <p:spPr>
            <a:xfrm>
              <a:off x="8175131" y="3363075"/>
              <a:ext cx="19191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latin typeface="Comfortaa"/>
                  <a:ea typeface="Comfortaa"/>
                  <a:cs typeface="Comfortaa"/>
                  <a:sym typeface="Comfortaa"/>
                </a:rPr>
                <a:t>UN Ocean Conference</a:t>
              </a:r>
              <a:endParaRPr b="1" sz="1800">
                <a:latin typeface="Comfortaa"/>
                <a:ea typeface="Comfortaa"/>
                <a:cs typeface="Comfortaa"/>
                <a:sym typeface="Comfortaa"/>
              </a:endParaRPr>
            </a:p>
            <a:p>
              <a:pPr indent="0" lvl="0" marL="0" rtl="0" algn="ctr">
                <a:spcBef>
                  <a:spcPts val="0"/>
                </a:spcBef>
                <a:spcAft>
                  <a:spcPts val="0"/>
                </a:spcAft>
                <a:buNone/>
              </a:pPr>
              <a:r>
                <a:rPr b="1" lang="fr-FR" sz="1800">
                  <a:latin typeface="Comfortaa"/>
                  <a:ea typeface="Comfortaa"/>
                  <a:cs typeface="Comfortaa"/>
                  <a:sym typeface="Comfortaa"/>
                </a:rPr>
                <a:t>Li</a:t>
              </a:r>
              <a:r>
                <a:rPr b="1" i="1" lang="fr-FR" sz="1700">
                  <a:latin typeface="Comfortaa"/>
                  <a:ea typeface="Comfortaa"/>
                  <a:cs typeface="Comfortaa"/>
                  <a:sym typeface="Comfortaa"/>
                </a:rPr>
                <a:t>sbona</a:t>
              </a:r>
              <a:endParaRPr b="1" sz="1700">
                <a:latin typeface="Comfortaa"/>
                <a:ea typeface="Comfortaa"/>
                <a:cs typeface="Comfortaa"/>
                <a:sym typeface="Comfortaa"/>
              </a:endParaRPr>
            </a:p>
          </p:txBody>
        </p:sp>
        <p:cxnSp>
          <p:nvCxnSpPr>
            <p:cNvPr id="1233" name="Google Shape;1233;g27a6cee56d1_1_3487"/>
            <p:cNvCxnSpPr>
              <a:stCxn id="1230" idx="2"/>
              <a:endCxn id="1228" idx="0"/>
            </p:cNvCxnSpPr>
            <p:nvPr/>
          </p:nvCxnSpPr>
          <p:spPr>
            <a:xfrm>
              <a:off x="1627888" y="4508075"/>
              <a:ext cx="0" cy="240600"/>
            </a:xfrm>
            <a:prstGeom prst="straightConnector1">
              <a:avLst/>
            </a:prstGeom>
            <a:noFill/>
            <a:ln cap="flat" cmpd="sng" w="76200">
              <a:solidFill>
                <a:schemeClr val="dk2"/>
              </a:solidFill>
              <a:prstDash val="solid"/>
              <a:round/>
              <a:headEnd len="med" w="med" type="none"/>
              <a:tailEnd len="med" w="med" type="none"/>
            </a:ln>
          </p:spPr>
        </p:cxnSp>
        <p:cxnSp>
          <p:nvCxnSpPr>
            <p:cNvPr id="1234" name="Google Shape;1234;g27a6cee56d1_1_3487"/>
            <p:cNvCxnSpPr>
              <a:stCxn id="1217" idx="2"/>
              <a:endCxn id="1212" idx="0"/>
            </p:cNvCxnSpPr>
            <p:nvPr/>
          </p:nvCxnSpPr>
          <p:spPr>
            <a:xfrm>
              <a:off x="2646850" y="4363425"/>
              <a:ext cx="0" cy="385200"/>
            </a:xfrm>
            <a:prstGeom prst="straightConnector1">
              <a:avLst/>
            </a:prstGeom>
            <a:noFill/>
            <a:ln cap="flat" cmpd="sng" w="76200">
              <a:solidFill>
                <a:schemeClr val="dk2"/>
              </a:solidFill>
              <a:prstDash val="solid"/>
              <a:round/>
              <a:headEnd len="med" w="med" type="none"/>
              <a:tailEnd len="med" w="med" type="none"/>
            </a:ln>
          </p:spPr>
        </p:cxnSp>
        <p:cxnSp>
          <p:nvCxnSpPr>
            <p:cNvPr id="1235" name="Google Shape;1235;g27a6cee56d1_1_3487"/>
            <p:cNvCxnSpPr>
              <a:stCxn id="1219" idx="2"/>
            </p:cNvCxnSpPr>
            <p:nvPr/>
          </p:nvCxnSpPr>
          <p:spPr>
            <a:xfrm>
              <a:off x="4080175" y="4352438"/>
              <a:ext cx="0" cy="407100"/>
            </a:xfrm>
            <a:prstGeom prst="straightConnector1">
              <a:avLst/>
            </a:prstGeom>
            <a:noFill/>
            <a:ln cap="flat" cmpd="sng" w="76200">
              <a:solidFill>
                <a:schemeClr val="dk2"/>
              </a:solidFill>
              <a:prstDash val="solid"/>
              <a:round/>
              <a:headEnd len="med" w="med" type="none"/>
              <a:tailEnd len="med" w="med" type="none"/>
            </a:ln>
          </p:spPr>
        </p:cxnSp>
        <p:cxnSp>
          <p:nvCxnSpPr>
            <p:cNvPr id="1236" name="Google Shape;1236;g27a6cee56d1_1_3487"/>
            <p:cNvCxnSpPr>
              <a:stCxn id="1225" idx="2"/>
            </p:cNvCxnSpPr>
            <p:nvPr/>
          </p:nvCxnSpPr>
          <p:spPr>
            <a:xfrm>
              <a:off x="6051638" y="4283963"/>
              <a:ext cx="0" cy="475500"/>
            </a:xfrm>
            <a:prstGeom prst="straightConnector1">
              <a:avLst/>
            </a:prstGeom>
            <a:noFill/>
            <a:ln cap="flat" cmpd="sng" w="76200">
              <a:solidFill>
                <a:schemeClr val="dk2"/>
              </a:solidFill>
              <a:prstDash val="solid"/>
              <a:round/>
              <a:headEnd len="med" w="med" type="none"/>
              <a:tailEnd len="med" w="med" type="none"/>
            </a:ln>
          </p:spPr>
        </p:cxnSp>
        <p:sp>
          <p:nvSpPr>
            <p:cNvPr id="1237" name="Google Shape;1237;g27a6cee56d1_1_3487"/>
            <p:cNvSpPr txBox="1"/>
            <p:nvPr/>
          </p:nvSpPr>
          <p:spPr>
            <a:xfrm>
              <a:off x="10396400" y="5123450"/>
              <a:ext cx="128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500">
                  <a:latin typeface="Comfortaa"/>
                  <a:ea typeface="Comfortaa"/>
                  <a:cs typeface="Comfortaa"/>
                  <a:sym typeface="Comfortaa"/>
                </a:rPr>
                <a:t>Novembre</a:t>
              </a:r>
              <a:endParaRPr b="1" sz="1500">
                <a:latin typeface="Comfortaa"/>
                <a:ea typeface="Comfortaa"/>
                <a:cs typeface="Comfortaa"/>
                <a:sym typeface="Comfortaa"/>
              </a:endParaRPr>
            </a:p>
            <a:p>
              <a:pPr indent="0" lvl="0" marL="0" rtl="0" algn="ctr">
                <a:spcBef>
                  <a:spcPts val="0"/>
                </a:spcBef>
                <a:spcAft>
                  <a:spcPts val="0"/>
                </a:spcAft>
                <a:buNone/>
              </a:pPr>
              <a:r>
                <a:rPr b="1" lang="fr-FR" sz="1500">
                  <a:latin typeface="Comfortaa"/>
                  <a:ea typeface="Comfortaa"/>
                  <a:cs typeface="Comfortaa"/>
                  <a:sym typeface="Comfortaa"/>
                </a:rPr>
                <a:t>2022</a:t>
              </a:r>
              <a:endParaRPr b="1" sz="1500">
                <a:latin typeface="Comfortaa"/>
                <a:ea typeface="Comfortaa"/>
                <a:cs typeface="Comfortaa"/>
                <a:sym typeface="Comfortaa"/>
              </a:endParaRPr>
            </a:p>
          </p:txBody>
        </p:sp>
        <p:sp>
          <p:nvSpPr>
            <p:cNvPr id="1238" name="Google Shape;1238;g27a6cee56d1_1_3487"/>
            <p:cNvSpPr/>
            <p:nvPr/>
          </p:nvSpPr>
          <p:spPr>
            <a:xfrm>
              <a:off x="10902188" y="4747013"/>
              <a:ext cx="274500" cy="274500"/>
            </a:xfrm>
            <a:prstGeom prst="ellipse">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g27a6cee56d1_1_3487"/>
            <p:cNvSpPr txBox="1"/>
            <p:nvPr/>
          </p:nvSpPr>
          <p:spPr>
            <a:xfrm>
              <a:off x="10079906" y="3079450"/>
              <a:ext cx="19191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800">
                  <a:solidFill>
                    <a:schemeClr val="accent6"/>
                  </a:solidFill>
                  <a:latin typeface="Comfortaa"/>
                  <a:ea typeface="Comfortaa"/>
                  <a:cs typeface="Comfortaa"/>
                  <a:sym typeface="Comfortaa"/>
                </a:rPr>
                <a:t>COP27 </a:t>
              </a:r>
              <a:endParaRPr b="1" sz="1800">
                <a:solidFill>
                  <a:schemeClr val="accent6"/>
                </a:solidFill>
                <a:latin typeface="Comfortaa"/>
                <a:ea typeface="Comfortaa"/>
                <a:cs typeface="Comfortaa"/>
                <a:sym typeface="Comfortaa"/>
              </a:endParaRPr>
            </a:p>
            <a:p>
              <a:pPr indent="0" lvl="0" marL="0" rtl="0" algn="ctr">
                <a:spcBef>
                  <a:spcPts val="0"/>
                </a:spcBef>
                <a:spcAft>
                  <a:spcPts val="0"/>
                </a:spcAft>
                <a:buNone/>
              </a:pPr>
              <a:r>
                <a:rPr b="1" i="1" lang="fr-FR" sz="1700">
                  <a:latin typeface="Comfortaa"/>
                  <a:ea typeface="Comfortaa"/>
                  <a:cs typeface="Comfortaa"/>
                  <a:sym typeface="Comfortaa"/>
                </a:rPr>
                <a:t>Sharm El-Sheikh</a:t>
              </a:r>
              <a:endParaRPr b="1" i="1" sz="1700">
                <a:latin typeface="Comfortaa"/>
                <a:ea typeface="Comfortaa"/>
                <a:cs typeface="Comfortaa"/>
                <a:sym typeface="Comfortaa"/>
              </a:endParaRPr>
            </a:p>
          </p:txBody>
        </p:sp>
        <p:cxnSp>
          <p:nvCxnSpPr>
            <p:cNvPr id="1240" name="Google Shape;1240;g27a6cee56d1_1_3487"/>
            <p:cNvCxnSpPr>
              <a:stCxn id="1222" idx="2"/>
              <a:endCxn id="1221" idx="0"/>
            </p:cNvCxnSpPr>
            <p:nvPr/>
          </p:nvCxnSpPr>
          <p:spPr>
            <a:xfrm>
              <a:off x="7517288" y="3933838"/>
              <a:ext cx="0" cy="813300"/>
            </a:xfrm>
            <a:prstGeom prst="straightConnector1">
              <a:avLst/>
            </a:prstGeom>
            <a:noFill/>
            <a:ln cap="flat" cmpd="sng" w="76200">
              <a:solidFill>
                <a:schemeClr val="dk2"/>
              </a:solidFill>
              <a:prstDash val="solid"/>
              <a:round/>
              <a:headEnd len="med" w="med" type="none"/>
              <a:tailEnd len="med" w="med" type="none"/>
            </a:ln>
          </p:spPr>
        </p:cxnSp>
        <p:cxnSp>
          <p:nvCxnSpPr>
            <p:cNvPr id="1241" name="Google Shape;1241;g27a6cee56d1_1_3487"/>
            <p:cNvCxnSpPr>
              <a:endCxn id="1238" idx="0"/>
            </p:cNvCxnSpPr>
            <p:nvPr/>
          </p:nvCxnSpPr>
          <p:spPr>
            <a:xfrm>
              <a:off x="11039438" y="4375013"/>
              <a:ext cx="0" cy="372000"/>
            </a:xfrm>
            <a:prstGeom prst="straightConnector1">
              <a:avLst/>
            </a:prstGeom>
            <a:noFill/>
            <a:ln cap="flat" cmpd="sng" w="76200">
              <a:solidFill>
                <a:schemeClr val="dk2"/>
              </a:solidFill>
              <a:prstDash val="solid"/>
              <a:round/>
              <a:headEnd len="med" w="med" type="none"/>
              <a:tailEnd len="med" w="med" type="none"/>
            </a:ln>
          </p:spPr>
        </p:cxnSp>
        <p:cxnSp>
          <p:nvCxnSpPr>
            <p:cNvPr id="1242" name="Google Shape;1242;g27a6cee56d1_1_3487"/>
            <p:cNvCxnSpPr>
              <a:stCxn id="1232" idx="2"/>
              <a:endCxn id="1231" idx="0"/>
            </p:cNvCxnSpPr>
            <p:nvPr/>
          </p:nvCxnSpPr>
          <p:spPr>
            <a:xfrm>
              <a:off x="9134681" y="4378875"/>
              <a:ext cx="0" cy="368100"/>
            </a:xfrm>
            <a:prstGeom prst="straightConnector1">
              <a:avLst/>
            </a:prstGeom>
            <a:noFill/>
            <a:ln cap="flat" cmpd="sng" w="76200">
              <a:solidFill>
                <a:schemeClr val="dk2"/>
              </a:solidFill>
              <a:prstDash val="solid"/>
              <a:round/>
              <a:headEnd len="med" w="med" type="none"/>
              <a:tailEnd len="med" w="med" type="none"/>
            </a:ln>
          </p:spPr>
        </p:cxnSp>
      </p:grpSp>
      <p:sp>
        <p:nvSpPr>
          <p:cNvPr id="1243" name="Google Shape;1243;g27a6cee56d1_1_3487"/>
          <p:cNvSpPr/>
          <p:nvPr/>
        </p:nvSpPr>
        <p:spPr>
          <a:xfrm>
            <a:off x="348900" y="5245550"/>
            <a:ext cx="10659000" cy="110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FR" sz="1800">
                <a:solidFill>
                  <a:schemeClr val="accent2"/>
                </a:solidFill>
                <a:latin typeface="Comfortaa"/>
                <a:ea typeface="Comfortaa"/>
                <a:cs typeface="Comfortaa"/>
                <a:sym typeface="Comfortaa"/>
              </a:rPr>
              <a:t>IPCC</a:t>
            </a:r>
            <a:r>
              <a:rPr b="1" lang="fr-FR" sz="1800">
                <a:solidFill>
                  <a:schemeClr val="dk1"/>
                </a:solidFill>
                <a:latin typeface="Comfortaa"/>
                <a:ea typeface="Comfortaa"/>
                <a:cs typeface="Comfortaa"/>
                <a:sym typeface="Comfortaa"/>
              </a:rPr>
              <a:t>:</a:t>
            </a:r>
            <a:r>
              <a:rPr lang="fr-FR" sz="1800">
                <a:solidFill>
                  <a:schemeClr val="dk1"/>
                </a:solidFill>
                <a:latin typeface="Comfortaa"/>
                <a:ea typeface="Comfortaa"/>
                <a:cs typeface="Comfortaa"/>
                <a:sym typeface="Comfortaa"/>
              </a:rPr>
              <a:t> Intergovernmental Panel on Climate Change</a:t>
            </a:r>
            <a:endParaRPr sz="18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fr-FR" sz="1800">
                <a:solidFill>
                  <a:schemeClr val="accent6"/>
                </a:solidFill>
                <a:latin typeface="Comfortaa"/>
                <a:ea typeface="Comfortaa"/>
                <a:cs typeface="Comfortaa"/>
                <a:sym typeface="Comfortaa"/>
              </a:rPr>
              <a:t>COP </a:t>
            </a:r>
            <a:r>
              <a:rPr b="1" lang="fr-FR" sz="1800">
                <a:solidFill>
                  <a:schemeClr val="dk1"/>
                </a:solidFill>
                <a:latin typeface="Comfortaa"/>
                <a:ea typeface="Comfortaa"/>
                <a:cs typeface="Comfortaa"/>
                <a:sym typeface="Comfortaa"/>
              </a:rPr>
              <a:t>: </a:t>
            </a:r>
            <a:r>
              <a:rPr lang="fr-FR" sz="1800">
                <a:solidFill>
                  <a:schemeClr val="dk1"/>
                </a:solidFill>
                <a:latin typeface="Comfortaa"/>
                <a:ea typeface="Comfortaa"/>
                <a:cs typeface="Comfortaa"/>
                <a:sym typeface="Comfortaa"/>
              </a:rPr>
              <a:t>Conference Of Parties</a:t>
            </a:r>
            <a:endParaRPr sz="1800">
              <a:solidFill>
                <a:schemeClr val="dk1"/>
              </a:solidFill>
              <a:latin typeface="Comfortaa"/>
              <a:ea typeface="Comfortaa"/>
              <a:cs typeface="Comfortaa"/>
              <a:sym typeface="Comfortaa"/>
            </a:endParaRPr>
          </a:p>
          <a:p>
            <a:pPr indent="0" lvl="0" marL="0" rtl="0" algn="l">
              <a:spcBef>
                <a:spcPts val="0"/>
              </a:spcBef>
              <a:spcAft>
                <a:spcPts val="0"/>
              </a:spcAft>
              <a:buNone/>
            </a:pPr>
            <a:r>
              <a:rPr b="1" lang="fr-FR" sz="1800">
                <a:solidFill>
                  <a:schemeClr val="dk1"/>
                </a:solidFill>
                <a:latin typeface="Comfortaa"/>
                <a:ea typeface="Comfortaa"/>
                <a:cs typeface="Comfortaa"/>
                <a:sym typeface="Comfortaa"/>
              </a:rPr>
              <a:t>UNFCCC </a:t>
            </a:r>
            <a:r>
              <a:rPr lang="fr-FR" sz="1800">
                <a:solidFill>
                  <a:schemeClr val="dk1"/>
                </a:solidFill>
                <a:latin typeface="Comfortaa"/>
                <a:ea typeface="Comfortaa"/>
                <a:cs typeface="Comfortaa"/>
                <a:sym typeface="Comfortaa"/>
              </a:rPr>
              <a:t>: United Nations Framework Convention on Climate Change</a:t>
            </a:r>
            <a:endParaRPr sz="1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800">
              <a:solidFill>
                <a:schemeClr val="dk1"/>
              </a:solidFill>
              <a:latin typeface="Comfortaa"/>
              <a:ea typeface="Comfortaa"/>
              <a:cs typeface="Comfortaa"/>
              <a:sym typeface="Comfortaa"/>
            </a:endParaRPr>
          </a:p>
        </p:txBody>
      </p:sp>
      <p:sp>
        <p:nvSpPr>
          <p:cNvPr id="1244" name="Google Shape;1244;g27a6cee56d1_1_3487"/>
          <p:cNvSpPr txBox="1"/>
          <p:nvPr/>
        </p:nvSpPr>
        <p:spPr>
          <a:xfrm>
            <a:off x="348900" y="4721550"/>
            <a:ext cx="1842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000">
                <a:latin typeface="Comfortaa"/>
                <a:ea typeface="Comfortaa"/>
                <a:cs typeface="Comfortaa"/>
                <a:sym typeface="Comfortaa"/>
              </a:rPr>
              <a:t>Wassat?</a:t>
            </a:r>
            <a:endParaRPr b="1" sz="2000">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g27a6cee56d1_1_408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sz="2400">
                <a:solidFill>
                  <a:srgbClr val="44546A"/>
                </a:solidFill>
              </a:rPr>
              <a:t>L’obiettivo  2°C</a:t>
            </a:r>
            <a:endParaRPr/>
          </a:p>
        </p:txBody>
      </p:sp>
      <p:sp>
        <p:nvSpPr>
          <p:cNvPr id="1251" name="Google Shape;1251;g27a6cee56d1_1_4080"/>
          <p:cNvSpPr txBox="1"/>
          <p:nvPr/>
        </p:nvSpPr>
        <p:spPr>
          <a:xfrm>
            <a:off x="255840" y="5792887"/>
            <a:ext cx="11424000" cy="954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fr-FR" sz="1800">
                <a:solidFill>
                  <a:srgbClr val="666666"/>
                </a:solidFill>
                <a:latin typeface="Corbel"/>
                <a:ea typeface="Corbel"/>
                <a:cs typeface="Corbel"/>
                <a:sym typeface="Corbel"/>
              </a:rPr>
              <a:t>L'accordo di Parigi mira a limitare il riscaldamento globale "mantenendo l'aumento della temperatura media globale ben al di sotto di 2°C rispetto ai livelli preindustriali e proseguendo gli sforzi per limitare l'aumento della temperatura a 1,5°C rispetto ai livelli preindustriali"  🡪 l'obiettivo è aderire allo scenario RCP 2.6.</a:t>
            </a:r>
            <a:endParaRPr b="0" i="0" sz="1400" u="none" cap="none" strike="noStrike">
              <a:solidFill>
                <a:srgbClr val="000000"/>
              </a:solidFill>
              <a:latin typeface="Arial"/>
              <a:ea typeface="Arial"/>
              <a:cs typeface="Arial"/>
              <a:sym typeface="Arial"/>
            </a:endParaRPr>
          </a:p>
        </p:txBody>
      </p:sp>
      <p:sp>
        <p:nvSpPr>
          <p:cNvPr id="1252" name="Google Shape;1252;g27a6cee56d1_1_4080"/>
          <p:cNvSpPr txBox="1"/>
          <p:nvPr/>
        </p:nvSpPr>
        <p:spPr>
          <a:xfrm>
            <a:off x="6062200" y="1272800"/>
            <a:ext cx="6246600" cy="3463200"/>
          </a:xfrm>
          <a:prstGeom prst="rect">
            <a:avLst/>
          </a:prstGeom>
          <a:noFill/>
          <a:ln>
            <a:noFill/>
          </a:ln>
        </p:spPr>
        <p:txBody>
          <a:bodyPr anchorCtr="0" anchor="t" bIns="91425" lIns="91425" spcFirstLastPara="1" rIns="91425" wrap="square" tIns="91425">
            <a:spAutoFit/>
          </a:bodyPr>
          <a:lstStyle/>
          <a:p>
            <a:pPr indent="0" lvl="0" marL="158750" marR="0" rtl="0" algn="l">
              <a:lnSpc>
                <a:spcPct val="100000"/>
              </a:lnSpc>
              <a:spcBef>
                <a:spcPts val="0"/>
              </a:spcBef>
              <a:spcAft>
                <a:spcPts val="0"/>
              </a:spcAft>
              <a:buClr>
                <a:srgbClr val="000000"/>
              </a:buClr>
              <a:buSzPts val="1200"/>
              <a:buFont typeface="Arial"/>
              <a:buNone/>
            </a:pPr>
            <a:r>
              <a:rPr b="1" lang="fr-FR" sz="1500">
                <a:solidFill>
                  <a:schemeClr val="lt1"/>
                </a:solidFill>
                <a:highlight>
                  <a:srgbClr val="CC4125"/>
                </a:highlight>
              </a:rPr>
              <a:t>C7</a:t>
            </a:r>
            <a:r>
              <a:rPr b="0" i="0" lang="fr-FR" sz="1500" u="none" cap="none" strike="noStrike">
                <a:solidFill>
                  <a:schemeClr val="lt1"/>
                </a:solidFill>
                <a:highlight>
                  <a:srgbClr val="CC4125"/>
                </a:highlight>
                <a:latin typeface="Arial"/>
                <a:ea typeface="Arial"/>
                <a:cs typeface="Arial"/>
                <a:sym typeface="Arial"/>
              </a:rPr>
              <a:t> </a:t>
            </a:r>
            <a:r>
              <a:rPr lang="fr-FR" sz="1500">
                <a:solidFill>
                  <a:srgbClr val="777777"/>
                </a:solidFill>
              </a:rPr>
              <a:t> Politiche attuali + promesse per il 2030</a:t>
            </a:r>
            <a:endParaRPr sz="1500">
              <a:solidFill>
                <a:srgbClr val="777777"/>
              </a:solidFill>
            </a:endParaRPr>
          </a:p>
          <a:p>
            <a:pPr indent="0" lvl="0" marL="158750" marR="0" rtl="0" algn="l">
              <a:lnSpc>
                <a:spcPct val="100000"/>
              </a:lnSpc>
              <a:spcBef>
                <a:spcPts val="0"/>
              </a:spcBef>
              <a:spcAft>
                <a:spcPts val="0"/>
              </a:spcAft>
              <a:buClr>
                <a:srgbClr val="000000"/>
              </a:buClr>
              <a:buSzPts val="1200"/>
              <a:buFont typeface="Arial"/>
              <a:buNone/>
            </a:pPr>
            <a:r>
              <a:rPr lang="fr-FR" sz="1500">
                <a:solidFill>
                  <a:srgbClr val="777777"/>
                </a:solidFill>
              </a:rPr>
              <a:t>=&gt; riscaldamento limitato a +4°C (&gt;50%)</a:t>
            </a:r>
            <a:endParaRPr sz="1500">
              <a:solidFill>
                <a:srgbClr val="777777"/>
              </a:solidFill>
            </a:endParaRPr>
          </a:p>
          <a:p>
            <a:pPr indent="0" lvl="0" marL="158750" marR="0" rtl="0" algn="l">
              <a:lnSpc>
                <a:spcPct val="100000"/>
              </a:lnSpc>
              <a:spcBef>
                <a:spcPts val="0"/>
              </a:spcBef>
              <a:spcAft>
                <a:spcPts val="0"/>
              </a:spcAft>
              <a:buClr>
                <a:schemeClr val="dk1"/>
              </a:buClr>
              <a:buSzPts val="1100"/>
              <a:buFont typeface="Arial"/>
              <a:buNone/>
            </a:pPr>
            <a:r>
              <a:t/>
            </a:r>
            <a:endParaRPr b="1" i="0" sz="1500" u="none" cap="none" strike="noStrike">
              <a:solidFill>
                <a:srgbClr val="777777"/>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200"/>
              <a:buFont typeface="Arial"/>
              <a:buNone/>
            </a:pPr>
            <a:r>
              <a:rPr b="1" lang="fr-FR" sz="1500">
                <a:solidFill>
                  <a:schemeClr val="lt1"/>
                </a:solidFill>
                <a:highlight>
                  <a:srgbClr val="F6B26B"/>
                </a:highlight>
              </a:rPr>
              <a:t>C6 </a:t>
            </a:r>
            <a:r>
              <a:rPr lang="fr-FR" sz="1500">
                <a:solidFill>
                  <a:srgbClr val="777777"/>
                </a:solidFill>
              </a:rPr>
              <a:t> Le emissioni si stabilizzano a un livello basso prima della fine del 21° secolo =&gt; riscaldamento limitato a +3°C (&gt;50%)</a:t>
            </a:r>
            <a:endParaRPr sz="1700"/>
          </a:p>
          <a:p>
            <a:pPr indent="0" lvl="0" marL="158750" marR="0" rtl="0" algn="l">
              <a:lnSpc>
                <a:spcPct val="100000"/>
              </a:lnSpc>
              <a:spcBef>
                <a:spcPts val="0"/>
              </a:spcBef>
              <a:spcAft>
                <a:spcPts val="0"/>
              </a:spcAft>
              <a:buClr>
                <a:srgbClr val="000000"/>
              </a:buClr>
              <a:buSzPts val="1200"/>
              <a:buFont typeface="Arial"/>
              <a:buNone/>
            </a:pPr>
            <a:r>
              <a:t/>
            </a:r>
            <a:endParaRPr sz="1700"/>
          </a:p>
          <a:p>
            <a:pPr indent="0" lvl="0" marL="158750" marR="0" rtl="0" algn="l">
              <a:lnSpc>
                <a:spcPct val="100000"/>
              </a:lnSpc>
              <a:spcBef>
                <a:spcPts val="0"/>
              </a:spcBef>
              <a:spcAft>
                <a:spcPts val="0"/>
              </a:spcAft>
              <a:buClr>
                <a:srgbClr val="000000"/>
              </a:buClr>
              <a:buSzPts val="1200"/>
              <a:buFont typeface="Arial"/>
              <a:buNone/>
            </a:pPr>
            <a:r>
              <a:rPr b="1" lang="fr-FR" sz="1500">
                <a:solidFill>
                  <a:schemeClr val="lt1"/>
                </a:solidFill>
                <a:highlight>
                  <a:srgbClr val="B4A7D6"/>
                </a:highlight>
              </a:rPr>
              <a:t>C3 </a:t>
            </a:r>
            <a:r>
              <a:rPr b="0" i="0" lang="fr-FR" sz="1500" u="none" cap="none" strike="noStrike">
                <a:solidFill>
                  <a:srgbClr val="777777"/>
                </a:solidFill>
                <a:latin typeface="Arial"/>
                <a:ea typeface="Arial"/>
                <a:cs typeface="Arial"/>
                <a:sym typeface="Arial"/>
              </a:rPr>
              <a:t> </a:t>
            </a:r>
            <a:r>
              <a:rPr lang="fr-FR" sz="1500">
                <a:solidFill>
                  <a:srgbClr val="777777"/>
                </a:solidFill>
              </a:rPr>
              <a:t>Rafforzamento progressivo delle misure di mitigazione a breve termine=&gt; riscaldamento limitato a 2°C (&gt;67%)</a:t>
            </a:r>
            <a:endParaRPr sz="1500">
              <a:solidFill>
                <a:srgbClr val="777777"/>
              </a:solidFill>
            </a:endParaRPr>
          </a:p>
          <a:p>
            <a:pPr indent="0" lvl="0" marL="158750" marR="0" rtl="0" algn="l">
              <a:lnSpc>
                <a:spcPct val="100000"/>
              </a:lnSpc>
              <a:spcBef>
                <a:spcPts val="0"/>
              </a:spcBef>
              <a:spcAft>
                <a:spcPts val="0"/>
              </a:spcAft>
              <a:buClr>
                <a:schemeClr val="dk1"/>
              </a:buClr>
              <a:buSzPts val="1100"/>
              <a:buFont typeface="Arial"/>
              <a:buNone/>
            </a:pPr>
            <a:r>
              <a:t/>
            </a:r>
            <a:endParaRPr b="0" i="0" sz="1500" u="none" cap="none" strike="noStrike">
              <a:solidFill>
                <a:srgbClr val="777777"/>
              </a:solidFill>
              <a:latin typeface="Arial"/>
              <a:ea typeface="Arial"/>
              <a:cs typeface="Arial"/>
              <a:sym typeface="Arial"/>
            </a:endParaRPr>
          </a:p>
          <a:p>
            <a:pPr indent="0" lvl="0" marL="158750" marR="0" rtl="0" algn="l">
              <a:lnSpc>
                <a:spcPct val="100000"/>
              </a:lnSpc>
              <a:spcBef>
                <a:spcPts val="0"/>
              </a:spcBef>
              <a:spcAft>
                <a:spcPts val="0"/>
              </a:spcAft>
              <a:buClr>
                <a:schemeClr val="dk1"/>
              </a:buClr>
              <a:buSzPts val="1100"/>
              <a:buFont typeface="Arial"/>
              <a:buNone/>
            </a:pPr>
            <a:r>
              <a:rPr b="1" lang="fr-FR" sz="1500">
                <a:solidFill>
                  <a:schemeClr val="lt1"/>
                </a:solidFill>
                <a:highlight>
                  <a:srgbClr val="5597D3"/>
                </a:highlight>
              </a:rPr>
              <a:t>C1</a:t>
            </a:r>
            <a:r>
              <a:rPr b="0" i="0" lang="fr-FR" sz="1500" u="none" cap="none" strike="noStrike">
                <a:solidFill>
                  <a:srgbClr val="777777"/>
                </a:solidFill>
                <a:latin typeface="Arial"/>
                <a:ea typeface="Arial"/>
                <a:cs typeface="Arial"/>
                <a:sym typeface="Arial"/>
              </a:rPr>
              <a:t> </a:t>
            </a:r>
            <a:r>
              <a:rPr lang="fr-FR" sz="1500">
                <a:solidFill>
                  <a:srgbClr val="777777"/>
                </a:solidFill>
              </a:rPr>
              <a:t>(&gt;50%)Diversi scenari di riduzione drastica</a:t>
            </a:r>
            <a:endParaRPr sz="1500">
              <a:solidFill>
                <a:srgbClr val="777777"/>
              </a:solidFill>
            </a:endParaRPr>
          </a:p>
          <a:p>
            <a:pPr indent="0" lvl="0" marL="158750" marR="0" rtl="0" algn="l">
              <a:lnSpc>
                <a:spcPct val="100000"/>
              </a:lnSpc>
              <a:spcBef>
                <a:spcPts val="0"/>
              </a:spcBef>
              <a:spcAft>
                <a:spcPts val="0"/>
              </a:spcAft>
              <a:buClr>
                <a:schemeClr val="dk1"/>
              </a:buClr>
              <a:buSzPts val="1100"/>
              <a:buFont typeface="Arial"/>
              <a:buNone/>
            </a:pPr>
            <a:r>
              <a:rPr lang="fr-FR" sz="1500">
                <a:solidFill>
                  <a:srgbClr val="777777"/>
                </a:solidFill>
              </a:rPr>
              <a:t>=&gt; riscaldamento limitato a 1,5°C, con superamento nullo o molto basso (&gt;50%)</a:t>
            </a:r>
            <a:endParaRPr sz="1500">
              <a:solidFill>
                <a:srgbClr val="777777"/>
              </a:solidFill>
            </a:endParaRPr>
          </a:p>
          <a:p>
            <a:pPr indent="0" lvl="0" marL="158750" marR="0" rtl="0" algn="l">
              <a:lnSpc>
                <a:spcPct val="100000"/>
              </a:lnSpc>
              <a:spcBef>
                <a:spcPts val="0"/>
              </a:spcBef>
              <a:spcAft>
                <a:spcPts val="0"/>
              </a:spcAft>
              <a:buClr>
                <a:schemeClr val="dk1"/>
              </a:buClr>
              <a:buSzPts val="1100"/>
              <a:buFont typeface="Arial"/>
              <a:buNone/>
            </a:pPr>
            <a:r>
              <a:t/>
            </a:r>
            <a:endParaRPr sz="1500">
              <a:solidFill>
                <a:srgbClr val="777777"/>
              </a:solidFill>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rgbClr val="000000"/>
              </a:solidFill>
              <a:latin typeface="Comfortaa"/>
              <a:ea typeface="Comfortaa"/>
              <a:cs typeface="Comfortaa"/>
              <a:sym typeface="Comfortaa"/>
            </a:endParaRPr>
          </a:p>
        </p:txBody>
      </p:sp>
      <p:pic>
        <p:nvPicPr>
          <p:cNvPr id="1253" name="Google Shape;1253;g27a6cee56d1_1_4080"/>
          <p:cNvPicPr preferRelativeResize="0"/>
          <p:nvPr/>
        </p:nvPicPr>
        <p:blipFill rotWithShape="1">
          <a:blip r:embed="rId3">
            <a:alphaModFix/>
          </a:blip>
          <a:srcRect b="0" l="16729" r="0" t="0"/>
          <a:stretch/>
        </p:blipFill>
        <p:spPr>
          <a:xfrm>
            <a:off x="146200" y="1166400"/>
            <a:ext cx="5811275" cy="4541200"/>
          </a:xfrm>
          <a:prstGeom prst="rect">
            <a:avLst/>
          </a:prstGeom>
          <a:noFill/>
          <a:ln>
            <a:noFill/>
          </a:ln>
        </p:spPr>
      </p:pic>
      <p:grpSp>
        <p:nvGrpSpPr>
          <p:cNvPr id="1254" name="Google Shape;1254;g27a6cee56d1_1_4080"/>
          <p:cNvGrpSpPr/>
          <p:nvPr/>
        </p:nvGrpSpPr>
        <p:grpSpPr>
          <a:xfrm>
            <a:off x="5957475" y="4403125"/>
            <a:ext cx="6120000" cy="1280100"/>
            <a:chOff x="6400575" y="4233900"/>
            <a:chExt cx="6120000" cy="1280100"/>
          </a:xfrm>
        </p:grpSpPr>
        <p:sp>
          <p:nvSpPr>
            <p:cNvPr id="1255" name="Google Shape;1255;g27a6cee56d1_1_4080"/>
            <p:cNvSpPr/>
            <p:nvPr/>
          </p:nvSpPr>
          <p:spPr>
            <a:xfrm>
              <a:off x="6400575" y="4233900"/>
              <a:ext cx="6120000" cy="12801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g27a6cee56d1_1_4080"/>
            <p:cNvSpPr txBox="1"/>
            <p:nvPr/>
          </p:nvSpPr>
          <p:spPr>
            <a:xfrm>
              <a:off x="8461275" y="4369100"/>
              <a:ext cx="3993300" cy="384900"/>
            </a:xfrm>
            <a:prstGeom prst="rect">
              <a:avLst/>
            </a:prstGeom>
            <a:noFill/>
            <a:ln>
              <a:noFill/>
            </a:ln>
          </p:spPr>
          <p:txBody>
            <a:bodyPr anchorCtr="0" anchor="t" bIns="91425" lIns="91425" spcFirstLastPara="1" rIns="91425" wrap="square" tIns="91425">
              <a:spAutoFit/>
            </a:bodyPr>
            <a:lstStyle/>
            <a:p>
              <a:pPr indent="0" lvl="0" marL="158750" rtl="0" algn="l">
                <a:spcBef>
                  <a:spcPts val="0"/>
                </a:spcBef>
                <a:spcAft>
                  <a:spcPts val="0"/>
                </a:spcAft>
                <a:buNone/>
              </a:pPr>
              <a:r>
                <a:rPr lang="fr-FR" sz="1300">
                  <a:solidFill>
                    <a:srgbClr val="777777"/>
                  </a:solidFill>
                </a:rPr>
                <a:t>Scenario basato sulla sobrietà (bassa domanda)</a:t>
              </a:r>
              <a:endParaRPr sz="1500"/>
            </a:p>
          </p:txBody>
        </p:sp>
        <p:pic>
          <p:nvPicPr>
            <p:cNvPr id="1257" name="Google Shape;1257;g27a6cee56d1_1_4080"/>
            <p:cNvPicPr preferRelativeResize="0"/>
            <p:nvPr/>
          </p:nvPicPr>
          <p:blipFill rotWithShape="1">
            <a:blip r:embed="rId4">
              <a:alphaModFix/>
            </a:blip>
            <a:srcRect b="0" l="36216" r="47309" t="71169"/>
            <a:stretch/>
          </p:blipFill>
          <p:spPr>
            <a:xfrm>
              <a:off x="6549450" y="4332125"/>
              <a:ext cx="2008925" cy="1083650"/>
            </a:xfrm>
            <a:prstGeom prst="rect">
              <a:avLst/>
            </a:prstGeom>
            <a:noFill/>
            <a:ln>
              <a:noFill/>
            </a:ln>
          </p:spPr>
        </p:pic>
        <p:sp>
          <p:nvSpPr>
            <p:cNvPr id="1258" name="Google Shape;1258;g27a6cee56d1_1_4080"/>
            <p:cNvSpPr txBox="1"/>
            <p:nvPr/>
          </p:nvSpPr>
          <p:spPr>
            <a:xfrm>
              <a:off x="8461275" y="4681500"/>
              <a:ext cx="3993300" cy="384900"/>
            </a:xfrm>
            <a:prstGeom prst="rect">
              <a:avLst/>
            </a:prstGeom>
            <a:noFill/>
            <a:ln>
              <a:noFill/>
            </a:ln>
          </p:spPr>
          <p:txBody>
            <a:bodyPr anchorCtr="0" anchor="t" bIns="91425" lIns="91425" spcFirstLastPara="1" rIns="91425" wrap="square" tIns="91425">
              <a:spAutoFit/>
            </a:bodyPr>
            <a:lstStyle/>
            <a:p>
              <a:pPr indent="0" lvl="0" marL="158750" rtl="0" algn="l">
                <a:spcBef>
                  <a:spcPts val="0"/>
                </a:spcBef>
                <a:spcAft>
                  <a:spcPts val="0"/>
                </a:spcAft>
                <a:buNone/>
              </a:pPr>
              <a:r>
                <a:rPr lang="fr-FR" sz="1300">
                  <a:solidFill>
                    <a:srgbClr val="777777"/>
                  </a:solidFill>
                </a:rPr>
                <a:t>Elevato utilizzo di energie rinnovabili</a:t>
              </a:r>
              <a:endParaRPr sz="1500"/>
            </a:p>
          </p:txBody>
        </p:sp>
        <p:sp>
          <p:nvSpPr>
            <p:cNvPr id="1259" name="Google Shape;1259;g27a6cee56d1_1_4080"/>
            <p:cNvSpPr txBox="1"/>
            <p:nvPr/>
          </p:nvSpPr>
          <p:spPr>
            <a:xfrm>
              <a:off x="8461275" y="5072563"/>
              <a:ext cx="3993300" cy="384900"/>
            </a:xfrm>
            <a:prstGeom prst="rect">
              <a:avLst/>
            </a:prstGeom>
            <a:noFill/>
            <a:ln>
              <a:noFill/>
            </a:ln>
          </p:spPr>
          <p:txBody>
            <a:bodyPr anchorCtr="0" anchor="t" bIns="91425" lIns="91425" spcFirstLastPara="1" rIns="91425" wrap="square" tIns="91425">
              <a:spAutoFit/>
            </a:bodyPr>
            <a:lstStyle/>
            <a:p>
              <a:pPr indent="0" lvl="0" marL="158750" rtl="0" algn="l">
                <a:spcBef>
                  <a:spcPts val="0"/>
                </a:spcBef>
                <a:spcAft>
                  <a:spcPts val="0"/>
                </a:spcAft>
                <a:buNone/>
              </a:pPr>
              <a:r>
                <a:rPr lang="fr-FR" sz="1300">
                  <a:solidFill>
                    <a:srgbClr val="777777"/>
                  </a:solidFill>
                </a:rPr>
                <a:t>Percorsi di sviluppo mutevoli</a:t>
              </a:r>
              <a:endParaRPr sz="1500"/>
            </a:p>
          </p:txBody>
        </p:sp>
      </p:grpSp>
      <p:sp>
        <p:nvSpPr>
          <p:cNvPr id="1260" name="Google Shape;1260;g27a6cee56d1_1_4080"/>
          <p:cNvSpPr/>
          <p:nvPr/>
        </p:nvSpPr>
        <p:spPr>
          <a:xfrm>
            <a:off x="6115925" y="3592375"/>
            <a:ext cx="183850" cy="810750"/>
          </a:xfrm>
          <a:custGeom>
            <a:rect b="b" l="l" r="r" t="t"/>
            <a:pathLst>
              <a:path extrusionOk="0" h="32430" w="7354">
                <a:moveTo>
                  <a:pt x="7354" y="0"/>
                </a:moveTo>
                <a:cubicBezTo>
                  <a:pt x="6202" y="1418"/>
                  <a:pt x="1329" y="3101"/>
                  <a:pt x="443" y="8506"/>
                </a:cubicBezTo>
                <a:cubicBezTo>
                  <a:pt x="-443" y="13911"/>
                  <a:pt x="1772" y="28443"/>
                  <a:pt x="2038" y="32430"/>
                </a:cubicBezTo>
              </a:path>
            </a:pathLst>
          </a:custGeom>
          <a:noFill/>
          <a:ln cap="flat" cmpd="sng" w="28575">
            <a:solidFill>
              <a:schemeClr val="dk2"/>
            </a:solidFill>
            <a:prstDash val="solid"/>
            <a:round/>
            <a:headEnd len="med" w="med" type="none"/>
            <a:tailEnd len="med" w="med" type="stealth"/>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ge55d21dc1b_0_0"/>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400">
                <a:solidFill>
                  <a:srgbClr val="44546A"/>
                </a:solidFill>
              </a:rPr>
              <a:t>E per quanto riguarda l’Europa?</a:t>
            </a:r>
            <a:endParaRPr/>
          </a:p>
        </p:txBody>
      </p:sp>
      <p:sp>
        <p:nvSpPr>
          <p:cNvPr id="1266" name="Google Shape;1266;ge55d21dc1b_0_0"/>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800"/>
              </a:spcBef>
              <a:spcAft>
                <a:spcPts val="0"/>
              </a:spcAft>
              <a:buClr>
                <a:schemeClr val="dk1"/>
              </a:buClr>
              <a:buSzPts val="1100"/>
              <a:buFont typeface="Arial"/>
              <a:buNone/>
            </a:pPr>
            <a:r>
              <a:rPr b="0" lang="fr-FR" sz="1900">
                <a:highlight>
                  <a:srgbClr val="FFFFFF"/>
                </a:highlight>
                <a:latin typeface="Corbel"/>
                <a:ea typeface="Corbel"/>
                <a:cs typeface="Corbel"/>
                <a:sym typeface="Corbel"/>
              </a:rPr>
              <a:t>I vantaggi del Green Deal europeo</a:t>
            </a:r>
            <a:endParaRPr b="0" sz="1900">
              <a:highlight>
                <a:srgbClr val="FFFFFF"/>
              </a:highlight>
              <a:latin typeface="Corbel"/>
              <a:ea typeface="Corbel"/>
              <a:cs typeface="Corbel"/>
              <a:sym typeface="Corbel"/>
            </a:endParaRPr>
          </a:p>
          <a:p>
            <a:pPr indent="0" lvl="0" marL="0" rtl="0" algn="l">
              <a:lnSpc>
                <a:spcPct val="115000"/>
              </a:lnSpc>
              <a:spcBef>
                <a:spcPts val="400"/>
              </a:spcBef>
              <a:spcAft>
                <a:spcPts val="0"/>
              </a:spcAft>
              <a:buClr>
                <a:schemeClr val="dk1"/>
              </a:buClr>
              <a:buSzPts val="1100"/>
              <a:buFont typeface="Arial"/>
              <a:buNone/>
            </a:pPr>
            <a:r>
              <a:rPr b="0" lang="fr-FR" sz="1400">
                <a:solidFill>
                  <a:schemeClr val="dk2"/>
                </a:solidFill>
                <a:highlight>
                  <a:srgbClr val="FFFFFF"/>
                </a:highlight>
                <a:latin typeface="Corbel"/>
                <a:ea typeface="Corbel"/>
                <a:cs typeface="Corbel"/>
                <a:sym typeface="Corbel"/>
              </a:rPr>
              <a:t>Il Green Deal europeo migliorerà il benessere e la salute dei cittadini e delle generazioni future fornendo:</a:t>
            </a:r>
            <a:endParaRPr sz="2200">
              <a:latin typeface="Corbel"/>
              <a:ea typeface="Corbel"/>
              <a:cs typeface="Corbel"/>
              <a:sym typeface="Corbel"/>
            </a:endParaRPr>
          </a:p>
        </p:txBody>
      </p:sp>
      <p:pic>
        <p:nvPicPr>
          <p:cNvPr id="1267" name="Google Shape;1267;ge55d21dc1b_0_0"/>
          <p:cNvPicPr preferRelativeResize="0"/>
          <p:nvPr/>
        </p:nvPicPr>
        <p:blipFill rotWithShape="1">
          <a:blip r:embed="rId3">
            <a:alphaModFix/>
          </a:blip>
          <a:srcRect b="0" l="0" r="0" t="0"/>
          <a:stretch/>
        </p:blipFill>
        <p:spPr>
          <a:xfrm>
            <a:off x="10454671" y="1503775"/>
            <a:ext cx="980683" cy="980699"/>
          </a:xfrm>
          <a:prstGeom prst="rect">
            <a:avLst/>
          </a:prstGeom>
          <a:noFill/>
          <a:ln>
            <a:noFill/>
          </a:ln>
        </p:spPr>
      </p:pic>
      <p:pic>
        <p:nvPicPr>
          <p:cNvPr id="1268" name="Google Shape;1268;ge55d21dc1b_0_0"/>
          <p:cNvPicPr preferRelativeResize="0"/>
          <p:nvPr/>
        </p:nvPicPr>
        <p:blipFill rotWithShape="1">
          <a:blip r:embed="rId4">
            <a:alphaModFix/>
          </a:blip>
          <a:srcRect b="0" l="0" r="0" t="0"/>
          <a:stretch/>
        </p:blipFill>
        <p:spPr>
          <a:xfrm>
            <a:off x="2265229" y="2324531"/>
            <a:ext cx="6922933" cy="42560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Utilisateur1</dc:creator>
</cp:coreProperties>
</file>