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 id="2147483695" r:id="rId5"/>
    <p:sldMasterId id="2147483712" r:id="rId6"/>
    <p:sldMasterId id="2147483724" r:id="rId7"/>
    <p:sldMasterId id="214748376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y="6858000" cx="12192000"/>
  <p:notesSz cx="6858000" cy="9144000"/>
  <p:embeddedFontLst>
    <p:embeddedFont>
      <p:font typeface="Lato"/>
      <p:regular r:id="rId42"/>
      <p:bold r:id="rId43"/>
      <p:italic r:id="rId44"/>
      <p:boldItalic r:id="rId45"/>
    </p:embeddedFont>
    <p:embeddedFont>
      <p:font typeface="Corbel"/>
      <p:regular r:id="rId46"/>
      <p:bold r:id="rId47"/>
      <p:italic r:id="rId48"/>
      <p:boldItalic r:id="rId49"/>
    </p:embeddedFont>
    <p:embeddedFont>
      <p:font typeface="Bebas Neue"/>
      <p:regular r:id="rId50"/>
    </p:embeddedFont>
    <p:embeddedFont>
      <p:font typeface="Comfortaa"/>
      <p:regular r:id="rId51"/>
      <p:bold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i+PLfIwGHj+9jpKIFfLJklv6LQ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font" Target="fonts/Lato-regular.fntdata"/><Relationship Id="rId41" Type="http://schemas.openxmlformats.org/officeDocument/2006/relationships/slide" Target="slides/slide32.xml"/><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Corbel-regular.fntdata"/><Relationship Id="rId45" Type="http://schemas.openxmlformats.org/officeDocument/2006/relationships/font" Target="fonts/Lato-boldItalic.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48" Type="http://schemas.openxmlformats.org/officeDocument/2006/relationships/font" Target="fonts/Corbel-italic.fntdata"/><Relationship Id="rId47" Type="http://schemas.openxmlformats.org/officeDocument/2006/relationships/font" Target="fonts/Corbel-bold.fntdata"/><Relationship Id="rId49" Type="http://schemas.openxmlformats.org/officeDocument/2006/relationships/font" Target="fonts/Corbel-bold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Comfortaa-regular.fntdata"/><Relationship Id="rId50" Type="http://schemas.openxmlformats.org/officeDocument/2006/relationships/font" Target="fonts/BebasNeue-regular.fntdata"/><Relationship Id="rId53" Type="http://schemas.openxmlformats.org/officeDocument/2006/relationships/font" Target="fonts/CenturyGothic-regular.fntdata"/><Relationship Id="rId52" Type="http://schemas.openxmlformats.org/officeDocument/2006/relationships/font" Target="fonts/Comfortaa-bold.fntdata"/><Relationship Id="rId11" Type="http://schemas.openxmlformats.org/officeDocument/2006/relationships/slide" Target="slides/slide2.xml"/><Relationship Id="rId55" Type="http://schemas.openxmlformats.org/officeDocument/2006/relationships/font" Target="fonts/CenturyGothic-italic.fntdata"/><Relationship Id="rId10" Type="http://schemas.openxmlformats.org/officeDocument/2006/relationships/slide" Target="slides/slide1.xml"/><Relationship Id="rId54" Type="http://schemas.openxmlformats.org/officeDocument/2006/relationships/font" Target="fonts/CenturyGothic-bold.fntdata"/><Relationship Id="rId13" Type="http://schemas.openxmlformats.org/officeDocument/2006/relationships/slide" Target="slides/slide4.xml"/><Relationship Id="rId57" Type="http://customschemas.google.com/relationships/presentationmetadata" Target="metadata"/><Relationship Id="rId12" Type="http://schemas.openxmlformats.org/officeDocument/2006/relationships/slide" Target="slides/slide3.xml"/><Relationship Id="rId56" Type="http://schemas.openxmlformats.org/officeDocument/2006/relationships/font" Target="fonts/CenturyGothic-boldItalic.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2791adbf6b7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552" name="Google Shape;1552;g2791adbf6b7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0" name="Shape 1810"/>
        <p:cNvGrpSpPr/>
        <p:nvPr/>
      </p:nvGrpSpPr>
      <p:grpSpPr>
        <a:xfrm>
          <a:off x="0" y="0"/>
          <a:ext cx="0" cy="0"/>
          <a:chOff x="0" y="0"/>
          <a:chExt cx="0" cy="0"/>
        </a:xfrm>
      </p:grpSpPr>
      <p:sp>
        <p:nvSpPr>
          <p:cNvPr id="1811" name="Google Shape;1811;g27a5abc6a32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a:solidFill>
                  <a:schemeClr val="dk1"/>
                </a:solidFill>
                <a:latin typeface="Corbel"/>
                <a:ea typeface="Corbel"/>
                <a:cs typeface="Corbel"/>
                <a:sym typeface="Corbel"/>
              </a:rPr>
              <a:t>Correzione del quiz</a:t>
            </a:r>
            <a:br>
              <a:rPr b="1"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(ripasso del modulo sulle attività umane)</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In Europa, una persona emette in media 8,4 tonnellate di CO2eq all'anno, ma esistono enormi differenze tra i singoli europei. Se i valori medi sono importanti, dobbiamo tenere presente che si registrano inoltre notevoli differenze tra i singoli individui, con i grandi produttori di emissioni che emettono, in alcuni paesi, 20 volte più GHG rispetto a chi produce meno emissioni.</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Il cibo svolge un ruolo importante nelle nostre emissioni di GHG, principalmente a causa del consumo di carne e del fatto che mangiamo più volte al giorno. </a:t>
            </a: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 vestiti e gli articoli elettronici vengono dopo in media. </a:t>
            </a:r>
            <a:endParaRPr>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Segue il trasporto, per via di aerei e viaggi in auto. </a:t>
            </a: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 servizi raggruppano tutti i servizi pubblici o privati ​​di cui tutti beneficiamo: manutenzione stradale, scuole, ospedali, ecc.</a:t>
            </a: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 Infine, anche l'energia consumata nella nostra abitazione costituisce una parte importante delle nostre emissioni, soprattutto se riscaldiamo la nostra casa con olio combustibile.</a:t>
            </a:r>
            <a:endParaRPr b="1" sz="1200">
              <a:solidFill>
                <a:schemeClr val="dk1"/>
              </a:solidFill>
              <a:latin typeface="Corbel"/>
              <a:ea typeface="Corbel"/>
              <a:cs typeface="Corbel"/>
              <a:sym typeface="Corbel"/>
            </a:endParaRPr>
          </a:p>
        </p:txBody>
      </p:sp>
      <p:sp>
        <p:nvSpPr>
          <p:cNvPr id="1812" name="Google Shape;1812;g27a5abc6a32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0" name="Google Shape;184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Abbiamo visto che è essenziale mettere in discussione il nostro impatto individuale, ma per raggiungere il nostro obiettivo è anche essenziale intraprendere un'azione collettiva. È giunto il momento di organizzare o partecipare a eventi che possono avere un impatto significativo sulla transizione ecologica.</a:t>
            </a:r>
            <a:endParaRPr sz="1200">
              <a:latin typeface="Corbel"/>
              <a:ea typeface="Corbel"/>
              <a:cs typeface="Corbel"/>
              <a:sym typeface="Corbel"/>
            </a:endParaRPr>
          </a:p>
        </p:txBody>
      </p:sp>
      <p:sp>
        <p:nvSpPr>
          <p:cNvPr id="1841" name="Google Shape;184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1" name="Shape 1851"/>
        <p:cNvGrpSpPr/>
        <p:nvPr/>
      </p:nvGrpSpPr>
      <p:grpSpPr>
        <a:xfrm>
          <a:off x="0" y="0"/>
          <a:ext cx="0" cy="0"/>
          <a:chOff x="0" y="0"/>
          <a:chExt cx="0" cy="0"/>
        </a:xfrm>
      </p:grpSpPr>
      <p:sp>
        <p:nvSpPr>
          <p:cNvPr id="1852" name="Google Shape;185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Ecco alcune idee di azione per gli studenti:</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All'interno della </a:t>
            </a:r>
            <a:r>
              <a:rPr b="1" lang="fr-FR">
                <a:solidFill>
                  <a:schemeClr val="dk1"/>
                </a:solidFill>
                <a:latin typeface="Corbel"/>
                <a:ea typeface="Corbel"/>
                <a:cs typeface="Corbel"/>
                <a:sym typeface="Corbel"/>
              </a:rPr>
              <a:t>scuola </a:t>
            </a:r>
            <a:r>
              <a:rPr lang="fr-FR">
                <a:solidFill>
                  <a:schemeClr val="dk1"/>
                </a:solidFill>
                <a:latin typeface="Corbel"/>
                <a:ea typeface="Corbel"/>
                <a:cs typeface="Corbel"/>
                <a:sym typeface="Corbel"/>
              </a:rPr>
              <a:t>è possibile:</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 Organizzare azioni di </a:t>
            </a:r>
            <a:r>
              <a:rPr b="1" lang="fr-FR">
                <a:solidFill>
                  <a:schemeClr val="dk1"/>
                </a:solidFill>
                <a:latin typeface="Corbel"/>
                <a:ea typeface="Corbel"/>
                <a:cs typeface="Corbel"/>
                <a:sym typeface="Corbel"/>
              </a:rPr>
              <a:t>sensibilizzazione</a:t>
            </a:r>
            <a:r>
              <a:rPr lang="fr-FR">
                <a:solidFill>
                  <a:schemeClr val="dk1"/>
                </a:solidFill>
                <a:latin typeface="Corbel"/>
                <a:ea typeface="Corbel"/>
                <a:cs typeface="Corbel"/>
                <a:sym typeface="Corbel"/>
              </a:rPr>
              <a:t> con il contenuto di Clicks On o creando contenuti adattati. Per sensibilizzare, è anche possibile organizzare attività come quelle suggerite nel kit Clicks On.</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 Partecipare all'elezione degli </a:t>
            </a:r>
            <a:r>
              <a:rPr b="1" lang="fr-FR">
                <a:solidFill>
                  <a:schemeClr val="dk1"/>
                </a:solidFill>
                <a:latin typeface="Corbel"/>
                <a:ea typeface="Corbel"/>
                <a:cs typeface="Corbel"/>
                <a:sym typeface="Corbel"/>
              </a:rPr>
              <a:t>ecodelegati</a:t>
            </a:r>
            <a:r>
              <a:rPr lang="fr-FR">
                <a:solidFill>
                  <a:schemeClr val="dk1"/>
                </a:solidFill>
                <a:latin typeface="Corbel"/>
                <a:ea typeface="Corbel"/>
                <a:cs typeface="Corbel"/>
                <a:sym typeface="Corbel"/>
              </a:rPr>
              <a:t>, che avranno il compito di definire obiettivi concreti, organizzare azioni e contribuire al dispiegamento all'interno e all'esterno dello stabilimento.</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 La valutazione delle emissioni di CO2 condotta è di fondamentale importanza per avere un'idea delle emissioni effettive. Per sapere se le proprie azioni hanno un impatto reale, bisognerà ripetere la valutazione delle emissioni di CO2 tra qualche anno, quindi convincere altri studenti a farlo!</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 Organizzare </a:t>
            </a:r>
            <a:r>
              <a:rPr b="1" lang="fr-FR">
                <a:solidFill>
                  <a:schemeClr val="dk1"/>
                </a:solidFill>
                <a:latin typeface="Corbel"/>
                <a:ea typeface="Corbel"/>
                <a:cs typeface="Corbel"/>
                <a:sym typeface="Corbel"/>
              </a:rPr>
              <a:t>sfide</a:t>
            </a:r>
            <a:r>
              <a:rPr lang="fr-FR">
                <a:solidFill>
                  <a:schemeClr val="dk1"/>
                </a:solidFill>
                <a:latin typeface="Corbel"/>
                <a:ea typeface="Corbel"/>
                <a:cs typeface="Corbel"/>
                <a:sym typeface="Corbel"/>
              </a:rPr>
              <a:t>: concorsi fotografici, disegni, sfide sportive, gare di eloquenza. Siate creativi per sensibilizzare gli altri facendo appello ai talenti di tutti!</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Al di fuori della scuola, è anche possibile aderire ad associazioni che forniscono formazione per le sfide e che intraprendono azioni concrete su base quotidiana:</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 Con </a:t>
            </a:r>
            <a:r>
              <a:rPr b="1" lang="fr-FR">
                <a:solidFill>
                  <a:schemeClr val="dk1"/>
                </a:solidFill>
                <a:latin typeface="Corbel"/>
                <a:ea typeface="Corbel"/>
                <a:cs typeface="Corbel"/>
                <a:sym typeface="Corbel"/>
              </a:rPr>
              <a:t>Little citizen for climate </a:t>
            </a:r>
            <a:r>
              <a:rPr lang="fr-FR">
                <a:solidFill>
                  <a:schemeClr val="dk1"/>
                </a:solidFill>
                <a:latin typeface="Corbel"/>
                <a:ea typeface="Corbel"/>
                <a:cs typeface="Corbel"/>
                <a:sym typeface="Corbel"/>
              </a:rPr>
              <a:t>si può diventare ambasciatori di questa associazione che mobilita i più giovani di tutto il mondo interessati alla salvaguardia del nostro pianeta e che hanno deciso di attivarsi per sensibilizzare l'opinione pubblica sull'emergenza climatica. Sono accompagnati da scienziati per comprendere meglio la posta in gioco dell'emergenza climatica.</a:t>
            </a: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 </a:t>
            </a:r>
            <a:r>
              <a:rPr b="1" lang="fr-FR">
                <a:solidFill>
                  <a:schemeClr val="dk1"/>
                </a:solidFill>
                <a:latin typeface="Corbel"/>
                <a:ea typeface="Corbel"/>
                <a:cs typeface="Corbel"/>
                <a:sym typeface="Corbel"/>
              </a:rPr>
              <a:t>We are Ready now </a:t>
            </a:r>
            <a:r>
              <a:rPr lang="fr-FR">
                <a:solidFill>
                  <a:schemeClr val="dk1"/>
                </a:solidFill>
                <a:latin typeface="Corbel"/>
                <a:ea typeface="Corbel"/>
                <a:cs typeface="Corbel"/>
                <a:sym typeface="Corbel"/>
              </a:rPr>
              <a:t>offre sul suo sito molte idee e soluzioni concrete per risolvere i problemi sociali che stiamo affrontando.</a:t>
            </a:r>
            <a:br>
              <a:rPr lang="fr-FR">
                <a:solidFill>
                  <a:schemeClr val="dk1"/>
                </a:solidFill>
                <a:latin typeface="Corbel"/>
                <a:ea typeface="Corbel"/>
                <a:cs typeface="Corbel"/>
                <a:sym typeface="Corbel"/>
              </a:rPr>
            </a:br>
            <a:endParaRPr>
              <a:solidFill>
                <a:schemeClr val="dk1"/>
              </a:solidFill>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Esistono molti gruppi e organizzazioni diversi i cui obiettivi sono ridurre le emissioni di gas serra e combattere il cambiamento climatico. Cercate su Internet, chiedete alla famiglia e agli amici e sicuramente ne troverete uno che fa al caso vostro!</a:t>
            </a:r>
            <a:endParaRPr>
              <a:solidFill>
                <a:schemeClr val="dk1"/>
              </a:solidFill>
              <a:latin typeface="Corbel"/>
              <a:ea typeface="Corbel"/>
              <a:cs typeface="Corbel"/>
              <a:sym typeface="Corbel"/>
            </a:endParaRPr>
          </a:p>
          <a:p>
            <a:pPr indent="0" lvl="0" marL="0" rtl="0" algn="l">
              <a:lnSpc>
                <a:spcPct val="100000"/>
              </a:lnSpc>
              <a:spcBef>
                <a:spcPts val="360"/>
              </a:spcBef>
              <a:spcAft>
                <a:spcPts val="0"/>
              </a:spcAft>
              <a:buClr>
                <a:schemeClr val="dk1"/>
              </a:buClr>
              <a:buSzPts val="1100"/>
              <a:buFont typeface="Arial"/>
              <a:buNone/>
            </a:pPr>
            <a:r>
              <a:rPr lang="fr-FR">
                <a:solidFill>
                  <a:schemeClr val="dk1"/>
                </a:solidFill>
                <a:latin typeface="Corbel"/>
                <a:ea typeface="Corbel"/>
                <a:cs typeface="Corbel"/>
                <a:sym typeface="Corbel"/>
              </a:rPr>
              <a:t>Ma per il momento, dovete ancora preparare un piano d'azione per la scuola!</a:t>
            </a:r>
            <a:endParaRPr sz="1200">
              <a:solidFill>
                <a:schemeClr val="dk1"/>
              </a:solidFill>
              <a:latin typeface="Corbel"/>
              <a:ea typeface="Corbel"/>
              <a:cs typeface="Corbel"/>
              <a:sym typeface="Corbel"/>
            </a:endParaRPr>
          </a:p>
        </p:txBody>
      </p:sp>
      <p:sp>
        <p:nvSpPr>
          <p:cNvPr id="1853" name="Google Shape;185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e24267a98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0" name="Google Shape;1890;ge24267a98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Gli studenti condividono le loro idee con una giustificazione.</a:t>
            </a:r>
            <a:endParaRPr sz="1200">
              <a:latin typeface="Corbel"/>
              <a:ea typeface="Corbel"/>
              <a:cs typeface="Corbel"/>
              <a:sym typeface="Corbe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Certo, è chiaro che alcune persone non vogliono ridurre le loro emissioni di gas serra né le nostre, poiché questo porta necessariamente a una riduzione dei nostri consumi e quindi potenzialmente a una perdita di reddito o privilegi a breve termine. Tuttavia, anche le persone ben intenzionate che avrebbero forti interessi nel ridurre le nostre emissioni di gas serra incontrano molti ostacoli al cambiamento.</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Il primo ostacolo è molto specifico per il cambiamento climatico. Riguarda un problema globale che risulta dalla somma delle emissioni di gas serra di tutte le nostre attività umane, ed è difficile cogliere l'intera portata del problema, sia spaziale che temporale, quindi non c'è una risposta semplice. Inoltre, la complessità di questo problema ci fa sentire impotenti a risolverlo e, se non possiamo farci nulla, non ha senso cambiare nulla. Per combattere questo riflesso psicologico, dobbiamo tenere a mente ciò che ci insegna l'IPCC: ogni grado conta perché ogni grado aggiuntivo di riscaldamento aumenta le conseguenze negative dello sconvolgimento climatico.</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In secondo luogo, per migliaia di anni abbiamo imparato a reagire a minacce immediate e ben identificate che sono l'opposto del cambiamento climatico. I gas serra rimangono nell'atmosfera e si accumulano, ad esempio la vita del metano nell'atmosfera è di 25 anni e quella dell'anidride carbonica è di 100 anni. Ciò significa che tutti i gas che emettiamo oggi riscalderanno la Terra per diversi decenni. Dobbiamo saper anticipare i futuri disastri causati dalle nostre attuali emissioni e questo non è affatto ovvio, si chiama bias di distanza.</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Con il cambiamento climatico, siamo tutti più o meno vittime di quello che viene chiamato il bias dell'ottimismo, ossia tendiamo a sottovalutare le conseguenze che il cambiamento climatico avrà su di noi.</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Infine, ci sono molti altri fattori, come il contesto socio-culturale in cui si vive, ma anche la mancanza di responsabilità degli individui di fronte a un problema globale, l'impressione di essere gli unici a impegnarsi, la paura del cambiamento e di reimparare a vivere diversamente, ecc.</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Tutti questi ostacoli psicologici o socio-tecnici ci stanno rallentando nel ridurre le nostre emissioni come se fossimo bloccati nel traffico.</a:t>
            </a:r>
            <a:endParaRPr sz="1200">
              <a:latin typeface="Corbel"/>
              <a:ea typeface="Corbel"/>
              <a:cs typeface="Corbel"/>
              <a:sym typeface="Corbel"/>
            </a:endParaRPr>
          </a:p>
        </p:txBody>
      </p:sp>
      <p:sp>
        <p:nvSpPr>
          <p:cNvPr id="1896" name="Google Shape;189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g27a760704a1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3" name="Google Shape;1903;g27a760704a1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Come dicevamo, il contesto socio-culturale può costituire un ostacolo per il cambiamento. Il contesto socio-culturale comprende ogni aspetto legato alla cultura di una comunità ma anche ai bisogni e vincoli personali delle parti interessate e alla legislazione locale e nazionale. Chiaramente, oggi molte delle azioni necessarie non possono essere intraprese in virtù di ciò e dobbiamo accettare che alcuni cambiamenti richiedono del tempo. A volte dovremo scendere a compromessi, ma non dobbiamo mai perdere di vista il nostro obiettivo di riduzione.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Anche il contesto socio-culturale è importante perché da esso dipende l'implementazione delle nostre azioni. Potremmo avere una soluzione molto efficace per affrontare il cambiamento climatico, ma se non sarà accettata dalla popolazione sarà molto difficile attuarla e ottenere risultati positivi. Poiché la maggior parte delle nostre attività umane emette gas serra, la riduzione delle nostre emissioni ci costringe a riconsiderare la nostra intera società, dalle nostre abitudini personali a una scala globale. Poiché tutte le comunità sono diverse, una soluzione può essere appropriata per una comunità e non per un'altra.</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p:txBody>
      </p:sp>
      <p:sp>
        <p:nvSpPr>
          <p:cNvPr id="1904" name="Google Shape;1904;g27a760704a1_2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ge047e6ffe9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Non è facile agire per ridurre le emissioni di gas serra ed è ancora più difficile adottarne di efficienti. Teniamo presente ciò che rappresenta una soluzione appropriata. Una soluzione appropriata:</a:t>
            </a:r>
            <a:endParaRPr>
              <a:solidFill>
                <a:schemeClr val="dk1"/>
              </a:solidFill>
              <a:latin typeface="Corbel"/>
              <a:ea typeface="Corbel"/>
              <a:cs typeface="Corbel"/>
              <a:sym typeface="Corbel"/>
            </a:endParaRPr>
          </a:p>
          <a:p>
            <a:pPr indent="-298450" lvl="0" marL="457200" rtl="0" algn="l">
              <a:lnSpc>
                <a:spcPct val="100000"/>
              </a:lnSpc>
              <a:spcBef>
                <a:spcPts val="0"/>
              </a:spcBef>
              <a:spcAft>
                <a:spcPts val="0"/>
              </a:spcAft>
              <a:buClr>
                <a:schemeClr val="dk1"/>
              </a:buClr>
              <a:buSzPts val="1100"/>
              <a:buFont typeface="Corbel"/>
              <a:buChar char="-"/>
            </a:pPr>
            <a:r>
              <a:rPr lang="fr-FR">
                <a:solidFill>
                  <a:schemeClr val="dk1"/>
                </a:solidFill>
                <a:latin typeface="Corbel"/>
                <a:ea typeface="Corbel"/>
                <a:cs typeface="Corbel"/>
                <a:sym typeface="Corbel"/>
              </a:rPr>
              <a:t>affronta il problema in questione</a:t>
            </a:r>
            <a:endParaRPr>
              <a:solidFill>
                <a:schemeClr val="dk1"/>
              </a:solidFill>
              <a:latin typeface="Corbel"/>
              <a:ea typeface="Corbel"/>
              <a:cs typeface="Corbel"/>
              <a:sym typeface="Corbel"/>
            </a:endParaRPr>
          </a:p>
          <a:p>
            <a:pPr indent="-298450" lvl="0" marL="457200" rtl="0" algn="l">
              <a:lnSpc>
                <a:spcPct val="100000"/>
              </a:lnSpc>
              <a:spcBef>
                <a:spcPts val="0"/>
              </a:spcBef>
              <a:spcAft>
                <a:spcPts val="0"/>
              </a:spcAft>
              <a:buClr>
                <a:schemeClr val="dk1"/>
              </a:buClr>
              <a:buSzPts val="1100"/>
              <a:buFont typeface="Corbel"/>
              <a:buChar char="-"/>
            </a:pPr>
            <a:r>
              <a:rPr lang="fr-FR">
                <a:solidFill>
                  <a:schemeClr val="dk1"/>
                </a:solidFill>
                <a:latin typeface="Corbel"/>
                <a:ea typeface="Corbel"/>
                <a:cs typeface="Corbel"/>
                <a:sym typeface="Corbel"/>
              </a:rPr>
              <a:t>è adeguata al contesto</a:t>
            </a:r>
            <a:endParaRPr>
              <a:solidFill>
                <a:schemeClr val="dk1"/>
              </a:solidFill>
              <a:latin typeface="Corbel"/>
              <a:ea typeface="Corbel"/>
              <a:cs typeface="Corbel"/>
              <a:sym typeface="Corbel"/>
            </a:endParaRPr>
          </a:p>
          <a:p>
            <a:pPr indent="-298450" lvl="0" marL="457200" rtl="0" algn="l">
              <a:lnSpc>
                <a:spcPct val="100000"/>
              </a:lnSpc>
              <a:spcBef>
                <a:spcPts val="0"/>
              </a:spcBef>
              <a:spcAft>
                <a:spcPts val="0"/>
              </a:spcAft>
              <a:buClr>
                <a:schemeClr val="dk1"/>
              </a:buClr>
              <a:buSzPts val="1100"/>
              <a:buFont typeface="Corbel"/>
              <a:buChar char="-"/>
            </a:pPr>
            <a:r>
              <a:rPr lang="fr-FR">
                <a:solidFill>
                  <a:schemeClr val="dk1"/>
                </a:solidFill>
                <a:latin typeface="Corbel"/>
                <a:ea typeface="Corbel"/>
                <a:cs typeface="Corbel"/>
                <a:sym typeface="Corbel"/>
              </a:rPr>
              <a:t>non ha effetti collaterali negativi e non sostituisce un impatto con un altro.</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Ci sono molteplici fattori da tenere in considerazione quando si valuta una soluzione e due sono particolarmente importanti: il livello di tecnologia che richiede e, come abbiamo visto, il contesto socio-culturale in cui verrà implementata.</a:t>
            </a: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Il livello di tecnologia è importante perché se una soluzione richiede un livello tecnologico molto elevato, o anche alcune tecnologie non ancora utilizzabili, potrebbe non essere una soluzione adeguata perché non implementabile. Dobbiamo agire ora senza attendere l’arrivo delle future tecnologie. </a:t>
            </a:r>
            <a:endParaRPr sz="1200">
              <a:latin typeface="Corbel"/>
              <a:ea typeface="Corbel"/>
              <a:cs typeface="Corbel"/>
              <a:sym typeface="Corbel"/>
            </a:endParaRPr>
          </a:p>
        </p:txBody>
      </p:sp>
      <p:sp>
        <p:nvSpPr>
          <p:cNvPr id="1915" name="Google Shape;1915;ge047e6ffe9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g27a760704a1_2_9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8" name="Google Shape;1928;g27a760704a1_2_9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2" name="Shape 1932"/>
        <p:cNvGrpSpPr/>
        <p:nvPr/>
      </p:nvGrpSpPr>
      <p:grpSpPr>
        <a:xfrm>
          <a:off x="0" y="0"/>
          <a:ext cx="0" cy="0"/>
          <a:chOff x="0" y="0"/>
          <a:chExt cx="0" cy="0"/>
        </a:xfrm>
      </p:grpSpPr>
      <p:sp>
        <p:nvSpPr>
          <p:cNvPr id="1933" name="Google Shape;1933;g27a760704a1_2_1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br>
              <a:rPr lang="fr-FR">
                <a:latin typeface="Corbel"/>
                <a:ea typeface="Corbel"/>
                <a:cs typeface="Corbel"/>
                <a:sym typeface="Corbel"/>
              </a:rPr>
            </a:br>
            <a:r>
              <a:rPr lang="fr-FR">
                <a:latin typeface="Corbel"/>
                <a:ea typeface="Corbel"/>
                <a:cs typeface="Corbel"/>
                <a:sym typeface="Corbel"/>
              </a:rPr>
              <a:t>Mostra ai tuoi studenti come creare un piano d'azione utilizzando questi 4 passaggi</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Inizia con i risultati ottenuti utilizzando il calcolatore Clicks On.</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Poi una fase di prototipazione di un'azione</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Prima di determinare il piano d'azione completo</a:t>
            </a:r>
            <a:endParaRPr>
              <a:latin typeface="Corbel"/>
              <a:ea typeface="Corbel"/>
              <a:cs typeface="Corbel"/>
              <a:sym typeface="Corbel"/>
            </a:endParaRPr>
          </a:p>
          <a:p>
            <a:pPr indent="0" lvl="0" marL="0" rtl="0" algn="just">
              <a:lnSpc>
                <a:spcPct val="100000"/>
              </a:lnSpc>
              <a:spcBef>
                <a:spcPts val="0"/>
              </a:spcBef>
              <a:spcAft>
                <a:spcPts val="0"/>
              </a:spcAft>
              <a:buClr>
                <a:schemeClr val="dk1"/>
              </a:buClr>
              <a:buSzPts val="1100"/>
              <a:buFont typeface="Arial"/>
              <a:buNone/>
            </a:pPr>
            <a:r>
              <a:rPr lang="fr-FR">
                <a:latin typeface="Corbel"/>
                <a:ea typeface="Corbel"/>
                <a:cs typeface="Corbel"/>
                <a:sym typeface="Corbel"/>
              </a:rPr>
              <a:t>Valuta le azioni selezionate e convalida il piano d'azione finale</a:t>
            </a:r>
            <a:endParaRPr>
              <a:latin typeface="Corbel"/>
              <a:ea typeface="Corbel"/>
              <a:cs typeface="Corbel"/>
              <a:sym typeface="Corbel"/>
            </a:endParaRPr>
          </a:p>
        </p:txBody>
      </p:sp>
      <p:sp>
        <p:nvSpPr>
          <p:cNvPr id="1934" name="Google Shape;1934;g27a760704a1_2_1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g27a760704a1_2_18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fr-FR">
                <a:latin typeface="Corbel"/>
                <a:ea typeface="Corbel"/>
                <a:cs typeface="Corbel"/>
                <a:sym typeface="Corbel"/>
              </a:rPr>
              <a:t>Usa come base i risultati ottenuti con il calcolatore Click On - Commentali con i tuoi studenti.</a:t>
            </a:r>
            <a:endParaRPr>
              <a:latin typeface="Corbel"/>
              <a:ea typeface="Corbel"/>
              <a:cs typeface="Corbel"/>
              <a:sym typeface="Corbel"/>
            </a:endParaRPr>
          </a:p>
          <a:p>
            <a:pPr indent="0" lvl="0" marL="0" rtl="0" algn="just">
              <a:lnSpc>
                <a:spcPct val="100000"/>
              </a:lnSpc>
              <a:spcBef>
                <a:spcPts val="0"/>
              </a:spcBef>
              <a:spcAft>
                <a:spcPts val="0"/>
              </a:spcAft>
              <a:buSzPts val="1400"/>
              <a:buNone/>
            </a:pPr>
            <a:r>
              <a:rPr lang="fr-FR">
                <a:latin typeface="Corbel"/>
                <a:ea typeface="Corbel"/>
                <a:cs typeface="Corbel"/>
                <a:sym typeface="Corbel"/>
              </a:rPr>
              <a:t>Nota: i risultati mostrati nella diapositiva sono solo a scopo illustrativo e non sono rappresentativi. Puoi sostituire questi risultati con i tuoi.</a:t>
            </a:r>
            <a:endParaRPr>
              <a:latin typeface="Corbel"/>
              <a:ea typeface="Corbel"/>
              <a:cs typeface="Corbel"/>
              <a:sym typeface="Corbel"/>
            </a:endParaRPr>
          </a:p>
        </p:txBody>
      </p:sp>
      <p:sp>
        <p:nvSpPr>
          <p:cNvPr id="1956" name="Google Shape;1956;g27a760704a1_2_18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g2791adbf6b7_5_1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3" name="Google Shape;1663;g2791adbf6b7_5_1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2" name="Shape 1962"/>
        <p:cNvGrpSpPr/>
        <p:nvPr/>
      </p:nvGrpSpPr>
      <p:grpSpPr>
        <a:xfrm>
          <a:off x="0" y="0"/>
          <a:ext cx="0" cy="0"/>
          <a:chOff x="0" y="0"/>
          <a:chExt cx="0" cy="0"/>
        </a:xfrm>
      </p:grpSpPr>
      <p:sp>
        <p:nvSpPr>
          <p:cNvPr id="1963" name="Google Shape;1963;g27a760704a1_2_2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fr-FR"/>
              <a:t>Fissare obiettivi di riduzione con particolare attenzione ai</a:t>
            </a:r>
            <a:r>
              <a:rPr b="1" lang="fr-FR" u="sng"/>
              <a:t> gas serra</a:t>
            </a:r>
            <a:endParaRPr b="1" u="sng"/>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fr-FR"/>
              <a:t>2 aree/livelli di ambizione</a:t>
            </a:r>
            <a:endParaRPr b="1"/>
          </a:p>
          <a:p>
            <a:pPr indent="0" lvl="0" marL="0" rtl="0" algn="l">
              <a:lnSpc>
                <a:spcPct val="115000"/>
              </a:lnSpc>
              <a:spcBef>
                <a:spcPts val="0"/>
              </a:spcBef>
              <a:spcAft>
                <a:spcPts val="0"/>
              </a:spcAft>
              <a:buClr>
                <a:schemeClr val="dk1"/>
              </a:buClr>
              <a:buSzPts val="1100"/>
              <a:buFont typeface="Arial"/>
              <a:buNone/>
            </a:pPr>
            <a:r>
              <a:rPr lang="fr-FR"/>
              <a:t>A seconda di ciò che è realizzabile (il preside dice che è possibile o no perché...)</a:t>
            </a:r>
            <a:endParaRPr/>
          </a:p>
          <a:p>
            <a:pPr indent="0" lvl="0" marL="0" rtl="0" algn="l">
              <a:lnSpc>
                <a:spcPct val="115000"/>
              </a:lnSpc>
              <a:spcBef>
                <a:spcPts val="0"/>
              </a:spcBef>
              <a:spcAft>
                <a:spcPts val="0"/>
              </a:spcAft>
              <a:buClr>
                <a:schemeClr val="dk1"/>
              </a:buClr>
              <a:buSzPts val="1100"/>
              <a:buFont typeface="Arial"/>
              <a:buNone/>
            </a:pPr>
            <a:r>
              <a:rPr lang="fr-FR"/>
              <a:t>Oppure quello che si basa sulla strategia nazionale, l’accordo di Parigi: dividere per 8 in trent’anni, cioè un terzo delle emissioni ogni dieci anni</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fr-FR"/>
              <a:t>Obiettivo: ridurre le emissioni o creare le condizioni per tale riduzione. L’obiettivo è quello di concentrare le azioni sulle fonti di emissioni più elevate e sulle aree in cui è possibile intervenire facilmente/rapidamente.</a:t>
            </a:r>
            <a:endParaRPr/>
          </a:p>
          <a:p>
            <a:pPr indent="0" lvl="0" marL="0" rtl="0" algn="l">
              <a:lnSpc>
                <a:spcPct val="115000"/>
              </a:lnSpc>
              <a:spcBef>
                <a:spcPts val="0"/>
              </a:spcBef>
              <a:spcAft>
                <a:spcPts val="0"/>
              </a:spcAft>
              <a:buClr>
                <a:schemeClr val="dk1"/>
              </a:buClr>
              <a:buSzPts val="1100"/>
              <a:buFont typeface="Arial"/>
              <a:buNone/>
            </a:pPr>
            <a:r>
              <a:rPr lang="fr-FR"/>
              <a:t>Più obiettivi formativi: es: tutti gli alunni devono essere stati sensibilizzati sul cambiamento climatico</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fr-FR"/>
              <a:t>Azioni secondo il loro grado di concretezza (riduzione delle emissioni, azioni di sensibilizzazione...)</a:t>
            </a:r>
            <a:endParaRPr/>
          </a:p>
          <a:p>
            <a:pPr indent="0" lvl="0" marL="0" rtl="0" algn="just">
              <a:lnSpc>
                <a:spcPct val="100000"/>
              </a:lnSpc>
              <a:spcBef>
                <a:spcPts val="0"/>
              </a:spcBef>
              <a:spcAft>
                <a:spcPts val="0"/>
              </a:spcAft>
              <a:buClr>
                <a:schemeClr val="dk1"/>
              </a:buClr>
              <a:buSzPts val="1400"/>
              <a:buFont typeface="Arial"/>
              <a:buNone/>
            </a:pPr>
            <a:r>
              <a:t/>
            </a:r>
            <a:endParaRPr>
              <a:latin typeface="Corbel"/>
              <a:ea typeface="Corbel"/>
              <a:cs typeface="Corbel"/>
              <a:sym typeface="Corbel"/>
            </a:endParaRPr>
          </a:p>
          <a:p>
            <a:pPr indent="0" lvl="0" marL="0" rtl="0" algn="just">
              <a:lnSpc>
                <a:spcPct val="100000"/>
              </a:lnSpc>
              <a:spcBef>
                <a:spcPts val="0"/>
              </a:spcBef>
              <a:spcAft>
                <a:spcPts val="0"/>
              </a:spcAft>
              <a:buSzPts val="1400"/>
              <a:buNone/>
            </a:pPr>
            <a:r>
              <a:t/>
            </a:r>
            <a:endParaRPr sz="1100"/>
          </a:p>
        </p:txBody>
      </p:sp>
      <p:sp>
        <p:nvSpPr>
          <p:cNvPr id="1964" name="Google Shape;1964;g27a760704a1_2_2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g27a760704a1_2_27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2" name="Google Shape;1972;g27a760704a1_2_27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fr-FR" sz="1800">
                <a:solidFill>
                  <a:srgbClr val="434343"/>
                </a:solidFill>
                <a:latin typeface="Corbel"/>
                <a:ea typeface="Corbel"/>
                <a:cs typeface="Corbel"/>
                <a:sym typeface="Corbel"/>
              </a:rPr>
              <a:t>È importante evidenziare che ogni post-it contenga un'informazione, vale a dire: deve essere una frase intera (non una parola), che comunica una sola cosa (questo limita più interpretazioni possibili), e </a:t>
            </a:r>
            <a:r>
              <a:rPr lang="fr-FR" sz="1800">
                <a:solidFill>
                  <a:srgbClr val="434343"/>
                </a:solidFill>
                <a:latin typeface="Corbel"/>
                <a:ea typeface="Corbel"/>
                <a:cs typeface="Corbel"/>
                <a:sym typeface="Corbel"/>
              </a:rPr>
              <a:t>in questa parte del processo non va </a:t>
            </a:r>
            <a:r>
              <a:rPr lang="fr-FR" sz="1800">
                <a:solidFill>
                  <a:srgbClr val="434343"/>
                </a:solidFill>
                <a:latin typeface="Corbel"/>
                <a:ea typeface="Corbel"/>
                <a:cs typeface="Corbel"/>
                <a:sym typeface="Corbel"/>
              </a:rPr>
              <a:t>ricercata </a:t>
            </a:r>
            <a:r>
              <a:rPr lang="fr-FR">
                <a:solidFill>
                  <a:schemeClr val="dk1"/>
                </a:solidFill>
              </a:rPr>
              <a:t> </a:t>
            </a:r>
            <a:r>
              <a:rPr lang="fr-FR" sz="1800">
                <a:solidFill>
                  <a:srgbClr val="434343"/>
                </a:solidFill>
                <a:latin typeface="Corbel"/>
                <a:ea typeface="Corbel"/>
                <a:cs typeface="Corbel"/>
                <a:sym typeface="Corbel"/>
              </a:rPr>
              <a:t> nessuna soluzione.</a:t>
            </a:r>
            <a:endParaRPr sz="1800">
              <a:solidFill>
                <a:srgbClr val="434343"/>
              </a:solidFill>
              <a:latin typeface="Corbel"/>
              <a:ea typeface="Corbel"/>
              <a:cs typeface="Corbel"/>
              <a:sym typeface="Corbel"/>
            </a:endParaRPr>
          </a:p>
          <a:p>
            <a:pPr indent="-228600" lvl="0" marL="457200" rtl="0" algn="just">
              <a:lnSpc>
                <a:spcPct val="100000"/>
              </a:lnSpc>
              <a:spcBef>
                <a:spcPts val="0"/>
              </a:spcBef>
              <a:spcAft>
                <a:spcPts val="0"/>
              </a:spcAft>
              <a:buSzPts val="1400"/>
              <a:buNone/>
            </a:pPr>
            <a:r>
              <a:rPr b="1" lang="fr-FR" sz="1800">
                <a:solidFill>
                  <a:schemeClr val="dk1"/>
                </a:solidFill>
                <a:latin typeface="Corbel"/>
                <a:ea typeface="Corbel"/>
                <a:cs typeface="Corbel"/>
                <a:sym typeface="Corbel"/>
              </a:rPr>
              <a:t>Come possiamo...</a:t>
            </a:r>
            <a:r>
              <a:rPr b="1" lang="fr-FR" sz="1800">
                <a:solidFill>
                  <a:srgbClr val="DD001D"/>
                </a:solidFill>
                <a:latin typeface="Corbel"/>
                <a:ea typeface="Corbel"/>
                <a:cs typeface="Corbel"/>
                <a:sym typeface="Corbel"/>
              </a:rPr>
              <a:t>[aumentare, ridurre, diminuire, migliorare, cambiare, ottimizzare, eliminare, creare, ottenere] </a:t>
            </a:r>
            <a:r>
              <a:rPr b="1" lang="fr-FR" sz="1800">
                <a:solidFill>
                  <a:srgbClr val="FFC72C"/>
                </a:solidFill>
                <a:latin typeface="Corbel"/>
                <a:ea typeface="Corbel"/>
                <a:cs typeface="Corbel"/>
                <a:sym typeface="Corbel"/>
              </a:rPr>
              <a:t>che...[utenti/obiettivi]</a:t>
            </a:r>
            <a:r>
              <a:rPr b="1" lang="fr-FR" sz="1800">
                <a:solidFill>
                  <a:schemeClr val="accent4"/>
                </a:solidFill>
                <a:latin typeface="Corbel"/>
                <a:ea typeface="Corbel"/>
                <a:cs typeface="Corbel"/>
                <a:sym typeface="Corbel"/>
              </a:rPr>
              <a:t> </a:t>
            </a:r>
            <a:r>
              <a:rPr b="1" lang="fr-FR" sz="1800">
                <a:solidFill>
                  <a:schemeClr val="accent2"/>
                </a:solidFill>
                <a:latin typeface="Corbel"/>
                <a:ea typeface="Corbel"/>
                <a:cs typeface="Corbel"/>
                <a:sym typeface="Corbel"/>
              </a:rPr>
              <a:t>progrediscano...[bisogno]</a:t>
            </a:r>
            <a:r>
              <a:rPr b="1" lang="fr-FR" sz="1800">
                <a:solidFill>
                  <a:srgbClr val="3686C6"/>
                </a:solidFill>
                <a:latin typeface="Corbel"/>
                <a:ea typeface="Corbel"/>
                <a:cs typeface="Corbel"/>
                <a:sym typeface="Corbel"/>
              </a:rPr>
              <a:t> in...[argomento]?</a:t>
            </a:r>
            <a:endParaRPr sz="1800">
              <a:latin typeface="Calibri"/>
              <a:ea typeface="Calibri"/>
              <a:cs typeface="Calibri"/>
              <a:sym typeface="Calibri"/>
            </a:endParaRPr>
          </a:p>
          <a:p>
            <a:pPr indent="-228600" lvl="0" marL="457200" rtl="0" algn="just">
              <a:lnSpc>
                <a:spcPct val="100000"/>
              </a:lnSpc>
              <a:spcBef>
                <a:spcPts val="0"/>
              </a:spcBef>
              <a:spcAft>
                <a:spcPts val="0"/>
              </a:spcAft>
              <a:buSzPts val="1400"/>
              <a:buNone/>
            </a:pPr>
            <a:r>
              <a:t/>
            </a:r>
            <a:endParaRPr b="1" sz="1800">
              <a:solidFill>
                <a:srgbClr val="3686C6"/>
              </a:solidFill>
              <a:latin typeface="Corbel"/>
              <a:ea typeface="Corbel"/>
              <a:cs typeface="Corbel"/>
              <a:sym typeface="Corbel"/>
            </a:endParaRPr>
          </a:p>
          <a:p>
            <a:pPr indent="-228600" lvl="0" marL="457200" rtl="0" algn="just">
              <a:lnSpc>
                <a:spcPct val="100000"/>
              </a:lnSpc>
              <a:spcBef>
                <a:spcPts val="0"/>
              </a:spcBef>
              <a:spcAft>
                <a:spcPts val="0"/>
              </a:spcAft>
              <a:buSzPts val="1400"/>
              <a:buNone/>
            </a:pPr>
            <a:r>
              <a:rPr b="1" lang="fr-FR" sz="1800">
                <a:solidFill>
                  <a:schemeClr val="dk1"/>
                </a:solidFill>
                <a:latin typeface="Corbel"/>
                <a:ea typeface="Corbel"/>
                <a:cs typeface="Corbel"/>
                <a:sym typeface="Corbel"/>
              </a:rPr>
              <a:t>Esempio: come possiamo</a:t>
            </a:r>
            <a:r>
              <a:rPr b="1" lang="fr-FR" sz="1800">
                <a:solidFill>
                  <a:srgbClr val="3686C6"/>
                </a:solidFill>
                <a:latin typeface="Corbel"/>
                <a:ea typeface="Corbel"/>
                <a:cs typeface="Corbel"/>
                <a:sym typeface="Corbel"/>
              </a:rPr>
              <a:t> </a:t>
            </a:r>
            <a:r>
              <a:rPr b="1" lang="fr-FR" sz="1800">
                <a:solidFill>
                  <a:srgbClr val="DD001D"/>
                </a:solidFill>
                <a:latin typeface="Corbel"/>
                <a:ea typeface="Corbel"/>
                <a:cs typeface="Corbel"/>
                <a:sym typeface="Corbel"/>
              </a:rPr>
              <a:t>convincere</a:t>
            </a:r>
            <a:r>
              <a:rPr b="1" lang="fr-FR" sz="1800">
                <a:solidFill>
                  <a:srgbClr val="3686C6"/>
                </a:solidFill>
                <a:latin typeface="Corbel"/>
                <a:ea typeface="Corbel"/>
                <a:cs typeface="Corbel"/>
                <a:sym typeface="Corbel"/>
              </a:rPr>
              <a:t> </a:t>
            </a:r>
            <a:r>
              <a:rPr b="1" lang="fr-FR" sz="1800">
                <a:solidFill>
                  <a:srgbClr val="FFC72C"/>
                </a:solidFill>
                <a:latin typeface="Corbel"/>
                <a:ea typeface="Corbel"/>
                <a:cs typeface="Corbel"/>
                <a:sym typeface="Corbel"/>
              </a:rPr>
              <a:t>gli studenti </a:t>
            </a:r>
            <a:r>
              <a:rPr b="1" lang="fr-FR" sz="1800">
                <a:solidFill>
                  <a:schemeClr val="accent2"/>
                </a:solidFill>
                <a:latin typeface="Corbel"/>
                <a:ea typeface="Corbel"/>
                <a:cs typeface="Corbel"/>
                <a:sym typeface="Corbel"/>
              </a:rPr>
              <a:t>a mangiare meno carne</a:t>
            </a:r>
            <a:r>
              <a:rPr b="1" lang="fr-FR" sz="1800">
                <a:solidFill>
                  <a:srgbClr val="3686C6"/>
                </a:solidFill>
                <a:latin typeface="Corbel"/>
                <a:ea typeface="Corbel"/>
                <a:cs typeface="Corbel"/>
                <a:sym typeface="Corbel"/>
              </a:rPr>
              <a:t> in mensa?</a:t>
            </a:r>
            <a:endParaRPr b="1" sz="1800">
              <a:solidFill>
                <a:srgbClr val="3686C6"/>
              </a:solidFill>
              <a:latin typeface="Corbel"/>
              <a:ea typeface="Corbel"/>
              <a:cs typeface="Corbel"/>
              <a:sym typeface="Corbel"/>
            </a:endParaRPr>
          </a:p>
          <a:p>
            <a:pPr indent="-228600" lvl="0" marL="457200" rtl="0" algn="just">
              <a:lnSpc>
                <a:spcPct val="100000"/>
              </a:lnSpc>
              <a:spcBef>
                <a:spcPts val="0"/>
              </a:spcBef>
              <a:spcAft>
                <a:spcPts val="0"/>
              </a:spcAft>
              <a:buSzPts val="1400"/>
              <a:buNone/>
            </a:pPr>
            <a:r>
              <a:rPr b="1" lang="fr-FR" sz="1800">
                <a:solidFill>
                  <a:srgbClr val="0E101A"/>
                </a:solidFill>
                <a:latin typeface="Corbel"/>
                <a:ea typeface="Corbel"/>
                <a:cs typeface="Corbel"/>
                <a:sym typeface="Corbel"/>
              </a:rPr>
              <a:t> </a:t>
            </a:r>
            <a:endParaRPr sz="1800">
              <a:solidFill>
                <a:srgbClr val="0E101A"/>
              </a:solidFill>
              <a:latin typeface="Corbel"/>
              <a:ea typeface="Corbel"/>
              <a:cs typeface="Corbel"/>
              <a:sym typeface="Corbel"/>
            </a:endParaRPr>
          </a:p>
          <a:p>
            <a:pPr indent="-228600" lvl="0" marL="457200" rtl="0" algn="just">
              <a:lnSpc>
                <a:spcPct val="100000"/>
              </a:lnSpc>
              <a:spcBef>
                <a:spcPts val="0"/>
              </a:spcBef>
              <a:spcAft>
                <a:spcPts val="0"/>
              </a:spcAft>
              <a:buSzPts val="1400"/>
              <a:buNone/>
            </a:pPr>
            <a:r>
              <a:t/>
            </a:r>
            <a:endParaRPr sz="1800">
              <a:solidFill>
                <a:srgbClr val="0E101A"/>
              </a:solidFill>
              <a:latin typeface="Corbel"/>
              <a:ea typeface="Corbel"/>
              <a:cs typeface="Corbel"/>
              <a:sym typeface="Corbel"/>
            </a:endParaRPr>
          </a:p>
          <a:p>
            <a:pPr indent="-228600" lvl="0" marL="457200" rtl="0" algn="just">
              <a:lnSpc>
                <a:spcPct val="100000"/>
              </a:lnSpc>
              <a:spcBef>
                <a:spcPts val="0"/>
              </a:spcBef>
              <a:spcAft>
                <a:spcPts val="0"/>
              </a:spcAft>
              <a:buSzPts val="1400"/>
              <a:buNone/>
            </a:pPr>
            <a:r>
              <a:rPr lang="fr-FR" sz="1800">
                <a:solidFill>
                  <a:srgbClr val="0E101A"/>
                </a:solidFill>
                <a:latin typeface="Corbel"/>
                <a:ea typeface="Corbel"/>
                <a:cs typeface="Corbel"/>
                <a:sym typeface="Corbel"/>
              </a:rPr>
              <a:t>Sviluppa diverse sfide e scegli quella che è più attraente e motivante per te.</a:t>
            </a:r>
            <a:endParaRPr sz="1800">
              <a:solidFill>
                <a:srgbClr val="0E101A"/>
              </a:solidFill>
              <a:latin typeface="Corbel"/>
              <a:ea typeface="Corbel"/>
              <a:cs typeface="Corbel"/>
              <a:sym typeface="Corbel"/>
            </a:endParaRPr>
          </a:p>
          <a:p>
            <a:pPr indent="-228600" lvl="0" marL="457200" marR="0" rtl="0" algn="l">
              <a:lnSpc>
                <a:spcPct val="100000"/>
              </a:lnSpc>
              <a:spcBef>
                <a:spcPts val="0"/>
              </a:spcBef>
              <a:spcAft>
                <a:spcPts val="0"/>
              </a:spcAft>
              <a:buClr>
                <a:srgbClr val="000000"/>
              </a:buClr>
              <a:buSzPts val="1400"/>
              <a:buFont typeface="Arial"/>
              <a:buNone/>
            </a:pPr>
            <a:r>
              <a:t/>
            </a:r>
            <a:endParaRPr sz="1800">
              <a:solidFill>
                <a:srgbClr val="0E101A"/>
              </a:solidFill>
              <a:latin typeface="Corbel"/>
              <a:ea typeface="Corbel"/>
              <a:cs typeface="Corbel"/>
              <a:sym typeface="Corbel"/>
            </a:endParaRPr>
          </a:p>
        </p:txBody>
      </p:sp>
      <p:sp>
        <p:nvSpPr>
          <p:cNvPr id="1973" name="Google Shape;1973;g27a760704a1_2_27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2" name="Shape 2032"/>
        <p:cNvGrpSpPr/>
        <p:nvPr/>
      </p:nvGrpSpPr>
      <p:grpSpPr>
        <a:xfrm>
          <a:off x="0" y="0"/>
          <a:ext cx="0" cy="0"/>
          <a:chOff x="0" y="0"/>
          <a:chExt cx="0" cy="0"/>
        </a:xfrm>
      </p:grpSpPr>
      <p:sp>
        <p:nvSpPr>
          <p:cNvPr id="2033" name="Google Shape;2033;g27a760704a1_2_3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sz="2000">
                <a:solidFill>
                  <a:srgbClr val="575757"/>
                </a:solidFill>
                <a:latin typeface="Corbel"/>
                <a:ea typeface="Corbel"/>
                <a:cs typeface="Corbel"/>
                <a:sym typeface="Corbel"/>
              </a:rPr>
              <a:t>È importante sottolineare che ogni post-it contiene un'informazione, cioè deve essere un'intera frase (non una parola), che comunica un unico fatto (questo limita più possibili interpretazioni), e in questo non si cerca alcuna soluzione parte del processo.</a:t>
            </a:r>
            <a:endParaRPr sz="2000">
              <a:solidFill>
                <a:srgbClr val="575757"/>
              </a:solidFill>
              <a:latin typeface="Corbel"/>
              <a:ea typeface="Corbel"/>
              <a:cs typeface="Corbel"/>
              <a:sym typeface="Corbel"/>
            </a:endParaRPr>
          </a:p>
          <a:p>
            <a:pPr indent="0" lvl="0" marL="0" rtl="0" algn="l">
              <a:lnSpc>
                <a:spcPct val="100000"/>
              </a:lnSpc>
              <a:spcBef>
                <a:spcPts val="0"/>
              </a:spcBef>
              <a:spcAft>
                <a:spcPts val="0"/>
              </a:spcAft>
              <a:buSzPts val="1400"/>
              <a:buNone/>
            </a:pPr>
            <a:r>
              <a:t/>
            </a:r>
            <a:endParaRPr sz="2000">
              <a:solidFill>
                <a:srgbClr val="575757"/>
              </a:solidFill>
              <a:latin typeface="Corbel"/>
              <a:ea typeface="Corbel"/>
              <a:cs typeface="Corbel"/>
              <a:sym typeface="Corbel"/>
            </a:endParaRPr>
          </a:p>
          <a:p>
            <a:pPr indent="0" lvl="0" marL="0" rtl="0" algn="l">
              <a:lnSpc>
                <a:spcPct val="100000"/>
              </a:lnSpc>
              <a:spcBef>
                <a:spcPts val="0"/>
              </a:spcBef>
              <a:spcAft>
                <a:spcPts val="0"/>
              </a:spcAft>
              <a:buSzPts val="1400"/>
              <a:buNone/>
            </a:pPr>
            <a:r>
              <a:rPr lang="fr-FR" sz="2000">
                <a:solidFill>
                  <a:srgbClr val="575757"/>
                </a:solidFill>
                <a:latin typeface="Corbel"/>
                <a:ea typeface="Corbel"/>
                <a:cs typeface="Corbel"/>
                <a:sym typeface="Corbel"/>
              </a:rPr>
              <a:t>Animazione: mostra i passaggi uno dopo l'altro</a:t>
            </a:r>
            <a:endParaRPr sz="2000">
              <a:solidFill>
                <a:srgbClr val="575757"/>
              </a:solidFill>
              <a:latin typeface="Corbel"/>
              <a:ea typeface="Corbel"/>
              <a:cs typeface="Corbel"/>
              <a:sym typeface="Corbel"/>
            </a:endParaRPr>
          </a:p>
          <a:p>
            <a:pPr indent="0" lvl="0" marL="0" rtl="0" algn="l">
              <a:lnSpc>
                <a:spcPct val="100000"/>
              </a:lnSpc>
              <a:spcBef>
                <a:spcPts val="0"/>
              </a:spcBef>
              <a:spcAft>
                <a:spcPts val="0"/>
              </a:spcAft>
              <a:buSzPts val="1400"/>
              <a:buNone/>
            </a:pPr>
            <a:r>
              <a:t/>
            </a:r>
            <a:endParaRPr sz="2000">
              <a:solidFill>
                <a:srgbClr val="575757"/>
              </a:solidFill>
              <a:latin typeface="Corbel"/>
              <a:ea typeface="Corbel"/>
              <a:cs typeface="Corbel"/>
              <a:sym typeface="Corbel"/>
            </a:endParaRPr>
          </a:p>
          <a:p>
            <a:pPr indent="0" lvl="0" marL="0" rtl="0" algn="l">
              <a:lnSpc>
                <a:spcPct val="100000"/>
              </a:lnSpc>
              <a:spcBef>
                <a:spcPts val="0"/>
              </a:spcBef>
              <a:spcAft>
                <a:spcPts val="0"/>
              </a:spcAft>
              <a:buSzPts val="1400"/>
              <a:buNone/>
            </a:pPr>
            <a:r>
              <a:rPr lang="fr-FR" sz="2000">
                <a:solidFill>
                  <a:srgbClr val="575757"/>
                </a:solidFill>
                <a:latin typeface="Corbel"/>
                <a:ea typeface="Corbel"/>
                <a:cs typeface="Corbel"/>
                <a:sym typeface="Corbel"/>
              </a:rPr>
              <a:t>Passaggi:</a:t>
            </a:r>
            <a:endParaRPr sz="2000">
              <a:solidFill>
                <a:srgbClr val="575757"/>
              </a:solidFill>
              <a:latin typeface="Corbel"/>
              <a:ea typeface="Corbel"/>
              <a:cs typeface="Corbel"/>
              <a:sym typeface="Corbel"/>
            </a:endParaRPr>
          </a:p>
          <a:p>
            <a:pPr indent="0" lvl="0" marL="0" rtl="0" algn="l">
              <a:lnSpc>
                <a:spcPct val="100000"/>
              </a:lnSpc>
              <a:spcBef>
                <a:spcPts val="0"/>
              </a:spcBef>
              <a:spcAft>
                <a:spcPts val="0"/>
              </a:spcAft>
              <a:buSzPts val="1400"/>
              <a:buNone/>
            </a:pPr>
            <a:r>
              <a:rPr lang="fr-FR" sz="2000">
                <a:solidFill>
                  <a:srgbClr val="575757"/>
                </a:solidFill>
                <a:latin typeface="Corbel"/>
                <a:ea typeface="Corbel"/>
                <a:cs typeface="Corbel"/>
                <a:sym typeface="Corbel"/>
              </a:rPr>
              <a:t>- Divergenza: “Cosa sai” -&gt; Gli studenti devono scrivere le loro conoscenze sugli argomenti identificati</a:t>
            </a:r>
            <a:endParaRPr sz="2000">
              <a:solidFill>
                <a:srgbClr val="575757"/>
              </a:solidFill>
              <a:latin typeface="Corbel"/>
              <a:ea typeface="Corbel"/>
              <a:cs typeface="Corbel"/>
              <a:sym typeface="Corbel"/>
            </a:endParaRPr>
          </a:p>
          <a:p>
            <a:pPr indent="0" lvl="0" marL="0" rtl="0" algn="l">
              <a:lnSpc>
                <a:spcPct val="100000"/>
              </a:lnSpc>
              <a:spcBef>
                <a:spcPts val="0"/>
              </a:spcBef>
              <a:spcAft>
                <a:spcPts val="0"/>
              </a:spcAft>
              <a:buSzPts val="1400"/>
              <a:buNone/>
            </a:pPr>
            <a:r>
              <a:rPr lang="fr-FR" sz="2000">
                <a:solidFill>
                  <a:srgbClr val="575757"/>
                </a:solidFill>
                <a:latin typeface="Corbel"/>
                <a:ea typeface="Corbel"/>
                <a:cs typeface="Corbel"/>
                <a:sym typeface="Corbel"/>
              </a:rPr>
              <a:t>- Convergenza: gli studenti ordinano i fatti scritti per tema o idee simili</a:t>
            </a:r>
            <a:endParaRPr sz="2000">
              <a:solidFill>
                <a:srgbClr val="575757"/>
              </a:solidFill>
              <a:latin typeface="Corbel"/>
              <a:ea typeface="Corbel"/>
              <a:cs typeface="Corbel"/>
              <a:sym typeface="Corbel"/>
            </a:endParaRPr>
          </a:p>
          <a:p>
            <a:pPr indent="0" lvl="0" marL="0" rtl="0" algn="l">
              <a:lnSpc>
                <a:spcPct val="100000"/>
              </a:lnSpc>
              <a:spcBef>
                <a:spcPts val="0"/>
              </a:spcBef>
              <a:spcAft>
                <a:spcPts val="0"/>
              </a:spcAft>
              <a:buSzPts val="1400"/>
              <a:buNone/>
            </a:pPr>
            <a:r>
              <a:rPr lang="fr-FR" sz="2000">
                <a:solidFill>
                  <a:srgbClr val="575757"/>
                </a:solidFill>
                <a:latin typeface="Corbel"/>
                <a:ea typeface="Corbel"/>
                <a:cs typeface="Corbel"/>
                <a:sym typeface="Corbel"/>
              </a:rPr>
              <a:t>- Formulare una domanda sul problema identificato che inizia con "come possiamo?"</a:t>
            </a:r>
            <a:endParaRPr sz="2000">
              <a:solidFill>
                <a:srgbClr val="575757"/>
              </a:solidFill>
              <a:latin typeface="Corbel"/>
              <a:ea typeface="Corbel"/>
              <a:cs typeface="Corbel"/>
              <a:sym typeface="Corbel"/>
            </a:endParaRPr>
          </a:p>
          <a:p>
            <a:pPr indent="-228600" lvl="0" marL="457200" rtl="0" algn="l">
              <a:lnSpc>
                <a:spcPct val="100000"/>
              </a:lnSpc>
              <a:spcBef>
                <a:spcPts val="0"/>
              </a:spcBef>
              <a:spcAft>
                <a:spcPts val="0"/>
              </a:spcAft>
              <a:buSzPts val="1400"/>
              <a:buNone/>
            </a:pPr>
            <a:r>
              <a:t/>
            </a:r>
            <a:endParaRPr sz="2000">
              <a:solidFill>
                <a:srgbClr val="575757"/>
              </a:solidFill>
              <a:latin typeface="Corbel"/>
              <a:ea typeface="Corbel"/>
              <a:cs typeface="Corbel"/>
              <a:sym typeface="Corbel"/>
            </a:endParaRPr>
          </a:p>
          <a:p>
            <a:pPr indent="0" lvl="0" marL="0" rtl="0" algn="just">
              <a:lnSpc>
                <a:spcPct val="100000"/>
              </a:lnSpc>
              <a:spcBef>
                <a:spcPts val="0"/>
              </a:spcBef>
              <a:spcAft>
                <a:spcPts val="0"/>
              </a:spcAft>
              <a:buClr>
                <a:schemeClr val="dk1"/>
              </a:buClr>
              <a:buSzPts val="1400"/>
              <a:buFont typeface="Arial"/>
              <a:buNone/>
            </a:pPr>
            <a:r>
              <a:t/>
            </a:r>
            <a:endParaRPr b="1" sz="1800">
              <a:solidFill>
                <a:srgbClr val="3686C6"/>
              </a:solidFill>
              <a:latin typeface="Corbel"/>
              <a:ea typeface="Corbel"/>
              <a:cs typeface="Corbel"/>
              <a:sym typeface="Corbel"/>
            </a:endParaRPr>
          </a:p>
          <a:p>
            <a:pPr indent="-228600" lvl="0" marL="457200" rtl="0" algn="just">
              <a:spcBef>
                <a:spcPts val="0"/>
              </a:spcBef>
              <a:spcAft>
                <a:spcPts val="0"/>
              </a:spcAft>
              <a:buClr>
                <a:schemeClr val="dk1"/>
              </a:buClr>
              <a:buSzPts val="1400"/>
              <a:buFont typeface="Arial"/>
              <a:buNone/>
            </a:pPr>
            <a:r>
              <a:rPr b="1" lang="fr-FR" sz="1800">
                <a:solidFill>
                  <a:schemeClr val="dk1"/>
                </a:solidFill>
                <a:latin typeface="Corbel"/>
                <a:ea typeface="Corbel"/>
                <a:cs typeface="Corbel"/>
                <a:sym typeface="Corbel"/>
              </a:rPr>
              <a:t>Come possiamo...</a:t>
            </a:r>
            <a:r>
              <a:rPr b="1" lang="fr-FR" sz="1800">
                <a:solidFill>
                  <a:srgbClr val="DD001D"/>
                </a:solidFill>
                <a:latin typeface="Corbel"/>
                <a:ea typeface="Corbel"/>
                <a:cs typeface="Corbel"/>
                <a:sym typeface="Corbel"/>
              </a:rPr>
              <a:t>[aumentare, ridurre, diminuire, migliorare, cambiare, ottimizzare, eliminare, creare, ottenere] </a:t>
            </a:r>
            <a:r>
              <a:rPr b="1" lang="fr-FR" sz="1800">
                <a:solidFill>
                  <a:srgbClr val="FFC72C"/>
                </a:solidFill>
                <a:latin typeface="Corbel"/>
                <a:ea typeface="Corbel"/>
                <a:cs typeface="Corbel"/>
                <a:sym typeface="Corbel"/>
              </a:rPr>
              <a:t>che...[utenti/obiettivi]</a:t>
            </a:r>
            <a:r>
              <a:rPr b="1" lang="fr-FR" sz="1800">
                <a:solidFill>
                  <a:schemeClr val="accent4"/>
                </a:solidFill>
                <a:latin typeface="Corbel"/>
                <a:ea typeface="Corbel"/>
                <a:cs typeface="Corbel"/>
                <a:sym typeface="Corbel"/>
              </a:rPr>
              <a:t> </a:t>
            </a:r>
            <a:r>
              <a:rPr b="1" lang="fr-FR" sz="1800">
                <a:solidFill>
                  <a:schemeClr val="accent2"/>
                </a:solidFill>
                <a:latin typeface="Corbel"/>
                <a:ea typeface="Corbel"/>
                <a:cs typeface="Corbel"/>
                <a:sym typeface="Corbel"/>
              </a:rPr>
              <a:t>progrediscano...[bisogno]</a:t>
            </a:r>
            <a:r>
              <a:rPr b="1" lang="fr-FR" sz="1800">
                <a:solidFill>
                  <a:srgbClr val="3686C6"/>
                </a:solidFill>
                <a:latin typeface="Corbel"/>
                <a:ea typeface="Corbel"/>
                <a:cs typeface="Corbel"/>
                <a:sym typeface="Corbel"/>
              </a:rPr>
              <a:t> in...[argomento]?</a:t>
            </a:r>
            <a:endParaRPr sz="1800">
              <a:solidFill>
                <a:schemeClr val="dk1"/>
              </a:solidFill>
              <a:latin typeface="Calibri"/>
              <a:ea typeface="Calibri"/>
              <a:cs typeface="Calibri"/>
              <a:sym typeface="Calibri"/>
            </a:endParaRPr>
          </a:p>
          <a:p>
            <a:pPr indent="-228600" lvl="0" marL="457200" rtl="0" algn="just">
              <a:spcBef>
                <a:spcPts val="0"/>
              </a:spcBef>
              <a:spcAft>
                <a:spcPts val="0"/>
              </a:spcAft>
              <a:buClr>
                <a:schemeClr val="dk1"/>
              </a:buClr>
              <a:buSzPts val="1400"/>
              <a:buFont typeface="Arial"/>
              <a:buNone/>
            </a:pPr>
            <a:r>
              <a:t/>
            </a:r>
            <a:endParaRPr b="1" sz="1800">
              <a:solidFill>
                <a:srgbClr val="3686C6"/>
              </a:solidFill>
              <a:latin typeface="Corbel"/>
              <a:ea typeface="Corbel"/>
              <a:cs typeface="Corbel"/>
              <a:sym typeface="Corbel"/>
            </a:endParaRPr>
          </a:p>
          <a:p>
            <a:pPr indent="-228600" lvl="0" marL="457200" rtl="0" algn="just">
              <a:spcBef>
                <a:spcPts val="0"/>
              </a:spcBef>
              <a:spcAft>
                <a:spcPts val="0"/>
              </a:spcAft>
              <a:buClr>
                <a:schemeClr val="dk1"/>
              </a:buClr>
              <a:buSzPts val="1400"/>
              <a:buFont typeface="Arial"/>
              <a:buNone/>
            </a:pPr>
            <a:r>
              <a:rPr b="1" lang="fr-FR" sz="1800">
                <a:solidFill>
                  <a:schemeClr val="dk1"/>
                </a:solidFill>
                <a:latin typeface="Corbel"/>
                <a:ea typeface="Corbel"/>
                <a:cs typeface="Corbel"/>
                <a:sym typeface="Corbel"/>
              </a:rPr>
              <a:t>Esempio: come possiamo</a:t>
            </a:r>
            <a:r>
              <a:rPr b="1" lang="fr-FR" sz="1800">
                <a:solidFill>
                  <a:srgbClr val="3686C6"/>
                </a:solidFill>
                <a:latin typeface="Corbel"/>
                <a:ea typeface="Corbel"/>
                <a:cs typeface="Corbel"/>
                <a:sym typeface="Corbel"/>
              </a:rPr>
              <a:t> </a:t>
            </a:r>
            <a:r>
              <a:rPr b="1" lang="fr-FR" sz="1800">
                <a:solidFill>
                  <a:srgbClr val="DD001D"/>
                </a:solidFill>
                <a:latin typeface="Corbel"/>
                <a:ea typeface="Corbel"/>
                <a:cs typeface="Corbel"/>
                <a:sym typeface="Corbel"/>
              </a:rPr>
              <a:t>convincere</a:t>
            </a:r>
            <a:r>
              <a:rPr b="1" lang="fr-FR" sz="1800">
                <a:solidFill>
                  <a:srgbClr val="3686C6"/>
                </a:solidFill>
                <a:latin typeface="Corbel"/>
                <a:ea typeface="Corbel"/>
                <a:cs typeface="Corbel"/>
                <a:sym typeface="Corbel"/>
              </a:rPr>
              <a:t> </a:t>
            </a:r>
            <a:r>
              <a:rPr b="1" lang="fr-FR" sz="1800">
                <a:solidFill>
                  <a:srgbClr val="FFC72C"/>
                </a:solidFill>
                <a:latin typeface="Corbel"/>
                <a:ea typeface="Corbel"/>
                <a:cs typeface="Corbel"/>
                <a:sym typeface="Corbel"/>
              </a:rPr>
              <a:t>gli studenti </a:t>
            </a:r>
            <a:r>
              <a:rPr b="1" lang="fr-FR" sz="1800">
                <a:solidFill>
                  <a:schemeClr val="accent2"/>
                </a:solidFill>
                <a:latin typeface="Corbel"/>
                <a:ea typeface="Corbel"/>
                <a:cs typeface="Corbel"/>
                <a:sym typeface="Corbel"/>
              </a:rPr>
              <a:t>a mangiare meno carne</a:t>
            </a:r>
            <a:r>
              <a:rPr b="1" lang="fr-FR" sz="1800">
                <a:solidFill>
                  <a:srgbClr val="3686C6"/>
                </a:solidFill>
                <a:latin typeface="Corbel"/>
                <a:ea typeface="Corbel"/>
                <a:cs typeface="Corbel"/>
                <a:sym typeface="Corbel"/>
              </a:rPr>
              <a:t> in mensa?</a:t>
            </a:r>
            <a:endParaRPr b="1" sz="1800">
              <a:solidFill>
                <a:srgbClr val="3686C6"/>
              </a:solidFill>
              <a:latin typeface="Corbel"/>
              <a:ea typeface="Corbel"/>
              <a:cs typeface="Corbel"/>
              <a:sym typeface="Corbel"/>
            </a:endParaRPr>
          </a:p>
          <a:p>
            <a:pPr indent="-228600" lvl="0" marL="457200" rtl="0" algn="l">
              <a:lnSpc>
                <a:spcPct val="100000"/>
              </a:lnSpc>
              <a:spcBef>
                <a:spcPts val="0"/>
              </a:spcBef>
              <a:spcAft>
                <a:spcPts val="0"/>
              </a:spcAft>
              <a:buClr>
                <a:schemeClr val="dk1"/>
              </a:buClr>
              <a:buSzPts val="1400"/>
              <a:buFont typeface="Arial"/>
              <a:buNone/>
            </a:pPr>
            <a:r>
              <a:t/>
            </a:r>
            <a:endParaRPr sz="1800">
              <a:solidFill>
                <a:srgbClr val="434343"/>
              </a:solidFill>
              <a:latin typeface="Corbel"/>
              <a:ea typeface="Corbel"/>
              <a:cs typeface="Corbel"/>
              <a:sym typeface="Corbel"/>
            </a:endParaRPr>
          </a:p>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2034" name="Google Shape;2034;g27a760704a1_2_3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9" name="Shape 2039"/>
        <p:cNvGrpSpPr/>
        <p:nvPr/>
      </p:nvGrpSpPr>
      <p:grpSpPr>
        <a:xfrm>
          <a:off x="0" y="0"/>
          <a:ext cx="0" cy="0"/>
          <a:chOff x="0" y="0"/>
          <a:chExt cx="0" cy="0"/>
        </a:xfrm>
      </p:grpSpPr>
      <p:sp>
        <p:nvSpPr>
          <p:cNvPr id="2040" name="Google Shape;2040;ge152e93128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1" name="Google Shape;2041;ge152e93128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1" name="Shape 2051"/>
        <p:cNvGrpSpPr/>
        <p:nvPr/>
      </p:nvGrpSpPr>
      <p:grpSpPr>
        <a:xfrm>
          <a:off x="0" y="0"/>
          <a:ext cx="0" cy="0"/>
          <a:chOff x="0" y="0"/>
          <a:chExt cx="0" cy="0"/>
        </a:xfrm>
      </p:grpSpPr>
      <p:sp>
        <p:nvSpPr>
          <p:cNvPr id="2052" name="Google Shape;2052;g27a9b27c1c2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lang="fr-FR" sz="1800">
                <a:solidFill>
                  <a:srgbClr val="434343"/>
                </a:solidFill>
                <a:latin typeface="Corbel"/>
                <a:ea typeface="Corbel"/>
                <a:cs typeface="Corbel"/>
                <a:sym typeface="Corbel"/>
              </a:rPr>
              <a:t>Animazione: far apparire le fasi una dopo l'altra.</a:t>
            </a:r>
            <a:endParaRPr>
              <a:latin typeface="Corbel"/>
              <a:ea typeface="Corbel"/>
              <a:cs typeface="Corbel"/>
              <a:sym typeface="Corbel"/>
            </a:endParaRPr>
          </a:p>
        </p:txBody>
      </p:sp>
      <p:sp>
        <p:nvSpPr>
          <p:cNvPr id="2053" name="Google Shape;2053;g27a9b27c1c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9" name="Shape 2059"/>
        <p:cNvGrpSpPr/>
        <p:nvPr/>
      </p:nvGrpSpPr>
      <p:grpSpPr>
        <a:xfrm>
          <a:off x="0" y="0"/>
          <a:ext cx="0" cy="0"/>
          <a:chOff x="0" y="0"/>
          <a:chExt cx="0" cy="0"/>
        </a:xfrm>
      </p:grpSpPr>
      <p:sp>
        <p:nvSpPr>
          <p:cNvPr id="2060" name="Google Shape;2060;g27a9b27c1c2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2061" name="Google Shape;2061;g27a9b27c1c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8" name="Shape 2068"/>
        <p:cNvGrpSpPr/>
        <p:nvPr/>
      </p:nvGrpSpPr>
      <p:grpSpPr>
        <a:xfrm>
          <a:off x="0" y="0"/>
          <a:ext cx="0" cy="0"/>
          <a:chOff x="0" y="0"/>
          <a:chExt cx="0" cy="0"/>
        </a:xfrm>
      </p:grpSpPr>
      <p:sp>
        <p:nvSpPr>
          <p:cNvPr id="2069" name="Google Shape;2069;g27a9b27c1c2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2070" name="Google Shape;2070;g27a9b27c1c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7" name="Shape 2077"/>
        <p:cNvGrpSpPr/>
        <p:nvPr/>
      </p:nvGrpSpPr>
      <p:grpSpPr>
        <a:xfrm>
          <a:off x="0" y="0"/>
          <a:ext cx="0" cy="0"/>
          <a:chOff x="0" y="0"/>
          <a:chExt cx="0" cy="0"/>
        </a:xfrm>
      </p:grpSpPr>
      <p:sp>
        <p:nvSpPr>
          <p:cNvPr id="2078" name="Google Shape;2078;g27a9b27c1c2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2079" name="Google Shape;2079;g27a9b27c1c2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5" name="Shape 2085"/>
        <p:cNvGrpSpPr/>
        <p:nvPr/>
      </p:nvGrpSpPr>
      <p:grpSpPr>
        <a:xfrm>
          <a:off x="0" y="0"/>
          <a:ext cx="0" cy="0"/>
          <a:chOff x="0" y="0"/>
          <a:chExt cx="0" cy="0"/>
        </a:xfrm>
      </p:grpSpPr>
      <p:sp>
        <p:nvSpPr>
          <p:cNvPr id="2086" name="Google Shape;2086;g27a9b27c1c2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t/>
            </a:r>
            <a:endParaRPr>
              <a:latin typeface="Corbel"/>
              <a:ea typeface="Corbel"/>
              <a:cs typeface="Corbel"/>
              <a:sym typeface="Corbel"/>
            </a:endParaRPr>
          </a:p>
        </p:txBody>
      </p:sp>
      <p:sp>
        <p:nvSpPr>
          <p:cNvPr id="2087" name="Google Shape;2087;g27a9b27c1c2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27a9b27c1c2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fr-FR" sz="1300"/>
              <a:t>Definire l'elenco delle azioni da includere nel piano</a:t>
            </a:r>
            <a:endParaRPr b="1" sz="1300"/>
          </a:p>
          <a:p>
            <a:pPr indent="0" lvl="0" marL="0" rtl="0" algn="l">
              <a:lnSpc>
                <a:spcPct val="115000"/>
              </a:lnSpc>
              <a:spcBef>
                <a:spcPts val="1200"/>
              </a:spcBef>
              <a:spcAft>
                <a:spcPts val="0"/>
              </a:spcAft>
              <a:buClr>
                <a:schemeClr val="dk1"/>
              </a:buClr>
              <a:buSzPts val="1100"/>
              <a:buFont typeface="Arial"/>
              <a:buNone/>
            </a:pPr>
            <a:r>
              <a:rPr b="1" lang="fr-FR" sz="1300"/>
              <a:t>L'idea è ripetere la fase precedente, ma a un ritmo più rapido: senza prototipazione.</a:t>
            </a:r>
            <a:endParaRPr b="1" sz="1300"/>
          </a:p>
          <a:p>
            <a:pPr indent="0" lvl="0" marL="0" rtl="0" algn="l">
              <a:lnSpc>
                <a:spcPct val="115000"/>
              </a:lnSpc>
              <a:spcBef>
                <a:spcPts val="1200"/>
              </a:spcBef>
              <a:spcAft>
                <a:spcPts val="0"/>
              </a:spcAft>
              <a:buClr>
                <a:schemeClr val="dk1"/>
              </a:buClr>
              <a:buSzPts val="1100"/>
              <a:buFont typeface="Arial"/>
              <a:buNone/>
            </a:pPr>
            <a:r>
              <a:rPr b="1" lang="fr-FR" sz="1300"/>
              <a:t>Parliamo di "co-costruzione" perché:</a:t>
            </a:r>
            <a:endParaRPr b="1" sz="1300"/>
          </a:p>
          <a:p>
            <a:pPr indent="0" lvl="0" marL="0" rtl="0" algn="l">
              <a:lnSpc>
                <a:spcPct val="115000"/>
              </a:lnSpc>
              <a:spcBef>
                <a:spcPts val="1200"/>
              </a:spcBef>
              <a:spcAft>
                <a:spcPts val="0"/>
              </a:spcAft>
              <a:buClr>
                <a:schemeClr val="dk1"/>
              </a:buClr>
              <a:buSzPts val="1100"/>
              <a:buFont typeface="Arial"/>
              <a:buNone/>
            </a:pPr>
            <a:r>
              <a:rPr lang="fr-FR" sz="1300"/>
              <a:t>⇒ </a:t>
            </a:r>
            <a:r>
              <a:rPr b="1" lang="fr-FR" sz="1300"/>
              <a:t>Raccomandazione</a:t>
            </a:r>
            <a:r>
              <a:rPr lang="fr-FR" sz="1300"/>
              <a:t>: Coinvolgimento di vari membri del personale in determinate fasi della fase (NSA, preside).</a:t>
            </a:r>
            <a:endParaRPr sz="1300"/>
          </a:p>
          <a:p>
            <a:pPr indent="0" lvl="0" marL="0" rtl="0" algn="l">
              <a:lnSpc>
                <a:spcPct val="115000"/>
              </a:lnSpc>
              <a:spcBef>
                <a:spcPts val="1200"/>
              </a:spcBef>
              <a:spcAft>
                <a:spcPts val="0"/>
              </a:spcAft>
              <a:buClr>
                <a:schemeClr val="dk1"/>
              </a:buClr>
              <a:buSzPts val="1100"/>
              <a:buFont typeface="Arial"/>
              <a:buNone/>
            </a:pPr>
            <a:r>
              <a:rPr lang="fr-FR" sz="1300"/>
              <a:t>⇒ </a:t>
            </a:r>
            <a:r>
              <a:rPr b="1" lang="fr-FR" sz="1300"/>
              <a:t>Opzione</a:t>
            </a:r>
            <a:r>
              <a:rPr lang="fr-FR" sz="1300"/>
              <a:t>: coinvolgere un esperto.</a:t>
            </a:r>
            <a:endParaRPr sz="1300"/>
          </a:p>
          <a:p>
            <a:pPr indent="0" lvl="0" marL="457200" rtl="0" algn="l">
              <a:lnSpc>
                <a:spcPct val="115000"/>
              </a:lnSpc>
              <a:spcBef>
                <a:spcPts val="1200"/>
              </a:spcBef>
              <a:spcAft>
                <a:spcPts val="0"/>
              </a:spcAft>
              <a:buClr>
                <a:schemeClr val="dk1"/>
              </a:buClr>
              <a:buSzPts val="1100"/>
              <a:buFont typeface="Arial"/>
              <a:buNone/>
            </a:pPr>
            <a:r>
              <a:rPr b="1" lang="fr-FR" sz="1300">
                <a:solidFill>
                  <a:schemeClr val="accent1"/>
                </a:solidFill>
              </a:rPr>
              <a:t>&gt;Ripetizione della fase 2</a:t>
            </a:r>
            <a:endParaRPr b="1" sz="1300">
              <a:solidFill>
                <a:schemeClr val="accent1"/>
              </a:solidFill>
            </a:endParaRPr>
          </a:p>
          <a:p>
            <a:pPr indent="457200" lvl="0" marL="0" rtl="0" algn="l">
              <a:lnSpc>
                <a:spcPct val="115000"/>
              </a:lnSpc>
              <a:spcBef>
                <a:spcPts val="1200"/>
              </a:spcBef>
              <a:spcAft>
                <a:spcPts val="0"/>
              </a:spcAft>
              <a:buClr>
                <a:schemeClr val="dk1"/>
              </a:buClr>
              <a:buSzPts val="1100"/>
              <a:buFont typeface="Arial"/>
              <a:buNone/>
            </a:pPr>
            <a:r>
              <a:rPr lang="fr-FR" sz="1300"/>
              <a:t>L'idea è ripetere la fase 2 in co-costruzione e procedere più rapidamente (quindi omettendo la fase di prototipazione, a meno che ci sia tempo e voglia di farlo).</a:t>
            </a:r>
            <a:endParaRPr sz="1300"/>
          </a:p>
          <a:p>
            <a:pPr indent="457200" lvl="0" marL="0" rtl="0" algn="l">
              <a:lnSpc>
                <a:spcPct val="115000"/>
              </a:lnSpc>
              <a:spcBef>
                <a:spcPts val="1200"/>
              </a:spcBef>
              <a:spcAft>
                <a:spcPts val="0"/>
              </a:spcAft>
              <a:buClr>
                <a:schemeClr val="dk1"/>
              </a:buClr>
              <a:buSzPts val="1100"/>
              <a:buFont typeface="Arial"/>
              <a:buNone/>
            </a:pPr>
            <a:r>
              <a:rPr lang="fr-FR" sz="1300"/>
              <a:t>Obiettivo: scegliere 10 azioni (2 azioni per ogni punto)</a:t>
            </a:r>
            <a:endParaRPr sz="1300"/>
          </a:p>
          <a:p>
            <a:pPr indent="0" lvl="0" marL="0" rtl="0" algn="l">
              <a:lnSpc>
                <a:spcPct val="115000"/>
              </a:lnSpc>
              <a:spcBef>
                <a:spcPts val="1200"/>
              </a:spcBef>
              <a:spcAft>
                <a:spcPts val="0"/>
              </a:spcAft>
              <a:buClr>
                <a:schemeClr val="dk1"/>
              </a:buClr>
              <a:buSzPts val="1100"/>
              <a:buFont typeface="Arial"/>
              <a:buNone/>
            </a:pPr>
            <a:r>
              <a:rPr b="1" lang="fr-FR" sz="1300"/>
              <a:t>solo soluzioni + classificazione (tutta la classe)</a:t>
            </a:r>
            <a:endParaRPr b="1" sz="1300"/>
          </a:p>
          <a:p>
            <a:pPr indent="0" lvl="0" marL="0" rtl="0" algn="l">
              <a:lnSpc>
                <a:spcPct val="115000"/>
              </a:lnSpc>
              <a:spcBef>
                <a:spcPts val="1200"/>
              </a:spcBef>
              <a:spcAft>
                <a:spcPts val="0"/>
              </a:spcAft>
              <a:buClr>
                <a:schemeClr val="dk1"/>
              </a:buClr>
              <a:buSzPts val="1100"/>
              <a:buFont typeface="Arial"/>
              <a:buNone/>
            </a:pPr>
            <a:r>
              <a:rPr b="1" lang="fr-FR" sz="1300"/>
              <a:t>senza prototipazione (la fase importante qui è la classificazione) (tutta la classe o sottogruppi)</a:t>
            </a:r>
            <a:endParaRPr b="1" sz="1300"/>
          </a:p>
          <a:p>
            <a:pPr indent="0" lvl="0" marL="0" rtl="0" algn="l">
              <a:lnSpc>
                <a:spcPct val="115000"/>
              </a:lnSpc>
              <a:spcBef>
                <a:spcPts val="1200"/>
              </a:spcBef>
              <a:spcAft>
                <a:spcPts val="0"/>
              </a:spcAft>
              <a:buClr>
                <a:schemeClr val="dk1"/>
              </a:buClr>
              <a:buSzPts val="1100"/>
              <a:buFont typeface="Arial"/>
              <a:buNone/>
            </a:pPr>
            <a:r>
              <a:rPr b="1" lang="fr-FR" sz="1300"/>
              <a:t>se lo desideri e hai tempo, naturalmente puoi ripetere ogni azione (nei sottogruppi).</a:t>
            </a:r>
            <a:endParaRPr b="1" sz="1300"/>
          </a:p>
          <a:p>
            <a:pPr indent="0" lvl="0" marL="0" rtl="0" algn="l">
              <a:lnSpc>
                <a:spcPct val="115000"/>
              </a:lnSpc>
              <a:spcBef>
                <a:spcPts val="1200"/>
              </a:spcBef>
              <a:spcAft>
                <a:spcPts val="0"/>
              </a:spcAft>
              <a:buClr>
                <a:schemeClr val="dk1"/>
              </a:buClr>
              <a:buSzPts val="1100"/>
              <a:buFont typeface="Arial"/>
              <a:buNone/>
            </a:pPr>
            <a:r>
              <a:t/>
            </a:r>
            <a:endParaRPr b="1" sz="1300"/>
          </a:p>
          <a:p>
            <a:pPr indent="0" lvl="0" marL="0" rtl="0" algn="l">
              <a:lnSpc>
                <a:spcPct val="115000"/>
              </a:lnSpc>
              <a:spcBef>
                <a:spcPts val="1200"/>
              </a:spcBef>
              <a:spcAft>
                <a:spcPts val="0"/>
              </a:spcAft>
              <a:buClr>
                <a:schemeClr val="dk1"/>
              </a:buClr>
              <a:buSzPts val="1100"/>
              <a:buFont typeface="Arial"/>
              <a:buNone/>
            </a:pPr>
            <a:r>
              <a:rPr b="1" lang="fr-FR" sz="1300"/>
              <a:t>Attenzione a non trascurare le postazioni "piccole", poiché queste azioni facili promuovono la dinamica complessiva del gruppo.</a:t>
            </a:r>
            <a:endParaRPr b="1" sz="1300"/>
          </a:p>
          <a:p>
            <a:pPr indent="0" lvl="0" marL="0" rtl="0" algn="l">
              <a:lnSpc>
                <a:spcPct val="115000"/>
              </a:lnSpc>
              <a:spcBef>
                <a:spcPts val="1200"/>
              </a:spcBef>
              <a:spcAft>
                <a:spcPts val="0"/>
              </a:spcAft>
              <a:buClr>
                <a:schemeClr val="dk1"/>
              </a:buClr>
              <a:buSzPts val="1100"/>
              <a:buFont typeface="Arial"/>
              <a:buNone/>
            </a:pPr>
            <a:r>
              <a:t/>
            </a:r>
            <a:endParaRPr b="1" sz="1300"/>
          </a:p>
          <a:p>
            <a:pPr indent="0" lvl="0" marL="0" rtl="0" algn="l">
              <a:lnSpc>
                <a:spcPct val="115000"/>
              </a:lnSpc>
              <a:spcBef>
                <a:spcPts val="1200"/>
              </a:spcBef>
              <a:spcAft>
                <a:spcPts val="0"/>
              </a:spcAft>
              <a:buClr>
                <a:schemeClr val="dk1"/>
              </a:buClr>
              <a:buSzPts val="1100"/>
              <a:buFont typeface="Arial"/>
              <a:buNone/>
            </a:pPr>
            <a:r>
              <a:t/>
            </a:r>
            <a:endParaRPr b="1" sz="1300"/>
          </a:p>
          <a:p>
            <a:pPr indent="0" lvl="0" marL="0" rtl="0" algn="l">
              <a:lnSpc>
                <a:spcPct val="115000"/>
              </a:lnSpc>
              <a:spcBef>
                <a:spcPts val="1200"/>
              </a:spcBef>
              <a:spcAft>
                <a:spcPts val="0"/>
              </a:spcAft>
              <a:buClr>
                <a:schemeClr val="dk1"/>
              </a:buClr>
              <a:buSzPts val="1100"/>
              <a:buFont typeface="Arial"/>
              <a:buNone/>
            </a:pPr>
            <a:r>
              <a:t/>
            </a:r>
            <a:endParaRPr b="1" sz="1300"/>
          </a:p>
          <a:p>
            <a:pPr indent="0" lvl="0" marL="0" rtl="0" algn="l">
              <a:lnSpc>
                <a:spcPct val="115000"/>
              </a:lnSpc>
              <a:spcBef>
                <a:spcPts val="1200"/>
              </a:spcBef>
              <a:spcAft>
                <a:spcPts val="0"/>
              </a:spcAft>
              <a:buClr>
                <a:schemeClr val="dk1"/>
              </a:buClr>
              <a:buSzPts val="1100"/>
              <a:buFont typeface="Arial"/>
              <a:buNone/>
            </a:pPr>
            <a:r>
              <a:t/>
            </a:r>
            <a:endParaRPr b="1" sz="1300"/>
          </a:p>
          <a:p>
            <a:pPr indent="0" lvl="0" marL="0" rtl="0" algn="l">
              <a:lnSpc>
                <a:spcPct val="115000"/>
              </a:lnSpc>
              <a:spcBef>
                <a:spcPts val="1200"/>
              </a:spcBef>
              <a:spcAft>
                <a:spcPts val="0"/>
              </a:spcAft>
              <a:buClr>
                <a:schemeClr val="dk1"/>
              </a:buClr>
              <a:buSzPts val="1100"/>
              <a:buFont typeface="Arial"/>
              <a:buNone/>
            </a:pPr>
            <a:r>
              <a:t/>
            </a:r>
            <a:endParaRPr b="1" sz="1300"/>
          </a:p>
        </p:txBody>
      </p:sp>
      <p:sp>
        <p:nvSpPr>
          <p:cNvPr id="2096" name="Google Shape;2096;g27a9b27c1c2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2791adbf6b7_5_164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FR" u="sng">
                <a:solidFill>
                  <a:srgbClr val="212121"/>
                </a:solidFill>
                <a:latin typeface="Corbel"/>
                <a:ea typeface="Corbel"/>
                <a:cs typeface="Corbel"/>
                <a:sym typeface="Corbel"/>
              </a:rPr>
              <a:t>Spiegazioni:</a:t>
            </a:r>
            <a:endParaRPr>
              <a:solidFill>
                <a:schemeClr val="dk1"/>
              </a:solidFill>
              <a:latin typeface="Corbel"/>
              <a:ea typeface="Corbel"/>
              <a:cs typeface="Corbel"/>
              <a:sym typeface="Corbel"/>
            </a:endParaRPr>
          </a:p>
          <a:p>
            <a:pPr indent="0" lvl="0" marL="241300" rtl="0" algn="l">
              <a:lnSpc>
                <a:spcPct val="115000"/>
              </a:lnSpc>
              <a:spcBef>
                <a:spcPts val="400"/>
              </a:spcBef>
              <a:spcAft>
                <a:spcPts val="0"/>
              </a:spcAft>
              <a:buClr>
                <a:schemeClr val="dk1"/>
              </a:buClr>
              <a:buSzPts val="1100"/>
              <a:buFont typeface="Arial"/>
              <a:buNone/>
            </a:pPr>
            <a:r>
              <a:rPr lang="fr-FR">
                <a:solidFill>
                  <a:srgbClr val="212121"/>
                </a:solidFill>
                <a:latin typeface="Corbel"/>
                <a:ea typeface="Corbel"/>
                <a:cs typeface="Corbel"/>
                <a:sym typeface="Corbel"/>
              </a:rPr>
              <a:t>Ora che abbiamo capito perché dovremmo ridurre le nostre emissioni di gas serra e quali sono le principali fonti di emissioni all'interno della nostra scuola, dovremmo pensare a come ridurle effettivamente. Questa intera presentazione aiuterà ad assegnare priorità alle vostre azioni e redigere un piano d'azione efficiente.</a:t>
            </a:r>
            <a:endParaRPr b="1" sz="1200" u="sng">
              <a:solidFill>
                <a:schemeClr val="dk1"/>
              </a:solidFill>
              <a:latin typeface="Corbel"/>
              <a:ea typeface="Corbel"/>
              <a:cs typeface="Corbel"/>
              <a:sym typeface="Corbel"/>
            </a:endParaRPr>
          </a:p>
        </p:txBody>
      </p:sp>
      <p:sp>
        <p:nvSpPr>
          <p:cNvPr id="1686" name="Google Shape;1686;g2791adbf6b7_5_16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1" name="Shape 2101"/>
        <p:cNvGrpSpPr/>
        <p:nvPr/>
      </p:nvGrpSpPr>
      <p:grpSpPr>
        <a:xfrm>
          <a:off x="0" y="0"/>
          <a:ext cx="0" cy="0"/>
          <a:chOff x="0" y="0"/>
          <a:chExt cx="0" cy="0"/>
        </a:xfrm>
      </p:grpSpPr>
      <p:sp>
        <p:nvSpPr>
          <p:cNvPr id="2102" name="Google Shape;2102;g27a9b27c1c2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b="1" lang="fr-FR" sz="1600"/>
              <a:t>Opzione: Ampliare il piano d'azione se c'è interesse o altri progetti in corso</a:t>
            </a:r>
            <a:endParaRPr b="1" sz="1600"/>
          </a:p>
          <a:p>
            <a:pPr indent="0" lvl="0" marL="0" rtl="0" algn="l">
              <a:lnSpc>
                <a:spcPct val="115000"/>
              </a:lnSpc>
              <a:spcBef>
                <a:spcPts val="1200"/>
              </a:spcBef>
              <a:spcAft>
                <a:spcPts val="0"/>
              </a:spcAft>
              <a:buSzPts val="1400"/>
              <a:buNone/>
            </a:pPr>
            <a:r>
              <a:rPr b="1" lang="fr-FR" sz="1600"/>
              <a:t>Questo è un quadro - Fai come meglio puoi!</a:t>
            </a:r>
            <a:endParaRPr b="1" sz="1600"/>
          </a:p>
          <a:p>
            <a:pPr indent="0" lvl="0" marL="0" rtl="0" algn="l">
              <a:lnSpc>
                <a:spcPct val="90000"/>
              </a:lnSpc>
              <a:spcBef>
                <a:spcPts val="1200"/>
              </a:spcBef>
              <a:spcAft>
                <a:spcPts val="0"/>
              </a:spcAft>
              <a:buClr>
                <a:schemeClr val="dk1"/>
              </a:buClr>
              <a:buSzPts val="1100"/>
              <a:buFont typeface="Arial"/>
              <a:buNone/>
            </a:pPr>
            <a:r>
              <a:t/>
            </a:r>
            <a:endParaRPr>
              <a:latin typeface="Comfortaa"/>
              <a:ea typeface="Comfortaa"/>
              <a:cs typeface="Comfortaa"/>
              <a:sym typeface="Comfortaa"/>
            </a:endParaRPr>
          </a:p>
        </p:txBody>
      </p:sp>
      <p:sp>
        <p:nvSpPr>
          <p:cNvPr id="2103" name="Google Shape;2103;g27a9b27c1c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5" name="Shape 2115"/>
        <p:cNvGrpSpPr/>
        <p:nvPr/>
      </p:nvGrpSpPr>
      <p:grpSpPr>
        <a:xfrm>
          <a:off x="0" y="0"/>
          <a:ext cx="0" cy="0"/>
          <a:chOff x="0" y="0"/>
          <a:chExt cx="0" cy="0"/>
        </a:xfrm>
      </p:grpSpPr>
      <p:sp>
        <p:nvSpPr>
          <p:cNvPr id="2116" name="Google Shape;2116;ge152e93128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7" name="Google Shape;2117;ge152e93128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0" name="Shape 2130"/>
        <p:cNvGrpSpPr/>
        <p:nvPr/>
      </p:nvGrpSpPr>
      <p:grpSpPr>
        <a:xfrm>
          <a:off x="0" y="0"/>
          <a:ext cx="0" cy="0"/>
          <a:chOff x="0" y="0"/>
          <a:chExt cx="0" cy="0"/>
        </a:xfrm>
      </p:grpSpPr>
      <p:sp>
        <p:nvSpPr>
          <p:cNvPr id="2131" name="Google Shape;2131;g27a9b27c1c2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2" name="Google Shape;2132;g27a9b27c1c2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g2791adbf6b7_5_25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None/>
            </a:pPr>
            <a:r>
              <a:rPr lang="fr-FR">
                <a:solidFill>
                  <a:schemeClr val="dk1"/>
                </a:solidFill>
                <a:latin typeface="Corbel"/>
                <a:ea typeface="Corbel"/>
                <a:cs typeface="Corbel"/>
                <a:sym typeface="Corbel"/>
              </a:rPr>
              <a:t>Voi, io, lui, lei e chiunque occupi quel livello possiamo agire!</a:t>
            </a:r>
            <a:endParaRPr>
              <a:solidFill>
                <a:schemeClr val="dk1"/>
              </a:solidFill>
              <a:latin typeface="Corbel"/>
              <a:ea typeface="Corbel"/>
              <a:cs typeface="Corbel"/>
              <a:sym typeface="Corbel"/>
            </a:endParaRPr>
          </a:p>
          <a:p>
            <a:pPr indent="0" lvl="0" marL="0" rtl="0" algn="l">
              <a:spcBef>
                <a:spcPts val="400"/>
              </a:spcBef>
              <a:spcAft>
                <a:spcPts val="0"/>
              </a:spcAft>
              <a:buNone/>
            </a:pPr>
            <a:r>
              <a:rPr lang="fr-FR">
                <a:solidFill>
                  <a:schemeClr val="dk1"/>
                </a:solidFill>
                <a:latin typeface="Corbel"/>
                <a:ea typeface="Corbel"/>
                <a:cs typeface="Corbel"/>
                <a:sym typeface="Corbel"/>
              </a:rPr>
              <a:t>Diventare attori del cambiamento è alla portata di tutti: basta attivare diverse leve di azione.</a:t>
            </a:r>
            <a:endParaRPr>
              <a:solidFill>
                <a:schemeClr val="dk1"/>
              </a:solidFill>
              <a:latin typeface="Corbel"/>
              <a:ea typeface="Corbel"/>
              <a:cs typeface="Corbel"/>
              <a:sym typeface="Corbel"/>
            </a:endParaRPr>
          </a:p>
          <a:p>
            <a:pPr indent="0" lvl="0" marL="0" rtl="0" algn="l">
              <a:spcBef>
                <a:spcPts val="400"/>
              </a:spcBef>
              <a:spcAft>
                <a:spcPts val="0"/>
              </a:spcAft>
              <a:buNone/>
            </a:pPr>
            <a:r>
              <a:rPr lang="fr-FR">
                <a:solidFill>
                  <a:schemeClr val="dk1"/>
                </a:solidFill>
                <a:latin typeface="Corbel"/>
                <a:ea typeface="Corbel"/>
                <a:cs typeface="Corbel"/>
                <a:sym typeface="Corbel"/>
              </a:rPr>
              <a:t>Possiamo promuovere un cambiamento:</a:t>
            </a:r>
            <a:endParaRPr>
              <a:solidFill>
                <a:schemeClr val="dk1"/>
              </a:solidFill>
              <a:latin typeface="Corbel"/>
              <a:ea typeface="Corbel"/>
              <a:cs typeface="Corbel"/>
              <a:sym typeface="Corbel"/>
            </a:endParaRPr>
          </a:p>
          <a:p>
            <a:pPr indent="-298450" lvl="0" marL="457200" rtl="0" algn="l">
              <a:spcBef>
                <a:spcPts val="400"/>
              </a:spcBef>
              <a:spcAft>
                <a:spcPts val="0"/>
              </a:spcAft>
              <a:buClr>
                <a:schemeClr val="dk1"/>
              </a:buClr>
              <a:buSzPts val="1100"/>
              <a:buFont typeface="Corbel"/>
              <a:buChar char="●"/>
            </a:pPr>
            <a:r>
              <a:rPr lang="fr-FR">
                <a:solidFill>
                  <a:schemeClr val="dk1"/>
                </a:solidFill>
                <a:latin typeface="Corbel"/>
                <a:ea typeface="Corbel"/>
                <a:cs typeface="Corbel"/>
                <a:sym typeface="Corbel"/>
              </a:rPr>
              <a:t>individualmente, all'interno delle nostre case, nel nostro stile di vita e nella nostra vita quotidiana.</a:t>
            </a:r>
            <a:endParaRPr>
              <a:solidFill>
                <a:schemeClr val="dk1"/>
              </a:solidFill>
              <a:latin typeface="Corbel"/>
              <a:ea typeface="Corbel"/>
              <a:cs typeface="Corbel"/>
              <a:sym typeface="Corbel"/>
            </a:endParaRPr>
          </a:p>
          <a:p>
            <a:pPr indent="-298450" lvl="0" marL="457200" rtl="0" algn="l">
              <a:spcBef>
                <a:spcPts val="0"/>
              </a:spcBef>
              <a:spcAft>
                <a:spcPts val="0"/>
              </a:spcAft>
              <a:buClr>
                <a:schemeClr val="dk1"/>
              </a:buClr>
              <a:buSzPts val="1100"/>
              <a:buFont typeface="Corbel"/>
              <a:buChar char="●"/>
            </a:pPr>
            <a:r>
              <a:rPr lang="fr-FR">
                <a:solidFill>
                  <a:schemeClr val="dk1"/>
                </a:solidFill>
                <a:latin typeface="Corbel"/>
                <a:ea typeface="Corbel"/>
                <a:cs typeface="Corbel"/>
                <a:sym typeface="Corbel"/>
              </a:rPr>
              <a:t>collettivamente, attraverso i progetti e le iniziative a cui partecipiamo</a:t>
            </a:r>
            <a:endParaRPr sz="1200">
              <a:solidFill>
                <a:schemeClr val="dk1"/>
              </a:solidFill>
              <a:latin typeface="Corbel"/>
              <a:ea typeface="Corbel"/>
              <a:cs typeface="Corbel"/>
              <a:sym typeface="Corbel"/>
            </a:endParaRPr>
          </a:p>
        </p:txBody>
      </p:sp>
      <p:sp>
        <p:nvSpPr>
          <p:cNvPr id="1695" name="Google Shape;1695;g2791adbf6b7_5_25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5" name="Shape 1705"/>
        <p:cNvGrpSpPr/>
        <p:nvPr/>
      </p:nvGrpSpPr>
      <p:grpSpPr>
        <a:xfrm>
          <a:off x="0" y="0"/>
          <a:ext cx="0" cy="0"/>
          <a:chOff x="0" y="0"/>
          <a:chExt cx="0" cy="0"/>
        </a:xfrm>
      </p:grpSpPr>
      <p:sp>
        <p:nvSpPr>
          <p:cNvPr id="1706" name="Google Shape;1706;g2791adbf6b7_8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Lo studio "Faire sa part" (Fare ognuno la propria parte), pubblicato nel 2019 dalla società di consulenza Carbone 4, specializzata in transizione energetica, indica che l'impegno individuale ridurrebbe la carbon footprint dal 25 al 45%.</a:t>
            </a:r>
            <a:endParaRPr>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Cambiamenti significativi nel comportamento individuale legati al trasporto, al cibo e al consumo individuale ridurrebbero la carbon footprint del 25%.</a:t>
            </a:r>
            <a:endParaRPr>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Per raggiungere una riduzione del 45% sarebbe necessario effettuare azioni di investimento come una ristrutturazione termica, un cambio di caldaia o l'acquisto di un veicolo elettrico.</a:t>
            </a:r>
            <a:endParaRPr>
              <a:solidFill>
                <a:schemeClr val="dk1"/>
              </a:solidFill>
              <a:latin typeface="Corbel"/>
              <a:ea typeface="Corbel"/>
              <a:cs typeface="Corbel"/>
              <a:sym typeface="Corbel"/>
            </a:endParaRPr>
          </a:p>
          <a:p>
            <a:pPr indent="0" lvl="0" marL="0" rtl="0" algn="l">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Le azioni individuali non dovrebbero quindi essere trascurate!</a:t>
            </a:r>
            <a:endParaRPr sz="1200">
              <a:solidFill>
                <a:schemeClr val="dk1"/>
              </a:solidFill>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p:txBody>
      </p:sp>
      <p:sp>
        <p:nvSpPr>
          <p:cNvPr id="1707" name="Google Shape;1707;g2791adbf6b7_8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g2791adbf6b7_9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Clr>
                <a:schemeClr val="dk1"/>
              </a:buClr>
              <a:buSzPts val="1100"/>
              <a:buFont typeface="Arial"/>
              <a:buNone/>
            </a:pPr>
            <a:r>
              <a:rPr lang="fr-FR">
                <a:solidFill>
                  <a:schemeClr val="dk1"/>
                </a:solidFill>
                <a:latin typeface="Corbel"/>
                <a:ea typeface="Corbel"/>
                <a:cs typeface="Corbel"/>
                <a:sym typeface="Corbel"/>
              </a:rPr>
              <a:t>Nel settembre 2019, le Nazioni Unite hanno annunciato che 66 stati hanno aderito all'obiettivo di carbon neutrality entro il 2050, tra cui i paesi dell'Unione Europea.</a:t>
            </a:r>
            <a:endParaRPr>
              <a:solidFill>
                <a:schemeClr val="dk1"/>
              </a:solidFill>
              <a:latin typeface="Corbel"/>
              <a:ea typeface="Corbel"/>
              <a:cs typeface="Corbel"/>
              <a:sym typeface="Corbel"/>
            </a:endParaRPr>
          </a:p>
          <a:p>
            <a:pPr indent="0" lvl="0" marL="0" rtl="0" algn="l">
              <a:spcBef>
                <a:spcPts val="200"/>
              </a:spcBef>
              <a:spcAft>
                <a:spcPts val="0"/>
              </a:spcAft>
              <a:buClr>
                <a:schemeClr val="dk1"/>
              </a:buClr>
              <a:buSzPts val="1100"/>
              <a:buFont typeface="Arial"/>
              <a:buNone/>
            </a:pPr>
            <a:r>
              <a:rPr lang="fr-FR">
                <a:solidFill>
                  <a:schemeClr val="dk1"/>
                </a:solidFill>
                <a:latin typeface="Corbel"/>
                <a:ea typeface="Corbel"/>
                <a:cs typeface="Corbel"/>
                <a:sym typeface="Corbel"/>
              </a:rPr>
              <a:t>Per l'Unione Europea, questo implica una riduzione di quattro volte le emissioni pro capite del 1990. Ciò equivarrebbe a un "carbon budget" medio per cittadino di circa 2 tonnellate di CO2eq all'anno. Poiché le nostre emissioni non sono realmente diminuite dal 1990, ciò equivarrebbe comunque a dividerle per 3,5 rispetto alle nostre emissioni attuali. Tale riduzione massiccia significa molto per i nostri stili di vita e ci costringe a plasmare un nuovo tipo di società.</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Inoltre, notevoli differenze esistono tra gli stessi paesi dell'Unione Europea. Per Francia, Italia e Spagna, ad esempio, le emissioni dovrebbero essere divise per 5.</a:t>
            </a:r>
            <a:endParaRPr sz="1200">
              <a:solidFill>
                <a:schemeClr val="dk1"/>
              </a:solidFill>
              <a:latin typeface="Corbel"/>
              <a:ea typeface="Corbel"/>
              <a:cs typeface="Corbel"/>
              <a:sym typeface="Corbel"/>
            </a:endParaRPr>
          </a:p>
          <a:p>
            <a:pPr indent="0" lvl="0" marL="0" rtl="0" algn="l">
              <a:spcBef>
                <a:spcPts val="20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p:txBody>
      </p:sp>
      <p:sp>
        <p:nvSpPr>
          <p:cNvPr id="1718" name="Google Shape;1718;g2791adbf6b7_9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2791adbf6b7_9_4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2" name="Google Shape;1752;g2791adbf6b7_9_4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Abbiamo visto che ognuno può agire al proprio livello e l'impatto non è trascurabile.</a:t>
            </a:r>
            <a:endParaRPr>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A livello globale, dobbiamo ricordare che dovremmo prima “utilizzare meno energia”, il che significa anche acquistare meno prodotti e riparare ciò che può essere riparato, quindi “utilizzare l'energia in modo efficiente”, il che significa utilizzare lo strumento giusto, e infine “utilizzare energia rinnovabile”.</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orbel"/>
              <a:ea typeface="Corbel"/>
              <a:cs typeface="Corbel"/>
              <a:sym typeface="Corbel"/>
            </a:endParaRPr>
          </a:p>
        </p:txBody>
      </p:sp>
      <p:sp>
        <p:nvSpPr>
          <p:cNvPr id="1753" name="Google Shape;1753;g2791adbf6b7_9_4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8" name="Shape 1768"/>
        <p:cNvGrpSpPr/>
        <p:nvPr/>
      </p:nvGrpSpPr>
      <p:grpSpPr>
        <a:xfrm>
          <a:off x="0" y="0"/>
          <a:ext cx="0" cy="0"/>
          <a:chOff x="0" y="0"/>
          <a:chExt cx="0" cy="0"/>
        </a:xfrm>
      </p:grpSpPr>
      <p:sp>
        <p:nvSpPr>
          <p:cNvPr id="1769" name="Google Shape;1769;g2791adbf6b7_9_9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0" name="Google Shape;1770;g2791adbf6b7_9_9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Ovviamente dipende molto dalle tue abitudini. La domanda si riferisce a un valore medio.</a:t>
            </a:r>
            <a:endParaRPr>
              <a:solidFill>
                <a:schemeClr val="dk1"/>
              </a:solidFill>
              <a:latin typeface="Corbel"/>
              <a:ea typeface="Corbel"/>
              <a:cs typeface="Corbel"/>
              <a:sym typeface="Corbel"/>
            </a:endParaRPr>
          </a:p>
          <a:p>
            <a:pPr indent="-228600" lvl="0" marL="457200" rtl="0" algn="l">
              <a:lnSpc>
                <a:spcPct val="100000"/>
              </a:lnSpc>
              <a:spcBef>
                <a:spcPts val="0"/>
              </a:spcBef>
              <a:spcAft>
                <a:spcPts val="0"/>
              </a:spcAft>
              <a:buSzPts val="1100"/>
              <a:buNone/>
            </a:pPr>
            <a:r>
              <a:t/>
            </a:r>
            <a:endParaRPr sz="1200">
              <a:solidFill>
                <a:schemeClr val="dk1"/>
              </a:solidFill>
              <a:latin typeface="Corbel"/>
              <a:ea typeface="Corbel"/>
              <a:cs typeface="Corbel"/>
              <a:sym typeface="Corbel"/>
            </a:endParaRPr>
          </a:p>
        </p:txBody>
      </p:sp>
      <p:sp>
        <p:nvSpPr>
          <p:cNvPr id="1771" name="Google Shape;1771;g2791adbf6b7_9_97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9" name="Shape 1789"/>
        <p:cNvGrpSpPr/>
        <p:nvPr/>
      </p:nvGrpSpPr>
      <p:grpSpPr>
        <a:xfrm>
          <a:off x="0" y="0"/>
          <a:ext cx="0" cy="0"/>
          <a:chOff x="0" y="0"/>
          <a:chExt cx="0" cy="0"/>
        </a:xfrm>
      </p:grpSpPr>
      <p:sp>
        <p:nvSpPr>
          <p:cNvPr id="1790" name="Google Shape;1790;g2791adbf6b7_9_14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1" name="Google Shape;1791;g2791adbf6b7_9_14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sz="1200">
              <a:solidFill>
                <a:schemeClr val="dk1"/>
              </a:solidFill>
              <a:latin typeface="Corbel"/>
              <a:ea typeface="Corbel"/>
              <a:cs typeface="Corbel"/>
              <a:sym typeface="Corbel"/>
            </a:endParaRPr>
          </a:p>
        </p:txBody>
      </p:sp>
      <p:sp>
        <p:nvSpPr>
          <p:cNvPr id="1792" name="Google Shape;1792;g2791adbf6b7_9_144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jpg"/><Relationship Id="rId3"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1.png"/><Relationship Id="rId3" Type="http://schemas.openxmlformats.org/officeDocument/2006/relationships/image" Target="../media/image42.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 Id="rId3"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1.png"/><Relationship Id="rId3" Type="http://schemas.openxmlformats.org/officeDocument/2006/relationships/image" Target="../media/image4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1" name="Shape 11"/>
        <p:cNvGrpSpPr/>
        <p:nvPr/>
      </p:nvGrpSpPr>
      <p:grpSpPr>
        <a:xfrm>
          <a:off x="0" y="0"/>
          <a:ext cx="0" cy="0"/>
          <a:chOff x="0" y="0"/>
          <a:chExt cx="0" cy="0"/>
        </a:xfrm>
      </p:grpSpPr>
      <p:pic>
        <p:nvPicPr>
          <p:cNvPr id="12" name="Google Shape;12;p40"/>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0" name="Shape 70"/>
        <p:cNvGrpSpPr/>
        <p:nvPr/>
      </p:nvGrpSpPr>
      <p:grpSpPr>
        <a:xfrm>
          <a:off x="0" y="0"/>
          <a:ext cx="0" cy="0"/>
          <a:chOff x="0" y="0"/>
          <a:chExt cx="0" cy="0"/>
        </a:xfrm>
      </p:grpSpPr>
      <p:sp>
        <p:nvSpPr>
          <p:cNvPr id="71" name="Google Shape;71;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1"/>
          <p:cNvSpPr/>
          <p:nvPr>
            <p:ph idx="2" type="pic"/>
          </p:nvPr>
        </p:nvSpPr>
        <p:spPr>
          <a:xfrm>
            <a:off x="5183188" y="987425"/>
            <a:ext cx="6172200" cy="4873625"/>
          </a:xfrm>
          <a:prstGeom prst="rect">
            <a:avLst/>
          </a:prstGeom>
          <a:noFill/>
          <a:ln>
            <a:noFill/>
          </a:ln>
        </p:spPr>
      </p:sp>
      <p:sp>
        <p:nvSpPr>
          <p:cNvPr id="73" name="Google Shape;73;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77" name="Google Shape;77;p51"/>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1059" name="Shape 1059"/>
        <p:cNvGrpSpPr/>
        <p:nvPr/>
      </p:nvGrpSpPr>
      <p:grpSpPr>
        <a:xfrm>
          <a:off x="0" y="0"/>
          <a:ext cx="0" cy="0"/>
          <a:chOff x="0" y="0"/>
          <a:chExt cx="0" cy="0"/>
        </a:xfrm>
      </p:grpSpPr>
      <p:sp>
        <p:nvSpPr>
          <p:cNvPr id="1060" name="Google Shape;1060;g2791adbf6b7_5_1595"/>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061" name="Google Shape;1061;g2791adbf6b7_5_1595"/>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062" name="Shape 1062"/>
        <p:cNvGrpSpPr/>
        <p:nvPr/>
      </p:nvGrpSpPr>
      <p:grpSpPr>
        <a:xfrm>
          <a:off x="0" y="0"/>
          <a:ext cx="0" cy="0"/>
          <a:chOff x="0" y="0"/>
          <a:chExt cx="0" cy="0"/>
        </a:xfrm>
      </p:grpSpPr>
      <p:sp>
        <p:nvSpPr>
          <p:cNvPr id="1063" name="Google Shape;1063;g2791adbf6b7_5_1598"/>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064" name="Google Shape;1064;g2791adbf6b7_5_159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1065" name="Google Shape;1065;g2791adbf6b7_5_1598"/>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type="blank">
  <p:cSld name="BLANK">
    <p:spTree>
      <p:nvGrpSpPr>
        <p:cNvPr id="1066" name="Shape 1066"/>
        <p:cNvGrpSpPr/>
        <p:nvPr/>
      </p:nvGrpSpPr>
      <p:grpSpPr>
        <a:xfrm>
          <a:off x="0" y="0"/>
          <a:ext cx="0" cy="0"/>
          <a:chOff x="0" y="0"/>
          <a:chExt cx="0" cy="0"/>
        </a:xfrm>
      </p:grpSpPr>
      <p:sp>
        <p:nvSpPr>
          <p:cNvPr id="1067" name="Google Shape;1067;g2791adbf6b7_5_160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8" name="Google Shape;1068;g2791adbf6b7_5_160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9" name="Google Shape;1069;g2791adbf6b7_5_160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1070" name="Shape 1070"/>
        <p:cNvGrpSpPr/>
        <p:nvPr/>
      </p:nvGrpSpPr>
      <p:grpSpPr>
        <a:xfrm>
          <a:off x="0" y="0"/>
          <a:ext cx="0" cy="0"/>
          <a:chOff x="0" y="0"/>
          <a:chExt cx="0" cy="0"/>
        </a:xfrm>
      </p:grpSpPr>
      <p:sp>
        <p:nvSpPr>
          <p:cNvPr id="1071" name="Google Shape;1071;g2791adbf6b7_5_160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2" name="Google Shape;1072;g2791adbf6b7_5_160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3" name="Google Shape;1073;g2791adbf6b7_5_160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074" name="Shape 1074"/>
        <p:cNvGrpSpPr/>
        <p:nvPr/>
      </p:nvGrpSpPr>
      <p:grpSpPr>
        <a:xfrm>
          <a:off x="0" y="0"/>
          <a:ext cx="0" cy="0"/>
          <a:chOff x="0" y="0"/>
          <a:chExt cx="0" cy="0"/>
        </a:xfrm>
      </p:grpSpPr>
      <p:sp>
        <p:nvSpPr>
          <p:cNvPr id="1075" name="Google Shape;1075;g2791adbf6b7_5_1610"/>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Bebas Neue"/>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6" name="Google Shape;1076;g2791adbf6b7_5_1610"/>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000000"/>
              </a:buClr>
              <a:buSzPts val="2400"/>
              <a:buNone/>
              <a:defRPr sz="2400">
                <a:solidFill>
                  <a:srgbClr val="000000"/>
                </a:solidFill>
              </a:defRPr>
            </a:lvl1pPr>
            <a:lvl2pPr indent="-228600" lvl="1" marL="914400" rtl="0" algn="l">
              <a:lnSpc>
                <a:spcPct val="90000"/>
              </a:lnSpc>
              <a:spcBef>
                <a:spcPts val="500"/>
              </a:spcBef>
              <a:spcAft>
                <a:spcPts val="0"/>
              </a:spcAft>
              <a:buClr>
                <a:srgbClr val="000000"/>
              </a:buClr>
              <a:buSzPts val="2000"/>
              <a:buNone/>
              <a:defRPr sz="2000">
                <a:solidFill>
                  <a:srgbClr val="000000"/>
                </a:solidFill>
              </a:defRPr>
            </a:lvl2pPr>
            <a:lvl3pPr indent="-228600" lvl="2" marL="1371600" rtl="0" algn="l">
              <a:lnSpc>
                <a:spcPct val="90000"/>
              </a:lnSpc>
              <a:spcBef>
                <a:spcPts val="500"/>
              </a:spcBef>
              <a:spcAft>
                <a:spcPts val="0"/>
              </a:spcAft>
              <a:buClr>
                <a:srgbClr val="000000"/>
              </a:buClr>
              <a:buSzPts val="1800"/>
              <a:buNone/>
              <a:defRPr sz="1800">
                <a:solidFill>
                  <a:srgbClr val="000000"/>
                </a:solidFill>
              </a:defRPr>
            </a:lvl3pPr>
            <a:lvl4pPr indent="-228600" lvl="3" marL="1828800" rtl="0" algn="l">
              <a:lnSpc>
                <a:spcPct val="90000"/>
              </a:lnSpc>
              <a:spcBef>
                <a:spcPts val="500"/>
              </a:spcBef>
              <a:spcAft>
                <a:spcPts val="0"/>
              </a:spcAft>
              <a:buClr>
                <a:srgbClr val="000000"/>
              </a:buClr>
              <a:buSzPts val="1600"/>
              <a:buNone/>
              <a:defRPr sz="1600">
                <a:solidFill>
                  <a:srgbClr val="000000"/>
                </a:solidFill>
              </a:defRPr>
            </a:lvl4pPr>
            <a:lvl5pPr indent="-228600" lvl="4" marL="2286000" rtl="0" algn="l">
              <a:lnSpc>
                <a:spcPct val="90000"/>
              </a:lnSpc>
              <a:spcBef>
                <a:spcPts val="500"/>
              </a:spcBef>
              <a:spcAft>
                <a:spcPts val="0"/>
              </a:spcAft>
              <a:buClr>
                <a:srgbClr val="000000"/>
              </a:buClr>
              <a:buSzPts val="1600"/>
              <a:buNone/>
              <a:defRPr sz="1600">
                <a:solidFill>
                  <a:srgbClr val="000000"/>
                </a:solidFill>
              </a:defRPr>
            </a:lvl5pPr>
            <a:lvl6pPr indent="-228600" lvl="5" marL="2743200" rtl="0" algn="l">
              <a:lnSpc>
                <a:spcPct val="90000"/>
              </a:lnSpc>
              <a:spcBef>
                <a:spcPts val="500"/>
              </a:spcBef>
              <a:spcAft>
                <a:spcPts val="0"/>
              </a:spcAft>
              <a:buClr>
                <a:srgbClr val="000000"/>
              </a:buClr>
              <a:buSzPts val="1600"/>
              <a:buNone/>
              <a:defRPr sz="1600">
                <a:solidFill>
                  <a:srgbClr val="000000"/>
                </a:solidFill>
              </a:defRPr>
            </a:lvl6pPr>
            <a:lvl7pPr indent="-228600" lvl="6" marL="3200400" rtl="0" algn="l">
              <a:lnSpc>
                <a:spcPct val="90000"/>
              </a:lnSpc>
              <a:spcBef>
                <a:spcPts val="500"/>
              </a:spcBef>
              <a:spcAft>
                <a:spcPts val="0"/>
              </a:spcAft>
              <a:buClr>
                <a:srgbClr val="000000"/>
              </a:buClr>
              <a:buSzPts val="1600"/>
              <a:buNone/>
              <a:defRPr sz="1600">
                <a:solidFill>
                  <a:srgbClr val="000000"/>
                </a:solidFill>
              </a:defRPr>
            </a:lvl7pPr>
            <a:lvl8pPr indent="-228600" lvl="7" marL="3657600" rtl="0" algn="l">
              <a:lnSpc>
                <a:spcPct val="90000"/>
              </a:lnSpc>
              <a:spcBef>
                <a:spcPts val="500"/>
              </a:spcBef>
              <a:spcAft>
                <a:spcPts val="0"/>
              </a:spcAft>
              <a:buClr>
                <a:srgbClr val="000000"/>
              </a:buClr>
              <a:buSzPts val="1600"/>
              <a:buNone/>
              <a:defRPr sz="1600">
                <a:solidFill>
                  <a:srgbClr val="000000"/>
                </a:solidFill>
              </a:defRPr>
            </a:lvl8pPr>
            <a:lvl9pPr indent="-228600" lvl="8" marL="4114800" rtl="0" algn="l">
              <a:lnSpc>
                <a:spcPct val="90000"/>
              </a:lnSpc>
              <a:spcBef>
                <a:spcPts val="500"/>
              </a:spcBef>
              <a:spcAft>
                <a:spcPts val="0"/>
              </a:spcAft>
              <a:buClr>
                <a:srgbClr val="000000"/>
              </a:buClr>
              <a:buSzPts val="1600"/>
              <a:buNone/>
              <a:defRPr sz="1600">
                <a:solidFill>
                  <a:srgbClr val="000000"/>
                </a:solidFill>
              </a:defRPr>
            </a:lvl9pPr>
          </a:lstStyle>
          <a:p/>
        </p:txBody>
      </p:sp>
      <p:sp>
        <p:nvSpPr>
          <p:cNvPr id="1077" name="Google Shape;1077;g2791adbf6b7_5_16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8" name="Google Shape;1078;g2791adbf6b7_5_16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9" name="Google Shape;1079;g2791adbf6b7_5_16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080" name="Shape 1080"/>
        <p:cNvGrpSpPr/>
        <p:nvPr/>
      </p:nvGrpSpPr>
      <p:grpSpPr>
        <a:xfrm>
          <a:off x="0" y="0"/>
          <a:ext cx="0" cy="0"/>
          <a:chOff x="0" y="0"/>
          <a:chExt cx="0" cy="0"/>
        </a:xfrm>
      </p:grpSpPr>
      <p:sp>
        <p:nvSpPr>
          <p:cNvPr id="1081" name="Google Shape;1081;g2791adbf6b7_5_1616"/>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2" name="Google Shape;1082;g2791adbf6b7_5_16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3" name="Google Shape;1083;g2791adbf6b7_5_16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4" name="Google Shape;1084;g2791adbf6b7_5_16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1">
  <p:cSld name="4_Contents slide layout_4">
    <p:spTree>
      <p:nvGrpSpPr>
        <p:cNvPr id="1085" name="Shape 1085"/>
        <p:cNvGrpSpPr/>
        <p:nvPr/>
      </p:nvGrpSpPr>
      <p:grpSpPr>
        <a:xfrm>
          <a:off x="0" y="0"/>
          <a:ext cx="0" cy="0"/>
          <a:chOff x="0" y="0"/>
          <a:chExt cx="0" cy="0"/>
        </a:xfrm>
      </p:grpSpPr>
      <p:sp>
        <p:nvSpPr>
          <p:cNvPr id="1086" name="Google Shape;1086;g2791adbf6b7_5_1621"/>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87" name="Google Shape;1087;g2791adbf6b7_5_1621"/>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88" name="Google Shape;1088;g2791adbf6b7_5_1621"/>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89" name="Google Shape;1089;g2791adbf6b7_5_1621"/>
          <p:cNvSpPr/>
          <p:nvPr/>
        </p:nvSpPr>
        <p:spPr>
          <a:xfrm flipH="1" rot="-7201764">
            <a:off x="1481466" y="-359338"/>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784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090" name="Google Shape;1090;g2791adbf6b7_5_1621"/>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1" name="Google Shape;1091;g2791adbf6b7_5_1621"/>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2" name="Google Shape;1092;g2791adbf6b7_5_1621"/>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3" name="Google Shape;1093;g2791adbf6b7_5_1621"/>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4" name="Google Shape;1094;g2791adbf6b7_5_1621"/>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5" name="Google Shape;1095;g2791adbf6b7_5_1621"/>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6" name="Google Shape;1096;g2791adbf6b7_5_1621"/>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7" name="Google Shape;1097;g2791adbf6b7_5_1621"/>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8" name="Google Shape;1098;g2791adbf6b7_5_1621"/>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9" name="Google Shape;1099;g2791adbf6b7_5_1621"/>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0" name="Google Shape;1100;g2791adbf6b7_5_1621"/>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101" name="Google Shape;1101;g2791adbf6b7_5_1621"/>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p:cSld name="BLANK_1">
    <p:spTree>
      <p:nvGrpSpPr>
        <p:cNvPr id="1102" name="Shape 1102"/>
        <p:cNvGrpSpPr/>
        <p:nvPr/>
      </p:nvGrpSpPr>
      <p:grpSpPr>
        <a:xfrm>
          <a:off x="0" y="0"/>
          <a:ext cx="0" cy="0"/>
          <a:chOff x="0" y="0"/>
          <a:chExt cx="0" cy="0"/>
        </a:xfrm>
      </p:grpSpPr>
      <p:sp>
        <p:nvSpPr>
          <p:cNvPr id="1103" name="Google Shape;1103;g2791adbf6b7_5_1638"/>
          <p:cNvSpPr/>
          <p:nvPr/>
        </p:nvSpPr>
        <p:spPr>
          <a:xfrm>
            <a:off x="0" y="-9750"/>
            <a:ext cx="12192000" cy="1032900"/>
          </a:xfrm>
          <a:prstGeom prst="rect">
            <a:avLst/>
          </a:prstGeom>
          <a:solidFill>
            <a:srgbClr val="5B9BD5">
              <a:alpha val="47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g2791adbf6b7_5_1638"/>
          <p:cNvSpPr txBox="1"/>
          <p:nvPr>
            <p:ph idx="12" type="sldNum"/>
          </p:nvPr>
        </p:nvSpPr>
        <p:spPr>
          <a:xfrm>
            <a:off x="8737600" y="6381329"/>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1105" name="Google Shape;1105;g2791adbf6b7_5_1638"/>
          <p:cNvPicPr preferRelativeResize="0"/>
          <p:nvPr/>
        </p:nvPicPr>
        <p:blipFill rotWithShape="1">
          <a:blip r:embed="rId2">
            <a:alphaModFix/>
          </a:blip>
          <a:srcRect b="0" l="0" r="0" t="0"/>
          <a:stretch/>
        </p:blipFill>
        <p:spPr>
          <a:xfrm>
            <a:off x="10843372" y="325136"/>
            <a:ext cx="1020118" cy="531390"/>
          </a:xfrm>
          <a:prstGeom prst="rect">
            <a:avLst/>
          </a:prstGeom>
          <a:noFill/>
          <a:ln>
            <a:noFill/>
          </a:ln>
        </p:spPr>
      </p:pic>
      <p:pic>
        <p:nvPicPr>
          <p:cNvPr id="1106" name="Google Shape;1106;g2791adbf6b7_5_1638"/>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1112" name="Shape 1112"/>
        <p:cNvGrpSpPr/>
        <p:nvPr/>
      </p:nvGrpSpPr>
      <p:grpSpPr>
        <a:xfrm>
          <a:off x="0" y="0"/>
          <a:ext cx="0" cy="0"/>
          <a:chOff x="0" y="0"/>
          <a:chExt cx="0" cy="0"/>
        </a:xfrm>
      </p:grpSpPr>
      <p:grpSp>
        <p:nvGrpSpPr>
          <p:cNvPr id="1113" name="Google Shape;1113;g27a760704a1_2_936"/>
          <p:cNvGrpSpPr/>
          <p:nvPr/>
        </p:nvGrpSpPr>
        <p:grpSpPr>
          <a:xfrm>
            <a:off x="-4825" y="4066342"/>
            <a:ext cx="12305947" cy="2792619"/>
            <a:chOff x="5766" y="3861713"/>
            <a:chExt cx="12277708" cy="3027886"/>
          </a:xfrm>
        </p:grpSpPr>
        <p:sp>
          <p:nvSpPr>
            <p:cNvPr id="1114" name="Google Shape;1114;g27a760704a1_2_936"/>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15" name="Google Shape;1115;g27a760704a1_2_936"/>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1116" name="Google Shape;1116;g27a760704a1_2_936"/>
          <p:cNvGrpSpPr/>
          <p:nvPr/>
        </p:nvGrpSpPr>
        <p:grpSpPr>
          <a:xfrm>
            <a:off x="-4825" y="4066338"/>
            <a:ext cx="12211532" cy="2748484"/>
            <a:chOff x="-3146" y="3803882"/>
            <a:chExt cx="12192025" cy="3041032"/>
          </a:xfrm>
        </p:grpSpPr>
        <p:grpSp>
          <p:nvGrpSpPr>
            <p:cNvPr id="1117" name="Google Shape;1117;g27a760704a1_2_936"/>
            <p:cNvGrpSpPr/>
            <p:nvPr/>
          </p:nvGrpSpPr>
          <p:grpSpPr>
            <a:xfrm>
              <a:off x="-3121" y="3803882"/>
              <a:ext cx="12192000" cy="3041032"/>
              <a:chOff x="-4876" y="1514485"/>
              <a:chExt cx="12192000" cy="3829050"/>
            </a:xfrm>
          </p:grpSpPr>
          <p:sp>
            <p:nvSpPr>
              <p:cNvPr id="1118" name="Google Shape;1118;g27a760704a1_2_936"/>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19" name="Google Shape;1119;g27a760704a1_2_936"/>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20" name="Google Shape;1120;g27a760704a1_2_936"/>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21" name="Google Shape;1121;g27a760704a1_2_936"/>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1122" name="Google Shape;1122;g27a760704a1_2_936"/>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23" name="Google Shape;1123;g27a760704a1_2_936"/>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1124" name="Google Shape;1124;g27a760704a1_2_936"/>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1125" name="Google Shape;1125;g27a760704a1_2_936"/>
          <p:cNvGrpSpPr/>
          <p:nvPr/>
        </p:nvGrpSpPr>
        <p:grpSpPr>
          <a:xfrm>
            <a:off x="4959907" y="1723773"/>
            <a:ext cx="2219185" cy="2219185"/>
            <a:chOff x="4547049" y="1897856"/>
            <a:chExt cx="3072813" cy="3072813"/>
          </a:xfrm>
        </p:grpSpPr>
        <p:sp>
          <p:nvSpPr>
            <p:cNvPr id="1126" name="Google Shape;1126;g27a760704a1_2_936"/>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27" name="Google Shape;1127;g27a760704a1_2_936"/>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128" name="Google Shape;1128;g27a760704a1_2_936"/>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129" name="Google Shape;1129;g27a760704a1_2_936"/>
          <p:cNvGrpSpPr/>
          <p:nvPr/>
        </p:nvGrpSpPr>
        <p:grpSpPr>
          <a:xfrm rot="1052113">
            <a:off x="7017464" y="2078607"/>
            <a:ext cx="1338449" cy="1227359"/>
            <a:chOff x="5655092" y="376887"/>
            <a:chExt cx="4490688" cy="4117967"/>
          </a:xfrm>
        </p:grpSpPr>
        <p:sp>
          <p:nvSpPr>
            <p:cNvPr id="1130" name="Google Shape;1130;g27a760704a1_2_936"/>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31" name="Google Shape;1131;g27a760704a1_2_936"/>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32" name="Google Shape;1132;g27a760704a1_2_936"/>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33" name="Google Shape;1133;g27a760704a1_2_936"/>
          <p:cNvGrpSpPr/>
          <p:nvPr/>
        </p:nvGrpSpPr>
        <p:grpSpPr>
          <a:xfrm rot="1151416">
            <a:off x="6155191" y="1329190"/>
            <a:ext cx="811247" cy="566598"/>
            <a:chOff x="5679779" y="1344420"/>
            <a:chExt cx="994635" cy="694682"/>
          </a:xfrm>
        </p:grpSpPr>
        <p:sp>
          <p:nvSpPr>
            <p:cNvPr id="1134" name="Google Shape;1134;g27a760704a1_2_936"/>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35" name="Google Shape;1135;g27a760704a1_2_936"/>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36" name="Google Shape;1136;g27a760704a1_2_936"/>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37" name="Google Shape;1137;g27a760704a1_2_936"/>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38" name="Google Shape;1138;g27a760704a1_2_936"/>
          <p:cNvGrpSpPr/>
          <p:nvPr/>
        </p:nvGrpSpPr>
        <p:grpSpPr>
          <a:xfrm rot="2779331">
            <a:off x="6882944" y="1481641"/>
            <a:ext cx="612529" cy="807468"/>
            <a:chOff x="5733156" y="4148510"/>
            <a:chExt cx="1306406" cy="1722173"/>
          </a:xfrm>
        </p:grpSpPr>
        <p:grpSp>
          <p:nvGrpSpPr>
            <p:cNvPr id="1139" name="Google Shape;1139;g27a760704a1_2_936"/>
            <p:cNvGrpSpPr/>
            <p:nvPr/>
          </p:nvGrpSpPr>
          <p:grpSpPr>
            <a:xfrm>
              <a:off x="5733156" y="4148510"/>
              <a:ext cx="1306406" cy="1722173"/>
              <a:chOff x="2445111" y="599435"/>
              <a:chExt cx="5312752" cy="7003551"/>
            </a:xfrm>
          </p:grpSpPr>
          <p:sp>
            <p:nvSpPr>
              <p:cNvPr id="1140" name="Google Shape;1140;g27a760704a1_2_9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41" name="Google Shape;1141;g27a760704a1_2_936"/>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42" name="Google Shape;1142;g27a760704a1_2_9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43" name="Google Shape;1143;g27a760704a1_2_936"/>
            <p:cNvGrpSpPr/>
            <p:nvPr/>
          </p:nvGrpSpPr>
          <p:grpSpPr>
            <a:xfrm>
              <a:off x="5960873" y="4970715"/>
              <a:ext cx="821180" cy="845659"/>
              <a:chOff x="954383" y="599435"/>
              <a:chExt cx="6803480" cy="7006287"/>
            </a:xfrm>
          </p:grpSpPr>
          <p:sp>
            <p:nvSpPr>
              <p:cNvPr id="1144" name="Google Shape;1144;g27a760704a1_2_936"/>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45" name="Google Shape;1145;g27a760704a1_2_936"/>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46" name="Google Shape;1146;g27a760704a1_2_936"/>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1147" name="Google Shape;1147;g27a760704a1_2_936"/>
          <p:cNvGrpSpPr/>
          <p:nvPr/>
        </p:nvGrpSpPr>
        <p:grpSpPr>
          <a:xfrm rot="-3294482">
            <a:off x="4593994" y="2077209"/>
            <a:ext cx="888937" cy="318131"/>
            <a:chOff x="2751274" y="4274125"/>
            <a:chExt cx="1502180" cy="537597"/>
          </a:xfrm>
        </p:grpSpPr>
        <p:sp>
          <p:nvSpPr>
            <p:cNvPr id="1148" name="Google Shape;1148;g27a760704a1_2_936"/>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49" name="Google Shape;1149;g27a760704a1_2_936"/>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50" name="Google Shape;1150;g27a760704a1_2_936"/>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51" name="Google Shape;1151;g27a760704a1_2_936"/>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52" name="Google Shape;1152;g27a760704a1_2_936"/>
          <p:cNvGrpSpPr/>
          <p:nvPr/>
        </p:nvGrpSpPr>
        <p:grpSpPr>
          <a:xfrm rot="-983565">
            <a:off x="5299952" y="1440609"/>
            <a:ext cx="822474" cy="418006"/>
            <a:chOff x="1786971" y="4942919"/>
            <a:chExt cx="2041500" cy="1037553"/>
          </a:xfrm>
        </p:grpSpPr>
        <p:sp>
          <p:nvSpPr>
            <p:cNvPr id="1153" name="Google Shape;1153;g27a760704a1_2_936"/>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4" name="Google Shape;1154;g27a760704a1_2_936"/>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5" name="Google Shape;1155;g27a760704a1_2_936"/>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156" name="Google Shape;1156;g27a760704a1_2_936"/>
            <p:cNvGrpSpPr/>
            <p:nvPr/>
          </p:nvGrpSpPr>
          <p:grpSpPr>
            <a:xfrm>
              <a:off x="2260715" y="5043928"/>
              <a:ext cx="1107466" cy="187777"/>
              <a:chOff x="7963057" y="2433000"/>
              <a:chExt cx="2294315" cy="371763"/>
            </a:xfrm>
          </p:grpSpPr>
          <p:grpSp>
            <p:nvGrpSpPr>
              <p:cNvPr id="1157" name="Google Shape;1157;g27a760704a1_2_936"/>
              <p:cNvGrpSpPr/>
              <p:nvPr/>
            </p:nvGrpSpPr>
            <p:grpSpPr>
              <a:xfrm>
                <a:off x="7963057" y="2433000"/>
                <a:ext cx="344422" cy="371763"/>
                <a:chOff x="6383215" y="2833551"/>
                <a:chExt cx="240300" cy="371763"/>
              </a:xfrm>
            </p:grpSpPr>
            <p:sp>
              <p:nvSpPr>
                <p:cNvPr id="1158" name="Google Shape;1158;g27a760704a1_2_9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9" name="Google Shape;1159;g27a760704a1_2_9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0" name="Google Shape;1160;g27a760704a1_2_936"/>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61" name="Google Shape;1161;g27a760704a1_2_936"/>
              <p:cNvGrpSpPr/>
              <p:nvPr/>
            </p:nvGrpSpPr>
            <p:grpSpPr>
              <a:xfrm>
                <a:off x="8933241" y="2433000"/>
                <a:ext cx="344422" cy="371763"/>
                <a:chOff x="6383215" y="2833551"/>
                <a:chExt cx="240300" cy="371763"/>
              </a:xfrm>
            </p:grpSpPr>
            <p:sp>
              <p:nvSpPr>
                <p:cNvPr id="1162" name="Google Shape;1162;g27a760704a1_2_9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3" name="Google Shape;1163;g27a760704a1_2_9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4" name="Google Shape;1164;g27a760704a1_2_936"/>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65" name="Google Shape;1165;g27a760704a1_2_936"/>
              <p:cNvGrpSpPr/>
              <p:nvPr/>
            </p:nvGrpSpPr>
            <p:grpSpPr>
              <a:xfrm>
                <a:off x="9912950" y="2433000"/>
                <a:ext cx="344422" cy="371763"/>
                <a:chOff x="6383215" y="2833551"/>
                <a:chExt cx="240300" cy="371763"/>
              </a:xfrm>
            </p:grpSpPr>
            <p:sp>
              <p:nvSpPr>
                <p:cNvPr id="1166" name="Google Shape;1166;g27a760704a1_2_936"/>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7" name="Google Shape;1167;g27a760704a1_2_936"/>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8" name="Google Shape;1168;g27a760704a1_2_936"/>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1169" name="Google Shape;1169;g27a760704a1_2_936"/>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0" name="Google Shape;1170;g27a760704a1_2_936"/>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1" name="Google Shape;1171;g27a760704a1_2_936"/>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2" name="Google Shape;1172;g27a760704a1_2_936"/>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173" name="Google Shape;1173;g27a760704a1_2_936"/>
            <p:cNvGrpSpPr/>
            <p:nvPr/>
          </p:nvGrpSpPr>
          <p:grpSpPr>
            <a:xfrm>
              <a:off x="1962405" y="5271505"/>
              <a:ext cx="302276" cy="682699"/>
              <a:chOff x="7384246" y="2899703"/>
              <a:chExt cx="626220" cy="1351612"/>
            </a:xfrm>
          </p:grpSpPr>
          <p:sp>
            <p:nvSpPr>
              <p:cNvPr id="1174" name="Google Shape;1174;g27a760704a1_2_9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5" name="Google Shape;1175;g27a760704a1_2_9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6" name="Google Shape;1176;g27a760704a1_2_9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7" name="Google Shape;1177;g27a760704a1_2_9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8" name="Google Shape;1178;g27a760704a1_2_9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9" name="Google Shape;1179;g27a760704a1_2_9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0" name="Google Shape;1180;g27a760704a1_2_9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1" name="Google Shape;1181;g27a760704a1_2_9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2" name="Google Shape;1182;g27a760704a1_2_9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3" name="Google Shape;1183;g27a760704a1_2_9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4" name="Google Shape;1184;g27a760704a1_2_9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85" name="Google Shape;1185;g27a760704a1_2_936"/>
            <p:cNvGrpSpPr/>
            <p:nvPr/>
          </p:nvGrpSpPr>
          <p:grpSpPr>
            <a:xfrm>
              <a:off x="2430442" y="5271505"/>
              <a:ext cx="302276" cy="682699"/>
              <a:chOff x="7384246" y="2899703"/>
              <a:chExt cx="626220" cy="1351612"/>
            </a:xfrm>
          </p:grpSpPr>
          <p:sp>
            <p:nvSpPr>
              <p:cNvPr id="1186" name="Google Shape;1186;g27a760704a1_2_9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7" name="Google Shape;1187;g27a760704a1_2_9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8" name="Google Shape;1188;g27a760704a1_2_9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9" name="Google Shape;1189;g27a760704a1_2_9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0" name="Google Shape;1190;g27a760704a1_2_9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1" name="Google Shape;1191;g27a760704a1_2_9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2" name="Google Shape;1192;g27a760704a1_2_9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3" name="Google Shape;1193;g27a760704a1_2_9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4" name="Google Shape;1194;g27a760704a1_2_9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5" name="Google Shape;1195;g27a760704a1_2_9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6" name="Google Shape;1196;g27a760704a1_2_9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97" name="Google Shape;1197;g27a760704a1_2_936"/>
            <p:cNvGrpSpPr/>
            <p:nvPr/>
          </p:nvGrpSpPr>
          <p:grpSpPr>
            <a:xfrm>
              <a:off x="2898480" y="5271505"/>
              <a:ext cx="302276" cy="682699"/>
              <a:chOff x="7384246" y="2899703"/>
              <a:chExt cx="626220" cy="1351612"/>
            </a:xfrm>
          </p:grpSpPr>
          <p:sp>
            <p:nvSpPr>
              <p:cNvPr id="1198" name="Google Shape;1198;g27a760704a1_2_9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99" name="Google Shape;1199;g27a760704a1_2_9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0" name="Google Shape;1200;g27a760704a1_2_9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1" name="Google Shape;1201;g27a760704a1_2_9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2" name="Google Shape;1202;g27a760704a1_2_9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3" name="Google Shape;1203;g27a760704a1_2_9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4" name="Google Shape;1204;g27a760704a1_2_9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5" name="Google Shape;1205;g27a760704a1_2_9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6" name="Google Shape;1206;g27a760704a1_2_9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7" name="Google Shape;1207;g27a760704a1_2_9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08" name="Google Shape;1208;g27a760704a1_2_9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209" name="Google Shape;1209;g27a760704a1_2_936"/>
            <p:cNvGrpSpPr/>
            <p:nvPr/>
          </p:nvGrpSpPr>
          <p:grpSpPr>
            <a:xfrm>
              <a:off x="3366518" y="5271505"/>
              <a:ext cx="302276" cy="682699"/>
              <a:chOff x="7384246" y="2899703"/>
              <a:chExt cx="626220" cy="1351612"/>
            </a:xfrm>
          </p:grpSpPr>
          <p:sp>
            <p:nvSpPr>
              <p:cNvPr id="1210" name="Google Shape;1210;g27a760704a1_2_936"/>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1" name="Google Shape;1211;g27a760704a1_2_936"/>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2" name="Google Shape;1212;g27a760704a1_2_936"/>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3" name="Google Shape;1213;g27a760704a1_2_936"/>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4" name="Google Shape;1214;g27a760704a1_2_936"/>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5" name="Google Shape;1215;g27a760704a1_2_936"/>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6" name="Google Shape;1216;g27a760704a1_2_936"/>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7" name="Google Shape;1217;g27a760704a1_2_936"/>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8" name="Google Shape;1218;g27a760704a1_2_936"/>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19" name="Google Shape;1219;g27a760704a1_2_936"/>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220" name="Google Shape;1220;g27a760704a1_2_936"/>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221" name="Google Shape;1221;g27a760704a1_2_936"/>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222" name="Google Shape;1222;g27a760704a1_2_936"/>
          <p:cNvGrpSpPr/>
          <p:nvPr/>
        </p:nvGrpSpPr>
        <p:grpSpPr>
          <a:xfrm>
            <a:off x="4658166" y="1417975"/>
            <a:ext cx="450448" cy="450448"/>
            <a:chOff x="4266660" y="45289"/>
            <a:chExt cx="768290" cy="768290"/>
          </a:xfrm>
        </p:grpSpPr>
        <p:sp>
          <p:nvSpPr>
            <p:cNvPr id="1223" name="Google Shape;1223;g27a760704a1_2_936"/>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24" name="Google Shape;1224;g27a760704a1_2_936"/>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225" name="Google Shape;1225;g27a760704a1_2_936"/>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1226" name="Google Shape;1226;g27a760704a1_2_936"/>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g27a760704a1_2_936"/>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1228" name="Google Shape;1228;g27a760704a1_2_936"/>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1229" name="Google Shape;1229;g27a760704a1_2_936"/>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230" name="Shape 1230"/>
        <p:cNvGrpSpPr/>
        <p:nvPr/>
      </p:nvGrpSpPr>
      <p:grpSpPr>
        <a:xfrm>
          <a:off x="0" y="0"/>
          <a:ext cx="0" cy="0"/>
          <a:chOff x="0" y="0"/>
          <a:chExt cx="0" cy="0"/>
        </a:xfrm>
      </p:grpSpPr>
      <p:sp>
        <p:nvSpPr>
          <p:cNvPr id="1231" name="Google Shape;1231;g27a760704a1_2_1054"/>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2" name="Google Shape;1232;g27a760704a1_2_1054"/>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4400"/>
              <a:buNone/>
              <a:defRPr sz="8000">
                <a:solidFill>
                  <a:srgbClr val="3486C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3" name="Google Shape;1233;g27a760704a1_2_1054"/>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2800"/>
              <a:buNone/>
              <a:defRPr sz="2400">
                <a:solidFill>
                  <a:schemeClr val="dk2"/>
                </a:solidFill>
              </a:defRPr>
            </a:lvl1pPr>
            <a:lvl2pPr lvl="1" rtl="0" algn="l">
              <a:lnSpc>
                <a:spcPct val="90000"/>
              </a:lnSpc>
              <a:spcBef>
                <a:spcPts val="500"/>
              </a:spcBef>
              <a:spcAft>
                <a:spcPts val="0"/>
              </a:spcAft>
              <a:buSzPts val="2400"/>
              <a:buNone/>
              <a:defRPr/>
            </a:lvl2pPr>
            <a:lvl3pPr lvl="2" rtl="0" algn="l">
              <a:lnSpc>
                <a:spcPct val="90000"/>
              </a:lnSpc>
              <a:spcBef>
                <a:spcPts val="500"/>
              </a:spcBef>
              <a:spcAft>
                <a:spcPts val="0"/>
              </a:spcAft>
              <a:buSzPts val="2000"/>
              <a:buNone/>
              <a:defRPr/>
            </a:lvl3pPr>
            <a:lvl4pPr lvl="3" rtl="0" algn="l">
              <a:lnSpc>
                <a:spcPct val="90000"/>
              </a:lnSpc>
              <a:spcBef>
                <a:spcPts val="500"/>
              </a:spcBef>
              <a:spcAft>
                <a:spcPts val="0"/>
              </a:spcAft>
              <a:buSzPts val="1800"/>
              <a:buNone/>
              <a:defRPr/>
            </a:lvl4pPr>
            <a:lvl5pPr lvl="4" rtl="0" algn="l">
              <a:lnSpc>
                <a:spcPct val="90000"/>
              </a:lnSpc>
              <a:spcBef>
                <a:spcPts val="500"/>
              </a:spcBef>
              <a:spcAft>
                <a:spcPts val="0"/>
              </a:spcAft>
              <a:buSzPts val="1800"/>
              <a:buNone/>
              <a:defRPr/>
            </a:lvl5pPr>
            <a:lvl6pPr lvl="5" rtl="0" algn="l">
              <a:lnSpc>
                <a:spcPct val="90000"/>
              </a:lnSpc>
              <a:spcBef>
                <a:spcPts val="500"/>
              </a:spcBef>
              <a:spcAft>
                <a:spcPts val="0"/>
              </a:spcAft>
              <a:buSzPts val="1800"/>
              <a:buNone/>
              <a:defRPr/>
            </a:lvl6pPr>
            <a:lvl7pPr lvl="6" rtl="0" algn="l">
              <a:lnSpc>
                <a:spcPct val="90000"/>
              </a:lnSpc>
              <a:spcBef>
                <a:spcPts val="500"/>
              </a:spcBef>
              <a:spcAft>
                <a:spcPts val="0"/>
              </a:spcAft>
              <a:buSzPts val="1800"/>
              <a:buNone/>
              <a:defRPr/>
            </a:lvl7pPr>
            <a:lvl8pPr lvl="7" rtl="0" algn="l">
              <a:lnSpc>
                <a:spcPct val="90000"/>
              </a:lnSpc>
              <a:spcBef>
                <a:spcPts val="500"/>
              </a:spcBef>
              <a:spcAft>
                <a:spcPts val="0"/>
              </a:spcAft>
              <a:buSzPts val="1800"/>
              <a:buNone/>
              <a:defRPr/>
            </a:lvl8pPr>
            <a:lvl9pPr lvl="8" rtl="0" algn="l">
              <a:lnSpc>
                <a:spcPct val="90000"/>
              </a:lnSpc>
              <a:spcBef>
                <a:spcPts val="500"/>
              </a:spcBef>
              <a:spcAft>
                <a:spcPts val="0"/>
              </a:spcAft>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8" name="Shape 78"/>
        <p:cNvGrpSpPr/>
        <p:nvPr/>
      </p:nvGrpSpPr>
      <p:grpSpPr>
        <a:xfrm>
          <a:off x="0" y="0"/>
          <a:ext cx="0" cy="0"/>
          <a:chOff x="0" y="0"/>
          <a:chExt cx="0" cy="0"/>
        </a:xfrm>
      </p:grpSpPr>
      <p:sp>
        <p:nvSpPr>
          <p:cNvPr id="79" name="Google Shape;79;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2"/>
          <p:cNvSpPr txBox="1"/>
          <p:nvPr>
            <p:ph idx="1" type="body"/>
          </p:nvPr>
        </p:nvSpPr>
        <p:spPr>
          <a:xfrm rot="5400000">
            <a:off x="4091992" y="-1428167"/>
            <a:ext cx="4008016"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2"/>
          <p:cNvSpPr txBox="1"/>
          <p:nvPr>
            <p:ph idx="12" type="sldNum"/>
          </p:nvPr>
        </p:nvSpPr>
        <p:spPr>
          <a:xfrm>
            <a:off x="8610600" y="6356350"/>
            <a:ext cx="19107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84" name="Google Shape;84;p52"/>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1234" name="Shape 1234"/>
        <p:cNvGrpSpPr/>
        <p:nvPr/>
      </p:nvGrpSpPr>
      <p:grpSpPr>
        <a:xfrm>
          <a:off x="0" y="0"/>
          <a:ext cx="0" cy="0"/>
          <a:chOff x="0" y="0"/>
          <a:chExt cx="0" cy="0"/>
        </a:xfrm>
      </p:grpSpPr>
      <p:sp>
        <p:nvSpPr>
          <p:cNvPr id="1235" name="Google Shape;1235;g27a760704a1_2_1058"/>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236" name="Google Shape;1236;g27a760704a1_2_1058"/>
          <p:cNvGrpSpPr/>
          <p:nvPr/>
        </p:nvGrpSpPr>
        <p:grpSpPr>
          <a:xfrm>
            <a:off x="11328053" y="6315753"/>
            <a:ext cx="538116" cy="444548"/>
            <a:chOff x="11127266" y="6186351"/>
            <a:chExt cx="695240" cy="574500"/>
          </a:xfrm>
        </p:grpSpPr>
        <p:sp>
          <p:nvSpPr>
            <p:cNvPr id="1237" name="Google Shape;1237;g27a760704a1_2_1058"/>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g27a760704a1_2_1058"/>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g27a760704a1_2_1058"/>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0" name="Google Shape;1240;g27a760704a1_2_1058"/>
          <p:cNvGrpSpPr/>
          <p:nvPr/>
        </p:nvGrpSpPr>
        <p:grpSpPr>
          <a:xfrm>
            <a:off x="11545455" y="6314831"/>
            <a:ext cx="538986" cy="444548"/>
            <a:chOff x="11320559" y="6185161"/>
            <a:chExt cx="696364" cy="574500"/>
          </a:xfrm>
        </p:grpSpPr>
        <p:sp>
          <p:nvSpPr>
            <p:cNvPr id="1241" name="Google Shape;1241;g27a760704a1_2_1058"/>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g27a760704a1_2_1058"/>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g27a760704a1_2_1058"/>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4" name="Google Shape;1244;g27a760704a1_2_1058"/>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5" name="Google Shape;1245;g27a760704a1_2_1058"/>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1246" name="Google Shape;1246;g27a760704a1_2_1058"/>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g27a760704a1_2_105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248" name="Google Shape;1248;g27a760704a1_2_1058"/>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249" name="Google Shape;1249;g27a760704a1_2_1058"/>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1250" name="Shape 1250"/>
        <p:cNvGrpSpPr/>
        <p:nvPr/>
      </p:nvGrpSpPr>
      <p:grpSpPr>
        <a:xfrm>
          <a:off x="0" y="0"/>
          <a:ext cx="0" cy="0"/>
          <a:chOff x="0" y="0"/>
          <a:chExt cx="0" cy="0"/>
        </a:xfrm>
      </p:grpSpPr>
      <p:sp>
        <p:nvSpPr>
          <p:cNvPr id="1251" name="Google Shape;1251;g27a760704a1_2_1074"/>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1252" name="Google Shape;1252;g27a760704a1_2_1074"/>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3" name="Google Shape;1253;g27a760704a1_2_1074"/>
          <p:cNvGrpSpPr/>
          <p:nvPr/>
        </p:nvGrpSpPr>
        <p:grpSpPr>
          <a:xfrm>
            <a:off x="11777234" y="6364860"/>
            <a:ext cx="217178" cy="355351"/>
            <a:chOff x="11157555" y="6024051"/>
            <a:chExt cx="370295" cy="605884"/>
          </a:xfrm>
        </p:grpSpPr>
        <p:sp>
          <p:nvSpPr>
            <p:cNvPr id="1254" name="Google Shape;1254;g27a760704a1_2_1074"/>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55" name="Google Shape;1255;g27a760704a1_2_1074"/>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56" name="Google Shape;1256;g27a760704a1_2_1074"/>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257" name="Google Shape;1257;g27a760704a1_2_1074"/>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g27a760704a1_2_107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1259" name="Google Shape;1259;g27a760704a1_2_1074"/>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1260" name="Google Shape;1260;g27a760704a1_2_1074"/>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261" name="Shape 1261"/>
        <p:cNvGrpSpPr/>
        <p:nvPr/>
      </p:nvGrpSpPr>
      <p:grpSpPr>
        <a:xfrm>
          <a:off x="0" y="0"/>
          <a:ext cx="0" cy="0"/>
          <a:chOff x="0" y="0"/>
          <a:chExt cx="0" cy="0"/>
        </a:xfrm>
      </p:grpSpPr>
      <p:sp>
        <p:nvSpPr>
          <p:cNvPr id="1262" name="Google Shape;1262;g27a760704a1_2_1085"/>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g27a760704a1_2_1085"/>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g27a760704a1_2_1085"/>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5" name="Google Shape;1265;g27a760704a1_2_1085"/>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6" name="Google Shape;1266;g27a760704a1_2_1085"/>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267" name="Google Shape;1267;g27a760704a1_2_1085"/>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1268" name="Google Shape;1268;g27a760704a1_2_1085"/>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269" name="Shape 1269"/>
        <p:cNvGrpSpPr/>
        <p:nvPr/>
      </p:nvGrpSpPr>
      <p:grpSpPr>
        <a:xfrm>
          <a:off x="0" y="0"/>
          <a:ext cx="0" cy="0"/>
          <a:chOff x="0" y="0"/>
          <a:chExt cx="0" cy="0"/>
        </a:xfrm>
      </p:grpSpPr>
      <p:sp>
        <p:nvSpPr>
          <p:cNvPr id="1270" name="Google Shape;1270;g27a760704a1_2_1093"/>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271" name="Google Shape;1271;g27a760704a1_2_109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1272" name="Google Shape;1272;g27a760704a1_2_1093"/>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1273" name="Shape 1273"/>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0"/>
          </a:schemeClr>
        </a:solidFill>
      </p:bgPr>
    </p:bg>
    <p:spTree>
      <p:nvGrpSpPr>
        <p:cNvPr id="1274" name="Shape 1274"/>
        <p:cNvGrpSpPr/>
        <p:nvPr/>
      </p:nvGrpSpPr>
      <p:grpSpPr>
        <a:xfrm>
          <a:off x="0" y="0"/>
          <a:ext cx="0" cy="0"/>
          <a:chOff x="0" y="0"/>
          <a:chExt cx="0" cy="0"/>
        </a:xfrm>
      </p:grpSpPr>
      <p:pic>
        <p:nvPicPr>
          <p:cNvPr id="1275" name="Google Shape;1275;g27a760704a1_2_109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1276" name="Google Shape;1276;g27a760704a1_2_1098"/>
          <p:cNvGrpSpPr/>
          <p:nvPr/>
        </p:nvGrpSpPr>
        <p:grpSpPr>
          <a:xfrm>
            <a:off x="11328053" y="6315753"/>
            <a:ext cx="538116" cy="444548"/>
            <a:chOff x="11127266" y="6186351"/>
            <a:chExt cx="695240" cy="574500"/>
          </a:xfrm>
        </p:grpSpPr>
        <p:sp>
          <p:nvSpPr>
            <p:cNvPr id="1277" name="Google Shape;1277;g27a760704a1_2_1098"/>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g27a760704a1_2_1098"/>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g27a760704a1_2_1098"/>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0" name="Google Shape;1280;g27a760704a1_2_1098"/>
          <p:cNvGrpSpPr/>
          <p:nvPr/>
        </p:nvGrpSpPr>
        <p:grpSpPr>
          <a:xfrm>
            <a:off x="11545455" y="6314831"/>
            <a:ext cx="538986" cy="444548"/>
            <a:chOff x="11320559" y="6185161"/>
            <a:chExt cx="696364" cy="574500"/>
          </a:xfrm>
        </p:grpSpPr>
        <p:sp>
          <p:nvSpPr>
            <p:cNvPr id="1281" name="Google Shape;1281;g27a760704a1_2_1098"/>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g27a760704a1_2_1098"/>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g27a760704a1_2_1098"/>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4" name="Google Shape;1284;g27a760704a1_2_1098"/>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5" name="Google Shape;1285;g27a760704a1_2_1098"/>
          <p:cNvPicPr preferRelativeResize="0"/>
          <p:nvPr/>
        </p:nvPicPr>
        <p:blipFill rotWithShape="1">
          <a:blip r:embed="rId3">
            <a:alphaModFix/>
          </a:blip>
          <a:srcRect b="27999" l="52899" r="22596" t="33555"/>
          <a:stretch/>
        </p:blipFill>
        <p:spPr>
          <a:xfrm>
            <a:off x="11587331" y="6359727"/>
            <a:ext cx="249405" cy="340276"/>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0"/>
          </a:schemeClr>
        </a:solidFill>
      </p:bgPr>
    </p:bg>
    <p:spTree>
      <p:nvGrpSpPr>
        <p:cNvPr id="1286" name="Shape 1286"/>
        <p:cNvGrpSpPr/>
        <p:nvPr/>
      </p:nvGrpSpPr>
      <p:grpSpPr>
        <a:xfrm>
          <a:off x="0" y="0"/>
          <a:ext cx="0" cy="0"/>
          <a:chOff x="0" y="0"/>
          <a:chExt cx="0" cy="0"/>
        </a:xfrm>
      </p:grpSpPr>
      <p:pic>
        <p:nvPicPr>
          <p:cNvPr id="1287" name="Google Shape;1287;g27a760704a1_2_111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1288" name="Google Shape;1288;g27a760704a1_2_1110"/>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89" name="Google Shape;1289;g27a760704a1_2_1110"/>
          <p:cNvGrpSpPr/>
          <p:nvPr/>
        </p:nvGrpSpPr>
        <p:grpSpPr>
          <a:xfrm>
            <a:off x="11777234" y="6364860"/>
            <a:ext cx="217178" cy="355351"/>
            <a:chOff x="11157555" y="6024051"/>
            <a:chExt cx="370295" cy="605884"/>
          </a:xfrm>
        </p:grpSpPr>
        <p:sp>
          <p:nvSpPr>
            <p:cNvPr id="1290" name="Google Shape;1290;g27a760704a1_2_111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91" name="Google Shape;1291;g27a760704a1_2_111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92" name="Google Shape;1292;g27a760704a1_2_111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1293" name="Shape 1293"/>
        <p:cNvGrpSpPr/>
        <p:nvPr/>
      </p:nvGrpSpPr>
      <p:grpSpPr>
        <a:xfrm>
          <a:off x="0" y="0"/>
          <a:ext cx="0" cy="0"/>
          <a:chOff x="0" y="0"/>
          <a:chExt cx="0" cy="0"/>
        </a:xfrm>
      </p:grpSpPr>
      <p:pic>
        <p:nvPicPr>
          <p:cNvPr id="1294" name="Google Shape;1294;g27a760704a1_2_1117"/>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1295" name="Google Shape;1295;g27a760704a1_2_1117"/>
          <p:cNvGrpSpPr/>
          <p:nvPr/>
        </p:nvGrpSpPr>
        <p:grpSpPr>
          <a:xfrm>
            <a:off x="4959907" y="1723773"/>
            <a:ext cx="2219185" cy="2219185"/>
            <a:chOff x="4547049" y="1897856"/>
            <a:chExt cx="3072813" cy="3072813"/>
          </a:xfrm>
        </p:grpSpPr>
        <p:sp>
          <p:nvSpPr>
            <p:cNvPr id="1296" name="Google Shape;1296;g27a760704a1_2_1117"/>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97" name="Google Shape;1297;g27a760704a1_2_1117"/>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298" name="Google Shape;1298;g27a760704a1_2_1117"/>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299" name="Google Shape;1299;g27a760704a1_2_1117"/>
          <p:cNvGrpSpPr/>
          <p:nvPr/>
        </p:nvGrpSpPr>
        <p:grpSpPr>
          <a:xfrm rot="1052113">
            <a:off x="7017464" y="2078607"/>
            <a:ext cx="1338449" cy="1227359"/>
            <a:chOff x="5655092" y="376887"/>
            <a:chExt cx="4490688" cy="4117967"/>
          </a:xfrm>
        </p:grpSpPr>
        <p:sp>
          <p:nvSpPr>
            <p:cNvPr id="1300" name="Google Shape;1300;g27a760704a1_2_1117"/>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1" name="Google Shape;1301;g27a760704a1_2_1117"/>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2" name="Google Shape;1302;g27a760704a1_2_1117"/>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303" name="Google Shape;1303;g27a760704a1_2_1117"/>
          <p:cNvGrpSpPr/>
          <p:nvPr/>
        </p:nvGrpSpPr>
        <p:grpSpPr>
          <a:xfrm rot="1151416">
            <a:off x="6155191" y="1329190"/>
            <a:ext cx="811247" cy="566598"/>
            <a:chOff x="5679779" y="1344420"/>
            <a:chExt cx="994635" cy="694682"/>
          </a:xfrm>
        </p:grpSpPr>
        <p:sp>
          <p:nvSpPr>
            <p:cNvPr id="1304" name="Google Shape;1304;g27a760704a1_2_1117"/>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5" name="Google Shape;1305;g27a760704a1_2_1117"/>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6" name="Google Shape;1306;g27a760704a1_2_1117"/>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7" name="Google Shape;1307;g27a760704a1_2_1117"/>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308" name="Google Shape;1308;g27a760704a1_2_1117"/>
          <p:cNvGrpSpPr/>
          <p:nvPr/>
        </p:nvGrpSpPr>
        <p:grpSpPr>
          <a:xfrm rot="2779331">
            <a:off x="6882944" y="1481641"/>
            <a:ext cx="612529" cy="807468"/>
            <a:chOff x="5733156" y="4148510"/>
            <a:chExt cx="1306406" cy="1722173"/>
          </a:xfrm>
        </p:grpSpPr>
        <p:grpSp>
          <p:nvGrpSpPr>
            <p:cNvPr id="1309" name="Google Shape;1309;g27a760704a1_2_1117"/>
            <p:cNvGrpSpPr/>
            <p:nvPr/>
          </p:nvGrpSpPr>
          <p:grpSpPr>
            <a:xfrm>
              <a:off x="5733156" y="4148510"/>
              <a:ext cx="1306406" cy="1722173"/>
              <a:chOff x="2445111" y="599435"/>
              <a:chExt cx="5312752" cy="7003551"/>
            </a:xfrm>
          </p:grpSpPr>
          <p:sp>
            <p:nvSpPr>
              <p:cNvPr id="1310" name="Google Shape;1310;g27a760704a1_2_1117"/>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11" name="Google Shape;1311;g27a760704a1_2_1117"/>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12" name="Google Shape;1312;g27a760704a1_2_1117"/>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313" name="Google Shape;1313;g27a760704a1_2_1117"/>
            <p:cNvGrpSpPr/>
            <p:nvPr/>
          </p:nvGrpSpPr>
          <p:grpSpPr>
            <a:xfrm>
              <a:off x="5960873" y="4970715"/>
              <a:ext cx="821180" cy="845659"/>
              <a:chOff x="954383" y="599435"/>
              <a:chExt cx="6803480" cy="7006287"/>
            </a:xfrm>
          </p:grpSpPr>
          <p:sp>
            <p:nvSpPr>
              <p:cNvPr id="1314" name="Google Shape;1314;g27a760704a1_2_1117"/>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15" name="Google Shape;1315;g27a760704a1_2_1117"/>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16" name="Google Shape;1316;g27a760704a1_2_1117"/>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1317" name="Google Shape;1317;g27a760704a1_2_1117"/>
          <p:cNvGrpSpPr/>
          <p:nvPr/>
        </p:nvGrpSpPr>
        <p:grpSpPr>
          <a:xfrm rot="-3294482">
            <a:off x="4593994" y="2077209"/>
            <a:ext cx="888937" cy="318131"/>
            <a:chOff x="2751274" y="4274125"/>
            <a:chExt cx="1502180" cy="537597"/>
          </a:xfrm>
        </p:grpSpPr>
        <p:sp>
          <p:nvSpPr>
            <p:cNvPr id="1318" name="Google Shape;1318;g27a760704a1_2_1117"/>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19" name="Google Shape;1319;g27a760704a1_2_1117"/>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20" name="Google Shape;1320;g27a760704a1_2_1117"/>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21" name="Google Shape;1321;g27a760704a1_2_1117"/>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322" name="Google Shape;1322;g27a760704a1_2_1117"/>
          <p:cNvGrpSpPr/>
          <p:nvPr/>
        </p:nvGrpSpPr>
        <p:grpSpPr>
          <a:xfrm rot="-983565">
            <a:off x="5299952" y="1440609"/>
            <a:ext cx="822474" cy="418006"/>
            <a:chOff x="1786971" y="4942919"/>
            <a:chExt cx="2041500" cy="1037553"/>
          </a:xfrm>
        </p:grpSpPr>
        <p:sp>
          <p:nvSpPr>
            <p:cNvPr id="1323" name="Google Shape;1323;g27a760704a1_2_1117"/>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24" name="Google Shape;1324;g27a760704a1_2_1117"/>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25" name="Google Shape;1325;g27a760704a1_2_1117"/>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326" name="Google Shape;1326;g27a760704a1_2_1117"/>
            <p:cNvGrpSpPr/>
            <p:nvPr/>
          </p:nvGrpSpPr>
          <p:grpSpPr>
            <a:xfrm>
              <a:off x="2260715" y="5043928"/>
              <a:ext cx="1107466" cy="187777"/>
              <a:chOff x="7963057" y="2433000"/>
              <a:chExt cx="2294315" cy="371763"/>
            </a:xfrm>
          </p:grpSpPr>
          <p:grpSp>
            <p:nvGrpSpPr>
              <p:cNvPr id="1327" name="Google Shape;1327;g27a760704a1_2_1117"/>
              <p:cNvGrpSpPr/>
              <p:nvPr/>
            </p:nvGrpSpPr>
            <p:grpSpPr>
              <a:xfrm>
                <a:off x="7963057" y="2433000"/>
                <a:ext cx="344422" cy="371763"/>
                <a:chOff x="6383215" y="2833551"/>
                <a:chExt cx="240300" cy="371763"/>
              </a:xfrm>
            </p:grpSpPr>
            <p:sp>
              <p:nvSpPr>
                <p:cNvPr id="1328" name="Google Shape;1328;g27a760704a1_2_111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29" name="Google Shape;1329;g27a760704a1_2_111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30" name="Google Shape;1330;g27a760704a1_2_1117"/>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331" name="Google Shape;1331;g27a760704a1_2_1117"/>
              <p:cNvGrpSpPr/>
              <p:nvPr/>
            </p:nvGrpSpPr>
            <p:grpSpPr>
              <a:xfrm>
                <a:off x="8933241" y="2433000"/>
                <a:ext cx="344422" cy="371763"/>
                <a:chOff x="6383215" y="2833551"/>
                <a:chExt cx="240300" cy="371763"/>
              </a:xfrm>
            </p:grpSpPr>
            <p:sp>
              <p:nvSpPr>
                <p:cNvPr id="1332" name="Google Shape;1332;g27a760704a1_2_111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33" name="Google Shape;1333;g27a760704a1_2_111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34" name="Google Shape;1334;g27a760704a1_2_1117"/>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335" name="Google Shape;1335;g27a760704a1_2_1117"/>
              <p:cNvGrpSpPr/>
              <p:nvPr/>
            </p:nvGrpSpPr>
            <p:grpSpPr>
              <a:xfrm>
                <a:off x="9912950" y="2433000"/>
                <a:ext cx="344422" cy="371763"/>
                <a:chOff x="6383215" y="2833551"/>
                <a:chExt cx="240300" cy="371763"/>
              </a:xfrm>
            </p:grpSpPr>
            <p:sp>
              <p:nvSpPr>
                <p:cNvPr id="1336" name="Google Shape;1336;g27a760704a1_2_111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37" name="Google Shape;1337;g27a760704a1_2_111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38" name="Google Shape;1338;g27a760704a1_2_1117"/>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1339" name="Google Shape;1339;g27a760704a1_2_1117"/>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0" name="Google Shape;1340;g27a760704a1_2_1117"/>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1" name="Google Shape;1341;g27a760704a1_2_1117"/>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2" name="Google Shape;1342;g27a760704a1_2_1117"/>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343" name="Google Shape;1343;g27a760704a1_2_1117"/>
            <p:cNvGrpSpPr/>
            <p:nvPr/>
          </p:nvGrpSpPr>
          <p:grpSpPr>
            <a:xfrm>
              <a:off x="1962405" y="5271505"/>
              <a:ext cx="302276" cy="682699"/>
              <a:chOff x="7384246" y="2899703"/>
              <a:chExt cx="626220" cy="1351612"/>
            </a:xfrm>
          </p:grpSpPr>
          <p:sp>
            <p:nvSpPr>
              <p:cNvPr id="1344" name="Google Shape;1344;g27a760704a1_2_111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5" name="Google Shape;1345;g27a760704a1_2_111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6" name="Google Shape;1346;g27a760704a1_2_111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7" name="Google Shape;1347;g27a760704a1_2_111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8" name="Google Shape;1348;g27a760704a1_2_111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9" name="Google Shape;1349;g27a760704a1_2_111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0" name="Google Shape;1350;g27a760704a1_2_111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1" name="Google Shape;1351;g27a760704a1_2_111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2" name="Google Shape;1352;g27a760704a1_2_111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3" name="Google Shape;1353;g27a760704a1_2_111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4" name="Google Shape;1354;g27a760704a1_2_111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355" name="Google Shape;1355;g27a760704a1_2_1117"/>
            <p:cNvGrpSpPr/>
            <p:nvPr/>
          </p:nvGrpSpPr>
          <p:grpSpPr>
            <a:xfrm>
              <a:off x="2430442" y="5271505"/>
              <a:ext cx="302276" cy="682699"/>
              <a:chOff x="7384246" y="2899703"/>
              <a:chExt cx="626220" cy="1351612"/>
            </a:xfrm>
          </p:grpSpPr>
          <p:sp>
            <p:nvSpPr>
              <p:cNvPr id="1356" name="Google Shape;1356;g27a760704a1_2_111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7" name="Google Shape;1357;g27a760704a1_2_111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8" name="Google Shape;1358;g27a760704a1_2_111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59" name="Google Shape;1359;g27a760704a1_2_111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0" name="Google Shape;1360;g27a760704a1_2_111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1" name="Google Shape;1361;g27a760704a1_2_111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2" name="Google Shape;1362;g27a760704a1_2_111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3" name="Google Shape;1363;g27a760704a1_2_111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4" name="Google Shape;1364;g27a760704a1_2_111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5" name="Google Shape;1365;g27a760704a1_2_111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6" name="Google Shape;1366;g27a760704a1_2_111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367" name="Google Shape;1367;g27a760704a1_2_1117"/>
            <p:cNvGrpSpPr/>
            <p:nvPr/>
          </p:nvGrpSpPr>
          <p:grpSpPr>
            <a:xfrm>
              <a:off x="2898480" y="5271505"/>
              <a:ext cx="302276" cy="682699"/>
              <a:chOff x="7384246" y="2899703"/>
              <a:chExt cx="626220" cy="1351612"/>
            </a:xfrm>
          </p:grpSpPr>
          <p:sp>
            <p:nvSpPr>
              <p:cNvPr id="1368" name="Google Shape;1368;g27a760704a1_2_111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69" name="Google Shape;1369;g27a760704a1_2_111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0" name="Google Shape;1370;g27a760704a1_2_111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1" name="Google Shape;1371;g27a760704a1_2_111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2" name="Google Shape;1372;g27a760704a1_2_111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3" name="Google Shape;1373;g27a760704a1_2_111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4" name="Google Shape;1374;g27a760704a1_2_111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5" name="Google Shape;1375;g27a760704a1_2_111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6" name="Google Shape;1376;g27a760704a1_2_111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7" name="Google Shape;1377;g27a760704a1_2_111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78" name="Google Shape;1378;g27a760704a1_2_111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379" name="Google Shape;1379;g27a760704a1_2_1117"/>
            <p:cNvGrpSpPr/>
            <p:nvPr/>
          </p:nvGrpSpPr>
          <p:grpSpPr>
            <a:xfrm>
              <a:off x="3366518" y="5271505"/>
              <a:ext cx="302276" cy="682699"/>
              <a:chOff x="7384246" y="2899703"/>
              <a:chExt cx="626220" cy="1351612"/>
            </a:xfrm>
          </p:grpSpPr>
          <p:sp>
            <p:nvSpPr>
              <p:cNvPr id="1380" name="Google Shape;1380;g27a760704a1_2_111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1" name="Google Shape;1381;g27a760704a1_2_111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2" name="Google Shape;1382;g27a760704a1_2_111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3" name="Google Shape;1383;g27a760704a1_2_111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4" name="Google Shape;1384;g27a760704a1_2_111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5" name="Google Shape;1385;g27a760704a1_2_111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6" name="Google Shape;1386;g27a760704a1_2_111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7" name="Google Shape;1387;g27a760704a1_2_111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8" name="Google Shape;1388;g27a760704a1_2_111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9" name="Google Shape;1389;g27a760704a1_2_111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90" name="Google Shape;1390;g27a760704a1_2_111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391" name="Google Shape;1391;g27a760704a1_2_1117"/>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392" name="Google Shape;1392;g27a760704a1_2_1117"/>
          <p:cNvGrpSpPr/>
          <p:nvPr/>
        </p:nvGrpSpPr>
        <p:grpSpPr>
          <a:xfrm>
            <a:off x="4658166" y="1417975"/>
            <a:ext cx="450448" cy="450448"/>
            <a:chOff x="4266660" y="45289"/>
            <a:chExt cx="768290" cy="768290"/>
          </a:xfrm>
        </p:grpSpPr>
        <p:sp>
          <p:nvSpPr>
            <p:cNvPr id="1393" name="Google Shape;1393;g27a760704a1_2_1117"/>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94" name="Google Shape;1394;g27a760704a1_2_1117"/>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395" name="Google Shape;1395;g27a760704a1_2_1117"/>
          <p:cNvGrpSpPr/>
          <p:nvPr/>
        </p:nvGrpSpPr>
        <p:grpSpPr>
          <a:xfrm>
            <a:off x="-4825" y="4066342"/>
            <a:ext cx="12305947" cy="2792619"/>
            <a:chOff x="5766" y="3861713"/>
            <a:chExt cx="12277708" cy="3027886"/>
          </a:xfrm>
        </p:grpSpPr>
        <p:sp>
          <p:nvSpPr>
            <p:cNvPr id="1396" name="Google Shape;1396;g27a760704a1_2_1117"/>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397" name="Google Shape;1397;g27a760704a1_2_1117"/>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1398" name="Google Shape;1398;g27a760704a1_2_1117"/>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1399" name="Google Shape;1399;g27a760704a1_2_1117"/>
          <p:cNvGrpSpPr/>
          <p:nvPr/>
        </p:nvGrpSpPr>
        <p:grpSpPr>
          <a:xfrm>
            <a:off x="-4825" y="4066338"/>
            <a:ext cx="12211532" cy="2748484"/>
            <a:chOff x="-3146" y="3803882"/>
            <a:chExt cx="12192025" cy="3041032"/>
          </a:xfrm>
        </p:grpSpPr>
        <p:sp>
          <p:nvSpPr>
            <p:cNvPr id="1400" name="Google Shape;1400;g27a760704a1_2_1117"/>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401" name="Google Shape;1401;g27a760704a1_2_1117"/>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1402" name="Google Shape;1402;g27a760704a1_2_1117"/>
            <p:cNvGrpSpPr/>
            <p:nvPr/>
          </p:nvGrpSpPr>
          <p:grpSpPr>
            <a:xfrm>
              <a:off x="-3121" y="3803882"/>
              <a:ext cx="12192000" cy="3041032"/>
              <a:chOff x="-4876" y="1514485"/>
              <a:chExt cx="12192000" cy="3829050"/>
            </a:xfrm>
          </p:grpSpPr>
          <p:sp>
            <p:nvSpPr>
              <p:cNvPr id="1403" name="Google Shape;1403;g27a760704a1_2_1117"/>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404" name="Google Shape;1404;g27a760704a1_2_1117"/>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405" name="Google Shape;1405;g27a760704a1_2_1117"/>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406" name="Google Shape;1406;g27a760704a1_2_1117"/>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1407" name="Google Shape;1407;g27a760704a1_2_1117"/>
          <p:cNvGrpSpPr/>
          <p:nvPr/>
        </p:nvGrpSpPr>
        <p:grpSpPr>
          <a:xfrm>
            <a:off x="-4825" y="4176235"/>
            <a:ext cx="12208784" cy="2541495"/>
            <a:chOff x="-3146" y="3925479"/>
            <a:chExt cx="12189281" cy="2812010"/>
          </a:xfrm>
        </p:grpSpPr>
        <p:sp>
          <p:nvSpPr>
            <p:cNvPr id="1408" name="Google Shape;1408;g27a760704a1_2_1117"/>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409" name="Google Shape;1409;g27a760704a1_2_1117"/>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1410" name="Google Shape;1410;g27a760704a1_2_1117"/>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411" name="Google Shape;1411;g27a760704a1_2_1117"/>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g27a760704a1_2_1117"/>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1413" name="Google Shape;1413;g27a760704a1_2_1117"/>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414" name="Google Shape;1414;g27a760704a1_2_1117"/>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1415" name="Shape 1415"/>
        <p:cNvGrpSpPr/>
        <p:nvPr/>
      </p:nvGrpSpPr>
      <p:grpSpPr>
        <a:xfrm>
          <a:off x="0" y="0"/>
          <a:ext cx="0" cy="0"/>
          <a:chOff x="0" y="0"/>
          <a:chExt cx="0" cy="0"/>
        </a:xfrm>
      </p:grpSpPr>
      <p:sp>
        <p:nvSpPr>
          <p:cNvPr id="1416" name="Google Shape;1416;g27a760704a1_2_1239"/>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17" name="Google Shape;1417;g27a760704a1_2_1239"/>
          <p:cNvSpPr/>
          <p:nvPr>
            <p:ph idx="2" type="pic"/>
          </p:nvPr>
        </p:nvSpPr>
        <p:spPr>
          <a:xfrm>
            <a:off x="9268565" y="783486"/>
            <a:ext cx="2160000" cy="2664600"/>
          </a:xfrm>
          <a:prstGeom prst="rect">
            <a:avLst/>
          </a:prstGeom>
          <a:solidFill>
            <a:srgbClr val="F2F2F2"/>
          </a:solidFill>
          <a:ln>
            <a:noFill/>
          </a:ln>
        </p:spPr>
      </p:sp>
      <p:sp>
        <p:nvSpPr>
          <p:cNvPr id="1418" name="Google Shape;1418;g27a760704a1_2_1239"/>
          <p:cNvSpPr/>
          <p:nvPr>
            <p:ph idx="3" type="pic"/>
          </p:nvPr>
        </p:nvSpPr>
        <p:spPr>
          <a:xfrm>
            <a:off x="6694434" y="783486"/>
            <a:ext cx="2160000" cy="2664600"/>
          </a:xfrm>
          <a:prstGeom prst="rect">
            <a:avLst/>
          </a:prstGeom>
          <a:solidFill>
            <a:srgbClr val="F2F2F2"/>
          </a:solidFill>
          <a:ln>
            <a:noFill/>
          </a:ln>
        </p:spPr>
      </p:sp>
      <p:sp>
        <p:nvSpPr>
          <p:cNvPr id="1419" name="Google Shape;1419;g27a760704a1_2_1239"/>
          <p:cNvSpPr/>
          <p:nvPr>
            <p:ph idx="4" type="pic"/>
          </p:nvPr>
        </p:nvSpPr>
        <p:spPr>
          <a:xfrm>
            <a:off x="4120304" y="783486"/>
            <a:ext cx="2160000" cy="2664600"/>
          </a:xfrm>
          <a:prstGeom prst="rect">
            <a:avLst/>
          </a:prstGeom>
          <a:solidFill>
            <a:srgbClr val="F2F2F2"/>
          </a:solidFill>
          <a:ln>
            <a:noFill/>
          </a:ln>
        </p:spPr>
      </p:sp>
      <p:sp>
        <p:nvSpPr>
          <p:cNvPr id="1420" name="Google Shape;1420;g27a760704a1_2_1239"/>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421" name="Google Shape;1421;g27a760704a1_2_1239"/>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1422" name="Shape 1422"/>
        <p:cNvGrpSpPr/>
        <p:nvPr/>
      </p:nvGrpSpPr>
      <p:grpSpPr>
        <a:xfrm>
          <a:off x="0" y="0"/>
          <a:ext cx="0" cy="0"/>
          <a:chOff x="0" y="0"/>
          <a:chExt cx="0" cy="0"/>
        </a:xfrm>
      </p:grpSpPr>
      <p:sp>
        <p:nvSpPr>
          <p:cNvPr id="1423" name="Google Shape;1423;g27a760704a1_2_1246"/>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24" name="Google Shape;1424;g27a760704a1_2_1246"/>
          <p:cNvSpPr/>
          <p:nvPr>
            <p:ph idx="2" type="pic"/>
          </p:nvPr>
        </p:nvSpPr>
        <p:spPr>
          <a:xfrm>
            <a:off x="6096000" y="2959216"/>
            <a:ext cx="6096000" cy="2700000"/>
          </a:xfrm>
          <a:prstGeom prst="rect">
            <a:avLst/>
          </a:prstGeom>
          <a:solidFill>
            <a:srgbClr val="F2F2F2"/>
          </a:solidFill>
          <a:ln>
            <a:noFill/>
          </a:ln>
        </p:spPr>
      </p:sp>
      <p:sp>
        <p:nvSpPr>
          <p:cNvPr id="1425" name="Google Shape;1425;g27a760704a1_2_1246"/>
          <p:cNvSpPr/>
          <p:nvPr>
            <p:ph idx="3" type="pic"/>
          </p:nvPr>
        </p:nvSpPr>
        <p:spPr>
          <a:xfrm>
            <a:off x="638175" y="478948"/>
            <a:ext cx="2533800" cy="5741100"/>
          </a:xfrm>
          <a:prstGeom prst="rect">
            <a:avLst/>
          </a:prstGeom>
          <a:solidFill>
            <a:srgbClr val="F2F2F2"/>
          </a:solidFill>
          <a:ln>
            <a:noFill/>
          </a:ln>
        </p:spPr>
      </p:sp>
      <p:pic>
        <p:nvPicPr>
          <p:cNvPr id="1426" name="Google Shape;1426;g27a760704a1_2_124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5" name="Shape 85"/>
        <p:cNvGrpSpPr/>
        <p:nvPr/>
      </p:nvGrpSpPr>
      <p:grpSpPr>
        <a:xfrm>
          <a:off x="0" y="0"/>
          <a:ext cx="0" cy="0"/>
          <a:chOff x="0" y="0"/>
          <a:chExt cx="0" cy="0"/>
        </a:xfrm>
      </p:grpSpPr>
      <p:sp>
        <p:nvSpPr>
          <p:cNvPr id="86" name="Google Shape;86;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3"/>
          <p:cNvSpPr txBox="1"/>
          <p:nvPr>
            <p:ph idx="12" type="sldNum"/>
          </p:nvPr>
        </p:nvSpPr>
        <p:spPr>
          <a:xfrm>
            <a:off x="8610600" y="6356350"/>
            <a:ext cx="200338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91" name="Google Shape;91;p53"/>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1427" name="Shape 1427"/>
        <p:cNvGrpSpPr/>
        <p:nvPr/>
      </p:nvGrpSpPr>
      <p:grpSpPr>
        <a:xfrm>
          <a:off x="0" y="0"/>
          <a:ext cx="0" cy="0"/>
          <a:chOff x="0" y="0"/>
          <a:chExt cx="0" cy="0"/>
        </a:xfrm>
      </p:grpSpPr>
      <p:sp>
        <p:nvSpPr>
          <p:cNvPr id="1428" name="Google Shape;1428;g27a760704a1_2_1251"/>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29" name="Google Shape;1429;g27a760704a1_2_1251"/>
          <p:cNvSpPr/>
          <p:nvPr>
            <p:ph idx="2" type="pic"/>
          </p:nvPr>
        </p:nvSpPr>
        <p:spPr>
          <a:xfrm>
            <a:off x="1868938" y="1889760"/>
            <a:ext cx="3277800" cy="4968300"/>
          </a:xfrm>
          <a:prstGeom prst="rect">
            <a:avLst/>
          </a:prstGeom>
          <a:solidFill>
            <a:srgbClr val="F2F2F2"/>
          </a:solidFill>
          <a:ln>
            <a:noFill/>
          </a:ln>
        </p:spPr>
      </p:sp>
      <p:sp>
        <p:nvSpPr>
          <p:cNvPr id="1430" name="Google Shape;1430;g27a760704a1_2_1251"/>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31" name="Google Shape;1431;g27a760704a1_2_1251"/>
          <p:cNvSpPr/>
          <p:nvPr>
            <p:ph idx="3" type="pic"/>
          </p:nvPr>
        </p:nvSpPr>
        <p:spPr>
          <a:xfrm>
            <a:off x="7777707" y="-1"/>
            <a:ext cx="3277800" cy="3648900"/>
          </a:xfrm>
          <a:prstGeom prst="rect">
            <a:avLst/>
          </a:prstGeom>
          <a:solidFill>
            <a:srgbClr val="F2F2F2"/>
          </a:solidFill>
          <a:ln>
            <a:noFill/>
          </a:ln>
        </p:spPr>
      </p:sp>
      <p:pic>
        <p:nvPicPr>
          <p:cNvPr id="1432" name="Google Shape;1432;g27a760704a1_2_125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433" name="Shape 1433"/>
        <p:cNvGrpSpPr/>
        <p:nvPr/>
      </p:nvGrpSpPr>
      <p:grpSpPr>
        <a:xfrm>
          <a:off x="0" y="0"/>
          <a:ext cx="0" cy="0"/>
          <a:chOff x="0" y="0"/>
          <a:chExt cx="0" cy="0"/>
        </a:xfrm>
      </p:grpSpPr>
      <p:sp>
        <p:nvSpPr>
          <p:cNvPr id="1434" name="Google Shape;1434;g27a760704a1_2_1257"/>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35" name="Google Shape;1435;g27a760704a1_2_1257"/>
          <p:cNvSpPr/>
          <p:nvPr>
            <p:ph idx="2" type="pic"/>
          </p:nvPr>
        </p:nvSpPr>
        <p:spPr>
          <a:xfrm>
            <a:off x="1868938" y="1889760"/>
            <a:ext cx="3277800" cy="4968300"/>
          </a:xfrm>
          <a:prstGeom prst="rect">
            <a:avLst/>
          </a:prstGeom>
          <a:solidFill>
            <a:srgbClr val="F2F2F2"/>
          </a:solidFill>
          <a:ln>
            <a:noFill/>
          </a:ln>
        </p:spPr>
      </p:sp>
      <p:sp>
        <p:nvSpPr>
          <p:cNvPr id="1436" name="Google Shape;1436;g27a760704a1_2_1257"/>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37" name="Google Shape;1437;g27a760704a1_2_1257"/>
          <p:cNvSpPr/>
          <p:nvPr>
            <p:ph idx="3" type="pic"/>
          </p:nvPr>
        </p:nvSpPr>
        <p:spPr>
          <a:xfrm>
            <a:off x="7777707" y="-1"/>
            <a:ext cx="3277800" cy="3648900"/>
          </a:xfrm>
          <a:prstGeom prst="rect">
            <a:avLst/>
          </a:prstGeom>
          <a:solidFill>
            <a:srgbClr val="F2F2F2"/>
          </a:solidFill>
          <a:ln>
            <a:noFill/>
          </a:ln>
        </p:spPr>
      </p:sp>
      <p:pic>
        <p:nvPicPr>
          <p:cNvPr id="1438" name="Google Shape;1438;g27a760704a1_2_1257"/>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1439" name="Shape 1439"/>
        <p:cNvGrpSpPr/>
        <p:nvPr/>
      </p:nvGrpSpPr>
      <p:grpSpPr>
        <a:xfrm>
          <a:off x="0" y="0"/>
          <a:ext cx="0" cy="0"/>
          <a:chOff x="0" y="0"/>
          <a:chExt cx="0" cy="0"/>
        </a:xfrm>
      </p:grpSpPr>
      <p:sp>
        <p:nvSpPr>
          <p:cNvPr id="1440" name="Google Shape;1440;g27a760704a1_2_1263"/>
          <p:cNvSpPr/>
          <p:nvPr>
            <p:ph idx="2" type="pic"/>
          </p:nvPr>
        </p:nvSpPr>
        <p:spPr>
          <a:xfrm>
            <a:off x="3439889" y="1"/>
            <a:ext cx="2520000" cy="4725000"/>
          </a:xfrm>
          <a:prstGeom prst="rect">
            <a:avLst/>
          </a:prstGeom>
          <a:solidFill>
            <a:srgbClr val="F2F2F2"/>
          </a:solidFill>
          <a:ln>
            <a:noFill/>
          </a:ln>
        </p:spPr>
      </p:sp>
      <p:sp>
        <p:nvSpPr>
          <p:cNvPr id="1441" name="Google Shape;1441;g27a760704a1_2_1263"/>
          <p:cNvSpPr/>
          <p:nvPr>
            <p:ph idx="3" type="pic"/>
          </p:nvPr>
        </p:nvSpPr>
        <p:spPr>
          <a:xfrm>
            <a:off x="6235774" y="692696"/>
            <a:ext cx="2520000" cy="6165300"/>
          </a:xfrm>
          <a:prstGeom prst="rect">
            <a:avLst/>
          </a:prstGeom>
          <a:solidFill>
            <a:srgbClr val="F2F2F2"/>
          </a:solidFill>
          <a:ln>
            <a:noFill/>
          </a:ln>
        </p:spPr>
      </p:sp>
      <p:pic>
        <p:nvPicPr>
          <p:cNvPr id="1442" name="Google Shape;1442;g27a760704a1_2_126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1443" name="Shape 1443"/>
        <p:cNvGrpSpPr/>
        <p:nvPr/>
      </p:nvGrpSpPr>
      <p:grpSpPr>
        <a:xfrm>
          <a:off x="0" y="0"/>
          <a:ext cx="0" cy="0"/>
          <a:chOff x="0" y="0"/>
          <a:chExt cx="0" cy="0"/>
        </a:xfrm>
      </p:grpSpPr>
      <p:sp>
        <p:nvSpPr>
          <p:cNvPr id="1444" name="Google Shape;1444;g27a760704a1_2_1267"/>
          <p:cNvSpPr/>
          <p:nvPr>
            <p:ph idx="2" type="pic"/>
          </p:nvPr>
        </p:nvSpPr>
        <p:spPr>
          <a:xfrm>
            <a:off x="4092000" y="0"/>
            <a:ext cx="8100000" cy="3960000"/>
          </a:xfrm>
          <a:prstGeom prst="rect">
            <a:avLst/>
          </a:prstGeom>
          <a:solidFill>
            <a:srgbClr val="F2F2F2"/>
          </a:solidFill>
          <a:ln>
            <a:noFill/>
          </a:ln>
        </p:spPr>
      </p:sp>
      <p:sp>
        <p:nvSpPr>
          <p:cNvPr id="1445" name="Google Shape;1445;g27a760704a1_2_1267"/>
          <p:cNvSpPr/>
          <p:nvPr>
            <p:ph idx="3" type="pic"/>
          </p:nvPr>
        </p:nvSpPr>
        <p:spPr>
          <a:xfrm>
            <a:off x="0" y="3960000"/>
            <a:ext cx="4092000" cy="2898000"/>
          </a:xfrm>
          <a:prstGeom prst="rect">
            <a:avLst/>
          </a:prstGeom>
          <a:solidFill>
            <a:srgbClr val="F2F2F2"/>
          </a:solidFill>
          <a:ln>
            <a:noFill/>
          </a:ln>
        </p:spPr>
      </p:sp>
      <p:sp>
        <p:nvSpPr>
          <p:cNvPr id="1446" name="Google Shape;1446;g27a760704a1_2_1267"/>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1447" name="Google Shape;1447;g27a760704a1_2_1267"/>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1448" name="Shape 1448"/>
        <p:cNvGrpSpPr/>
        <p:nvPr/>
      </p:nvGrpSpPr>
      <p:grpSpPr>
        <a:xfrm>
          <a:off x="0" y="0"/>
          <a:ext cx="0" cy="0"/>
          <a:chOff x="0" y="0"/>
          <a:chExt cx="0" cy="0"/>
        </a:xfrm>
      </p:grpSpPr>
      <p:sp>
        <p:nvSpPr>
          <p:cNvPr id="1449" name="Google Shape;1449;g27a760704a1_2_1272"/>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50" name="Google Shape;1450;g27a760704a1_2_1272"/>
          <p:cNvSpPr/>
          <p:nvPr>
            <p:ph idx="2" type="pic"/>
          </p:nvPr>
        </p:nvSpPr>
        <p:spPr>
          <a:xfrm>
            <a:off x="0" y="0"/>
            <a:ext cx="7734300" cy="6858000"/>
          </a:xfrm>
          <a:prstGeom prst="rect">
            <a:avLst/>
          </a:prstGeom>
          <a:solidFill>
            <a:srgbClr val="F2F2F2"/>
          </a:solidFill>
          <a:ln>
            <a:noFill/>
          </a:ln>
        </p:spPr>
      </p:sp>
      <p:pic>
        <p:nvPicPr>
          <p:cNvPr id="1451" name="Google Shape;1451;g27a760704a1_2_127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1452" name="Shape 1452"/>
        <p:cNvGrpSpPr/>
        <p:nvPr/>
      </p:nvGrpSpPr>
      <p:grpSpPr>
        <a:xfrm>
          <a:off x="0" y="0"/>
          <a:ext cx="0" cy="0"/>
          <a:chOff x="0" y="0"/>
          <a:chExt cx="0" cy="0"/>
        </a:xfrm>
      </p:grpSpPr>
      <p:sp>
        <p:nvSpPr>
          <p:cNvPr id="1453" name="Google Shape;1453;g27a760704a1_2_1276"/>
          <p:cNvSpPr/>
          <p:nvPr>
            <p:ph idx="2" type="pic"/>
          </p:nvPr>
        </p:nvSpPr>
        <p:spPr>
          <a:xfrm>
            <a:off x="0" y="0"/>
            <a:ext cx="12192000" cy="6858000"/>
          </a:xfrm>
          <a:prstGeom prst="parallelogram">
            <a:avLst>
              <a:gd fmla="val 90695" name="adj"/>
            </a:avLst>
          </a:prstGeom>
          <a:solidFill>
            <a:srgbClr val="F2F2F2"/>
          </a:solidFill>
          <a:ln>
            <a:noFill/>
          </a:ln>
        </p:spPr>
      </p:sp>
      <p:pic>
        <p:nvPicPr>
          <p:cNvPr id="1454" name="Google Shape;1454;g27a760704a1_2_127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1455" name="Shape 1455"/>
        <p:cNvGrpSpPr/>
        <p:nvPr/>
      </p:nvGrpSpPr>
      <p:grpSpPr>
        <a:xfrm>
          <a:off x="0" y="0"/>
          <a:ext cx="0" cy="0"/>
          <a:chOff x="0" y="0"/>
          <a:chExt cx="0" cy="0"/>
        </a:xfrm>
      </p:grpSpPr>
      <p:sp>
        <p:nvSpPr>
          <p:cNvPr id="1456" name="Google Shape;1456;g27a760704a1_2_1279"/>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57" name="Google Shape;1457;g27a760704a1_2_1279"/>
          <p:cNvSpPr/>
          <p:nvPr>
            <p:ph idx="2" type="pic"/>
          </p:nvPr>
        </p:nvSpPr>
        <p:spPr>
          <a:xfrm>
            <a:off x="732721" y="548680"/>
            <a:ext cx="5040000" cy="5040000"/>
          </a:xfrm>
          <a:prstGeom prst="rect">
            <a:avLst/>
          </a:prstGeom>
          <a:solidFill>
            <a:srgbClr val="F2F2F2"/>
          </a:solidFill>
          <a:ln>
            <a:noFill/>
          </a:ln>
        </p:spPr>
      </p:sp>
      <p:pic>
        <p:nvPicPr>
          <p:cNvPr id="1458" name="Google Shape;1458;g27a760704a1_2_127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1459" name="Shape 1459"/>
        <p:cNvGrpSpPr/>
        <p:nvPr/>
      </p:nvGrpSpPr>
      <p:grpSpPr>
        <a:xfrm>
          <a:off x="0" y="0"/>
          <a:ext cx="0" cy="0"/>
          <a:chOff x="0" y="0"/>
          <a:chExt cx="0" cy="0"/>
        </a:xfrm>
      </p:grpSpPr>
      <p:sp>
        <p:nvSpPr>
          <p:cNvPr id="1460" name="Google Shape;1460;g27a760704a1_2_1283"/>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61" name="Google Shape;1461;g27a760704a1_2_1283"/>
          <p:cNvSpPr/>
          <p:nvPr>
            <p:ph idx="2" type="pic"/>
          </p:nvPr>
        </p:nvSpPr>
        <p:spPr>
          <a:xfrm>
            <a:off x="0" y="0"/>
            <a:ext cx="12192000" cy="3265800"/>
          </a:xfrm>
          <a:prstGeom prst="rect">
            <a:avLst/>
          </a:prstGeom>
          <a:solidFill>
            <a:srgbClr val="F2F2F2"/>
          </a:solidFill>
          <a:ln>
            <a:noFill/>
          </a:ln>
        </p:spPr>
      </p:sp>
      <p:sp>
        <p:nvSpPr>
          <p:cNvPr id="1462" name="Google Shape;1462;g27a760704a1_2_1283"/>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463" name="Google Shape;1463;g27a760704a1_2_1283"/>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1464" name="Shape 1464"/>
        <p:cNvGrpSpPr/>
        <p:nvPr/>
      </p:nvGrpSpPr>
      <p:grpSpPr>
        <a:xfrm>
          <a:off x="0" y="0"/>
          <a:ext cx="0" cy="0"/>
          <a:chOff x="0" y="0"/>
          <a:chExt cx="0" cy="0"/>
        </a:xfrm>
      </p:grpSpPr>
      <p:sp>
        <p:nvSpPr>
          <p:cNvPr id="1465" name="Google Shape;1465;g27a760704a1_2_1288"/>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6" name="Google Shape;1466;g27a760704a1_2_1288"/>
          <p:cNvSpPr/>
          <p:nvPr>
            <p:ph idx="2" type="pic"/>
          </p:nvPr>
        </p:nvSpPr>
        <p:spPr>
          <a:xfrm>
            <a:off x="5724525" y="0"/>
            <a:ext cx="6467400" cy="6858000"/>
          </a:xfrm>
          <a:prstGeom prst="rect">
            <a:avLst/>
          </a:prstGeom>
          <a:solidFill>
            <a:srgbClr val="F2F2F2"/>
          </a:solidFill>
          <a:ln>
            <a:noFill/>
          </a:ln>
        </p:spPr>
      </p:sp>
      <p:pic>
        <p:nvPicPr>
          <p:cNvPr id="1467" name="Google Shape;1467;g27a760704a1_2_1288"/>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1468" name="Shape 1468"/>
        <p:cNvGrpSpPr/>
        <p:nvPr/>
      </p:nvGrpSpPr>
      <p:grpSpPr>
        <a:xfrm>
          <a:off x="0" y="0"/>
          <a:ext cx="0" cy="0"/>
          <a:chOff x="0" y="0"/>
          <a:chExt cx="0" cy="0"/>
        </a:xfrm>
      </p:grpSpPr>
      <p:sp>
        <p:nvSpPr>
          <p:cNvPr id="1469" name="Google Shape;1469;g27a760704a1_2_1292"/>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70" name="Google Shape;1470;g27a760704a1_2_1292"/>
          <p:cNvSpPr/>
          <p:nvPr>
            <p:ph idx="2" type="pic"/>
          </p:nvPr>
        </p:nvSpPr>
        <p:spPr>
          <a:xfrm>
            <a:off x="588679" y="458495"/>
            <a:ext cx="9358500" cy="5370000"/>
          </a:xfrm>
          <a:prstGeom prst="rect">
            <a:avLst/>
          </a:prstGeom>
          <a:solidFill>
            <a:srgbClr val="F2F2F2"/>
          </a:solidFill>
          <a:ln>
            <a:noFill/>
          </a:ln>
        </p:spPr>
      </p:sp>
      <p:pic>
        <p:nvPicPr>
          <p:cNvPr id="1471" name="Google Shape;1471;g27a760704a1_2_129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92" name="Shape 92"/>
        <p:cNvGrpSpPr/>
        <p:nvPr/>
      </p:nvGrpSpPr>
      <p:grpSpPr>
        <a:xfrm>
          <a:off x="0" y="0"/>
          <a:ext cx="0" cy="0"/>
          <a:chOff x="0" y="0"/>
          <a:chExt cx="0" cy="0"/>
        </a:xfrm>
      </p:grpSpPr>
      <p:sp>
        <p:nvSpPr>
          <p:cNvPr id="93" name="Google Shape;93;p54"/>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4"/>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5" name="Google Shape;95;p54"/>
          <p:cNvSpPr/>
          <p:nvPr/>
        </p:nvSpPr>
        <p:spPr>
          <a:xfrm>
            <a:off x="531933" y="1347500"/>
            <a:ext cx="153868" cy="50152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6" name="Google Shape;96;p54"/>
          <p:cNvSpPr/>
          <p:nvPr/>
        </p:nvSpPr>
        <p:spPr>
          <a:xfrm rot="5400000">
            <a:off x="3057177" y="1276653"/>
            <a:ext cx="685849" cy="685148"/>
          </a:xfrm>
          <a:prstGeom prst="halfFrame">
            <a:avLst>
              <a:gd fmla="val 23728" name="adj1"/>
              <a:gd fmla="val 24642" name="adj2"/>
            </a:avLst>
          </a:prstGeom>
          <a:solidFill>
            <a:schemeClr val="lt1">
              <a:alpha val="2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97" name="Google Shape;97;p54"/>
          <p:cNvSpPr txBox="1"/>
          <p:nvPr/>
        </p:nvSpPr>
        <p:spPr>
          <a:xfrm>
            <a:off x="711704" y="1637214"/>
            <a:ext cx="2232248" cy="5232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98" name="Google Shape;98;p54"/>
          <p:cNvSpPr txBox="1"/>
          <p:nvPr/>
        </p:nvSpPr>
        <p:spPr>
          <a:xfrm>
            <a:off x="711704" y="2127463"/>
            <a:ext cx="2232248" cy="7386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99" name="Google Shape;99;p54"/>
          <p:cNvSpPr txBox="1"/>
          <p:nvPr/>
        </p:nvSpPr>
        <p:spPr>
          <a:xfrm>
            <a:off x="721229" y="5808438"/>
            <a:ext cx="2232000" cy="30777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00" name="Google Shape;100;p54"/>
          <p:cNvSpPr txBox="1"/>
          <p:nvPr/>
        </p:nvSpPr>
        <p:spPr>
          <a:xfrm>
            <a:off x="721229" y="4450324"/>
            <a:ext cx="2717296"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101" name="Google Shape;101;p54"/>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1472" name="Shape 1472"/>
        <p:cNvGrpSpPr/>
        <p:nvPr/>
      </p:nvGrpSpPr>
      <p:grpSpPr>
        <a:xfrm>
          <a:off x="0" y="0"/>
          <a:ext cx="0" cy="0"/>
          <a:chOff x="0" y="0"/>
          <a:chExt cx="0" cy="0"/>
        </a:xfrm>
      </p:grpSpPr>
      <p:pic>
        <p:nvPicPr>
          <p:cNvPr id="1473" name="Google Shape;1473;g27a760704a1_2_129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1474" name="Shape 1474"/>
        <p:cNvGrpSpPr/>
        <p:nvPr/>
      </p:nvGrpSpPr>
      <p:grpSpPr>
        <a:xfrm>
          <a:off x="0" y="0"/>
          <a:ext cx="0" cy="0"/>
          <a:chOff x="0" y="0"/>
          <a:chExt cx="0" cy="0"/>
        </a:xfrm>
      </p:grpSpPr>
      <p:sp>
        <p:nvSpPr>
          <p:cNvPr id="1475" name="Google Shape;1475;g27a760704a1_2_1298"/>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76" name="Google Shape;1476;g27a760704a1_2_1298"/>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1477" name="Google Shape;1477;g27a760704a1_2_1298"/>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1478" name="Google Shape;1478;g27a760704a1_2_1298"/>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1479" name="Google Shape;1479;g27a760704a1_2_1298"/>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1480" name="Google Shape;1480;g27a760704a1_2_1298"/>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1481" name="Google Shape;1481;g27a760704a1_2_1298"/>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482" name="Google Shape;1482;g27a760704a1_2_1298"/>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1483" name="Google Shape;1483;g27a760704a1_2_129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1484" name="Shape 1484"/>
        <p:cNvGrpSpPr/>
        <p:nvPr/>
      </p:nvGrpSpPr>
      <p:grpSpPr>
        <a:xfrm>
          <a:off x="0" y="0"/>
          <a:ext cx="0" cy="0"/>
          <a:chOff x="0" y="0"/>
          <a:chExt cx="0" cy="0"/>
        </a:xfrm>
      </p:grpSpPr>
      <p:sp>
        <p:nvSpPr>
          <p:cNvPr id="1485" name="Google Shape;1485;g27a760704a1_2_1308"/>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486" name="Google Shape;1486;g27a760704a1_2_1308"/>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1487" name="Google Shape;1487;g27a760704a1_2_1308"/>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1488" name="Google Shape;1488;g27a760704a1_2_1308"/>
          <p:cNvGrpSpPr/>
          <p:nvPr/>
        </p:nvGrpSpPr>
        <p:grpSpPr>
          <a:xfrm>
            <a:off x="11318064" y="6310966"/>
            <a:ext cx="544373" cy="449834"/>
            <a:chOff x="11127266" y="6186351"/>
            <a:chExt cx="695240" cy="574500"/>
          </a:xfrm>
        </p:grpSpPr>
        <p:sp>
          <p:nvSpPr>
            <p:cNvPr id="1489" name="Google Shape;1489;g27a760704a1_2_1308"/>
            <p:cNvSpPr/>
            <p:nvPr/>
          </p:nvSpPr>
          <p:spPr>
            <a:xfrm flipH="1">
              <a:off x="11127266" y="630099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g27a760704a1_2_1308"/>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g27a760704a1_2_1308"/>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2" name="Google Shape;1492;g27a760704a1_2_1308"/>
          <p:cNvGrpSpPr/>
          <p:nvPr/>
        </p:nvGrpSpPr>
        <p:grpSpPr>
          <a:xfrm>
            <a:off x="11537985" y="6310044"/>
            <a:ext cx="545253" cy="449833"/>
            <a:chOff x="11320559" y="6185161"/>
            <a:chExt cx="696364" cy="574500"/>
          </a:xfrm>
        </p:grpSpPr>
        <p:sp>
          <p:nvSpPr>
            <p:cNvPr id="1493" name="Google Shape;1493;g27a760704a1_2_1308"/>
            <p:cNvSpPr/>
            <p:nvPr/>
          </p:nvSpPr>
          <p:spPr>
            <a:xfrm>
              <a:off x="11633223" y="630098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g27a760704a1_2_1308"/>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g27a760704a1_2_1308"/>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6" name="Google Shape;1496;g27a760704a1_2_1308"/>
          <p:cNvSpPr/>
          <p:nvPr/>
        </p:nvSpPr>
        <p:spPr>
          <a:xfrm>
            <a:off x="11474780"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7" name="Google Shape;1497;g27a760704a1_2_1308"/>
          <p:cNvGrpSpPr/>
          <p:nvPr/>
        </p:nvGrpSpPr>
        <p:grpSpPr>
          <a:xfrm>
            <a:off x="11589866" y="6364860"/>
            <a:ext cx="217178" cy="355351"/>
            <a:chOff x="11157555" y="6024051"/>
            <a:chExt cx="370295" cy="605884"/>
          </a:xfrm>
        </p:grpSpPr>
        <p:sp>
          <p:nvSpPr>
            <p:cNvPr id="1498" name="Google Shape;1498;g27a760704a1_2_1308"/>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499" name="Google Shape;1499;g27a760704a1_2_1308"/>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00" name="Google Shape;1500;g27a760704a1_2_1308"/>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501" name="Shape 1501"/>
        <p:cNvGrpSpPr/>
        <p:nvPr/>
      </p:nvGrpSpPr>
      <p:grpSpPr>
        <a:xfrm>
          <a:off x="0" y="0"/>
          <a:ext cx="0" cy="0"/>
          <a:chOff x="0" y="0"/>
          <a:chExt cx="0" cy="0"/>
        </a:xfrm>
      </p:grpSpPr>
      <p:pic>
        <p:nvPicPr>
          <p:cNvPr id="1502" name="Google Shape;1502;g27a760704a1_2_132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1503" name="Shape 1503"/>
        <p:cNvGrpSpPr/>
        <p:nvPr/>
      </p:nvGrpSpPr>
      <p:grpSpPr>
        <a:xfrm>
          <a:off x="0" y="0"/>
          <a:ext cx="0" cy="0"/>
          <a:chOff x="0" y="0"/>
          <a:chExt cx="0" cy="0"/>
        </a:xfrm>
      </p:grpSpPr>
      <p:sp>
        <p:nvSpPr>
          <p:cNvPr id="1504" name="Google Shape;1504;g27a760704a1_2_1327"/>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505" name="Google Shape;1505;g27a760704a1_2_1327"/>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06" name="Shape 1506"/>
        <p:cNvGrpSpPr/>
        <p:nvPr/>
      </p:nvGrpSpPr>
      <p:grpSpPr>
        <a:xfrm>
          <a:off x="0" y="0"/>
          <a:ext cx="0" cy="0"/>
          <a:chOff x="0" y="0"/>
          <a:chExt cx="0" cy="0"/>
        </a:xfrm>
      </p:grpSpPr>
      <p:sp>
        <p:nvSpPr>
          <p:cNvPr id="1507" name="Google Shape;1507;g27a760704a1_2_1330"/>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08" name="Google Shape;1508;g27a760704a1_2_1330"/>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500"/>
              </a:spcBef>
              <a:spcAft>
                <a:spcPts val="0"/>
              </a:spcAft>
              <a:buClr>
                <a:schemeClr val="dk1"/>
              </a:buClr>
              <a:buSzPts val="2000"/>
              <a:buChar char="•"/>
              <a:defRPr i="0" sz="2000" u="none"/>
            </a:lvl2pPr>
            <a:lvl3pPr indent="-342900" lvl="2" marL="1371600" rtl="0" algn="l">
              <a:lnSpc>
                <a:spcPct val="90000"/>
              </a:lnSpc>
              <a:spcBef>
                <a:spcPts val="500"/>
              </a:spcBef>
              <a:spcAft>
                <a:spcPts val="0"/>
              </a:spcAft>
              <a:buClr>
                <a:schemeClr val="dk1"/>
              </a:buClr>
              <a:buSzPts val="1800"/>
              <a:buChar char="•"/>
              <a:defRPr sz="1800"/>
            </a:lvl3pPr>
            <a:lvl4pPr indent="-330200" lvl="3" marL="1828800" rtl="0" algn="l">
              <a:lnSpc>
                <a:spcPct val="90000"/>
              </a:lnSpc>
              <a:spcBef>
                <a:spcPts val="500"/>
              </a:spcBef>
              <a:spcAft>
                <a:spcPts val="0"/>
              </a:spcAft>
              <a:buClr>
                <a:schemeClr val="dk1"/>
              </a:buClr>
              <a:buSzPts val="1600"/>
              <a:buChar char="•"/>
              <a:defRPr sz="1600"/>
            </a:lvl4pPr>
            <a:lvl5pPr indent="-317500" lvl="4" marL="2286000" rtl="0" algn="l">
              <a:lnSpc>
                <a:spcPct val="90000"/>
              </a:lnSpc>
              <a:spcBef>
                <a:spcPts val="500"/>
              </a:spcBef>
              <a:spcAft>
                <a:spcPts val="0"/>
              </a:spcAft>
              <a:buClr>
                <a:schemeClr val="dk1"/>
              </a:buClr>
              <a:buSzPts val="1400"/>
              <a:buChar char="•"/>
              <a:defRPr sz="1400"/>
            </a:lvl5pPr>
            <a:lvl6pPr indent="-304800" lvl="5" marL="2743200" rtl="0" algn="l">
              <a:lnSpc>
                <a:spcPct val="90000"/>
              </a:lnSpc>
              <a:spcBef>
                <a:spcPts val="500"/>
              </a:spcBef>
              <a:spcAft>
                <a:spcPts val="0"/>
              </a:spcAft>
              <a:buClr>
                <a:schemeClr val="dk1"/>
              </a:buClr>
              <a:buSzPts val="1200"/>
              <a:buChar char="•"/>
              <a:defRPr sz="1200"/>
            </a:lvl6pPr>
            <a:lvl7pPr indent="-298450" lvl="6" marL="3200400" rtl="0" algn="l">
              <a:lnSpc>
                <a:spcPct val="90000"/>
              </a:lnSpc>
              <a:spcBef>
                <a:spcPts val="500"/>
              </a:spcBef>
              <a:spcAft>
                <a:spcPts val="0"/>
              </a:spcAft>
              <a:buClr>
                <a:schemeClr val="dk1"/>
              </a:buClr>
              <a:buSzPts val="1100"/>
              <a:buChar char="•"/>
              <a:defRPr sz="1100"/>
            </a:lvl7pPr>
            <a:lvl8pPr indent="-292100" lvl="7" marL="3657600" rtl="0" algn="l">
              <a:lnSpc>
                <a:spcPct val="90000"/>
              </a:lnSpc>
              <a:spcBef>
                <a:spcPts val="500"/>
              </a:spcBef>
              <a:spcAft>
                <a:spcPts val="0"/>
              </a:spcAft>
              <a:buClr>
                <a:schemeClr val="dk1"/>
              </a:buClr>
              <a:buSzPts val="1000"/>
              <a:buChar char="•"/>
              <a:defRPr sz="1000"/>
            </a:lvl8pPr>
            <a:lvl9pPr indent="-285750" lvl="8" marL="4114800" rtl="0" algn="l">
              <a:lnSpc>
                <a:spcPct val="90000"/>
              </a:lnSpc>
              <a:spcBef>
                <a:spcPts val="500"/>
              </a:spcBef>
              <a:spcAft>
                <a:spcPts val="0"/>
              </a:spcAft>
              <a:buClr>
                <a:schemeClr val="dk1"/>
              </a:buClr>
              <a:buSzPts val="900"/>
              <a:buChar char="•"/>
              <a:defRPr sz="900"/>
            </a:lvl9pPr>
          </a:lstStyle>
          <a:p/>
        </p:txBody>
      </p:sp>
      <p:sp>
        <p:nvSpPr>
          <p:cNvPr id="1509" name="Google Shape;1509;g27a760704a1_2_13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0" name="Google Shape;1510;g27a760704a1_2_13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1" name="Google Shape;1511;g27a760704a1_2_13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type="blank">
  <p:cSld name="BLANK">
    <p:spTree>
      <p:nvGrpSpPr>
        <p:cNvPr id="1512" name="Shape 1512"/>
        <p:cNvGrpSpPr/>
        <p:nvPr/>
      </p:nvGrpSpPr>
      <p:grpSpPr>
        <a:xfrm>
          <a:off x="0" y="0"/>
          <a:ext cx="0" cy="0"/>
          <a:chOff x="0" y="0"/>
          <a:chExt cx="0" cy="0"/>
        </a:xfrm>
      </p:grpSpPr>
      <p:sp>
        <p:nvSpPr>
          <p:cNvPr id="1513" name="Google Shape;1513;g27a760704a1_2_133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4" name="Google Shape;1514;g27a760704a1_2_133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5" name="Google Shape;1515;g27a760704a1_2_13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1516" name="Shape 1516"/>
        <p:cNvGrpSpPr/>
        <p:nvPr/>
      </p:nvGrpSpPr>
      <p:grpSpPr>
        <a:xfrm>
          <a:off x="0" y="0"/>
          <a:ext cx="0" cy="0"/>
          <a:chOff x="0" y="0"/>
          <a:chExt cx="0" cy="0"/>
        </a:xfrm>
      </p:grpSpPr>
      <p:sp>
        <p:nvSpPr>
          <p:cNvPr id="1517" name="Google Shape;1517;g27a760704a1_2_13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8" name="Google Shape;1518;g27a760704a1_2_13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9" name="Google Shape;1519;g27a760704a1_2_13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520" name="Shape 1520"/>
        <p:cNvGrpSpPr/>
        <p:nvPr/>
      </p:nvGrpSpPr>
      <p:grpSpPr>
        <a:xfrm>
          <a:off x="0" y="0"/>
          <a:ext cx="0" cy="0"/>
          <a:chOff x="0" y="0"/>
          <a:chExt cx="0" cy="0"/>
        </a:xfrm>
      </p:grpSpPr>
      <p:sp>
        <p:nvSpPr>
          <p:cNvPr id="1521" name="Google Shape;1521;g27a760704a1_2_1344"/>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Bebas Neue"/>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2" name="Google Shape;1522;g27a760704a1_2_1344"/>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000000"/>
              </a:buClr>
              <a:buSzPts val="2400"/>
              <a:buNone/>
              <a:defRPr sz="2400">
                <a:solidFill>
                  <a:srgbClr val="000000"/>
                </a:solidFill>
              </a:defRPr>
            </a:lvl1pPr>
            <a:lvl2pPr indent="-228600" lvl="1" marL="914400" rtl="0" algn="l">
              <a:lnSpc>
                <a:spcPct val="90000"/>
              </a:lnSpc>
              <a:spcBef>
                <a:spcPts val="500"/>
              </a:spcBef>
              <a:spcAft>
                <a:spcPts val="0"/>
              </a:spcAft>
              <a:buClr>
                <a:srgbClr val="000000"/>
              </a:buClr>
              <a:buSzPts val="2000"/>
              <a:buNone/>
              <a:defRPr sz="2000">
                <a:solidFill>
                  <a:srgbClr val="000000"/>
                </a:solidFill>
              </a:defRPr>
            </a:lvl2pPr>
            <a:lvl3pPr indent="-228600" lvl="2" marL="1371600" rtl="0" algn="l">
              <a:lnSpc>
                <a:spcPct val="90000"/>
              </a:lnSpc>
              <a:spcBef>
                <a:spcPts val="500"/>
              </a:spcBef>
              <a:spcAft>
                <a:spcPts val="0"/>
              </a:spcAft>
              <a:buClr>
                <a:srgbClr val="000000"/>
              </a:buClr>
              <a:buSzPts val="1800"/>
              <a:buNone/>
              <a:defRPr sz="1800">
                <a:solidFill>
                  <a:srgbClr val="000000"/>
                </a:solidFill>
              </a:defRPr>
            </a:lvl3pPr>
            <a:lvl4pPr indent="-228600" lvl="3" marL="1828800" rtl="0" algn="l">
              <a:lnSpc>
                <a:spcPct val="90000"/>
              </a:lnSpc>
              <a:spcBef>
                <a:spcPts val="500"/>
              </a:spcBef>
              <a:spcAft>
                <a:spcPts val="0"/>
              </a:spcAft>
              <a:buClr>
                <a:srgbClr val="000000"/>
              </a:buClr>
              <a:buSzPts val="1600"/>
              <a:buNone/>
              <a:defRPr sz="1600">
                <a:solidFill>
                  <a:srgbClr val="000000"/>
                </a:solidFill>
              </a:defRPr>
            </a:lvl4pPr>
            <a:lvl5pPr indent="-228600" lvl="4" marL="2286000" rtl="0" algn="l">
              <a:lnSpc>
                <a:spcPct val="90000"/>
              </a:lnSpc>
              <a:spcBef>
                <a:spcPts val="500"/>
              </a:spcBef>
              <a:spcAft>
                <a:spcPts val="0"/>
              </a:spcAft>
              <a:buClr>
                <a:srgbClr val="000000"/>
              </a:buClr>
              <a:buSzPts val="1600"/>
              <a:buNone/>
              <a:defRPr sz="1600">
                <a:solidFill>
                  <a:srgbClr val="000000"/>
                </a:solidFill>
              </a:defRPr>
            </a:lvl5pPr>
            <a:lvl6pPr indent="-228600" lvl="5" marL="2743200" rtl="0" algn="l">
              <a:lnSpc>
                <a:spcPct val="90000"/>
              </a:lnSpc>
              <a:spcBef>
                <a:spcPts val="500"/>
              </a:spcBef>
              <a:spcAft>
                <a:spcPts val="0"/>
              </a:spcAft>
              <a:buClr>
                <a:srgbClr val="000000"/>
              </a:buClr>
              <a:buSzPts val="1600"/>
              <a:buNone/>
              <a:defRPr sz="1600">
                <a:solidFill>
                  <a:srgbClr val="000000"/>
                </a:solidFill>
              </a:defRPr>
            </a:lvl6pPr>
            <a:lvl7pPr indent="-228600" lvl="6" marL="3200400" rtl="0" algn="l">
              <a:lnSpc>
                <a:spcPct val="90000"/>
              </a:lnSpc>
              <a:spcBef>
                <a:spcPts val="500"/>
              </a:spcBef>
              <a:spcAft>
                <a:spcPts val="0"/>
              </a:spcAft>
              <a:buClr>
                <a:srgbClr val="000000"/>
              </a:buClr>
              <a:buSzPts val="1600"/>
              <a:buNone/>
              <a:defRPr sz="1600">
                <a:solidFill>
                  <a:srgbClr val="000000"/>
                </a:solidFill>
              </a:defRPr>
            </a:lvl7pPr>
            <a:lvl8pPr indent="-228600" lvl="7" marL="3657600" rtl="0" algn="l">
              <a:lnSpc>
                <a:spcPct val="90000"/>
              </a:lnSpc>
              <a:spcBef>
                <a:spcPts val="500"/>
              </a:spcBef>
              <a:spcAft>
                <a:spcPts val="0"/>
              </a:spcAft>
              <a:buClr>
                <a:srgbClr val="000000"/>
              </a:buClr>
              <a:buSzPts val="1600"/>
              <a:buNone/>
              <a:defRPr sz="1600">
                <a:solidFill>
                  <a:srgbClr val="000000"/>
                </a:solidFill>
              </a:defRPr>
            </a:lvl8pPr>
            <a:lvl9pPr indent="-228600" lvl="8" marL="4114800" rtl="0" algn="l">
              <a:lnSpc>
                <a:spcPct val="90000"/>
              </a:lnSpc>
              <a:spcBef>
                <a:spcPts val="500"/>
              </a:spcBef>
              <a:spcAft>
                <a:spcPts val="0"/>
              </a:spcAft>
              <a:buClr>
                <a:srgbClr val="000000"/>
              </a:buClr>
              <a:buSzPts val="1600"/>
              <a:buNone/>
              <a:defRPr sz="1600">
                <a:solidFill>
                  <a:srgbClr val="000000"/>
                </a:solidFill>
              </a:defRPr>
            </a:lvl9pPr>
          </a:lstStyle>
          <a:p/>
        </p:txBody>
      </p:sp>
      <p:sp>
        <p:nvSpPr>
          <p:cNvPr id="1523" name="Google Shape;1523;g27a760704a1_2_13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4" name="Google Shape;1524;g27a760704a1_2_13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5" name="Google Shape;1525;g27a760704a1_2_13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526" name="Shape 1526"/>
        <p:cNvGrpSpPr/>
        <p:nvPr/>
      </p:nvGrpSpPr>
      <p:grpSpPr>
        <a:xfrm>
          <a:off x="0" y="0"/>
          <a:ext cx="0" cy="0"/>
          <a:chOff x="0" y="0"/>
          <a:chExt cx="0" cy="0"/>
        </a:xfrm>
      </p:grpSpPr>
      <p:sp>
        <p:nvSpPr>
          <p:cNvPr id="1527" name="Google Shape;1527;g27a760704a1_2_1350"/>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8" name="Google Shape;1528;g27a760704a1_2_135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9" name="Google Shape;1529;g27a760704a1_2_135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0" name="Google Shape;1530;g27a760704a1_2_13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102" name="Shape 102"/>
        <p:cNvGrpSpPr/>
        <p:nvPr/>
      </p:nvGrpSpPr>
      <p:grpSpPr>
        <a:xfrm>
          <a:off x="0" y="0"/>
          <a:ext cx="0" cy="0"/>
          <a:chOff x="0" y="0"/>
          <a:chExt cx="0" cy="0"/>
        </a:xfrm>
      </p:grpSpPr>
      <p:pic>
        <p:nvPicPr>
          <p:cNvPr id="103" name="Google Shape;103;g2791adbf6b7_5_553"/>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104" name="Google Shape;104;g2791adbf6b7_5_553"/>
          <p:cNvGrpSpPr/>
          <p:nvPr/>
        </p:nvGrpSpPr>
        <p:grpSpPr>
          <a:xfrm>
            <a:off x="4959907" y="1723773"/>
            <a:ext cx="2219185" cy="2219185"/>
            <a:chOff x="4547049" y="1897856"/>
            <a:chExt cx="3072813" cy="3072813"/>
          </a:xfrm>
        </p:grpSpPr>
        <p:sp>
          <p:nvSpPr>
            <p:cNvPr id="105" name="Google Shape;105;g2791adbf6b7_5_553"/>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6" name="Google Shape;106;g2791adbf6b7_5_553"/>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07" name="Google Shape;107;g2791adbf6b7_5_553"/>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08" name="Google Shape;108;g2791adbf6b7_5_553"/>
          <p:cNvGrpSpPr/>
          <p:nvPr/>
        </p:nvGrpSpPr>
        <p:grpSpPr>
          <a:xfrm rot="1052113">
            <a:off x="7017464" y="2078607"/>
            <a:ext cx="1338449" cy="1227359"/>
            <a:chOff x="5655092" y="376887"/>
            <a:chExt cx="4490688" cy="4117967"/>
          </a:xfrm>
        </p:grpSpPr>
        <p:sp>
          <p:nvSpPr>
            <p:cNvPr id="109" name="Google Shape;109;g2791adbf6b7_5_553"/>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0" name="Google Shape;110;g2791adbf6b7_5_553"/>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1" name="Google Shape;111;g2791adbf6b7_5_553"/>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2" name="Google Shape;112;g2791adbf6b7_5_553"/>
          <p:cNvGrpSpPr/>
          <p:nvPr/>
        </p:nvGrpSpPr>
        <p:grpSpPr>
          <a:xfrm rot="1151416">
            <a:off x="6155191" y="1329190"/>
            <a:ext cx="811247" cy="566598"/>
            <a:chOff x="5679779" y="1344420"/>
            <a:chExt cx="994635" cy="694682"/>
          </a:xfrm>
        </p:grpSpPr>
        <p:sp>
          <p:nvSpPr>
            <p:cNvPr id="113" name="Google Shape;113;g2791adbf6b7_5_553"/>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4" name="Google Shape;114;g2791adbf6b7_5_553"/>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5" name="Google Shape;115;g2791adbf6b7_5_553"/>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6" name="Google Shape;116;g2791adbf6b7_5_553"/>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7" name="Google Shape;117;g2791adbf6b7_5_553"/>
          <p:cNvGrpSpPr/>
          <p:nvPr/>
        </p:nvGrpSpPr>
        <p:grpSpPr>
          <a:xfrm rot="2779331">
            <a:off x="6882944" y="1481641"/>
            <a:ext cx="612529" cy="807468"/>
            <a:chOff x="5733156" y="4148510"/>
            <a:chExt cx="1306406" cy="1722173"/>
          </a:xfrm>
        </p:grpSpPr>
        <p:grpSp>
          <p:nvGrpSpPr>
            <p:cNvPr id="118" name="Google Shape;118;g2791adbf6b7_5_553"/>
            <p:cNvGrpSpPr/>
            <p:nvPr/>
          </p:nvGrpSpPr>
          <p:grpSpPr>
            <a:xfrm>
              <a:off x="5733156" y="4148510"/>
              <a:ext cx="1306406" cy="1722173"/>
              <a:chOff x="2445111" y="599435"/>
              <a:chExt cx="5312752" cy="7003551"/>
            </a:xfrm>
          </p:grpSpPr>
          <p:sp>
            <p:nvSpPr>
              <p:cNvPr id="119" name="Google Shape;119;g2791adbf6b7_5_553"/>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0" name="Google Shape;120;g2791adbf6b7_5_553"/>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1" name="Google Shape;121;g2791adbf6b7_5_553"/>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22" name="Google Shape;122;g2791adbf6b7_5_553"/>
            <p:cNvGrpSpPr/>
            <p:nvPr/>
          </p:nvGrpSpPr>
          <p:grpSpPr>
            <a:xfrm>
              <a:off x="5960873" y="4970715"/>
              <a:ext cx="821180" cy="845659"/>
              <a:chOff x="954383" y="599435"/>
              <a:chExt cx="6803480" cy="7006287"/>
            </a:xfrm>
          </p:grpSpPr>
          <p:sp>
            <p:nvSpPr>
              <p:cNvPr id="123" name="Google Shape;123;g2791adbf6b7_5_553"/>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4" name="Google Shape;124;g2791adbf6b7_5_553"/>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5" name="Google Shape;125;g2791adbf6b7_5_553"/>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126" name="Google Shape;126;g2791adbf6b7_5_553"/>
          <p:cNvGrpSpPr/>
          <p:nvPr/>
        </p:nvGrpSpPr>
        <p:grpSpPr>
          <a:xfrm rot="-3294482">
            <a:off x="4593994" y="2077209"/>
            <a:ext cx="888937" cy="318131"/>
            <a:chOff x="2751274" y="4274125"/>
            <a:chExt cx="1502180" cy="537597"/>
          </a:xfrm>
        </p:grpSpPr>
        <p:sp>
          <p:nvSpPr>
            <p:cNvPr id="127" name="Google Shape;127;g2791adbf6b7_5_553"/>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8" name="Google Shape;128;g2791adbf6b7_5_553"/>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9" name="Google Shape;129;g2791adbf6b7_5_553"/>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 name="Google Shape;130;g2791adbf6b7_5_553"/>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31" name="Google Shape;131;g2791adbf6b7_5_553"/>
          <p:cNvGrpSpPr/>
          <p:nvPr/>
        </p:nvGrpSpPr>
        <p:grpSpPr>
          <a:xfrm rot="-983565">
            <a:off x="5299952" y="1440609"/>
            <a:ext cx="822474" cy="418006"/>
            <a:chOff x="1786971" y="4942919"/>
            <a:chExt cx="2041500" cy="1037553"/>
          </a:xfrm>
        </p:grpSpPr>
        <p:sp>
          <p:nvSpPr>
            <p:cNvPr id="132" name="Google Shape;132;g2791adbf6b7_5_553"/>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3" name="Google Shape;133;g2791adbf6b7_5_553"/>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4" name="Google Shape;134;g2791adbf6b7_5_553"/>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35" name="Google Shape;135;g2791adbf6b7_5_553"/>
            <p:cNvGrpSpPr/>
            <p:nvPr/>
          </p:nvGrpSpPr>
          <p:grpSpPr>
            <a:xfrm>
              <a:off x="2260715" y="5043928"/>
              <a:ext cx="1107466" cy="187777"/>
              <a:chOff x="7963057" y="2433000"/>
              <a:chExt cx="2294315" cy="371763"/>
            </a:xfrm>
          </p:grpSpPr>
          <p:grpSp>
            <p:nvGrpSpPr>
              <p:cNvPr id="136" name="Google Shape;136;g2791adbf6b7_5_553"/>
              <p:cNvGrpSpPr/>
              <p:nvPr/>
            </p:nvGrpSpPr>
            <p:grpSpPr>
              <a:xfrm>
                <a:off x="7963057" y="2433000"/>
                <a:ext cx="344422" cy="371763"/>
                <a:chOff x="6383215" y="2833551"/>
                <a:chExt cx="240300" cy="371763"/>
              </a:xfrm>
            </p:grpSpPr>
            <p:sp>
              <p:nvSpPr>
                <p:cNvPr id="137" name="Google Shape;137;g2791adbf6b7_5_55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8" name="Google Shape;138;g2791adbf6b7_5_55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39" name="Google Shape;139;g2791adbf6b7_5_553"/>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40" name="Google Shape;140;g2791adbf6b7_5_553"/>
              <p:cNvGrpSpPr/>
              <p:nvPr/>
            </p:nvGrpSpPr>
            <p:grpSpPr>
              <a:xfrm>
                <a:off x="8933241" y="2433000"/>
                <a:ext cx="344422" cy="371763"/>
                <a:chOff x="6383215" y="2833551"/>
                <a:chExt cx="240300" cy="371763"/>
              </a:xfrm>
            </p:grpSpPr>
            <p:sp>
              <p:nvSpPr>
                <p:cNvPr id="141" name="Google Shape;141;g2791adbf6b7_5_55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2" name="Google Shape;142;g2791adbf6b7_5_55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3" name="Google Shape;143;g2791adbf6b7_5_553"/>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44" name="Google Shape;144;g2791adbf6b7_5_553"/>
              <p:cNvGrpSpPr/>
              <p:nvPr/>
            </p:nvGrpSpPr>
            <p:grpSpPr>
              <a:xfrm>
                <a:off x="9912950" y="2433000"/>
                <a:ext cx="344422" cy="371763"/>
                <a:chOff x="6383215" y="2833551"/>
                <a:chExt cx="240300" cy="371763"/>
              </a:xfrm>
            </p:grpSpPr>
            <p:sp>
              <p:nvSpPr>
                <p:cNvPr id="145" name="Google Shape;145;g2791adbf6b7_5_55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6" name="Google Shape;146;g2791adbf6b7_5_55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7" name="Google Shape;147;g2791adbf6b7_5_553"/>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148" name="Google Shape;148;g2791adbf6b7_5_553"/>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9" name="Google Shape;149;g2791adbf6b7_5_553"/>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0" name="Google Shape;150;g2791adbf6b7_5_553"/>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1" name="Google Shape;151;g2791adbf6b7_5_553"/>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52" name="Google Shape;152;g2791adbf6b7_5_553"/>
            <p:cNvGrpSpPr/>
            <p:nvPr/>
          </p:nvGrpSpPr>
          <p:grpSpPr>
            <a:xfrm>
              <a:off x="1962405" y="5271505"/>
              <a:ext cx="302276" cy="682699"/>
              <a:chOff x="7384246" y="2899703"/>
              <a:chExt cx="626220" cy="1351612"/>
            </a:xfrm>
          </p:grpSpPr>
          <p:sp>
            <p:nvSpPr>
              <p:cNvPr id="153" name="Google Shape;153;g2791adbf6b7_5_55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4" name="Google Shape;154;g2791adbf6b7_5_55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5" name="Google Shape;155;g2791adbf6b7_5_55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6" name="Google Shape;156;g2791adbf6b7_5_55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7" name="Google Shape;157;g2791adbf6b7_5_55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8" name="Google Shape;158;g2791adbf6b7_5_55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9" name="Google Shape;159;g2791adbf6b7_5_55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 name="Google Shape;160;g2791adbf6b7_5_55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 name="Google Shape;161;g2791adbf6b7_5_55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 name="Google Shape;162;g2791adbf6b7_5_55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 name="Google Shape;163;g2791adbf6b7_5_55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64" name="Google Shape;164;g2791adbf6b7_5_553"/>
            <p:cNvGrpSpPr/>
            <p:nvPr/>
          </p:nvGrpSpPr>
          <p:grpSpPr>
            <a:xfrm>
              <a:off x="2430442" y="5271505"/>
              <a:ext cx="302276" cy="682699"/>
              <a:chOff x="7384246" y="2899703"/>
              <a:chExt cx="626220" cy="1351612"/>
            </a:xfrm>
          </p:grpSpPr>
          <p:sp>
            <p:nvSpPr>
              <p:cNvPr id="165" name="Google Shape;165;g2791adbf6b7_5_55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6" name="Google Shape;166;g2791adbf6b7_5_55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7" name="Google Shape;167;g2791adbf6b7_5_55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8" name="Google Shape;168;g2791adbf6b7_5_55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9" name="Google Shape;169;g2791adbf6b7_5_55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70" name="Google Shape;170;g2791adbf6b7_5_55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71" name="Google Shape;171;g2791adbf6b7_5_55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72" name="Google Shape;172;g2791adbf6b7_5_55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73" name="Google Shape;173;g2791adbf6b7_5_55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74" name="Google Shape;174;g2791adbf6b7_5_55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75" name="Google Shape;175;g2791adbf6b7_5_55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76" name="Google Shape;176;g2791adbf6b7_5_553"/>
            <p:cNvGrpSpPr/>
            <p:nvPr/>
          </p:nvGrpSpPr>
          <p:grpSpPr>
            <a:xfrm>
              <a:off x="2898480" y="5271505"/>
              <a:ext cx="302276" cy="682699"/>
              <a:chOff x="7384246" y="2899703"/>
              <a:chExt cx="626220" cy="1351612"/>
            </a:xfrm>
          </p:grpSpPr>
          <p:sp>
            <p:nvSpPr>
              <p:cNvPr id="177" name="Google Shape;177;g2791adbf6b7_5_55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78" name="Google Shape;178;g2791adbf6b7_5_55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79" name="Google Shape;179;g2791adbf6b7_5_55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80" name="Google Shape;180;g2791adbf6b7_5_55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81" name="Google Shape;181;g2791adbf6b7_5_55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82" name="Google Shape;182;g2791adbf6b7_5_55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83" name="Google Shape;183;g2791adbf6b7_5_55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84" name="Google Shape;184;g2791adbf6b7_5_55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85" name="Google Shape;185;g2791adbf6b7_5_55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86" name="Google Shape;186;g2791adbf6b7_5_55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87" name="Google Shape;187;g2791adbf6b7_5_55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88" name="Google Shape;188;g2791adbf6b7_5_553"/>
            <p:cNvGrpSpPr/>
            <p:nvPr/>
          </p:nvGrpSpPr>
          <p:grpSpPr>
            <a:xfrm>
              <a:off x="3366518" y="5271505"/>
              <a:ext cx="302276" cy="682699"/>
              <a:chOff x="7384246" y="2899703"/>
              <a:chExt cx="626220" cy="1351612"/>
            </a:xfrm>
          </p:grpSpPr>
          <p:sp>
            <p:nvSpPr>
              <p:cNvPr id="189" name="Google Shape;189;g2791adbf6b7_5_55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0" name="Google Shape;190;g2791adbf6b7_5_55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1" name="Google Shape;191;g2791adbf6b7_5_55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2" name="Google Shape;192;g2791adbf6b7_5_55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3" name="Google Shape;193;g2791adbf6b7_5_55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4" name="Google Shape;194;g2791adbf6b7_5_55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5" name="Google Shape;195;g2791adbf6b7_5_55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6" name="Google Shape;196;g2791adbf6b7_5_55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7" name="Google Shape;197;g2791adbf6b7_5_55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8" name="Google Shape;198;g2791adbf6b7_5_55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99" name="Google Shape;199;g2791adbf6b7_5_55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200" name="Google Shape;200;g2791adbf6b7_5_553"/>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201" name="Google Shape;201;g2791adbf6b7_5_553"/>
          <p:cNvGrpSpPr/>
          <p:nvPr/>
        </p:nvGrpSpPr>
        <p:grpSpPr>
          <a:xfrm>
            <a:off x="4658166" y="1417975"/>
            <a:ext cx="450448" cy="450448"/>
            <a:chOff x="4266660" y="45289"/>
            <a:chExt cx="768290" cy="768290"/>
          </a:xfrm>
        </p:grpSpPr>
        <p:sp>
          <p:nvSpPr>
            <p:cNvPr id="202" name="Google Shape;202;g2791adbf6b7_5_553"/>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3" name="Google Shape;203;g2791adbf6b7_5_553"/>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04" name="Google Shape;204;g2791adbf6b7_5_553"/>
          <p:cNvGrpSpPr/>
          <p:nvPr/>
        </p:nvGrpSpPr>
        <p:grpSpPr>
          <a:xfrm>
            <a:off x="-4825" y="4066342"/>
            <a:ext cx="12305947" cy="2792619"/>
            <a:chOff x="5766" y="3861713"/>
            <a:chExt cx="12277708" cy="3027886"/>
          </a:xfrm>
        </p:grpSpPr>
        <p:sp>
          <p:nvSpPr>
            <p:cNvPr id="205" name="Google Shape;205;g2791adbf6b7_5_553"/>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6" name="Google Shape;206;g2791adbf6b7_5_553"/>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07" name="Google Shape;207;g2791adbf6b7_5_553"/>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208" name="Google Shape;208;g2791adbf6b7_5_553"/>
          <p:cNvGrpSpPr/>
          <p:nvPr/>
        </p:nvGrpSpPr>
        <p:grpSpPr>
          <a:xfrm>
            <a:off x="-4825" y="4066338"/>
            <a:ext cx="12211532" cy="2748484"/>
            <a:chOff x="-3146" y="3803882"/>
            <a:chExt cx="12192025" cy="3041032"/>
          </a:xfrm>
        </p:grpSpPr>
        <p:sp>
          <p:nvSpPr>
            <p:cNvPr id="209" name="Google Shape;209;g2791adbf6b7_5_553"/>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0" name="Google Shape;210;g2791adbf6b7_5_553"/>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211" name="Google Shape;211;g2791adbf6b7_5_553"/>
            <p:cNvGrpSpPr/>
            <p:nvPr/>
          </p:nvGrpSpPr>
          <p:grpSpPr>
            <a:xfrm>
              <a:off x="-3121" y="3803882"/>
              <a:ext cx="12192000" cy="3041032"/>
              <a:chOff x="-4876" y="1514485"/>
              <a:chExt cx="12192000" cy="3829050"/>
            </a:xfrm>
          </p:grpSpPr>
          <p:sp>
            <p:nvSpPr>
              <p:cNvPr id="212" name="Google Shape;212;g2791adbf6b7_5_553"/>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3" name="Google Shape;213;g2791adbf6b7_5_553"/>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4" name="Google Shape;214;g2791adbf6b7_5_553"/>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5" name="Google Shape;215;g2791adbf6b7_5_553"/>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216" name="Google Shape;216;g2791adbf6b7_5_553"/>
          <p:cNvGrpSpPr/>
          <p:nvPr/>
        </p:nvGrpSpPr>
        <p:grpSpPr>
          <a:xfrm>
            <a:off x="-4825" y="4176235"/>
            <a:ext cx="12208784" cy="2541495"/>
            <a:chOff x="-3146" y="3925479"/>
            <a:chExt cx="12189281" cy="2812010"/>
          </a:xfrm>
        </p:grpSpPr>
        <p:sp>
          <p:nvSpPr>
            <p:cNvPr id="217" name="Google Shape;217;g2791adbf6b7_5_553"/>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8" name="Google Shape;218;g2791adbf6b7_5_553"/>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19" name="Google Shape;219;g2791adbf6b7_5_553"/>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20" name="Google Shape;220;g2791adbf6b7_5_553"/>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2791adbf6b7_5_553"/>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222" name="Google Shape;222;g2791adbf6b7_5_553"/>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3" name="Google Shape;223;g2791adbf6b7_5_553"/>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1">
  <p:cSld name="4_Contents slide layout_4">
    <p:spTree>
      <p:nvGrpSpPr>
        <p:cNvPr id="1531" name="Shape 1531"/>
        <p:cNvGrpSpPr/>
        <p:nvPr/>
      </p:nvGrpSpPr>
      <p:grpSpPr>
        <a:xfrm>
          <a:off x="0" y="0"/>
          <a:ext cx="0" cy="0"/>
          <a:chOff x="0" y="0"/>
          <a:chExt cx="0" cy="0"/>
        </a:xfrm>
      </p:grpSpPr>
      <p:sp>
        <p:nvSpPr>
          <p:cNvPr id="1532" name="Google Shape;1532;g27a760704a1_2_1355"/>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533" name="Google Shape;1533;g27a760704a1_2_1355"/>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534" name="Google Shape;1534;g27a760704a1_2_1355"/>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535" name="Google Shape;1535;g27a760704a1_2_1355"/>
          <p:cNvSpPr/>
          <p:nvPr/>
        </p:nvSpPr>
        <p:spPr>
          <a:xfrm flipH="1" rot="-7201764">
            <a:off x="1481466" y="-359340"/>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667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536" name="Google Shape;1536;g27a760704a1_2_1355"/>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37" name="Google Shape;1537;g27a760704a1_2_1355"/>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38" name="Google Shape;1538;g27a760704a1_2_1355"/>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39" name="Google Shape;1539;g27a760704a1_2_1355"/>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40" name="Google Shape;1540;g27a760704a1_2_1355"/>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41" name="Google Shape;1541;g27a760704a1_2_1355"/>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42" name="Google Shape;1542;g27a760704a1_2_1355"/>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43" name="Google Shape;1543;g27a760704a1_2_1355"/>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44" name="Google Shape;1544;g27a760704a1_2_1355"/>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45" name="Google Shape;1545;g27a760704a1_2_1355"/>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46" name="Google Shape;1546;g27a760704a1_2_1355"/>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547" name="Google Shape;1547;g27a760704a1_2_1355"/>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1_Diapositive de titre_1">
    <p:spTree>
      <p:nvGrpSpPr>
        <p:cNvPr id="1548" name="Shape 1548"/>
        <p:cNvGrpSpPr/>
        <p:nvPr/>
      </p:nvGrpSpPr>
      <p:grpSpPr>
        <a:xfrm>
          <a:off x="0" y="0"/>
          <a:ext cx="0" cy="0"/>
          <a:chOff x="0" y="0"/>
          <a:chExt cx="0" cy="0"/>
        </a:xfrm>
      </p:grpSpPr>
      <p:sp>
        <p:nvSpPr>
          <p:cNvPr id="1549" name="Google Shape;1549;g27a760704a1_2_1372"/>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
    <p:spTree>
      <p:nvGrpSpPr>
        <p:cNvPr id="230" name="Shape 230"/>
        <p:cNvGrpSpPr/>
        <p:nvPr/>
      </p:nvGrpSpPr>
      <p:grpSpPr>
        <a:xfrm>
          <a:off x="0" y="0"/>
          <a:ext cx="0" cy="0"/>
          <a:chOff x="0" y="0"/>
          <a:chExt cx="0" cy="0"/>
        </a:xfrm>
      </p:grpSpPr>
      <p:sp>
        <p:nvSpPr>
          <p:cNvPr id="231" name="Google Shape;231;p42"/>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32" name="Google Shape;232;p42"/>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33" name="Google Shape;233;p42"/>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34" name="Google Shape;234;p42"/>
          <p:cNvSpPr/>
          <p:nvPr/>
        </p:nvSpPr>
        <p:spPr>
          <a:xfrm flipH="1" rot="-7201764">
            <a:off x="1481466" y="-359338"/>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745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35" name="Google Shape;235;p42"/>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6" name="Google Shape;236;p42"/>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7" name="Google Shape;237;p42"/>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8" name="Google Shape;238;p42"/>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9" name="Google Shape;239;p42"/>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0" name="Google Shape;240;p42"/>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1" name="Google Shape;241;p42"/>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2" name="Google Shape;242;p42"/>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3" name="Google Shape;243;p42"/>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4" name="Google Shape;244;p42"/>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5" name="Google Shape;245;p42"/>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246" name="Google Shape;246;p4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7" name="Shape 247"/>
        <p:cNvGrpSpPr/>
        <p:nvPr/>
      </p:nvGrpSpPr>
      <p:grpSpPr>
        <a:xfrm>
          <a:off x="0" y="0"/>
          <a:ext cx="0" cy="0"/>
          <a:chOff x="0" y="0"/>
          <a:chExt cx="0" cy="0"/>
        </a:xfrm>
      </p:grpSpPr>
      <p:sp>
        <p:nvSpPr>
          <p:cNvPr id="248" name="Google Shape;248;p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7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74"/>
          <p:cNvSpPr txBox="1"/>
          <p:nvPr>
            <p:ph idx="12" type="sldNum"/>
          </p:nvPr>
        </p:nvSpPr>
        <p:spPr>
          <a:xfrm>
            <a:off x="8610600" y="6356350"/>
            <a:ext cx="2026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53" name="Google Shape;253;p7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solidFill>
          <a:schemeClr val="lt1">
            <a:alpha val="67450"/>
          </a:schemeClr>
        </a:solidFill>
      </p:bgPr>
    </p:bg>
    <p:spTree>
      <p:nvGrpSpPr>
        <p:cNvPr id="254" name="Shape 254"/>
        <p:cNvGrpSpPr/>
        <p:nvPr/>
      </p:nvGrpSpPr>
      <p:grpSpPr>
        <a:xfrm>
          <a:off x="0" y="0"/>
          <a:ext cx="0" cy="0"/>
          <a:chOff x="0" y="0"/>
          <a:chExt cx="0" cy="0"/>
        </a:xfrm>
      </p:grpSpPr>
      <p:pic>
        <p:nvPicPr>
          <p:cNvPr id="255" name="Google Shape;255;p5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256" name="Shape 256"/>
        <p:cNvGrpSpPr/>
        <p:nvPr/>
      </p:nvGrpSpPr>
      <p:grpSpPr>
        <a:xfrm>
          <a:off x="0" y="0"/>
          <a:ext cx="0" cy="0"/>
          <a:chOff x="0" y="0"/>
          <a:chExt cx="0" cy="0"/>
        </a:xfrm>
      </p:grpSpPr>
      <p:pic>
        <p:nvPicPr>
          <p:cNvPr id="257" name="Google Shape;257;p5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258" name="Shape 258"/>
        <p:cNvGrpSpPr/>
        <p:nvPr/>
      </p:nvGrpSpPr>
      <p:grpSpPr>
        <a:xfrm>
          <a:off x="0" y="0"/>
          <a:ext cx="0" cy="0"/>
          <a:chOff x="0" y="0"/>
          <a:chExt cx="0" cy="0"/>
        </a:xfrm>
      </p:grpSpPr>
      <p:sp>
        <p:nvSpPr>
          <p:cNvPr id="259" name="Google Shape;259;p57"/>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0" name="Google Shape;260;p57"/>
          <p:cNvSpPr/>
          <p:nvPr>
            <p:ph idx="2" type="pic"/>
          </p:nvPr>
        </p:nvSpPr>
        <p:spPr>
          <a:xfrm>
            <a:off x="9268565" y="783486"/>
            <a:ext cx="2160000" cy="2664600"/>
          </a:xfrm>
          <a:prstGeom prst="rect">
            <a:avLst/>
          </a:prstGeom>
          <a:solidFill>
            <a:srgbClr val="F2F2F2"/>
          </a:solidFill>
          <a:ln>
            <a:noFill/>
          </a:ln>
        </p:spPr>
      </p:sp>
      <p:sp>
        <p:nvSpPr>
          <p:cNvPr id="261" name="Google Shape;261;p57"/>
          <p:cNvSpPr/>
          <p:nvPr>
            <p:ph idx="3" type="pic"/>
          </p:nvPr>
        </p:nvSpPr>
        <p:spPr>
          <a:xfrm>
            <a:off x="6694434" y="783486"/>
            <a:ext cx="2160000" cy="2664600"/>
          </a:xfrm>
          <a:prstGeom prst="rect">
            <a:avLst/>
          </a:prstGeom>
          <a:solidFill>
            <a:srgbClr val="F2F2F2"/>
          </a:solidFill>
          <a:ln>
            <a:noFill/>
          </a:ln>
        </p:spPr>
      </p:sp>
      <p:sp>
        <p:nvSpPr>
          <p:cNvPr id="262" name="Google Shape;262;p57"/>
          <p:cNvSpPr/>
          <p:nvPr>
            <p:ph idx="4" type="pic"/>
          </p:nvPr>
        </p:nvSpPr>
        <p:spPr>
          <a:xfrm>
            <a:off x="4120304" y="783486"/>
            <a:ext cx="2160000" cy="2664600"/>
          </a:xfrm>
          <a:prstGeom prst="rect">
            <a:avLst/>
          </a:prstGeom>
          <a:solidFill>
            <a:srgbClr val="F2F2F2"/>
          </a:solidFill>
          <a:ln>
            <a:noFill/>
          </a:ln>
        </p:spPr>
      </p:sp>
      <p:sp>
        <p:nvSpPr>
          <p:cNvPr id="263" name="Google Shape;263;p57"/>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264" name="Google Shape;264;p57"/>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3" name="Shape 13"/>
        <p:cNvGrpSpPr/>
        <p:nvPr/>
      </p:nvGrpSpPr>
      <p:grpSpPr>
        <a:xfrm>
          <a:off x="0" y="0"/>
          <a:ext cx="0" cy="0"/>
          <a:chOff x="0" y="0"/>
          <a:chExt cx="0" cy="0"/>
        </a:xfrm>
      </p:grpSpPr>
      <p:sp>
        <p:nvSpPr>
          <p:cNvPr id="14" name="Google Shape;14;p43"/>
          <p:cNvSpPr/>
          <p:nvPr/>
        </p:nvSpPr>
        <p:spPr>
          <a:xfrm>
            <a:off x="5706238" y="477342"/>
            <a:ext cx="6485762" cy="21948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 name="Google Shape;15;p43"/>
          <p:cNvSpPr/>
          <p:nvPr>
            <p:ph idx="2" type="pic"/>
          </p:nvPr>
        </p:nvSpPr>
        <p:spPr>
          <a:xfrm>
            <a:off x="1868938" y="1889760"/>
            <a:ext cx="3277824" cy="4968240"/>
          </a:xfrm>
          <a:prstGeom prst="rect">
            <a:avLst/>
          </a:prstGeom>
          <a:solidFill>
            <a:srgbClr val="F2F2F2"/>
          </a:solidFill>
          <a:ln>
            <a:noFill/>
          </a:ln>
        </p:spPr>
      </p:sp>
      <p:sp>
        <p:nvSpPr>
          <p:cNvPr id="16" name="Google Shape;16;p43"/>
          <p:cNvSpPr/>
          <p:nvPr/>
        </p:nvSpPr>
        <p:spPr>
          <a:xfrm>
            <a:off x="0" y="0"/>
            <a:ext cx="391886"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 name="Google Shape;17;p43"/>
          <p:cNvSpPr/>
          <p:nvPr>
            <p:ph idx="3" type="pic"/>
          </p:nvPr>
        </p:nvSpPr>
        <p:spPr>
          <a:xfrm>
            <a:off x="7777707" y="-1"/>
            <a:ext cx="3277824" cy="3648891"/>
          </a:xfrm>
          <a:prstGeom prst="rect">
            <a:avLst/>
          </a:prstGeom>
          <a:solidFill>
            <a:srgbClr val="F2F2F2"/>
          </a:solidFill>
          <a:ln>
            <a:noFill/>
          </a:ln>
        </p:spPr>
      </p:sp>
      <p:pic>
        <p:nvPicPr>
          <p:cNvPr id="18" name="Google Shape;18;p43"/>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265" name="Shape 265"/>
        <p:cNvGrpSpPr/>
        <p:nvPr/>
      </p:nvGrpSpPr>
      <p:grpSpPr>
        <a:xfrm>
          <a:off x="0" y="0"/>
          <a:ext cx="0" cy="0"/>
          <a:chOff x="0" y="0"/>
          <a:chExt cx="0" cy="0"/>
        </a:xfrm>
      </p:grpSpPr>
      <p:sp>
        <p:nvSpPr>
          <p:cNvPr id="266" name="Google Shape;266;p58"/>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7" name="Google Shape;267;p58"/>
          <p:cNvSpPr/>
          <p:nvPr>
            <p:ph idx="2" type="pic"/>
          </p:nvPr>
        </p:nvSpPr>
        <p:spPr>
          <a:xfrm>
            <a:off x="6096000" y="2959216"/>
            <a:ext cx="6096000" cy="2700000"/>
          </a:xfrm>
          <a:prstGeom prst="rect">
            <a:avLst/>
          </a:prstGeom>
          <a:solidFill>
            <a:srgbClr val="F2F2F2"/>
          </a:solidFill>
          <a:ln>
            <a:noFill/>
          </a:ln>
        </p:spPr>
      </p:sp>
      <p:sp>
        <p:nvSpPr>
          <p:cNvPr id="268" name="Google Shape;268;p58"/>
          <p:cNvSpPr/>
          <p:nvPr>
            <p:ph idx="3" type="pic"/>
          </p:nvPr>
        </p:nvSpPr>
        <p:spPr>
          <a:xfrm>
            <a:off x="638175" y="478948"/>
            <a:ext cx="2533800" cy="5741100"/>
          </a:xfrm>
          <a:prstGeom prst="rect">
            <a:avLst/>
          </a:prstGeom>
          <a:solidFill>
            <a:srgbClr val="F2F2F2"/>
          </a:solidFill>
          <a:ln>
            <a:noFill/>
          </a:ln>
        </p:spPr>
      </p:sp>
      <p:pic>
        <p:nvPicPr>
          <p:cNvPr id="269" name="Google Shape;269;p5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270" name="Shape 270"/>
        <p:cNvGrpSpPr/>
        <p:nvPr/>
      </p:nvGrpSpPr>
      <p:grpSpPr>
        <a:xfrm>
          <a:off x="0" y="0"/>
          <a:ext cx="0" cy="0"/>
          <a:chOff x="0" y="0"/>
          <a:chExt cx="0" cy="0"/>
        </a:xfrm>
      </p:grpSpPr>
      <p:sp>
        <p:nvSpPr>
          <p:cNvPr id="271" name="Google Shape;271;p59"/>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2" name="Google Shape;272;p59"/>
          <p:cNvSpPr/>
          <p:nvPr>
            <p:ph idx="2" type="pic"/>
          </p:nvPr>
        </p:nvSpPr>
        <p:spPr>
          <a:xfrm>
            <a:off x="1868938" y="1889760"/>
            <a:ext cx="3277800" cy="4968300"/>
          </a:xfrm>
          <a:prstGeom prst="rect">
            <a:avLst/>
          </a:prstGeom>
          <a:solidFill>
            <a:srgbClr val="F2F2F2"/>
          </a:solidFill>
          <a:ln>
            <a:noFill/>
          </a:ln>
        </p:spPr>
      </p:sp>
      <p:sp>
        <p:nvSpPr>
          <p:cNvPr id="273" name="Google Shape;273;p59"/>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4" name="Google Shape;274;p59"/>
          <p:cNvSpPr/>
          <p:nvPr>
            <p:ph idx="3" type="pic"/>
          </p:nvPr>
        </p:nvSpPr>
        <p:spPr>
          <a:xfrm>
            <a:off x="7777707" y="-1"/>
            <a:ext cx="3277800" cy="3648900"/>
          </a:xfrm>
          <a:prstGeom prst="rect">
            <a:avLst/>
          </a:prstGeom>
          <a:solidFill>
            <a:srgbClr val="F2F2F2"/>
          </a:solidFill>
          <a:ln>
            <a:noFill/>
          </a:ln>
        </p:spPr>
      </p:sp>
      <p:pic>
        <p:nvPicPr>
          <p:cNvPr id="275" name="Google Shape;275;p59"/>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276" name="Shape 276"/>
        <p:cNvGrpSpPr/>
        <p:nvPr/>
      </p:nvGrpSpPr>
      <p:grpSpPr>
        <a:xfrm>
          <a:off x="0" y="0"/>
          <a:ext cx="0" cy="0"/>
          <a:chOff x="0" y="0"/>
          <a:chExt cx="0" cy="0"/>
        </a:xfrm>
      </p:grpSpPr>
      <p:sp>
        <p:nvSpPr>
          <p:cNvPr id="277" name="Google Shape;277;p60"/>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8" name="Google Shape;278;p60"/>
          <p:cNvSpPr/>
          <p:nvPr>
            <p:ph idx="2" type="pic"/>
          </p:nvPr>
        </p:nvSpPr>
        <p:spPr>
          <a:xfrm>
            <a:off x="1868938" y="1889760"/>
            <a:ext cx="3277800" cy="4968300"/>
          </a:xfrm>
          <a:prstGeom prst="rect">
            <a:avLst/>
          </a:prstGeom>
          <a:solidFill>
            <a:srgbClr val="F2F2F2"/>
          </a:solidFill>
          <a:ln>
            <a:noFill/>
          </a:ln>
        </p:spPr>
      </p:sp>
      <p:sp>
        <p:nvSpPr>
          <p:cNvPr id="279" name="Google Shape;279;p60"/>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0" name="Google Shape;280;p60"/>
          <p:cNvSpPr/>
          <p:nvPr>
            <p:ph idx="3" type="pic"/>
          </p:nvPr>
        </p:nvSpPr>
        <p:spPr>
          <a:xfrm>
            <a:off x="7777707" y="-1"/>
            <a:ext cx="3277800" cy="3648900"/>
          </a:xfrm>
          <a:prstGeom prst="rect">
            <a:avLst/>
          </a:prstGeom>
          <a:solidFill>
            <a:srgbClr val="F2F2F2"/>
          </a:solidFill>
          <a:ln>
            <a:noFill/>
          </a:ln>
        </p:spPr>
      </p:sp>
      <p:pic>
        <p:nvPicPr>
          <p:cNvPr id="281" name="Google Shape;281;p6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282" name="Shape 282"/>
        <p:cNvGrpSpPr/>
        <p:nvPr/>
      </p:nvGrpSpPr>
      <p:grpSpPr>
        <a:xfrm>
          <a:off x="0" y="0"/>
          <a:ext cx="0" cy="0"/>
          <a:chOff x="0" y="0"/>
          <a:chExt cx="0" cy="0"/>
        </a:xfrm>
      </p:grpSpPr>
      <p:sp>
        <p:nvSpPr>
          <p:cNvPr id="283" name="Google Shape;283;p61"/>
          <p:cNvSpPr/>
          <p:nvPr>
            <p:ph idx="2" type="pic"/>
          </p:nvPr>
        </p:nvSpPr>
        <p:spPr>
          <a:xfrm>
            <a:off x="3439889" y="1"/>
            <a:ext cx="2520000" cy="4725000"/>
          </a:xfrm>
          <a:prstGeom prst="rect">
            <a:avLst/>
          </a:prstGeom>
          <a:solidFill>
            <a:srgbClr val="F2F2F2"/>
          </a:solidFill>
          <a:ln>
            <a:noFill/>
          </a:ln>
        </p:spPr>
      </p:sp>
      <p:sp>
        <p:nvSpPr>
          <p:cNvPr id="284" name="Google Shape;284;p61"/>
          <p:cNvSpPr/>
          <p:nvPr>
            <p:ph idx="3" type="pic"/>
          </p:nvPr>
        </p:nvSpPr>
        <p:spPr>
          <a:xfrm>
            <a:off x="6235774" y="692696"/>
            <a:ext cx="2520000" cy="6165300"/>
          </a:xfrm>
          <a:prstGeom prst="rect">
            <a:avLst/>
          </a:prstGeom>
          <a:solidFill>
            <a:srgbClr val="F2F2F2"/>
          </a:solidFill>
          <a:ln>
            <a:noFill/>
          </a:ln>
        </p:spPr>
      </p:sp>
      <p:pic>
        <p:nvPicPr>
          <p:cNvPr id="285" name="Google Shape;285;p61"/>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286" name="Shape 286"/>
        <p:cNvGrpSpPr/>
        <p:nvPr/>
      </p:nvGrpSpPr>
      <p:grpSpPr>
        <a:xfrm>
          <a:off x="0" y="0"/>
          <a:ext cx="0" cy="0"/>
          <a:chOff x="0" y="0"/>
          <a:chExt cx="0" cy="0"/>
        </a:xfrm>
      </p:grpSpPr>
      <p:sp>
        <p:nvSpPr>
          <p:cNvPr id="287" name="Google Shape;287;p62"/>
          <p:cNvSpPr/>
          <p:nvPr>
            <p:ph idx="2" type="pic"/>
          </p:nvPr>
        </p:nvSpPr>
        <p:spPr>
          <a:xfrm>
            <a:off x="4092000" y="0"/>
            <a:ext cx="8100000" cy="3960000"/>
          </a:xfrm>
          <a:prstGeom prst="rect">
            <a:avLst/>
          </a:prstGeom>
          <a:solidFill>
            <a:srgbClr val="F2F2F2"/>
          </a:solidFill>
          <a:ln>
            <a:noFill/>
          </a:ln>
        </p:spPr>
      </p:sp>
      <p:sp>
        <p:nvSpPr>
          <p:cNvPr id="288" name="Google Shape;288;p62"/>
          <p:cNvSpPr/>
          <p:nvPr>
            <p:ph idx="3" type="pic"/>
          </p:nvPr>
        </p:nvSpPr>
        <p:spPr>
          <a:xfrm>
            <a:off x="0" y="3960000"/>
            <a:ext cx="4092000" cy="2898000"/>
          </a:xfrm>
          <a:prstGeom prst="rect">
            <a:avLst/>
          </a:prstGeom>
          <a:solidFill>
            <a:srgbClr val="F2F2F2"/>
          </a:solidFill>
          <a:ln>
            <a:noFill/>
          </a:ln>
        </p:spPr>
      </p:sp>
      <p:sp>
        <p:nvSpPr>
          <p:cNvPr id="289" name="Google Shape;289;p62"/>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290" name="Google Shape;290;p62"/>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291" name="Shape 291"/>
        <p:cNvGrpSpPr/>
        <p:nvPr/>
      </p:nvGrpSpPr>
      <p:grpSpPr>
        <a:xfrm>
          <a:off x="0" y="0"/>
          <a:ext cx="0" cy="0"/>
          <a:chOff x="0" y="0"/>
          <a:chExt cx="0" cy="0"/>
        </a:xfrm>
      </p:grpSpPr>
      <p:sp>
        <p:nvSpPr>
          <p:cNvPr id="292" name="Google Shape;292;p63"/>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3" name="Google Shape;293;p63"/>
          <p:cNvSpPr/>
          <p:nvPr>
            <p:ph idx="2" type="pic"/>
          </p:nvPr>
        </p:nvSpPr>
        <p:spPr>
          <a:xfrm>
            <a:off x="0" y="0"/>
            <a:ext cx="7734300" cy="6858000"/>
          </a:xfrm>
          <a:prstGeom prst="rect">
            <a:avLst/>
          </a:prstGeom>
          <a:solidFill>
            <a:srgbClr val="F2F2F2"/>
          </a:solidFill>
          <a:ln>
            <a:noFill/>
          </a:ln>
        </p:spPr>
      </p:sp>
      <p:pic>
        <p:nvPicPr>
          <p:cNvPr id="294" name="Google Shape;294;p6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295" name="Shape 295"/>
        <p:cNvGrpSpPr/>
        <p:nvPr/>
      </p:nvGrpSpPr>
      <p:grpSpPr>
        <a:xfrm>
          <a:off x="0" y="0"/>
          <a:ext cx="0" cy="0"/>
          <a:chOff x="0" y="0"/>
          <a:chExt cx="0" cy="0"/>
        </a:xfrm>
      </p:grpSpPr>
      <p:sp>
        <p:nvSpPr>
          <p:cNvPr id="296" name="Google Shape;296;p64"/>
          <p:cNvSpPr/>
          <p:nvPr>
            <p:ph idx="2" type="pic"/>
          </p:nvPr>
        </p:nvSpPr>
        <p:spPr>
          <a:xfrm>
            <a:off x="0" y="0"/>
            <a:ext cx="12192000" cy="6858000"/>
          </a:xfrm>
          <a:prstGeom prst="parallelogram">
            <a:avLst>
              <a:gd fmla="val 90695" name="adj"/>
            </a:avLst>
          </a:prstGeom>
          <a:solidFill>
            <a:srgbClr val="F2F2F2"/>
          </a:solidFill>
          <a:ln>
            <a:noFill/>
          </a:ln>
        </p:spPr>
      </p:sp>
      <p:pic>
        <p:nvPicPr>
          <p:cNvPr id="297" name="Google Shape;297;p6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s &amp; Contents Layout">
  <p:cSld name="9_Images &amp; Contents Layout">
    <p:bg>
      <p:bgPr>
        <a:solidFill>
          <a:schemeClr val="lt1"/>
        </a:solidFill>
      </p:bgPr>
    </p:bg>
    <p:spTree>
      <p:nvGrpSpPr>
        <p:cNvPr id="298" name="Shape 298"/>
        <p:cNvGrpSpPr/>
        <p:nvPr/>
      </p:nvGrpSpPr>
      <p:grpSpPr>
        <a:xfrm>
          <a:off x="0" y="0"/>
          <a:ext cx="0" cy="0"/>
          <a:chOff x="0" y="0"/>
          <a:chExt cx="0" cy="0"/>
        </a:xfrm>
      </p:grpSpPr>
      <p:grpSp>
        <p:nvGrpSpPr>
          <p:cNvPr id="299" name="Google Shape;299;p65"/>
          <p:cNvGrpSpPr/>
          <p:nvPr/>
        </p:nvGrpSpPr>
        <p:grpSpPr>
          <a:xfrm>
            <a:off x="7405904" y="441835"/>
            <a:ext cx="3830700" cy="4684090"/>
            <a:chOff x="6446339" y="1280897"/>
            <a:chExt cx="4322613" cy="5285590"/>
          </a:xfrm>
        </p:grpSpPr>
        <p:sp>
          <p:nvSpPr>
            <p:cNvPr id="300" name="Google Shape;300;p65"/>
            <p:cNvSpPr/>
            <p:nvPr/>
          </p:nvSpPr>
          <p:spPr>
            <a:xfrm>
              <a:off x="7360122" y="5629227"/>
              <a:ext cx="2034540" cy="937260"/>
            </a:xfrm>
            <a:custGeom>
              <a:rect b="b" l="l" r="r" t="t"/>
              <a:pathLst>
                <a:path extrusionOk="0" h="390525" w="8477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1" name="Google Shape;301;p65"/>
            <p:cNvSpPr/>
            <p:nvPr/>
          </p:nvSpPr>
          <p:spPr>
            <a:xfrm>
              <a:off x="7358820" y="5629227"/>
              <a:ext cx="1988820" cy="914400"/>
            </a:xfrm>
            <a:custGeom>
              <a:rect b="b" l="l" r="r" t="t"/>
              <a:pathLst>
                <a:path extrusionOk="0" h="381000" w="828675">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2" name="Google Shape;302;p65"/>
            <p:cNvSpPr/>
            <p:nvPr/>
          </p:nvSpPr>
          <p:spPr>
            <a:xfrm>
              <a:off x="6448412" y="1280897"/>
              <a:ext cx="4320540" cy="4594860"/>
            </a:xfrm>
            <a:custGeom>
              <a:rect b="b" l="l" r="r" t="t"/>
              <a:pathLst>
                <a:path extrusionOk="0" h="1914525" w="18002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3" name="Google Shape;303;p65"/>
            <p:cNvSpPr/>
            <p:nvPr/>
          </p:nvSpPr>
          <p:spPr>
            <a:xfrm>
              <a:off x="6464696" y="1280897"/>
              <a:ext cx="4251960" cy="4000500"/>
            </a:xfrm>
            <a:custGeom>
              <a:rect b="b" l="l" r="r" t="t"/>
              <a:pathLst>
                <a:path extrusionOk="0" h="1666875" w="1771650">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4" name="Google Shape;304;p65"/>
            <p:cNvSpPr/>
            <p:nvPr/>
          </p:nvSpPr>
          <p:spPr>
            <a:xfrm>
              <a:off x="6572092" y="1577928"/>
              <a:ext cx="3909060" cy="3406140"/>
            </a:xfrm>
            <a:custGeom>
              <a:rect b="b" l="l" r="r" t="t"/>
              <a:pathLst>
                <a:path extrusionOk="0" h="1419225" w="1628775">
                  <a:moveTo>
                    <a:pt x="1539716" y="1416844"/>
                  </a:moveTo>
                  <a:lnTo>
                    <a:pt x="7144" y="1357789"/>
                  </a:lnTo>
                  <a:lnTo>
                    <a:pt x="57626" y="363379"/>
                  </a:lnTo>
                  <a:lnTo>
                    <a:pt x="1628299" y="7144"/>
                  </a:lnTo>
                  <a:close/>
                </a:path>
              </a:pathLst>
            </a:custGeom>
            <a:solidFill>
              <a:srgbClr val="E6E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5" name="Google Shape;305;p65"/>
            <p:cNvSpPr/>
            <p:nvPr/>
          </p:nvSpPr>
          <p:spPr>
            <a:xfrm>
              <a:off x="6446339" y="4996281"/>
              <a:ext cx="4046220" cy="868680"/>
            </a:xfrm>
            <a:custGeom>
              <a:rect b="b" l="l" r="r" t="t"/>
              <a:pathLst>
                <a:path extrusionOk="0" h="361950" w="1685925">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06" name="Google Shape;306;p65"/>
            <p:cNvSpPr/>
            <p:nvPr/>
          </p:nvSpPr>
          <p:spPr>
            <a:xfrm>
              <a:off x="7715310" y="1593115"/>
              <a:ext cx="2775473" cy="3394037"/>
            </a:xfrm>
            <a:custGeom>
              <a:rect b="b" l="l" r="r" t="t"/>
              <a:pathLst>
                <a:path extrusionOk="0" h="3394037" w="2775473">
                  <a:moveTo>
                    <a:pt x="1425389" y="306593"/>
                  </a:moveTo>
                  <a:lnTo>
                    <a:pt x="2775473" y="0"/>
                  </a:lnTo>
                  <a:lnTo>
                    <a:pt x="2565699" y="3394037"/>
                  </a:lnTo>
                  <a:lnTo>
                    <a:pt x="0" y="3281082"/>
                  </a:lnTo>
                  <a:lnTo>
                    <a:pt x="1425389" y="306593"/>
                  </a:lnTo>
                  <a:close/>
                </a:path>
              </a:pathLst>
            </a:custGeom>
            <a:solidFill>
              <a:srgbClr val="999999">
                <a:alpha val="74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307" name="Google Shape;307;p65"/>
          <p:cNvSpPr/>
          <p:nvPr>
            <p:ph idx="2" type="pic"/>
          </p:nvPr>
        </p:nvSpPr>
        <p:spPr>
          <a:xfrm>
            <a:off x="7527586" y="618676"/>
            <a:ext cx="3533100" cy="3162600"/>
          </a:xfrm>
          <a:prstGeom prst="rect">
            <a:avLst/>
          </a:prstGeom>
          <a:solidFill>
            <a:srgbClr val="F2F2F2"/>
          </a:solidFill>
          <a:ln>
            <a:noFill/>
          </a:ln>
        </p:spPr>
      </p:sp>
      <p:pic>
        <p:nvPicPr>
          <p:cNvPr id="308" name="Google Shape;308;p6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309" name="Shape 309"/>
        <p:cNvGrpSpPr/>
        <p:nvPr/>
      </p:nvGrpSpPr>
      <p:grpSpPr>
        <a:xfrm>
          <a:off x="0" y="0"/>
          <a:ext cx="0" cy="0"/>
          <a:chOff x="0" y="0"/>
          <a:chExt cx="0" cy="0"/>
        </a:xfrm>
      </p:grpSpPr>
      <p:sp>
        <p:nvSpPr>
          <p:cNvPr id="310" name="Google Shape;310;p66"/>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1" name="Google Shape;311;p66"/>
          <p:cNvSpPr/>
          <p:nvPr>
            <p:ph idx="2" type="pic"/>
          </p:nvPr>
        </p:nvSpPr>
        <p:spPr>
          <a:xfrm>
            <a:off x="732721" y="548680"/>
            <a:ext cx="5040000" cy="5040000"/>
          </a:xfrm>
          <a:prstGeom prst="rect">
            <a:avLst/>
          </a:prstGeom>
          <a:solidFill>
            <a:srgbClr val="F2F2F2"/>
          </a:solidFill>
          <a:ln>
            <a:noFill/>
          </a:ln>
        </p:spPr>
      </p:sp>
      <p:pic>
        <p:nvPicPr>
          <p:cNvPr id="312" name="Google Shape;312;p6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313" name="Shape 313"/>
        <p:cNvGrpSpPr/>
        <p:nvPr/>
      </p:nvGrpSpPr>
      <p:grpSpPr>
        <a:xfrm>
          <a:off x="0" y="0"/>
          <a:ext cx="0" cy="0"/>
          <a:chOff x="0" y="0"/>
          <a:chExt cx="0" cy="0"/>
        </a:xfrm>
      </p:grpSpPr>
      <p:sp>
        <p:nvSpPr>
          <p:cNvPr id="314" name="Google Shape;314;p67"/>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5" name="Google Shape;315;p67"/>
          <p:cNvSpPr/>
          <p:nvPr>
            <p:ph idx="2" type="pic"/>
          </p:nvPr>
        </p:nvSpPr>
        <p:spPr>
          <a:xfrm>
            <a:off x="0" y="0"/>
            <a:ext cx="12192000" cy="3265800"/>
          </a:xfrm>
          <a:prstGeom prst="rect">
            <a:avLst/>
          </a:prstGeom>
          <a:solidFill>
            <a:srgbClr val="F2F2F2"/>
          </a:solidFill>
          <a:ln>
            <a:noFill/>
          </a:ln>
        </p:spPr>
      </p:sp>
      <p:sp>
        <p:nvSpPr>
          <p:cNvPr id="316" name="Google Shape;316;p67"/>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17" name="Google Shape;317;p67"/>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9" name="Shape 19"/>
        <p:cNvGrpSpPr/>
        <p:nvPr/>
      </p:nvGrpSpPr>
      <p:grpSpPr>
        <a:xfrm>
          <a:off x="0" y="0"/>
          <a:ext cx="0" cy="0"/>
          <a:chOff x="0" y="0"/>
          <a:chExt cx="0" cy="0"/>
        </a:xfrm>
      </p:grpSpPr>
      <p:sp>
        <p:nvSpPr>
          <p:cNvPr id="20" name="Google Shape;2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3" name="Google Shape;23;p44"/>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318" name="Shape 318"/>
        <p:cNvGrpSpPr/>
        <p:nvPr/>
      </p:nvGrpSpPr>
      <p:grpSpPr>
        <a:xfrm>
          <a:off x="0" y="0"/>
          <a:ext cx="0" cy="0"/>
          <a:chOff x="0" y="0"/>
          <a:chExt cx="0" cy="0"/>
        </a:xfrm>
      </p:grpSpPr>
      <p:sp>
        <p:nvSpPr>
          <p:cNvPr id="319" name="Google Shape;319;p68"/>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68"/>
          <p:cNvSpPr/>
          <p:nvPr>
            <p:ph idx="2" type="pic"/>
          </p:nvPr>
        </p:nvSpPr>
        <p:spPr>
          <a:xfrm>
            <a:off x="5724525" y="0"/>
            <a:ext cx="6467400" cy="6858000"/>
          </a:xfrm>
          <a:prstGeom prst="rect">
            <a:avLst/>
          </a:prstGeom>
          <a:solidFill>
            <a:srgbClr val="F2F2F2"/>
          </a:solidFill>
          <a:ln>
            <a:noFill/>
          </a:ln>
        </p:spPr>
      </p:sp>
      <p:pic>
        <p:nvPicPr>
          <p:cNvPr id="321" name="Google Shape;321;p68"/>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322" name="Shape 322"/>
        <p:cNvGrpSpPr/>
        <p:nvPr/>
      </p:nvGrpSpPr>
      <p:grpSpPr>
        <a:xfrm>
          <a:off x="0" y="0"/>
          <a:ext cx="0" cy="0"/>
          <a:chOff x="0" y="0"/>
          <a:chExt cx="0" cy="0"/>
        </a:xfrm>
      </p:grpSpPr>
      <p:sp>
        <p:nvSpPr>
          <p:cNvPr id="323" name="Google Shape;323;p69"/>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4" name="Google Shape;324;p69"/>
          <p:cNvSpPr/>
          <p:nvPr>
            <p:ph idx="2" type="pic"/>
          </p:nvPr>
        </p:nvSpPr>
        <p:spPr>
          <a:xfrm>
            <a:off x="588679" y="458495"/>
            <a:ext cx="9358500" cy="5370000"/>
          </a:xfrm>
          <a:prstGeom prst="rect">
            <a:avLst/>
          </a:prstGeom>
          <a:solidFill>
            <a:srgbClr val="F2F2F2"/>
          </a:solidFill>
          <a:ln>
            <a:noFill/>
          </a:ln>
        </p:spPr>
      </p:sp>
      <p:pic>
        <p:nvPicPr>
          <p:cNvPr id="325" name="Google Shape;325;p6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26" name="Shape 326"/>
        <p:cNvGrpSpPr/>
        <p:nvPr/>
      </p:nvGrpSpPr>
      <p:grpSpPr>
        <a:xfrm>
          <a:off x="0" y="0"/>
          <a:ext cx="0" cy="0"/>
          <a:chOff x="0" y="0"/>
          <a:chExt cx="0" cy="0"/>
        </a:xfrm>
      </p:grpSpPr>
      <p:pic>
        <p:nvPicPr>
          <p:cNvPr id="327" name="Google Shape;327;p7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328" name="Shape 328"/>
        <p:cNvGrpSpPr/>
        <p:nvPr/>
      </p:nvGrpSpPr>
      <p:grpSpPr>
        <a:xfrm>
          <a:off x="0" y="0"/>
          <a:ext cx="0" cy="0"/>
          <a:chOff x="0" y="0"/>
          <a:chExt cx="0" cy="0"/>
        </a:xfrm>
      </p:grpSpPr>
      <p:sp>
        <p:nvSpPr>
          <p:cNvPr id="329" name="Google Shape;329;p71"/>
          <p:cNvSpPr txBox="1"/>
          <p:nvPr>
            <p:ph idx="1" type="body"/>
          </p:nvPr>
        </p:nvSpPr>
        <p:spPr>
          <a:xfrm>
            <a:off x="323529" y="332482"/>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30" name="Google Shape;330;p71"/>
          <p:cNvPicPr preferRelativeResize="0"/>
          <p:nvPr/>
        </p:nvPicPr>
        <p:blipFill rotWithShape="1">
          <a:blip r:embed="rId3">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31" name="Shape 331"/>
        <p:cNvGrpSpPr/>
        <p:nvPr/>
      </p:nvGrpSpPr>
      <p:grpSpPr>
        <a:xfrm>
          <a:off x="0" y="0"/>
          <a:ext cx="0" cy="0"/>
          <a:chOff x="0" y="0"/>
          <a:chExt cx="0" cy="0"/>
        </a:xfrm>
      </p:grpSpPr>
      <p:sp>
        <p:nvSpPr>
          <p:cNvPr id="332" name="Google Shape;332;p7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7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7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35" name="Google Shape;335;p7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36" name="Shape 336"/>
        <p:cNvGrpSpPr/>
        <p:nvPr/>
      </p:nvGrpSpPr>
      <p:grpSpPr>
        <a:xfrm>
          <a:off x="0" y="0"/>
          <a:ext cx="0" cy="0"/>
          <a:chOff x="0" y="0"/>
          <a:chExt cx="0" cy="0"/>
        </a:xfrm>
      </p:grpSpPr>
      <p:sp>
        <p:nvSpPr>
          <p:cNvPr id="337" name="Google Shape;337;p7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7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9" name="Google Shape;339;p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73"/>
          <p:cNvSpPr txBox="1"/>
          <p:nvPr>
            <p:ph idx="12" type="sldNum"/>
          </p:nvPr>
        </p:nvSpPr>
        <p:spPr>
          <a:xfrm>
            <a:off x="861060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42" name="Google Shape;342;p7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43" name="Shape 343"/>
        <p:cNvGrpSpPr/>
        <p:nvPr/>
      </p:nvGrpSpPr>
      <p:grpSpPr>
        <a:xfrm>
          <a:off x="0" y="0"/>
          <a:ext cx="0" cy="0"/>
          <a:chOff x="0" y="0"/>
          <a:chExt cx="0" cy="0"/>
        </a:xfrm>
      </p:grpSpPr>
      <p:sp>
        <p:nvSpPr>
          <p:cNvPr id="344" name="Google Shape;344;p7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p7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346" name="Google Shape;346;p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49" name="Google Shape;349;p7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50" name="Shape 350"/>
        <p:cNvGrpSpPr/>
        <p:nvPr/>
      </p:nvGrpSpPr>
      <p:grpSpPr>
        <a:xfrm>
          <a:off x="0" y="0"/>
          <a:ext cx="0" cy="0"/>
          <a:chOff x="0" y="0"/>
          <a:chExt cx="0" cy="0"/>
        </a:xfrm>
      </p:grpSpPr>
      <p:sp>
        <p:nvSpPr>
          <p:cNvPr id="351" name="Google Shape;351;p7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7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7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4" name="Google Shape;354;p7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7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76"/>
          <p:cNvSpPr txBox="1"/>
          <p:nvPr>
            <p:ph idx="12" type="sldNum"/>
          </p:nvPr>
        </p:nvSpPr>
        <p:spPr>
          <a:xfrm>
            <a:off x="8610600" y="6356350"/>
            <a:ext cx="1980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57" name="Google Shape;357;p7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58" name="Shape 358"/>
        <p:cNvGrpSpPr/>
        <p:nvPr/>
      </p:nvGrpSpPr>
      <p:grpSpPr>
        <a:xfrm>
          <a:off x="0" y="0"/>
          <a:ext cx="0" cy="0"/>
          <a:chOff x="0" y="0"/>
          <a:chExt cx="0" cy="0"/>
        </a:xfrm>
      </p:grpSpPr>
      <p:sp>
        <p:nvSpPr>
          <p:cNvPr id="359" name="Google Shape;359;p7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7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1" name="Google Shape;361;p7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2" name="Google Shape;362;p7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3" name="Google Shape;363;p7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77"/>
          <p:cNvSpPr txBox="1"/>
          <p:nvPr>
            <p:ph idx="12" type="sldNum"/>
          </p:nvPr>
        </p:nvSpPr>
        <p:spPr>
          <a:xfrm>
            <a:off x="8610600" y="6356350"/>
            <a:ext cx="207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67" name="Google Shape;367;p77"/>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68" name="Shape 368"/>
        <p:cNvGrpSpPr/>
        <p:nvPr/>
      </p:nvGrpSpPr>
      <p:grpSpPr>
        <a:xfrm>
          <a:off x="0" y="0"/>
          <a:ext cx="0" cy="0"/>
          <a:chOff x="0" y="0"/>
          <a:chExt cx="0" cy="0"/>
        </a:xfrm>
      </p:grpSpPr>
      <p:sp>
        <p:nvSpPr>
          <p:cNvPr id="369" name="Google Shape;369;p7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7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7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78"/>
          <p:cNvSpPr txBox="1"/>
          <p:nvPr>
            <p:ph idx="12" type="sldNum"/>
          </p:nvPr>
        </p:nvSpPr>
        <p:spPr>
          <a:xfrm>
            <a:off x="8610600" y="6356350"/>
            <a:ext cx="2061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73" name="Google Shape;373;p7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 name="Shape 24"/>
        <p:cNvGrpSpPr/>
        <p:nvPr/>
      </p:nvGrpSpPr>
      <p:grpSpPr>
        <a:xfrm>
          <a:off x="0" y="0"/>
          <a:ext cx="0" cy="0"/>
          <a:chOff x="0" y="0"/>
          <a:chExt cx="0" cy="0"/>
        </a:xfrm>
      </p:grpSpPr>
      <p:sp>
        <p:nvSpPr>
          <p:cNvPr id="25" name="Google Shape;25;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2" type="sldNum"/>
          </p:nvPr>
        </p:nvSpPr>
        <p:spPr>
          <a:xfrm>
            <a:off x="861060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0" name="Google Shape;30;p45"/>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74" name="Shape 374"/>
        <p:cNvGrpSpPr/>
        <p:nvPr/>
      </p:nvGrpSpPr>
      <p:grpSpPr>
        <a:xfrm>
          <a:off x="0" y="0"/>
          <a:ext cx="0" cy="0"/>
          <a:chOff x="0" y="0"/>
          <a:chExt cx="0" cy="0"/>
        </a:xfrm>
      </p:grpSpPr>
      <p:sp>
        <p:nvSpPr>
          <p:cNvPr id="375" name="Google Shape;375;p7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7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77" name="Google Shape;377;p7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8" name="Google Shape;378;p7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9" name="Google Shape;379;p7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7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81" name="Google Shape;381;p7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82" name="Shape 382"/>
        <p:cNvGrpSpPr/>
        <p:nvPr/>
      </p:nvGrpSpPr>
      <p:grpSpPr>
        <a:xfrm>
          <a:off x="0" y="0"/>
          <a:ext cx="0" cy="0"/>
          <a:chOff x="0" y="0"/>
          <a:chExt cx="0" cy="0"/>
        </a:xfrm>
      </p:grpSpPr>
      <p:sp>
        <p:nvSpPr>
          <p:cNvPr id="383" name="Google Shape;383;p8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80"/>
          <p:cNvSpPr/>
          <p:nvPr>
            <p:ph idx="2" type="pic"/>
          </p:nvPr>
        </p:nvSpPr>
        <p:spPr>
          <a:xfrm>
            <a:off x="5183188" y="987425"/>
            <a:ext cx="6172200" cy="4873500"/>
          </a:xfrm>
          <a:prstGeom prst="rect">
            <a:avLst/>
          </a:prstGeom>
          <a:noFill/>
          <a:ln>
            <a:noFill/>
          </a:ln>
        </p:spPr>
      </p:sp>
      <p:sp>
        <p:nvSpPr>
          <p:cNvPr id="385" name="Google Shape;385;p8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6" name="Google Shape;386;p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8" name="Google Shape;388;p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89" name="Google Shape;389;p8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90" name="Shape 390"/>
        <p:cNvGrpSpPr/>
        <p:nvPr/>
      </p:nvGrpSpPr>
      <p:grpSpPr>
        <a:xfrm>
          <a:off x="0" y="0"/>
          <a:ext cx="0" cy="0"/>
          <a:chOff x="0" y="0"/>
          <a:chExt cx="0" cy="0"/>
        </a:xfrm>
      </p:grpSpPr>
      <p:sp>
        <p:nvSpPr>
          <p:cNvPr id="391" name="Google Shape;391;p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81"/>
          <p:cNvSpPr txBox="1"/>
          <p:nvPr>
            <p:ph idx="1" type="body"/>
          </p:nvPr>
        </p:nvSpPr>
        <p:spPr>
          <a:xfrm rot="5400000">
            <a:off x="4092000" y="-1428175"/>
            <a:ext cx="40080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3" name="Google Shape;393;p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81"/>
          <p:cNvSpPr txBox="1"/>
          <p:nvPr>
            <p:ph idx="12" type="sldNum"/>
          </p:nvPr>
        </p:nvSpPr>
        <p:spPr>
          <a:xfrm>
            <a:off x="8610600" y="6356350"/>
            <a:ext cx="1910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96" name="Google Shape;396;p8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97" name="Shape 397"/>
        <p:cNvGrpSpPr/>
        <p:nvPr/>
      </p:nvGrpSpPr>
      <p:grpSpPr>
        <a:xfrm>
          <a:off x="0" y="0"/>
          <a:ext cx="0" cy="0"/>
          <a:chOff x="0" y="0"/>
          <a:chExt cx="0" cy="0"/>
        </a:xfrm>
      </p:grpSpPr>
      <p:sp>
        <p:nvSpPr>
          <p:cNvPr id="398" name="Google Shape;398;p8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p8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0" name="Google Shape;400;p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82"/>
          <p:cNvSpPr txBox="1"/>
          <p:nvPr>
            <p:ph idx="12" type="sldNum"/>
          </p:nvPr>
        </p:nvSpPr>
        <p:spPr>
          <a:xfrm>
            <a:off x="8610600" y="6356350"/>
            <a:ext cx="200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403" name="Google Shape;403;p8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404" name="Shape 404"/>
        <p:cNvGrpSpPr/>
        <p:nvPr/>
      </p:nvGrpSpPr>
      <p:grpSpPr>
        <a:xfrm>
          <a:off x="0" y="0"/>
          <a:ext cx="0" cy="0"/>
          <a:chOff x="0" y="0"/>
          <a:chExt cx="0" cy="0"/>
        </a:xfrm>
      </p:grpSpPr>
      <p:sp>
        <p:nvSpPr>
          <p:cNvPr id="405" name="Google Shape;405;p83"/>
          <p:cNvSpPr txBox="1"/>
          <p:nvPr>
            <p:ph idx="1" type="body"/>
          </p:nvPr>
        </p:nvSpPr>
        <p:spPr>
          <a:xfrm>
            <a:off x="323529" y="123478"/>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6" name="Google Shape;406;p83"/>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407" name="Google Shape;407;p83"/>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408" name="Google Shape;408;p83"/>
          <p:cNvSpPr/>
          <p:nvPr/>
        </p:nvSpPr>
        <p:spPr>
          <a:xfrm rot="5400000">
            <a:off x="3057175" y="1276603"/>
            <a:ext cx="685800" cy="685200"/>
          </a:xfrm>
          <a:prstGeom prst="halfFrame">
            <a:avLst>
              <a:gd fmla="val 23728" name="adj1"/>
              <a:gd fmla="val 24642" name="adj2"/>
            </a:avLst>
          </a:prstGeom>
          <a:solidFill>
            <a:schemeClr val="lt1">
              <a:alpha val="2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409" name="Google Shape;409;p83"/>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410" name="Google Shape;410;p83"/>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411" name="Google Shape;411;p83"/>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412" name="Google Shape;412;p83"/>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413" name="Google Shape;413;p8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414" name="Shape 414"/>
        <p:cNvGrpSpPr/>
        <p:nvPr/>
      </p:nvGrpSpPr>
      <p:grpSpPr>
        <a:xfrm>
          <a:off x="0" y="0"/>
          <a:ext cx="0" cy="0"/>
          <a:chOff x="0" y="0"/>
          <a:chExt cx="0" cy="0"/>
        </a:xfrm>
      </p:grpSpPr>
      <p:sp>
        <p:nvSpPr>
          <p:cNvPr id="415" name="Google Shape;415;g27a760704a1_2_454"/>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416" name="Google Shape;416;g27a760704a1_2_454"/>
          <p:cNvGrpSpPr/>
          <p:nvPr/>
        </p:nvGrpSpPr>
        <p:grpSpPr>
          <a:xfrm>
            <a:off x="11328053" y="6315753"/>
            <a:ext cx="538116" cy="444548"/>
            <a:chOff x="11127266" y="6186351"/>
            <a:chExt cx="695240" cy="574500"/>
          </a:xfrm>
        </p:grpSpPr>
        <p:sp>
          <p:nvSpPr>
            <p:cNvPr id="417" name="Google Shape;417;g27a760704a1_2_454"/>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27a760704a1_2_454"/>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27a760704a1_2_454"/>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g27a760704a1_2_454"/>
          <p:cNvGrpSpPr/>
          <p:nvPr/>
        </p:nvGrpSpPr>
        <p:grpSpPr>
          <a:xfrm>
            <a:off x="11545455" y="6314831"/>
            <a:ext cx="538986" cy="444548"/>
            <a:chOff x="11320559" y="6185161"/>
            <a:chExt cx="696364" cy="574500"/>
          </a:xfrm>
        </p:grpSpPr>
        <p:sp>
          <p:nvSpPr>
            <p:cNvPr id="421" name="Google Shape;421;g27a760704a1_2_454"/>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27a760704a1_2_454"/>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27a760704a1_2_454"/>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4" name="Google Shape;424;g27a760704a1_2_454"/>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5" name="Google Shape;425;g27a760704a1_2_454"/>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426" name="Google Shape;426;g27a760704a1_2_454"/>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27a760704a1_2_45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428" name="Google Shape;428;g27a760704a1_2_454"/>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429" name="Google Shape;429;g27a760704a1_2_454"/>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1_Diapositive de titre">
    <p:spTree>
      <p:nvGrpSpPr>
        <p:cNvPr id="438" name="Shape 438"/>
        <p:cNvGrpSpPr/>
        <p:nvPr/>
      </p:nvGrpSpPr>
      <p:grpSpPr>
        <a:xfrm>
          <a:off x="0" y="0"/>
          <a:ext cx="0" cy="0"/>
          <a:chOff x="0" y="0"/>
          <a:chExt cx="0" cy="0"/>
        </a:xfrm>
      </p:grpSpPr>
      <p:sp>
        <p:nvSpPr>
          <p:cNvPr id="439" name="Google Shape;439;p30"/>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440" name="Shape 440"/>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41" name="Shape 441"/>
        <p:cNvGrpSpPr/>
        <p:nvPr/>
      </p:nvGrpSpPr>
      <p:grpSpPr>
        <a:xfrm>
          <a:off x="0" y="0"/>
          <a:ext cx="0" cy="0"/>
          <a:chOff x="0" y="0"/>
          <a:chExt cx="0" cy="0"/>
        </a:xfrm>
      </p:grpSpPr>
      <p:sp>
        <p:nvSpPr>
          <p:cNvPr id="442" name="Google Shape;442;p28"/>
          <p:cNvSpPr txBox="1"/>
          <p:nvPr>
            <p:ph type="title"/>
          </p:nvPr>
        </p:nvSpPr>
        <p:spPr>
          <a:xfrm>
            <a:off x="2027548" y="0"/>
            <a:ext cx="8028892" cy="980728"/>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2400" u="none" cap="none" strike="noStrike">
                <a:solidFill>
                  <a:srgbClr val="085160"/>
                </a:solidFill>
                <a:latin typeface="Century Gothic"/>
                <a:ea typeface="Century Gothic"/>
                <a:cs typeface="Century Gothic"/>
                <a:sym typeface="Century Gothic"/>
              </a:defRPr>
            </a:lvl1pPr>
            <a:lvl2pPr lvl="1"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443" name="Google Shape;443;p28"/>
          <p:cNvSpPr txBox="1"/>
          <p:nvPr>
            <p:ph idx="1" type="body"/>
          </p:nvPr>
        </p:nvSpPr>
        <p:spPr>
          <a:xfrm>
            <a:off x="609600" y="1268760"/>
            <a:ext cx="10972800" cy="485740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Arial"/>
              <a:buNone/>
              <a:defRPr b="1" i="0" sz="2400" u="none" cap="none" strike="noStrike">
                <a:solidFill>
                  <a:srgbClr val="085160"/>
                </a:solidFill>
                <a:latin typeface="Century Gothic"/>
                <a:ea typeface="Century Gothic"/>
                <a:cs typeface="Century Gothic"/>
                <a:sym typeface="Century Gothic"/>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4" name="Google Shape;444;p28"/>
          <p:cNvSpPr txBox="1"/>
          <p:nvPr>
            <p:ph idx="12" type="sldNum"/>
          </p:nvPr>
        </p:nvSpPr>
        <p:spPr>
          <a:xfrm>
            <a:off x="11280576" y="6597352"/>
            <a:ext cx="864096" cy="260648"/>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45" name="Shape 445"/>
        <p:cNvGrpSpPr/>
        <p:nvPr/>
      </p:nvGrpSpPr>
      <p:grpSpPr>
        <a:xfrm>
          <a:off x="0" y="0"/>
          <a:ext cx="0" cy="0"/>
          <a:chOff x="0" y="0"/>
          <a:chExt cx="0" cy="0"/>
        </a:xfrm>
      </p:grpSpPr>
      <p:sp>
        <p:nvSpPr>
          <p:cNvPr id="446" name="Google Shape;446;p29"/>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34" name="Google Shape;3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7" name="Google Shape;37;p46"/>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50" name="Shape 450"/>
        <p:cNvGrpSpPr/>
        <p:nvPr/>
      </p:nvGrpSpPr>
      <p:grpSpPr>
        <a:xfrm>
          <a:off x="0" y="0"/>
          <a:ext cx="0" cy="0"/>
          <a:chOff x="0" y="0"/>
          <a:chExt cx="0" cy="0"/>
        </a:xfrm>
      </p:grpSpPr>
      <p:sp>
        <p:nvSpPr>
          <p:cNvPr id="451" name="Google Shape;451;p31"/>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2" name="Google Shape;452;p31"/>
          <p:cNvSpPr txBox="1"/>
          <p:nvPr>
            <p:ph idx="1" type="body"/>
          </p:nvPr>
        </p:nvSpPr>
        <p:spPr>
          <a:xfrm>
            <a:off x="838200" y="3250387"/>
            <a:ext cx="5181600" cy="27463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31"/>
          <p:cNvSpPr txBox="1"/>
          <p:nvPr>
            <p:ph idx="2" type="body"/>
          </p:nvPr>
        </p:nvSpPr>
        <p:spPr>
          <a:xfrm>
            <a:off x="6172200" y="3250387"/>
            <a:ext cx="5181600" cy="27463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5" name="Google Shape;4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57" name="Shape 457"/>
        <p:cNvGrpSpPr/>
        <p:nvPr/>
      </p:nvGrpSpPr>
      <p:grpSpPr>
        <a:xfrm>
          <a:off x="0" y="0"/>
          <a:ext cx="0" cy="0"/>
          <a:chOff x="0" y="0"/>
          <a:chExt cx="0" cy="0"/>
        </a:xfrm>
      </p:grpSpPr>
      <p:sp>
        <p:nvSpPr>
          <p:cNvPr id="458" name="Google Shape;458;p32"/>
          <p:cNvSpPr txBox="1"/>
          <p:nvPr>
            <p:ph type="title"/>
          </p:nvPr>
        </p:nvSpPr>
        <p:spPr>
          <a:xfrm>
            <a:off x="838200" y="1605516"/>
            <a:ext cx="10515600" cy="100068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32"/>
          <p:cNvSpPr txBox="1"/>
          <p:nvPr>
            <p:ph idx="1" type="body"/>
          </p:nvPr>
        </p:nvSpPr>
        <p:spPr>
          <a:xfrm>
            <a:off x="838200" y="2696665"/>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0" name="Google Shape;460;p32"/>
          <p:cNvSpPr txBox="1"/>
          <p:nvPr>
            <p:ph idx="2" type="body"/>
          </p:nvPr>
        </p:nvSpPr>
        <p:spPr>
          <a:xfrm>
            <a:off x="838200" y="3621494"/>
            <a:ext cx="5157787" cy="2533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1" name="Google Shape;461;p32"/>
          <p:cNvSpPr txBox="1"/>
          <p:nvPr>
            <p:ph idx="3" type="body"/>
          </p:nvPr>
        </p:nvSpPr>
        <p:spPr>
          <a:xfrm>
            <a:off x="6170612" y="2696665"/>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2" name="Google Shape;462;p32"/>
          <p:cNvSpPr txBox="1"/>
          <p:nvPr>
            <p:ph idx="4" type="body"/>
          </p:nvPr>
        </p:nvSpPr>
        <p:spPr>
          <a:xfrm>
            <a:off x="6170612" y="3621494"/>
            <a:ext cx="5183188" cy="2533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466" name="Shape 466"/>
        <p:cNvGrpSpPr/>
        <p:nvPr/>
      </p:nvGrpSpPr>
      <p:grpSpPr>
        <a:xfrm>
          <a:off x="0" y="0"/>
          <a:ext cx="0" cy="0"/>
          <a:chOff x="0" y="0"/>
          <a:chExt cx="0" cy="0"/>
        </a:xfrm>
      </p:grpSpPr>
      <p:sp>
        <p:nvSpPr>
          <p:cNvPr id="467" name="Google Shape;467;p33"/>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33"/>
          <p:cNvSpPr txBox="1"/>
          <p:nvPr>
            <p:ph idx="1" type="body"/>
          </p:nvPr>
        </p:nvSpPr>
        <p:spPr>
          <a:xfrm>
            <a:off x="5183188" y="1912936"/>
            <a:ext cx="6172200" cy="3948114"/>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9" name="Google Shape;469;p33"/>
          <p:cNvSpPr txBox="1"/>
          <p:nvPr>
            <p:ph idx="2" type="body"/>
          </p:nvPr>
        </p:nvSpPr>
        <p:spPr>
          <a:xfrm>
            <a:off x="839788" y="2690036"/>
            <a:ext cx="3932237" cy="31789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0" name="Google Shape;47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473" name="Shape 473"/>
        <p:cNvGrpSpPr/>
        <p:nvPr/>
      </p:nvGrpSpPr>
      <p:grpSpPr>
        <a:xfrm>
          <a:off x="0" y="0"/>
          <a:ext cx="0" cy="0"/>
          <a:chOff x="0" y="0"/>
          <a:chExt cx="0" cy="0"/>
        </a:xfrm>
      </p:grpSpPr>
      <p:sp>
        <p:nvSpPr>
          <p:cNvPr id="474" name="Google Shape;474;p34"/>
          <p:cNvSpPr txBox="1"/>
          <p:nvPr>
            <p:ph type="title"/>
          </p:nvPr>
        </p:nvSpPr>
        <p:spPr>
          <a:xfrm>
            <a:off x="838200" y="1786269"/>
            <a:ext cx="3932237" cy="67516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5" name="Google Shape;475;p34"/>
          <p:cNvSpPr/>
          <p:nvPr>
            <p:ph idx="2" type="pic"/>
          </p:nvPr>
        </p:nvSpPr>
        <p:spPr>
          <a:xfrm>
            <a:off x="5183188" y="1786270"/>
            <a:ext cx="6172200" cy="4074780"/>
          </a:xfrm>
          <a:prstGeom prst="rect">
            <a:avLst/>
          </a:prstGeom>
          <a:noFill/>
          <a:ln>
            <a:noFill/>
          </a:ln>
        </p:spPr>
      </p:sp>
      <p:sp>
        <p:nvSpPr>
          <p:cNvPr id="476" name="Google Shape;476;p34"/>
          <p:cNvSpPr txBox="1"/>
          <p:nvPr>
            <p:ph idx="1" type="body"/>
          </p:nvPr>
        </p:nvSpPr>
        <p:spPr>
          <a:xfrm>
            <a:off x="839788" y="2636874"/>
            <a:ext cx="3932237" cy="32321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7" name="Google Shape;4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8" name="Google Shape;4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9" name="Google Shape;4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480" name="Shape 480"/>
        <p:cNvGrpSpPr/>
        <p:nvPr/>
      </p:nvGrpSpPr>
      <p:grpSpPr>
        <a:xfrm>
          <a:off x="0" y="0"/>
          <a:ext cx="0" cy="0"/>
          <a:chOff x="0" y="0"/>
          <a:chExt cx="0" cy="0"/>
        </a:xfrm>
      </p:grpSpPr>
      <p:sp>
        <p:nvSpPr>
          <p:cNvPr id="481" name="Google Shape;481;p35"/>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35"/>
          <p:cNvSpPr txBox="1"/>
          <p:nvPr>
            <p:ph idx="1" type="body"/>
          </p:nvPr>
        </p:nvSpPr>
        <p:spPr>
          <a:xfrm rot="5400000">
            <a:off x="4580629" y="-616920"/>
            <a:ext cx="3030743"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4" name="Google Shape;48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5" name="Google Shape;48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486" name="Shape 486"/>
        <p:cNvGrpSpPr/>
        <p:nvPr/>
      </p:nvGrpSpPr>
      <p:grpSpPr>
        <a:xfrm>
          <a:off x="0" y="0"/>
          <a:ext cx="0" cy="0"/>
          <a:chOff x="0" y="0"/>
          <a:chExt cx="0" cy="0"/>
        </a:xfrm>
      </p:grpSpPr>
      <p:sp>
        <p:nvSpPr>
          <p:cNvPr id="487" name="Google Shape;487;p36"/>
          <p:cNvSpPr txBox="1"/>
          <p:nvPr>
            <p:ph type="title"/>
          </p:nvPr>
        </p:nvSpPr>
        <p:spPr>
          <a:xfrm rot="5400000">
            <a:off x="7812105" y="2635268"/>
            <a:ext cx="4454490" cy="2628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8" name="Google Shape;488;p36"/>
          <p:cNvSpPr txBox="1"/>
          <p:nvPr>
            <p:ph idx="1" type="body"/>
          </p:nvPr>
        </p:nvSpPr>
        <p:spPr>
          <a:xfrm rot="5400000">
            <a:off x="2478106" y="82568"/>
            <a:ext cx="4454489"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9" name="Google Shape;48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0" name="Google Shape;49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1" name="Google Shape;49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seño personalizado">
  <p:cSld name="2_Diseño personalizado">
    <p:spTree>
      <p:nvGrpSpPr>
        <p:cNvPr id="492" name="Shape 492"/>
        <p:cNvGrpSpPr/>
        <p:nvPr/>
      </p:nvGrpSpPr>
      <p:grpSpPr>
        <a:xfrm>
          <a:off x="0" y="0"/>
          <a:ext cx="0" cy="0"/>
          <a:chOff x="0" y="0"/>
          <a:chExt cx="0" cy="0"/>
        </a:xfrm>
      </p:grpSpPr>
      <p:pic>
        <p:nvPicPr>
          <p:cNvPr id="493" name="Google Shape;493;gdf5d77ad7b_0_137"/>
          <p:cNvPicPr preferRelativeResize="0"/>
          <p:nvPr/>
        </p:nvPicPr>
        <p:blipFill rotWithShape="1">
          <a:blip r:embed="rId2">
            <a:alphaModFix/>
          </a:blip>
          <a:srcRect b="0" l="0" r="0" t="0"/>
          <a:stretch/>
        </p:blipFill>
        <p:spPr>
          <a:xfrm>
            <a:off x="596139" y="6079609"/>
            <a:ext cx="533636" cy="334215"/>
          </a:xfrm>
          <a:prstGeom prst="rect">
            <a:avLst/>
          </a:prstGeom>
          <a:noFill/>
          <a:ln>
            <a:noFill/>
          </a:ln>
        </p:spPr>
      </p:pic>
      <p:sp>
        <p:nvSpPr>
          <p:cNvPr id="494" name="Google Shape;494;gdf5d77ad7b_0_137"/>
          <p:cNvSpPr txBox="1"/>
          <p:nvPr>
            <p:ph idx="1" type="body"/>
          </p:nvPr>
        </p:nvSpPr>
        <p:spPr>
          <a:xfrm>
            <a:off x="913053" y="754207"/>
            <a:ext cx="10317900" cy="3351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396621" lvl="1" marL="914400" marR="0" algn="l">
              <a:lnSpc>
                <a:spcPct val="90000"/>
              </a:lnSpc>
              <a:spcBef>
                <a:spcPts val="551"/>
              </a:spcBef>
              <a:spcAft>
                <a:spcPts val="0"/>
              </a:spcAft>
              <a:buClr>
                <a:schemeClr val="dk1"/>
              </a:buClr>
              <a:buSzPts val="2646"/>
              <a:buFont typeface="Arial"/>
              <a:buChar char="•"/>
              <a:defRPr b="0" i="0" sz="2646" u="none" cap="none" strike="noStrike">
                <a:solidFill>
                  <a:schemeClr val="dk1"/>
                </a:solidFill>
                <a:latin typeface="Arial"/>
                <a:ea typeface="Arial"/>
                <a:cs typeface="Arial"/>
                <a:sym typeface="Arial"/>
              </a:defRPr>
            </a:lvl2pPr>
            <a:lvl3pPr indent="-368617" lvl="2" marL="1371600" marR="0" algn="l">
              <a:lnSpc>
                <a:spcPct val="90000"/>
              </a:lnSpc>
              <a:spcBef>
                <a:spcPts val="551"/>
              </a:spcBef>
              <a:spcAft>
                <a:spcPts val="0"/>
              </a:spcAft>
              <a:buClr>
                <a:schemeClr val="dk1"/>
              </a:buClr>
              <a:buSzPts val="2205"/>
              <a:buFont typeface="Arial"/>
              <a:buChar char="•"/>
              <a:defRPr b="0" i="0" sz="2205" u="none" cap="none" strike="noStrike">
                <a:solidFill>
                  <a:schemeClr val="dk1"/>
                </a:solidFill>
                <a:latin typeface="Arial"/>
                <a:ea typeface="Arial"/>
                <a:cs typeface="Arial"/>
                <a:sym typeface="Arial"/>
              </a:defRPr>
            </a:lvl3pPr>
            <a:lvl4pPr indent="-354583" lvl="3" marL="18288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4pPr>
            <a:lvl5pPr indent="-354583" lvl="4" marL="22860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5pPr>
            <a:lvl6pPr indent="-354583" lvl="5" marL="27432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6pPr>
            <a:lvl7pPr indent="-354583" lvl="6" marL="32004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7pPr>
            <a:lvl8pPr indent="-354584" lvl="7" marL="36576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8pPr>
            <a:lvl9pPr indent="-354584" lvl="8" marL="41148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9pPr>
          </a:lstStyle>
          <a:p/>
        </p:txBody>
      </p:sp>
      <p:sp>
        <p:nvSpPr>
          <p:cNvPr id="495" name="Google Shape;495;gdf5d77ad7b_0_137"/>
          <p:cNvSpPr txBox="1"/>
          <p:nvPr>
            <p:ph idx="2" type="body"/>
          </p:nvPr>
        </p:nvSpPr>
        <p:spPr>
          <a:xfrm>
            <a:off x="6259836" y="6271213"/>
            <a:ext cx="5338500" cy="100500"/>
          </a:xfrm>
          <a:prstGeom prst="rect">
            <a:avLst/>
          </a:prstGeom>
          <a:noFill/>
          <a:ln>
            <a:noFill/>
          </a:ln>
        </p:spPr>
        <p:txBody>
          <a:bodyPr anchorCtr="0" anchor="t" bIns="0" lIns="0" spcFirstLastPara="1" rIns="0" wrap="square" tIns="0">
            <a:noAutofit/>
          </a:bodyPr>
          <a:lstStyle>
            <a:lvl1pPr indent="-228600" lvl="0" marL="457200" marR="0" algn="r">
              <a:lnSpc>
                <a:spcPct val="90000"/>
              </a:lnSpc>
              <a:spcBef>
                <a:spcPts val="1102"/>
              </a:spcBef>
              <a:spcAft>
                <a:spcPts val="0"/>
              </a:spcAft>
              <a:buClr>
                <a:srgbClr val="6C707A"/>
              </a:buClr>
              <a:buSzPts val="800"/>
              <a:buFont typeface="Arial"/>
              <a:buNone/>
              <a:defRPr b="0" i="0" sz="800" u="none" cap="none" strike="noStrike">
                <a:solidFill>
                  <a:srgbClr val="6C707A"/>
                </a:solidFill>
                <a:highlight>
                  <a:srgbClr val="FFF212"/>
                </a:highlight>
                <a:latin typeface="Arial"/>
                <a:ea typeface="Arial"/>
                <a:cs typeface="Arial"/>
                <a:sym typeface="Arial"/>
              </a:defRPr>
            </a:lvl1pPr>
            <a:lvl2pPr indent="-396621" lvl="1" marL="914400" marR="0" algn="l">
              <a:lnSpc>
                <a:spcPct val="90000"/>
              </a:lnSpc>
              <a:spcBef>
                <a:spcPts val="551"/>
              </a:spcBef>
              <a:spcAft>
                <a:spcPts val="0"/>
              </a:spcAft>
              <a:buClr>
                <a:schemeClr val="dk1"/>
              </a:buClr>
              <a:buSzPts val="2646"/>
              <a:buFont typeface="Arial"/>
              <a:buChar char="•"/>
              <a:defRPr b="0" i="0" sz="2646" u="none" cap="none" strike="noStrike">
                <a:solidFill>
                  <a:schemeClr val="dk1"/>
                </a:solidFill>
                <a:latin typeface="Arial"/>
                <a:ea typeface="Arial"/>
                <a:cs typeface="Arial"/>
                <a:sym typeface="Arial"/>
              </a:defRPr>
            </a:lvl2pPr>
            <a:lvl3pPr indent="-368617" lvl="2" marL="1371600" marR="0" algn="l">
              <a:lnSpc>
                <a:spcPct val="90000"/>
              </a:lnSpc>
              <a:spcBef>
                <a:spcPts val="551"/>
              </a:spcBef>
              <a:spcAft>
                <a:spcPts val="0"/>
              </a:spcAft>
              <a:buClr>
                <a:schemeClr val="dk1"/>
              </a:buClr>
              <a:buSzPts val="2205"/>
              <a:buFont typeface="Arial"/>
              <a:buChar char="•"/>
              <a:defRPr b="0" i="0" sz="2205" u="none" cap="none" strike="noStrike">
                <a:solidFill>
                  <a:schemeClr val="dk1"/>
                </a:solidFill>
                <a:latin typeface="Arial"/>
                <a:ea typeface="Arial"/>
                <a:cs typeface="Arial"/>
                <a:sym typeface="Arial"/>
              </a:defRPr>
            </a:lvl3pPr>
            <a:lvl4pPr indent="-354583" lvl="3" marL="18288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4pPr>
            <a:lvl5pPr indent="-354583" lvl="4" marL="22860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5pPr>
            <a:lvl6pPr indent="-354583" lvl="5" marL="27432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6pPr>
            <a:lvl7pPr indent="-354583" lvl="6" marL="32004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7pPr>
            <a:lvl8pPr indent="-354584" lvl="7" marL="36576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8pPr>
            <a:lvl9pPr indent="-354584" lvl="8" marL="4114800" marR="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9pPr>
          </a:lstStyle>
          <a:p/>
        </p:txBody>
      </p:sp>
      <p:sp>
        <p:nvSpPr>
          <p:cNvPr id="496" name="Google Shape;496;gdf5d77ad7b_0_137"/>
          <p:cNvSpPr/>
          <p:nvPr/>
        </p:nvSpPr>
        <p:spPr>
          <a:xfrm>
            <a:off x="10331135" y="182521"/>
            <a:ext cx="1267200" cy="30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6C707A"/>
                </a:solidFill>
                <a:latin typeface="Lato"/>
                <a:ea typeface="Lato"/>
                <a:cs typeface="Lato"/>
                <a:sym typeface="Lato"/>
              </a:rPr>
              <a:t>@dfcspain</a:t>
            </a:r>
            <a:endParaRPr b="0" i="0" sz="1600" u="none" cap="none" strike="noStrike">
              <a:solidFill>
                <a:srgbClr val="ED2F59"/>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_1">
    <p:spTree>
      <p:nvGrpSpPr>
        <p:cNvPr id="497" name="Shape 497"/>
        <p:cNvGrpSpPr/>
        <p:nvPr/>
      </p:nvGrpSpPr>
      <p:grpSpPr>
        <a:xfrm>
          <a:off x="0" y="0"/>
          <a:ext cx="0" cy="0"/>
          <a:chOff x="0" y="0"/>
          <a:chExt cx="0" cy="0"/>
        </a:xfrm>
      </p:grpSpPr>
      <p:sp>
        <p:nvSpPr>
          <p:cNvPr id="498" name="Google Shape;498;g2791adbf6b7_8_453"/>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499" name="Google Shape;499;g2791adbf6b7_8_453"/>
          <p:cNvGrpSpPr/>
          <p:nvPr/>
        </p:nvGrpSpPr>
        <p:grpSpPr>
          <a:xfrm>
            <a:off x="11328053" y="6315753"/>
            <a:ext cx="538116" cy="444548"/>
            <a:chOff x="11127266" y="6186351"/>
            <a:chExt cx="695240" cy="574500"/>
          </a:xfrm>
        </p:grpSpPr>
        <p:sp>
          <p:nvSpPr>
            <p:cNvPr id="500" name="Google Shape;500;g2791adbf6b7_8_453"/>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2791adbf6b7_8_453"/>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g2791adbf6b7_8_453"/>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g2791adbf6b7_8_453"/>
          <p:cNvGrpSpPr/>
          <p:nvPr/>
        </p:nvGrpSpPr>
        <p:grpSpPr>
          <a:xfrm>
            <a:off x="11545455" y="6314831"/>
            <a:ext cx="538986" cy="444548"/>
            <a:chOff x="11320559" y="6185161"/>
            <a:chExt cx="696364" cy="574500"/>
          </a:xfrm>
        </p:grpSpPr>
        <p:sp>
          <p:nvSpPr>
            <p:cNvPr id="504" name="Google Shape;504;g2791adbf6b7_8_453"/>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g2791adbf6b7_8_453"/>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2791adbf6b7_8_453"/>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g2791adbf6b7_8_453"/>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8" name="Google Shape;508;g2791adbf6b7_8_453"/>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509" name="Google Shape;509;g2791adbf6b7_8_453"/>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2791adbf6b7_8_45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511" name="Google Shape;511;g2791adbf6b7_8_453"/>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512" name="Google Shape;512;g2791adbf6b7_8_453"/>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1">
  <p:cSld name="1_Diapositive de titre_2">
    <p:spTree>
      <p:nvGrpSpPr>
        <p:cNvPr id="513" name="Shape 513"/>
        <p:cNvGrpSpPr/>
        <p:nvPr/>
      </p:nvGrpSpPr>
      <p:grpSpPr>
        <a:xfrm>
          <a:off x="0" y="0"/>
          <a:ext cx="0" cy="0"/>
          <a:chOff x="0" y="0"/>
          <a:chExt cx="0" cy="0"/>
        </a:xfrm>
      </p:grpSpPr>
      <p:sp>
        <p:nvSpPr>
          <p:cNvPr id="514" name="Google Shape;514;g2791adbf6b7_9_47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515" name="Google Shape;515;g2791adbf6b7_9_476"/>
          <p:cNvGrpSpPr/>
          <p:nvPr/>
        </p:nvGrpSpPr>
        <p:grpSpPr>
          <a:xfrm>
            <a:off x="11328053" y="6315753"/>
            <a:ext cx="538116" cy="444548"/>
            <a:chOff x="11127266" y="6186351"/>
            <a:chExt cx="695240" cy="574500"/>
          </a:xfrm>
        </p:grpSpPr>
        <p:sp>
          <p:nvSpPr>
            <p:cNvPr id="516" name="Google Shape;516;g2791adbf6b7_9_476"/>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2791adbf6b7_9_476"/>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2791adbf6b7_9_47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g2791adbf6b7_9_476"/>
          <p:cNvGrpSpPr/>
          <p:nvPr/>
        </p:nvGrpSpPr>
        <p:grpSpPr>
          <a:xfrm>
            <a:off x="11545455" y="6314831"/>
            <a:ext cx="538986" cy="444548"/>
            <a:chOff x="11320559" y="6185161"/>
            <a:chExt cx="696364" cy="574500"/>
          </a:xfrm>
        </p:grpSpPr>
        <p:sp>
          <p:nvSpPr>
            <p:cNvPr id="520" name="Google Shape;520;g2791adbf6b7_9_476"/>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2791adbf6b7_9_476"/>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2791adbf6b7_9_47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3" name="Google Shape;523;g2791adbf6b7_9_476"/>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4" name="Google Shape;524;g2791adbf6b7_9_476"/>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525" name="Google Shape;525;g2791adbf6b7_9_476"/>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2791adbf6b7_9_47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527" name="Google Shape;527;g2791adbf6b7_9_476"/>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528" name="Google Shape;528;g2791adbf6b7_9_476"/>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2">
  <p:cSld name="1_Diapositive de titre_3">
    <p:spTree>
      <p:nvGrpSpPr>
        <p:cNvPr id="529" name="Shape 529"/>
        <p:cNvGrpSpPr/>
        <p:nvPr/>
      </p:nvGrpSpPr>
      <p:grpSpPr>
        <a:xfrm>
          <a:off x="0" y="0"/>
          <a:ext cx="0" cy="0"/>
          <a:chOff x="0" y="0"/>
          <a:chExt cx="0" cy="0"/>
        </a:xfrm>
      </p:grpSpPr>
      <p:sp>
        <p:nvSpPr>
          <p:cNvPr id="530" name="Google Shape;530;g2791adbf6b7_9_952"/>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531" name="Google Shape;531;g2791adbf6b7_9_952"/>
          <p:cNvGrpSpPr/>
          <p:nvPr/>
        </p:nvGrpSpPr>
        <p:grpSpPr>
          <a:xfrm>
            <a:off x="11328053" y="6315753"/>
            <a:ext cx="538116" cy="444548"/>
            <a:chOff x="11127266" y="6186351"/>
            <a:chExt cx="695240" cy="574500"/>
          </a:xfrm>
        </p:grpSpPr>
        <p:sp>
          <p:nvSpPr>
            <p:cNvPr id="532" name="Google Shape;532;g2791adbf6b7_9_952"/>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2791adbf6b7_9_952"/>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2791adbf6b7_9_952"/>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g2791adbf6b7_9_952"/>
          <p:cNvGrpSpPr/>
          <p:nvPr/>
        </p:nvGrpSpPr>
        <p:grpSpPr>
          <a:xfrm>
            <a:off x="11545455" y="6314831"/>
            <a:ext cx="538986" cy="444548"/>
            <a:chOff x="11320559" y="6185161"/>
            <a:chExt cx="696364" cy="574500"/>
          </a:xfrm>
        </p:grpSpPr>
        <p:sp>
          <p:nvSpPr>
            <p:cNvPr id="536" name="Google Shape;536;g2791adbf6b7_9_952"/>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2791adbf6b7_9_952"/>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2791adbf6b7_9_952"/>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9" name="Google Shape;539;g2791adbf6b7_9_952"/>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0" name="Google Shape;540;g2791adbf6b7_9_952"/>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541" name="Google Shape;541;g2791adbf6b7_9_952"/>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2791adbf6b7_9_95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543" name="Google Shape;543;g2791adbf6b7_9_952"/>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544" name="Google Shape;544;g2791adbf6b7_9_952"/>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7"/>
          <p:cNvSpPr txBox="1"/>
          <p:nvPr>
            <p:ph idx="12" type="sldNum"/>
          </p:nvPr>
        </p:nvSpPr>
        <p:spPr>
          <a:xfrm>
            <a:off x="8610600" y="6356350"/>
            <a:ext cx="198023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45" name="Google Shape;45;p47"/>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545" name="Shape 545"/>
        <p:cNvGrpSpPr/>
        <p:nvPr/>
      </p:nvGrpSpPr>
      <p:grpSpPr>
        <a:xfrm>
          <a:off x="0" y="0"/>
          <a:ext cx="0" cy="0"/>
          <a:chOff x="0" y="0"/>
          <a:chExt cx="0" cy="0"/>
        </a:xfrm>
      </p:grpSpPr>
      <p:sp>
        <p:nvSpPr>
          <p:cNvPr id="546" name="Google Shape;546;g2791adbf6b7_9_1433"/>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547" name="Google Shape;547;g2791adbf6b7_9_1433"/>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8" name="Google Shape;548;g2791adbf6b7_9_1433"/>
          <p:cNvGrpSpPr/>
          <p:nvPr/>
        </p:nvGrpSpPr>
        <p:grpSpPr>
          <a:xfrm>
            <a:off x="11777234" y="6364860"/>
            <a:ext cx="217178" cy="355351"/>
            <a:chOff x="11157555" y="6024051"/>
            <a:chExt cx="370295" cy="605884"/>
          </a:xfrm>
        </p:grpSpPr>
        <p:sp>
          <p:nvSpPr>
            <p:cNvPr id="549" name="Google Shape;549;g2791adbf6b7_9_1433"/>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50" name="Google Shape;550;g2791adbf6b7_9_1433"/>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51" name="Google Shape;551;g2791adbf6b7_9_1433"/>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552" name="Google Shape;552;g2791adbf6b7_9_1433"/>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2791adbf6b7_9_143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554" name="Google Shape;554;g2791adbf6b7_9_1433"/>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555" name="Google Shape;555;g2791adbf6b7_9_1433"/>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3">
  <p:cSld name="1_Diapositive de titre_4">
    <p:spTree>
      <p:nvGrpSpPr>
        <p:cNvPr id="556" name="Shape 556"/>
        <p:cNvGrpSpPr/>
        <p:nvPr/>
      </p:nvGrpSpPr>
      <p:grpSpPr>
        <a:xfrm>
          <a:off x="0" y="0"/>
          <a:ext cx="0" cy="0"/>
          <a:chOff x="0" y="0"/>
          <a:chExt cx="0" cy="0"/>
        </a:xfrm>
      </p:grpSpPr>
      <p:sp>
        <p:nvSpPr>
          <p:cNvPr id="557" name="Google Shape;557;g27a9b27c1c2_0_522"/>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558" name="Google Shape;558;g27a9b27c1c2_0_522"/>
          <p:cNvGrpSpPr/>
          <p:nvPr/>
        </p:nvGrpSpPr>
        <p:grpSpPr>
          <a:xfrm>
            <a:off x="11328053" y="6315753"/>
            <a:ext cx="538116" cy="444548"/>
            <a:chOff x="11127266" y="6186351"/>
            <a:chExt cx="695240" cy="574500"/>
          </a:xfrm>
        </p:grpSpPr>
        <p:sp>
          <p:nvSpPr>
            <p:cNvPr id="559" name="Google Shape;559;g27a9b27c1c2_0_522"/>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27a9b27c1c2_0_522"/>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27a9b27c1c2_0_522"/>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g27a9b27c1c2_0_522"/>
          <p:cNvGrpSpPr/>
          <p:nvPr/>
        </p:nvGrpSpPr>
        <p:grpSpPr>
          <a:xfrm>
            <a:off x="11545455" y="6314831"/>
            <a:ext cx="538986" cy="444548"/>
            <a:chOff x="11320559" y="6185161"/>
            <a:chExt cx="696364" cy="574500"/>
          </a:xfrm>
        </p:grpSpPr>
        <p:sp>
          <p:nvSpPr>
            <p:cNvPr id="563" name="Google Shape;563;g27a9b27c1c2_0_522"/>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g27a9b27c1c2_0_522"/>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27a9b27c1c2_0_522"/>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6" name="Google Shape;566;g27a9b27c1c2_0_522"/>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7" name="Google Shape;567;g27a9b27c1c2_0_522"/>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568" name="Google Shape;568;g27a9b27c1c2_0_522"/>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g27a9b27c1c2_0_52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570" name="Google Shape;570;g27a9b27c1c2_0_522"/>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571" name="Google Shape;571;g27a9b27c1c2_0_522"/>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0" name="Shape 580"/>
        <p:cNvGrpSpPr/>
        <p:nvPr/>
      </p:nvGrpSpPr>
      <p:grpSpPr>
        <a:xfrm>
          <a:off x="0" y="0"/>
          <a:ext cx="0" cy="0"/>
          <a:chOff x="0" y="0"/>
          <a:chExt cx="0" cy="0"/>
        </a:xfrm>
      </p:grpSpPr>
      <p:sp>
        <p:nvSpPr>
          <p:cNvPr id="581" name="Google Shape;581;ge5b803d4b7_0_13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1" i="0" sz="2400" u="none" cap="none" strike="noStrike">
                <a:solidFill>
                  <a:srgbClr val="08516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582" name="Google Shape;582;ge5b803d4b7_0_131"/>
          <p:cNvSpPr txBox="1"/>
          <p:nvPr>
            <p:ph idx="1" type="body"/>
          </p:nvPr>
        </p:nvSpPr>
        <p:spPr>
          <a:xfrm>
            <a:off x="609600" y="1268760"/>
            <a:ext cx="10972800" cy="48573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Arial"/>
              <a:buNone/>
              <a:defRPr b="1" i="0" sz="2400" u="none" cap="none" strike="noStrike">
                <a:solidFill>
                  <a:srgbClr val="085160"/>
                </a:solidFill>
                <a:latin typeface="Arial"/>
                <a:ea typeface="Arial"/>
                <a:cs typeface="Arial"/>
                <a:sym typeface="Arial"/>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3" name="Google Shape;583;ge5b803d4b7_0_13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1_Diapositive de titre">
    <p:spTree>
      <p:nvGrpSpPr>
        <p:cNvPr id="584" name="Shape 584"/>
        <p:cNvGrpSpPr/>
        <p:nvPr/>
      </p:nvGrpSpPr>
      <p:grpSpPr>
        <a:xfrm>
          <a:off x="0" y="0"/>
          <a:ext cx="0" cy="0"/>
          <a:chOff x="0" y="0"/>
          <a:chExt cx="0" cy="0"/>
        </a:xfrm>
      </p:grpSpPr>
      <p:sp>
        <p:nvSpPr>
          <p:cNvPr id="585" name="Google Shape;585;ge5b803d4b7_0_13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586" name="Shape 586"/>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87" name="Shape 587"/>
        <p:cNvGrpSpPr/>
        <p:nvPr/>
      </p:nvGrpSpPr>
      <p:grpSpPr>
        <a:xfrm>
          <a:off x="0" y="0"/>
          <a:ext cx="0" cy="0"/>
          <a:chOff x="0" y="0"/>
          <a:chExt cx="0" cy="0"/>
        </a:xfrm>
      </p:grpSpPr>
      <p:sp>
        <p:nvSpPr>
          <p:cNvPr id="588" name="Google Shape;588;ge5b803d4b7_0_138"/>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9" name="Google Shape;589;ge5b803d4b7_0_138"/>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000000"/>
              </a:buClr>
              <a:buSzPts val="2000"/>
              <a:buNone/>
              <a:defRPr sz="2000">
                <a:solidFill>
                  <a:srgbClr val="000000"/>
                </a:solidFill>
              </a:defRPr>
            </a:lvl2pPr>
            <a:lvl3pPr indent="-228600" lvl="2" marL="1371600" algn="l">
              <a:lnSpc>
                <a:spcPct val="90000"/>
              </a:lnSpc>
              <a:spcBef>
                <a:spcPts val="500"/>
              </a:spcBef>
              <a:spcAft>
                <a:spcPts val="0"/>
              </a:spcAft>
              <a:buClr>
                <a:srgbClr val="000000"/>
              </a:buClr>
              <a:buSzPts val="1800"/>
              <a:buNone/>
              <a:defRPr sz="1800">
                <a:solidFill>
                  <a:srgbClr val="000000"/>
                </a:solidFill>
              </a:defRPr>
            </a:lvl3pPr>
            <a:lvl4pPr indent="-228600" lvl="3" marL="1828800" algn="l">
              <a:lnSpc>
                <a:spcPct val="90000"/>
              </a:lnSpc>
              <a:spcBef>
                <a:spcPts val="500"/>
              </a:spcBef>
              <a:spcAft>
                <a:spcPts val="0"/>
              </a:spcAft>
              <a:buClr>
                <a:srgbClr val="000000"/>
              </a:buClr>
              <a:buSzPts val="1600"/>
              <a:buNone/>
              <a:defRPr sz="1600">
                <a:solidFill>
                  <a:srgbClr val="000000"/>
                </a:solidFill>
              </a:defRPr>
            </a:lvl4pPr>
            <a:lvl5pPr indent="-228600" lvl="4" marL="2286000" algn="l">
              <a:lnSpc>
                <a:spcPct val="90000"/>
              </a:lnSpc>
              <a:spcBef>
                <a:spcPts val="500"/>
              </a:spcBef>
              <a:spcAft>
                <a:spcPts val="0"/>
              </a:spcAft>
              <a:buClr>
                <a:srgbClr val="000000"/>
              </a:buClr>
              <a:buSzPts val="1600"/>
              <a:buNone/>
              <a:defRPr sz="1600">
                <a:solidFill>
                  <a:srgbClr val="000000"/>
                </a:solidFill>
              </a:defRPr>
            </a:lvl5pPr>
            <a:lvl6pPr indent="-228600" lvl="5" marL="2743200" algn="l">
              <a:lnSpc>
                <a:spcPct val="90000"/>
              </a:lnSpc>
              <a:spcBef>
                <a:spcPts val="500"/>
              </a:spcBef>
              <a:spcAft>
                <a:spcPts val="0"/>
              </a:spcAft>
              <a:buClr>
                <a:srgbClr val="000000"/>
              </a:buClr>
              <a:buSzPts val="1600"/>
              <a:buNone/>
              <a:defRPr sz="1600">
                <a:solidFill>
                  <a:srgbClr val="000000"/>
                </a:solidFill>
              </a:defRPr>
            </a:lvl6pPr>
            <a:lvl7pPr indent="-228600" lvl="6" marL="3200400" algn="l">
              <a:lnSpc>
                <a:spcPct val="90000"/>
              </a:lnSpc>
              <a:spcBef>
                <a:spcPts val="500"/>
              </a:spcBef>
              <a:spcAft>
                <a:spcPts val="0"/>
              </a:spcAft>
              <a:buClr>
                <a:srgbClr val="000000"/>
              </a:buClr>
              <a:buSzPts val="1600"/>
              <a:buNone/>
              <a:defRPr sz="1600">
                <a:solidFill>
                  <a:srgbClr val="000000"/>
                </a:solidFill>
              </a:defRPr>
            </a:lvl7pPr>
            <a:lvl8pPr indent="-228600" lvl="7" marL="3657600" algn="l">
              <a:lnSpc>
                <a:spcPct val="90000"/>
              </a:lnSpc>
              <a:spcBef>
                <a:spcPts val="500"/>
              </a:spcBef>
              <a:spcAft>
                <a:spcPts val="0"/>
              </a:spcAft>
              <a:buClr>
                <a:srgbClr val="000000"/>
              </a:buClr>
              <a:buSzPts val="1600"/>
              <a:buNone/>
              <a:defRPr sz="1600">
                <a:solidFill>
                  <a:srgbClr val="000000"/>
                </a:solidFill>
              </a:defRPr>
            </a:lvl8pPr>
            <a:lvl9pPr indent="-228600" lvl="8" marL="4114800" algn="l">
              <a:lnSpc>
                <a:spcPct val="90000"/>
              </a:lnSpc>
              <a:spcBef>
                <a:spcPts val="500"/>
              </a:spcBef>
              <a:spcAft>
                <a:spcPts val="0"/>
              </a:spcAft>
              <a:buClr>
                <a:srgbClr val="000000"/>
              </a:buClr>
              <a:buSzPts val="1600"/>
              <a:buNone/>
              <a:defRPr sz="1600">
                <a:solidFill>
                  <a:srgbClr val="000000"/>
                </a:solidFill>
              </a:defRPr>
            </a:lvl9pPr>
          </a:lstStyle>
          <a:p/>
        </p:txBody>
      </p:sp>
      <p:sp>
        <p:nvSpPr>
          <p:cNvPr id="590" name="Google Shape;590;ge5b803d4b7_0_1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1" name="Google Shape;591;ge5b803d4b7_0_1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2" name="Google Shape;592;ge5b803d4b7_0_1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93" name="Shape 593"/>
        <p:cNvGrpSpPr/>
        <p:nvPr/>
      </p:nvGrpSpPr>
      <p:grpSpPr>
        <a:xfrm>
          <a:off x="0" y="0"/>
          <a:ext cx="0" cy="0"/>
          <a:chOff x="0" y="0"/>
          <a:chExt cx="0" cy="0"/>
        </a:xfrm>
      </p:grpSpPr>
      <p:sp>
        <p:nvSpPr>
          <p:cNvPr id="594" name="Google Shape;594;ge5b803d4b7_0_144"/>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5" name="Google Shape;595;ge5b803d4b7_0_144"/>
          <p:cNvSpPr txBox="1"/>
          <p:nvPr>
            <p:ph idx="1" type="body"/>
          </p:nvPr>
        </p:nvSpPr>
        <p:spPr>
          <a:xfrm>
            <a:off x="838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6" name="Google Shape;596;ge5b803d4b7_0_144"/>
          <p:cNvSpPr txBox="1"/>
          <p:nvPr>
            <p:ph idx="2" type="body"/>
          </p:nvPr>
        </p:nvSpPr>
        <p:spPr>
          <a:xfrm>
            <a:off x="6172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7" name="Google Shape;597;ge5b803d4b7_0_1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ge5b803d4b7_0_1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9" name="Google Shape;599;ge5b803d4b7_0_1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00" name="Shape 600"/>
        <p:cNvGrpSpPr/>
        <p:nvPr/>
      </p:nvGrpSpPr>
      <p:grpSpPr>
        <a:xfrm>
          <a:off x="0" y="0"/>
          <a:ext cx="0" cy="0"/>
          <a:chOff x="0" y="0"/>
          <a:chExt cx="0" cy="0"/>
        </a:xfrm>
      </p:grpSpPr>
      <p:sp>
        <p:nvSpPr>
          <p:cNvPr id="601" name="Google Shape;601;ge5b803d4b7_0_151"/>
          <p:cNvSpPr txBox="1"/>
          <p:nvPr>
            <p:ph type="title"/>
          </p:nvPr>
        </p:nvSpPr>
        <p:spPr>
          <a:xfrm>
            <a:off x="838200" y="1605516"/>
            <a:ext cx="10515600" cy="10008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2" name="Google Shape;602;ge5b803d4b7_0_151"/>
          <p:cNvSpPr txBox="1"/>
          <p:nvPr>
            <p:ph idx="1" type="body"/>
          </p:nvPr>
        </p:nvSpPr>
        <p:spPr>
          <a:xfrm>
            <a:off x="838200" y="2696665"/>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3" name="Google Shape;603;ge5b803d4b7_0_151"/>
          <p:cNvSpPr txBox="1"/>
          <p:nvPr>
            <p:ph idx="2" type="body"/>
          </p:nvPr>
        </p:nvSpPr>
        <p:spPr>
          <a:xfrm>
            <a:off x="838200" y="3621494"/>
            <a:ext cx="5157900" cy="2532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4" name="Google Shape;604;ge5b803d4b7_0_151"/>
          <p:cNvSpPr txBox="1"/>
          <p:nvPr>
            <p:ph idx="3" type="body"/>
          </p:nvPr>
        </p:nvSpPr>
        <p:spPr>
          <a:xfrm>
            <a:off x="6170612" y="2696665"/>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5" name="Google Shape;605;ge5b803d4b7_0_151"/>
          <p:cNvSpPr txBox="1"/>
          <p:nvPr>
            <p:ph idx="4" type="body"/>
          </p:nvPr>
        </p:nvSpPr>
        <p:spPr>
          <a:xfrm>
            <a:off x="6170612" y="3621494"/>
            <a:ext cx="5183100" cy="2532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6" name="Google Shape;606;ge5b803d4b7_0_1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7" name="Google Shape;607;ge5b803d4b7_0_1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8" name="Google Shape;608;ge5b803d4b7_0_1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9" name="Shape 609"/>
        <p:cNvGrpSpPr/>
        <p:nvPr/>
      </p:nvGrpSpPr>
      <p:grpSpPr>
        <a:xfrm>
          <a:off x="0" y="0"/>
          <a:ext cx="0" cy="0"/>
          <a:chOff x="0" y="0"/>
          <a:chExt cx="0" cy="0"/>
        </a:xfrm>
      </p:grpSpPr>
      <p:sp>
        <p:nvSpPr>
          <p:cNvPr id="610" name="Google Shape;610;ge5b803d4b7_0_160"/>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ge5b803d4b7_0_160"/>
          <p:cNvSpPr txBox="1"/>
          <p:nvPr>
            <p:ph idx="1" type="body"/>
          </p:nvPr>
        </p:nvSpPr>
        <p:spPr>
          <a:xfrm>
            <a:off x="5183188" y="1912936"/>
            <a:ext cx="6172200" cy="39480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2" name="Google Shape;612;ge5b803d4b7_0_160"/>
          <p:cNvSpPr txBox="1"/>
          <p:nvPr>
            <p:ph idx="2" type="body"/>
          </p:nvPr>
        </p:nvSpPr>
        <p:spPr>
          <a:xfrm>
            <a:off x="839788" y="2690036"/>
            <a:ext cx="3932100" cy="3179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3" name="Google Shape;613;ge5b803d4b7_0_16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4" name="Google Shape;614;ge5b803d4b7_0_1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5" name="Google Shape;615;ge5b803d4b7_0_16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6" name="Shape 616"/>
        <p:cNvGrpSpPr/>
        <p:nvPr/>
      </p:nvGrpSpPr>
      <p:grpSpPr>
        <a:xfrm>
          <a:off x="0" y="0"/>
          <a:ext cx="0" cy="0"/>
          <a:chOff x="0" y="0"/>
          <a:chExt cx="0" cy="0"/>
        </a:xfrm>
      </p:grpSpPr>
      <p:sp>
        <p:nvSpPr>
          <p:cNvPr id="617" name="Google Shape;617;ge5b803d4b7_0_167"/>
          <p:cNvSpPr txBox="1"/>
          <p:nvPr>
            <p:ph type="title"/>
          </p:nvPr>
        </p:nvSpPr>
        <p:spPr>
          <a:xfrm>
            <a:off x="838200" y="1786269"/>
            <a:ext cx="3932100" cy="6753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ge5b803d4b7_0_167"/>
          <p:cNvSpPr/>
          <p:nvPr>
            <p:ph idx="2" type="pic"/>
          </p:nvPr>
        </p:nvSpPr>
        <p:spPr>
          <a:xfrm>
            <a:off x="5183188" y="1786270"/>
            <a:ext cx="6172200" cy="4074900"/>
          </a:xfrm>
          <a:prstGeom prst="rect">
            <a:avLst/>
          </a:prstGeom>
          <a:noFill/>
          <a:ln>
            <a:noFill/>
          </a:ln>
        </p:spPr>
      </p:sp>
      <p:sp>
        <p:nvSpPr>
          <p:cNvPr id="619" name="Google Shape;619;ge5b803d4b7_0_167"/>
          <p:cNvSpPr txBox="1"/>
          <p:nvPr>
            <p:ph idx="1" type="body"/>
          </p:nvPr>
        </p:nvSpPr>
        <p:spPr>
          <a:xfrm>
            <a:off x="839788" y="2636874"/>
            <a:ext cx="3932100" cy="3232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0" name="Google Shape;620;ge5b803d4b7_0_1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1" name="Google Shape;621;ge5b803d4b7_0_1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2" name="Google Shape;622;ge5b803d4b7_0_1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6" name="Shape 46"/>
        <p:cNvGrpSpPr/>
        <p:nvPr/>
      </p:nvGrpSpPr>
      <p:grpSpPr>
        <a:xfrm>
          <a:off x="0" y="0"/>
          <a:ext cx="0" cy="0"/>
          <a:chOff x="0" y="0"/>
          <a:chExt cx="0" cy="0"/>
        </a:xfrm>
      </p:grpSpPr>
      <p:sp>
        <p:nvSpPr>
          <p:cNvPr id="47" name="Google Shape;47;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8"/>
          <p:cNvSpPr txBox="1"/>
          <p:nvPr>
            <p:ph idx="12" type="sldNum"/>
          </p:nvPr>
        </p:nvSpPr>
        <p:spPr>
          <a:xfrm>
            <a:off x="8610600" y="6356350"/>
            <a:ext cx="2072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55" name="Google Shape;55;p48"/>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23" name="Shape 623"/>
        <p:cNvGrpSpPr/>
        <p:nvPr/>
      </p:nvGrpSpPr>
      <p:grpSpPr>
        <a:xfrm>
          <a:off x="0" y="0"/>
          <a:ext cx="0" cy="0"/>
          <a:chOff x="0" y="0"/>
          <a:chExt cx="0" cy="0"/>
        </a:xfrm>
      </p:grpSpPr>
      <p:sp>
        <p:nvSpPr>
          <p:cNvPr id="624" name="Google Shape;624;ge5b803d4b7_0_174"/>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5" name="Google Shape;625;ge5b803d4b7_0_174"/>
          <p:cNvSpPr txBox="1"/>
          <p:nvPr>
            <p:ph idx="1" type="body"/>
          </p:nvPr>
        </p:nvSpPr>
        <p:spPr>
          <a:xfrm rot="5400000">
            <a:off x="4580701" y="-616991"/>
            <a:ext cx="30306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6" name="Google Shape;626;ge5b803d4b7_0_1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7" name="Google Shape;627;ge5b803d4b7_0_1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8" name="Google Shape;628;ge5b803d4b7_0_17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629" name="Shape 629"/>
        <p:cNvGrpSpPr/>
        <p:nvPr/>
      </p:nvGrpSpPr>
      <p:grpSpPr>
        <a:xfrm>
          <a:off x="0" y="0"/>
          <a:ext cx="0" cy="0"/>
          <a:chOff x="0" y="0"/>
          <a:chExt cx="0" cy="0"/>
        </a:xfrm>
      </p:grpSpPr>
      <p:sp>
        <p:nvSpPr>
          <p:cNvPr id="630" name="Google Shape;630;ge5b803d4b7_0_180"/>
          <p:cNvSpPr txBox="1"/>
          <p:nvPr>
            <p:ph type="title"/>
          </p:nvPr>
        </p:nvSpPr>
        <p:spPr>
          <a:xfrm rot="5400000">
            <a:off x="7812150" y="2635223"/>
            <a:ext cx="4454400" cy="2628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1" name="Google Shape;631;ge5b803d4b7_0_180"/>
          <p:cNvSpPr txBox="1"/>
          <p:nvPr>
            <p:ph idx="1" type="body"/>
          </p:nvPr>
        </p:nvSpPr>
        <p:spPr>
          <a:xfrm rot="5400000">
            <a:off x="2478151" y="82523"/>
            <a:ext cx="44544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2" name="Google Shape;632;ge5b803d4b7_0_18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3" name="Google Shape;633;ge5b803d4b7_0_18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4" name="Google Shape;634;ge5b803d4b7_0_18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635" name="Shape 635"/>
        <p:cNvGrpSpPr/>
        <p:nvPr/>
      </p:nvGrpSpPr>
      <p:grpSpPr>
        <a:xfrm>
          <a:off x="0" y="0"/>
          <a:ext cx="0" cy="0"/>
          <a:chOff x="0" y="0"/>
          <a:chExt cx="0" cy="0"/>
        </a:xfrm>
      </p:grpSpPr>
      <p:sp>
        <p:nvSpPr>
          <p:cNvPr id="636" name="Google Shape;636;g27a5abc6a32_3_470"/>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637" name="Google Shape;637;g27a5abc6a32_3_470"/>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8" name="Google Shape;638;g27a5abc6a32_3_470"/>
          <p:cNvGrpSpPr/>
          <p:nvPr/>
        </p:nvGrpSpPr>
        <p:grpSpPr>
          <a:xfrm>
            <a:off x="11777234" y="6364860"/>
            <a:ext cx="217178" cy="355351"/>
            <a:chOff x="11157555" y="6024051"/>
            <a:chExt cx="370295" cy="605884"/>
          </a:xfrm>
        </p:grpSpPr>
        <p:sp>
          <p:nvSpPr>
            <p:cNvPr id="639" name="Google Shape;639;g27a5abc6a32_3_47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40" name="Google Shape;640;g27a5abc6a32_3_47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41" name="Google Shape;641;g27a5abc6a32_3_47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642" name="Google Shape;642;g27a5abc6a32_3_470"/>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g27a5abc6a32_3_47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644" name="Google Shape;644;g27a5abc6a32_3_470"/>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645" name="Google Shape;645;g27a5abc6a32_3_470"/>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651" name="Shape 651"/>
        <p:cNvGrpSpPr/>
        <p:nvPr/>
      </p:nvGrpSpPr>
      <p:grpSpPr>
        <a:xfrm>
          <a:off x="0" y="0"/>
          <a:ext cx="0" cy="0"/>
          <a:chOff x="0" y="0"/>
          <a:chExt cx="0" cy="0"/>
        </a:xfrm>
      </p:grpSpPr>
      <p:grpSp>
        <p:nvGrpSpPr>
          <p:cNvPr id="652" name="Google Shape;652;g2791adbf6b7_5_1187"/>
          <p:cNvGrpSpPr/>
          <p:nvPr/>
        </p:nvGrpSpPr>
        <p:grpSpPr>
          <a:xfrm>
            <a:off x="-4825" y="4066342"/>
            <a:ext cx="12305947" cy="2792619"/>
            <a:chOff x="5766" y="3861713"/>
            <a:chExt cx="12277708" cy="3027886"/>
          </a:xfrm>
        </p:grpSpPr>
        <p:sp>
          <p:nvSpPr>
            <p:cNvPr id="653" name="Google Shape;653;g2791adbf6b7_5_1187"/>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54" name="Google Shape;654;g2791adbf6b7_5_1187"/>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655" name="Google Shape;655;g2791adbf6b7_5_1187"/>
          <p:cNvGrpSpPr/>
          <p:nvPr/>
        </p:nvGrpSpPr>
        <p:grpSpPr>
          <a:xfrm>
            <a:off x="-4825" y="4066338"/>
            <a:ext cx="12211532" cy="2748484"/>
            <a:chOff x="-3146" y="3803882"/>
            <a:chExt cx="12192025" cy="3041032"/>
          </a:xfrm>
        </p:grpSpPr>
        <p:grpSp>
          <p:nvGrpSpPr>
            <p:cNvPr id="656" name="Google Shape;656;g2791adbf6b7_5_1187"/>
            <p:cNvGrpSpPr/>
            <p:nvPr/>
          </p:nvGrpSpPr>
          <p:grpSpPr>
            <a:xfrm>
              <a:off x="-3121" y="3803882"/>
              <a:ext cx="12192000" cy="3041032"/>
              <a:chOff x="-4876" y="1514485"/>
              <a:chExt cx="12192000" cy="3829050"/>
            </a:xfrm>
          </p:grpSpPr>
          <p:sp>
            <p:nvSpPr>
              <p:cNvPr id="657" name="Google Shape;657;g2791adbf6b7_5_1187"/>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58" name="Google Shape;658;g2791adbf6b7_5_1187"/>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59" name="Google Shape;659;g2791adbf6b7_5_1187"/>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60" name="Google Shape;660;g2791adbf6b7_5_1187"/>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661" name="Google Shape;661;g2791adbf6b7_5_1187"/>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662" name="Google Shape;662;g2791adbf6b7_5_1187"/>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663" name="Google Shape;663;g2791adbf6b7_5_1187"/>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664" name="Google Shape;664;g2791adbf6b7_5_1187"/>
          <p:cNvGrpSpPr/>
          <p:nvPr/>
        </p:nvGrpSpPr>
        <p:grpSpPr>
          <a:xfrm>
            <a:off x="4959907" y="1723773"/>
            <a:ext cx="2219185" cy="2219185"/>
            <a:chOff x="4547049" y="1897856"/>
            <a:chExt cx="3072813" cy="3072813"/>
          </a:xfrm>
        </p:grpSpPr>
        <p:sp>
          <p:nvSpPr>
            <p:cNvPr id="665" name="Google Shape;665;g2791adbf6b7_5_1187"/>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66" name="Google Shape;666;g2791adbf6b7_5_1187"/>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667" name="Google Shape;667;g2791adbf6b7_5_1187"/>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68" name="Google Shape;668;g2791adbf6b7_5_1187"/>
          <p:cNvGrpSpPr/>
          <p:nvPr/>
        </p:nvGrpSpPr>
        <p:grpSpPr>
          <a:xfrm rot="1052113">
            <a:off x="7017464" y="2078607"/>
            <a:ext cx="1338449" cy="1227359"/>
            <a:chOff x="5655092" y="376887"/>
            <a:chExt cx="4490688" cy="4117967"/>
          </a:xfrm>
        </p:grpSpPr>
        <p:sp>
          <p:nvSpPr>
            <p:cNvPr id="669" name="Google Shape;669;g2791adbf6b7_5_1187"/>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70" name="Google Shape;670;g2791adbf6b7_5_1187"/>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71" name="Google Shape;671;g2791adbf6b7_5_1187"/>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72" name="Google Shape;672;g2791adbf6b7_5_1187"/>
          <p:cNvGrpSpPr/>
          <p:nvPr/>
        </p:nvGrpSpPr>
        <p:grpSpPr>
          <a:xfrm rot="1151416">
            <a:off x="6155191" y="1329190"/>
            <a:ext cx="811247" cy="566598"/>
            <a:chOff x="5679779" y="1344420"/>
            <a:chExt cx="994635" cy="694682"/>
          </a:xfrm>
        </p:grpSpPr>
        <p:sp>
          <p:nvSpPr>
            <p:cNvPr id="673" name="Google Shape;673;g2791adbf6b7_5_1187"/>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74" name="Google Shape;674;g2791adbf6b7_5_1187"/>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75" name="Google Shape;675;g2791adbf6b7_5_1187"/>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76" name="Google Shape;676;g2791adbf6b7_5_1187"/>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77" name="Google Shape;677;g2791adbf6b7_5_1187"/>
          <p:cNvGrpSpPr/>
          <p:nvPr/>
        </p:nvGrpSpPr>
        <p:grpSpPr>
          <a:xfrm rot="2779331">
            <a:off x="6882944" y="1481641"/>
            <a:ext cx="612529" cy="807468"/>
            <a:chOff x="5733156" y="4148510"/>
            <a:chExt cx="1306406" cy="1722173"/>
          </a:xfrm>
        </p:grpSpPr>
        <p:grpSp>
          <p:nvGrpSpPr>
            <p:cNvPr id="678" name="Google Shape;678;g2791adbf6b7_5_1187"/>
            <p:cNvGrpSpPr/>
            <p:nvPr/>
          </p:nvGrpSpPr>
          <p:grpSpPr>
            <a:xfrm>
              <a:off x="5733156" y="4148510"/>
              <a:ext cx="1306406" cy="1722173"/>
              <a:chOff x="2445111" y="599435"/>
              <a:chExt cx="5312752" cy="7003551"/>
            </a:xfrm>
          </p:grpSpPr>
          <p:sp>
            <p:nvSpPr>
              <p:cNvPr id="679" name="Google Shape;679;g2791adbf6b7_5_1187"/>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0" name="Google Shape;680;g2791adbf6b7_5_1187"/>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1" name="Google Shape;681;g2791adbf6b7_5_1187"/>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82" name="Google Shape;682;g2791adbf6b7_5_1187"/>
            <p:cNvGrpSpPr/>
            <p:nvPr/>
          </p:nvGrpSpPr>
          <p:grpSpPr>
            <a:xfrm>
              <a:off x="5960873" y="4970715"/>
              <a:ext cx="821180" cy="845659"/>
              <a:chOff x="954383" y="599435"/>
              <a:chExt cx="6803480" cy="7006287"/>
            </a:xfrm>
          </p:grpSpPr>
          <p:sp>
            <p:nvSpPr>
              <p:cNvPr id="683" name="Google Shape;683;g2791adbf6b7_5_1187"/>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4" name="Google Shape;684;g2791adbf6b7_5_1187"/>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5" name="Google Shape;685;g2791adbf6b7_5_1187"/>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686" name="Google Shape;686;g2791adbf6b7_5_1187"/>
          <p:cNvGrpSpPr/>
          <p:nvPr/>
        </p:nvGrpSpPr>
        <p:grpSpPr>
          <a:xfrm rot="-3294482">
            <a:off x="4593994" y="2077209"/>
            <a:ext cx="888937" cy="318131"/>
            <a:chOff x="2751274" y="4274125"/>
            <a:chExt cx="1502180" cy="537597"/>
          </a:xfrm>
        </p:grpSpPr>
        <p:sp>
          <p:nvSpPr>
            <p:cNvPr id="687" name="Google Shape;687;g2791adbf6b7_5_1187"/>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8" name="Google Shape;688;g2791adbf6b7_5_1187"/>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9" name="Google Shape;689;g2791adbf6b7_5_1187"/>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90" name="Google Shape;690;g2791adbf6b7_5_1187"/>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91" name="Google Shape;691;g2791adbf6b7_5_1187"/>
          <p:cNvGrpSpPr/>
          <p:nvPr/>
        </p:nvGrpSpPr>
        <p:grpSpPr>
          <a:xfrm rot="-983565">
            <a:off x="5299952" y="1440609"/>
            <a:ext cx="822474" cy="418006"/>
            <a:chOff x="1786971" y="4942919"/>
            <a:chExt cx="2041500" cy="1037553"/>
          </a:xfrm>
        </p:grpSpPr>
        <p:sp>
          <p:nvSpPr>
            <p:cNvPr id="692" name="Google Shape;692;g2791adbf6b7_5_1187"/>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3" name="Google Shape;693;g2791adbf6b7_5_1187"/>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4" name="Google Shape;694;g2791adbf6b7_5_1187"/>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95" name="Google Shape;695;g2791adbf6b7_5_1187"/>
            <p:cNvGrpSpPr/>
            <p:nvPr/>
          </p:nvGrpSpPr>
          <p:grpSpPr>
            <a:xfrm>
              <a:off x="2260715" y="5043928"/>
              <a:ext cx="1107466" cy="187777"/>
              <a:chOff x="7963057" y="2433000"/>
              <a:chExt cx="2294315" cy="371763"/>
            </a:xfrm>
          </p:grpSpPr>
          <p:grpSp>
            <p:nvGrpSpPr>
              <p:cNvPr id="696" name="Google Shape;696;g2791adbf6b7_5_1187"/>
              <p:cNvGrpSpPr/>
              <p:nvPr/>
            </p:nvGrpSpPr>
            <p:grpSpPr>
              <a:xfrm>
                <a:off x="7963057" y="2433000"/>
                <a:ext cx="344422" cy="371763"/>
                <a:chOff x="6383215" y="2833551"/>
                <a:chExt cx="240300" cy="371763"/>
              </a:xfrm>
            </p:grpSpPr>
            <p:sp>
              <p:nvSpPr>
                <p:cNvPr id="697" name="Google Shape;697;g2791adbf6b7_5_118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8" name="Google Shape;698;g2791adbf6b7_5_118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9" name="Google Shape;699;g2791adbf6b7_5_1187"/>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00" name="Google Shape;700;g2791adbf6b7_5_1187"/>
              <p:cNvGrpSpPr/>
              <p:nvPr/>
            </p:nvGrpSpPr>
            <p:grpSpPr>
              <a:xfrm>
                <a:off x="8933241" y="2433000"/>
                <a:ext cx="344422" cy="371763"/>
                <a:chOff x="6383215" y="2833551"/>
                <a:chExt cx="240300" cy="371763"/>
              </a:xfrm>
            </p:grpSpPr>
            <p:sp>
              <p:nvSpPr>
                <p:cNvPr id="701" name="Google Shape;701;g2791adbf6b7_5_118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2" name="Google Shape;702;g2791adbf6b7_5_118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3" name="Google Shape;703;g2791adbf6b7_5_1187"/>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04" name="Google Shape;704;g2791adbf6b7_5_1187"/>
              <p:cNvGrpSpPr/>
              <p:nvPr/>
            </p:nvGrpSpPr>
            <p:grpSpPr>
              <a:xfrm>
                <a:off x="9912950" y="2433000"/>
                <a:ext cx="344422" cy="371763"/>
                <a:chOff x="6383215" y="2833551"/>
                <a:chExt cx="240300" cy="371763"/>
              </a:xfrm>
            </p:grpSpPr>
            <p:sp>
              <p:nvSpPr>
                <p:cNvPr id="705" name="Google Shape;705;g2791adbf6b7_5_118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6" name="Google Shape;706;g2791adbf6b7_5_118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7" name="Google Shape;707;g2791adbf6b7_5_1187"/>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708" name="Google Shape;708;g2791adbf6b7_5_1187"/>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9" name="Google Shape;709;g2791adbf6b7_5_1187"/>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0" name="Google Shape;710;g2791adbf6b7_5_1187"/>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1" name="Google Shape;711;g2791adbf6b7_5_1187"/>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12" name="Google Shape;712;g2791adbf6b7_5_1187"/>
            <p:cNvGrpSpPr/>
            <p:nvPr/>
          </p:nvGrpSpPr>
          <p:grpSpPr>
            <a:xfrm>
              <a:off x="1962405" y="5271505"/>
              <a:ext cx="302276" cy="682699"/>
              <a:chOff x="7384246" y="2899703"/>
              <a:chExt cx="626220" cy="1351612"/>
            </a:xfrm>
          </p:grpSpPr>
          <p:sp>
            <p:nvSpPr>
              <p:cNvPr id="713" name="Google Shape;713;g2791adbf6b7_5_118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4" name="Google Shape;714;g2791adbf6b7_5_118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5" name="Google Shape;715;g2791adbf6b7_5_118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6" name="Google Shape;716;g2791adbf6b7_5_118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7" name="Google Shape;717;g2791adbf6b7_5_118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8" name="Google Shape;718;g2791adbf6b7_5_118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9" name="Google Shape;719;g2791adbf6b7_5_118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0" name="Google Shape;720;g2791adbf6b7_5_118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1" name="Google Shape;721;g2791adbf6b7_5_118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2" name="Google Shape;722;g2791adbf6b7_5_118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3" name="Google Shape;723;g2791adbf6b7_5_118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24" name="Google Shape;724;g2791adbf6b7_5_1187"/>
            <p:cNvGrpSpPr/>
            <p:nvPr/>
          </p:nvGrpSpPr>
          <p:grpSpPr>
            <a:xfrm>
              <a:off x="2430442" y="5271505"/>
              <a:ext cx="302276" cy="682699"/>
              <a:chOff x="7384246" y="2899703"/>
              <a:chExt cx="626220" cy="1351612"/>
            </a:xfrm>
          </p:grpSpPr>
          <p:sp>
            <p:nvSpPr>
              <p:cNvPr id="725" name="Google Shape;725;g2791adbf6b7_5_118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6" name="Google Shape;726;g2791adbf6b7_5_118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7" name="Google Shape;727;g2791adbf6b7_5_118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8" name="Google Shape;728;g2791adbf6b7_5_118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9" name="Google Shape;729;g2791adbf6b7_5_118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0" name="Google Shape;730;g2791adbf6b7_5_118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1" name="Google Shape;731;g2791adbf6b7_5_118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2" name="Google Shape;732;g2791adbf6b7_5_118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3" name="Google Shape;733;g2791adbf6b7_5_118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4" name="Google Shape;734;g2791adbf6b7_5_118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5" name="Google Shape;735;g2791adbf6b7_5_118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36" name="Google Shape;736;g2791adbf6b7_5_1187"/>
            <p:cNvGrpSpPr/>
            <p:nvPr/>
          </p:nvGrpSpPr>
          <p:grpSpPr>
            <a:xfrm>
              <a:off x="2898480" y="5271505"/>
              <a:ext cx="302276" cy="682699"/>
              <a:chOff x="7384246" y="2899703"/>
              <a:chExt cx="626220" cy="1351612"/>
            </a:xfrm>
          </p:grpSpPr>
          <p:sp>
            <p:nvSpPr>
              <p:cNvPr id="737" name="Google Shape;737;g2791adbf6b7_5_118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8" name="Google Shape;738;g2791adbf6b7_5_118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9" name="Google Shape;739;g2791adbf6b7_5_118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0" name="Google Shape;740;g2791adbf6b7_5_118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1" name="Google Shape;741;g2791adbf6b7_5_118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2" name="Google Shape;742;g2791adbf6b7_5_118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3" name="Google Shape;743;g2791adbf6b7_5_118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4" name="Google Shape;744;g2791adbf6b7_5_118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5" name="Google Shape;745;g2791adbf6b7_5_118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6" name="Google Shape;746;g2791adbf6b7_5_118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7" name="Google Shape;747;g2791adbf6b7_5_118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48" name="Google Shape;748;g2791adbf6b7_5_1187"/>
            <p:cNvGrpSpPr/>
            <p:nvPr/>
          </p:nvGrpSpPr>
          <p:grpSpPr>
            <a:xfrm>
              <a:off x="3366518" y="5271505"/>
              <a:ext cx="302276" cy="682699"/>
              <a:chOff x="7384246" y="2899703"/>
              <a:chExt cx="626220" cy="1351612"/>
            </a:xfrm>
          </p:grpSpPr>
          <p:sp>
            <p:nvSpPr>
              <p:cNvPr id="749" name="Google Shape;749;g2791adbf6b7_5_118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0" name="Google Shape;750;g2791adbf6b7_5_118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1" name="Google Shape;751;g2791adbf6b7_5_118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2" name="Google Shape;752;g2791adbf6b7_5_118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3" name="Google Shape;753;g2791adbf6b7_5_118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4" name="Google Shape;754;g2791adbf6b7_5_118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5" name="Google Shape;755;g2791adbf6b7_5_118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6" name="Google Shape;756;g2791adbf6b7_5_118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7" name="Google Shape;757;g2791adbf6b7_5_118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8" name="Google Shape;758;g2791adbf6b7_5_118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9" name="Google Shape;759;g2791adbf6b7_5_118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760" name="Google Shape;760;g2791adbf6b7_5_1187"/>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761" name="Google Shape;761;g2791adbf6b7_5_1187"/>
          <p:cNvGrpSpPr/>
          <p:nvPr/>
        </p:nvGrpSpPr>
        <p:grpSpPr>
          <a:xfrm>
            <a:off x="4658166" y="1417975"/>
            <a:ext cx="450448" cy="450448"/>
            <a:chOff x="4266660" y="45289"/>
            <a:chExt cx="768290" cy="768290"/>
          </a:xfrm>
        </p:grpSpPr>
        <p:sp>
          <p:nvSpPr>
            <p:cNvPr id="762" name="Google Shape;762;g2791adbf6b7_5_1187"/>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63" name="Google Shape;763;g2791adbf6b7_5_1187"/>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764" name="Google Shape;764;g2791adbf6b7_5_1187"/>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765" name="Google Shape;765;g2791adbf6b7_5_1187"/>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g2791adbf6b7_5_1187"/>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767" name="Google Shape;767;g2791adbf6b7_5_1187"/>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768" name="Google Shape;768;g2791adbf6b7_5_1187"/>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69" name="Google Shape;769;g2791adbf6b7_5_1187"/>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770" name="Shape 770"/>
        <p:cNvGrpSpPr/>
        <p:nvPr/>
      </p:nvGrpSpPr>
      <p:grpSpPr>
        <a:xfrm>
          <a:off x="0" y="0"/>
          <a:ext cx="0" cy="0"/>
          <a:chOff x="0" y="0"/>
          <a:chExt cx="0" cy="0"/>
        </a:xfrm>
      </p:grpSpPr>
      <p:sp>
        <p:nvSpPr>
          <p:cNvPr id="771" name="Google Shape;771;g2791adbf6b7_5_1306"/>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2" name="Google Shape;772;g2791adbf6b7_5_1306"/>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4400"/>
              <a:buNone/>
              <a:defRPr sz="8000">
                <a:solidFill>
                  <a:srgbClr val="3486C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3" name="Google Shape;773;g2791adbf6b7_5_1306"/>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2800"/>
              <a:buNone/>
              <a:defRPr sz="2400">
                <a:solidFill>
                  <a:schemeClr val="dk2"/>
                </a:solidFill>
              </a:defRPr>
            </a:lvl1pPr>
            <a:lvl2pPr lvl="1" rtl="0" algn="l">
              <a:lnSpc>
                <a:spcPct val="90000"/>
              </a:lnSpc>
              <a:spcBef>
                <a:spcPts val="500"/>
              </a:spcBef>
              <a:spcAft>
                <a:spcPts val="0"/>
              </a:spcAft>
              <a:buSzPts val="2400"/>
              <a:buNone/>
              <a:defRPr/>
            </a:lvl2pPr>
            <a:lvl3pPr lvl="2" rtl="0" algn="l">
              <a:lnSpc>
                <a:spcPct val="90000"/>
              </a:lnSpc>
              <a:spcBef>
                <a:spcPts val="500"/>
              </a:spcBef>
              <a:spcAft>
                <a:spcPts val="0"/>
              </a:spcAft>
              <a:buSzPts val="2000"/>
              <a:buNone/>
              <a:defRPr/>
            </a:lvl3pPr>
            <a:lvl4pPr lvl="3" rtl="0" algn="l">
              <a:lnSpc>
                <a:spcPct val="90000"/>
              </a:lnSpc>
              <a:spcBef>
                <a:spcPts val="500"/>
              </a:spcBef>
              <a:spcAft>
                <a:spcPts val="0"/>
              </a:spcAft>
              <a:buSzPts val="1800"/>
              <a:buNone/>
              <a:defRPr/>
            </a:lvl4pPr>
            <a:lvl5pPr lvl="4" rtl="0" algn="l">
              <a:lnSpc>
                <a:spcPct val="90000"/>
              </a:lnSpc>
              <a:spcBef>
                <a:spcPts val="500"/>
              </a:spcBef>
              <a:spcAft>
                <a:spcPts val="0"/>
              </a:spcAft>
              <a:buSzPts val="1800"/>
              <a:buNone/>
              <a:defRPr/>
            </a:lvl5pPr>
            <a:lvl6pPr lvl="5" rtl="0" algn="l">
              <a:lnSpc>
                <a:spcPct val="90000"/>
              </a:lnSpc>
              <a:spcBef>
                <a:spcPts val="500"/>
              </a:spcBef>
              <a:spcAft>
                <a:spcPts val="0"/>
              </a:spcAft>
              <a:buSzPts val="1800"/>
              <a:buNone/>
              <a:defRPr/>
            </a:lvl6pPr>
            <a:lvl7pPr lvl="6" rtl="0" algn="l">
              <a:lnSpc>
                <a:spcPct val="90000"/>
              </a:lnSpc>
              <a:spcBef>
                <a:spcPts val="500"/>
              </a:spcBef>
              <a:spcAft>
                <a:spcPts val="0"/>
              </a:spcAft>
              <a:buSzPts val="1800"/>
              <a:buNone/>
              <a:defRPr/>
            </a:lvl7pPr>
            <a:lvl8pPr lvl="7" rtl="0" algn="l">
              <a:lnSpc>
                <a:spcPct val="90000"/>
              </a:lnSpc>
              <a:spcBef>
                <a:spcPts val="500"/>
              </a:spcBef>
              <a:spcAft>
                <a:spcPts val="0"/>
              </a:spcAft>
              <a:buSzPts val="1800"/>
              <a:buNone/>
              <a:defRPr/>
            </a:lvl8pPr>
            <a:lvl9pPr lvl="8" rtl="0" algn="l">
              <a:lnSpc>
                <a:spcPct val="90000"/>
              </a:lnSpc>
              <a:spcBef>
                <a:spcPts val="500"/>
              </a:spcBef>
              <a:spcAft>
                <a:spcPts val="0"/>
              </a:spcAft>
              <a:buSzPts val="18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774" name="Shape 774"/>
        <p:cNvGrpSpPr/>
        <p:nvPr/>
      </p:nvGrpSpPr>
      <p:grpSpPr>
        <a:xfrm>
          <a:off x="0" y="0"/>
          <a:ext cx="0" cy="0"/>
          <a:chOff x="0" y="0"/>
          <a:chExt cx="0" cy="0"/>
        </a:xfrm>
      </p:grpSpPr>
      <p:sp>
        <p:nvSpPr>
          <p:cNvPr id="775" name="Google Shape;775;g2791adbf6b7_5_1310"/>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g2791adbf6b7_5_1310"/>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g2791adbf6b7_5_1310"/>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8" name="Google Shape;778;g2791adbf6b7_5_1310"/>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9" name="Google Shape;779;g2791adbf6b7_5_1310"/>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780" name="Google Shape;780;g2791adbf6b7_5_1310"/>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781" name="Google Shape;781;g2791adbf6b7_5_1310"/>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Complete">
  <p:cSld name="4_Contents slide layout_1_1">
    <p:spTree>
      <p:nvGrpSpPr>
        <p:cNvPr id="782" name="Shape 782"/>
        <p:cNvGrpSpPr/>
        <p:nvPr/>
      </p:nvGrpSpPr>
      <p:grpSpPr>
        <a:xfrm>
          <a:off x="0" y="0"/>
          <a:ext cx="0" cy="0"/>
          <a:chOff x="0" y="0"/>
          <a:chExt cx="0" cy="0"/>
        </a:xfrm>
      </p:grpSpPr>
      <p:sp>
        <p:nvSpPr>
          <p:cNvPr id="783" name="Google Shape;783;g2791adbf6b7_5_1318"/>
          <p:cNvSpPr/>
          <p:nvPr/>
        </p:nvSpPr>
        <p:spPr>
          <a:xfrm flipH="1">
            <a:off x="381000" y="314250"/>
            <a:ext cx="11430000" cy="6229500"/>
          </a:xfrm>
          <a:prstGeom prst="snip2DiagRect">
            <a:avLst>
              <a:gd fmla="val 0" name="adj1"/>
              <a:gd fmla="val 16667" name="adj2"/>
            </a:avLst>
          </a:prstGeom>
          <a:noFill/>
          <a:ln cap="flat" cmpd="sng" w="38100">
            <a:solidFill>
              <a:srgbClr val="0563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g2791adbf6b7_5_1318"/>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g2791adbf6b7_5_1318"/>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6" name="Google Shape;786;g2791adbf6b7_5_1318"/>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7" name="Google Shape;787;g2791adbf6b7_5_1318"/>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788" name="Google Shape;788;g2791adbf6b7_5_1318"/>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789" name="Google Shape;789;g2791adbf6b7_5_1318"/>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
        <p:nvSpPr>
          <p:cNvPr id="790" name="Google Shape;790;g2791adbf6b7_5_1318"/>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1" name="Google Shape;791;g2791adbf6b7_5_1318"/>
          <p:cNvGrpSpPr/>
          <p:nvPr/>
        </p:nvGrpSpPr>
        <p:grpSpPr>
          <a:xfrm>
            <a:off x="11777234" y="6364860"/>
            <a:ext cx="217178" cy="355351"/>
            <a:chOff x="11157555" y="6024051"/>
            <a:chExt cx="370295" cy="605884"/>
          </a:xfrm>
        </p:grpSpPr>
        <p:sp>
          <p:nvSpPr>
            <p:cNvPr id="792" name="Google Shape;792;g2791adbf6b7_5_1318"/>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93" name="Google Shape;793;g2791adbf6b7_5_1318"/>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94" name="Google Shape;794;g2791adbf6b7_5_1318"/>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795" name="Shape 795"/>
        <p:cNvGrpSpPr/>
        <p:nvPr/>
      </p:nvGrpSpPr>
      <p:grpSpPr>
        <a:xfrm>
          <a:off x="0" y="0"/>
          <a:ext cx="0" cy="0"/>
          <a:chOff x="0" y="0"/>
          <a:chExt cx="0" cy="0"/>
        </a:xfrm>
      </p:grpSpPr>
      <p:sp>
        <p:nvSpPr>
          <p:cNvPr id="796" name="Google Shape;796;g2791adbf6b7_5_1331"/>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797" name="Google Shape;797;g2791adbf6b7_5_1331"/>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8" name="Google Shape;798;g2791adbf6b7_5_1331"/>
          <p:cNvGrpSpPr/>
          <p:nvPr/>
        </p:nvGrpSpPr>
        <p:grpSpPr>
          <a:xfrm>
            <a:off x="11777234" y="6364860"/>
            <a:ext cx="217178" cy="355351"/>
            <a:chOff x="11157555" y="6024051"/>
            <a:chExt cx="370295" cy="605884"/>
          </a:xfrm>
        </p:grpSpPr>
        <p:sp>
          <p:nvSpPr>
            <p:cNvPr id="799" name="Google Shape;799;g2791adbf6b7_5_1331"/>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00" name="Google Shape;800;g2791adbf6b7_5_1331"/>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01" name="Google Shape;801;g2791adbf6b7_5_1331"/>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802" name="Google Shape;802;g2791adbf6b7_5_1331"/>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g2791adbf6b7_5_133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804" name="Google Shape;804;g2791adbf6b7_5_1331"/>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805" name="Google Shape;805;g2791adbf6b7_5_1331"/>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806" name="Shape 806"/>
        <p:cNvGrpSpPr/>
        <p:nvPr/>
      </p:nvGrpSpPr>
      <p:grpSpPr>
        <a:xfrm>
          <a:off x="0" y="0"/>
          <a:ext cx="0" cy="0"/>
          <a:chOff x="0" y="0"/>
          <a:chExt cx="0" cy="0"/>
        </a:xfrm>
      </p:grpSpPr>
      <p:sp>
        <p:nvSpPr>
          <p:cNvPr id="807" name="Google Shape;807;g2791adbf6b7_5_1342"/>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808" name="Google Shape;808;g2791adbf6b7_5_1342"/>
          <p:cNvGrpSpPr/>
          <p:nvPr/>
        </p:nvGrpSpPr>
        <p:grpSpPr>
          <a:xfrm>
            <a:off x="11328053" y="6315753"/>
            <a:ext cx="538116" cy="444548"/>
            <a:chOff x="11127266" y="6186351"/>
            <a:chExt cx="695240" cy="574500"/>
          </a:xfrm>
        </p:grpSpPr>
        <p:sp>
          <p:nvSpPr>
            <p:cNvPr id="809" name="Google Shape;809;g2791adbf6b7_5_1342"/>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g2791adbf6b7_5_1342"/>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g2791adbf6b7_5_1342"/>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g2791adbf6b7_5_1342"/>
          <p:cNvGrpSpPr/>
          <p:nvPr/>
        </p:nvGrpSpPr>
        <p:grpSpPr>
          <a:xfrm>
            <a:off x="11545455" y="6314831"/>
            <a:ext cx="538986" cy="444548"/>
            <a:chOff x="11320559" y="6185161"/>
            <a:chExt cx="696364" cy="574500"/>
          </a:xfrm>
        </p:grpSpPr>
        <p:sp>
          <p:nvSpPr>
            <p:cNvPr id="813" name="Google Shape;813;g2791adbf6b7_5_1342"/>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g2791adbf6b7_5_1342"/>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g2791adbf6b7_5_1342"/>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6" name="Google Shape;816;g2791adbf6b7_5_1342"/>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7" name="Google Shape;817;g2791adbf6b7_5_1342"/>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818" name="Google Shape;818;g2791adbf6b7_5_1342"/>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g2791adbf6b7_5_134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820" name="Google Shape;820;g2791adbf6b7_5_1342"/>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821" name="Google Shape;821;g2791adbf6b7_5_1342"/>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822" name="Shape 822"/>
        <p:cNvGrpSpPr/>
        <p:nvPr/>
      </p:nvGrpSpPr>
      <p:grpSpPr>
        <a:xfrm>
          <a:off x="0" y="0"/>
          <a:ext cx="0" cy="0"/>
          <a:chOff x="0" y="0"/>
          <a:chExt cx="0" cy="0"/>
        </a:xfrm>
      </p:grpSpPr>
      <p:sp>
        <p:nvSpPr>
          <p:cNvPr id="823" name="Google Shape;823;g2791adbf6b7_5_1358"/>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4" name="Google Shape;824;g2791adbf6b7_5_1358"/>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500"/>
              </a:spcBef>
              <a:spcAft>
                <a:spcPts val="0"/>
              </a:spcAft>
              <a:buClr>
                <a:schemeClr val="dk1"/>
              </a:buClr>
              <a:buSzPts val="2000"/>
              <a:buChar char="•"/>
              <a:defRPr i="0" sz="2000" u="none"/>
            </a:lvl2pPr>
            <a:lvl3pPr indent="-342900" lvl="2" marL="1371600" rtl="0" algn="l">
              <a:lnSpc>
                <a:spcPct val="90000"/>
              </a:lnSpc>
              <a:spcBef>
                <a:spcPts val="500"/>
              </a:spcBef>
              <a:spcAft>
                <a:spcPts val="0"/>
              </a:spcAft>
              <a:buClr>
                <a:schemeClr val="dk1"/>
              </a:buClr>
              <a:buSzPts val="1800"/>
              <a:buChar char="•"/>
              <a:defRPr sz="1800"/>
            </a:lvl3pPr>
            <a:lvl4pPr indent="-330200" lvl="3" marL="1828800" rtl="0" algn="l">
              <a:lnSpc>
                <a:spcPct val="90000"/>
              </a:lnSpc>
              <a:spcBef>
                <a:spcPts val="500"/>
              </a:spcBef>
              <a:spcAft>
                <a:spcPts val="0"/>
              </a:spcAft>
              <a:buClr>
                <a:schemeClr val="dk1"/>
              </a:buClr>
              <a:buSzPts val="1600"/>
              <a:buChar char="•"/>
              <a:defRPr sz="1600"/>
            </a:lvl4pPr>
            <a:lvl5pPr indent="-317500" lvl="4" marL="2286000" rtl="0" algn="l">
              <a:lnSpc>
                <a:spcPct val="90000"/>
              </a:lnSpc>
              <a:spcBef>
                <a:spcPts val="500"/>
              </a:spcBef>
              <a:spcAft>
                <a:spcPts val="0"/>
              </a:spcAft>
              <a:buClr>
                <a:schemeClr val="dk1"/>
              </a:buClr>
              <a:buSzPts val="1400"/>
              <a:buChar char="•"/>
              <a:defRPr sz="1400"/>
            </a:lvl5pPr>
            <a:lvl6pPr indent="-304800" lvl="5" marL="2743200" rtl="0" algn="l">
              <a:lnSpc>
                <a:spcPct val="90000"/>
              </a:lnSpc>
              <a:spcBef>
                <a:spcPts val="500"/>
              </a:spcBef>
              <a:spcAft>
                <a:spcPts val="0"/>
              </a:spcAft>
              <a:buClr>
                <a:schemeClr val="dk1"/>
              </a:buClr>
              <a:buSzPts val="1200"/>
              <a:buChar char="•"/>
              <a:defRPr sz="1200"/>
            </a:lvl6pPr>
            <a:lvl7pPr indent="-298450" lvl="6" marL="3200400" rtl="0" algn="l">
              <a:lnSpc>
                <a:spcPct val="90000"/>
              </a:lnSpc>
              <a:spcBef>
                <a:spcPts val="500"/>
              </a:spcBef>
              <a:spcAft>
                <a:spcPts val="0"/>
              </a:spcAft>
              <a:buClr>
                <a:schemeClr val="dk1"/>
              </a:buClr>
              <a:buSzPts val="1100"/>
              <a:buChar char="•"/>
              <a:defRPr sz="1100"/>
            </a:lvl7pPr>
            <a:lvl8pPr indent="-292100" lvl="7" marL="3657600" rtl="0" algn="l">
              <a:lnSpc>
                <a:spcPct val="90000"/>
              </a:lnSpc>
              <a:spcBef>
                <a:spcPts val="500"/>
              </a:spcBef>
              <a:spcAft>
                <a:spcPts val="0"/>
              </a:spcAft>
              <a:buClr>
                <a:schemeClr val="dk1"/>
              </a:buClr>
              <a:buSzPts val="1000"/>
              <a:buChar char="•"/>
              <a:defRPr sz="1000"/>
            </a:lvl8pPr>
            <a:lvl9pPr indent="-285750" lvl="8" marL="4114800" rtl="0" algn="l">
              <a:lnSpc>
                <a:spcPct val="90000"/>
              </a:lnSpc>
              <a:spcBef>
                <a:spcPts val="500"/>
              </a:spcBef>
              <a:spcAft>
                <a:spcPts val="0"/>
              </a:spcAft>
              <a:buClr>
                <a:schemeClr val="dk1"/>
              </a:buClr>
              <a:buSzPts val="900"/>
              <a:buChar char="•"/>
              <a:defRPr sz="900"/>
            </a:lvl9pPr>
          </a:lstStyle>
          <a:p/>
        </p:txBody>
      </p:sp>
      <p:sp>
        <p:nvSpPr>
          <p:cNvPr id="825" name="Google Shape;825;g2791adbf6b7_5_135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6" name="Google Shape;826;g2791adbf6b7_5_135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7" name="Google Shape;827;g2791adbf6b7_5_13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9"/>
          <p:cNvSpPr txBox="1"/>
          <p:nvPr>
            <p:ph idx="12" type="sldNum"/>
          </p:nvPr>
        </p:nvSpPr>
        <p:spPr>
          <a:xfrm>
            <a:off x="8610600" y="6356350"/>
            <a:ext cx="206125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61" name="Google Shape;61;p49"/>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0"/>
          </a:schemeClr>
        </a:solidFill>
      </p:bgPr>
    </p:bg>
    <p:spTree>
      <p:nvGrpSpPr>
        <p:cNvPr id="828" name="Shape 828"/>
        <p:cNvGrpSpPr/>
        <p:nvPr/>
      </p:nvGrpSpPr>
      <p:grpSpPr>
        <a:xfrm>
          <a:off x="0" y="0"/>
          <a:ext cx="0" cy="0"/>
          <a:chOff x="0" y="0"/>
          <a:chExt cx="0" cy="0"/>
        </a:xfrm>
      </p:grpSpPr>
      <p:pic>
        <p:nvPicPr>
          <p:cNvPr id="829" name="Google Shape;829;g2791adbf6b7_5_1364"/>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830" name="Google Shape;830;g2791adbf6b7_5_1364"/>
          <p:cNvGrpSpPr/>
          <p:nvPr/>
        </p:nvGrpSpPr>
        <p:grpSpPr>
          <a:xfrm>
            <a:off x="11328053" y="6315753"/>
            <a:ext cx="538116" cy="444548"/>
            <a:chOff x="11127266" y="6186351"/>
            <a:chExt cx="695240" cy="574500"/>
          </a:xfrm>
        </p:grpSpPr>
        <p:sp>
          <p:nvSpPr>
            <p:cNvPr id="831" name="Google Shape;831;g2791adbf6b7_5_1364"/>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g2791adbf6b7_5_1364"/>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g2791adbf6b7_5_1364"/>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 name="Google Shape;834;g2791adbf6b7_5_1364"/>
          <p:cNvGrpSpPr/>
          <p:nvPr/>
        </p:nvGrpSpPr>
        <p:grpSpPr>
          <a:xfrm>
            <a:off x="11545455" y="6314831"/>
            <a:ext cx="538986" cy="444548"/>
            <a:chOff x="11320559" y="6185161"/>
            <a:chExt cx="696364" cy="574500"/>
          </a:xfrm>
        </p:grpSpPr>
        <p:sp>
          <p:nvSpPr>
            <p:cNvPr id="835" name="Google Shape;835;g2791adbf6b7_5_1364"/>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g2791adbf6b7_5_1364"/>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g2791adbf6b7_5_1364"/>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8" name="Google Shape;838;g2791adbf6b7_5_1364"/>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9" name="Google Shape;839;g2791adbf6b7_5_1364"/>
          <p:cNvPicPr preferRelativeResize="0"/>
          <p:nvPr/>
        </p:nvPicPr>
        <p:blipFill rotWithShape="1">
          <a:blip r:embed="rId3">
            <a:alphaModFix/>
          </a:blip>
          <a:srcRect b="27999" l="52899" r="22596" t="33555"/>
          <a:stretch/>
        </p:blipFill>
        <p:spPr>
          <a:xfrm>
            <a:off x="11587331" y="6359727"/>
            <a:ext cx="249405" cy="340276"/>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0"/>
          </a:schemeClr>
        </a:solidFill>
      </p:bgPr>
    </p:bg>
    <p:spTree>
      <p:nvGrpSpPr>
        <p:cNvPr id="840" name="Shape 840"/>
        <p:cNvGrpSpPr/>
        <p:nvPr/>
      </p:nvGrpSpPr>
      <p:grpSpPr>
        <a:xfrm>
          <a:off x="0" y="0"/>
          <a:ext cx="0" cy="0"/>
          <a:chOff x="0" y="0"/>
          <a:chExt cx="0" cy="0"/>
        </a:xfrm>
      </p:grpSpPr>
      <p:pic>
        <p:nvPicPr>
          <p:cNvPr id="841" name="Google Shape;841;g2791adbf6b7_5_137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842" name="Google Shape;842;g2791adbf6b7_5_1376"/>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3" name="Google Shape;843;g2791adbf6b7_5_1376"/>
          <p:cNvGrpSpPr/>
          <p:nvPr/>
        </p:nvGrpSpPr>
        <p:grpSpPr>
          <a:xfrm>
            <a:off x="11777234" y="6364860"/>
            <a:ext cx="217178" cy="355351"/>
            <a:chOff x="11157555" y="6024051"/>
            <a:chExt cx="370295" cy="605884"/>
          </a:xfrm>
        </p:grpSpPr>
        <p:sp>
          <p:nvSpPr>
            <p:cNvPr id="844" name="Google Shape;844;g2791adbf6b7_5_1376"/>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45" name="Google Shape;845;g2791adbf6b7_5_1376"/>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46" name="Google Shape;846;g2791adbf6b7_5_1376"/>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847" name="Shape 847"/>
        <p:cNvGrpSpPr/>
        <p:nvPr/>
      </p:nvGrpSpPr>
      <p:grpSpPr>
        <a:xfrm>
          <a:off x="0" y="0"/>
          <a:ext cx="0" cy="0"/>
          <a:chOff x="0" y="0"/>
          <a:chExt cx="0" cy="0"/>
        </a:xfrm>
      </p:grpSpPr>
      <p:pic>
        <p:nvPicPr>
          <p:cNvPr id="848" name="Google Shape;848;g2791adbf6b7_5_1383"/>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849" name="Google Shape;849;g2791adbf6b7_5_1383"/>
          <p:cNvGrpSpPr/>
          <p:nvPr/>
        </p:nvGrpSpPr>
        <p:grpSpPr>
          <a:xfrm>
            <a:off x="4959907" y="1723773"/>
            <a:ext cx="2219185" cy="2219185"/>
            <a:chOff x="4547049" y="1897856"/>
            <a:chExt cx="3072813" cy="3072813"/>
          </a:xfrm>
        </p:grpSpPr>
        <p:sp>
          <p:nvSpPr>
            <p:cNvPr id="850" name="Google Shape;850;g2791adbf6b7_5_1383"/>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51" name="Google Shape;851;g2791adbf6b7_5_1383"/>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852" name="Google Shape;852;g2791adbf6b7_5_1383"/>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853" name="Google Shape;853;g2791adbf6b7_5_1383"/>
          <p:cNvGrpSpPr/>
          <p:nvPr/>
        </p:nvGrpSpPr>
        <p:grpSpPr>
          <a:xfrm rot="1052113">
            <a:off x="7017464" y="2078607"/>
            <a:ext cx="1338449" cy="1227359"/>
            <a:chOff x="5655092" y="376887"/>
            <a:chExt cx="4490688" cy="4117967"/>
          </a:xfrm>
        </p:grpSpPr>
        <p:sp>
          <p:nvSpPr>
            <p:cNvPr id="854" name="Google Shape;854;g2791adbf6b7_5_1383"/>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55" name="Google Shape;855;g2791adbf6b7_5_1383"/>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56" name="Google Shape;856;g2791adbf6b7_5_1383"/>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57" name="Google Shape;857;g2791adbf6b7_5_1383"/>
          <p:cNvGrpSpPr/>
          <p:nvPr/>
        </p:nvGrpSpPr>
        <p:grpSpPr>
          <a:xfrm rot="1151416">
            <a:off x="6155191" y="1329190"/>
            <a:ext cx="811247" cy="566598"/>
            <a:chOff x="5679779" y="1344420"/>
            <a:chExt cx="994635" cy="694682"/>
          </a:xfrm>
        </p:grpSpPr>
        <p:sp>
          <p:nvSpPr>
            <p:cNvPr id="858" name="Google Shape;858;g2791adbf6b7_5_1383"/>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59" name="Google Shape;859;g2791adbf6b7_5_1383"/>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60" name="Google Shape;860;g2791adbf6b7_5_1383"/>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61" name="Google Shape;861;g2791adbf6b7_5_1383"/>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62" name="Google Shape;862;g2791adbf6b7_5_1383"/>
          <p:cNvGrpSpPr/>
          <p:nvPr/>
        </p:nvGrpSpPr>
        <p:grpSpPr>
          <a:xfrm rot="2779331">
            <a:off x="6882944" y="1481641"/>
            <a:ext cx="612529" cy="807468"/>
            <a:chOff x="5733156" y="4148510"/>
            <a:chExt cx="1306406" cy="1722173"/>
          </a:xfrm>
        </p:grpSpPr>
        <p:grpSp>
          <p:nvGrpSpPr>
            <p:cNvPr id="863" name="Google Shape;863;g2791adbf6b7_5_1383"/>
            <p:cNvGrpSpPr/>
            <p:nvPr/>
          </p:nvGrpSpPr>
          <p:grpSpPr>
            <a:xfrm>
              <a:off x="5733156" y="4148510"/>
              <a:ext cx="1306406" cy="1722173"/>
              <a:chOff x="2445111" y="599435"/>
              <a:chExt cx="5312752" cy="7003551"/>
            </a:xfrm>
          </p:grpSpPr>
          <p:sp>
            <p:nvSpPr>
              <p:cNvPr id="864" name="Google Shape;864;g2791adbf6b7_5_1383"/>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65" name="Google Shape;865;g2791adbf6b7_5_1383"/>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66" name="Google Shape;866;g2791adbf6b7_5_1383"/>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67" name="Google Shape;867;g2791adbf6b7_5_1383"/>
            <p:cNvGrpSpPr/>
            <p:nvPr/>
          </p:nvGrpSpPr>
          <p:grpSpPr>
            <a:xfrm>
              <a:off x="5960873" y="4970715"/>
              <a:ext cx="821180" cy="845659"/>
              <a:chOff x="954383" y="599435"/>
              <a:chExt cx="6803480" cy="7006287"/>
            </a:xfrm>
          </p:grpSpPr>
          <p:sp>
            <p:nvSpPr>
              <p:cNvPr id="868" name="Google Shape;868;g2791adbf6b7_5_1383"/>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69" name="Google Shape;869;g2791adbf6b7_5_1383"/>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0" name="Google Shape;870;g2791adbf6b7_5_1383"/>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871" name="Google Shape;871;g2791adbf6b7_5_1383"/>
          <p:cNvGrpSpPr/>
          <p:nvPr/>
        </p:nvGrpSpPr>
        <p:grpSpPr>
          <a:xfrm rot="-3294482">
            <a:off x="4593994" y="2077209"/>
            <a:ext cx="888937" cy="318131"/>
            <a:chOff x="2751274" y="4274125"/>
            <a:chExt cx="1502180" cy="537597"/>
          </a:xfrm>
        </p:grpSpPr>
        <p:sp>
          <p:nvSpPr>
            <p:cNvPr id="872" name="Google Shape;872;g2791adbf6b7_5_1383"/>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3" name="Google Shape;873;g2791adbf6b7_5_1383"/>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4" name="Google Shape;874;g2791adbf6b7_5_1383"/>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75" name="Google Shape;875;g2791adbf6b7_5_1383"/>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876" name="Google Shape;876;g2791adbf6b7_5_1383"/>
          <p:cNvGrpSpPr/>
          <p:nvPr/>
        </p:nvGrpSpPr>
        <p:grpSpPr>
          <a:xfrm rot="-983565">
            <a:off x="5299952" y="1440609"/>
            <a:ext cx="822474" cy="418006"/>
            <a:chOff x="1786971" y="4942919"/>
            <a:chExt cx="2041500" cy="1037553"/>
          </a:xfrm>
        </p:grpSpPr>
        <p:sp>
          <p:nvSpPr>
            <p:cNvPr id="877" name="Google Shape;877;g2791adbf6b7_5_1383"/>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8" name="Google Shape;878;g2791adbf6b7_5_1383"/>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9" name="Google Shape;879;g2791adbf6b7_5_1383"/>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880" name="Google Shape;880;g2791adbf6b7_5_1383"/>
            <p:cNvGrpSpPr/>
            <p:nvPr/>
          </p:nvGrpSpPr>
          <p:grpSpPr>
            <a:xfrm>
              <a:off x="2260715" y="5043928"/>
              <a:ext cx="1107466" cy="187777"/>
              <a:chOff x="7963057" y="2433000"/>
              <a:chExt cx="2294315" cy="371763"/>
            </a:xfrm>
          </p:grpSpPr>
          <p:grpSp>
            <p:nvGrpSpPr>
              <p:cNvPr id="881" name="Google Shape;881;g2791adbf6b7_5_1383"/>
              <p:cNvGrpSpPr/>
              <p:nvPr/>
            </p:nvGrpSpPr>
            <p:grpSpPr>
              <a:xfrm>
                <a:off x="7963057" y="2433000"/>
                <a:ext cx="344422" cy="371763"/>
                <a:chOff x="6383215" y="2833551"/>
                <a:chExt cx="240300" cy="371763"/>
              </a:xfrm>
            </p:grpSpPr>
            <p:sp>
              <p:nvSpPr>
                <p:cNvPr id="882" name="Google Shape;882;g2791adbf6b7_5_138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3" name="Google Shape;883;g2791adbf6b7_5_138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4" name="Google Shape;884;g2791adbf6b7_5_1383"/>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85" name="Google Shape;885;g2791adbf6b7_5_1383"/>
              <p:cNvGrpSpPr/>
              <p:nvPr/>
            </p:nvGrpSpPr>
            <p:grpSpPr>
              <a:xfrm>
                <a:off x="8933241" y="2433000"/>
                <a:ext cx="344422" cy="371763"/>
                <a:chOff x="6383215" y="2833551"/>
                <a:chExt cx="240300" cy="371763"/>
              </a:xfrm>
            </p:grpSpPr>
            <p:sp>
              <p:nvSpPr>
                <p:cNvPr id="886" name="Google Shape;886;g2791adbf6b7_5_138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7" name="Google Shape;887;g2791adbf6b7_5_138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8" name="Google Shape;888;g2791adbf6b7_5_1383"/>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89" name="Google Shape;889;g2791adbf6b7_5_1383"/>
              <p:cNvGrpSpPr/>
              <p:nvPr/>
            </p:nvGrpSpPr>
            <p:grpSpPr>
              <a:xfrm>
                <a:off x="9912950" y="2433000"/>
                <a:ext cx="344422" cy="371763"/>
                <a:chOff x="6383215" y="2833551"/>
                <a:chExt cx="240300" cy="371763"/>
              </a:xfrm>
            </p:grpSpPr>
            <p:sp>
              <p:nvSpPr>
                <p:cNvPr id="890" name="Google Shape;890;g2791adbf6b7_5_1383"/>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1" name="Google Shape;891;g2791adbf6b7_5_1383"/>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2" name="Google Shape;892;g2791adbf6b7_5_1383"/>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893" name="Google Shape;893;g2791adbf6b7_5_1383"/>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4" name="Google Shape;894;g2791adbf6b7_5_1383"/>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5" name="Google Shape;895;g2791adbf6b7_5_1383"/>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6" name="Google Shape;896;g2791adbf6b7_5_1383"/>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897" name="Google Shape;897;g2791adbf6b7_5_1383"/>
            <p:cNvGrpSpPr/>
            <p:nvPr/>
          </p:nvGrpSpPr>
          <p:grpSpPr>
            <a:xfrm>
              <a:off x="1962405" y="5271505"/>
              <a:ext cx="302276" cy="682699"/>
              <a:chOff x="7384246" y="2899703"/>
              <a:chExt cx="626220" cy="1351612"/>
            </a:xfrm>
          </p:grpSpPr>
          <p:sp>
            <p:nvSpPr>
              <p:cNvPr id="898" name="Google Shape;898;g2791adbf6b7_5_138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9" name="Google Shape;899;g2791adbf6b7_5_138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0" name="Google Shape;900;g2791adbf6b7_5_138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1" name="Google Shape;901;g2791adbf6b7_5_138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2" name="Google Shape;902;g2791adbf6b7_5_138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3" name="Google Shape;903;g2791adbf6b7_5_138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4" name="Google Shape;904;g2791adbf6b7_5_138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5" name="Google Shape;905;g2791adbf6b7_5_138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6" name="Google Shape;906;g2791adbf6b7_5_138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7" name="Google Shape;907;g2791adbf6b7_5_138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8" name="Google Shape;908;g2791adbf6b7_5_138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09" name="Google Shape;909;g2791adbf6b7_5_1383"/>
            <p:cNvGrpSpPr/>
            <p:nvPr/>
          </p:nvGrpSpPr>
          <p:grpSpPr>
            <a:xfrm>
              <a:off x="2430442" y="5271505"/>
              <a:ext cx="302276" cy="682699"/>
              <a:chOff x="7384246" y="2899703"/>
              <a:chExt cx="626220" cy="1351612"/>
            </a:xfrm>
          </p:grpSpPr>
          <p:sp>
            <p:nvSpPr>
              <p:cNvPr id="910" name="Google Shape;910;g2791adbf6b7_5_138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1" name="Google Shape;911;g2791adbf6b7_5_138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2" name="Google Shape;912;g2791adbf6b7_5_138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3" name="Google Shape;913;g2791adbf6b7_5_138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4" name="Google Shape;914;g2791adbf6b7_5_138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5" name="Google Shape;915;g2791adbf6b7_5_138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6" name="Google Shape;916;g2791adbf6b7_5_138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7" name="Google Shape;917;g2791adbf6b7_5_138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8" name="Google Shape;918;g2791adbf6b7_5_138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9" name="Google Shape;919;g2791adbf6b7_5_138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0" name="Google Shape;920;g2791adbf6b7_5_138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21" name="Google Shape;921;g2791adbf6b7_5_1383"/>
            <p:cNvGrpSpPr/>
            <p:nvPr/>
          </p:nvGrpSpPr>
          <p:grpSpPr>
            <a:xfrm>
              <a:off x="2898480" y="5271505"/>
              <a:ext cx="302276" cy="682699"/>
              <a:chOff x="7384246" y="2899703"/>
              <a:chExt cx="626220" cy="1351612"/>
            </a:xfrm>
          </p:grpSpPr>
          <p:sp>
            <p:nvSpPr>
              <p:cNvPr id="922" name="Google Shape;922;g2791adbf6b7_5_138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3" name="Google Shape;923;g2791adbf6b7_5_138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4" name="Google Shape;924;g2791adbf6b7_5_138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5" name="Google Shape;925;g2791adbf6b7_5_138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6" name="Google Shape;926;g2791adbf6b7_5_138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7" name="Google Shape;927;g2791adbf6b7_5_138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8" name="Google Shape;928;g2791adbf6b7_5_138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9" name="Google Shape;929;g2791adbf6b7_5_138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0" name="Google Shape;930;g2791adbf6b7_5_138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1" name="Google Shape;931;g2791adbf6b7_5_138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2" name="Google Shape;932;g2791adbf6b7_5_138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33" name="Google Shape;933;g2791adbf6b7_5_1383"/>
            <p:cNvGrpSpPr/>
            <p:nvPr/>
          </p:nvGrpSpPr>
          <p:grpSpPr>
            <a:xfrm>
              <a:off x="3366518" y="5271505"/>
              <a:ext cx="302276" cy="682699"/>
              <a:chOff x="7384246" y="2899703"/>
              <a:chExt cx="626220" cy="1351612"/>
            </a:xfrm>
          </p:grpSpPr>
          <p:sp>
            <p:nvSpPr>
              <p:cNvPr id="934" name="Google Shape;934;g2791adbf6b7_5_1383"/>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5" name="Google Shape;935;g2791adbf6b7_5_1383"/>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6" name="Google Shape;936;g2791adbf6b7_5_1383"/>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7" name="Google Shape;937;g2791adbf6b7_5_1383"/>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8" name="Google Shape;938;g2791adbf6b7_5_1383"/>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9" name="Google Shape;939;g2791adbf6b7_5_1383"/>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0" name="Google Shape;940;g2791adbf6b7_5_1383"/>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1" name="Google Shape;941;g2791adbf6b7_5_1383"/>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2" name="Google Shape;942;g2791adbf6b7_5_1383"/>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3" name="Google Shape;943;g2791adbf6b7_5_1383"/>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4" name="Google Shape;944;g2791adbf6b7_5_1383"/>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945" name="Google Shape;945;g2791adbf6b7_5_1383"/>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946" name="Google Shape;946;g2791adbf6b7_5_1383"/>
          <p:cNvGrpSpPr/>
          <p:nvPr/>
        </p:nvGrpSpPr>
        <p:grpSpPr>
          <a:xfrm>
            <a:off x="4658166" y="1417975"/>
            <a:ext cx="450448" cy="450448"/>
            <a:chOff x="4266660" y="45289"/>
            <a:chExt cx="768290" cy="768290"/>
          </a:xfrm>
        </p:grpSpPr>
        <p:sp>
          <p:nvSpPr>
            <p:cNvPr id="947" name="Google Shape;947;g2791adbf6b7_5_1383"/>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48" name="Google Shape;948;g2791adbf6b7_5_1383"/>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949" name="Google Shape;949;g2791adbf6b7_5_1383"/>
          <p:cNvGrpSpPr/>
          <p:nvPr/>
        </p:nvGrpSpPr>
        <p:grpSpPr>
          <a:xfrm>
            <a:off x="-4825" y="4066342"/>
            <a:ext cx="12305947" cy="2792619"/>
            <a:chOff x="5766" y="3861713"/>
            <a:chExt cx="12277708" cy="3027886"/>
          </a:xfrm>
        </p:grpSpPr>
        <p:sp>
          <p:nvSpPr>
            <p:cNvPr id="950" name="Google Shape;950;g2791adbf6b7_5_1383"/>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51" name="Google Shape;951;g2791adbf6b7_5_1383"/>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952" name="Google Shape;952;g2791adbf6b7_5_1383"/>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953" name="Google Shape;953;g2791adbf6b7_5_1383"/>
          <p:cNvGrpSpPr/>
          <p:nvPr/>
        </p:nvGrpSpPr>
        <p:grpSpPr>
          <a:xfrm>
            <a:off x="-4825" y="4066338"/>
            <a:ext cx="12211532" cy="2748484"/>
            <a:chOff x="-3146" y="3803882"/>
            <a:chExt cx="12192025" cy="3041032"/>
          </a:xfrm>
        </p:grpSpPr>
        <p:sp>
          <p:nvSpPr>
            <p:cNvPr id="954" name="Google Shape;954;g2791adbf6b7_5_1383"/>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55" name="Google Shape;955;g2791adbf6b7_5_1383"/>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956" name="Google Shape;956;g2791adbf6b7_5_1383"/>
            <p:cNvGrpSpPr/>
            <p:nvPr/>
          </p:nvGrpSpPr>
          <p:grpSpPr>
            <a:xfrm>
              <a:off x="-3121" y="3803882"/>
              <a:ext cx="12192000" cy="3041032"/>
              <a:chOff x="-4876" y="1514485"/>
              <a:chExt cx="12192000" cy="3829050"/>
            </a:xfrm>
          </p:grpSpPr>
          <p:sp>
            <p:nvSpPr>
              <p:cNvPr id="957" name="Google Shape;957;g2791adbf6b7_5_1383"/>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58" name="Google Shape;958;g2791adbf6b7_5_1383"/>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59" name="Google Shape;959;g2791adbf6b7_5_1383"/>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60" name="Google Shape;960;g2791adbf6b7_5_1383"/>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961" name="Google Shape;961;g2791adbf6b7_5_1383"/>
          <p:cNvGrpSpPr/>
          <p:nvPr/>
        </p:nvGrpSpPr>
        <p:grpSpPr>
          <a:xfrm>
            <a:off x="-4825" y="4176235"/>
            <a:ext cx="12208784" cy="2541495"/>
            <a:chOff x="-3146" y="3925479"/>
            <a:chExt cx="12189281" cy="2812010"/>
          </a:xfrm>
        </p:grpSpPr>
        <p:sp>
          <p:nvSpPr>
            <p:cNvPr id="962" name="Google Shape;962;g2791adbf6b7_5_1383"/>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63" name="Google Shape;963;g2791adbf6b7_5_1383"/>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964" name="Google Shape;964;g2791adbf6b7_5_1383"/>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65" name="Google Shape;965;g2791adbf6b7_5_1383"/>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g2791adbf6b7_5_1383"/>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967" name="Google Shape;967;g2791adbf6b7_5_1383"/>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68" name="Google Shape;968;g2791adbf6b7_5_1383"/>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969" name="Google Shape;969;g2791adbf6b7_5_1383"/>
          <p:cNvSpPr txBox="1"/>
          <p:nvPr/>
        </p:nvSpPr>
        <p:spPr>
          <a:xfrm>
            <a:off x="717850" y="26238"/>
            <a:ext cx="1348500" cy="558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970" name="Shape 970"/>
        <p:cNvGrpSpPr/>
        <p:nvPr/>
      </p:nvGrpSpPr>
      <p:grpSpPr>
        <a:xfrm>
          <a:off x="0" y="0"/>
          <a:ext cx="0" cy="0"/>
          <a:chOff x="0" y="0"/>
          <a:chExt cx="0" cy="0"/>
        </a:xfrm>
      </p:grpSpPr>
      <p:sp>
        <p:nvSpPr>
          <p:cNvPr id="971" name="Google Shape;971;g2791adbf6b7_5_1506"/>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2" name="Google Shape;972;g2791adbf6b7_5_1506"/>
          <p:cNvSpPr/>
          <p:nvPr>
            <p:ph idx="2" type="pic"/>
          </p:nvPr>
        </p:nvSpPr>
        <p:spPr>
          <a:xfrm>
            <a:off x="9268565" y="783486"/>
            <a:ext cx="2160000" cy="2664600"/>
          </a:xfrm>
          <a:prstGeom prst="rect">
            <a:avLst/>
          </a:prstGeom>
          <a:solidFill>
            <a:srgbClr val="F2F2F2"/>
          </a:solidFill>
          <a:ln>
            <a:noFill/>
          </a:ln>
        </p:spPr>
      </p:sp>
      <p:sp>
        <p:nvSpPr>
          <p:cNvPr id="973" name="Google Shape;973;g2791adbf6b7_5_1506"/>
          <p:cNvSpPr/>
          <p:nvPr>
            <p:ph idx="3" type="pic"/>
          </p:nvPr>
        </p:nvSpPr>
        <p:spPr>
          <a:xfrm>
            <a:off x="6694434" y="783486"/>
            <a:ext cx="2160000" cy="2664600"/>
          </a:xfrm>
          <a:prstGeom prst="rect">
            <a:avLst/>
          </a:prstGeom>
          <a:solidFill>
            <a:srgbClr val="F2F2F2"/>
          </a:solidFill>
          <a:ln>
            <a:noFill/>
          </a:ln>
        </p:spPr>
      </p:sp>
      <p:sp>
        <p:nvSpPr>
          <p:cNvPr id="974" name="Google Shape;974;g2791adbf6b7_5_1506"/>
          <p:cNvSpPr/>
          <p:nvPr>
            <p:ph idx="4" type="pic"/>
          </p:nvPr>
        </p:nvSpPr>
        <p:spPr>
          <a:xfrm>
            <a:off x="4120304" y="783486"/>
            <a:ext cx="2160000" cy="2664600"/>
          </a:xfrm>
          <a:prstGeom prst="rect">
            <a:avLst/>
          </a:prstGeom>
          <a:solidFill>
            <a:srgbClr val="F2F2F2"/>
          </a:solidFill>
          <a:ln>
            <a:noFill/>
          </a:ln>
        </p:spPr>
      </p:sp>
      <p:sp>
        <p:nvSpPr>
          <p:cNvPr id="975" name="Google Shape;975;g2791adbf6b7_5_1506"/>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976" name="Google Shape;976;g2791adbf6b7_5_1506"/>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977" name="Shape 977"/>
        <p:cNvGrpSpPr/>
        <p:nvPr/>
      </p:nvGrpSpPr>
      <p:grpSpPr>
        <a:xfrm>
          <a:off x="0" y="0"/>
          <a:ext cx="0" cy="0"/>
          <a:chOff x="0" y="0"/>
          <a:chExt cx="0" cy="0"/>
        </a:xfrm>
      </p:grpSpPr>
      <p:sp>
        <p:nvSpPr>
          <p:cNvPr id="978" name="Google Shape;978;g2791adbf6b7_5_1513"/>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9" name="Google Shape;979;g2791adbf6b7_5_1513"/>
          <p:cNvSpPr/>
          <p:nvPr>
            <p:ph idx="2" type="pic"/>
          </p:nvPr>
        </p:nvSpPr>
        <p:spPr>
          <a:xfrm>
            <a:off x="6096000" y="2959216"/>
            <a:ext cx="6096000" cy="2700000"/>
          </a:xfrm>
          <a:prstGeom prst="rect">
            <a:avLst/>
          </a:prstGeom>
          <a:solidFill>
            <a:srgbClr val="F2F2F2"/>
          </a:solidFill>
          <a:ln>
            <a:noFill/>
          </a:ln>
        </p:spPr>
      </p:sp>
      <p:sp>
        <p:nvSpPr>
          <p:cNvPr id="980" name="Google Shape;980;g2791adbf6b7_5_1513"/>
          <p:cNvSpPr/>
          <p:nvPr>
            <p:ph idx="3" type="pic"/>
          </p:nvPr>
        </p:nvSpPr>
        <p:spPr>
          <a:xfrm>
            <a:off x="638175" y="478948"/>
            <a:ext cx="2533800" cy="5741100"/>
          </a:xfrm>
          <a:prstGeom prst="rect">
            <a:avLst/>
          </a:prstGeom>
          <a:solidFill>
            <a:srgbClr val="F2F2F2"/>
          </a:solidFill>
          <a:ln>
            <a:noFill/>
          </a:ln>
        </p:spPr>
      </p:sp>
      <p:pic>
        <p:nvPicPr>
          <p:cNvPr id="981" name="Google Shape;981;g2791adbf6b7_5_151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982" name="Shape 982"/>
        <p:cNvGrpSpPr/>
        <p:nvPr/>
      </p:nvGrpSpPr>
      <p:grpSpPr>
        <a:xfrm>
          <a:off x="0" y="0"/>
          <a:ext cx="0" cy="0"/>
          <a:chOff x="0" y="0"/>
          <a:chExt cx="0" cy="0"/>
        </a:xfrm>
      </p:grpSpPr>
      <p:sp>
        <p:nvSpPr>
          <p:cNvPr id="983" name="Google Shape;983;g2791adbf6b7_5_1518"/>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4" name="Google Shape;984;g2791adbf6b7_5_1518"/>
          <p:cNvSpPr/>
          <p:nvPr>
            <p:ph idx="2" type="pic"/>
          </p:nvPr>
        </p:nvSpPr>
        <p:spPr>
          <a:xfrm>
            <a:off x="1868938" y="1889760"/>
            <a:ext cx="3277800" cy="4968300"/>
          </a:xfrm>
          <a:prstGeom prst="rect">
            <a:avLst/>
          </a:prstGeom>
          <a:solidFill>
            <a:srgbClr val="F2F2F2"/>
          </a:solidFill>
          <a:ln>
            <a:noFill/>
          </a:ln>
        </p:spPr>
      </p:sp>
      <p:sp>
        <p:nvSpPr>
          <p:cNvPr id="985" name="Google Shape;985;g2791adbf6b7_5_1518"/>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6" name="Google Shape;986;g2791adbf6b7_5_1518"/>
          <p:cNvSpPr/>
          <p:nvPr>
            <p:ph idx="3" type="pic"/>
          </p:nvPr>
        </p:nvSpPr>
        <p:spPr>
          <a:xfrm>
            <a:off x="7777707" y="-1"/>
            <a:ext cx="3277800" cy="3648900"/>
          </a:xfrm>
          <a:prstGeom prst="rect">
            <a:avLst/>
          </a:prstGeom>
          <a:solidFill>
            <a:srgbClr val="F2F2F2"/>
          </a:solidFill>
          <a:ln>
            <a:noFill/>
          </a:ln>
        </p:spPr>
      </p:sp>
      <p:pic>
        <p:nvPicPr>
          <p:cNvPr id="987" name="Google Shape;987;g2791adbf6b7_5_151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988" name="Shape 988"/>
        <p:cNvGrpSpPr/>
        <p:nvPr/>
      </p:nvGrpSpPr>
      <p:grpSpPr>
        <a:xfrm>
          <a:off x="0" y="0"/>
          <a:ext cx="0" cy="0"/>
          <a:chOff x="0" y="0"/>
          <a:chExt cx="0" cy="0"/>
        </a:xfrm>
      </p:grpSpPr>
      <p:sp>
        <p:nvSpPr>
          <p:cNvPr id="989" name="Google Shape;989;g2791adbf6b7_5_1524"/>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0" name="Google Shape;990;g2791adbf6b7_5_1524"/>
          <p:cNvSpPr/>
          <p:nvPr>
            <p:ph idx="2" type="pic"/>
          </p:nvPr>
        </p:nvSpPr>
        <p:spPr>
          <a:xfrm>
            <a:off x="1868938" y="1889760"/>
            <a:ext cx="3277800" cy="4968300"/>
          </a:xfrm>
          <a:prstGeom prst="rect">
            <a:avLst/>
          </a:prstGeom>
          <a:solidFill>
            <a:srgbClr val="F2F2F2"/>
          </a:solidFill>
          <a:ln>
            <a:noFill/>
          </a:ln>
        </p:spPr>
      </p:sp>
      <p:sp>
        <p:nvSpPr>
          <p:cNvPr id="991" name="Google Shape;991;g2791adbf6b7_5_1524"/>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2" name="Google Shape;992;g2791adbf6b7_5_1524"/>
          <p:cNvSpPr/>
          <p:nvPr>
            <p:ph idx="3" type="pic"/>
          </p:nvPr>
        </p:nvSpPr>
        <p:spPr>
          <a:xfrm>
            <a:off x="7777707" y="-1"/>
            <a:ext cx="3277800" cy="3648900"/>
          </a:xfrm>
          <a:prstGeom prst="rect">
            <a:avLst/>
          </a:prstGeom>
          <a:solidFill>
            <a:srgbClr val="F2F2F2"/>
          </a:solidFill>
          <a:ln>
            <a:noFill/>
          </a:ln>
        </p:spPr>
      </p:sp>
      <p:pic>
        <p:nvPicPr>
          <p:cNvPr id="993" name="Google Shape;993;g2791adbf6b7_5_152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994" name="Shape 994"/>
        <p:cNvGrpSpPr/>
        <p:nvPr/>
      </p:nvGrpSpPr>
      <p:grpSpPr>
        <a:xfrm>
          <a:off x="0" y="0"/>
          <a:ext cx="0" cy="0"/>
          <a:chOff x="0" y="0"/>
          <a:chExt cx="0" cy="0"/>
        </a:xfrm>
      </p:grpSpPr>
      <p:sp>
        <p:nvSpPr>
          <p:cNvPr id="995" name="Google Shape;995;g2791adbf6b7_5_1530"/>
          <p:cNvSpPr/>
          <p:nvPr>
            <p:ph idx="2" type="pic"/>
          </p:nvPr>
        </p:nvSpPr>
        <p:spPr>
          <a:xfrm>
            <a:off x="3439889" y="1"/>
            <a:ext cx="2520000" cy="4725000"/>
          </a:xfrm>
          <a:prstGeom prst="rect">
            <a:avLst/>
          </a:prstGeom>
          <a:solidFill>
            <a:srgbClr val="F2F2F2"/>
          </a:solidFill>
          <a:ln>
            <a:noFill/>
          </a:ln>
        </p:spPr>
      </p:sp>
      <p:sp>
        <p:nvSpPr>
          <p:cNvPr id="996" name="Google Shape;996;g2791adbf6b7_5_1530"/>
          <p:cNvSpPr/>
          <p:nvPr>
            <p:ph idx="3" type="pic"/>
          </p:nvPr>
        </p:nvSpPr>
        <p:spPr>
          <a:xfrm>
            <a:off x="6235774" y="692696"/>
            <a:ext cx="2520000" cy="6165300"/>
          </a:xfrm>
          <a:prstGeom prst="rect">
            <a:avLst/>
          </a:prstGeom>
          <a:solidFill>
            <a:srgbClr val="F2F2F2"/>
          </a:solidFill>
          <a:ln>
            <a:noFill/>
          </a:ln>
        </p:spPr>
      </p:sp>
      <p:pic>
        <p:nvPicPr>
          <p:cNvPr id="997" name="Google Shape;997;g2791adbf6b7_5_153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998" name="Shape 998"/>
        <p:cNvGrpSpPr/>
        <p:nvPr/>
      </p:nvGrpSpPr>
      <p:grpSpPr>
        <a:xfrm>
          <a:off x="0" y="0"/>
          <a:ext cx="0" cy="0"/>
          <a:chOff x="0" y="0"/>
          <a:chExt cx="0" cy="0"/>
        </a:xfrm>
      </p:grpSpPr>
      <p:sp>
        <p:nvSpPr>
          <p:cNvPr id="999" name="Google Shape;999;g2791adbf6b7_5_1534"/>
          <p:cNvSpPr/>
          <p:nvPr>
            <p:ph idx="2" type="pic"/>
          </p:nvPr>
        </p:nvSpPr>
        <p:spPr>
          <a:xfrm>
            <a:off x="4092000" y="0"/>
            <a:ext cx="8100000" cy="3960000"/>
          </a:xfrm>
          <a:prstGeom prst="rect">
            <a:avLst/>
          </a:prstGeom>
          <a:solidFill>
            <a:srgbClr val="F2F2F2"/>
          </a:solidFill>
          <a:ln>
            <a:noFill/>
          </a:ln>
        </p:spPr>
      </p:sp>
      <p:sp>
        <p:nvSpPr>
          <p:cNvPr id="1000" name="Google Shape;1000;g2791adbf6b7_5_1534"/>
          <p:cNvSpPr/>
          <p:nvPr>
            <p:ph idx="3" type="pic"/>
          </p:nvPr>
        </p:nvSpPr>
        <p:spPr>
          <a:xfrm>
            <a:off x="0" y="3960000"/>
            <a:ext cx="4092000" cy="2898000"/>
          </a:xfrm>
          <a:prstGeom prst="rect">
            <a:avLst/>
          </a:prstGeom>
          <a:solidFill>
            <a:srgbClr val="F2F2F2"/>
          </a:solidFill>
          <a:ln>
            <a:noFill/>
          </a:ln>
        </p:spPr>
      </p:sp>
      <p:sp>
        <p:nvSpPr>
          <p:cNvPr id="1001" name="Google Shape;1001;g2791adbf6b7_5_1534"/>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1002" name="Google Shape;1002;g2791adbf6b7_5_1534"/>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1003" name="Shape 1003"/>
        <p:cNvGrpSpPr/>
        <p:nvPr/>
      </p:nvGrpSpPr>
      <p:grpSpPr>
        <a:xfrm>
          <a:off x="0" y="0"/>
          <a:ext cx="0" cy="0"/>
          <a:chOff x="0" y="0"/>
          <a:chExt cx="0" cy="0"/>
        </a:xfrm>
      </p:grpSpPr>
      <p:sp>
        <p:nvSpPr>
          <p:cNvPr id="1004" name="Google Shape;1004;g2791adbf6b7_5_1539"/>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5" name="Google Shape;1005;g2791adbf6b7_5_1539"/>
          <p:cNvSpPr/>
          <p:nvPr>
            <p:ph idx="2" type="pic"/>
          </p:nvPr>
        </p:nvSpPr>
        <p:spPr>
          <a:xfrm>
            <a:off x="0" y="0"/>
            <a:ext cx="7734300" cy="6858000"/>
          </a:xfrm>
          <a:prstGeom prst="rect">
            <a:avLst/>
          </a:prstGeom>
          <a:solidFill>
            <a:srgbClr val="F2F2F2"/>
          </a:solidFill>
          <a:ln>
            <a:noFill/>
          </a:ln>
        </p:spPr>
      </p:sp>
      <p:pic>
        <p:nvPicPr>
          <p:cNvPr id="1006" name="Google Shape;1006;g2791adbf6b7_5_153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5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69" name="Google Shape;69;p50"/>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1007" name="Shape 1007"/>
        <p:cNvGrpSpPr/>
        <p:nvPr/>
      </p:nvGrpSpPr>
      <p:grpSpPr>
        <a:xfrm>
          <a:off x="0" y="0"/>
          <a:ext cx="0" cy="0"/>
          <a:chOff x="0" y="0"/>
          <a:chExt cx="0" cy="0"/>
        </a:xfrm>
      </p:grpSpPr>
      <p:sp>
        <p:nvSpPr>
          <p:cNvPr id="1008" name="Google Shape;1008;g2791adbf6b7_5_1543"/>
          <p:cNvSpPr/>
          <p:nvPr>
            <p:ph idx="2" type="pic"/>
          </p:nvPr>
        </p:nvSpPr>
        <p:spPr>
          <a:xfrm>
            <a:off x="0" y="0"/>
            <a:ext cx="12192000" cy="6858000"/>
          </a:xfrm>
          <a:prstGeom prst="parallelogram">
            <a:avLst>
              <a:gd fmla="val 90695" name="adj"/>
            </a:avLst>
          </a:prstGeom>
          <a:solidFill>
            <a:srgbClr val="F2F2F2"/>
          </a:solidFill>
          <a:ln>
            <a:noFill/>
          </a:ln>
        </p:spPr>
      </p:sp>
      <p:pic>
        <p:nvPicPr>
          <p:cNvPr id="1009" name="Google Shape;1009;g2791adbf6b7_5_154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1010" name="Shape 1010"/>
        <p:cNvGrpSpPr/>
        <p:nvPr/>
      </p:nvGrpSpPr>
      <p:grpSpPr>
        <a:xfrm>
          <a:off x="0" y="0"/>
          <a:ext cx="0" cy="0"/>
          <a:chOff x="0" y="0"/>
          <a:chExt cx="0" cy="0"/>
        </a:xfrm>
      </p:grpSpPr>
      <p:sp>
        <p:nvSpPr>
          <p:cNvPr id="1011" name="Google Shape;1011;g2791adbf6b7_5_1546"/>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2" name="Google Shape;1012;g2791adbf6b7_5_1546"/>
          <p:cNvSpPr/>
          <p:nvPr>
            <p:ph idx="2" type="pic"/>
          </p:nvPr>
        </p:nvSpPr>
        <p:spPr>
          <a:xfrm>
            <a:off x="732721" y="548680"/>
            <a:ext cx="5040000" cy="5040000"/>
          </a:xfrm>
          <a:prstGeom prst="rect">
            <a:avLst/>
          </a:prstGeom>
          <a:solidFill>
            <a:srgbClr val="F2F2F2"/>
          </a:solidFill>
          <a:ln>
            <a:noFill/>
          </a:ln>
        </p:spPr>
      </p:sp>
      <p:pic>
        <p:nvPicPr>
          <p:cNvPr id="1013" name="Google Shape;1013;g2791adbf6b7_5_154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1014" name="Shape 1014"/>
        <p:cNvGrpSpPr/>
        <p:nvPr/>
      </p:nvGrpSpPr>
      <p:grpSpPr>
        <a:xfrm>
          <a:off x="0" y="0"/>
          <a:ext cx="0" cy="0"/>
          <a:chOff x="0" y="0"/>
          <a:chExt cx="0" cy="0"/>
        </a:xfrm>
      </p:grpSpPr>
      <p:sp>
        <p:nvSpPr>
          <p:cNvPr id="1015" name="Google Shape;1015;g2791adbf6b7_5_1550"/>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6" name="Google Shape;1016;g2791adbf6b7_5_1550"/>
          <p:cNvSpPr/>
          <p:nvPr>
            <p:ph idx="2" type="pic"/>
          </p:nvPr>
        </p:nvSpPr>
        <p:spPr>
          <a:xfrm>
            <a:off x="0" y="0"/>
            <a:ext cx="12192000" cy="3265800"/>
          </a:xfrm>
          <a:prstGeom prst="rect">
            <a:avLst/>
          </a:prstGeom>
          <a:solidFill>
            <a:srgbClr val="F2F2F2"/>
          </a:solidFill>
          <a:ln>
            <a:noFill/>
          </a:ln>
        </p:spPr>
      </p:sp>
      <p:sp>
        <p:nvSpPr>
          <p:cNvPr id="1017" name="Google Shape;1017;g2791adbf6b7_5_1550"/>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018" name="Google Shape;1018;g2791adbf6b7_5_1550"/>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1019" name="Shape 1019"/>
        <p:cNvGrpSpPr/>
        <p:nvPr/>
      </p:nvGrpSpPr>
      <p:grpSpPr>
        <a:xfrm>
          <a:off x="0" y="0"/>
          <a:ext cx="0" cy="0"/>
          <a:chOff x="0" y="0"/>
          <a:chExt cx="0" cy="0"/>
        </a:xfrm>
      </p:grpSpPr>
      <p:sp>
        <p:nvSpPr>
          <p:cNvPr id="1020" name="Google Shape;1020;g2791adbf6b7_5_1555"/>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1" name="Google Shape;1021;g2791adbf6b7_5_1555"/>
          <p:cNvSpPr/>
          <p:nvPr>
            <p:ph idx="2" type="pic"/>
          </p:nvPr>
        </p:nvSpPr>
        <p:spPr>
          <a:xfrm>
            <a:off x="5724525" y="0"/>
            <a:ext cx="6467400" cy="6858000"/>
          </a:xfrm>
          <a:prstGeom prst="rect">
            <a:avLst/>
          </a:prstGeom>
          <a:solidFill>
            <a:srgbClr val="F2F2F2"/>
          </a:solidFill>
          <a:ln>
            <a:noFill/>
          </a:ln>
        </p:spPr>
      </p:sp>
      <p:pic>
        <p:nvPicPr>
          <p:cNvPr id="1022" name="Google Shape;1022;g2791adbf6b7_5_1555"/>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1023" name="Shape 1023"/>
        <p:cNvGrpSpPr/>
        <p:nvPr/>
      </p:nvGrpSpPr>
      <p:grpSpPr>
        <a:xfrm>
          <a:off x="0" y="0"/>
          <a:ext cx="0" cy="0"/>
          <a:chOff x="0" y="0"/>
          <a:chExt cx="0" cy="0"/>
        </a:xfrm>
      </p:grpSpPr>
      <p:sp>
        <p:nvSpPr>
          <p:cNvPr id="1024" name="Google Shape;1024;g2791adbf6b7_5_1559"/>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5" name="Google Shape;1025;g2791adbf6b7_5_1559"/>
          <p:cNvSpPr/>
          <p:nvPr>
            <p:ph idx="2" type="pic"/>
          </p:nvPr>
        </p:nvSpPr>
        <p:spPr>
          <a:xfrm>
            <a:off x="588679" y="458495"/>
            <a:ext cx="9358500" cy="5370000"/>
          </a:xfrm>
          <a:prstGeom prst="rect">
            <a:avLst/>
          </a:prstGeom>
          <a:solidFill>
            <a:srgbClr val="F2F2F2"/>
          </a:solidFill>
          <a:ln>
            <a:noFill/>
          </a:ln>
        </p:spPr>
      </p:sp>
      <p:pic>
        <p:nvPicPr>
          <p:cNvPr id="1026" name="Google Shape;1026;g2791adbf6b7_5_155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1027" name="Shape 1027"/>
        <p:cNvGrpSpPr/>
        <p:nvPr/>
      </p:nvGrpSpPr>
      <p:grpSpPr>
        <a:xfrm>
          <a:off x="0" y="0"/>
          <a:ext cx="0" cy="0"/>
          <a:chOff x="0" y="0"/>
          <a:chExt cx="0" cy="0"/>
        </a:xfrm>
      </p:grpSpPr>
      <p:pic>
        <p:nvPicPr>
          <p:cNvPr id="1028" name="Google Shape;1028;g2791adbf6b7_5_156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1029" name="Shape 1029"/>
        <p:cNvGrpSpPr/>
        <p:nvPr/>
      </p:nvGrpSpPr>
      <p:grpSpPr>
        <a:xfrm>
          <a:off x="0" y="0"/>
          <a:ext cx="0" cy="0"/>
          <a:chOff x="0" y="0"/>
          <a:chExt cx="0" cy="0"/>
        </a:xfrm>
      </p:grpSpPr>
      <p:sp>
        <p:nvSpPr>
          <p:cNvPr id="1030" name="Google Shape;1030;g2791adbf6b7_5_1565"/>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1" name="Google Shape;1031;g2791adbf6b7_5_1565"/>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1032" name="Google Shape;1032;g2791adbf6b7_5_1565"/>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1033" name="Google Shape;1033;g2791adbf6b7_5_1565"/>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1034" name="Google Shape;1034;g2791adbf6b7_5_1565"/>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1035" name="Google Shape;1035;g2791adbf6b7_5_1565"/>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1036" name="Google Shape;1036;g2791adbf6b7_5_1565"/>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037" name="Google Shape;1037;g2791adbf6b7_5_1565"/>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1038" name="Google Shape;1038;g2791adbf6b7_5_156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1039" name="Shape 1039"/>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1040" name="Shape 1040"/>
        <p:cNvGrpSpPr/>
        <p:nvPr/>
      </p:nvGrpSpPr>
      <p:grpSpPr>
        <a:xfrm>
          <a:off x="0" y="0"/>
          <a:ext cx="0" cy="0"/>
          <a:chOff x="0" y="0"/>
          <a:chExt cx="0" cy="0"/>
        </a:xfrm>
      </p:grpSpPr>
      <p:sp>
        <p:nvSpPr>
          <p:cNvPr id="1041" name="Google Shape;1041;g2791adbf6b7_5_1576"/>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042" name="Google Shape;1042;g2791adbf6b7_5_1576"/>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1043" name="Google Shape;1043;g2791adbf6b7_5_1576"/>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1044" name="Google Shape;1044;g2791adbf6b7_5_1576"/>
          <p:cNvGrpSpPr/>
          <p:nvPr/>
        </p:nvGrpSpPr>
        <p:grpSpPr>
          <a:xfrm>
            <a:off x="11318064" y="6310966"/>
            <a:ext cx="544373" cy="449834"/>
            <a:chOff x="11127266" y="6186351"/>
            <a:chExt cx="695240" cy="574500"/>
          </a:xfrm>
        </p:grpSpPr>
        <p:sp>
          <p:nvSpPr>
            <p:cNvPr id="1045" name="Google Shape;1045;g2791adbf6b7_5_1576"/>
            <p:cNvSpPr/>
            <p:nvPr/>
          </p:nvSpPr>
          <p:spPr>
            <a:xfrm flipH="1">
              <a:off x="11127266" y="630099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g2791adbf6b7_5_1576"/>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g2791adbf6b7_5_1576"/>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g2791adbf6b7_5_1576"/>
          <p:cNvGrpSpPr/>
          <p:nvPr/>
        </p:nvGrpSpPr>
        <p:grpSpPr>
          <a:xfrm>
            <a:off x="11537985" y="6310044"/>
            <a:ext cx="545253" cy="449833"/>
            <a:chOff x="11320559" y="6185161"/>
            <a:chExt cx="696364" cy="574500"/>
          </a:xfrm>
        </p:grpSpPr>
        <p:sp>
          <p:nvSpPr>
            <p:cNvPr id="1049" name="Google Shape;1049;g2791adbf6b7_5_1576"/>
            <p:cNvSpPr/>
            <p:nvPr/>
          </p:nvSpPr>
          <p:spPr>
            <a:xfrm>
              <a:off x="11633223" y="630098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g2791adbf6b7_5_1576"/>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g2791adbf6b7_5_1576"/>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2" name="Google Shape;1052;g2791adbf6b7_5_1576"/>
          <p:cNvSpPr/>
          <p:nvPr/>
        </p:nvSpPr>
        <p:spPr>
          <a:xfrm>
            <a:off x="11474780"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3" name="Google Shape;1053;g2791adbf6b7_5_1576"/>
          <p:cNvGrpSpPr/>
          <p:nvPr/>
        </p:nvGrpSpPr>
        <p:grpSpPr>
          <a:xfrm>
            <a:off x="11589866" y="6364860"/>
            <a:ext cx="217178" cy="355351"/>
            <a:chOff x="11157555" y="6024051"/>
            <a:chExt cx="370295" cy="605884"/>
          </a:xfrm>
        </p:grpSpPr>
        <p:sp>
          <p:nvSpPr>
            <p:cNvPr id="1054" name="Google Shape;1054;g2791adbf6b7_5_1576"/>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55" name="Google Shape;1055;g2791adbf6b7_5_1576"/>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56" name="Google Shape;1056;g2791adbf6b7_5_1576"/>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057" name="Shape 1057"/>
        <p:cNvGrpSpPr/>
        <p:nvPr/>
      </p:nvGrpSpPr>
      <p:grpSpPr>
        <a:xfrm>
          <a:off x="0" y="0"/>
          <a:ext cx="0" cy="0"/>
          <a:chOff x="0" y="0"/>
          <a:chExt cx="0" cy="0"/>
        </a:xfrm>
      </p:grpSpPr>
      <p:pic>
        <p:nvPicPr>
          <p:cNvPr id="1058" name="Google Shape;1058;g2791adbf6b7_5_159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5.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22" Type="http://schemas.openxmlformats.org/officeDocument/2006/relationships/slideLayout" Target="../slideLayouts/slideLayout36.xml"/><Relationship Id="rId21" Type="http://schemas.openxmlformats.org/officeDocument/2006/relationships/slideLayout" Target="../slideLayouts/slideLayout35.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28" Type="http://schemas.openxmlformats.org/officeDocument/2006/relationships/slideLayout" Target="../slideLayouts/slideLayout42.xml"/><Relationship Id="rId27" Type="http://schemas.openxmlformats.org/officeDocument/2006/relationships/slideLayout" Target="../slideLayouts/slideLayout4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29" Type="http://schemas.openxmlformats.org/officeDocument/2006/relationships/slideLayout" Target="../slideLayouts/slideLayout43.xml"/><Relationship Id="rId7" Type="http://schemas.openxmlformats.org/officeDocument/2006/relationships/slideLayout" Target="../slideLayouts/slideLayout21.xml"/><Relationship Id="rId8" Type="http://schemas.openxmlformats.org/officeDocument/2006/relationships/slideLayout" Target="../slideLayouts/slideLayout22.xml"/><Relationship Id="rId31" Type="http://schemas.openxmlformats.org/officeDocument/2006/relationships/slideLayout" Target="../slideLayouts/slideLayout45.xml"/><Relationship Id="rId30" Type="http://schemas.openxmlformats.org/officeDocument/2006/relationships/slideLayout" Target="../slideLayouts/slideLayout44.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32" Type="http://schemas.openxmlformats.org/officeDocument/2006/relationships/theme" Target="../theme/theme7.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theme" Target="../theme/theme2.xml"/><Relationship Id="rId1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92.xml"/><Relationship Id="rId22" Type="http://schemas.openxmlformats.org/officeDocument/2006/relationships/slideLayout" Target="../slideLayouts/slideLayout94.xml"/><Relationship Id="rId21" Type="http://schemas.openxmlformats.org/officeDocument/2006/relationships/slideLayout" Target="../slideLayouts/slideLayout93.xml"/><Relationship Id="rId24" Type="http://schemas.openxmlformats.org/officeDocument/2006/relationships/slideLayout" Target="../slideLayouts/slideLayout96.xml"/><Relationship Id="rId23" Type="http://schemas.openxmlformats.org/officeDocument/2006/relationships/slideLayout" Target="../slideLayouts/slideLayout95.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26" Type="http://schemas.openxmlformats.org/officeDocument/2006/relationships/slideLayout" Target="../slideLayouts/slideLayout98.xml"/><Relationship Id="rId25" Type="http://schemas.openxmlformats.org/officeDocument/2006/relationships/slideLayout" Target="../slideLayouts/slideLayout97.xml"/><Relationship Id="rId28" Type="http://schemas.openxmlformats.org/officeDocument/2006/relationships/slideLayout" Target="../slideLayouts/slideLayout100.xml"/><Relationship Id="rId27" Type="http://schemas.openxmlformats.org/officeDocument/2006/relationships/slideLayout" Target="../slideLayouts/slideLayout99.xml"/><Relationship Id="rId5" Type="http://schemas.openxmlformats.org/officeDocument/2006/relationships/slideLayout" Target="../slideLayouts/slideLayout77.xml"/><Relationship Id="rId6" Type="http://schemas.openxmlformats.org/officeDocument/2006/relationships/slideLayout" Target="../slideLayouts/slideLayout78.xml"/><Relationship Id="rId29" Type="http://schemas.openxmlformats.org/officeDocument/2006/relationships/slideLayout" Target="../slideLayouts/slideLayout101.xml"/><Relationship Id="rId7" Type="http://schemas.openxmlformats.org/officeDocument/2006/relationships/slideLayout" Target="../slideLayouts/slideLayout79.xml"/><Relationship Id="rId8" Type="http://schemas.openxmlformats.org/officeDocument/2006/relationships/slideLayout" Target="../slideLayouts/slideLayout80.xml"/><Relationship Id="rId31" Type="http://schemas.openxmlformats.org/officeDocument/2006/relationships/slideLayout" Target="../slideLayouts/slideLayout103.xml"/><Relationship Id="rId30" Type="http://schemas.openxmlformats.org/officeDocument/2006/relationships/slideLayout" Target="../slideLayouts/slideLayout102.xml"/><Relationship Id="rId11" Type="http://schemas.openxmlformats.org/officeDocument/2006/relationships/slideLayout" Target="../slideLayouts/slideLayout83.xml"/><Relationship Id="rId33" Type="http://schemas.openxmlformats.org/officeDocument/2006/relationships/slideLayout" Target="../slideLayouts/slideLayout105.xml"/><Relationship Id="rId10" Type="http://schemas.openxmlformats.org/officeDocument/2006/relationships/slideLayout" Target="../slideLayouts/slideLayout82.xml"/><Relationship Id="rId32" Type="http://schemas.openxmlformats.org/officeDocument/2006/relationships/slideLayout" Target="../slideLayouts/slideLayout104.xml"/><Relationship Id="rId13" Type="http://schemas.openxmlformats.org/officeDocument/2006/relationships/slideLayout" Target="../slideLayouts/slideLayout85.xml"/><Relationship Id="rId35" Type="http://schemas.openxmlformats.org/officeDocument/2006/relationships/slideLayout" Target="../slideLayouts/slideLayout107.xml"/><Relationship Id="rId12" Type="http://schemas.openxmlformats.org/officeDocument/2006/relationships/slideLayout" Target="../slideLayouts/slideLayout84.xml"/><Relationship Id="rId34" Type="http://schemas.openxmlformats.org/officeDocument/2006/relationships/slideLayout" Target="../slideLayouts/slideLayout106.xml"/><Relationship Id="rId15" Type="http://schemas.openxmlformats.org/officeDocument/2006/relationships/slideLayout" Target="../slideLayouts/slideLayout87.xml"/><Relationship Id="rId14" Type="http://schemas.openxmlformats.org/officeDocument/2006/relationships/slideLayout" Target="../slideLayouts/slideLayout86.xml"/><Relationship Id="rId36" Type="http://schemas.openxmlformats.org/officeDocument/2006/relationships/theme" Target="../theme/theme6.xml"/><Relationship Id="rId17" Type="http://schemas.openxmlformats.org/officeDocument/2006/relationships/slideLayout" Target="../slideLayouts/slideLayout89.xml"/><Relationship Id="rId16" Type="http://schemas.openxmlformats.org/officeDocument/2006/relationships/slideLayout" Target="../slideLayouts/slideLayout88.xml"/><Relationship Id="rId19" Type="http://schemas.openxmlformats.org/officeDocument/2006/relationships/slideLayout" Target="../slideLayouts/slideLayout91.xml"/><Relationship Id="rId18"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27.xml"/><Relationship Id="rId22" Type="http://schemas.openxmlformats.org/officeDocument/2006/relationships/slideLayout" Target="../slideLayouts/slideLayout129.xml"/><Relationship Id="rId21" Type="http://schemas.openxmlformats.org/officeDocument/2006/relationships/slideLayout" Target="../slideLayouts/slideLayout128.xml"/><Relationship Id="rId24" Type="http://schemas.openxmlformats.org/officeDocument/2006/relationships/slideLayout" Target="../slideLayouts/slideLayout131.xml"/><Relationship Id="rId23" Type="http://schemas.openxmlformats.org/officeDocument/2006/relationships/slideLayout" Target="../slideLayouts/slideLayout130.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26" Type="http://schemas.openxmlformats.org/officeDocument/2006/relationships/slideLayout" Target="../slideLayouts/slideLayout133.xml"/><Relationship Id="rId25" Type="http://schemas.openxmlformats.org/officeDocument/2006/relationships/slideLayout" Target="../slideLayouts/slideLayout132.xml"/><Relationship Id="rId28" Type="http://schemas.openxmlformats.org/officeDocument/2006/relationships/slideLayout" Target="../slideLayouts/slideLayout135.xml"/><Relationship Id="rId27" Type="http://schemas.openxmlformats.org/officeDocument/2006/relationships/slideLayout" Target="../slideLayouts/slideLayout134.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29" Type="http://schemas.openxmlformats.org/officeDocument/2006/relationships/slideLayout" Target="../slideLayouts/slideLayout136.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31" Type="http://schemas.openxmlformats.org/officeDocument/2006/relationships/slideLayout" Target="../slideLayouts/slideLayout138.xml"/><Relationship Id="rId30" Type="http://schemas.openxmlformats.org/officeDocument/2006/relationships/slideLayout" Target="../slideLayouts/slideLayout137.xml"/><Relationship Id="rId11" Type="http://schemas.openxmlformats.org/officeDocument/2006/relationships/slideLayout" Target="../slideLayouts/slideLayout118.xml"/><Relationship Id="rId33" Type="http://schemas.openxmlformats.org/officeDocument/2006/relationships/slideLayout" Target="../slideLayouts/slideLayout140.xml"/><Relationship Id="rId10" Type="http://schemas.openxmlformats.org/officeDocument/2006/relationships/slideLayout" Target="../slideLayouts/slideLayout117.xml"/><Relationship Id="rId32" Type="http://schemas.openxmlformats.org/officeDocument/2006/relationships/slideLayout" Target="../slideLayouts/slideLayout139.xml"/><Relationship Id="rId13" Type="http://schemas.openxmlformats.org/officeDocument/2006/relationships/slideLayout" Target="../slideLayouts/slideLayout120.xml"/><Relationship Id="rId35" Type="http://schemas.openxmlformats.org/officeDocument/2006/relationships/theme" Target="../theme/theme3.xml"/><Relationship Id="rId12" Type="http://schemas.openxmlformats.org/officeDocument/2006/relationships/slideLayout" Target="../slideLayouts/slideLayout119.xml"/><Relationship Id="rId34" Type="http://schemas.openxmlformats.org/officeDocument/2006/relationships/slideLayout" Target="../slideLayouts/slideLayout141.xml"/><Relationship Id="rId15" Type="http://schemas.openxmlformats.org/officeDocument/2006/relationships/slideLayout" Target="../slideLayouts/slideLayout122.xml"/><Relationship Id="rId14" Type="http://schemas.openxmlformats.org/officeDocument/2006/relationships/slideLayout" Target="../slideLayouts/slideLayout121.xml"/><Relationship Id="rId17" Type="http://schemas.openxmlformats.org/officeDocument/2006/relationships/slideLayout" Target="../slideLayouts/slideLayout124.xml"/><Relationship Id="rId16" Type="http://schemas.openxmlformats.org/officeDocument/2006/relationships/slideLayout" Target="../slideLayouts/slideLayout123.xml"/><Relationship Id="rId19" Type="http://schemas.openxmlformats.org/officeDocument/2006/relationships/slideLayout" Target="../slideLayouts/slideLayout126.xml"/><Relationship Id="rId18"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 name="Google Shape;1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6" name="Google Shape;226;p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227" name="Google Shape;227;p4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28" name="Google Shape;228;p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29" name="Google Shape;229;p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0" name="Shape 430"/>
        <p:cNvGrpSpPr/>
        <p:nvPr/>
      </p:nvGrpSpPr>
      <p:grpSpPr>
        <a:xfrm>
          <a:off x="0" y="0"/>
          <a:ext cx="0" cy="0"/>
          <a:chOff x="0" y="0"/>
          <a:chExt cx="0" cy="0"/>
        </a:xfrm>
      </p:grpSpPr>
      <p:sp>
        <p:nvSpPr>
          <p:cNvPr id="431" name="Google Shape;431;p25"/>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Bebas Neue"/>
              <a:buNone/>
              <a:defRPr b="0" i="0" sz="44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2" name="Google Shape;432;p25"/>
          <p:cNvSpPr txBox="1"/>
          <p:nvPr>
            <p:ph idx="1" type="body"/>
          </p:nvPr>
        </p:nvSpPr>
        <p:spPr>
          <a:xfrm>
            <a:off x="838200" y="3125508"/>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Comfortaa"/>
              <a:buChar char="•"/>
              <a:defRPr b="0" i="0" sz="2400" u="none" cap="none" strike="noStrike">
                <a:solidFill>
                  <a:schemeClr val="dk1"/>
                </a:solidFill>
                <a:latin typeface="Comfortaa"/>
                <a:ea typeface="Comfortaa"/>
                <a:cs typeface="Comfortaa"/>
                <a:sym typeface="Comfortaa"/>
              </a:defRPr>
            </a:lvl1pPr>
            <a:lvl2pPr indent="-355600" lvl="1" marL="914400" marR="0" rtl="0" algn="l">
              <a:lnSpc>
                <a:spcPct val="90000"/>
              </a:lnSpc>
              <a:spcBef>
                <a:spcPts val="500"/>
              </a:spcBef>
              <a:spcAft>
                <a:spcPts val="0"/>
              </a:spcAft>
              <a:buClr>
                <a:schemeClr val="dk1"/>
              </a:buClr>
              <a:buSzPts val="2000"/>
              <a:buFont typeface="Comfortaa"/>
              <a:buChar char="•"/>
              <a:defRPr b="0" i="0" sz="2000" u="none" cap="none" strike="noStrike">
                <a:solidFill>
                  <a:schemeClr val="dk1"/>
                </a:solidFill>
                <a:latin typeface="Comfortaa"/>
                <a:ea typeface="Comfortaa"/>
                <a:cs typeface="Comfortaa"/>
                <a:sym typeface="Comfortaa"/>
              </a:defRPr>
            </a:lvl2pPr>
            <a:lvl3pPr indent="-342900" lvl="2" marL="1371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3pPr>
            <a:lvl4pPr indent="-330200" lvl="3" marL="1828800" marR="0" rtl="0" algn="l">
              <a:lnSpc>
                <a:spcPct val="90000"/>
              </a:lnSpc>
              <a:spcBef>
                <a:spcPts val="5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17500" lvl="4" marL="2286000" marR="0" rtl="0" algn="l">
              <a:lnSpc>
                <a:spcPct val="90000"/>
              </a:lnSpc>
              <a:spcBef>
                <a:spcPts val="500"/>
              </a:spcBef>
              <a:spcAft>
                <a:spcPts val="0"/>
              </a:spcAft>
              <a:buClr>
                <a:schemeClr val="dk1"/>
              </a:buClr>
              <a:buSzPts val="1400"/>
              <a:buFont typeface="Comfortaa"/>
              <a:buChar char="•"/>
              <a:defRPr b="0" i="0" sz="1400" u="none" cap="none" strike="noStrike">
                <a:solidFill>
                  <a:schemeClr val="dk1"/>
                </a:solidFill>
                <a:latin typeface="Comfortaa"/>
                <a:ea typeface="Comfortaa"/>
                <a:cs typeface="Comfortaa"/>
                <a:sym typeface="Comfortaa"/>
              </a:defRPr>
            </a:lvl5pPr>
            <a:lvl6pPr indent="-342900" lvl="5" marL="27432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6pPr>
            <a:lvl7pPr indent="-342900" lvl="6" marL="32004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7pPr>
            <a:lvl8pPr indent="-342900" lvl="7" marL="3657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8pPr>
            <a:lvl9pPr indent="-342900" lvl="8" marL="41148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9pPr>
          </a:lstStyle>
          <a:p/>
        </p:txBody>
      </p:sp>
      <p:sp>
        <p:nvSpPr>
          <p:cNvPr id="433" name="Google Shape;43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4" name="Google Shape;43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5" name="Google Shape;43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436" name="Google Shape;436;p25"/>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437" name="Google Shape;437;p25"/>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sp>
        <p:nvSpPr>
          <p:cNvPr id="573" name="Google Shape;573;ge5b803d4b7_0_123"/>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Bebas Neue"/>
              <a:buNone/>
              <a:defRPr b="0" i="0" sz="44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4" name="Google Shape;574;ge5b803d4b7_0_123"/>
          <p:cNvSpPr txBox="1"/>
          <p:nvPr>
            <p:ph idx="1" type="body"/>
          </p:nvPr>
        </p:nvSpPr>
        <p:spPr>
          <a:xfrm>
            <a:off x="838200" y="3125508"/>
            <a:ext cx="105156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Comfortaa"/>
              <a:buChar char="•"/>
              <a:defRPr b="0" i="0" sz="2400" u="none" cap="none" strike="noStrike">
                <a:solidFill>
                  <a:schemeClr val="dk1"/>
                </a:solidFill>
                <a:latin typeface="Comfortaa"/>
                <a:ea typeface="Comfortaa"/>
                <a:cs typeface="Comfortaa"/>
                <a:sym typeface="Comfortaa"/>
              </a:defRPr>
            </a:lvl1pPr>
            <a:lvl2pPr indent="-355600" lvl="1" marL="914400" marR="0" rtl="0" algn="l">
              <a:lnSpc>
                <a:spcPct val="90000"/>
              </a:lnSpc>
              <a:spcBef>
                <a:spcPts val="500"/>
              </a:spcBef>
              <a:spcAft>
                <a:spcPts val="0"/>
              </a:spcAft>
              <a:buClr>
                <a:schemeClr val="dk1"/>
              </a:buClr>
              <a:buSzPts val="2000"/>
              <a:buFont typeface="Comfortaa"/>
              <a:buChar char="•"/>
              <a:defRPr b="0" i="0" sz="2000" u="none" cap="none" strike="noStrike">
                <a:solidFill>
                  <a:schemeClr val="dk1"/>
                </a:solidFill>
                <a:latin typeface="Comfortaa"/>
                <a:ea typeface="Comfortaa"/>
                <a:cs typeface="Comfortaa"/>
                <a:sym typeface="Comfortaa"/>
              </a:defRPr>
            </a:lvl2pPr>
            <a:lvl3pPr indent="-342900" lvl="2" marL="1371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3pPr>
            <a:lvl4pPr indent="-330200" lvl="3" marL="1828800" marR="0" rtl="0" algn="l">
              <a:lnSpc>
                <a:spcPct val="90000"/>
              </a:lnSpc>
              <a:spcBef>
                <a:spcPts val="5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17500" lvl="4" marL="2286000" marR="0" rtl="0" algn="l">
              <a:lnSpc>
                <a:spcPct val="90000"/>
              </a:lnSpc>
              <a:spcBef>
                <a:spcPts val="500"/>
              </a:spcBef>
              <a:spcAft>
                <a:spcPts val="0"/>
              </a:spcAft>
              <a:buClr>
                <a:schemeClr val="dk1"/>
              </a:buClr>
              <a:buSzPts val="1400"/>
              <a:buFont typeface="Comfortaa"/>
              <a:buChar char="•"/>
              <a:defRPr b="0" i="0" sz="1400" u="none" cap="none" strike="noStrike">
                <a:solidFill>
                  <a:schemeClr val="dk1"/>
                </a:solidFill>
                <a:latin typeface="Comfortaa"/>
                <a:ea typeface="Comfortaa"/>
                <a:cs typeface="Comfortaa"/>
                <a:sym typeface="Comfortaa"/>
              </a:defRPr>
            </a:lvl5pPr>
            <a:lvl6pPr indent="-342900" lvl="5" marL="27432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6pPr>
            <a:lvl7pPr indent="-342900" lvl="6" marL="32004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7pPr>
            <a:lvl8pPr indent="-342900" lvl="7" marL="3657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8pPr>
            <a:lvl9pPr indent="-342900" lvl="8" marL="41148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9pPr>
          </a:lstStyle>
          <a:p/>
        </p:txBody>
      </p:sp>
      <p:sp>
        <p:nvSpPr>
          <p:cNvPr id="575" name="Google Shape;575;ge5b803d4b7_0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6" name="Google Shape;576;ge5b803d4b7_0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7" name="Google Shape;577;ge5b803d4b7_0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578" name="Google Shape;578;ge5b803d4b7_0_123"/>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579" name="Google Shape;579;ge5b803d4b7_0_123"/>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6" name="Shape 646"/>
        <p:cNvGrpSpPr/>
        <p:nvPr/>
      </p:nvGrpSpPr>
      <p:grpSpPr>
        <a:xfrm>
          <a:off x="0" y="0"/>
          <a:ext cx="0" cy="0"/>
          <a:chOff x="0" y="0"/>
          <a:chExt cx="0" cy="0"/>
        </a:xfrm>
      </p:grpSpPr>
      <p:sp>
        <p:nvSpPr>
          <p:cNvPr id="647" name="Google Shape;647;g2791adbf6b7_5_11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8" name="Google Shape;648;g2791adbf6b7_5_11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649" name="Google Shape;649;g2791adbf6b7_5_11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650" name="Google Shape;650;g2791adbf6b7_5_11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 id="2147483759"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7" name="Shape 1107"/>
        <p:cNvGrpSpPr/>
        <p:nvPr/>
      </p:nvGrpSpPr>
      <p:grpSpPr>
        <a:xfrm>
          <a:off x="0" y="0"/>
          <a:ext cx="0" cy="0"/>
          <a:chOff x="0" y="0"/>
          <a:chExt cx="0" cy="0"/>
        </a:xfrm>
      </p:grpSpPr>
      <p:sp>
        <p:nvSpPr>
          <p:cNvPr id="1108" name="Google Shape;1108;g27a760704a1_2_9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9" name="Google Shape;1109;g27a760704a1_2_9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110" name="Google Shape;1110;g27a760704a1_2_9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111" name="Google Shape;1111;g27a760704a1_2_9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5.png"/><Relationship Id="rId6" Type="http://schemas.openxmlformats.org/officeDocument/2006/relationships/image" Target="../media/image6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0.xml"/><Relationship Id="rId3" Type="http://schemas.openxmlformats.org/officeDocument/2006/relationships/image" Target="../media/image83.jpg"/><Relationship Id="rId4" Type="http://schemas.openxmlformats.org/officeDocument/2006/relationships/image" Target="../media/image82.jpg"/><Relationship Id="rId9" Type="http://schemas.openxmlformats.org/officeDocument/2006/relationships/image" Target="../media/image79.png"/><Relationship Id="rId5" Type="http://schemas.openxmlformats.org/officeDocument/2006/relationships/image" Target="../media/image77.png"/><Relationship Id="rId6" Type="http://schemas.openxmlformats.org/officeDocument/2006/relationships/image" Target="../media/image80.png"/><Relationship Id="rId7" Type="http://schemas.openxmlformats.org/officeDocument/2006/relationships/image" Target="../media/image81.png"/><Relationship Id="rId8" Type="http://schemas.openxmlformats.org/officeDocument/2006/relationships/image" Target="../media/image114.png"/><Relationship Id="rId11" Type="http://schemas.openxmlformats.org/officeDocument/2006/relationships/image" Target="../media/image86.png"/><Relationship Id="rId10" Type="http://schemas.openxmlformats.org/officeDocument/2006/relationships/image" Target="../media/image85.png"/><Relationship Id="rId13" Type="http://schemas.openxmlformats.org/officeDocument/2006/relationships/image" Target="../media/image87.png"/><Relationship Id="rId12" Type="http://schemas.openxmlformats.org/officeDocument/2006/relationships/image" Target="../media/image96.png"/><Relationship Id="rId15" Type="http://schemas.openxmlformats.org/officeDocument/2006/relationships/image" Target="../media/image88.png"/><Relationship Id="rId14" Type="http://schemas.openxmlformats.org/officeDocument/2006/relationships/image" Target="../media/image90.png"/><Relationship Id="rId16" Type="http://schemas.openxmlformats.org/officeDocument/2006/relationships/image" Target="../media/image8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1.xml"/><Relationship Id="rId3" Type="http://schemas.openxmlformats.org/officeDocument/2006/relationships/image" Target="../media/image94.jpg"/><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20" Type="http://schemas.openxmlformats.org/officeDocument/2006/relationships/image" Target="../media/image107.png"/><Relationship Id="rId22" Type="http://schemas.openxmlformats.org/officeDocument/2006/relationships/image" Target="../media/image105.png"/><Relationship Id="rId21" Type="http://schemas.openxmlformats.org/officeDocument/2006/relationships/image" Target="../media/image108.png"/><Relationship Id="rId23" Type="http://schemas.openxmlformats.org/officeDocument/2006/relationships/image" Target="../media/image71.png"/><Relationship Id="rId1" Type="http://schemas.openxmlformats.org/officeDocument/2006/relationships/slideLayout" Target="../slideLayouts/slideLayout57.xml"/><Relationship Id="rId2" Type="http://schemas.openxmlformats.org/officeDocument/2006/relationships/notesSlide" Target="../notesSlides/notesSlide12.xml"/><Relationship Id="rId3" Type="http://schemas.openxmlformats.org/officeDocument/2006/relationships/image" Target="../media/image95.png"/><Relationship Id="rId4" Type="http://schemas.openxmlformats.org/officeDocument/2006/relationships/image" Target="../media/image92.png"/><Relationship Id="rId9" Type="http://schemas.openxmlformats.org/officeDocument/2006/relationships/image" Target="../media/image100.png"/><Relationship Id="rId5" Type="http://schemas.openxmlformats.org/officeDocument/2006/relationships/image" Target="../media/image91.png"/><Relationship Id="rId6" Type="http://schemas.openxmlformats.org/officeDocument/2006/relationships/image" Target="../media/image98.png"/><Relationship Id="rId7" Type="http://schemas.openxmlformats.org/officeDocument/2006/relationships/image" Target="../media/image93.jpg"/><Relationship Id="rId8" Type="http://schemas.openxmlformats.org/officeDocument/2006/relationships/image" Target="../media/image97.png"/><Relationship Id="rId11" Type="http://schemas.openxmlformats.org/officeDocument/2006/relationships/image" Target="../media/image99.png"/><Relationship Id="rId10" Type="http://schemas.openxmlformats.org/officeDocument/2006/relationships/image" Target="../media/image101.png"/><Relationship Id="rId13" Type="http://schemas.openxmlformats.org/officeDocument/2006/relationships/image" Target="../media/image103.png"/><Relationship Id="rId12" Type="http://schemas.openxmlformats.org/officeDocument/2006/relationships/image" Target="../media/image102.png"/><Relationship Id="rId15" Type="http://schemas.openxmlformats.org/officeDocument/2006/relationships/image" Target="../media/image112.png"/><Relationship Id="rId14" Type="http://schemas.openxmlformats.org/officeDocument/2006/relationships/image" Target="../media/image109.png"/><Relationship Id="rId17" Type="http://schemas.openxmlformats.org/officeDocument/2006/relationships/image" Target="../media/image111.png"/><Relationship Id="rId16" Type="http://schemas.openxmlformats.org/officeDocument/2006/relationships/image" Target="../media/image116.png"/><Relationship Id="rId19" Type="http://schemas.openxmlformats.org/officeDocument/2006/relationships/image" Target="../media/image104.png"/><Relationship Id="rId18" Type="http://schemas.openxmlformats.org/officeDocument/2006/relationships/image" Target="../media/image1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4.xml"/><Relationship Id="rId3" Type="http://schemas.openxmlformats.org/officeDocument/2006/relationships/image" Target="../media/image113.jpg"/><Relationship Id="rId4" Type="http://schemas.openxmlformats.org/officeDocument/2006/relationships/image" Target="../media/image1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 Id="rId3" Type="http://schemas.openxmlformats.org/officeDocument/2006/relationships/image" Target="../media/image146.png"/><Relationship Id="rId4" Type="http://schemas.openxmlformats.org/officeDocument/2006/relationships/image" Target="../media/image110.png"/><Relationship Id="rId5" Type="http://schemas.openxmlformats.org/officeDocument/2006/relationships/image" Target="../media/image145.png"/><Relationship Id="rId6" Type="http://schemas.openxmlformats.org/officeDocument/2006/relationships/image" Target="../media/image118.png"/><Relationship Id="rId7" Type="http://schemas.openxmlformats.org/officeDocument/2006/relationships/image" Target="../media/image1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126.png"/><Relationship Id="rId4" Type="http://schemas.openxmlformats.org/officeDocument/2006/relationships/image" Target="../media/image115.png"/><Relationship Id="rId5" Type="http://schemas.openxmlformats.org/officeDocument/2006/relationships/image" Target="../media/image119.png"/><Relationship Id="rId6" Type="http://schemas.openxmlformats.org/officeDocument/2006/relationships/image" Target="../media/image1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18.xml"/><Relationship Id="rId3" Type="http://schemas.openxmlformats.org/officeDocument/2006/relationships/image" Target="../media/image139.png"/><Relationship Id="rId4" Type="http://schemas.openxmlformats.org/officeDocument/2006/relationships/image" Target="../media/image120.png"/><Relationship Id="rId5" Type="http://schemas.openxmlformats.org/officeDocument/2006/relationships/image" Target="../media/image144.png"/><Relationship Id="rId6" Type="http://schemas.openxmlformats.org/officeDocument/2006/relationships/image" Target="../media/image1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19.xml"/><Relationship Id="rId3" Type="http://schemas.openxmlformats.org/officeDocument/2006/relationships/image" Target="../media/image1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xml"/><Relationship Id="rId3" Type="http://schemas.openxmlformats.org/officeDocument/2006/relationships/image" Target="../media/image64.png"/><Relationship Id="rId4" Type="http://schemas.openxmlformats.org/officeDocument/2006/relationships/image" Target="../media/image11.png"/><Relationship Id="rId5" Type="http://schemas.openxmlformats.org/officeDocument/2006/relationships/image" Target="../media/image68.png"/><Relationship Id="rId6" Type="http://schemas.openxmlformats.org/officeDocument/2006/relationships/image" Target="../media/image6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22.xml"/><Relationship Id="rId3" Type="http://schemas.openxmlformats.org/officeDocument/2006/relationships/image" Target="../media/image1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3.xml"/><Relationship Id="rId3" Type="http://schemas.openxmlformats.org/officeDocument/2006/relationships/image" Target="../media/image130.png"/><Relationship Id="rId4" Type="http://schemas.openxmlformats.org/officeDocument/2006/relationships/image" Target="../media/image127.png"/><Relationship Id="rId5" Type="http://schemas.openxmlformats.org/officeDocument/2006/relationships/image" Target="../media/image129.png"/><Relationship Id="rId6" Type="http://schemas.openxmlformats.org/officeDocument/2006/relationships/image" Target="../media/image131.png"/><Relationship Id="rId7" Type="http://schemas.openxmlformats.org/officeDocument/2006/relationships/image" Target="../media/image1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4.xml"/><Relationship Id="rId3" Type="http://schemas.openxmlformats.org/officeDocument/2006/relationships/image" Target="../media/image1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5.xml"/><Relationship Id="rId3" Type="http://schemas.openxmlformats.org/officeDocument/2006/relationships/image" Target="../media/image1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6.xml"/><Relationship Id="rId3" Type="http://schemas.openxmlformats.org/officeDocument/2006/relationships/image" Target="../media/image1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8.xml"/><Relationship Id="rId3" Type="http://schemas.openxmlformats.org/officeDocument/2006/relationships/image" Target="../media/image140.png"/><Relationship Id="rId4" Type="http://schemas.openxmlformats.org/officeDocument/2006/relationships/image" Target="../media/image137.png"/><Relationship Id="rId5" Type="http://schemas.openxmlformats.org/officeDocument/2006/relationships/hyperlink" Target="https://www.clickson.eu/it/pacchetto-per-facilitator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xml"/><Relationship Id="rId3" Type="http://schemas.openxmlformats.org/officeDocument/2006/relationships/image" Target="../media/image7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0.xml"/><Relationship Id="rId3" Type="http://schemas.openxmlformats.org/officeDocument/2006/relationships/image" Target="../media/image136.png"/><Relationship Id="rId4" Type="http://schemas.openxmlformats.org/officeDocument/2006/relationships/image" Target="../media/image135.png"/><Relationship Id="rId5" Type="http://schemas.openxmlformats.org/officeDocument/2006/relationships/image" Target="../media/image138.png"/><Relationship Id="rId6" Type="http://schemas.openxmlformats.org/officeDocument/2006/relationships/image" Target="../media/image134.png"/><Relationship Id="rId7" Type="http://schemas.openxmlformats.org/officeDocument/2006/relationships/image" Target="../media/image1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4.xml"/><Relationship Id="rId3" Type="http://schemas.openxmlformats.org/officeDocument/2006/relationships/image" Target="../media/image7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xml"/><Relationship Id="rId3" Type="http://schemas.openxmlformats.org/officeDocument/2006/relationships/image" Target="../media/image7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xml"/><Relationship Id="rId3" Type="http://schemas.openxmlformats.org/officeDocument/2006/relationships/image" Target="../media/image71.png"/><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7.xml"/><Relationship Id="rId3" Type="http://schemas.openxmlformats.org/officeDocument/2006/relationships/image" Target="../media/image75.png"/><Relationship Id="rId4" Type="http://schemas.openxmlformats.org/officeDocument/2006/relationships/image" Target="../media/image84.png"/><Relationship Id="rId5" Type="http://schemas.openxmlformats.org/officeDocument/2006/relationships/image" Target="../media/image76.png"/><Relationship Id="rId6" Type="http://schemas.openxmlformats.org/officeDocument/2006/relationships/image" Target="../media/image78.png"/><Relationship Id="rId7" Type="http://schemas.openxmlformats.org/officeDocument/2006/relationships/image" Target="../media/image7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g2791adbf6b7_5_0"/>
          <p:cNvSpPr/>
          <p:nvPr/>
        </p:nvSpPr>
        <p:spPr>
          <a:xfrm>
            <a:off x="4648578" y="1412386"/>
            <a:ext cx="2841300" cy="2841300"/>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55" name="Google Shape;1555;g2791adbf6b7_5_0"/>
          <p:cNvSpPr txBox="1"/>
          <p:nvPr/>
        </p:nvSpPr>
        <p:spPr>
          <a:xfrm>
            <a:off x="-1" y="5109148"/>
            <a:ext cx="12192000" cy="379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Corbel"/>
              <a:ea typeface="Corbel"/>
              <a:cs typeface="Corbel"/>
              <a:sym typeface="Corbel"/>
            </a:endParaRPr>
          </a:p>
        </p:txBody>
      </p:sp>
      <p:grpSp>
        <p:nvGrpSpPr>
          <p:cNvPr id="1556" name="Google Shape;1556;g2791adbf6b7_5_0"/>
          <p:cNvGrpSpPr/>
          <p:nvPr/>
        </p:nvGrpSpPr>
        <p:grpSpPr>
          <a:xfrm>
            <a:off x="4959906" y="1723773"/>
            <a:ext cx="2219185" cy="2219185"/>
            <a:chOff x="4547049" y="1897856"/>
            <a:chExt cx="3072813" cy="3072813"/>
          </a:xfrm>
        </p:grpSpPr>
        <p:sp>
          <p:nvSpPr>
            <p:cNvPr id="1557" name="Google Shape;1557;g2791adbf6b7_5_0"/>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58" name="Google Shape;1558;g2791adbf6b7_5_0"/>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559" name="Google Shape;1559;g2791adbf6b7_5_0"/>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560" name="Google Shape;1560;g2791adbf6b7_5_0"/>
          <p:cNvGrpSpPr/>
          <p:nvPr/>
        </p:nvGrpSpPr>
        <p:grpSpPr>
          <a:xfrm rot="1052113">
            <a:off x="7017464" y="2078607"/>
            <a:ext cx="1338449" cy="1227359"/>
            <a:chOff x="5655092" y="376887"/>
            <a:chExt cx="4490688" cy="4117967"/>
          </a:xfrm>
        </p:grpSpPr>
        <p:sp>
          <p:nvSpPr>
            <p:cNvPr id="1561" name="Google Shape;1561;g2791adbf6b7_5_0"/>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62" name="Google Shape;1562;g2791adbf6b7_5_0"/>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63" name="Google Shape;1563;g2791adbf6b7_5_0"/>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564" name="Google Shape;1564;g2791adbf6b7_5_0"/>
          <p:cNvGrpSpPr/>
          <p:nvPr/>
        </p:nvGrpSpPr>
        <p:grpSpPr>
          <a:xfrm rot="1151416">
            <a:off x="6155189" y="1329190"/>
            <a:ext cx="811247" cy="566598"/>
            <a:chOff x="5679779" y="1344421"/>
            <a:chExt cx="994636" cy="694682"/>
          </a:xfrm>
        </p:grpSpPr>
        <p:sp>
          <p:nvSpPr>
            <p:cNvPr id="1565" name="Google Shape;1565;g2791adbf6b7_5_0"/>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66" name="Google Shape;1566;g2791adbf6b7_5_0"/>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67" name="Google Shape;1567;g2791adbf6b7_5_0"/>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68" name="Google Shape;1568;g2791adbf6b7_5_0"/>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569" name="Google Shape;1569;g2791adbf6b7_5_0"/>
          <p:cNvGrpSpPr/>
          <p:nvPr/>
        </p:nvGrpSpPr>
        <p:grpSpPr>
          <a:xfrm rot="2779331">
            <a:off x="6882943" y="1481640"/>
            <a:ext cx="612529" cy="807468"/>
            <a:chOff x="5733156" y="4148510"/>
            <a:chExt cx="1306406" cy="1722173"/>
          </a:xfrm>
        </p:grpSpPr>
        <p:grpSp>
          <p:nvGrpSpPr>
            <p:cNvPr id="1570" name="Google Shape;1570;g2791adbf6b7_5_0"/>
            <p:cNvGrpSpPr/>
            <p:nvPr/>
          </p:nvGrpSpPr>
          <p:grpSpPr>
            <a:xfrm>
              <a:off x="5733156" y="4148510"/>
              <a:ext cx="1306406" cy="1722173"/>
              <a:chOff x="2445111" y="599435"/>
              <a:chExt cx="5312752" cy="7003551"/>
            </a:xfrm>
          </p:grpSpPr>
          <p:sp>
            <p:nvSpPr>
              <p:cNvPr id="1571" name="Google Shape;1571;g2791adbf6b7_5_0"/>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72" name="Google Shape;1572;g2791adbf6b7_5_0"/>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73" name="Google Shape;1573;g2791adbf6b7_5_0"/>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574" name="Google Shape;1574;g2791adbf6b7_5_0"/>
            <p:cNvGrpSpPr/>
            <p:nvPr/>
          </p:nvGrpSpPr>
          <p:grpSpPr>
            <a:xfrm>
              <a:off x="5960873" y="4970715"/>
              <a:ext cx="821180" cy="845659"/>
              <a:chOff x="954383" y="599435"/>
              <a:chExt cx="6803480" cy="7006287"/>
            </a:xfrm>
          </p:grpSpPr>
          <p:sp>
            <p:nvSpPr>
              <p:cNvPr id="1575" name="Google Shape;1575;g2791adbf6b7_5_0"/>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76" name="Google Shape;1576;g2791adbf6b7_5_0"/>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77" name="Google Shape;1577;g2791adbf6b7_5_0"/>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1578" name="Google Shape;1578;g2791adbf6b7_5_0"/>
          <p:cNvGrpSpPr/>
          <p:nvPr/>
        </p:nvGrpSpPr>
        <p:grpSpPr>
          <a:xfrm rot="-3294482">
            <a:off x="4593993" y="2077210"/>
            <a:ext cx="888937" cy="318131"/>
            <a:chOff x="2751274" y="4274125"/>
            <a:chExt cx="1502180" cy="537597"/>
          </a:xfrm>
        </p:grpSpPr>
        <p:sp>
          <p:nvSpPr>
            <p:cNvPr id="1579" name="Google Shape;1579;g2791adbf6b7_5_0"/>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80" name="Google Shape;1580;g2791adbf6b7_5_0"/>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81" name="Google Shape;1581;g2791adbf6b7_5_0"/>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82" name="Google Shape;1582;g2791adbf6b7_5_0"/>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583" name="Google Shape;1583;g2791adbf6b7_5_0"/>
          <p:cNvGrpSpPr/>
          <p:nvPr/>
        </p:nvGrpSpPr>
        <p:grpSpPr>
          <a:xfrm rot="-983565">
            <a:off x="5299952" y="1440607"/>
            <a:ext cx="822474" cy="418006"/>
            <a:chOff x="1786971" y="4942919"/>
            <a:chExt cx="2041500" cy="1037553"/>
          </a:xfrm>
        </p:grpSpPr>
        <p:sp>
          <p:nvSpPr>
            <p:cNvPr id="1584" name="Google Shape;1584;g2791adbf6b7_5_0"/>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85" name="Google Shape;1585;g2791adbf6b7_5_0"/>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86" name="Google Shape;1586;g2791adbf6b7_5_0"/>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587" name="Google Shape;1587;g2791adbf6b7_5_0"/>
            <p:cNvGrpSpPr/>
            <p:nvPr/>
          </p:nvGrpSpPr>
          <p:grpSpPr>
            <a:xfrm>
              <a:off x="2260716" y="5043925"/>
              <a:ext cx="1107466" cy="187777"/>
              <a:chOff x="7963057" y="2433000"/>
              <a:chExt cx="2294315" cy="371763"/>
            </a:xfrm>
          </p:grpSpPr>
          <p:grpSp>
            <p:nvGrpSpPr>
              <p:cNvPr id="1588" name="Google Shape;1588;g2791adbf6b7_5_0"/>
              <p:cNvGrpSpPr/>
              <p:nvPr/>
            </p:nvGrpSpPr>
            <p:grpSpPr>
              <a:xfrm>
                <a:off x="7963057" y="2433000"/>
                <a:ext cx="344422" cy="371763"/>
                <a:chOff x="6383215" y="2833551"/>
                <a:chExt cx="240300" cy="371763"/>
              </a:xfrm>
            </p:grpSpPr>
            <p:sp>
              <p:nvSpPr>
                <p:cNvPr id="1589" name="Google Shape;1589;g2791adbf6b7_5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90" name="Google Shape;1590;g2791adbf6b7_5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91" name="Google Shape;1591;g2791adbf6b7_5_0"/>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592" name="Google Shape;1592;g2791adbf6b7_5_0"/>
              <p:cNvGrpSpPr/>
              <p:nvPr/>
            </p:nvGrpSpPr>
            <p:grpSpPr>
              <a:xfrm>
                <a:off x="8933241" y="2433000"/>
                <a:ext cx="344422" cy="371763"/>
                <a:chOff x="6383215" y="2833551"/>
                <a:chExt cx="240300" cy="371763"/>
              </a:xfrm>
            </p:grpSpPr>
            <p:sp>
              <p:nvSpPr>
                <p:cNvPr id="1593" name="Google Shape;1593;g2791adbf6b7_5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94" name="Google Shape;1594;g2791adbf6b7_5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95" name="Google Shape;1595;g2791adbf6b7_5_0"/>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596" name="Google Shape;1596;g2791adbf6b7_5_0"/>
              <p:cNvGrpSpPr/>
              <p:nvPr/>
            </p:nvGrpSpPr>
            <p:grpSpPr>
              <a:xfrm>
                <a:off x="9912950" y="2433000"/>
                <a:ext cx="344422" cy="371763"/>
                <a:chOff x="6383215" y="2833551"/>
                <a:chExt cx="240300" cy="371763"/>
              </a:xfrm>
            </p:grpSpPr>
            <p:sp>
              <p:nvSpPr>
                <p:cNvPr id="1597" name="Google Shape;1597;g2791adbf6b7_5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98" name="Google Shape;1598;g2791adbf6b7_5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99" name="Google Shape;1599;g2791adbf6b7_5_0"/>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1600" name="Google Shape;1600;g2791adbf6b7_5_0"/>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1" name="Google Shape;1601;g2791adbf6b7_5_0"/>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2" name="Google Shape;1602;g2791adbf6b7_5_0"/>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3" name="Google Shape;1603;g2791adbf6b7_5_0"/>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604" name="Google Shape;1604;g2791adbf6b7_5_0"/>
            <p:cNvGrpSpPr/>
            <p:nvPr/>
          </p:nvGrpSpPr>
          <p:grpSpPr>
            <a:xfrm>
              <a:off x="1962400" y="5271505"/>
              <a:ext cx="302276" cy="682699"/>
              <a:chOff x="7384246" y="2899703"/>
              <a:chExt cx="626220" cy="1351612"/>
            </a:xfrm>
          </p:grpSpPr>
          <p:sp>
            <p:nvSpPr>
              <p:cNvPr id="1605" name="Google Shape;1605;g2791adbf6b7_5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6" name="Google Shape;1606;g2791adbf6b7_5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7" name="Google Shape;1607;g2791adbf6b7_5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8" name="Google Shape;1608;g2791adbf6b7_5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09" name="Google Shape;1609;g2791adbf6b7_5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0" name="Google Shape;1610;g2791adbf6b7_5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1" name="Google Shape;1611;g2791adbf6b7_5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2" name="Google Shape;1612;g2791adbf6b7_5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3" name="Google Shape;1613;g2791adbf6b7_5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4" name="Google Shape;1614;g2791adbf6b7_5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5" name="Google Shape;1615;g2791adbf6b7_5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616" name="Google Shape;1616;g2791adbf6b7_5_0"/>
            <p:cNvGrpSpPr/>
            <p:nvPr/>
          </p:nvGrpSpPr>
          <p:grpSpPr>
            <a:xfrm>
              <a:off x="2430437" y="5271505"/>
              <a:ext cx="302276" cy="682699"/>
              <a:chOff x="7384246" y="2899703"/>
              <a:chExt cx="626220" cy="1351612"/>
            </a:xfrm>
          </p:grpSpPr>
          <p:sp>
            <p:nvSpPr>
              <p:cNvPr id="1617" name="Google Shape;1617;g2791adbf6b7_5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8" name="Google Shape;1618;g2791adbf6b7_5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19" name="Google Shape;1619;g2791adbf6b7_5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0" name="Google Shape;1620;g2791adbf6b7_5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1" name="Google Shape;1621;g2791adbf6b7_5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2" name="Google Shape;1622;g2791adbf6b7_5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3" name="Google Shape;1623;g2791adbf6b7_5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4" name="Google Shape;1624;g2791adbf6b7_5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5" name="Google Shape;1625;g2791adbf6b7_5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6" name="Google Shape;1626;g2791adbf6b7_5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27" name="Google Shape;1627;g2791adbf6b7_5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628" name="Google Shape;1628;g2791adbf6b7_5_0"/>
            <p:cNvGrpSpPr/>
            <p:nvPr/>
          </p:nvGrpSpPr>
          <p:grpSpPr>
            <a:xfrm>
              <a:off x="2898475" y="5271505"/>
              <a:ext cx="302276" cy="682699"/>
              <a:chOff x="7384246" y="2899703"/>
              <a:chExt cx="626220" cy="1351612"/>
            </a:xfrm>
          </p:grpSpPr>
          <p:sp>
            <p:nvSpPr>
              <p:cNvPr id="1629" name="Google Shape;1629;g2791adbf6b7_5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0" name="Google Shape;1630;g2791adbf6b7_5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1" name="Google Shape;1631;g2791adbf6b7_5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2" name="Google Shape;1632;g2791adbf6b7_5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3" name="Google Shape;1633;g2791adbf6b7_5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4" name="Google Shape;1634;g2791adbf6b7_5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5" name="Google Shape;1635;g2791adbf6b7_5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6" name="Google Shape;1636;g2791adbf6b7_5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7" name="Google Shape;1637;g2791adbf6b7_5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8" name="Google Shape;1638;g2791adbf6b7_5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39" name="Google Shape;1639;g2791adbf6b7_5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640" name="Google Shape;1640;g2791adbf6b7_5_0"/>
            <p:cNvGrpSpPr/>
            <p:nvPr/>
          </p:nvGrpSpPr>
          <p:grpSpPr>
            <a:xfrm>
              <a:off x="3366513" y="5271505"/>
              <a:ext cx="302276" cy="682699"/>
              <a:chOff x="7384246" y="2899703"/>
              <a:chExt cx="626220" cy="1351612"/>
            </a:xfrm>
          </p:grpSpPr>
          <p:sp>
            <p:nvSpPr>
              <p:cNvPr id="1641" name="Google Shape;1641;g2791adbf6b7_5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42" name="Google Shape;1642;g2791adbf6b7_5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43" name="Google Shape;1643;g2791adbf6b7_5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44" name="Google Shape;1644;g2791adbf6b7_5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45" name="Google Shape;1645;g2791adbf6b7_5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46" name="Google Shape;1646;g2791adbf6b7_5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47" name="Google Shape;1647;g2791adbf6b7_5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48" name="Google Shape;1648;g2791adbf6b7_5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49" name="Google Shape;1649;g2791adbf6b7_5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50" name="Google Shape;1650;g2791adbf6b7_5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51" name="Google Shape;1651;g2791adbf6b7_5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652" name="Google Shape;1652;g2791adbf6b7_5_0"/>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653" name="Google Shape;1653;g2791adbf6b7_5_0"/>
          <p:cNvGrpSpPr/>
          <p:nvPr/>
        </p:nvGrpSpPr>
        <p:grpSpPr>
          <a:xfrm>
            <a:off x="4658164" y="1417975"/>
            <a:ext cx="450448" cy="450448"/>
            <a:chOff x="4266660" y="45289"/>
            <a:chExt cx="768290" cy="768290"/>
          </a:xfrm>
        </p:grpSpPr>
        <p:sp>
          <p:nvSpPr>
            <p:cNvPr id="1654" name="Google Shape;1654;g2791adbf6b7_5_0"/>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55" name="Google Shape;1655;g2791adbf6b7_5_0"/>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656" name="Google Shape;1656;g2791adbf6b7_5_0"/>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pic>
        <p:nvPicPr>
          <p:cNvPr id="1657" name="Google Shape;1657;g2791adbf6b7_5_0"/>
          <p:cNvPicPr preferRelativeResize="0"/>
          <p:nvPr/>
        </p:nvPicPr>
        <p:blipFill rotWithShape="1">
          <a:blip r:embed="rId5">
            <a:alphaModFix/>
          </a:blip>
          <a:srcRect b="0" l="0" r="0" t="0"/>
          <a:stretch/>
        </p:blipFill>
        <p:spPr>
          <a:xfrm>
            <a:off x="3308557" y="5052154"/>
            <a:ext cx="907025" cy="843035"/>
          </a:xfrm>
          <a:prstGeom prst="rect">
            <a:avLst/>
          </a:prstGeom>
          <a:noFill/>
          <a:ln>
            <a:noFill/>
          </a:ln>
        </p:spPr>
      </p:pic>
      <p:sp>
        <p:nvSpPr>
          <p:cNvPr id="1658" name="Google Shape;1658;g2791adbf6b7_5_0"/>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800"/>
              <a:buNone/>
            </a:pPr>
            <a:r>
              <a:rPr lang="fr-FR" sz="3300"/>
              <a:t>F</a:t>
            </a:r>
            <a:r>
              <a:rPr lang="fr-FR" sz="3300"/>
              <a:t>ase 4</a:t>
            </a:r>
            <a:endParaRPr sz="3300"/>
          </a:p>
        </p:txBody>
      </p:sp>
      <p:sp>
        <p:nvSpPr>
          <p:cNvPr id="1659" name="Google Shape;1659;g2791adbf6b7_5_0"/>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4000"/>
              <a:buNone/>
            </a:pPr>
            <a:r>
              <a:rPr lang="fr-FR"/>
              <a:t>Piano d’a</a:t>
            </a:r>
            <a:r>
              <a:rPr lang="fr-FR"/>
              <a:t>zione </a:t>
            </a:r>
            <a:endParaRPr/>
          </a:p>
        </p:txBody>
      </p:sp>
      <p:pic>
        <p:nvPicPr>
          <p:cNvPr id="1660" name="Google Shape;1660;g2791adbf6b7_5_0"/>
          <p:cNvPicPr preferRelativeResize="0"/>
          <p:nvPr/>
        </p:nvPicPr>
        <p:blipFill rotWithShape="1">
          <a:blip r:embed="rId6">
            <a:alphaModFix/>
          </a:blip>
          <a:srcRect b="0" l="0" r="0" t="0"/>
          <a:stretch/>
        </p:blipFill>
        <p:spPr>
          <a:xfrm>
            <a:off x="61686" y="14888"/>
            <a:ext cx="2307769" cy="4737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3" name="Shape 1813"/>
        <p:cNvGrpSpPr/>
        <p:nvPr/>
      </p:nvGrpSpPr>
      <p:grpSpPr>
        <a:xfrm>
          <a:off x="0" y="0"/>
          <a:ext cx="0" cy="0"/>
          <a:chOff x="0" y="0"/>
          <a:chExt cx="0" cy="0"/>
        </a:xfrm>
      </p:grpSpPr>
      <p:sp>
        <p:nvSpPr>
          <p:cNvPr id="1814" name="Google Shape;1814;g27a5abc6a32_3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Carboon footprint personale annuale</a:t>
            </a:r>
            <a:endParaRPr/>
          </a:p>
        </p:txBody>
      </p:sp>
      <p:sp>
        <p:nvSpPr>
          <p:cNvPr id="1815" name="Google Shape;1815;g27a5abc6a32_3_0"/>
          <p:cNvSpPr txBox="1"/>
          <p:nvPr>
            <p:ph idx="4294967295" type="body"/>
          </p:nvPr>
        </p:nvSpPr>
        <p:spPr>
          <a:xfrm>
            <a:off x="896125" y="1162926"/>
            <a:ext cx="10972800" cy="536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F79124"/>
              </a:buClr>
              <a:buSzPts val="2400"/>
              <a:buFont typeface="Arial"/>
              <a:buNone/>
            </a:pPr>
            <a:r>
              <a:rPr lang="fr-FR" sz="2100">
                <a:solidFill>
                  <a:schemeClr val="dk2"/>
                </a:solidFill>
              </a:rPr>
              <a:t>le principali categorie di emissioni</a:t>
            </a:r>
            <a:endParaRPr sz="2100">
              <a:solidFill>
                <a:schemeClr val="dk2"/>
              </a:solidFill>
            </a:endParaRPr>
          </a:p>
          <a:p>
            <a:pPr indent="-228600" lvl="0" marL="457200" marR="0" rtl="0" algn="l">
              <a:lnSpc>
                <a:spcPct val="100000"/>
              </a:lnSpc>
              <a:spcBef>
                <a:spcPts val="480"/>
              </a:spcBef>
              <a:spcAft>
                <a:spcPts val="0"/>
              </a:spcAft>
              <a:buClr>
                <a:srgbClr val="F79124"/>
              </a:buClr>
              <a:buSzPts val="2400"/>
              <a:buFont typeface="Arial"/>
              <a:buNone/>
            </a:pPr>
            <a:r>
              <a:t/>
            </a:r>
            <a:endParaRPr sz="2100">
              <a:solidFill>
                <a:schemeClr val="dk2"/>
              </a:solidFill>
            </a:endParaRPr>
          </a:p>
        </p:txBody>
      </p:sp>
      <p:sp>
        <p:nvSpPr>
          <p:cNvPr id="1816" name="Google Shape;1816;g27a5abc6a32_3_0"/>
          <p:cNvSpPr/>
          <p:nvPr/>
        </p:nvSpPr>
        <p:spPr>
          <a:xfrm>
            <a:off x="1455383" y="1675673"/>
            <a:ext cx="4608000" cy="410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817" name="Google Shape;1817;g27a5abc6a32_3_0"/>
          <p:cNvSpPr/>
          <p:nvPr/>
        </p:nvSpPr>
        <p:spPr>
          <a:xfrm>
            <a:off x="6022058" y="1678747"/>
            <a:ext cx="4752000" cy="4097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818" name="Google Shape;1818;g27a5abc6a32_3_0"/>
          <p:cNvSpPr txBox="1"/>
          <p:nvPr/>
        </p:nvSpPr>
        <p:spPr>
          <a:xfrm>
            <a:off x="5092551" y="5982392"/>
            <a:ext cx="57858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i="1" lang="fr-FR">
                <a:latin typeface="Corbel"/>
                <a:ea typeface="Corbel"/>
                <a:cs typeface="Corbel"/>
                <a:sym typeface="Corbel"/>
              </a:rPr>
              <a:t>Font</a:t>
            </a:r>
            <a:r>
              <a:rPr b="0" i="1" lang="fr-FR" sz="1400" u="none" cap="none" strike="noStrike">
                <a:solidFill>
                  <a:srgbClr val="000000"/>
                </a:solidFill>
                <a:latin typeface="Corbel"/>
                <a:ea typeface="Corbel"/>
                <a:cs typeface="Corbel"/>
                <a:sym typeface="Corbel"/>
              </a:rPr>
              <a:t>e: Publication Faire sa part, Carbone 4, June 2019</a:t>
            </a:r>
            <a:endParaRPr b="0" i="1" sz="1400" u="none" cap="none" strike="noStrike">
              <a:solidFill>
                <a:srgbClr val="000000"/>
              </a:solidFill>
              <a:latin typeface="Corbel"/>
              <a:ea typeface="Corbel"/>
              <a:cs typeface="Corbel"/>
              <a:sym typeface="Corbel"/>
            </a:endParaRPr>
          </a:p>
        </p:txBody>
      </p:sp>
      <p:sp>
        <p:nvSpPr>
          <p:cNvPr id="1819" name="Google Shape;1819;g27a5abc6a32_3_0"/>
          <p:cNvSpPr txBox="1"/>
          <p:nvPr/>
        </p:nvSpPr>
        <p:spPr>
          <a:xfrm>
            <a:off x="1839225" y="2185225"/>
            <a:ext cx="469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1820" name="Google Shape;1820;g27a5abc6a32_3_0"/>
          <p:cNvSpPr/>
          <p:nvPr/>
        </p:nvSpPr>
        <p:spPr>
          <a:xfrm>
            <a:off x="1455375" y="1678750"/>
            <a:ext cx="4586400" cy="2108400"/>
          </a:xfrm>
          <a:prstGeom prst="rect">
            <a:avLst/>
          </a:prstGeom>
          <a:solidFill>
            <a:srgbClr val="E0666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fr-FR" sz="1500">
                <a:latin typeface="Corbel"/>
                <a:ea typeface="Corbel"/>
                <a:cs typeface="Corbel"/>
                <a:sym typeface="Corbel"/>
              </a:rPr>
              <a:t>Cibo</a:t>
            </a:r>
            <a:r>
              <a:rPr b="1" i="0" lang="fr-FR" sz="1500" u="none" cap="none" strike="noStrike">
                <a:solidFill>
                  <a:srgbClr val="000000"/>
                </a:solidFill>
                <a:latin typeface="Corbel"/>
                <a:ea typeface="Corbel"/>
                <a:cs typeface="Corbel"/>
                <a:sym typeface="Corbel"/>
              </a:rPr>
              <a:t>: 2 457 kg CO2e </a:t>
            </a:r>
            <a:endParaRPr b="1" i="0" sz="1500" u="none" cap="none" strike="noStrike">
              <a:solidFill>
                <a:srgbClr val="000000"/>
              </a:solidFill>
              <a:latin typeface="Corbel"/>
              <a:ea typeface="Corbel"/>
              <a:cs typeface="Corbel"/>
              <a:sym typeface="Corbel"/>
            </a:endParaRPr>
          </a:p>
        </p:txBody>
      </p:sp>
      <p:sp>
        <p:nvSpPr>
          <p:cNvPr id="1821" name="Google Shape;1821;g27a5abc6a32_3_0"/>
          <p:cNvSpPr/>
          <p:nvPr/>
        </p:nvSpPr>
        <p:spPr>
          <a:xfrm>
            <a:off x="6283900" y="2475875"/>
            <a:ext cx="670200" cy="217800"/>
          </a:xfrm>
          <a:prstGeom prst="rect">
            <a:avLst/>
          </a:prstGeom>
          <a:solidFill>
            <a:srgbClr val="CC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18 </a:t>
            </a:r>
            <a:endParaRPr b="0" i="0" sz="1400" u="none" cap="none" strike="noStrike">
              <a:solidFill>
                <a:srgbClr val="000000"/>
              </a:solidFill>
              <a:latin typeface="Arial"/>
              <a:ea typeface="Arial"/>
              <a:cs typeface="Arial"/>
              <a:sym typeface="Arial"/>
            </a:endParaRPr>
          </a:p>
        </p:txBody>
      </p:sp>
      <p:sp>
        <p:nvSpPr>
          <p:cNvPr id="1822" name="Google Shape;1822;g27a5abc6a32_3_0"/>
          <p:cNvSpPr/>
          <p:nvPr/>
        </p:nvSpPr>
        <p:spPr>
          <a:xfrm>
            <a:off x="6041775" y="1678750"/>
            <a:ext cx="4732200" cy="1577700"/>
          </a:xfrm>
          <a:prstGeom prst="rect">
            <a:avLst/>
          </a:prstGeom>
          <a:solidFill>
            <a:srgbClr val="CC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Tra</a:t>
            </a:r>
            <a:r>
              <a:rPr b="1" lang="fr-FR" sz="1500">
                <a:latin typeface="Corbel"/>
                <a:ea typeface="Corbel"/>
                <a:cs typeface="Corbel"/>
                <a:sym typeface="Corbel"/>
              </a:rPr>
              <a:t>sporti</a:t>
            </a:r>
            <a:r>
              <a:rPr b="1" i="0" lang="fr-FR" sz="1500" u="none" cap="none" strike="noStrike">
                <a:solidFill>
                  <a:srgbClr val="000000"/>
                </a:solidFill>
                <a:latin typeface="Corbel"/>
                <a:ea typeface="Corbel"/>
                <a:cs typeface="Corbel"/>
                <a:sym typeface="Corbel"/>
              </a:rPr>
              <a:t>: 1 838 kg CO2e</a:t>
            </a:r>
            <a:endParaRPr b="1" i="0" sz="1500" u="none" cap="none" strike="noStrike">
              <a:solidFill>
                <a:srgbClr val="000000"/>
              </a:solidFill>
              <a:latin typeface="Corbel"/>
              <a:ea typeface="Corbel"/>
              <a:cs typeface="Corbel"/>
              <a:sym typeface="Corbel"/>
            </a:endParaRPr>
          </a:p>
        </p:txBody>
      </p:sp>
      <p:sp>
        <p:nvSpPr>
          <p:cNvPr id="1823" name="Google Shape;1823;g27a5abc6a32_3_0"/>
          <p:cNvSpPr/>
          <p:nvPr/>
        </p:nvSpPr>
        <p:spPr>
          <a:xfrm>
            <a:off x="6041775" y="3228150"/>
            <a:ext cx="4732200" cy="1296000"/>
          </a:xfrm>
          <a:prstGeom prst="rect">
            <a:avLst/>
          </a:prstGeom>
          <a:solidFill>
            <a:srgbClr val="45818E"/>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FR" sz="1500" u="none" cap="none" strike="noStrike">
                <a:solidFill>
                  <a:srgbClr val="000000"/>
                </a:solidFill>
                <a:latin typeface="Corbel"/>
                <a:ea typeface="Corbel"/>
                <a:cs typeface="Corbel"/>
                <a:sym typeface="Corbel"/>
              </a:rPr>
              <a:t>Servi</a:t>
            </a:r>
            <a:r>
              <a:rPr b="1" lang="fr-FR" sz="1500">
                <a:latin typeface="Corbel"/>
                <a:ea typeface="Corbel"/>
                <a:cs typeface="Corbel"/>
                <a:sym typeface="Corbel"/>
              </a:rPr>
              <a:t>zi</a:t>
            </a:r>
            <a:r>
              <a:rPr b="1" i="0" lang="fr-FR" sz="1500" u="none" cap="none" strike="noStrike">
                <a:solidFill>
                  <a:srgbClr val="000000"/>
                </a:solidFill>
                <a:latin typeface="Corbel"/>
                <a:ea typeface="Corbel"/>
                <a:cs typeface="Corbel"/>
                <a:sym typeface="Corbel"/>
              </a:rPr>
              <a:t>:  1 783 kg CO2e</a:t>
            </a:r>
            <a:endParaRPr b="1" i="0" sz="1500" u="none" cap="none" strike="noStrike">
              <a:solidFill>
                <a:srgbClr val="000000"/>
              </a:solidFill>
              <a:latin typeface="Corbel"/>
              <a:ea typeface="Corbel"/>
              <a:cs typeface="Corbel"/>
              <a:sym typeface="Corbel"/>
            </a:endParaRPr>
          </a:p>
        </p:txBody>
      </p:sp>
      <p:sp>
        <p:nvSpPr>
          <p:cNvPr id="1824" name="Google Shape;1824;g27a5abc6a32_3_0"/>
          <p:cNvSpPr/>
          <p:nvPr/>
        </p:nvSpPr>
        <p:spPr>
          <a:xfrm>
            <a:off x="1455375" y="3787075"/>
            <a:ext cx="4586400" cy="1989300"/>
          </a:xfrm>
          <a:prstGeom prst="rect">
            <a:avLst/>
          </a:prstGeom>
          <a:solidFill>
            <a:srgbClr val="E6913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fr-FR" sz="1500">
                <a:latin typeface="Corbel"/>
                <a:ea typeface="Corbel"/>
                <a:cs typeface="Corbel"/>
                <a:sym typeface="Corbel"/>
              </a:rPr>
              <a:t>Beni di consumo</a:t>
            </a:r>
            <a:r>
              <a:rPr b="1" i="0" lang="fr-FR" sz="1500" u="none" cap="none" strike="noStrike">
                <a:solidFill>
                  <a:srgbClr val="000000"/>
                </a:solidFill>
                <a:latin typeface="Corbel"/>
                <a:ea typeface="Corbel"/>
                <a:cs typeface="Corbel"/>
                <a:sym typeface="Corbel"/>
              </a:rPr>
              <a:t>:  2 393 kg CO2e</a:t>
            </a:r>
            <a:endParaRPr b="1" i="0" sz="1500" u="none" cap="none" strike="noStrike">
              <a:solidFill>
                <a:srgbClr val="000000"/>
              </a:solidFill>
              <a:latin typeface="Corbel"/>
              <a:ea typeface="Corbel"/>
              <a:cs typeface="Corbel"/>
              <a:sym typeface="Corbel"/>
            </a:endParaRPr>
          </a:p>
        </p:txBody>
      </p:sp>
      <p:sp>
        <p:nvSpPr>
          <p:cNvPr id="1825" name="Google Shape;1825;g27a5abc6a32_3_0"/>
          <p:cNvSpPr/>
          <p:nvPr/>
        </p:nvSpPr>
        <p:spPr>
          <a:xfrm>
            <a:off x="6041775" y="4529975"/>
            <a:ext cx="4732200" cy="1246500"/>
          </a:xfrm>
          <a:prstGeom prst="rect">
            <a:avLst/>
          </a:prstGeom>
          <a:solidFill>
            <a:srgbClr val="6AA84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262626"/>
                </a:solidFill>
                <a:latin typeface="Corbel"/>
                <a:ea typeface="Corbel"/>
                <a:cs typeface="Corbel"/>
                <a:sym typeface="Corbel"/>
              </a:rPr>
              <a:t>Ener</a:t>
            </a:r>
            <a:r>
              <a:rPr b="1" lang="fr-FR">
                <a:solidFill>
                  <a:srgbClr val="262626"/>
                </a:solidFill>
                <a:latin typeface="Corbel"/>
                <a:ea typeface="Corbel"/>
                <a:cs typeface="Corbel"/>
                <a:sym typeface="Corbel"/>
              </a:rPr>
              <a:t>gia consumata in casa</a:t>
            </a:r>
            <a:r>
              <a:rPr b="1" i="0" lang="fr-FR" sz="1500" u="none" cap="none" strike="noStrike">
                <a:solidFill>
                  <a:srgbClr val="000000"/>
                </a:solidFill>
                <a:latin typeface="Corbel"/>
                <a:ea typeface="Corbel"/>
                <a:cs typeface="Corbel"/>
                <a:sym typeface="Corbel"/>
              </a:rPr>
              <a:t>:  1 556 kg CO2e</a:t>
            </a:r>
            <a:endParaRPr b="1" i="0" sz="1500" u="none" cap="none" strike="noStrike">
              <a:solidFill>
                <a:srgbClr val="000000"/>
              </a:solidFill>
              <a:latin typeface="Corbel"/>
              <a:ea typeface="Corbel"/>
              <a:cs typeface="Corbel"/>
              <a:sym typeface="Corbel"/>
            </a:endParaRPr>
          </a:p>
        </p:txBody>
      </p:sp>
      <p:pic>
        <p:nvPicPr>
          <p:cNvPr id="1826" name="Google Shape;1826;g27a5abc6a32_3_0"/>
          <p:cNvPicPr preferRelativeResize="0"/>
          <p:nvPr/>
        </p:nvPicPr>
        <p:blipFill rotWithShape="1">
          <a:blip r:embed="rId5">
            <a:alphaModFix/>
          </a:blip>
          <a:srcRect b="0" l="0" r="0" t="0"/>
          <a:stretch/>
        </p:blipFill>
        <p:spPr>
          <a:xfrm>
            <a:off x="6379294" y="2263195"/>
            <a:ext cx="618357" cy="618357"/>
          </a:xfrm>
          <a:prstGeom prst="rect">
            <a:avLst/>
          </a:prstGeom>
          <a:noFill/>
          <a:ln>
            <a:noFill/>
          </a:ln>
        </p:spPr>
      </p:pic>
      <p:pic>
        <p:nvPicPr>
          <p:cNvPr id="1827" name="Google Shape;1827;g27a5abc6a32_3_0"/>
          <p:cNvPicPr preferRelativeResize="0"/>
          <p:nvPr/>
        </p:nvPicPr>
        <p:blipFill rotWithShape="1">
          <a:blip r:embed="rId6">
            <a:alphaModFix/>
          </a:blip>
          <a:srcRect b="0" l="0" r="0" t="0"/>
          <a:stretch/>
        </p:blipFill>
        <p:spPr>
          <a:xfrm>
            <a:off x="9462537" y="1618679"/>
            <a:ext cx="1296000" cy="1296000"/>
          </a:xfrm>
          <a:prstGeom prst="rect">
            <a:avLst/>
          </a:prstGeom>
          <a:noFill/>
          <a:ln>
            <a:noFill/>
          </a:ln>
        </p:spPr>
      </p:pic>
      <p:pic>
        <p:nvPicPr>
          <p:cNvPr id="1828" name="Google Shape;1828;g27a5abc6a32_3_0"/>
          <p:cNvPicPr preferRelativeResize="0"/>
          <p:nvPr/>
        </p:nvPicPr>
        <p:blipFill rotWithShape="1">
          <a:blip r:embed="rId7">
            <a:alphaModFix/>
          </a:blip>
          <a:srcRect b="0" l="0" r="0" t="0"/>
          <a:stretch/>
        </p:blipFill>
        <p:spPr>
          <a:xfrm>
            <a:off x="6783200" y="3302650"/>
            <a:ext cx="618350" cy="618350"/>
          </a:xfrm>
          <a:prstGeom prst="rect">
            <a:avLst/>
          </a:prstGeom>
          <a:noFill/>
          <a:ln>
            <a:noFill/>
          </a:ln>
        </p:spPr>
      </p:pic>
      <p:pic>
        <p:nvPicPr>
          <p:cNvPr id="1829" name="Google Shape;1829;g27a5abc6a32_3_0"/>
          <p:cNvPicPr preferRelativeResize="0"/>
          <p:nvPr/>
        </p:nvPicPr>
        <p:blipFill rotWithShape="1">
          <a:blip r:embed="rId8">
            <a:alphaModFix/>
          </a:blip>
          <a:srcRect b="0" l="0" r="0" t="0"/>
          <a:stretch/>
        </p:blipFill>
        <p:spPr>
          <a:xfrm>
            <a:off x="2119938" y="1699316"/>
            <a:ext cx="3278874" cy="2067270"/>
          </a:xfrm>
          <a:prstGeom prst="rect">
            <a:avLst/>
          </a:prstGeom>
          <a:noFill/>
          <a:ln>
            <a:noFill/>
          </a:ln>
        </p:spPr>
      </p:pic>
      <p:pic>
        <p:nvPicPr>
          <p:cNvPr id="1830" name="Google Shape;1830;g27a5abc6a32_3_0"/>
          <p:cNvPicPr preferRelativeResize="0"/>
          <p:nvPr/>
        </p:nvPicPr>
        <p:blipFill rotWithShape="1">
          <a:blip r:embed="rId9">
            <a:alphaModFix/>
          </a:blip>
          <a:srcRect b="0" l="0" r="0" t="0"/>
          <a:stretch/>
        </p:blipFill>
        <p:spPr>
          <a:xfrm>
            <a:off x="1661613" y="3921000"/>
            <a:ext cx="824410" cy="536500"/>
          </a:xfrm>
          <a:prstGeom prst="rect">
            <a:avLst/>
          </a:prstGeom>
          <a:noFill/>
          <a:ln>
            <a:noFill/>
          </a:ln>
        </p:spPr>
      </p:pic>
      <p:pic>
        <p:nvPicPr>
          <p:cNvPr id="1831" name="Google Shape;1831;g27a5abc6a32_3_0"/>
          <p:cNvPicPr preferRelativeResize="0"/>
          <p:nvPr/>
        </p:nvPicPr>
        <p:blipFill rotWithShape="1">
          <a:blip r:embed="rId10">
            <a:alphaModFix/>
          </a:blip>
          <a:srcRect b="0" l="0" r="0" t="0"/>
          <a:stretch/>
        </p:blipFill>
        <p:spPr>
          <a:xfrm>
            <a:off x="5092549" y="3854274"/>
            <a:ext cx="712501" cy="776816"/>
          </a:xfrm>
          <a:prstGeom prst="rect">
            <a:avLst/>
          </a:prstGeom>
          <a:noFill/>
          <a:ln>
            <a:noFill/>
          </a:ln>
        </p:spPr>
      </p:pic>
      <p:pic>
        <p:nvPicPr>
          <p:cNvPr id="1832" name="Google Shape;1832;g27a5abc6a32_3_0"/>
          <p:cNvPicPr preferRelativeResize="0"/>
          <p:nvPr/>
        </p:nvPicPr>
        <p:blipFill rotWithShape="1">
          <a:blip r:embed="rId11">
            <a:alphaModFix/>
          </a:blip>
          <a:srcRect b="0" l="0" r="0" t="0"/>
          <a:stretch/>
        </p:blipFill>
        <p:spPr>
          <a:xfrm>
            <a:off x="1555202" y="5049175"/>
            <a:ext cx="1006874" cy="670200"/>
          </a:xfrm>
          <a:prstGeom prst="rect">
            <a:avLst/>
          </a:prstGeom>
          <a:noFill/>
          <a:ln>
            <a:noFill/>
          </a:ln>
        </p:spPr>
      </p:pic>
      <p:pic>
        <p:nvPicPr>
          <p:cNvPr id="1833" name="Google Shape;1833;g27a5abc6a32_3_0"/>
          <p:cNvPicPr preferRelativeResize="0"/>
          <p:nvPr/>
        </p:nvPicPr>
        <p:blipFill rotWithShape="1">
          <a:blip r:embed="rId12">
            <a:alphaModFix/>
          </a:blip>
          <a:srcRect b="0" l="0" r="0" t="0"/>
          <a:stretch/>
        </p:blipFill>
        <p:spPr>
          <a:xfrm>
            <a:off x="6165574" y="4002174"/>
            <a:ext cx="670198" cy="446622"/>
          </a:xfrm>
          <a:prstGeom prst="rect">
            <a:avLst/>
          </a:prstGeom>
          <a:noFill/>
          <a:ln>
            <a:noFill/>
          </a:ln>
        </p:spPr>
      </p:pic>
      <p:pic>
        <p:nvPicPr>
          <p:cNvPr id="1834" name="Google Shape;1834;g27a5abc6a32_3_0"/>
          <p:cNvPicPr preferRelativeResize="0"/>
          <p:nvPr/>
        </p:nvPicPr>
        <p:blipFill rotWithShape="1">
          <a:blip r:embed="rId13">
            <a:alphaModFix/>
          </a:blip>
          <a:srcRect b="0" l="0" r="0" t="0"/>
          <a:stretch/>
        </p:blipFill>
        <p:spPr>
          <a:xfrm>
            <a:off x="9982200" y="4062100"/>
            <a:ext cx="378650" cy="378650"/>
          </a:xfrm>
          <a:prstGeom prst="rect">
            <a:avLst/>
          </a:prstGeom>
          <a:noFill/>
          <a:ln>
            <a:noFill/>
          </a:ln>
        </p:spPr>
      </p:pic>
      <p:pic>
        <p:nvPicPr>
          <p:cNvPr id="1835" name="Google Shape;1835;g27a5abc6a32_3_0"/>
          <p:cNvPicPr preferRelativeResize="0"/>
          <p:nvPr/>
        </p:nvPicPr>
        <p:blipFill rotWithShape="1">
          <a:blip r:embed="rId14">
            <a:alphaModFix/>
          </a:blip>
          <a:srcRect b="0" l="0" r="0" t="0"/>
          <a:stretch/>
        </p:blipFill>
        <p:spPr>
          <a:xfrm>
            <a:off x="9934575" y="3259625"/>
            <a:ext cx="618350" cy="618350"/>
          </a:xfrm>
          <a:prstGeom prst="rect">
            <a:avLst/>
          </a:prstGeom>
          <a:noFill/>
          <a:ln>
            <a:noFill/>
          </a:ln>
        </p:spPr>
      </p:pic>
      <p:pic>
        <p:nvPicPr>
          <p:cNvPr id="1836" name="Google Shape;1836;g27a5abc6a32_3_0"/>
          <p:cNvPicPr preferRelativeResize="0"/>
          <p:nvPr/>
        </p:nvPicPr>
        <p:blipFill rotWithShape="1">
          <a:blip r:embed="rId15">
            <a:alphaModFix/>
          </a:blip>
          <a:srcRect b="0" l="0" r="0" t="0"/>
          <a:stretch/>
        </p:blipFill>
        <p:spPr>
          <a:xfrm>
            <a:off x="6063375" y="5243175"/>
            <a:ext cx="536500" cy="536500"/>
          </a:xfrm>
          <a:prstGeom prst="rect">
            <a:avLst/>
          </a:prstGeom>
          <a:noFill/>
          <a:ln>
            <a:noFill/>
          </a:ln>
        </p:spPr>
      </p:pic>
      <p:pic>
        <p:nvPicPr>
          <p:cNvPr id="1837" name="Google Shape;1837;g27a5abc6a32_3_0"/>
          <p:cNvPicPr preferRelativeResize="0"/>
          <p:nvPr/>
        </p:nvPicPr>
        <p:blipFill rotWithShape="1">
          <a:blip r:embed="rId16">
            <a:alphaModFix/>
          </a:blip>
          <a:srcRect b="0" l="0" r="0" t="0"/>
          <a:stretch/>
        </p:blipFill>
        <p:spPr>
          <a:xfrm>
            <a:off x="10256075" y="5246399"/>
            <a:ext cx="411949" cy="411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17"/>
          <p:cNvSpPr txBox="1"/>
          <p:nvPr/>
        </p:nvSpPr>
        <p:spPr>
          <a:xfrm>
            <a:off x="956582" y="5479697"/>
            <a:ext cx="3346465" cy="402291"/>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Collettivamente</a:t>
            </a:r>
            <a:endParaRPr b="0" i="0" sz="1400" u="none" cap="none" strike="noStrike">
              <a:solidFill>
                <a:srgbClr val="000000"/>
              </a:solidFill>
              <a:latin typeface="Arial"/>
              <a:ea typeface="Arial"/>
              <a:cs typeface="Arial"/>
              <a:sym typeface="Arial"/>
            </a:endParaRPr>
          </a:p>
        </p:txBody>
      </p:sp>
      <p:grpSp>
        <p:nvGrpSpPr>
          <p:cNvPr id="1844" name="Google Shape;1844;p17"/>
          <p:cNvGrpSpPr/>
          <p:nvPr/>
        </p:nvGrpSpPr>
        <p:grpSpPr>
          <a:xfrm>
            <a:off x="1015202" y="2143542"/>
            <a:ext cx="3247057" cy="3159124"/>
            <a:chOff x="5537200" y="853349"/>
            <a:chExt cx="5400000" cy="5400000"/>
          </a:xfrm>
        </p:grpSpPr>
        <p:sp>
          <p:nvSpPr>
            <p:cNvPr id="1845" name="Google Shape;1845;p17"/>
            <p:cNvSpPr/>
            <p:nvPr/>
          </p:nvSpPr>
          <p:spPr>
            <a:xfrm>
              <a:off x="5537200" y="853349"/>
              <a:ext cx="5400000" cy="5400000"/>
            </a:xfrm>
            <a:prstGeom prst="ellipse">
              <a:avLst/>
            </a:prstGeom>
            <a:solidFill>
              <a:srgbClr val="0851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descr="Image associée" id="1846" name="Google Shape;1846;p17"/>
            <p:cNvPicPr preferRelativeResize="0"/>
            <p:nvPr/>
          </p:nvPicPr>
          <p:blipFill rotWithShape="1">
            <a:blip r:embed="rId3">
              <a:alphaModFix/>
            </a:blip>
            <a:srcRect b="2201" l="14652" r="14652" t="2318"/>
            <a:stretch/>
          </p:blipFill>
          <p:spPr>
            <a:xfrm>
              <a:off x="5897199" y="1252515"/>
              <a:ext cx="4680000" cy="4601667"/>
            </a:xfrm>
            <a:prstGeom prst="ellipse">
              <a:avLst/>
            </a:prstGeom>
            <a:noFill/>
            <a:ln>
              <a:noFill/>
            </a:ln>
          </p:spPr>
        </p:pic>
      </p:grpSp>
      <p:sp>
        <p:nvSpPr>
          <p:cNvPr id="1847" name="Google Shape;1847;p17"/>
          <p:cNvSpPr/>
          <p:nvPr/>
        </p:nvSpPr>
        <p:spPr>
          <a:xfrm>
            <a:off x="4728000" y="2843577"/>
            <a:ext cx="6096000" cy="101566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000"/>
              <a:buFont typeface="Arial"/>
              <a:buNone/>
            </a:pPr>
            <a:r>
              <a:rPr b="0" i="0" lang="fr-FR" sz="2000" u="none" cap="none" strike="noStrike">
                <a:solidFill>
                  <a:srgbClr val="000000"/>
                </a:solidFill>
                <a:latin typeface="Corbel"/>
                <a:ea typeface="Corbel"/>
                <a:cs typeface="Corbel"/>
                <a:sym typeface="Corbel"/>
              </a:rPr>
              <a:t>Per andare ancora oltre, è possibile prendere parte ad azioni collettive organizzate nella propria scuola o comunità.</a:t>
            </a:r>
            <a:endParaRPr b="0" i="0" sz="1400" u="none" cap="none" strike="noStrike">
              <a:solidFill>
                <a:srgbClr val="000000"/>
              </a:solidFill>
              <a:latin typeface="Arial"/>
              <a:ea typeface="Arial"/>
              <a:cs typeface="Arial"/>
              <a:sym typeface="Arial"/>
            </a:endParaRPr>
          </a:p>
        </p:txBody>
      </p:sp>
      <p:sp>
        <p:nvSpPr>
          <p:cNvPr id="1848" name="Google Shape;1848;p17"/>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fr-FR" sz="2400">
                <a:solidFill>
                  <a:schemeClr val="dk2"/>
                </a:solidFill>
              </a:rPr>
              <a:t>Primo </a:t>
            </a:r>
            <a:r>
              <a:rPr lang="fr-FR" sz="2400">
                <a:solidFill>
                  <a:schemeClr val="dk2"/>
                </a:solidFill>
              </a:rPr>
              <a:t>livello di azione</a:t>
            </a:r>
            <a:endParaRPr/>
          </a:p>
        </p:txBody>
      </p:sp>
      <p:sp>
        <p:nvSpPr>
          <p:cNvPr id="1849" name="Google Shape;1849;p17"/>
          <p:cNvSpPr/>
          <p:nvPr/>
        </p:nvSpPr>
        <p:spPr>
          <a:xfrm>
            <a:off x="1015202" y="2143542"/>
            <a:ext cx="3247200" cy="3159000"/>
          </a:xfrm>
          <a:prstGeom prst="ellipse">
            <a:avLst/>
          </a:prstGeom>
          <a:solidFill>
            <a:srgbClr val="08516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850" name="Google Shape;1850;p17"/>
          <p:cNvPicPr preferRelativeResize="0"/>
          <p:nvPr/>
        </p:nvPicPr>
        <p:blipFill rotWithShape="1">
          <a:blip r:embed="rId4">
            <a:alphaModFix/>
          </a:blip>
          <a:srcRect b="0" l="0" r="0" t="0"/>
          <a:stretch/>
        </p:blipFill>
        <p:spPr>
          <a:xfrm>
            <a:off x="1195750" y="2297074"/>
            <a:ext cx="2885850" cy="2852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sp>
        <p:nvSpPr>
          <p:cNvPr id="1855" name="Google Shape;1855;p16"/>
          <p:cNvSpPr txBox="1"/>
          <p:nvPr/>
        </p:nvSpPr>
        <p:spPr>
          <a:xfrm>
            <a:off x="752030" y="869745"/>
            <a:ext cx="9776100" cy="86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16"/>
          <p:cNvSpPr/>
          <p:nvPr/>
        </p:nvSpPr>
        <p:spPr>
          <a:xfrm>
            <a:off x="1347251" y="1407450"/>
            <a:ext cx="2979600" cy="819000"/>
          </a:xfrm>
          <a:prstGeom prst="rect">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rPr b="1" i="0" lang="fr-FR" sz="2400" u="none" cap="none" strike="noStrike">
                <a:solidFill>
                  <a:srgbClr val="FFFFFF"/>
                </a:solidFill>
                <a:latin typeface="Corbel"/>
                <a:ea typeface="Corbel"/>
                <a:cs typeface="Corbel"/>
                <a:sym typeface="Corbel"/>
              </a:rPr>
              <a:t>All’istituto superiore </a:t>
            </a:r>
            <a:br>
              <a:rPr b="1" i="0" lang="fr-FR" sz="2400" u="none" cap="none" strike="noStrike">
                <a:solidFill>
                  <a:srgbClr val="FFFFFF"/>
                </a:solidFill>
                <a:latin typeface="Corbel"/>
                <a:ea typeface="Corbel"/>
                <a:cs typeface="Corbel"/>
                <a:sym typeface="Corbel"/>
              </a:rPr>
            </a:br>
            <a:r>
              <a:rPr b="1" i="0" lang="fr-FR" sz="2400" u="none" cap="none" strike="noStrike">
                <a:solidFill>
                  <a:srgbClr val="FFFFFF"/>
                </a:solidFill>
                <a:latin typeface="Corbel"/>
                <a:ea typeface="Corbel"/>
                <a:cs typeface="Corbel"/>
                <a:sym typeface="Corbel"/>
              </a:rPr>
              <a:t>o alle medie</a:t>
            </a:r>
            <a:endParaRPr b="0" i="0" sz="1400" u="none" cap="none" strike="noStrike">
              <a:solidFill>
                <a:srgbClr val="000000"/>
              </a:solidFill>
              <a:latin typeface="Arial"/>
              <a:ea typeface="Arial"/>
              <a:cs typeface="Arial"/>
              <a:sym typeface="Arial"/>
            </a:endParaRPr>
          </a:p>
        </p:txBody>
      </p:sp>
      <p:sp>
        <p:nvSpPr>
          <p:cNvPr id="1857" name="Google Shape;1857;p16"/>
          <p:cNvSpPr/>
          <p:nvPr/>
        </p:nvSpPr>
        <p:spPr>
          <a:xfrm>
            <a:off x="6964154" y="1482009"/>
            <a:ext cx="3519649"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085160"/>
                </a:solidFill>
                <a:latin typeface="Corbel"/>
                <a:ea typeface="Corbel"/>
                <a:cs typeface="Corbel"/>
                <a:sym typeface="Corbel"/>
              </a:rPr>
              <a:t>   Gruppi di promozione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85160"/>
              </a:solidFill>
              <a:latin typeface="Corbel"/>
              <a:ea typeface="Corbel"/>
              <a:cs typeface="Corbel"/>
              <a:sym typeface="Corbel"/>
            </a:endParaRPr>
          </a:p>
        </p:txBody>
      </p:sp>
      <p:pic>
        <p:nvPicPr>
          <p:cNvPr descr="Little Citizens For Climate" id="1858" name="Google Shape;1858;p16"/>
          <p:cNvPicPr preferRelativeResize="0"/>
          <p:nvPr/>
        </p:nvPicPr>
        <p:blipFill rotWithShape="1">
          <a:blip r:embed="rId3">
            <a:alphaModFix/>
          </a:blip>
          <a:srcRect b="0" l="0" r="0" t="0"/>
          <a:stretch/>
        </p:blipFill>
        <p:spPr>
          <a:xfrm>
            <a:off x="10199605" y="1306821"/>
            <a:ext cx="870474" cy="870474"/>
          </a:xfrm>
          <a:prstGeom prst="rect">
            <a:avLst/>
          </a:prstGeom>
          <a:noFill/>
          <a:ln>
            <a:noFill/>
          </a:ln>
        </p:spPr>
      </p:pic>
      <p:sp>
        <p:nvSpPr>
          <p:cNvPr id="1859" name="Google Shape;1859;p16"/>
          <p:cNvSpPr/>
          <p:nvPr/>
        </p:nvSpPr>
        <p:spPr>
          <a:xfrm>
            <a:off x="715021" y="2532900"/>
            <a:ext cx="1800000" cy="3902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Sensibilizzazione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p:txBody>
      </p:sp>
      <p:pic>
        <p:nvPicPr>
          <p:cNvPr descr="Résultat de recherche d'images pour &quot;citoyens pour le climat&quot;" id="1860" name="Google Shape;1860;p16"/>
          <p:cNvPicPr preferRelativeResize="0"/>
          <p:nvPr/>
        </p:nvPicPr>
        <p:blipFill rotWithShape="1">
          <a:blip r:embed="rId4">
            <a:alphaModFix/>
          </a:blip>
          <a:srcRect b="0" l="0" r="0" t="0"/>
          <a:stretch/>
        </p:blipFill>
        <p:spPr>
          <a:xfrm>
            <a:off x="8765776" y="2655701"/>
            <a:ext cx="1011875" cy="1011875"/>
          </a:xfrm>
          <a:prstGeom prst="rect">
            <a:avLst/>
          </a:prstGeom>
          <a:noFill/>
          <a:ln>
            <a:noFill/>
          </a:ln>
        </p:spPr>
      </p:pic>
      <p:pic>
        <p:nvPicPr>
          <p:cNvPr descr="Résultat de recherche d'images pour &quot;warn association logo&quot;" id="1861" name="Google Shape;1861;p16"/>
          <p:cNvPicPr preferRelativeResize="0"/>
          <p:nvPr/>
        </p:nvPicPr>
        <p:blipFill rotWithShape="1">
          <a:blip r:embed="rId5">
            <a:alphaModFix/>
          </a:blip>
          <a:srcRect b="0" l="0" r="0" t="0"/>
          <a:stretch/>
        </p:blipFill>
        <p:spPr>
          <a:xfrm>
            <a:off x="10033990" y="2483163"/>
            <a:ext cx="569928" cy="746436"/>
          </a:xfrm>
          <a:prstGeom prst="rect">
            <a:avLst/>
          </a:prstGeom>
          <a:noFill/>
          <a:ln>
            <a:noFill/>
          </a:ln>
        </p:spPr>
      </p:pic>
      <p:sp>
        <p:nvSpPr>
          <p:cNvPr id="1862" name="Google Shape;1862;p16"/>
          <p:cNvSpPr/>
          <p:nvPr/>
        </p:nvSpPr>
        <p:spPr>
          <a:xfrm>
            <a:off x="715021" y="4322525"/>
            <a:ext cx="2307468" cy="64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Valutazione delle emissioni nelle scuole</a:t>
            </a:r>
            <a:endParaRPr b="0" i="0" sz="1400" u="none" cap="none" strike="noStrike">
              <a:solidFill>
                <a:srgbClr val="000000"/>
              </a:solidFill>
              <a:latin typeface="Arial"/>
              <a:ea typeface="Arial"/>
              <a:cs typeface="Arial"/>
              <a:sym typeface="Arial"/>
            </a:endParaRPr>
          </a:p>
        </p:txBody>
      </p:sp>
      <p:sp>
        <p:nvSpPr>
          <p:cNvPr id="1863" name="Google Shape;1863;p16"/>
          <p:cNvSpPr/>
          <p:nvPr/>
        </p:nvSpPr>
        <p:spPr>
          <a:xfrm rot="7909194">
            <a:off x="4683864" y="2010852"/>
            <a:ext cx="82720" cy="1108225"/>
          </a:xfrm>
          <a:prstGeom prst="triangle">
            <a:avLst>
              <a:gd fmla="val 50000" name="adj"/>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Corbel"/>
              <a:ea typeface="Corbel"/>
              <a:cs typeface="Corbel"/>
              <a:sym typeface="Corbel"/>
            </a:endParaRPr>
          </a:p>
        </p:txBody>
      </p:sp>
      <p:sp>
        <p:nvSpPr>
          <p:cNvPr id="1864" name="Google Shape;1864;p16"/>
          <p:cNvSpPr/>
          <p:nvPr/>
        </p:nvSpPr>
        <p:spPr>
          <a:xfrm rot="-8338552">
            <a:off x="6714893" y="864974"/>
            <a:ext cx="149914" cy="2116551"/>
          </a:xfrm>
          <a:prstGeom prst="triangle">
            <a:avLst>
              <a:gd fmla="val 50000" name="adj"/>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t/>
            </a:r>
            <a:endParaRPr b="1" i="0" sz="2800" u="none" cap="none" strike="noStrike">
              <a:solidFill>
                <a:srgbClr val="FFFFFF"/>
              </a:solidFill>
              <a:latin typeface="Corbel"/>
              <a:ea typeface="Corbel"/>
              <a:cs typeface="Corbel"/>
              <a:sym typeface="Corbel"/>
            </a:endParaRPr>
          </a:p>
        </p:txBody>
      </p:sp>
      <p:sp>
        <p:nvSpPr>
          <p:cNvPr id="1865" name="Google Shape;1865;p16"/>
          <p:cNvSpPr/>
          <p:nvPr/>
        </p:nvSpPr>
        <p:spPr>
          <a:xfrm>
            <a:off x="1508774" y="3395456"/>
            <a:ext cx="1874231"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Delegati per l'ambiente</a:t>
            </a:r>
            <a:endParaRPr b="0" i="0" sz="1400" u="none" cap="none" strike="noStrike">
              <a:solidFill>
                <a:srgbClr val="000000"/>
              </a:solidFill>
              <a:latin typeface="Arial"/>
              <a:ea typeface="Arial"/>
              <a:cs typeface="Arial"/>
              <a:sym typeface="Arial"/>
            </a:endParaRPr>
          </a:p>
        </p:txBody>
      </p:sp>
      <p:pic>
        <p:nvPicPr>
          <p:cNvPr descr="Résultat de recherche d'images pour &quot;mégaphone png&quot;" id="1866" name="Google Shape;1866;p16"/>
          <p:cNvPicPr preferRelativeResize="0"/>
          <p:nvPr/>
        </p:nvPicPr>
        <p:blipFill rotWithShape="1">
          <a:blip r:embed="rId6">
            <a:alphaModFix/>
          </a:blip>
          <a:srcRect b="0" l="0" r="0" t="0"/>
          <a:stretch/>
        </p:blipFill>
        <p:spPr>
          <a:xfrm>
            <a:off x="2511809" y="2358502"/>
            <a:ext cx="733134" cy="784401"/>
          </a:xfrm>
          <a:prstGeom prst="rect">
            <a:avLst/>
          </a:prstGeom>
          <a:noFill/>
          <a:ln>
            <a:noFill/>
          </a:ln>
        </p:spPr>
      </p:pic>
      <p:pic>
        <p:nvPicPr>
          <p:cNvPr descr="Résultat de recherche d'images pour &quot;élection icone png&quot;" id="1867" name="Google Shape;1867;p16"/>
          <p:cNvPicPr preferRelativeResize="0"/>
          <p:nvPr/>
        </p:nvPicPr>
        <p:blipFill rotWithShape="1">
          <a:blip r:embed="rId7">
            <a:alphaModFix/>
          </a:blip>
          <a:srcRect b="0" l="0" r="0" t="0"/>
          <a:stretch/>
        </p:blipFill>
        <p:spPr>
          <a:xfrm>
            <a:off x="840000" y="3298598"/>
            <a:ext cx="668774" cy="764671"/>
          </a:xfrm>
          <a:prstGeom prst="ellipse">
            <a:avLst/>
          </a:prstGeom>
          <a:noFill/>
          <a:ln>
            <a:noFill/>
          </a:ln>
        </p:spPr>
      </p:pic>
      <p:pic>
        <p:nvPicPr>
          <p:cNvPr descr="Résultat de recherche d'images pour &quot;icon calcul&quot;" id="1868" name="Google Shape;1868;p16"/>
          <p:cNvPicPr preferRelativeResize="0"/>
          <p:nvPr/>
        </p:nvPicPr>
        <p:blipFill rotWithShape="1">
          <a:blip r:embed="rId8">
            <a:alphaModFix/>
          </a:blip>
          <a:srcRect b="0" l="0" r="0" t="0"/>
          <a:stretch/>
        </p:blipFill>
        <p:spPr>
          <a:xfrm>
            <a:off x="3022620" y="4369720"/>
            <a:ext cx="502883" cy="553461"/>
          </a:xfrm>
          <a:prstGeom prst="rect">
            <a:avLst/>
          </a:prstGeom>
          <a:noFill/>
          <a:ln>
            <a:noFill/>
          </a:ln>
        </p:spPr>
      </p:pic>
      <p:pic>
        <p:nvPicPr>
          <p:cNvPr descr="Résultat de recherche d'images pour &quot;icone challenge&quot;" id="1869" name="Google Shape;1869;p16"/>
          <p:cNvPicPr preferRelativeResize="0"/>
          <p:nvPr/>
        </p:nvPicPr>
        <p:blipFill rotWithShape="1">
          <a:blip r:embed="rId9">
            <a:alphaModFix/>
          </a:blip>
          <a:srcRect b="0" l="0" r="0" t="0"/>
          <a:stretch/>
        </p:blipFill>
        <p:spPr>
          <a:xfrm>
            <a:off x="1455412" y="5097578"/>
            <a:ext cx="717286" cy="863757"/>
          </a:xfrm>
          <a:prstGeom prst="rect">
            <a:avLst/>
          </a:prstGeom>
          <a:noFill/>
          <a:ln>
            <a:noFill/>
          </a:ln>
        </p:spPr>
      </p:pic>
      <p:sp>
        <p:nvSpPr>
          <p:cNvPr id="1870" name="Google Shape;1870;p16"/>
          <p:cNvSpPr/>
          <p:nvPr/>
        </p:nvSpPr>
        <p:spPr>
          <a:xfrm>
            <a:off x="2118810" y="5229769"/>
            <a:ext cx="20160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1800" u="none" cap="none" strike="noStrike">
                <a:solidFill>
                  <a:srgbClr val="085160"/>
                </a:solidFill>
                <a:latin typeface="Corbel"/>
                <a:ea typeface="Corbel"/>
                <a:cs typeface="Corbel"/>
                <a:sym typeface="Corbel"/>
              </a:rPr>
              <a:t>Concorsi, premi</a:t>
            </a:r>
            <a:endParaRPr b="0" i="0" sz="1400" u="none" cap="none" strike="noStrike">
              <a:solidFill>
                <a:srgbClr val="000000"/>
              </a:solidFill>
              <a:latin typeface="Arial"/>
              <a:ea typeface="Arial"/>
              <a:cs typeface="Arial"/>
              <a:sym typeface="Arial"/>
            </a:endParaRPr>
          </a:p>
        </p:txBody>
      </p:sp>
      <p:sp>
        <p:nvSpPr>
          <p:cNvPr id="1871" name="Google Shape;1871;p16"/>
          <p:cNvSpPr/>
          <p:nvPr/>
        </p:nvSpPr>
        <p:spPr>
          <a:xfrm>
            <a:off x="6038672" y="555337"/>
            <a:ext cx="3619837" cy="751500"/>
          </a:xfrm>
          <a:prstGeom prst="rect">
            <a:avLst/>
          </a:prstGeom>
          <a:solidFill>
            <a:srgbClr val="C55A1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800"/>
              <a:buFont typeface="Arial"/>
              <a:buNone/>
            </a:pPr>
            <a:r>
              <a:rPr b="1" i="0" lang="fr-FR" sz="2400" u="none" cap="none" strike="noStrike">
                <a:solidFill>
                  <a:srgbClr val="FFFFFF"/>
                </a:solidFill>
                <a:latin typeface="Corbel"/>
                <a:ea typeface="Corbel"/>
                <a:cs typeface="Corbel"/>
                <a:sym typeface="Corbel"/>
              </a:rPr>
              <a:t>Dopo l’istituto superiore/</a:t>
            </a:r>
            <a:br>
              <a:rPr b="1" i="0" lang="fr-FR" sz="2400" u="none" cap="none" strike="noStrike">
                <a:solidFill>
                  <a:srgbClr val="FFFFFF"/>
                </a:solidFill>
                <a:latin typeface="Corbel"/>
                <a:ea typeface="Corbel"/>
                <a:cs typeface="Corbel"/>
                <a:sym typeface="Corbel"/>
              </a:rPr>
            </a:br>
            <a:r>
              <a:rPr b="1" i="0" lang="fr-FR" sz="2400" u="none" cap="none" strike="noStrike">
                <a:solidFill>
                  <a:srgbClr val="FFFFFF"/>
                </a:solidFill>
                <a:latin typeface="Corbel"/>
                <a:ea typeface="Corbel"/>
                <a:cs typeface="Corbel"/>
                <a:sym typeface="Corbel"/>
              </a:rPr>
              <a:t>la scuola media</a:t>
            </a:r>
            <a:endParaRPr b="0" i="0" sz="1400" u="none" cap="none" strike="noStrike">
              <a:solidFill>
                <a:srgbClr val="000000"/>
              </a:solidFill>
              <a:latin typeface="Arial"/>
              <a:ea typeface="Arial"/>
              <a:cs typeface="Arial"/>
              <a:sym typeface="Arial"/>
            </a:endParaRPr>
          </a:p>
        </p:txBody>
      </p:sp>
      <p:pic>
        <p:nvPicPr>
          <p:cNvPr id="1872" name="Google Shape;1872;p16"/>
          <p:cNvPicPr preferRelativeResize="0"/>
          <p:nvPr/>
        </p:nvPicPr>
        <p:blipFill rotWithShape="1">
          <a:blip r:embed="rId10">
            <a:alphaModFix/>
          </a:blip>
          <a:srcRect b="0" l="0" r="0" t="0"/>
          <a:stretch/>
        </p:blipFill>
        <p:spPr>
          <a:xfrm>
            <a:off x="7697797" y="2520643"/>
            <a:ext cx="569926" cy="671475"/>
          </a:xfrm>
          <a:prstGeom prst="rect">
            <a:avLst/>
          </a:prstGeom>
          <a:noFill/>
          <a:ln>
            <a:noFill/>
          </a:ln>
        </p:spPr>
      </p:pic>
      <p:pic>
        <p:nvPicPr>
          <p:cNvPr id="1873" name="Google Shape;1873;p16"/>
          <p:cNvPicPr preferRelativeResize="0"/>
          <p:nvPr/>
        </p:nvPicPr>
        <p:blipFill rotWithShape="1">
          <a:blip r:embed="rId11">
            <a:alphaModFix/>
          </a:blip>
          <a:srcRect b="0" l="0" r="0" t="0"/>
          <a:stretch/>
        </p:blipFill>
        <p:spPr>
          <a:xfrm>
            <a:off x="6815113" y="2666405"/>
            <a:ext cx="569925" cy="379950"/>
          </a:xfrm>
          <a:prstGeom prst="rect">
            <a:avLst/>
          </a:prstGeom>
          <a:noFill/>
          <a:ln>
            <a:noFill/>
          </a:ln>
        </p:spPr>
      </p:pic>
      <p:pic>
        <p:nvPicPr>
          <p:cNvPr id="1874" name="Google Shape;1874;p16"/>
          <p:cNvPicPr preferRelativeResize="0"/>
          <p:nvPr/>
        </p:nvPicPr>
        <p:blipFill rotWithShape="1">
          <a:blip r:embed="rId12">
            <a:alphaModFix/>
          </a:blip>
          <a:srcRect b="0" l="0" r="0" t="0"/>
          <a:stretch/>
        </p:blipFill>
        <p:spPr>
          <a:xfrm>
            <a:off x="7540454" y="5455900"/>
            <a:ext cx="668774" cy="446071"/>
          </a:xfrm>
          <a:prstGeom prst="rect">
            <a:avLst/>
          </a:prstGeom>
          <a:noFill/>
          <a:ln>
            <a:noFill/>
          </a:ln>
        </p:spPr>
      </p:pic>
      <p:pic>
        <p:nvPicPr>
          <p:cNvPr id="1875" name="Google Shape;1875;p16"/>
          <p:cNvPicPr preferRelativeResize="0"/>
          <p:nvPr/>
        </p:nvPicPr>
        <p:blipFill rotWithShape="1">
          <a:blip r:embed="rId13">
            <a:alphaModFix/>
          </a:blip>
          <a:srcRect b="0" l="0" r="0" t="0"/>
          <a:stretch/>
        </p:blipFill>
        <p:spPr>
          <a:xfrm>
            <a:off x="10493104" y="5097564"/>
            <a:ext cx="1183722" cy="505425"/>
          </a:xfrm>
          <a:prstGeom prst="rect">
            <a:avLst/>
          </a:prstGeom>
          <a:noFill/>
          <a:ln>
            <a:noFill/>
          </a:ln>
        </p:spPr>
      </p:pic>
      <p:pic>
        <p:nvPicPr>
          <p:cNvPr id="1876" name="Google Shape;1876;p16"/>
          <p:cNvPicPr preferRelativeResize="0"/>
          <p:nvPr/>
        </p:nvPicPr>
        <p:blipFill rotWithShape="1">
          <a:blip r:embed="rId14">
            <a:alphaModFix/>
          </a:blip>
          <a:srcRect b="0" l="0" r="0" t="0"/>
          <a:stretch/>
        </p:blipFill>
        <p:spPr>
          <a:xfrm>
            <a:off x="8564588" y="5276737"/>
            <a:ext cx="1414250" cy="505425"/>
          </a:xfrm>
          <a:prstGeom prst="rect">
            <a:avLst/>
          </a:prstGeom>
          <a:noFill/>
          <a:ln>
            <a:noFill/>
          </a:ln>
        </p:spPr>
      </p:pic>
      <p:pic>
        <p:nvPicPr>
          <p:cNvPr id="1877" name="Google Shape;1877;p16"/>
          <p:cNvPicPr preferRelativeResize="0"/>
          <p:nvPr/>
        </p:nvPicPr>
        <p:blipFill rotWithShape="1">
          <a:blip r:embed="rId15">
            <a:alphaModFix/>
          </a:blip>
          <a:srcRect b="0" l="0" r="0" t="0"/>
          <a:stretch/>
        </p:blipFill>
        <p:spPr>
          <a:xfrm>
            <a:off x="8649363" y="6167474"/>
            <a:ext cx="1696875" cy="429875"/>
          </a:xfrm>
          <a:prstGeom prst="rect">
            <a:avLst/>
          </a:prstGeom>
          <a:noFill/>
          <a:ln>
            <a:noFill/>
          </a:ln>
        </p:spPr>
      </p:pic>
      <p:pic>
        <p:nvPicPr>
          <p:cNvPr id="1878" name="Google Shape;1878;p16"/>
          <p:cNvPicPr preferRelativeResize="0"/>
          <p:nvPr/>
        </p:nvPicPr>
        <p:blipFill rotWithShape="1">
          <a:blip r:embed="rId16">
            <a:alphaModFix/>
          </a:blip>
          <a:srcRect b="0" l="0" r="0" t="0"/>
          <a:stretch/>
        </p:blipFill>
        <p:spPr>
          <a:xfrm>
            <a:off x="10493100" y="5701025"/>
            <a:ext cx="1011875" cy="1011875"/>
          </a:xfrm>
          <a:prstGeom prst="rect">
            <a:avLst/>
          </a:prstGeom>
          <a:noFill/>
          <a:ln>
            <a:noFill/>
          </a:ln>
        </p:spPr>
      </p:pic>
      <p:pic>
        <p:nvPicPr>
          <p:cNvPr id="1879" name="Google Shape;1879;p16"/>
          <p:cNvPicPr preferRelativeResize="0"/>
          <p:nvPr/>
        </p:nvPicPr>
        <p:blipFill rotWithShape="1">
          <a:blip r:embed="rId17">
            <a:alphaModFix/>
          </a:blip>
          <a:srcRect b="0" l="0" r="0" t="0"/>
          <a:stretch/>
        </p:blipFill>
        <p:spPr>
          <a:xfrm>
            <a:off x="8529825" y="3811175"/>
            <a:ext cx="1011875" cy="915124"/>
          </a:xfrm>
          <a:prstGeom prst="rect">
            <a:avLst/>
          </a:prstGeom>
          <a:noFill/>
          <a:ln>
            <a:noFill/>
          </a:ln>
        </p:spPr>
      </p:pic>
      <p:pic>
        <p:nvPicPr>
          <p:cNvPr id="1880" name="Google Shape;1880;p16"/>
          <p:cNvPicPr preferRelativeResize="0"/>
          <p:nvPr/>
        </p:nvPicPr>
        <p:blipFill rotWithShape="1">
          <a:blip r:embed="rId18">
            <a:alphaModFix/>
          </a:blip>
          <a:srcRect b="0" l="0" r="0" t="0"/>
          <a:stretch/>
        </p:blipFill>
        <p:spPr>
          <a:xfrm>
            <a:off x="11070075" y="4085809"/>
            <a:ext cx="1011875" cy="670656"/>
          </a:xfrm>
          <a:prstGeom prst="rect">
            <a:avLst/>
          </a:prstGeom>
          <a:noFill/>
          <a:ln>
            <a:noFill/>
          </a:ln>
        </p:spPr>
      </p:pic>
      <p:pic>
        <p:nvPicPr>
          <p:cNvPr id="1881" name="Google Shape;1881;p16"/>
          <p:cNvPicPr preferRelativeResize="0"/>
          <p:nvPr/>
        </p:nvPicPr>
        <p:blipFill rotWithShape="1">
          <a:blip r:embed="rId19">
            <a:alphaModFix/>
          </a:blip>
          <a:srcRect b="0" l="0" r="0" t="0"/>
          <a:stretch/>
        </p:blipFill>
        <p:spPr>
          <a:xfrm>
            <a:off x="7703100" y="4078325"/>
            <a:ext cx="569925" cy="380824"/>
          </a:xfrm>
          <a:prstGeom prst="rect">
            <a:avLst/>
          </a:prstGeom>
          <a:noFill/>
          <a:ln>
            <a:noFill/>
          </a:ln>
        </p:spPr>
      </p:pic>
      <p:pic>
        <p:nvPicPr>
          <p:cNvPr id="1882" name="Google Shape;1882;p16"/>
          <p:cNvPicPr preferRelativeResize="0"/>
          <p:nvPr/>
        </p:nvPicPr>
        <p:blipFill rotWithShape="1">
          <a:blip r:embed="rId20">
            <a:alphaModFix/>
          </a:blip>
          <a:srcRect b="0" l="0" r="0" t="0"/>
          <a:stretch/>
        </p:blipFill>
        <p:spPr>
          <a:xfrm>
            <a:off x="9634225" y="3883187"/>
            <a:ext cx="1501200" cy="313901"/>
          </a:xfrm>
          <a:prstGeom prst="rect">
            <a:avLst/>
          </a:prstGeom>
          <a:noFill/>
          <a:ln>
            <a:noFill/>
          </a:ln>
        </p:spPr>
      </p:pic>
      <p:pic>
        <p:nvPicPr>
          <p:cNvPr id="1883" name="Google Shape;1883;p16"/>
          <p:cNvPicPr preferRelativeResize="0"/>
          <p:nvPr/>
        </p:nvPicPr>
        <p:blipFill rotWithShape="1">
          <a:blip r:embed="rId21">
            <a:alphaModFix/>
          </a:blip>
          <a:srcRect b="0" l="0" r="0" t="0"/>
          <a:stretch/>
        </p:blipFill>
        <p:spPr>
          <a:xfrm>
            <a:off x="8519250" y="2274072"/>
            <a:ext cx="717301" cy="569848"/>
          </a:xfrm>
          <a:prstGeom prst="rect">
            <a:avLst/>
          </a:prstGeom>
          <a:noFill/>
          <a:ln>
            <a:noFill/>
          </a:ln>
        </p:spPr>
      </p:pic>
      <p:pic>
        <p:nvPicPr>
          <p:cNvPr id="1884" name="Google Shape;1884;p16"/>
          <p:cNvPicPr preferRelativeResize="0"/>
          <p:nvPr/>
        </p:nvPicPr>
        <p:blipFill rotWithShape="1">
          <a:blip r:embed="rId22">
            <a:alphaModFix/>
          </a:blip>
          <a:srcRect b="0" l="0" r="0" t="0"/>
          <a:stretch/>
        </p:blipFill>
        <p:spPr>
          <a:xfrm>
            <a:off x="11002977" y="2322250"/>
            <a:ext cx="935031" cy="819000"/>
          </a:xfrm>
          <a:prstGeom prst="rect">
            <a:avLst/>
          </a:prstGeom>
          <a:noFill/>
          <a:ln>
            <a:noFill/>
          </a:ln>
        </p:spPr>
      </p:pic>
      <p:sp>
        <p:nvSpPr>
          <p:cNvPr id="1885" name="Google Shape;1885;p16"/>
          <p:cNvSpPr/>
          <p:nvPr/>
        </p:nvSpPr>
        <p:spPr>
          <a:xfrm>
            <a:off x="3988052" y="2542017"/>
            <a:ext cx="3247200" cy="3159000"/>
          </a:xfrm>
          <a:prstGeom prst="ellipse">
            <a:avLst/>
          </a:prstGeom>
          <a:solidFill>
            <a:srgbClr val="08516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886" name="Google Shape;1886;p16"/>
          <p:cNvPicPr preferRelativeResize="0"/>
          <p:nvPr/>
        </p:nvPicPr>
        <p:blipFill rotWithShape="1">
          <a:blip r:embed="rId23">
            <a:alphaModFix/>
          </a:blip>
          <a:srcRect b="0" l="0" r="0" t="0"/>
          <a:stretch/>
        </p:blipFill>
        <p:spPr>
          <a:xfrm>
            <a:off x="4168600" y="2695549"/>
            <a:ext cx="2885850" cy="2852050"/>
          </a:xfrm>
          <a:prstGeom prst="rect">
            <a:avLst/>
          </a:prstGeom>
          <a:noFill/>
          <a:ln>
            <a:noFill/>
          </a:ln>
        </p:spPr>
      </p:pic>
      <p:sp>
        <p:nvSpPr>
          <p:cNvPr id="1887" name="Google Shape;1887;p16"/>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lang="fr-FR" sz="2400">
                <a:solidFill>
                  <a:schemeClr val="dk2"/>
                </a:solidFill>
              </a:rPr>
              <a:t>Cosa possiamo fare insieme?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ge24267a98a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t/>
            </a:r>
            <a:endParaRPr/>
          </a:p>
          <a:p>
            <a:pPr indent="0" lvl="0" marL="0" rtl="0" algn="l">
              <a:lnSpc>
                <a:spcPct val="90000"/>
              </a:lnSpc>
              <a:spcBef>
                <a:spcPts val="0"/>
              </a:spcBef>
              <a:spcAft>
                <a:spcPts val="0"/>
              </a:spcAft>
              <a:buClr>
                <a:schemeClr val="dk1"/>
              </a:buClr>
              <a:buSzPts val="1800"/>
              <a:buNone/>
            </a:pPr>
            <a:r>
              <a:t/>
            </a:r>
            <a:endParaRPr/>
          </a:p>
          <a:p>
            <a:pPr indent="0" lvl="0" marL="0" rtl="0" algn="l">
              <a:lnSpc>
                <a:spcPct val="90000"/>
              </a:lnSpc>
              <a:spcBef>
                <a:spcPts val="0"/>
              </a:spcBef>
              <a:spcAft>
                <a:spcPts val="0"/>
              </a:spcAft>
              <a:buClr>
                <a:schemeClr val="dk1"/>
              </a:buClr>
              <a:buSzPts val="1800"/>
              <a:buNone/>
            </a:pPr>
            <a:r>
              <a:rPr lang="fr-FR"/>
              <a:t>Esprimete le vostre opinioni.</a:t>
            </a:r>
            <a:br>
              <a:rPr lang="fr-FR">
                <a:latin typeface="Corbel"/>
                <a:ea typeface="Corbel"/>
                <a:cs typeface="Corbel"/>
                <a:sym typeface="Corbel"/>
              </a:rPr>
            </a:br>
            <a:br>
              <a:rPr lang="fr-FR">
                <a:latin typeface="Corbel"/>
                <a:ea typeface="Corbel"/>
                <a:cs typeface="Corbel"/>
                <a:sym typeface="Corbel"/>
              </a:rPr>
            </a:br>
            <a:endParaRPr>
              <a:latin typeface="Corbel"/>
              <a:ea typeface="Corbel"/>
              <a:cs typeface="Corbel"/>
              <a:sym typeface="Corbel"/>
            </a:endParaRPr>
          </a:p>
        </p:txBody>
      </p:sp>
      <p:sp>
        <p:nvSpPr>
          <p:cNvPr id="1893" name="Google Shape;1893;ge24267a98a_0_0"/>
          <p:cNvSpPr txBox="1"/>
          <p:nvPr>
            <p:ph idx="1" type="body"/>
          </p:nvPr>
        </p:nvSpPr>
        <p:spPr>
          <a:xfrm>
            <a:off x="609600" y="2921627"/>
            <a:ext cx="10972800" cy="1228800"/>
          </a:xfrm>
          <a:prstGeom prst="rect">
            <a:avLst/>
          </a:prstGeom>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Arial"/>
              <a:buNone/>
            </a:pPr>
            <a:r>
              <a:rPr lang="fr-FR" sz="2900">
                <a:solidFill>
                  <a:srgbClr val="0A5882"/>
                </a:solidFill>
              </a:rPr>
              <a:t>Prima di sviluppare un piano d'azione, dovremmo chiederci perché non abbiamo attuato (abbastanza) azioni?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7" name="Shape 1897"/>
        <p:cNvGrpSpPr/>
        <p:nvPr/>
      </p:nvGrpSpPr>
      <p:grpSpPr>
        <a:xfrm>
          <a:off x="0" y="0"/>
          <a:ext cx="0" cy="0"/>
          <a:chOff x="0" y="0"/>
          <a:chExt cx="0" cy="0"/>
        </a:xfrm>
      </p:grpSpPr>
      <p:sp>
        <p:nvSpPr>
          <p:cNvPr id="1898" name="Google Shape;1898;p21"/>
          <p:cNvSpPr txBox="1"/>
          <p:nvPr/>
        </p:nvSpPr>
        <p:spPr>
          <a:xfrm>
            <a:off x="840000" y="477000"/>
            <a:ext cx="11268300" cy="59979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2400"/>
              <a:buFont typeface="Arial"/>
              <a:buNone/>
            </a:pPr>
            <a:r>
              <a:rPr b="1" lang="fr-FR" sz="2900">
                <a:solidFill>
                  <a:srgbClr val="0A5882"/>
                </a:solidFill>
                <a:latin typeface="Corbel"/>
                <a:ea typeface="Corbel"/>
                <a:cs typeface="Corbel"/>
                <a:sym typeface="Corbel"/>
              </a:rPr>
              <a:t>Ostacoli al cambiamento</a:t>
            </a:r>
            <a:endParaRPr b="0" i="0" sz="1400" u="none" cap="none" strike="noStrike">
              <a:solidFill>
                <a:srgbClr val="000000"/>
              </a:solidFill>
              <a:latin typeface="Arial"/>
              <a:ea typeface="Arial"/>
              <a:cs typeface="Arial"/>
              <a:sym typeface="Arial"/>
            </a:endParaRPr>
          </a:p>
          <a:p>
            <a:pPr indent="0" lvl="0" marL="12700" marR="5080" rtl="0" algn="l">
              <a:lnSpc>
                <a:spcPct val="117083"/>
              </a:lnSpc>
              <a:spcBef>
                <a:spcPts val="2430"/>
              </a:spcBef>
              <a:spcAft>
                <a:spcPts val="0"/>
              </a:spcAft>
              <a:buClr>
                <a:srgbClr val="000000"/>
              </a:buClr>
              <a:buSzPts val="2400"/>
              <a:buFont typeface="Arial"/>
              <a:buNone/>
            </a:pPr>
            <a:r>
              <a:rPr b="0" i="0" lang="fr-FR" sz="2200" u="none" cap="none" strike="noStrike">
                <a:solidFill>
                  <a:srgbClr val="000000"/>
                </a:solidFill>
                <a:latin typeface="Corbel"/>
                <a:ea typeface="Corbel"/>
                <a:cs typeface="Corbel"/>
                <a:sym typeface="Corbel"/>
              </a:rPr>
              <a:t>Tutto ciò che </a:t>
            </a:r>
            <a:r>
              <a:rPr b="0" i="0" lang="fr-FR" sz="2200" u="none" cap="none" strike="noStrike">
                <a:solidFill>
                  <a:srgbClr val="C55A11"/>
                </a:solidFill>
                <a:latin typeface="Corbel"/>
                <a:ea typeface="Corbel"/>
                <a:cs typeface="Corbel"/>
                <a:sym typeface="Corbel"/>
              </a:rPr>
              <a:t>blocca o rallenta</a:t>
            </a:r>
            <a:r>
              <a:rPr b="0" i="0" lang="fr-FR" sz="2200" u="none" cap="none" strike="noStrike">
                <a:solidFill>
                  <a:srgbClr val="000000"/>
                </a:solidFill>
                <a:latin typeface="Corbel"/>
                <a:ea typeface="Corbel"/>
                <a:cs typeface="Corbel"/>
                <a:sym typeface="Corbel"/>
              </a:rPr>
              <a:t> la trasformazione della società rappresenta un ostacolo al progresso sulle questioni climatiche.</a:t>
            </a:r>
            <a:r>
              <a:rPr b="0" i="0" lang="fr-FR" sz="2200" u="none" cap="none" strike="noStrike">
                <a:solidFill>
                  <a:schemeClr val="dk1"/>
                </a:solidFill>
                <a:latin typeface="Corbel"/>
                <a:ea typeface="Corbel"/>
                <a:cs typeface="Corbel"/>
                <a:sym typeface="Corbel"/>
              </a:rPr>
              <a:t> </a:t>
            </a:r>
            <a:r>
              <a:rPr b="0" i="0" lang="fr-FR" sz="2200" u="none" cap="none" strike="noStrike">
                <a:solidFill>
                  <a:schemeClr val="dk2"/>
                </a:solidFill>
                <a:latin typeface="Corbel"/>
                <a:ea typeface="Corbel"/>
                <a:cs typeface="Corbel"/>
                <a:sym typeface="Corbel"/>
              </a:rPr>
              <a:t>(Abitudini, difficoltà di comprensione del problema a causa della sua complessità, obiettivi politici o finanziari, ecc.) </a:t>
            </a:r>
            <a:endParaRPr b="0" i="0" sz="1400" u="none" cap="none" strike="noStrike">
              <a:solidFill>
                <a:srgbClr val="000000"/>
              </a:solidFill>
              <a:latin typeface="Arial"/>
              <a:ea typeface="Arial"/>
              <a:cs typeface="Arial"/>
              <a:sym typeface="Arial"/>
            </a:endParaRPr>
          </a:p>
          <a:p>
            <a:pPr indent="0" lvl="0" marL="12700" marR="5080" rtl="0" algn="l">
              <a:lnSpc>
                <a:spcPct val="117083"/>
              </a:lnSpc>
              <a:spcBef>
                <a:spcPts val="2430"/>
              </a:spcBef>
              <a:spcAft>
                <a:spcPts val="0"/>
              </a:spcAft>
              <a:buClr>
                <a:srgbClr val="000000"/>
              </a:buClr>
              <a:buSzPts val="2400"/>
              <a:buFont typeface="Arial"/>
              <a:buNone/>
            </a:pPr>
            <a:r>
              <a:rPr b="0" i="0" lang="fr-FR" sz="2200" u="none" cap="none" strike="noStrike">
                <a:solidFill>
                  <a:srgbClr val="C55A11"/>
                </a:solidFill>
                <a:latin typeface="Corbel"/>
                <a:ea typeface="Corbel"/>
                <a:cs typeface="Corbel"/>
                <a:sym typeface="Corbel"/>
              </a:rPr>
              <a:t>Gli ostacoli impediscono il cambiamento</a:t>
            </a:r>
            <a:r>
              <a:rPr b="0" i="0" lang="fr-FR" sz="2200" u="none" cap="none" strike="noStrike">
                <a:solidFill>
                  <a:srgbClr val="000000"/>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a:p>
            <a:pPr indent="-330200" lvl="0" marL="355600" marR="0" rtl="0" algn="l">
              <a:lnSpc>
                <a:spcPct val="100000"/>
              </a:lnSpc>
              <a:spcBef>
                <a:spcPts val="625"/>
              </a:spcBef>
              <a:spcAft>
                <a:spcPts val="0"/>
              </a:spcAft>
              <a:buClr>
                <a:srgbClr val="F79124"/>
              </a:buClr>
              <a:buSzPts val="2200"/>
              <a:buFont typeface="Corbel"/>
              <a:buChar char="•"/>
            </a:pPr>
            <a:r>
              <a:rPr b="0" i="0" lang="fr-FR" sz="2200" u="none" cap="none" strike="noStrike">
                <a:solidFill>
                  <a:schemeClr val="dk1"/>
                </a:solidFill>
                <a:latin typeface="Corbel"/>
                <a:ea typeface="Corbel"/>
                <a:cs typeface="Corbel"/>
                <a:sym typeface="Corbel"/>
              </a:rPr>
              <a:t>di norme</a:t>
            </a:r>
            <a:endParaRPr b="0" i="0" sz="1400" u="none" cap="none" strike="noStrike">
              <a:solidFill>
                <a:srgbClr val="000000"/>
              </a:solidFill>
              <a:latin typeface="Arial"/>
              <a:ea typeface="Arial"/>
              <a:cs typeface="Arial"/>
              <a:sym typeface="Arial"/>
            </a:endParaRPr>
          </a:p>
          <a:p>
            <a:pPr indent="-330200" lvl="0" marL="355600" marR="0" rtl="0" algn="l">
              <a:lnSpc>
                <a:spcPct val="100000"/>
              </a:lnSpc>
              <a:spcBef>
                <a:spcPts val="625"/>
              </a:spcBef>
              <a:spcAft>
                <a:spcPts val="0"/>
              </a:spcAft>
              <a:buClr>
                <a:srgbClr val="F79124"/>
              </a:buClr>
              <a:buSzPts val="2200"/>
              <a:buFont typeface="Corbel"/>
              <a:buChar char="•"/>
            </a:pPr>
            <a:r>
              <a:rPr b="0" i="0" lang="fr-FR" sz="2200" u="none" cap="none" strike="noStrike">
                <a:solidFill>
                  <a:schemeClr val="dk1"/>
                </a:solidFill>
                <a:latin typeface="Corbel"/>
                <a:ea typeface="Corbel"/>
                <a:cs typeface="Corbel"/>
                <a:sym typeface="Corbel"/>
              </a:rPr>
              <a:t>di pratiche</a:t>
            </a:r>
            <a:endParaRPr b="0" i="0" sz="1400" u="none" cap="none" strike="noStrike">
              <a:solidFill>
                <a:srgbClr val="000000"/>
              </a:solidFill>
              <a:latin typeface="Arial"/>
              <a:ea typeface="Arial"/>
              <a:cs typeface="Arial"/>
              <a:sym typeface="Arial"/>
            </a:endParaRPr>
          </a:p>
          <a:p>
            <a:pPr indent="-330200" lvl="0" marL="355600" marR="0" rtl="0" algn="l">
              <a:lnSpc>
                <a:spcPct val="100000"/>
              </a:lnSpc>
              <a:spcBef>
                <a:spcPts val="505"/>
              </a:spcBef>
              <a:spcAft>
                <a:spcPts val="0"/>
              </a:spcAft>
              <a:buClr>
                <a:srgbClr val="F79124"/>
              </a:buClr>
              <a:buSzPts val="2200"/>
              <a:buFont typeface="Corbel"/>
              <a:buChar char="•"/>
            </a:pPr>
            <a:r>
              <a:rPr b="0" i="0" lang="fr-FR" sz="2200" u="none" cap="none" strike="noStrike">
                <a:solidFill>
                  <a:schemeClr val="dk1"/>
                </a:solidFill>
                <a:latin typeface="Corbel"/>
                <a:ea typeface="Corbel"/>
                <a:cs typeface="Corbel"/>
                <a:sym typeface="Corbel"/>
              </a:rPr>
              <a:t>di attori.</a:t>
            </a:r>
            <a:endParaRPr b="0" i="0" sz="1400" u="none" cap="none" strike="noStrike">
              <a:solidFill>
                <a:srgbClr val="000000"/>
              </a:solidFill>
              <a:latin typeface="Arial"/>
              <a:ea typeface="Arial"/>
              <a:cs typeface="Arial"/>
              <a:sym typeface="Arial"/>
            </a:endParaRPr>
          </a:p>
          <a:p>
            <a:pPr indent="-190500" lvl="0" marL="355600" marR="0" rtl="0" algn="l">
              <a:lnSpc>
                <a:spcPct val="100000"/>
              </a:lnSpc>
              <a:spcBef>
                <a:spcPts val="505"/>
              </a:spcBef>
              <a:spcAft>
                <a:spcPts val="0"/>
              </a:spcAft>
              <a:buClr>
                <a:srgbClr val="F79124"/>
              </a:buClr>
              <a:buSzPts val="2400"/>
              <a:buFont typeface="Arial"/>
              <a:buNone/>
            </a:pPr>
            <a:r>
              <a:t/>
            </a:r>
            <a:endParaRPr b="0" i="0" sz="2200" u="none" cap="none" strike="noStrike">
              <a:solidFill>
                <a:schemeClr val="dk1"/>
              </a:solidFill>
              <a:latin typeface="Corbel"/>
              <a:ea typeface="Corbel"/>
              <a:cs typeface="Corbel"/>
              <a:sym typeface="Corbel"/>
            </a:endParaRPr>
          </a:p>
          <a:p>
            <a:pPr indent="0" lvl="0" marL="12700" marR="283845" rtl="0" algn="l">
              <a:lnSpc>
                <a:spcPct val="100800"/>
              </a:lnSpc>
              <a:spcBef>
                <a:spcPts val="0"/>
              </a:spcBef>
              <a:spcAft>
                <a:spcPts val="0"/>
              </a:spcAft>
              <a:buClr>
                <a:srgbClr val="000000"/>
              </a:buClr>
              <a:buSzPts val="2400"/>
              <a:buFont typeface="Arial"/>
              <a:buNone/>
            </a:pPr>
            <a:r>
              <a:rPr b="0" i="0" lang="fr-FR" sz="2200" u="none" cap="none" strike="noStrike">
                <a:solidFill>
                  <a:srgbClr val="000000"/>
                </a:solidFill>
                <a:latin typeface="Corbel"/>
                <a:ea typeface="Corbel"/>
                <a:cs typeface="Corbel"/>
                <a:sym typeface="Corbel"/>
              </a:rPr>
              <a:t>Rafforzano le </a:t>
            </a:r>
            <a:r>
              <a:rPr b="0" i="0" lang="fr-FR" sz="2200" u="none" cap="none" strike="noStrike">
                <a:solidFill>
                  <a:srgbClr val="C55A11"/>
                </a:solidFill>
                <a:latin typeface="Corbel"/>
                <a:ea typeface="Corbel"/>
                <a:cs typeface="Corbel"/>
                <a:sym typeface="Corbel"/>
              </a:rPr>
              <a:t>preferenze </a:t>
            </a:r>
            <a:r>
              <a:rPr b="0" i="0" lang="fr-FR" sz="2200" u="none" cap="none" strike="noStrike">
                <a:solidFill>
                  <a:srgbClr val="000000"/>
                </a:solidFill>
                <a:latin typeface="Corbel"/>
                <a:ea typeface="Corbel"/>
                <a:cs typeface="Corbel"/>
                <a:sym typeface="Corbel"/>
              </a:rPr>
              <a:t>degli utenti e ostacolano l'</a:t>
            </a:r>
            <a:r>
              <a:rPr b="0" i="0" lang="fr-FR" sz="2200" u="none" cap="none" strike="noStrike">
                <a:solidFill>
                  <a:srgbClr val="C55A11"/>
                </a:solidFill>
                <a:latin typeface="Corbel"/>
                <a:ea typeface="Corbel"/>
                <a:cs typeface="Corbel"/>
                <a:sym typeface="Corbel"/>
              </a:rPr>
              <a:t>evoluzione</a:t>
            </a:r>
            <a:r>
              <a:rPr b="0" i="0" lang="fr-FR" sz="2200" u="none" cap="none" strike="noStrike">
                <a:solidFill>
                  <a:srgbClr val="000000"/>
                </a:solidFill>
                <a:latin typeface="Corbel"/>
                <a:ea typeface="Corbel"/>
                <a:cs typeface="Corbel"/>
                <a:sym typeface="Corbel"/>
              </a:rPr>
              <a:t> del loro comportamento.</a:t>
            </a:r>
            <a:endParaRPr b="0" i="0" sz="1400" u="none" cap="none" strike="noStrike">
              <a:solidFill>
                <a:srgbClr val="000000"/>
              </a:solidFill>
              <a:latin typeface="Arial"/>
              <a:ea typeface="Arial"/>
              <a:cs typeface="Arial"/>
              <a:sym typeface="Arial"/>
            </a:endParaRPr>
          </a:p>
        </p:txBody>
      </p:sp>
      <p:sp>
        <p:nvSpPr>
          <p:cNvPr id="1899" name="Google Shape;1899;p21"/>
          <p:cNvSpPr/>
          <p:nvPr/>
        </p:nvSpPr>
        <p:spPr>
          <a:xfrm>
            <a:off x="7451025" y="2320150"/>
            <a:ext cx="3999300" cy="1977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0" name="Google Shape;1900;p21"/>
          <p:cNvPicPr preferRelativeResize="0"/>
          <p:nvPr/>
        </p:nvPicPr>
        <p:blipFill rotWithShape="1">
          <a:blip r:embed="rId4">
            <a:alphaModFix/>
          </a:blip>
          <a:srcRect b="0" l="0" r="0" t="0"/>
          <a:stretch/>
        </p:blipFill>
        <p:spPr>
          <a:xfrm>
            <a:off x="3126750" y="5118125"/>
            <a:ext cx="6806899" cy="1650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5" name="Shape 1905"/>
        <p:cNvGrpSpPr/>
        <p:nvPr/>
      </p:nvGrpSpPr>
      <p:grpSpPr>
        <a:xfrm>
          <a:off x="0" y="0"/>
          <a:ext cx="0" cy="0"/>
          <a:chOff x="0" y="0"/>
          <a:chExt cx="0" cy="0"/>
        </a:xfrm>
      </p:grpSpPr>
      <p:sp>
        <p:nvSpPr>
          <p:cNvPr id="1906" name="Google Shape;1906;g27a760704a1_2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Il contesto socio-culturale</a:t>
            </a:r>
            <a:endParaRPr/>
          </a:p>
          <a:p>
            <a:pPr indent="0" lvl="0" marL="0" marR="0" rtl="0" algn="l">
              <a:lnSpc>
                <a:spcPct val="100000"/>
              </a:lnSpc>
              <a:spcBef>
                <a:spcPts val="0"/>
              </a:spcBef>
              <a:spcAft>
                <a:spcPts val="0"/>
              </a:spcAft>
              <a:buSzPts val="1900"/>
              <a:buNone/>
            </a:pPr>
            <a:r>
              <a:t/>
            </a:r>
            <a:endParaRPr/>
          </a:p>
        </p:txBody>
      </p:sp>
      <p:pic>
        <p:nvPicPr>
          <p:cNvPr id="1907" name="Google Shape;1907;g27a760704a1_2_0"/>
          <p:cNvPicPr preferRelativeResize="0"/>
          <p:nvPr/>
        </p:nvPicPr>
        <p:blipFill rotWithShape="1">
          <a:blip r:embed="rId3">
            <a:alphaModFix/>
          </a:blip>
          <a:srcRect b="0" l="0" r="0" t="0"/>
          <a:stretch/>
        </p:blipFill>
        <p:spPr>
          <a:xfrm>
            <a:off x="1107701" y="4431900"/>
            <a:ext cx="335596" cy="335596"/>
          </a:xfrm>
          <a:prstGeom prst="rect">
            <a:avLst/>
          </a:prstGeom>
          <a:noFill/>
          <a:ln>
            <a:noFill/>
          </a:ln>
        </p:spPr>
      </p:pic>
      <p:pic>
        <p:nvPicPr>
          <p:cNvPr id="1908" name="Google Shape;1908;g27a760704a1_2_0"/>
          <p:cNvPicPr preferRelativeResize="0"/>
          <p:nvPr/>
        </p:nvPicPr>
        <p:blipFill rotWithShape="1">
          <a:blip r:embed="rId4">
            <a:alphaModFix/>
          </a:blip>
          <a:srcRect b="0" l="0" r="0" t="0"/>
          <a:stretch/>
        </p:blipFill>
        <p:spPr>
          <a:xfrm>
            <a:off x="1093459" y="4873200"/>
            <a:ext cx="364088" cy="364088"/>
          </a:xfrm>
          <a:prstGeom prst="rect">
            <a:avLst/>
          </a:prstGeom>
          <a:noFill/>
          <a:ln>
            <a:noFill/>
          </a:ln>
        </p:spPr>
      </p:pic>
      <p:pic>
        <p:nvPicPr>
          <p:cNvPr id="1909" name="Google Shape;1909;g27a760704a1_2_0"/>
          <p:cNvPicPr preferRelativeResize="0"/>
          <p:nvPr/>
        </p:nvPicPr>
        <p:blipFill rotWithShape="1">
          <a:blip r:embed="rId5">
            <a:alphaModFix/>
          </a:blip>
          <a:srcRect b="0" l="0" r="0" t="0"/>
          <a:stretch/>
        </p:blipFill>
        <p:spPr>
          <a:xfrm>
            <a:off x="5103132" y="2901249"/>
            <a:ext cx="463858" cy="463858"/>
          </a:xfrm>
          <a:prstGeom prst="rect">
            <a:avLst/>
          </a:prstGeom>
          <a:noFill/>
          <a:ln>
            <a:noFill/>
          </a:ln>
        </p:spPr>
      </p:pic>
      <p:pic>
        <p:nvPicPr>
          <p:cNvPr descr="Une image contenant texte, poupée, graphiques vectoriels&#10;&#10;Description générée automatiquement" id="1910" name="Google Shape;1910;g27a760704a1_2_0"/>
          <p:cNvPicPr preferRelativeResize="0"/>
          <p:nvPr/>
        </p:nvPicPr>
        <p:blipFill rotWithShape="1">
          <a:blip r:embed="rId6">
            <a:alphaModFix/>
          </a:blip>
          <a:srcRect b="0" l="0" r="0" t="0"/>
          <a:stretch/>
        </p:blipFill>
        <p:spPr>
          <a:xfrm>
            <a:off x="3035505" y="2107788"/>
            <a:ext cx="467991" cy="467991"/>
          </a:xfrm>
          <a:prstGeom prst="rect">
            <a:avLst/>
          </a:prstGeom>
          <a:noFill/>
          <a:ln>
            <a:noFill/>
          </a:ln>
        </p:spPr>
      </p:pic>
      <p:pic>
        <p:nvPicPr>
          <p:cNvPr id="1911" name="Google Shape;1911;g27a760704a1_2_0"/>
          <p:cNvPicPr preferRelativeResize="0"/>
          <p:nvPr/>
        </p:nvPicPr>
        <p:blipFill rotWithShape="1">
          <a:blip r:embed="rId7">
            <a:alphaModFix/>
          </a:blip>
          <a:srcRect b="0" l="0" r="0" t="0"/>
          <a:stretch/>
        </p:blipFill>
        <p:spPr>
          <a:xfrm>
            <a:off x="5906930" y="2433258"/>
            <a:ext cx="467991" cy="467991"/>
          </a:xfrm>
          <a:prstGeom prst="rect">
            <a:avLst/>
          </a:prstGeom>
          <a:noFill/>
          <a:ln>
            <a:noFill/>
          </a:ln>
        </p:spPr>
      </p:pic>
      <p:sp>
        <p:nvSpPr>
          <p:cNvPr id="1912" name="Google Shape;1912;g27a760704a1_2_0"/>
          <p:cNvSpPr txBox="1"/>
          <p:nvPr/>
        </p:nvSpPr>
        <p:spPr>
          <a:xfrm>
            <a:off x="654516" y="1763251"/>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F79124"/>
              </a:buClr>
              <a:buSzPts val="2400"/>
              <a:buFont typeface="Arial"/>
              <a:buNone/>
            </a:pPr>
            <a:r>
              <a:rPr lang="fr-FR" sz="2000">
                <a:solidFill>
                  <a:schemeClr val="dk1"/>
                </a:solidFill>
                <a:latin typeface="Corbel"/>
                <a:ea typeface="Corbel"/>
                <a:cs typeface="Corbel"/>
                <a:sym typeface="Corbel"/>
              </a:rPr>
              <a:t>Le soluzioni proposte devono essere pensate nel loro </a:t>
            </a:r>
            <a:r>
              <a:rPr lang="fr-FR" sz="2000">
                <a:solidFill>
                  <a:srgbClr val="C55A11"/>
                </a:solidFill>
                <a:latin typeface="Corbel"/>
                <a:ea typeface="Corbel"/>
                <a:cs typeface="Corbel"/>
                <a:sym typeface="Corbel"/>
              </a:rPr>
              <a:t>contesto</a:t>
            </a:r>
            <a:endParaRPr sz="2800">
              <a:solidFill>
                <a:schemeClr val="dk1"/>
              </a:solidFill>
              <a:latin typeface="Corbel"/>
              <a:ea typeface="Corbel"/>
              <a:cs typeface="Corbel"/>
              <a:sym typeface="Corbel"/>
            </a:endParaRPr>
          </a:p>
          <a:p>
            <a:pPr indent="-381000" lvl="1" marL="914400" rtl="0" algn="l">
              <a:lnSpc>
                <a:spcPct val="90000"/>
              </a:lnSpc>
              <a:spcBef>
                <a:spcPts val="480"/>
              </a:spcBef>
              <a:spcAft>
                <a:spcPts val="0"/>
              </a:spcAft>
              <a:buClr>
                <a:schemeClr val="dk1"/>
              </a:buClr>
              <a:buSzPts val="2400"/>
              <a:buChar char="•"/>
            </a:pPr>
            <a:r>
              <a:rPr lang="fr-FR" sz="2000">
                <a:solidFill>
                  <a:schemeClr val="dk1"/>
                </a:solidFill>
                <a:latin typeface="Corbel"/>
                <a:ea typeface="Corbel"/>
                <a:cs typeface="Corbel"/>
                <a:sym typeface="Corbel"/>
              </a:rPr>
              <a:t>Cultura</a:t>
            </a:r>
            <a:endParaRPr sz="2400">
              <a:solidFill>
                <a:schemeClr val="dk1"/>
              </a:solidFill>
              <a:latin typeface="Corbel"/>
              <a:ea typeface="Corbel"/>
              <a:cs typeface="Corbel"/>
              <a:sym typeface="Corbel"/>
            </a:endParaRPr>
          </a:p>
          <a:p>
            <a:pPr indent="-381000" lvl="1" marL="914400" rtl="0" algn="l">
              <a:lnSpc>
                <a:spcPct val="90000"/>
              </a:lnSpc>
              <a:spcBef>
                <a:spcPts val="480"/>
              </a:spcBef>
              <a:spcAft>
                <a:spcPts val="0"/>
              </a:spcAft>
              <a:buClr>
                <a:schemeClr val="dk1"/>
              </a:buClr>
              <a:buSzPts val="2400"/>
              <a:buChar char="•"/>
            </a:pPr>
            <a:r>
              <a:rPr lang="fr-FR" sz="2000">
                <a:solidFill>
                  <a:schemeClr val="dk1"/>
                </a:solidFill>
                <a:latin typeface="Corbel"/>
                <a:ea typeface="Corbel"/>
                <a:cs typeface="Corbel"/>
                <a:sym typeface="Corbel"/>
              </a:rPr>
              <a:t>Necessità e vincoli degli utenti</a:t>
            </a:r>
            <a:endParaRPr sz="2400">
              <a:solidFill>
                <a:schemeClr val="dk1"/>
              </a:solidFill>
              <a:latin typeface="Corbel"/>
              <a:ea typeface="Corbel"/>
              <a:cs typeface="Corbel"/>
              <a:sym typeface="Corbel"/>
            </a:endParaRPr>
          </a:p>
          <a:p>
            <a:pPr indent="-381000" lvl="1" marL="914400" rtl="0" algn="l">
              <a:lnSpc>
                <a:spcPct val="90000"/>
              </a:lnSpc>
              <a:spcBef>
                <a:spcPts val="480"/>
              </a:spcBef>
              <a:spcAft>
                <a:spcPts val="0"/>
              </a:spcAft>
              <a:buClr>
                <a:schemeClr val="dk1"/>
              </a:buClr>
              <a:buSzPts val="2400"/>
              <a:buChar char="•"/>
            </a:pPr>
            <a:r>
              <a:rPr lang="fr-FR" sz="2000">
                <a:solidFill>
                  <a:schemeClr val="dk1"/>
                </a:solidFill>
                <a:latin typeface="Corbel"/>
                <a:ea typeface="Corbel"/>
                <a:cs typeface="Corbel"/>
                <a:sym typeface="Corbel"/>
              </a:rPr>
              <a:t>Legislazione e normative</a:t>
            </a:r>
            <a:endParaRPr sz="2400">
              <a:solidFill>
                <a:schemeClr val="dk1"/>
              </a:solidFill>
              <a:latin typeface="Corbel"/>
              <a:ea typeface="Corbel"/>
              <a:cs typeface="Corbel"/>
              <a:sym typeface="Corbel"/>
            </a:endParaRPr>
          </a:p>
          <a:p>
            <a:pPr indent="-381000" lvl="1" marL="914400" rtl="0" algn="l">
              <a:lnSpc>
                <a:spcPct val="90000"/>
              </a:lnSpc>
              <a:spcBef>
                <a:spcPts val="480"/>
              </a:spcBef>
              <a:spcAft>
                <a:spcPts val="0"/>
              </a:spcAft>
              <a:buClr>
                <a:schemeClr val="dk1"/>
              </a:buClr>
              <a:buSzPts val="2400"/>
              <a:buChar char="•"/>
            </a:pPr>
            <a:r>
              <a:rPr lang="fr-FR" sz="2000">
                <a:solidFill>
                  <a:schemeClr val="dk1"/>
                </a:solidFill>
                <a:latin typeface="Corbel"/>
                <a:ea typeface="Corbel"/>
                <a:cs typeface="Corbel"/>
                <a:sym typeface="Corbel"/>
              </a:rPr>
              <a:t>Altri fattori</a:t>
            </a:r>
            <a:endParaRPr sz="2400">
              <a:solidFill>
                <a:schemeClr val="dk1"/>
              </a:solidFill>
              <a:latin typeface="Corbel"/>
              <a:ea typeface="Corbel"/>
              <a:cs typeface="Corbel"/>
              <a:sym typeface="Corbel"/>
            </a:endParaRPr>
          </a:p>
          <a:p>
            <a:pPr indent="0" lvl="1" marL="457200" rtl="0" algn="l">
              <a:lnSpc>
                <a:spcPct val="90000"/>
              </a:lnSpc>
              <a:spcBef>
                <a:spcPts val="480"/>
              </a:spcBef>
              <a:spcAft>
                <a:spcPts val="0"/>
              </a:spcAft>
              <a:buClr>
                <a:srgbClr val="000000"/>
              </a:buClr>
              <a:buSzPts val="2400"/>
              <a:buFont typeface="Arial"/>
              <a:buNone/>
            </a:pPr>
            <a:r>
              <a:t/>
            </a:r>
            <a:endParaRPr sz="2000">
              <a:solidFill>
                <a:schemeClr val="dk1"/>
              </a:solidFill>
              <a:latin typeface="Corbel"/>
              <a:ea typeface="Corbel"/>
              <a:cs typeface="Corbel"/>
              <a:sym typeface="Corbel"/>
            </a:endParaRPr>
          </a:p>
          <a:p>
            <a:pPr indent="-285750" lvl="0" marL="457200" rtl="0" algn="l">
              <a:lnSpc>
                <a:spcPct val="115000"/>
              </a:lnSpc>
              <a:spcBef>
                <a:spcPts val="480"/>
              </a:spcBef>
              <a:spcAft>
                <a:spcPts val="0"/>
              </a:spcAft>
              <a:buClr>
                <a:srgbClr val="000000"/>
              </a:buClr>
              <a:buSzPts val="2400"/>
              <a:buFont typeface="Arial"/>
              <a:buNone/>
            </a:pPr>
            <a:r>
              <a:rPr lang="fr-FR" sz="2000">
                <a:solidFill>
                  <a:schemeClr val="dk1"/>
                </a:solidFill>
                <a:latin typeface="Corbel"/>
                <a:ea typeface="Corbel"/>
                <a:cs typeface="Corbel"/>
                <a:sym typeface="Corbel"/>
              </a:rPr>
              <a:t>Per essere un attore del cambiamento dobbiamo</a:t>
            </a:r>
            <a:endParaRPr sz="2000">
              <a:solidFill>
                <a:schemeClr val="dk1"/>
              </a:solidFill>
              <a:latin typeface="Corbel"/>
              <a:ea typeface="Corbel"/>
              <a:cs typeface="Corbel"/>
              <a:sym typeface="Corbel"/>
            </a:endParaRPr>
          </a:p>
          <a:p>
            <a:pPr indent="0" lvl="1" marL="914400" rtl="0" algn="l">
              <a:lnSpc>
                <a:spcPct val="90000"/>
              </a:lnSpc>
              <a:spcBef>
                <a:spcPts val="480"/>
              </a:spcBef>
              <a:spcAft>
                <a:spcPts val="0"/>
              </a:spcAft>
              <a:buNone/>
            </a:pPr>
            <a:r>
              <a:rPr lang="fr-FR" sz="2000">
                <a:solidFill>
                  <a:schemeClr val="dk1"/>
                </a:solidFill>
                <a:latin typeface="Corbel"/>
                <a:ea typeface="Corbel"/>
                <a:cs typeface="Corbel"/>
                <a:sym typeface="Corbel"/>
              </a:rPr>
              <a:t>Accettare che il </a:t>
            </a:r>
            <a:r>
              <a:rPr b="1" lang="fr-FR" sz="2000">
                <a:solidFill>
                  <a:srgbClr val="C55A11"/>
                </a:solidFill>
                <a:latin typeface="Corbel"/>
                <a:ea typeface="Corbel"/>
                <a:cs typeface="Corbel"/>
                <a:sym typeface="Corbel"/>
              </a:rPr>
              <a:t>cambiamento richieda molto tempo</a:t>
            </a:r>
            <a:r>
              <a:rPr lang="fr-FR" sz="2000">
                <a:solidFill>
                  <a:schemeClr val="dk1"/>
                </a:solidFill>
                <a:latin typeface="Corbel"/>
                <a:ea typeface="Corbel"/>
                <a:cs typeface="Corbel"/>
                <a:sym typeface="Corbel"/>
              </a:rPr>
              <a:t>, dal momento che dipende dalle </a:t>
            </a:r>
            <a:r>
              <a:rPr b="1" lang="fr-FR" sz="2000">
                <a:solidFill>
                  <a:srgbClr val="C55A11"/>
                </a:solidFill>
                <a:latin typeface="Corbel"/>
                <a:ea typeface="Corbel"/>
                <a:cs typeface="Corbel"/>
                <a:sym typeface="Corbel"/>
              </a:rPr>
              <a:t>strutture esistenti</a:t>
            </a:r>
            <a:br>
              <a:rPr b="1" lang="fr-FR" sz="2000">
                <a:solidFill>
                  <a:srgbClr val="C55A11"/>
                </a:solidFill>
                <a:latin typeface="Corbel"/>
                <a:ea typeface="Corbel"/>
                <a:cs typeface="Corbel"/>
                <a:sym typeface="Corbel"/>
              </a:rPr>
            </a:br>
            <a:r>
              <a:rPr b="1" lang="fr-FR" sz="2000">
                <a:solidFill>
                  <a:srgbClr val="C55A11"/>
                </a:solidFill>
                <a:latin typeface="Corbel"/>
                <a:ea typeface="Corbel"/>
                <a:cs typeface="Corbel"/>
                <a:sym typeface="Corbel"/>
              </a:rPr>
              <a:t>Fare compromessi</a:t>
            </a:r>
            <a:r>
              <a:rPr lang="fr-FR" sz="2000">
                <a:solidFill>
                  <a:schemeClr val="dk1"/>
                </a:solidFill>
                <a:latin typeface="Corbel"/>
                <a:ea typeface="Corbel"/>
                <a:cs typeface="Corbel"/>
                <a:sym typeface="Corbel"/>
              </a:rPr>
              <a:t> senza perdere di vista l'</a:t>
            </a:r>
            <a:r>
              <a:rPr b="1" lang="fr-FR" sz="2000">
                <a:solidFill>
                  <a:srgbClr val="C55A11"/>
                </a:solidFill>
                <a:latin typeface="Corbel"/>
                <a:ea typeface="Corbel"/>
                <a:cs typeface="Corbel"/>
                <a:sym typeface="Corbel"/>
              </a:rPr>
              <a:t>obiettivo finale</a:t>
            </a:r>
            <a:r>
              <a:rPr lang="fr-FR" sz="2000">
                <a:solidFill>
                  <a:schemeClr val="dk1"/>
                </a:solidFill>
                <a:latin typeface="Corbel"/>
                <a:ea typeface="Corbel"/>
                <a:cs typeface="Corbel"/>
                <a:sym typeface="Corbel"/>
              </a:rPr>
              <a:t>.</a:t>
            </a:r>
            <a:endParaRPr sz="2000">
              <a:solidFill>
                <a:srgbClr val="212121"/>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sp>
        <p:nvSpPr>
          <p:cNvPr id="1917" name="Google Shape;1917;ge047e6ffe9_0_3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latin typeface="Corbel"/>
                <a:ea typeface="Corbel"/>
                <a:cs typeface="Corbel"/>
                <a:sym typeface="Corbel"/>
              </a:rPr>
              <a:t>Cosa </a:t>
            </a:r>
            <a:r>
              <a:rPr lang="fr-FR"/>
              <a:t>rende</a:t>
            </a:r>
            <a:r>
              <a:rPr lang="fr-FR">
                <a:latin typeface="Corbel"/>
                <a:ea typeface="Corbel"/>
                <a:cs typeface="Corbel"/>
                <a:sym typeface="Corbel"/>
              </a:rPr>
              <a:t> una soluzione adeguata?</a:t>
            </a:r>
            <a:endParaRPr/>
          </a:p>
        </p:txBody>
      </p:sp>
      <p:sp>
        <p:nvSpPr>
          <p:cNvPr id="1918" name="Google Shape;1918;ge047e6ffe9_0_35"/>
          <p:cNvSpPr txBox="1"/>
          <p:nvPr>
            <p:ph idx="1" type="body"/>
          </p:nvPr>
        </p:nvSpPr>
        <p:spPr>
          <a:xfrm>
            <a:off x="609600" y="1649749"/>
            <a:ext cx="10972800" cy="4968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Una soluzione appropriata è quella che:</a:t>
            </a:r>
            <a:endParaRPr sz="2000">
              <a:latin typeface="Corbel"/>
              <a:ea typeface="Corbel"/>
              <a:cs typeface="Corbel"/>
              <a:sym typeface="Corbel"/>
            </a:endParaRPr>
          </a:p>
          <a:p>
            <a:pPr indent="-228600" lvl="0" marL="457200" marR="0" rtl="0" algn="l">
              <a:lnSpc>
                <a:spcPct val="100000"/>
              </a:lnSpc>
              <a:spcBef>
                <a:spcPts val="480"/>
              </a:spcBef>
              <a:spcAft>
                <a:spcPts val="0"/>
              </a:spcAft>
              <a:buClr>
                <a:srgbClr val="F79124"/>
              </a:buClr>
              <a:buSzPts val="2400"/>
              <a:buFont typeface="Arial"/>
              <a:buNone/>
            </a:pPr>
            <a:r>
              <a:t/>
            </a:r>
            <a:endParaRPr sz="2000"/>
          </a:p>
          <a:p>
            <a:pPr indent="-342900" lvl="3" marL="1828800" rtl="0" algn="l">
              <a:lnSpc>
                <a:spcPct val="100000"/>
              </a:lnSpc>
              <a:spcBef>
                <a:spcPts val="360"/>
              </a:spcBef>
              <a:spcAft>
                <a:spcPts val="0"/>
              </a:spcAft>
              <a:buSzPts val="1800"/>
              <a:buChar char="•"/>
            </a:pPr>
            <a:r>
              <a:rPr b="1" lang="fr-FR" sz="2000">
                <a:solidFill>
                  <a:srgbClr val="C55A11"/>
                </a:solidFill>
                <a:latin typeface="Corbel"/>
                <a:ea typeface="Corbel"/>
                <a:cs typeface="Corbel"/>
                <a:sym typeface="Corbel"/>
              </a:rPr>
              <a:t>Affronta il problema</a:t>
            </a:r>
            <a:r>
              <a:rPr b="1" lang="fr-FR" sz="2000">
                <a:latin typeface="Corbel"/>
                <a:ea typeface="Corbel"/>
                <a:cs typeface="Corbel"/>
                <a:sym typeface="Corbel"/>
              </a:rPr>
              <a:t> in questione</a:t>
            </a:r>
            <a:endParaRPr/>
          </a:p>
          <a:p>
            <a:pPr indent="-342900" lvl="3" marL="1828800" rtl="0" algn="l">
              <a:lnSpc>
                <a:spcPct val="100000"/>
              </a:lnSpc>
              <a:spcBef>
                <a:spcPts val="360"/>
              </a:spcBef>
              <a:spcAft>
                <a:spcPts val="0"/>
              </a:spcAft>
              <a:buSzPts val="1800"/>
              <a:buChar char="•"/>
            </a:pPr>
            <a:r>
              <a:rPr b="1" lang="fr-FR" sz="2000">
                <a:latin typeface="Corbel"/>
                <a:ea typeface="Corbel"/>
                <a:cs typeface="Corbel"/>
                <a:sym typeface="Corbel"/>
              </a:rPr>
              <a:t>Si adatta al </a:t>
            </a:r>
            <a:r>
              <a:rPr b="1" lang="fr-FR" sz="2000">
                <a:solidFill>
                  <a:srgbClr val="C55A11"/>
                </a:solidFill>
                <a:latin typeface="Corbel"/>
                <a:ea typeface="Corbel"/>
                <a:cs typeface="Corbel"/>
                <a:sym typeface="Corbel"/>
              </a:rPr>
              <a:t>contesto</a:t>
            </a:r>
            <a:endParaRPr/>
          </a:p>
          <a:p>
            <a:pPr indent="-342900" lvl="3" marL="1828800" rtl="0" algn="l">
              <a:lnSpc>
                <a:spcPct val="100000"/>
              </a:lnSpc>
              <a:spcBef>
                <a:spcPts val="360"/>
              </a:spcBef>
              <a:spcAft>
                <a:spcPts val="0"/>
              </a:spcAft>
              <a:buSzPts val="1800"/>
              <a:buChar char="•"/>
            </a:pPr>
            <a:r>
              <a:rPr b="1" lang="fr-FR" sz="2000">
                <a:latin typeface="Corbel"/>
                <a:ea typeface="Corbel"/>
                <a:cs typeface="Corbel"/>
                <a:sym typeface="Corbel"/>
              </a:rPr>
              <a:t>Non ha </a:t>
            </a:r>
            <a:r>
              <a:rPr b="1" lang="fr-FR" sz="2000">
                <a:solidFill>
                  <a:srgbClr val="C55A11"/>
                </a:solidFill>
                <a:latin typeface="Corbel"/>
                <a:ea typeface="Corbel"/>
                <a:cs typeface="Corbel"/>
                <a:sym typeface="Corbel"/>
              </a:rPr>
              <a:t>effetti collaterali negativi</a:t>
            </a:r>
            <a:r>
              <a:rPr b="1" lang="fr-FR" sz="2000">
                <a:latin typeface="Corbel"/>
                <a:ea typeface="Corbel"/>
                <a:cs typeface="Corbel"/>
                <a:sym typeface="Corbel"/>
              </a:rPr>
              <a:t> e </a:t>
            </a:r>
            <a:r>
              <a:rPr b="1" lang="fr-FR" sz="2000">
                <a:solidFill>
                  <a:srgbClr val="C55A11"/>
                </a:solidFill>
                <a:latin typeface="Corbel"/>
                <a:ea typeface="Corbel"/>
                <a:cs typeface="Corbel"/>
                <a:sym typeface="Corbel"/>
              </a:rPr>
              <a:t>non sostituisce un impatto con un altro</a:t>
            </a:r>
            <a:r>
              <a:rPr b="1" lang="fr-FR" sz="2000">
                <a:latin typeface="Corbel"/>
                <a:ea typeface="Corbel"/>
                <a:cs typeface="Corbel"/>
                <a:sym typeface="Corbel"/>
              </a:rPr>
              <a:t>.</a:t>
            </a:r>
            <a:endParaRPr/>
          </a:p>
          <a:p>
            <a:pPr indent="-228600" lvl="3" marL="1828800" rtl="0" algn="l">
              <a:lnSpc>
                <a:spcPct val="100000"/>
              </a:lnSpc>
              <a:spcBef>
                <a:spcPts val="360"/>
              </a:spcBef>
              <a:spcAft>
                <a:spcPts val="0"/>
              </a:spcAft>
              <a:buSzPts val="1800"/>
              <a:buNone/>
            </a:pPr>
            <a:r>
              <a:t/>
            </a:r>
            <a:endParaRPr b="1" sz="2400">
              <a:solidFill>
                <a:srgbClr val="F6AB38"/>
              </a:solidFill>
              <a:latin typeface="Corbel"/>
              <a:ea typeface="Corbel"/>
              <a:cs typeface="Corbel"/>
              <a:sym typeface="Corbel"/>
            </a:endParaRPr>
          </a:p>
          <a:p>
            <a:pPr indent="-228600" lvl="0" marL="457200" marR="0" rtl="0" algn="l">
              <a:lnSpc>
                <a:spcPct val="100000"/>
              </a:lnSpc>
              <a:spcBef>
                <a:spcPts val="480"/>
              </a:spcBef>
              <a:spcAft>
                <a:spcPts val="0"/>
              </a:spcAft>
              <a:buClr>
                <a:srgbClr val="F79124"/>
              </a:buClr>
              <a:buSzPts val="2400"/>
              <a:buFont typeface="Arial"/>
              <a:buNone/>
            </a:pPr>
            <a:r>
              <a:t/>
            </a:r>
            <a:endParaRPr>
              <a:latin typeface="Corbel"/>
              <a:ea typeface="Corbel"/>
              <a:cs typeface="Corbel"/>
              <a:sym typeface="Corbel"/>
            </a:endParaRPr>
          </a:p>
        </p:txBody>
      </p:sp>
      <p:sp>
        <p:nvSpPr>
          <p:cNvPr id="1919" name="Google Shape;1919;ge047e6ffe9_0_35"/>
          <p:cNvSpPr txBox="1"/>
          <p:nvPr/>
        </p:nvSpPr>
        <p:spPr>
          <a:xfrm>
            <a:off x="7104112" y="1484784"/>
            <a:ext cx="4054500" cy="3312300"/>
          </a:xfrm>
          <a:prstGeom prst="rect">
            <a:avLst/>
          </a:prstGeom>
          <a:noFill/>
          <a:ln>
            <a:noFill/>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rgbClr val="F79124"/>
              </a:buClr>
              <a:buSzPts val="2400"/>
              <a:buFont typeface="Arial"/>
              <a:buNone/>
            </a:pPr>
            <a:r>
              <a:t/>
            </a:r>
            <a:endParaRPr b="1" i="0" sz="2400" u="none" cap="none" strike="noStrike">
              <a:solidFill>
                <a:srgbClr val="085160"/>
              </a:solidFill>
              <a:latin typeface="Corbel"/>
              <a:ea typeface="Corbel"/>
              <a:cs typeface="Corbel"/>
              <a:sym typeface="Corbel"/>
            </a:endParaRPr>
          </a:p>
        </p:txBody>
      </p:sp>
      <p:sp>
        <p:nvSpPr>
          <p:cNvPr id="1920" name="Google Shape;1920;ge047e6ffe9_0_35"/>
          <p:cNvSpPr txBox="1"/>
          <p:nvPr/>
        </p:nvSpPr>
        <p:spPr>
          <a:xfrm>
            <a:off x="264000" y="4234313"/>
            <a:ext cx="9957300" cy="260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79124"/>
              </a:buClr>
              <a:buSzPts val="2400"/>
              <a:buFont typeface="Arial"/>
              <a:buNone/>
            </a:pPr>
            <a:r>
              <a:rPr b="1" i="0" lang="fr-FR" sz="2400" u="none" cap="none" strike="noStrike">
                <a:solidFill>
                  <a:srgbClr val="085160"/>
                </a:solidFill>
                <a:latin typeface="Corbel"/>
                <a:ea typeface="Corbel"/>
                <a:cs typeface="Corbel"/>
                <a:sym typeface="Corbel"/>
              </a:rPr>
              <a:t>	</a:t>
            </a:r>
            <a:r>
              <a:rPr b="1" i="0" lang="fr-FR" sz="2000" u="none" cap="none" strike="noStrike">
                <a:solidFill>
                  <a:schemeClr val="dk1"/>
                </a:solidFill>
                <a:latin typeface="Corbel"/>
                <a:ea typeface="Corbel"/>
                <a:cs typeface="Corbel"/>
                <a:sym typeface="Corbel"/>
              </a:rPr>
              <a:t>Due fattori importanti da tenere in considerazione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rgbClr val="085160"/>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chemeClr val="dk1"/>
                </a:solidFill>
                <a:latin typeface="Corbel"/>
                <a:ea typeface="Corbel"/>
                <a:cs typeface="Corbel"/>
                <a:sym typeface="Corbel"/>
              </a:rPr>
              <a:t>			</a:t>
            </a:r>
            <a:r>
              <a:rPr b="1" i="0" lang="fr-FR" sz="2000" u="none" cap="none" strike="noStrike">
                <a:solidFill>
                  <a:srgbClr val="000000"/>
                </a:solidFill>
                <a:latin typeface="Corbel"/>
                <a:ea typeface="Corbel"/>
                <a:cs typeface="Corbel"/>
                <a:sym typeface="Corbel"/>
              </a:rPr>
              <a:t>Livello di </a:t>
            </a:r>
            <a:r>
              <a:rPr b="1" i="0" lang="fr-FR" sz="2000" u="none" cap="none" strike="noStrike">
                <a:solidFill>
                  <a:srgbClr val="C55A11"/>
                </a:solidFill>
                <a:latin typeface="Corbel"/>
                <a:ea typeface="Corbel"/>
                <a:cs typeface="Corbel"/>
                <a:sym typeface="Corbel"/>
              </a:rPr>
              <a:t>tecnologia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F79124"/>
              </a:buClr>
              <a:buSzPts val="2000"/>
              <a:buFont typeface="Arial"/>
              <a:buNone/>
            </a:pPr>
            <a:r>
              <a:t/>
            </a:r>
            <a:endParaRPr b="1" i="0" sz="2000" u="none" cap="none" strike="noStrike">
              <a:solidFill>
                <a:srgbClr val="F6AB38"/>
              </a:solidFill>
              <a:latin typeface="Corbel"/>
              <a:ea typeface="Corbel"/>
              <a:cs typeface="Corbel"/>
              <a:sym typeface="Corbel"/>
            </a:endParaRPr>
          </a:p>
          <a:p>
            <a:pPr indent="0" lvl="0" marL="0" marR="0" rtl="0" algn="l">
              <a:lnSpc>
                <a:spcPct val="100000"/>
              </a:lnSpc>
              <a:spcBef>
                <a:spcPts val="400"/>
              </a:spcBef>
              <a:spcAft>
                <a:spcPts val="0"/>
              </a:spcAft>
              <a:buClr>
                <a:srgbClr val="F79124"/>
              </a:buClr>
              <a:buSzPts val="2000"/>
              <a:buFont typeface="Arial"/>
              <a:buNone/>
            </a:pPr>
            <a:r>
              <a:rPr b="1" i="0" lang="fr-FR" sz="2000" u="none" cap="none" strike="noStrike">
                <a:solidFill>
                  <a:srgbClr val="F6AB38"/>
                </a:solidFill>
                <a:latin typeface="Corbel"/>
                <a:ea typeface="Corbel"/>
                <a:cs typeface="Corbel"/>
                <a:sym typeface="Corbel"/>
              </a:rPr>
              <a:t>			</a:t>
            </a:r>
            <a:r>
              <a:rPr b="1" i="0" lang="fr-FR" sz="2000" u="none" cap="none" strike="noStrike">
                <a:solidFill>
                  <a:srgbClr val="000000"/>
                </a:solidFill>
                <a:latin typeface="Corbel"/>
                <a:ea typeface="Corbel"/>
                <a:cs typeface="Corbel"/>
                <a:sym typeface="Corbel"/>
              </a:rPr>
              <a:t>Contesto </a:t>
            </a:r>
            <a:r>
              <a:rPr b="1" i="0" lang="fr-FR" sz="2000" u="none" cap="none" strike="noStrike">
                <a:solidFill>
                  <a:srgbClr val="C55A11"/>
                </a:solidFill>
                <a:latin typeface="Corbel"/>
                <a:ea typeface="Corbel"/>
                <a:cs typeface="Corbel"/>
                <a:sym typeface="Corbel"/>
              </a:rPr>
              <a:t>socio-culturale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l">
              <a:lnSpc>
                <a:spcPct val="100000"/>
              </a:lnSpc>
              <a:spcBef>
                <a:spcPts val="480"/>
              </a:spcBef>
              <a:spcAft>
                <a:spcPts val="0"/>
              </a:spcAft>
              <a:buClr>
                <a:srgbClr val="F79124"/>
              </a:buClr>
              <a:buSzPts val="2400"/>
              <a:buFont typeface="Arial"/>
              <a:buNone/>
            </a:pPr>
            <a:r>
              <a:rPr b="1" i="0" lang="fr-FR" sz="2400" u="none" cap="none" strike="noStrike">
                <a:solidFill>
                  <a:srgbClr val="085160"/>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1921" name="Google Shape;1921;ge047e6ffe9_0_35"/>
          <p:cNvSpPr txBox="1"/>
          <p:nvPr/>
        </p:nvSpPr>
        <p:spPr>
          <a:xfrm>
            <a:off x="7913555" y="4329591"/>
            <a:ext cx="4054500" cy="13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ctr">
              <a:lnSpc>
                <a:spcPct val="100000"/>
              </a:lnSpc>
              <a:spcBef>
                <a:spcPts val="480"/>
              </a:spcBef>
              <a:spcAft>
                <a:spcPts val="0"/>
              </a:spcAft>
              <a:buClr>
                <a:srgbClr val="F79124"/>
              </a:buClr>
              <a:buSzPts val="2400"/>
              <a:buFont typeface="Arial"/>
              <a:buNone/>
            </a:pPr>
            <a:r>
              <a:t/>
            </a:r>
            <a:endParaRPr b="1" i="0" sz="2400" u="none" cap="none" strike="noStrike">
              <a:solidFill>
                <a:srgbClr val="F6AB38"/>
              </a:solidFill>
              <a:latin typeface="Corbel"/>
              <a:ea typeface="Corbel"/>
              <a:cs typeface="Corbel"/>
              <a:sym typeface="Corbel"/>
            </a:endParaRPr>
          </a:p>
          <a:p>
            <a:pPr indent="0" lvl="0" marL="0" marR="0" rtl="0" algn="l">
              <a:lnSpc>
                <a:spcPct val="100000"/>
              </a:lnSpc>
              <a:spcBef>
                <a:spcPts val="480"/>
              </a:spcBef>
              <a:spcAft>
                <a:spcPts val="0"/>
              </a:spcAft>
              <a:buClr>
                <a:srgbClr val="F79124"/>
              </a:buClr>
              <a:buSzPts val="2400"/>
              <a:buFont typeface="Arial"/>
              <a:buNone/>
            </a:pPr>
            <a:r>
              <a:t/>
            </a:r>
            <a:endParaRPr b="1" i="0" sz="2400" u="none" cap="none" strike="noStrike">
              <a:solidFill>
                <a:srgbClr val="085160"/>
              </a:solidFill>
              <a:latin typeface="Corbel"/>
              <a:ea typeface="Corbel"/>
              <a:cs typeface="Corbel"/>
              <a:sym typeface="Corbel"/>
            </a:endParaRPr>
          </a:p>
        </p:txBody>
      </p:sp>
      <p:pic>
        <p:nvPicPr>
          <p:cNvPr id="1922" name="Google Shape;1922;ge047e6ffe9_0_35"/>
          <p:cNvPicPr preferRelativeResize="0"/>
          <p:nvPr/>
        </p:nvPicPr>
        <p:blipFill rotWithShape="1">
          <a:blip r:embed="rId3">
            <a:alphaModFix/>
          </a:blip>
          <a:srcRect b="0" l="0" r="0" t="0"/>
          <a:stretch/>
        </p:blipFill>
        <p:spPr>
          <a:xfrm>
            <a:off x="838208" y="4968855"/>
            <a:ext cx="634069" cy="634069"/>
          </a:xfrm>
          <a:prstGeom prst="rect">
            <a:avLst/>
          </a:prstGeom>
          <a:noFill/>
          <a:ln>
            <a:noFill/>
          </a:ln>
        </p:spPr>
      </p:pic>
      <p:pic>
        <p:nvPicPr>
          <p:cNvPr id="1923" name="Google Shape;1923;ge047e6ffe9_0_35"/>
          <p:cNvPicPr preferRelativeResize="0"/>
          <p:nvPr/>
        </p:nvPicPr>
        <p:blipFill rotWithShape="1">
          <a:blip r:embed="rId4">
            <a:alphaModFix/>
          </a:blip>
          <a:srcRect b="0" l="0" r="0" t="0"/>
          <a:stretch/>
        </p:blipFill>
        <p:spPr>
          <a:xfrm>
            <a:off x="931027" y="5762783"/>
            <a:ext cx="634069" cy="634069"/>
          </a:xfrm>
          <a:prstGeom prst="rect">
            <a:avLst/>
          </a:prstGeom>
          <a:noFill/>
          <a:ln>
            <a:noFill/>
          </a:ln>
        </p:spPr>
      </p:pic>
      <p:pic>
        <p:nvPicPr>
          <p:cNvPr id="1924" name="Google Shape;1924;ge047e6ffe9_0_35"/>
          <p:cNvPicPr preferRelativeResize="0"/>
          <p:nvPr/>
        </p:nvPicPr>
        <p:blipFill rotWithShape="1">
          <a:blip r:embed="rId5">
            <a:alphaModFix/>
          </a:blip>
          <a:srcRect b="0" l="0" r="0" t="0"/>
          <a:stretch/>
        </p:blipFill>
        <p:spPr>
          <a:xfrm>
            <a:off x="989928" y="2231965"/>
            <a:ext cx="1183922" cy="1183922"/>
          </a:xfrm>
          <a:prstGeom prst="rect">
            <a:avLst/>
          </a:prstGeom>
          <a:noFill/>
          <a:ln>
            <a:noFill/>
          </a:ln>
        </p:spPr>
      </p:pic>
      <p:pic>
        <p:nvPicPr>
          <p:cNvPr id="1925" name="Google Shape;1925;ge047e6ffe9_0_35"/>
          <p:cNvPicPr preferRelativeResize="0"/>
          <p:nvPr/>
        </p:nvPicPr>
        <p:blipFill rotWithShape="1">
          <a:blip r:embed="rId6">
            <a:alphaModFix/>
          </a:blip>
          <a:srcRect b="0" l="0" r="0" t="0"/>
          <a:stretch/>
        </p:blipFill>
        <p:spPr>
          <a:xfrm>
            <a:off x="10994725" y="0"/>
            <a:ext cx="1190625" cy="122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9" name="Shape 1929"/>
        <p:cNvGrpSpPr/>
        <p:nvPr/>
      </p:nvGrpSpPr>
      <p:grpSpPr>
        <a:xfrm>
          <a:off x="0" y="0"/>
          <a:ext cx="0" cy="0"/>
          <a:chOff x="0" y="0"/>
          <a:chExt cx="0" cy="0"/>
        </a:xfrm>
      </p:grpSpPr>
      <p:sp>
        <p:nvSpPr>
          <p:cNvPr id="1930" name="Google Shape;1930;g27a760704a1_2_926"/>
          <p:cNvSpPr txBox="1"/>
          <p:nvPr>
            <p:ph type="title"/>
          </p:nvPr>
        </p:nvSpPr>
        <p:spPr>
          <a:xfrm>
            <a:off x="1179925" y="2054450"/>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Piano d’azione</a:t>
            </a:r>
            <a:endParaRPr/>
          </a:p>
        </p:txBody>
      </p:sp>
      <p:sp>
        <p:nvSpPr>
          <p:cNvPr id="1931" name="Google Shape;1931;g27a760704a1_2_926"/>
          <p:cNvSpPr txBox="1"/>
          <p:nvPr>
            <p:ph idx="1" type="subTitle"/>
          </p:nvPr>
        </p:nvSpPr>
        <p:spPr>
          <a:xfrm>
            <a:off x="1179750" y="27942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None/>
            </a:pPr>
            <a:r>
              <a:rPr lang="fr-FR"/>
              <a:t>Step e processi</a:t>
            </a:r>
            <a:endParaRPr/>
          </a:p>
          <a:p>
            <a:pPr indent="0" lvl="0" marL="0" rtl="0" algn="ctr">
              <a:lnSpc>
                <a:spcPct val="90000"/>
              </a:lnSpc>
              <a:spcBef>
                <a:spcPts val="1000"/>
              </a:spcBef>
              <a:spcAft>
                <a:spcPts val="0"/>
              </a:spcAft>
              <a:buSzPts val="25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5" name="Shape 1935"/>
        <p:cNvGrpSpPr/>
        <p:nvPr/>
      </p:nvGrpSpPr>
      <p:grpSpPr>
        <a:xfrm>
          <a:off x="0" y="0"/>
          <a:ext cx="0" cy="0"/>
          <a:chOff x="0" y="0"/>
          <a:chExt cx="0" cy="0"/>
        </a:xfrm>
      </p:grpSpPr>
      <p:grpSp>
        <p:nvGrpSpPr>
          <p:cNvPr id="1936" name="Google Shape;1936;g27a760704a1_2_1374"/>
          <p:cNvGrpSpPr/>
          <p:nvPr/>
        </p:nvGrpSpPr>
        <p:grpSpPr>
          <a:xfrm>
            <a:off x="732767" y="2513923"/>
            <a:ext cx="10726575" cy="2616392"/>
            <a:chOff x="100682" y="788206"/>
            <a:chExt cx="10726575" cy="2616392"/>
          </a:xfrm>
        </p:grpSpPr>
        <p:sp>
          <p:nvSpPr>
            <p:cNvPr id="1937" name="Google Shape;1937;g27a760704a1_2_1374"/>
            <p:cNvSpPr/>
            <p:nvPr/>
          </p:nvSpPr>
          <p:spPr>
            <a:xfrm>
              <a:off x="562927" y="788206"/>
              <a:ext cx="1446000" cy="1446000"/>
            </a:xfrm>
            <a:prstGeom prst="round2DiagRect">
              <a:avLst>
                <a:gd fmla="val 29727" name="adj1"/>
                <a:gd fmla="val 0" name="adj2"/>
              </a:avLst>
            </a:prstGeom>
            <a:solidFill>
              <a:srgbClr val="18A2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g27a760704a1_2_1374"/>
            <p:cNvSpPr/>
            <p:nvPr/>
          </p:nvSpPr>
          <p:spPr>
            <a:xfrm>
              <a:off x="871091" y="1096370"/>
              <a:ext cx="829800" cy="8298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g27a760704a1_2_1374"/>
            <p:cNvSpPr/>
            <p:nvPr/>
          </p:nvSpPr>
          <p:spPr>
            <a:xfrm>
              <a:off x="100682" y="2684598"/>
              <a:ext cx="23706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g27a760704a1_2_1374"/>
            <p:cNvSpPr txBox="1"/>
            <p:nvPr/>
          </p:nvSpPr>
          <p:spPr>
            <a:xfrm>
              <a:off x="100682" y="2684598"/>
              <a:ext cx="23706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lang="fr-FR" sz="1600">
                  <a:solidFill>
                    <a:srgbClr val="757575"/>
                  </a:solidFill>
                  <a:latin typeface="Corbel"/>
                  <a:ea typeface="Corbel"/>
                  <a:cs typeface="Corbel"/>
                  <a:sym typeface="Corbel"/>
                </a:rPr>
                <a:t>RISULTATI E OBIETTIVI </a:t>
              </a:r>
              <a:endParaRPr b="1" i="0" sz="1600" u="none" cap="none" strike="noStrike">
                <a:solidFill>
                  <a:srgbClr val="757575"/>
                </a:solidFill>
                <a:latin typeface="Corbel"/>
                <a:ea typeface="Corbel"/>
                <a:cs typeface="Corbel"/>
                <a:sym typeface="Corbel"/>
              </a:endParaRPr>
            </a:p>
          </p:txBody>
        </p:sp>
        <p:sp>
          <p:nvSpPr>
            <p:cNvPr id="1941" name="Google Shape;1941;g27a760704a1_2_1374"/>
            <p:cNvSpPr/>
            <p:nvPr/>
          </p:nvSpPr>
          <p:spPr>
            <a:xfrm>
              <a:off x="3348252" y="788206"/>
              <a:ext cx="1446000" cy="1446000"/>
            </a:xfrm>
            <a:prstGeom prst="round2DiagRect">
              <a:avLst>
                <a:gd fmla="val 29727" name="adj1"/>
                <a:gd fmla="val 0" name="adj2"/>
              </a:avLst>
            </a:prstGeom>
            <a:solidFill>
              <a:srgbClr val="02D6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g27a760704a1_2_1374"/>
            <p:cNvSpPr/>
            <p:nvPr/>
          </p:nvSpPr>
          <p:spPr>
            <a:xfrm>
              <a:off x="3656416" y="1096370"/>
              <a:ext cx="829800" cy="8298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g27a760704a1_2_1374"/>
            <p:cNvSpPr/>
            <p:nvPr/>
          </p:nvSpPr>
          <p:spPr>
            <a:xfrm>
              <a:off x="2886007" y="2684598"/>
              <a:ext cx="23706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g27a760704a1_2_1374"/>
            <p:cNvSpPr txBox="1"/>
            <p:nvPr/>
          </p:nvSpPr>
          <p:spPr>
            <a:xfrm>
              <a:off x="2886007" y="2684598"/>
              <a:ext cx="23706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lang="fr-FR" sz="1600">
                  <a:solidFill>
                    <a:srgbClr val="757575"/>
                  </a:solidFill>
                  <a:latin typeface="Corbel"/>
                  <a:ea typeface="Corbel"/>
                  <a:cs typeface="Corbel"/>
                  <a:sym typeface="Corbel"/>
                </a:rPr>
                <a:t>PROTOTIPAZIONE DI UN’AZIONE</a:t>
              </a:r>
              <a:endParaRPr b="1" i="0" sz="1600" u="none" cap="none" strike="noStrike">
                <a:solidFill>
                  <a:srgbClr val="757575"/>
                </a:solidFill>
                <a:latin typeface="Corbel"/>
                <a:ea typeface="Corbel"/>
                <a:cs typeface="Corbel"/>
                <a:sym typeface="Corbel"/>
              </a:endParaRPr>
            </a:p>
          </p:txBody>
        </p:sp>
        <p:sp>
          <p:nvSpPr>
            <p:cNvPr id="1945" name="Google Shape;1945;g27a760704a1_2_1374"/>
            <p:cNvSpPr/>
            <p:nvPr/>
          </p:nvSpPr>
          <p:spPr>
            <a:xfrm>
              <a:off x="6133577" y="788206"/>
              <a:ext cx="1446000" cy="1446000"/>
            </a:xfrm>
            <a:prstGeom prst="round2DiagRect">
              <a:avLst>
                <a:gd fmla="val 29727" name="adj1"/>
                <a:gd fmla="val 0" name="adj2"/>
              </a:avLst>
            </a:prstGeom>
            <a:solidFill>
              <a:srgbClr val="14AA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g27a760704a1_2_1374"/>
            <p:cNvSpPr/>
            <p:nvPr/>
          </p:nvSpPr>
          <p:spPr>
            <a:xfrm>
              <a:off x="6441741" y="1096370"/>
              <a:ext cx="829800" cy="8298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g27a760704a1_2_1374"/>
            <p:cNvSpPr/>
            <p:nvPr/>
          </p:nvSpPr>
          <p:spPr>
            <a:xfrm>
              <a:off x="5671332" y="2684598"/>
              <a:ext cx="23706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g27a760704a1_2_1374"/>
            <p:cNvSpPr txBox="1"/>
            <p:nvPr/>
          </p:nvSpPr>
          <p:spPr>
            <a:xfrm>
              <a:off x="5671332" y="2684598"/>
              <a:ext cx="23706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lang="fr-FR" sz="1600">
                  <a:solidFill>
                    <a:srgbClr val="757575"/>
                  </a:solidFill>
                  <a:latin typeface="Corbel"/>
                  <a:ea typeface="Corbel"/>
                  <a:cs typeface="Corbel"/>
                  <a:sym typeface="Corbel"/>
                </a:rPr>
                <a:t>REDIGERE IL PIANO D'AZIONE </a:t>
              </a:r>
              <a:endParaRPr b="1" i="0" sz="1600" u="none" cap="none" strike="noStrike">
                <a:solidFill>
                  <a:srgbClr val="757575"/>
                </a:solidFill>
                <a:latin typeface="Corbel"/>
                <a:ea typeface="Corbel"/>
                <a:cs typeface="Corbel"/>
                <a:sym typeface="Corbel"/>
              </a:endParaRPr>
            </a:p>
          </p:txBody>
        </p:sp>
        <p:sp>
          <p:nvSpPr>
            <p:cNvPr id="1949" name="Google Shape;1949;g27a760704a1_2_1374"/>
            <p:cNvSpPr/>
            <p:nvPr/>
          </p:nvSpPr>
          <p:spPr>
            <a:xfrm>
              <a:off x="8918902" y="788206"/>
              <a:ext cx="1446000" cy="1446000"/>
            </a:xfrm>
            <a:prstGeom prst="round2DiagRect">
              <a:avLst>
                <a:gd fmla="val 29727" name="adj1"/>
                <a:gd fmla="val 0" name="adj2"/>
              </a:avLst>
            </a:prstGeom>
            <a:solidFill>
              <a:srgbClr val="A3D5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g27a760704a1_2_1374"/>
            <p:cNvSpPr/>
            <p:nvPr/>
          </p:nvSpPr>
          <p:spPr>
            <a:xfrm>
              <a:off x="9227066" y="1096370"/>
              <a:ext cx="829800" cy="8298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g27a760704a1_2_1374"/>
            <p:cNvSpPr/>
            <p:nvPr/>
          </p:nvSpPr>
          <p:spPr>
            <a:xfrm>
              <a:off x="8456657" y="2684598"/>
              <a:ext cx="23706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g27a760704a1_2_1374"/>
            <p:cNvSpPr txBox="1"/>
            <p:nvPr/>
          </p:nvSpPr>
          <p:spPr>
            <a:xfrm>
              <a:off x="8456657" y="2684598"/>
              <a:ext cx="23706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600"/>
                <a:buFont typeface="Arial"/>
                <a:buNone/>
              </a:pPr>
              <a:r>
                <a:rPr b="1" i="0" lang="fr-FR" sz="1600" u="none" cap="none" strike="noStrike">
                  <a:solidFill>
                    <a:srgbClr val="757575"/>
                  </a:solidFill>
                  <a:latin typeface="Corbel"/>
                  <a:ea typeface="Corbel"/>
                  <a:cs typeface="Corbel"/>
                  <a:sym typeface="Corbel"/>
                </a:rPr>
                <a:t>VAL</a:t>
              </a:r>
              <a:r>
                <a:rPr b="1" lang="fr-FR" sz="1600">
                  <a:solidFill>
                    <a:srgbClr val="757575"/>
                  </a:solidFill>
                  <a:latin typeface="Corbel"/>
                  <a:ea typeface="Corbel"/>
                  <a:cs typeface="Corbel"/>
                  <a:sym typeface="Corbel"/>
                </a:rPr>
                <a:t>UTAZIONE </a:t>
              </a:r>
              <a:r>
                <a:rPr b="1" i="0" lang="fr-FR" sz="1600" u="none" cap="none" strike="noStrike">
                  <a:solidFill>
                    <a:srgbClr val="757575"/>
                  </a:solidFill>
                  <a:latin typeface="Corbel"/>
                  <a:ea typeface="Corbel"/>
                  <a:cs typeface="Corbel"/>
                  <a:sym typeface="Corbel"/>
                </a:rPr>
                <a:t>&amp; VALID</a:t>
              </a:r>
              <a:r>
                <a:rPr b="1" lang="fr-FR" sz="1600">
                  <a:solidFill>
                    <a:srgbClr val="757575"/>
                  </a:solidFill>
                  <a:latin typeface="Corbel"/>
                  <a:ea typeface="Corbel"/>
                  <a:cs typeface="Corbel"/>
                  <a:sym typeface="Corbel"/>
                </a:rPr>
                <a:t>AZIONE</a:t>
              </a:r>
              <a:endParaRPr b="1" i="0" sz="1600" u="none" cap="none" strike="noStrike">
                <a:solidFill>
                  <a:srgbClr val="757575"/>
                </a:solidFill>
                <a:latin typeface="Corbel"/>
                <a:ea typeface="Corbel"/>
                <a:cs typeface="Corbel"/>
                <a:sym typeface="Corbel"/>
              </a:endParaRPr>
            </a:p>
          </p:txBody>
        </p:sp>
      </p:grpSp>
      <p:sp>
        <p:nvSpPr>
          <p:cNvPr id="1953" name="Google Shape;1953;g27a760704a1_2_137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Piano d’azione in 4 step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7" name="Shape 1957"/>
        <p:cNvGrpSpPr/>
        <p:nvPr/>
      </p:nvGrpSpPr>
      <p:grpSpPr>
        <a:xfrm>
          <a:off x="0" y="0"/>
          <a:ext cx="0" cy="0"/>
          <a:chOff x="0" y="0"/>
          <a:chExt cx="0" cy="0"/>
        </a:xfrm>
      </p:grpSpPr>
      <p:sp>
        <p:nvSpPr>
          <p:cNvPr id="1958" name="Google Shape;1958;g27a760704a1_2_1839"/>
          <p:cNvSpPr txBox="1"/>
          <p:nvPr/>
        </p:nvSpPr>
        <p:spPr>
          <a:xfrm>
            <a:off x="1226638" y="357775"/>
            <a:ext cx="9403500" cy="631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Step</a:t>
            </a:r>
            <a:r>
              <a:rPr b="1" i="0" lang="fr-FR" sz="2900" u="none" cap="none" strike="noStrike">
                <a:solidFill>
                  <a:srgbClr val="0A5882"/>
                </a:solidFill>
                <a:latin typeface="Corbel"/>
                <a:ea typeface="Corbel"/>
                <a:cs typeface="Corbel"/>
                <a:sym typeface="Corbel"/>
              </a:rPr>
              <a:t> 1 - </a:t>
            </a:r>
            <a:r>
              <a:rPr b="1" lang="fr-FR" sz="2900">
                <a:solidFill>
                  <a:srgbClr val="0A5882"/>
                </a:solidFill>
                <a:latin typeface="Corbel"/>
                <a:ea typeface="Corbel"/>
                <a:cs typeface="Corbel"/>
                <a:sym typeface="Corbel"/>
              </a:rPr>
              <a:t>Una valutazione e obiettivi da definire</a:t>
            </a:r>
            <a:endParaRPr b="1" i="0" sz="2900" u="none" cap="none" strike="noStrike">
              <a:solidFill>
                <a:srgbClr val="0A5882"/>
              </a:solidFill>
              <a:latin typeface="Corbel"/>
              <a:ea typeface="Corbel"/>
              <a:cs typeface="Corbel"/>
              <a:sym typeface="Corbel"/>
            </a:endParaRPr>
          </a:p>
        </p:txBody>
      </p:sp>
      <p:pic>
        <p:nvPicPr>
          <p:cNvPr id="1959" name="Google Shape;1959;g27a760704a1_2_1839"/>
          <p:cNvPicPr preferRelativeResize="0"/>
          <p:nvPr/>
        </p:nvPicPr>
        <p:blipFill rotWithShape="1">
          <a:blip r:embed="rId3">
            <a:alphaModFix/>
          </a:blip>
          <a:srcRect b="0" l="0" r="0" t="0"/>
          <a:stretch/>
        </p:blipFill>
        <p:spPr>
          <a:xfrm>
            <a:off x="1350775" y="1904300"/>
            <a:ext cx="9155225" cy="3640450"/>
          </a:xfrm>
          <a:prstGeom prst="rect">
            <a:avLst/>
          </a:prstGeom>
          <a:noFill/>
          <a:ln>
            <a:noFill/>
          </a:ln>
        </p:spPr>
      </p:pic>
      <p:sp>
        <p:nvSpPr>
          <p:cNvPr id="1960" name="Google Shape;1960;g27a760704a1_2_1839"/>
          <p:cNvSpPr txBox="1"/>
          <p:nvPr/>
        </p:nvSpPr>
        <p:spPr>
          <a:xfrm>
            <a:off x="2918300" y="5901450"/>
            <a:ext cx="71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961" name="Google Shape;1961;g27a760704a1_2_1839"/>
          <p:cNvPicPr preferRelativeResize="0"/>
          <p:nvPr/>
        </p:nvPicPr>
        <p:blipFill rotWithShape="1">
          <a:blip r:embed="rId3">
            <a:alphaModFix/>
          </a:blip>
          <a:srcRect b="0" l="0" r="0" t="0"/>
          <a:stretch/>
        </p:blipFill>
        <p:spPr>
          <a:xfrm>
            <a:off x="1014413" y="1500188"/>
            <a:ext cx="10467975" cy="416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g2791adbf6b7_5_1161"/>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Scegli il tuo percorso!</a:t>
            </a:r>
            <a:endParaRPr b="1" sz="2000">
              <a:solidFill>
                <a:srgbClr val="0A5882"/>
              </a:solidFill>
              <a:latin typeface="Corbel"/>
              <a:ea typeface="Corbel"/>
              <a:cs typeface="Corbel"/>
              <a:sym typeface="Corbel"/>
            </a:endParaRPr>
          </a:p>
          <a:p>
            <a:pPr indent="0" lvl="0" marL="0" rtl="0" algn="just">
              <a:spcBef>
                <a:spcPts val="500"/>
              </a:spcBef>
              <a:spcAft>
                <a:spcPts val="0"/>
              </a:spcAft>
              <a:buNone/>
            </a:pPr>
            <a:r>
              <a:rPr lang="fr-FR" sz="1700">
                <a:solidFill>
                  <a:schemeClr val="dk2"/>
                </a:solidFill>
                <a:latin typeface="Corbel"/>
                <a:ea typeface="Corbel"/>
                <a:cs typeface="Corbel"/>
                <a:sym typeface="Corbel"/>
              </a:rPr>
              <a:t>Puoi personalizzare la tua presentazione in base al contenuto della lezione, al tempo che hai a disposizione e agli argomenti che desideri esplorare! Per semplificarti le cose, abbiamo creato due tipi di diapositive facili da identificare: l'iniziativa leggera e quella completa:</a:t>
            </a:r>
            <a:endParaRPr sz="1700">
              <a:solidFill>
                <a:schemeClr val="dk2"/>
              </a:solidFill>
              <a:latin typeface="Corbel"/>
              <a:ea typeface="Corbel"/>
              <a:cs typeface="Corbel"/>
              <a:sym typeface="Corbel"/>
            </a:endParaRPr>
          </a:p>
        </p:txBody>
      </p:sp>
      <p:sp>
        <p:nvSpPr>
          <p:cNvPr id="1666" name="Google Shape;1666;g2791adbf6b7_5_1161"/>
          <p:cNvSpPr txBox="1"/>
          <p:nvPr/>
        </p:nvSpPr>
        <p:spPr>
          <a:xfrm>
            <a:off x="1456775" y="4321268"/>
            <a:ext cx="10281900" cy="22704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Non dimenticare i commenti sotto le diapositive</a:t>
            </a:r>
            <a:endParaRPr sz="1700">
              <a:solidFill>
                <a:schemeClr val="dk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Ogni diapositiva è accompagnata da note per guidarti durante la presentazione.</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Completa la tua sessione con le attività suggerite per ciascun modulo </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Troverai attività suggerite per ogni fase sul nostro sito!</a:t>
            </a:r>
            <a:endParaRPr b="1" sz="1000">
              <a:solidFill>
                <a:schemeClr val="dk2"/>
              </a:solidFill>
              <a:latin typeface="Corbel"/>
              <a:ea typeface="Corbel"/>
              <a:cs typeface="Corbel"/>
              <a:sym typeface="Corbel"/>
            </a:endParaRPr>
          </a:p>
          <a:p>
            <a:pPr indent="0" lvl="0" marL="0" rtl="0" algn="l">
              <a:spcBef>
                <a:spcPts val="500"/>
              </a:spcBef>
              <a:spcAft>
                <a:spcPts val="0"/>
              </a:spcAft>
              <a:buNone/>
            </a:pPr>
            <a:r>
              <a:rPr b="1" lang="fr-FR" sz="2900">
                <a:solidFill>
                  <a:schemeClr val="accent1"/>
                </a:solidFill>
                <a:latin typeface="Corbel"/>
                <a:ea typeface="Corbel"/>
                <a:cs typeface="Corbel"/>
                <a:sym typeface="Corbel"/>
              </a:rPr>
              <a:t>Buon lavoro!</a:t>
            </a:r>
            <a:endParaRPr sz="1800">
              <a:solidFill>
                <a:schemeClr val="dk2"/>
              </a:solidFill>
              <a:latin typeface="Corbel"/>
              <a:ea typeface="Corbel"/>
              <a:cs typeface="Corbel"/>
              <a:sym typeface="Corbel"/>
            </a:endParaRPr>
          </a:p>
        </p:txBody>
      </p:sp>
      <p:pic>
        <p:nvPicPr>
          <p:cNvPr id="1667" name="Google Shape;1667;g2791adbf6b7_5_1161"/>
          <p:cNvPicPr preferRelativeResize="0"/>
          <p:nvPr/>
        </p:nvPicPr>
        <p:blipFill rotWithShape="1">
          <a:blip r:embed="rId3">
            <a:alphaModFix/>
          </a:blip>
          <a:srcRect b="0" l="327" r="327" t="0"/>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1668" name="Google Shape;1668;g2791adbf6b7_5_1161"/>
          <p:cNvGrpSpPr/>
          <p:nvPr/>
        </p:nvGrpSpPr>
        <p:grpSpPr>
          <a:xfrm>
            <a:off x="2731364" y="2804128"/>
            <a:ext cx="321494" cy="328026"/>
            <a:chOff x="10821672" y="5780925"/>
            <a:chExt cx="438600" cy="444600"/>
          </a:xfrm>
        </p:grpSpPr>
        <p:sp>
          <p:nvSpPr>
            <p:cNvPr id="1669" name="Google Shape;1669;g2791adbf6b7_5_1161"/>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0" name="Google Shape;1670;g2791adbf6b7_5_1161"/>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1671" name="Google Shape;1671;g2791adbf6b7_5_1161"/>
          <p:cNvSpPr txBox="1"/>
          <p:nvPr/>
        </p:nvSpPr>
        <p:spPr>
          <a:xfrm>
            <a:off x="3037900" y="2723400"/>
            <a:ext cx="17193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Light initiative</a:t>
            </a:r>
            <a:endParaRPr b="1">
              <a:solidFill>
                <a:srgbClr val="F4A344"/>
              </a:solidFill>
              <a:latin typeface="Corbel"/>
              <a:ea typeface="Corbel"/>
              <a:cs typeface="Corbel"/>
              <a:sym typeface="Corbel"/>
            </a:endParaRPr>
          </a:p>
        </p:txBody>
      </p:sp>
      <p:pic>
        <p:nvPicPr>
          <p:cNvPr id="1672" name="Google Shape;1672;g2791adbf6b7_5_1161"/>
          <p:cNvPicPr preferRelativeResize="0"/>
          <p:nvPr/>
        </p:nvPicPr>
        <p:blipFill rotWithShape="1">
          <a:blip r:embed="rId5">
            <a:alphaModFix/>
          </a:blip>
          <a:srcRect b="0" l="327" r="327" t="0"/>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1673" name="Google Shape;1673;g2791adbf6b7_5_1161"/>
          <p:cNvGrpSpPr/>
          <p:nvPr/>
        </p:nvGrpSpPr>
        <p:grpSpPr>
          <a:xfrm>
            <a:off x="6602358" y="2802454"/>
            <a:ext cx="321461" cy="328185"/>
            <a:chOff x="11662148" y="6309124"/>
            <a:chExt cx="443700" cy="450000"/>
          </a:xfrm>
        </p:grpSpPr>
        <p:sp>
          <p:nvSpPr>
            <p:cNvPr id="1674" name="Google Shape;1674;g2791adbf6b7_5_1161"/>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5" name="Google Shape;1675;g2791adbf6b7_5_1161"/>
            <p:cNvGrpSpPr/>
            <p:nvPr/>
          </p:nvGrpSpPr>
          <p:grpSpPr>
            <a:xfrm>
              <a:off x="11777233" y="6364855"/>
              <a:ext cx="217178" cy="355351"/>
              <a:chOff x="11157555" y="6024051"/>
              <a:chExt cx="370295" cy="605885"/>
            </a:xfrm>
          </p:grpSpPr>
          <p:sp>
            <p:nvSpPr>
              <p:cNvPr id="1676" name="Google Shape;1676;g2791adbf6b7_5_1161"/>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77" name="Google Shape;1677;g2791adbf6b7_5_1161"/>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78" name="Google Shape;1678;g2791adbf6b7_5_1161"/>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1679" name="Google Shape;1679;g2791adbf6b7_5_1161"/>
          <p:cNvSpPr txBox="1"/>
          <p:nvPr/>
        </p:nvSpPr>
        <p:spPr>
          <a:xfrm>
            <a:off x="6865624" y="2724725"/>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Complete initiative</a:t>
            </a:r>
            <a:endParaRPr b="1">
              <a:solidFill>
                <a:srgbClr val="1C82B8"/>
              </a:solidFill>
              <a:latin typeface="Corbel"/>
              <a:ea typeface="Corbel"/>
              <a:cs typeface="Corbel"/>
              <a:sym typeface="Corbel"/>
            </a:endParaRPr>
          </a:p>
        </p:txBody>
      </p:sp>
      <p:sp>
        <p:nvSpPr>
          <p:cNvPr id="1680" name="Google Shape;1680;g2791adbf6b7_5_1161"/>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il filo rosso e concetti fondamentali del modulo</a:t>
            </a:r>
            <a:endParaRPr sz="1600"/>
          </a:p>
        </p:txBody>
      </p:sp>
      <p:sp>
        <p:nvSpPr>
          <p:cNvPr id="1681" name="Google Shape;1681;g2791adbf6b7_5_1161"/>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slide e attività per approfondire le tue conoscenze!</a:t>
            </a:r>
            <a:endParaRPr sz="1600">
              <a:latin typeface="Corbel"/>
              <a:ea typeface="Corbel"/>
              <a:cs typeface="Corbel"/>
              <a:sym typeface="Corbel"/>
            </a:endParaRPr>
          </a:p>
        </p:txBody>
      </p:sp>
      <p:sp>
        <p:nvSpPr>
          <p:cNvPr id="1682" name="Google Shape;1682;g2791adbf6b7_5_1161"/>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Ti diamo il benvenuto ai materiali educativi di Clicks On!</a:t>
            </a:r>
            <a:endParaRPr b="1" sz="2900">
              <a:solidFill>
                <a:schemeClr val="accent1"/>
              </a:solidFill>
            </a:endParaRPr>
          </a:p>
        </p:txBody>
      </p:sp>
      <p:pic>
        <p:nvPicPr>
          <p:cNvPr id="1683" name="Google Shape;1683;g2791adbf6b7_5_1161"/>
          <p:cNvPicPr preferRelativeResize="0"/>
          <p:nvPr/>
        </p:nvPicPr>
        <p:blipFill>
          <a:blip r:embed="rId6">
            <a:alphaModFix/>
          </a:blip>
          <a:stretch>
            <a:fillRect/>
          </a:stretch>
        </p:blipFill>
        <p:spPr>
          <a:xfrm>
            <a:off x="9544224" y="39560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sp>
        <p:nvSpPr>
          <p:cNvPr id="1966" name="Google Shape;1966;g27a760704a1_2_2290"/>
          <p:cNvSpPr txBox="1"/>
          <p:nvPr/>
        </p:nvSpPr>
        <p:spPr>
          <a:xfrm>
            <a:off x="1226625" y="361550"/>
            <a:ext cx="9403500" cy="10773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Step 1 - Una valutazione e obiettivi da definire</a:t>
            </a:r>
            <a:endParaRPr b="1" sz="2900">
              <a:solidFill>
                <a:srgbClr val="0A5882"/>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900"/>
              <a:buFont typeface="Arial"/>
              <a:buNone/>
            </a:pPr>
            <a:r>
              <a:t/>
            </a:r>
            <a:endParaRPr b="1" sz="2900">
              <a:solidFill>
                <a:srgbClr val="0A5882"/>
              </a:solidFill>
              <a:latin typeface="Corbel"/>
              <a:ea typeface="Corbel"/>
              <a:cs typeface="Corbel"/>
              <a:sym typeface="Corbel"/>
            </a:endParaRPr>
          </a:p>
        </p:txBody>
      </p:sp>
      <p:sp>
        <p:nvSpPr>
          <p:cNvPr id="1967" name="Google Shape;1967;g27a760704a1_2_2290"/>
          <p:cNvSpPr txBox="1"/>
          <p:nvPr/>
        </p:nvSpPr>
        <p:spPr>
          <a:xfrm>
            <a:off x="2918300" y="5901450"/>
            <a:ext cx="71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968" name="Google Shape;1968;g27a760704a1_2_2290"/>
          <p:cNvSpPr txBox="1"/>
          <p:nvPr/>
        </p:nvSpPr>
        <p:spPr>
          <a:xfrm>
            <a:off x="723900" y="1494750"/>
            <a:ext cx="11468100" cy="480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FR" sz="2200">
                <a:latin typeface="Calibri"/>
                <a:ea typeface="Calibri"/>
                <a:cs typeface="Calibri"/>
                <a:sym typeface="Calibri"/>
              </a:rPr>
              <a:t>                </a:t>
            </a:r>
            <a:r>
              <a:rPr b="1" lang="fr-FR" sz="2200">
                <a:latin typeface="Calibri"/>
                <a:ea typeface="Calibri"/>
                <a:cs typeface="Calibri"/>
                <a:sym typeface="Calibri"/>
              </a:rPr>
              <a:t>Quali tipi di obiettivi di riduzione per quali tipi di azioni di transizione?</a:t>
            </a:r>
            <a:endParaRPr sz="2200">
              <a:latin typeface="Calibri"/>
              <a:ea typeface="Calibri"/>
              <a:cs typeface="Calibri"/>
              <a:sym typeface="Calibri"/>
            </a:endParaRPr>
          </a:p>
          <a:p>
            <a:pPr indent="-368300" lvl="0" marL="457200" marR="0" rtl="0" algn="l">
              <a:lnSpc>
                <a:spcPct val="115000"/>
              </a:lnSpc>
              <a:spcBef>
                <a:spcPts val="0"/>
              </a:spcBef>
              <a:spcAft>
                <a:spcPts val="0"/>
              </a:spcAft>
              <a:buSzPts val="2200"/>
              <a:buFont typeface="Calibri"/>
              <a:buChar char="●"/>
            </a:pPr>
            <a:r>
              <a:rPr lang="fr-FR" sz="2200">
                <a:latin typeface="Calibri"/>
                <a:ea typeface="Calibri"/>
                <a:cs typeface="Calibri"/>
                <a:sym typeface="Calibri"/>
              </a:rPr>
              <a:t>2 percorsi da seguire:</a:t>
            </a:r>
            <a:endParaRPr sz="2200">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Ciò che è praticamente fattibile</a:t>
            </a:r>
            <a:endParaRPr sz="2200">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E/o</a:t>
            </a:r>
            <a:endParaRPr sz="2200">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Su cosa si basa l’Accordo di Parigi e le strategie nazionali</a:t>
            </a:r>
            <a:endParaRPr sz="2200">
              <a:latin typeface="Calibri"/>
              <a:ea typeface="Calibri"/>
              <a:cs typeface="Calibri"/>
              <a:sym typeface="Calibri"/>
            </a:endParaRPr>
          </a:p>
          <a:p>
            <a:pPr indent="0" lvl="0" marL="0" marR="0" rtl="0" algn="l">
              <a:lnSpc>
                <a:spcPct val="115000"/>
              </a:lnSpc>
              <a:spcBef>
                <a:spcPts val="0"/>
              </a:spcBef>
              <a:spcAft>
                <a:spcPts val="0"/>
              </a:spcAft>
              <a:buNone/>
            </a:pPr>
            <a:r>
              <a:t/>
            </a:r>
            <a:endParaRPr sz="2200">
              <a:latin typeface="Calibri"/>
              <a:ea typeface="Calibri"/>
              <a:cs typeface="Calibri"/>
              <a:sym typeface="Calibri"/>
            </a:endParaRPr>
          </a:p>
          <a:p>
            <a:pPr indent="-368300" lvl="0" marL="457200" marR="0" rtl="0" algn="l">
              <a:lnSpc>
                <a:spcPct val="115000"/>
              </a:lnSpc>
              <a:spcBef>
                <a:spcPts val="0"/>
              </a:spcBef>
              <a:spcAft>
                <a:spcPts val="0"/>
              </a:spcAft>
              <a:buSzPts val="2200"/>
              <a:buFont typeface="Calibri"/>
              <a:buChar char="●"/>
            </a:pPr>
            <a:r>
              <a:rPr lang="fr-FR" sz="2200">
                <a:latin typeface="Calibri"/>
                <a:ea typeface="Calibri"/>
                <a:cs typeface="Calibri"/>
                <a:sym typeface="Calibri"/>
              </a:rPr>
              <a:t>Ridurre le emissioni o creare le condizioni per ridurre le emissioni?</a:t>
            </a:r>
            <a:endParaRPr sz="2200">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 Azioni concrete per ridurre le emissioni</a:t>
            </a:r>
            <a:endParaRPr sz="2200">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 Azioni educative/di sensibilizzazione</a:t>
            </a:r>
            <a:endParaRPr sz="2200">
              <a:latin typeface="Calibri"/>
              <a:ea typeface="Calibri"/>
              <a:cs typeface="Calibri"/>
              <a:sym typeface="Calibri"/>
            </a:endParaRPr>
          </a:p>
          <a:p>
            <a:pPr indent="0" lvl="0" marL="0" marR="0" rtl="0" algn="l">
              <a:lnSpc>
                <a:spcPct val="115000"/>
              </a:lnSpc>
              <a:spcBef>
                <a:spcPts val="0"/>
              </a:spcBef>
              <a:spcAft>
                <a:spcPts val="0"/>
              </a:spcAft>
              <a:buNone/>
            </a:pPr>
            <a:r>
              <a:rPr lang="fr-FR" sz="2200">
                <a:latin typeface="Calibri"/>
                <a:ea typeface="Calibri"/>
                <a:cs typeface="Calibri"/>
                <a:sym typeface="Calibri"/>
              </a:rPr>
              <a:t> </a:t>
            </a:r>
            <a:endParaRPr sz="2200">
              <a:latin typeface="Calibri"/>
              <a:ea typeface="Calibri"/>
              <a:cs typeface="Calibri"/>
              <a:sym typeface="Calibri"/>
            </a:endParaRPr>
          </a:p>
          <a:p>
            <a:pPr indent="-368300" lvl="0" marL="457200" marR="0" rtl="0" algn="l">
              <a:lnSpc>
                <a:spcPct val="115000"/>
              </a:lnSpc>
              <a:spcBef>
                <a:spcPts val="0"/>
              </a:spcBef>
              <a:spcAft>
                <a:spcPts val="0"/>
              </a:spcAft>
              <a:buSzPts val="2200"/>
              <a:buFont typeface="Calibri"/>
              <a:buChar char="●"/>
            </a:pPr>
            <a:r>
              <a:rPr lang="fr-FR" sz="2200">
                <a:latin typeface="Calibri"/>
                <a:ea typeface="Calibri"/>
                <a:cs typeface="Calibri"/>
                <a:sym typeface="Calibri"/>
              </a:rPr>
              <a:t>Necessità di creare sinergie con altri stakeholder per una visione a lungo termine</a:t>
            </a:r>
            <a:endParaRPr sz="2200">
              <a:latin typeface="Calibri"/>
              <a:ea typeface="Calibri"/>
              <a:cs typeface="Calibri"/>
              <a:sym typeface="Calibri"/>
            </a:endParaRPr>
          </a:p>
          <a:p>
            <a:pPr indent="0" lvl="0" marL="0" marR="0" rtl="0" algn="l">
              <a:lnSpc>
                <a:spcPct val="115000"/>
              </a:lnSpc>
              <a:spcBef>
                <a:spcPts val="0"/>
              </a:spcBef>
              <a:spcAft>
                <a:spcPts val="0"/>
              </a:spcAft>
              <a:buNone/>
            </a:pPr>
            <a:r>
              <a:t/>
            </a:r>
            <a:endParaRPr sz="2200">
              <a:latin typeface="Calibri"/>
              <a:ea typeface="Calibri"/>
              <a:cs typeface="Calibri"/>
              <a:sym typeface="Calibri"/>
            </a:endParaRPr>
          </a:p>
        </p:txBody>
      </p:sp>
      <p:sp>
        <p:nvSpPr>
          <p:cNvPr id="1969" name="Google Shape;1969;g27a760704a1_2_2290"/>
          <p:cNvSpPr/>
          <p:nvPr/>
        </p:nvSpPr>
        <p:spPr>
          <a:xfrm>
            <a:off x="1095250" y="1570950"/>
            <a:ext cx="522300" cy="40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4" name="Shape 1974"/>
        <p:cNvGrpSpPr/>
        <p:nvPr/>
      </p:nvGrpSpPr>
      <p:grpSpPr>
        <a:xfrm>
          <a:off x="0" y="0"/>
          <a:ext cx="0" cy="0"/>
          <a:chOff x="0" y="0"/>
          <a:chExt cx="0" cy="0"/>
        </a:xfrm>
      </p:grpSpPr>
      <p:grpSp>
        <p:nvGrpSpPr>
          <p:cNvPr id="1975" name="Google Shape;1975;g27a760704a1_2_2741"/>
          <p:cNvGrpSpPr/>
          <p:nvPr/>
        </p:nvGrpSpPr>
        <p:grpSpPr>
          <a:xfrm>
            <a:off x="94152" y="570564"/>
            <a:ext cx="12089457" cy="6231696"/>
            <a:chOff x="8428" y="275289"/>
            <a:chExt cx="12089457" cy="6231696"/>
          </a:xfrm>
        </p:grpSpPr>
        <p:sp>
          <p:nvSpPr>
            <p:cNvPr id="1976" name="Google Shape;1976;g27a760704a1_2_2741"/>
            <p:cNvSpPr/>
            <p:nvPr/>
          </p:nvSpPr>
          <p:spPr>
            <a:xfrm>
              <a:off x="8428" y="275289"/>
              <a:ext cx="1903500" cy="951600"/>
            </a:xfrm>
            <a:prstGeom prst="roundRect">
              <a:avLst>
                <a:gd fmla="val 10000" name="adj"/>
              </a:avLst>
            </a:prstGeom>
            <a:solidFill>
              <a:srgbClr val="18A2AB"/>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g27a760704a1_2_2741"/>
            <p:cNvSpPr txBox="1"/>
            <p:nvPr/>
          </p:nvSpPr>
          <p:spPr>
            <a:xfrm>
              <a:off x="36303" y="303164"/>
              <a:ext cx="1847700" cy="896100"/>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lang="fr-FR" sz="2400">
                  <a:solidFill>
                    <a:schemeClr val="lt1"/>
                  </a:solidFill>
                  <a:latin typeface="Corbel"/>
                  <a:ea typeface="Corbel"/>
                  <a:cs typeface="Corbel"/>
                  <a:sym typeface="Corbel"/>
                </a:rPr>
                <a:t>Definizione della sfida</a:t>
              </a:r>
              <a:endParaRPr b="0" i="0" sz="2400" u="none" cap="none" strike="noStrike">
                <a:solidFill>
                  <a:schemeClr val="lt1"/>
                </a:solidFill>
                <a:latin typeface="Corbel"/>
                <a:ea typeface="Corbel"/>
                <a:cs typeface="Corbel"/>
                <a:sym typeface="Corbel"/>
              </a:endParaRPr>
            </a:p>
          </p:txBody>
        </p:sp>
        <p:sp>
          <p:nvSpPr>
            <p:cNvPr id="1978" name="Google Shape;1978;g27a760704a1_2_2741"/>
            <p:cNvSpPr/>
            <p:nvPr/>
          </p:nvSpPr>
          <p:spPr>
            <a:xfrm>
              <a:off x="198771" y="1227003"/>
              <a:ext cx="190200" cy="5388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1979" name="Google Shape;1979;g27a760704a1_2_2741"/>
            <p:cNvSpPr/>
            <p:nvPr/>
          </p:nvSpPr>
          <p:spPr>
            <a:xfrm>
              <a:off x="389114" y="1464932"/>
              <a:ext cx="1616700" cy="602100"/>
            </a:xfrm>
            <a:prstGeom prst="roundRect">
              <a:avLst>
                <a:gd fmla="val 10000" name="adj"/>
              </a:avLst>
            </a:prstGeom>
            <a:noFill/>
            <a:ln cap="flat" cmpd="sng" w="25400">
              <a:solidFill>
                <a:srgbClr val="18A2A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g27a760704a1_2_2741"/>
            <p:cNvSpPr txBox="1"/>
            <p:nvPr/>
          </p:nvSpPr>
          <p:spPr>
            <a:xfrm>
              <a:off x="406745" y="1482563"/>
              <a:ext cx="1581600" cy="56670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lang="fr-FR" sz="1100">
                  <a:solidFill>
                    <a:srgbClr val="575757"/>
                  </a:solidFill>
                  <a:latin typeface="Corbel"/>
                  <a:ea typeface="Corbel"/>
                  <a:cs typeface="Corbel"/>
                  <a:sym typeface="Corbel"/>
                </a:rPr>
                <a:t>Seleziona le categorie con le maggiori emissioni</a:t>
              </a:r>
              <a:endParaRPr b="0" i="0" sz="1100" u="none" cap="none" strike="noStrike">
                <a:solidFill>
                  <a:srgbClr val="575757"/>
                </a:solidFill>
                <a:latin typeface="Corbel"/>
                <a:ea typeface="Corbel"/>
                <a:cs typeface="Corbel"/>
                <a:sym typeface="Corbel"/>
              </a:endParaRPr>
            </a:p>
          </p:txBody>
        </p:sp>
        <p:sp>
          <p:nvSpPr>
            <p:cNvPr id="1981" name="Google Shape;1981;g27a760704a1_2_2741"/>
            <p:cNvSpPr/>
            <p:nvPr/>
          </p:nvSpPr>
          <p:spPr>
            <a:xfrm>
              <a:off x="198771" y="1227003"/>
              <a:ext cx="190200" cy="17922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1982" name="Google Shape;1982;g27a760704a1_2_2741"/>
            <p:cNvSpPr/>
            <p:nvPr/>
          </p:nvSpPr>
          <p:spPr>
            <a:xfrm>
              <a:off x="389114" y="2304829"/>
              <a:ext cx="1964400" cy="1428900"/>
            </a:xfrm>
            <a:prstGeom prst="roundRect">
              <a:avLst>
                <a:gd fmla="val 10000" name="adj"/>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g27a760704a1_2_2741"/>
            <p:cNvSpPr txBox="1"/>
            <p:nvPr/>
          </p:nvSpPr>
          <p:spPr>
            <a:xfrm>
              <a:off x="430964" y="2388529"/>
              <a:ext cx="1880700" cy="13452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fr-FR" sz="1400" u="none" cap="none" strike="noStrike">
                  <a:solidFill>
                    <a:srgbClr val="575757"/>
                  </a:solidFill>
                  <a:latin typeface="Corbel"/>
                  <a:ea typeface="Corbel"/>
                  <a:cs typeface="Corbel"/>
                  <a:sym typeface="Corbel"/>
                </a:rPr>
                <a:t>"Cosa sai riguardo 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050"/>
                <a:buFont typeface="Arial"/>
                <a:buNone/>
              </a:pPr>
              <a:r>
                <a:rPr lang="fr-FR" sz="1050">
                  <a:solidFill>
                    <a:srgbClr val="575757"/>
                  </a:solidFill>
                  <a:latin typeface="Corbel"/>
                  <a:ea typeface="Corbel"/>
                  <a:cs typeface="Corbel"/>
                  <a:sym typeface="Corbel"/>
                </a:rPr>
                <a:t>Divergenza: Gli studenti annotano ciò che sanno riguardo all'argomento trattato. Esempio: "Cosa sai riguardo alla mensa della scuola?"</a:t>
              </a:r>
              <a:endParaRPr b="0" i="0" sz="1050" u="none" cap="none" strike="noStrike">
                <a:solidFill>
                  <a:srgbClr val="575757"/>
                </a:solidFill>
                <a:latin typeface="Corbel"/>
                <a:ea typeface="Corbel"/>
                <a:cs typeface="Corbel"/>
                <a:sym typeface="Corbel"/>
              </a:endParaRPr>
            </a:p>
          </p:txBody>
        </p:sp>
        <p:sp>
          <p:nvSpPr>
            <p:cNvPr id="1984" name="Google Shape;1984;g27a760704a1_2_2741"/>
            <p:cNvSpPr/>
            <p:nvPr/>
          </p:nvSpPr>
          <p:spPr>
            <a:xfrm>
              <a:off x="198771" y="1227003"/>
              <a:ext cx="190200" cy="32205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1985" name="Google Shape;1985;g27a760704a1_2_2741"/>
            <p:cNvSpPr/>
            <p:nvPr/>
          </p:nvSpPr>
          <p:spPr>
            <a:xfrm>
              <a:off x="389114" y="3971623"/>
              <a:ext cx="1981800" cy="951600"/>
            </a:xfrm>
            <a:prstGeom prst="roundRect">
              <a:avLst>
                <a:gd fmla="val 10000" name="adj"/>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g27a760704a1_2_2741"/>
            <p:cNvSpPr txBox="1"/>
            <p:nvPr/>
          </p:nvSpPr>
          <p:spPr>
            <a:xfrm>
              <a:off x="416989" y="3999498"/>
              <a:ext cx="1926300" cy="8961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Convergenza delle idee</a:t>
              </a:r>
              <a:endParaRPr b="1">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rPr lang="fr-FR" sz="1100">
                  <a:solidFill>
                    <a:srgbClr val="575757"/>
                  </a:solidFill>
                  <a:latin typeface="Corbel"/>
                  <a:ea typeface="Corbel"/>
                  <a:cs typeface="Corbel"/>
                  <a:sym typeface="Corbel"/>
                </a:rPr>
                <a:t>Il gruppo organizza i fatti scritti per temi o idee simili.</a:t>
              </a:r>
              <a:endParaRPr b="1" i="0" sz="1100" u="none" cap="none" strike="noStrike">
                <a:solidFill>
                  <a:srgbClr val="575757"/>
                </a:solidFill>
                <a:latin typeface="Corbel"/>
                <a:ea typeface="Corbel"/>
                <a:cs typeface="Corbel"/>
                <a:sym typeface="Corbel"/>
              </a:endParaRPr>
            </a:p>
          </p:txBody>
        </p:sp>
        <p:sp>
          <p:nvSpPr>
            <p:cNvPr id="1987" name="Google Shape;1987;g27a760704a1_2_2741"/>
            <p:cNvSpPr/>
            <p:nvPr/>
          </p:nvSpPr>
          <p:spPr>
            <a:xfrm>
              <a:off x="198771" y="1227003"/>
              <a:ext cx="190200" cy="44847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1988" name="Google Shape;1988;g27a760704a1_2_2741"/>
            <p:cNvSpPr/>
            <p:nvPr/>
          </p:nvSpPr>
          <p:spPr>
            <a:xfrm>
              <a:off x="389114" y="5161265"/>
              <a:ext cx="2276700" cy="1100700"/>
            </a:xfrm>
            <a:prstGeom prst="roundRect">
              <a:avLst>
                <a:gd fmla="val 10000" name="adj"/>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g27a760704a1_2_2741"/>
            <p:cNvSpPr txBox="1"/>
            <p:nvPr/>
          </p:nvSpPr>
          <p:spPr>
            <a:xfrm>
              <a:off x="421354" y="5193505"/>
              <a:ext cx="2212200" cy="10362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Sintesi</a:t>
              </a:r>
              <a:endParaRPr b="1">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Definizione della sfida</a:t>
              </a:r>
              <a:r>
                <a:rPr b="1" i="0" lang="fr-FR" sz="1100" u="none" cap="none" strike="noStrike">
                  <a:solidFill>
                    <a:srgbClr val="575757"/>
                  </a:solidFill>
                  <a:latin typeface="Corbel"/>
                  <a:ea typeface="Corbel"/>
                  <a:cs typeface="Corbel"/>
                  <a:sym typeface="Corbel"/>
                </a:rPr>
                <a:t> </a:t>
              </a:r>
              <a:endParaRPr b="1" i="0" sz="900" u="none" cap="none" strike="noStrike">
                <a:solidFill>
                  <a:srgbClr val="575757"/>
                </a:solidFill>
                <a:latin typeface="Corbel"/>
                <a:ea typeface="Corbel"/>
                <a:cs typeface="Corbel"/>
                <a:sym typeface="Corbel"/>
              </a:endParaRPr>
            </a:p>
            <a:p>
              <a:pPr indent="0" lvl="0" marL="0" marR="0" rtl="0" algn="ctr">
                <a:lnSpc>
                  <a:spcPct val="90000"/>
                </a:lnSpc>
                <a:spcBef>
                  <a:spcPts val="490"/>
                </a:spcBef>
                <a:spcAft>
                  <a:spcPts val="0"/>
                </a:spcAft>
                <a:buClr>
                  <a:srgbClr val="000000"/>
                </a:buClr>
                <a:buSzPts val="800"/>
                <a:buFont typeface="Arial"/>
                <a:buNone/>
              </a:pPr>
              <a:r>
                <a:rPr lang="fr-FR" sz="1100">
                  <a:solidFill>
                    <a:srgbClr val="575757"/>
                  </a:solidFill>
                  <a:latin typeface="Corbel"/>
                  <a:ea typeface="Corbel"/>
                  <a:cs typeface="Corbel"/>
                  <a:sym typeface="Corbel"/>
                </a:rPr>
                <a:t>Formulare una domanda sul problema identificato che inizia con "come possiamo?"</a:t>
              </a:r>
              <a:endParaRPr sz="1100">
                <a:solidFill>
                  <a:srgbClr val="575757"/>
                </a:solidFill>
                <a:latin typeface="Corbel"/>
                <a:ea typeface="Corbel"/>
                <a:cs typeface="Corbel"/>
                <a:sym typeface="Corbel"/>
              </a:endParaRPr>
            </a:p>
          </p:txBody>
        </p:sp>
        <p:sp>
          <p:nvSpPr>
            <p:cNvPr id="1990" name="Google Shape;1990;g27a760704a1_2_2741"/>
            <p:cNvSpPr/>
            <p:nvPr/>
          </p:nvSpPr>
          <p:spPr>
            <a:xfrm>
              <a:off x="2761044" y="275289"/>
              <a:ext cx="1903500" cy="951600"/>
            </a:xfrm>
            <a:prstGeom prst="roundRect">
              <a:avLst>
                <a:gd fmla="val 10000" name="adj"/>
              </a:avLst>
            </a:prstGeom>
            <a:solidFill>
              <a:srgbClr val="02D68E"/>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g27a760704a1_2_2741"/>
            <p:cNvSpPr txBox="1"/>
            <p:nvPr/>
          </p:nvSpPr>
          <p:spPr>
            <a:xfrm>
              <a:off x="2788919" y="303164"/>
              <a:ext cx="1847700" cy="896100"/>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lang="fr-FR" sz="2400">
                  <a:solidFill>
                    <a:schemeClr val="lt1"/>
                  </a:solidFill>
                  <a:latin typeface="Corbel"/>
                  <a:ea typeface="Corbel"/>
                  <a:cs typeface="Corbel"/>
                  <a:sym typeface="Corbel"/>
                </a:rPr>
                <a:t>Proposta di soluzioni</a:t>
              </a:r>
              <a:endParaRPr b="0" i="0" sz="2400" u="none" cap="none" strike="noStrike">
                <a:solidFill>
                  <a:schemeClr val="lt1"/>
                </a:solidFill>
                <a:latin typeface="Corbel"/>
                <a:ea typeface="Corbel"/>
                <a:cs typeface="Corbel"/>
                <a:sym typeface="Corbel"/>
              </a:endParaRPr>
            </a:p>
          </p:txBody>
        </p:sp>
        <p:sp>
          <p:nvSpPr>
            <p:cNvPr id="1992" name="Google Shape;1992;g27a760704a1_2_2741"/>
            <p:cNvSpPr/>
            <p:nvPr/>
          </p:nvSpPr>
          <p:spPr>
            <a:xfrm>
              <a:off x="2951387" y="1227003"/>
              <a:ext cx="190200" cy="13845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1993" name="Google Shape;1993;g27a760704a1_2_2741"/>
            <p:cNvSpPr/>
            <p:nvPr/>
          </p:nvSpPr>
          <p:spPr>
            <a:xfrm>
              <a:off x="3141730" y="1464932"/>
              <a:ext cx="1757100" cy="2292900"/>
            </a:xfrm>
            <a:prstGeom prst="roundRect">
              <a:avLst>
                <a:gd fmla="val 10000" name="adj"/>
              </a:avLst>
            </a:pr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g27a760704a1_2_2741"/>
            <p:cNvSpPr txBox="1"/>
            <p:nvPr/>
          </p:nvSpPr>
          <p:spPr>
            <a:xfrm>
              <a:off x="3193197" y="1516399"/>
              <a:ext cx="1654200" cy="21900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Singolarmente, suggerire il maggior numero possibile di idee</a:t>
              </a:r>
              <a:endParaRPr b="1">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rPr lang="fr-FR" sz="1050">
                  <a:solidFill>
                    <a:srgbClr val="575757"/>
                  </a:solidFill>
                  <a:latin typeface="Corbel"/>
                  <a:ea typeface="Corbel"/>
                  <a:cs typeface="Corbel"/>
                  <a:sym typeface="Corbel"/>
                </a:rPr>
                <a:t>Utilizzando i post-it, ogni studente nel gruppo annota le proprie idee in 2 fasi:</a:t>
              </a:r>
              <a:endParaRPr sz="1050">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rPr lang="fr-FR" sz="1050">
                  <a:solidFill>
                    <a:srgbClr val="575757"/>
                  </a:solidFill>
                  <a:latin typeface="Corbel"/>
                  <a:ea typeface="Corbel"/>
                  <a:cs typeface="Corbel"/>
                  <a:sym typeface="Corbel"/>
                </a:rPr>
                <a:t>idee normali e poi idee folli</a:t>
              </a:r>
              <a:endParaRPr sz="1050">
                <a:solidFill>
                  <a:srgbClr val="575757"/>
                </a:solidFill>
                <a:latin typeface="Corbel"/>
                <a:ea typeface="Corbel"/>
                <a:cs typeface="Corbel"/>
                <a:sym typeface="Corbel"/>
              </a:endParaRPr>
            </a:p>
          </p:txBody>
        </p:sp>
        <p:sp>
          <p:nvSpPr>
            <p:cNvPr id="1995" name="Google Shape;1995;g27a760704a1_2_2741"/>
            <p:cNvSpPr/>
            <p:nvPr/>
          </p:nvSpPr>
          <p:spPr>
            <a:xfrm>
              <a:off x="2951387" y="1227003"/>
              <a:ext cx="190200" cy="33972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1996" name="Google Shape;1996;g27a760704a1_2_2741"/>
            <p:cNvSpPr/>
            <p:nvPr/>
          </p:nvSpPr>
          <p:spPr>
            <a:xfrm>
              <a:off x="3141730" y="3995758"/>
              <a:ext cx="1640400" cy="1257000"/>
            </a:xfrm>
            <a:prstGeom prst="roundRect">
              <a:avLst>
                <a:gd fmla="val 10000" name="adj"/>
              </a:avLst>
            </a:pr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g27a760704a1_2_2741"/>
            <p:cNvSpPr txBox="1"/>
            <p:nvPr/>
          </p:nvSpPr>
          <p:spPr>
            <a:xfrm>
              <a:off x="3178547" y="4032575"/>
              <a:ext cx="1566900" cy="11835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Convergenza delle idee</a:t>
              </a:r>
              <a:br>
                <a:rPr b="1" i="0" lang="fr-FR" sz="1400" u="none" cap="none" strike="noStrike">
                  <a:solidFill>
                    <a:srgbClr val="575757"/>
                  </a:solidFill>
                  <a:latin typeface="Corbel"/>
                  <a:ea typeface="Corbel"/>
                  <a:cs typeface="Corbel"/>
                  <a:sym typeface="Corbel"/>
                </a:rPr>
              </a:br>
              <a:r>
                <a:rPr lang="fr-FR" sz="1100">
                  <a:solidFill>
                    <a:srgbClr val="575757"/>
                  </a:solidFill>
                  <a:latin typeface="Corbel"/>
                  <a:ea typeface="Corbel"/>
                  <a:cs typeface="Corbel"/>
                  <a:sym typeface="Corbel"/>
                </a:rPr>
                <a:t>Il gruppo organizza le soluzioni suggerite per temi o idee simili.</a:t>
              </a:r>
              <a:endParaRPr b="1" sz="1100">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t/>
              </a:r>
              <a:endParaRPr sz="1050">
                <a:solidFill>
                  <a:srgbClr val="575757"/>
                </a:solidFill>
                <a:latin typeface="Corbel"/>
                <a:ea typeface="Corbel"/>
                <a:cs typeface="Corbel"/>
                <a:sym typeface="Corbel"/>
              </a:endParaRPr>
            </a:p>
          </p:txBody>
        </p:sp>
        <p:sp>
          <p:nvSpPr>
            <p:cNvPr id="1998" name="Google Shape;1998;g27a760704a1_2_2741"/>
            <p:cNvSpPr/>
            <p:nvPr/>
          </p:nvSpPr>
          <p:spPr>
            <a:xfrm>
              <a:off x="5140329" y="275289"/>
              <a:ext cx="1903500" cy="951600"/>
            </a:xfrm>
            <a:prstGeom prst="roundRect">
              <a:avLst>
                <a:gd fmla="val 10000" name="adj"/>
              </a:avLst>
            </a:prstGeom>
            <a:solidFill>
              <a:srgbClr val="14AA35"/>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g27a760704a1_2_2741"/>
            <p:cNvSpPr txBox="1"/>
            <p:nvPr/>
          </p:nvSpPr>
          <p:spPr>
            <a:xfrm>
              <a:off x="5168204" y="303164"/>
              <a:ext cx="1847700" cy="896100"/>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i="0" lang="fr-FR" sz="2100" u="none" cap="none" strike="noStrike">
                  <a:solidFill>
                    <a:schemeClr val="lt1"/>
                  </a:solidFill>
                  <a:latin typeface="Corbel"/>
                  <a:ea typeface="Corbel"/>
                  <a:cs typeface="Corbel"/>
                  <a:sym typeface="Corbel"/>
                </a:rPr>
                <a:t>Classifica</a:t>
              </a:r>
              <a:r>
                <a:rPr b="1" lang="fr-FR" sz="2100">
                  <a:solidFill>
                    <a:schemeClr val="lt1"/>
                  </a:solidFill>
                  <a:latin typeface="Corbel"/>
                  <a:ea typeface="Corbel"/>
                  <a:cs typeface="Corbel"/>
                  <a:sym typeface="Corbel"/>
                </a:rPr>
                <a:t>z</a:t>
              </a:r>
              <a:r>
                <a:rPr b="1" i="0" lang="fr-FR" sz="2100" u="none" cap="none" strike="noStrike">
                  <a:solidFill>
                    <a:schemeClr val="lt1"/>
                  </a:solidFill>
                  <a:latin typeface="Corbel"/>
                  <a:ea typeface="Corbel"/>
                  <a:cs typeface="Corbel"/>
                  <a:sym typeface="Corbel"/>
                </a:rPr>
                <a:t>ione</a:t>
              </a:r>
              <a:endParaRPr b="0" i="0" sz="2100" u="none" cap="none" strike="noStrike">
                <a:solidFill>
                  <a:schemeClr val="lt1"/>
                </a:solidFill>
                <a:latin typeface="Corbel"/>
                <a:ea typeface="Corbel"/>
                <a:cs typeface="Corbel"/>
                <a:sym typeface="Corbel"/>
              </a:endParaRPr>
            </a:p>
          </p:txBody>
        </p:sp>
        <p:sp>
          <p:nvSpPr>
            <p:cNvPr id="2000" name="Google Shape;2000;g27a760704a1_2_2741"/>
            <p:cNvSpPr/>
            <p:nvPr/>
          </p:nvSpPr>
          <p:spPr>
            <a:xfrm>
              <a:off x="5330672" y="1227003"/>
              <a:ext cx="190200" cy="11391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01" name="Google Shape;2001;g27a760704a1_2_2741"/>
            <p:cNvSpPr/>
            <p:nvPr/>
          </p:nvSpPr>
          <p:spPr>
            <a:xfrm>
              <a:off x="5521015" y="1464932"/>
              <a:ext cx="1551900" cy="1802400"/>
            </a:xfrm>
            <a:prstGeom prst="roundRect">
              <a:avLst>
                <a:gd fmla="val 10000" name="adj"/>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g27a760704a1_2_2741"/>
            <p:cNvSpPr txBox="1"/>
            <p:nvPr/>
          </p:nvSpPr>
          <p:spPr>
            <a:xfrm>
              <a:off x="5566470" y="1510387"/>
              <a:ext cx="1461000" cy="17115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Presentazione dei criteri</a:t>
              </a:r>
              <a:endParaRPr b="1" i="0" sz="1400" u="none" cap="none" strike="noStrike">
                <a:solidFill>
                  <a:srgbClr val="575757"/>
                </a:solidFill>
                <a:latin typeface="Corbel"/>
                <a:ea typeface="Corbel"/>
                <a:cs typeface="Corbel"/>
                <a:sym typeface="Corbel"/>
              </a:endParaRPr>
            </a:p>
            <a:p>
              <a:pPr indent="-295275" lvl="0" marL="457200" marR="0" rtl="0" algn="l">
                <a:lnSpc>
                  <a:spcPct val="90000"/>
                </a:lnSpc>
                <a:spcBef>
                  <a:spcPts val="368"/>
                </a:spcBef>
                <a:spcAft>
                  <a:spcPts val="0"/>
                </a:spcAft>
                <a:buClr>
                  <a:srgbClr val="575757"/>
                </a:buClr>
                <a:buSzPts val="1050"/>
                <a:buFont typeface="Corbel"/>
                <a:buChar char="●"/>
              </a:pPr>
              <a:r>
                <a:rPr lang="fr-FR" sz="1050">
                  <a:solidFill>
                    <a:srgbClr val="575757"/>
                  </a:solidFill>
                  <a:latin typeface="Corbel"/>
                  <a:ea typeface="Corbel"/>
                  <a:cs typeface="Corbel"/>
                  <a:sym typeface="Corbel"/>
                </a:rPr>
                <a:t>Impatto?</a:t>
              </a:r>
              <a:endParaRPr sz="1050">
                <a:solidFill>
                  <a:srgbClr val="575757"/>
                </a:solidFill>
                <a:latin typeface="Corbel"/>
                <a:ea typeface="Corbel"/>
                <a:cs typeface="Corbel"/>
                <a:sym typeface="Corbel"/>
              </a:endParaRPr>
            </a:p>
            <a:p>
              <a:pPr indent="-295275" lvl="0" marL="457200" marR="0" rtl="0" algn="l">
                <a:lnSpc>
                  <a:spcPct val="90000"/>
                </a:lnSpc>
                <a:spcBef>
                  <a:spcPts val="0"/>
                </a:spcBef>
                <a:spcAft>
                  <a:spcPts val="0"/>
                </a:spcAft>
                <a:buClr>
                  <a:srgbClr val="575757"/>
                </a:buClr>
                <a:buSzPts val="1050"/>
                <a:buFont typeface="Corbel"/>
                <a:buChar char="●"/>
              </a:pPr>
              <a:r>
                <a:rPr lang="fr-FR" sz="1050">
                  <a:solidFill>
                    <a:srgbClr val="575757"/>
                  </a:solidFill>
                  <a:latin typeface="Corbel"/>
                  <a:ea typeface="Corbel"/>
                  <a:cs typeface="Corbel"/>
                  <a:sym typeface="Corbel"/>
                </a:rPr>
                <a:t>Facilità di implementazione</a:t>
              </a:r>
              <a:endParaRPr sz="1050">
                <a:solidFill>
                  <a:srgbClr val="575757"/>
                </a:solidFill>
                <a:latin typeface="Corbel"/>
                <a:ea typeface="Corbel"/>
                <a:cs typeface="Corbel"/>
                <a:sym typeface="Corbel"/>
              </a:endParaRPr>
            </a:p>
            <a:p>
              <a:pPr indent="-295275" lvl="0" marL="457200" marR="0" rtl="0" algn="l">
                <a:lnSpc>
                  <a:spcPct val="90000"/>
                </a:lnSpc>
                <a:spcBef>
                  <a:spcPts val="0"/>
                </a:spcBef>
                <a:spcAft>
                  <a:spcPts val="0"/>
                </a:spcAft>
                <a:buClr>
                  <a:srgbClr val="575757"/>
                </a:buClr>
                <a:buSzPts val="1050"/>
                <a:buFont typeface="Corbel"/>
                <a:buChar char="●"/>
              </a:pPr>
              <a:r>
                <a:rPr lang="fr-FR" sz="1050">
                  <a:solidFill>
                    <a:srgbClr val="575757"/>
                  </a:solidFill>
                  <a:latin typeface="Corbel"/>
                  <a:ea typeface="Corbel"/>
                  <a:cs typeface="Corbel"/>
                  <a:sym typeface="Corbel"/>
                </a:rPr>
                <a:t>Scala temporale</a:t>
              </a:r>
              <a:endParaRPr sz="1050">
                <a:solidFill>
                  <a:srgbClr val="575757"/>
                </a:solidFill>
                <a:latin typeface="Corbel"/>
                <a:ea typeface="Corbel"/>
                <a:cs typeface="Corbel"/>
                <a:sym typeface="Corbel"/>
              </a:endParaRPr>
            </a:p>
            <a:p>
              <a:pPr indent="0" lvl="0" marL="0" marR="0" rtl="0" algn="l">
                <a:lnSpc>
                  <a:spcPct val="90000"/>
                </a:lnSpc>
                <a:spcBef>
                  <a:spcPts val="368"/>
                </a:spcBef>
                <a:spcAft>
                  <a:spcPts val="0"/>
                </a:spcAft>
                <a:buClr>
                  <a:srgbClr val="000000"/>
                </a:buClr>
                <a:buSzPts val="1050"/>
                <a:buFont typeface="Arial"/>
                <a:buNone/>
              </a:pPr>
              <a:r>
                <a:t/>
              </a:r>
              <a:endParaRPr sz="1050">
                <a:solidFill>
                  <a:srgbClr val="575757"/>
                </a:solidFill>
                <a:latin typeface="Corbel"/>
                <a:ea typeface="Corbel"/>
                <a:cs typeface="Corbel"/>
                <a:sym typeface="Corbel"/>
              </a:endParaRPr>
            </a:p>
          </p:txBody>
        </p:sp>
        <p:sp>
          <p:nvSpPr>
            <p:cNvPr id="2003" name="Google Shape;2003;g27a760704a1_2_2741"/>
            <p:cNvSpPr/>
            <p:nvPr/>
          </p:nvSpPr>
          <p:spPr>
            <a:xfrm>
              <a:off x="5330672" y="1227003"/>
              <a:ext cx="190200" cy="25791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04" name="Google Shape;2004;g27a760704a1_2_2741"/>
            <p:cNvSpPr/>
            <p:nvPr/>
          </p:nvSpPr>
          <p:spPr>
            <a:xfrm>
              <a:off x="5521015" y="3505216"/>
              <a:ext cx="1820400" cy="601800"/>
            </a:xfrm>
            <a:prstGeom prst="roundRect">
              <a:avLst>
                <a:gd fmla="val 10000" name="adj"/>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g27a760704a1_2_2741"/>
            <p:cNvSpPr txBox="1"/>
            <p:nvPr/>
          </p:nvSpPr>
          <p:spPr>
            <a:xfrm>
              <a:off x="5538640" y="3522841"/>
              <a:ext cx="1785000" cy="5664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Raccolta delle idee e prioritizzazione</a:t>
              </a:r>
              <a:endParaRPr b="1">
                <a:solidFill>
                  <a:srgbClr val="575757"/>
                </a:solidFill>
                <a:latin typeface="Corbel"/>
                <a:ea typeface="Corbel"/>
                <a:cs typeface="Corbel"/>
                <a:sym typeface="Corbel"/>
              </a:endParaRPr>
            </a:p>
          </p:txBody>
        </p:sp>
        <p:sp>
          <p:nvSpPr>
            <p:cNvPr id="2006" name="Google Shape;2006;g27a760704a1_2_2741"/>
            <p:cNvSpPr/>
            <p:nvPr/>
          </p:nvSpPr>
          <p:spPr>
            <a:xfrm>
              <a:off x="5330672" y="1227003"/>
              <a:ext cx="190200" cy="39696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07" name="Google Shape;2007;g27a760704a1_2_2741"/>
            <p:cNvSpPr/>
            <p:nvPr/>
          </p:nvSpPr>
          <p:spPr>
            <a:xfrm>
              <a:off x="5521015" y="4344923"/>
              <a:ext cx="1771800" cy="1703100"/>
            </a:xfrm>
            <a:prstGeom prst="roundRect">
              <a:avLst>
                <a:gd fmla="val 10000" name="adj"/>
              </a:avLst>
            </a:prstGeom>
            <a:solidFill>
              <a:schemeClr val="lt1">
                <a:alpha val="88240"/>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g27a760704a1_2_2741"/>
            <p:cNvSpPr txBox="1"/>
            <p:nvPr/>
          </p:nvSpPr>
          <p:spPr>
            <a:xfrm>
              <a:off x="5570896" y="4394804"/>
              <a:ext cx="1671900" cy="1603200"/>
            </a:xfrm>
            <a:prstGeom prst="rect">
              <a:avLst/>
            </a:prstGeom>
            <a:noFill/>
            <a:ln>
              <a:noFill/>
            </a:ln>
          </p:spPr>
          <p:txBody>
            <a:bodyPr anchorCtr="0" anchor="ctr" bIns="17775" lIns="26650" spcFirstLastPara="1" rIns="26650" wrap="square" tIns="17775">
              <a:noAutofit/>
            </a:bodyPr>
            <a:lstStyle/>
            <a:p>
              <a:pPr indent="0" lvl="0" marL="0" rtl="0" algn="ctr">
                <a:spcBef>
                  <a:spcPts val="0"/>
                </a:spcBef>
                <a:spcAft>
                  <a:spcPts val="0"/>
                </a:spcAft>
                <a:buNone/>
              </a:pPr>
              <a:r>
                <a:rPr b="1" lang="fr-FR">
                  <a:solidFill>
                    <a:srgbClr val="575757"/>
                  </a:solidFill>
                  <a:latin typeface="Corbel"/>
                  <a:ea typeface="Corbel"/>
                  <a:cs typeface="Corbel"/>
                  <a:sym typeface="Corbel"/>
                </a:rPr>
                <a:t>Selezione delle idee da sottoporre a votazione</a:t>
              </a:r>
              <a:endParaRPr b="0" i="0" sz="1400" u="none" cap="none" strike="noStrike">
                <a:solidFill>
                  <a:srgbClr val="000000"/>
                </a:solidFill>
                <a:latin typeface="Arial"/>
                <a:ea typeface="Arial"/>
                <a:cs typeface="Arial"/>
                <a:sym typeface="Arial"/>
              </a:endParaRPr>
            </a:p>
            <a:p>
              <a:pPr indent="0" lvl="0" marL="0" rtl="0" algn="ctr">
                <a:spcBef>
                  <a:spcPts val="0"/>
                </a:spcBef>
                <a:spcAft>
                  <a:spcPts val="0"/>
                </a:spcAft>
                <a:buNone/>
              </a:pPr>
              <a:r>
                <a:rPr lang="fr-FR" sz="1050">
                  <a:solidFill>
                    <a:srgbClr val="575757"/>
                  </a:solidFill>
                  <a:latin typeface="Corbel"/>
                  <a:ea typeface="Corbel"/>
                  <a:cs typeface="Corbel"/>
                  <a:sym typeface="Corbel"/>
                </a:rPr>
                <a:t>R</a:t>
              </a:r>
              <a:r>
                <a:rPr lang="fr-FR" sz="1050">
                  <a:solidFill>
                    <a:srgbClr val="575757"/>
                  </a:solidFill>
                  <a:latin typeface="Corbel"/>
                  <a:ea typeface="Corbel"/>
                  <a:cs typeface="Corbel"/>
                  <a:sym typeface="Corbel"/>
                </a:rPr>
                <a:t>imuovere le azioni che non soddisfano gli obiettivi iniziali o che sono molto basse nei criteri</a:t>
              </a:r>
              <a:endParaRPr b="0" i="0" sz="1000" u="none" cap="none" strike="noStrike">
                <a:solidFill>
                  <a:srgbClr val="575757"/>
                </a:solidFill>
                <a:latin typeface="Corbel"/>
                <a:ea typeface="Corbel"/>
                <a:cs typeface="Corbel"/>
                <a:sym typeface="Corbel"/>
              </a:endParaRPr>
            </a:p>
          </p:txBody>
        </p:sp>
        <p:sp>
          <p:nvSpPr>
            <p:cNvPr id="2009" name="Google Shape;2009;g27a760704a1_2_2741"/>
            <p:cNvSpPr/>
            <p:nvPr/>
          </p:nvSpPr>
          <p:spPr>
            <a:xfrm>
              <a:off x="7519614" y="275289"/>
              <a:ext cx="1903500" cy="951600"/>
            </a:xfrm>
            <a:prstGeom prst="roundRect">
              <a:avLst>
                <a:gd fmla="val 10000" name="adj"/>
              </a:avLst>
            </a:prstGeom>
            <a:solidFill>
              <a:srgbClr val="A3D530"/>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g27a760704a1_2_2741"/>
            <p:cNvSpPr txBox="1"/>
            <p:nvPr/>
          </p:nvSpPr>
          <p:spPr>
            <a:xfrm>
              <a:off x="7547489" y="303164"/>
              <a:ext cx="1847700" cy="896100"/>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i="0" lang="fr-FR" sz="2100" u="none" cap="none" strike="noStrike">
                  <a:solidFill>
                    <a:schemeClr val="lt1"/>
                  </a:solidFill>
                  <a:latin typeface="Corbel"/>
                  <a:ea typeface="Corbel"/>
                  <a:cs typeface="Corbel"/>
                  <a:sym typeface="Corbel"/>
                </a:rPr>
                <a:t>Protot</a:t>
              </a:r>
              <a:r>
                <a:rPr b="1" lang="fr-FR" sz="2100">
                  <a:solidFill>
                    <a:schemeClr val="lt1"/>
                  </a:solidFill>
                  <a:latin typeface="Corbel"/>
                  <a:ea typeface="Corbel"/>
                  <a:cs typeface="Corbel"/>
                  <a:sym typeface="Corbel"/>
                </a:rPr>
                <a:t>ipazione</a:t>
              </a:r>
              <a:endParaRPr b="0" i="0" sz="2100" u="none" cap="none" strike="noStrike">
                <a:solidFill>
                  <a:schemeClr val="lt1"/>
                </a:solidFill>
                <a:latin typeface="Corbel"/>
                <a:ea typeface="Corbel"/>
                <a:cs typeface="Corbel"/>
                <a:sym typeface="Corbel"/>
              </a:endParaRPr>
            </a:p>
          </p:txBody>
        </p:sp>
        <p:sp>
          <p:nvSpPr>
            <p:cNvPr id="2011" name="Google Shape;2011;g27a760704a1_2_2741"/>
            <p:cNvSpPr/>
            <p:nvPr/>
          </p:nvSpPr>
          <p:spPr>
            <a:xfrm>
              <a:off x="7709957" y="1227003"/>
              <a:ext cx="190200" cy="7137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12" name="Google Shape;2012;g27a760704a1_2_2741"/>
            <p:cNvSpPr/>
            <p:nvPr/>
          </p:nvSpPr>
          <p:spPr>
            <a:xfrm>
              <a:off x="7900300" y="1464932"/>
              <a:ext cx="1522800" cy="951600"/>
            </a:xfrm>
            <a:prstGeom prst="roundRect">
              <a:avLst>
                <a:gd fmla="val 10000" name="adj"/>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g27a760704a1_2_2741"/>
            <p:cNvSpPr txBox="1"/>
            <p:nvPr/>
          </p:nvSpPr>
          <p:spPr>
            <a:xfrm>
              <a:off x="7928175" y="1492807"/>
              <a:ext cx="1467000" cy="8961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1°</a:t>
              </a:r>
              <a:r>
                <a:rPr b="1" i="0" lang="fr-FR" sz="1400" u="none" cap="none" strike="noStrike">
                  <a:solidFill>
                    <a:srgbClr val="575757"/>
                  </a:solidFill>
                  <a:latin typeface="Corbel"/>
                  <a:ea typeface="Corbel"/>
                  <a:cs typeface="Corbel"/>
                  <a:sym typeface="Corbel"/>
                </a:rPr>
                <a:t> vot</a:t>
              </a:r>
              <a:r>
                <a:rPr b="1" lang="fr-FR">
                  <a:solidFill>
                    <a:srgbClr val="575757"/>
                  </a:solidFill>
                  <a:latin typeface="Corbel"/>
                  <a:ea typeface="Corbel"/>
                  <a:cs typeface="Corbel"/>
                  <a:sym typeface="Corbel"/>
                </a:rPr>
                <a:t>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050"/>
                <a:buFont typeface="Arial"/>
                <a:buNone/>
              </a:pPr>
              <a:r>
                <a:rPr lang="fr-FR" sz="1050">
                  <a:solidFill>
                    <a:srgbClr val="575757"/>
                  </a:solidFill>
                  <a:latin typeface="Corbel"/>
                  <a:ea typeface="Corbel"/>
                  <a:cs typeface="Corbel"/>
                  <a:sym typeface="Corbel"/>
                </a:rPr>
                <a:t>Ogni studente vota per le sue 3 azioni preferite</a:t>
              </a:r>
              <a:endParaRPr b="0" i="0" sz="1050" u="none" cap="none" strike="noStrike">
                <a:solidFill>
                  <a:srgbClr val="575757"/>
                </a:solidFill>
                <a:latin typeface="Corbel"/>
                <a:ea typeface="Corbel"/>
                <a:cs typeface="Corbel"/>
                <a:sym typeface="Corbel"/>
              </a:endParaRPr>
            </a:p>
          </p:txBody>
        </p:sp>
        <p:sp>
          <p:nvSpPr>
            <p:cNvPr id="2014" name="Google Shape;2014;g27a760704a1_2_2741"/>
            <p:cNvSpPr/>
            <p:nvPr/>
          </p:nvSpPr>
          <p:spPr>
            <a:xfrm>
              <a:off x="7709957" y="1227003"/>
              <a:ext cx="190200" cy="19035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15" name="Google Shape;2015;g27a760704a1_2_2741"/>
            <p:cNvSpPr/>
            <p:nvPr/>
          </p:nvSpPr>
          <p:spPr>
            <a:xfrm>
              <a:off x="7900300" y="2654574"/>
              <a:ext cx="1522800" cy="951600"/>
            </a:xfrm>
            <a:prstGeom prst="roundRect">
              <a:avLst>
                <a:gd fmla="val 10000" name="adj"/>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g27a760704a1_2_2741"/>
            <p:cNvSpPr txBox="1"/>
            <p:nvPr/>
          </p:nvSpPr>
          <p:spPr>
            <a:xfrm>
              <a:off x="7928175" y="2682449"/>
              <a:ext cx="1467000" cy="896100"/>
            </a:xfrm>
            <a:prstGeom prst="rect">
              <a:avLst/>
            </a:prstGeom>
            <a:noFill/>
            <a:ln>
              <a:noFill/>
            </a:ln>
          </p:spPr>
          <p:txBody>
            <a:bodyPr anchorCtr="0" anchor="ctr" bIns="10150" lIns="15225" spcFirstLastPara="1" rIns="15225"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fr-FR" sz="800" u="none" cap="none" strike="noStrike">
                  <a:solidFill>
                    <a:srgbClr val="575757"/>
                  </a:solidFill>
                  <a:latin typeface="Corbel"/>
                  <a:ea typeface="Corbel"/>
                  <a:cs typeface="Corbel"/>
                  <a:sym typeface="Corbel"/>
                </a:rPr>
                <a:t> </a:t>
              </a:r>
              <a:r>
                <a:rPr b="1" i="0" lang="fr-FR" sz="1400" u="none" cap="none" strike="noStrike">
                  <a:solidFill>
                    <a:srgbClr val="575757"/>
                  </a:solidFill>
                  <a:latin typeface="Corbel"/>
                  <a:ea typeface="Corbel"/>
                  <a:cs typeface="Corbel"/>
                  <a:sym typeface="Corbel"/>
                </a:rPr>
                <a:t>2</a:t>
              </a:r>
              <a:r>
                <a:rPr b="1" lang="fr-FR">
                  <a:solidFill>
                    <a:srgbClr val="575757"/>
                  </a:solidFill>
                  <a:latin typeface="Corbel"/>
                  <a:ea typeface="Corbel"/>
                  <a:cs typeface="Corbel"/>
                  <a:sym typeface="Corbel"/>
                </a:rPr>
                <a:t>°</a:t>
              </a:r>
              <a:r>
                <a:rPr b="1" i="0" lang="fr-FR" sz="1400" u="none" cap="none" strike="noStrike">
                  <a:solidFill>
                    <a:srgbClr val="575757"/>
                  </a:solidFill>
                  <a:latin typeface="Corbel"/>
                  <a:ea typeface="Corbel"/>
                  <a:cs typeface="Corbel"/>
                  <a:sym typeface="Corbel"/>
                </a:rPr>
                <a:t> vot</a:t>
              </a:r>
              <a:r>
                <a:rPr b="1" lang="fr-FR">
                  <a:solidFill>
                    <a:srgbClr val="575757"/>
                  </a:solidFill>
                  <a:latin typeface="Corbel"/>
                  <a:ea typeface="Corbel"/>
                  <a:cs typeface="Corbel"/>
                  <a:sym typeface="Corbel"/>
                </a:rPr>
                <a:t>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000"/>
                <a:buFont typeface="Arial"/>
                <a:buNone/>
              </a:pPr>
              <a:r>
                <a:rPr lang="fr-FR" sz="1000">
                  <a:solidFill>
                    <a:srgbClr val="575757"/>
                  </a:solidFill>
                  <a:latin typeface="Corbel"/>
                  <a:ea typeface="Corbel"/>
                  <a:cs typeface="Corbel"/>
                  <a:sym typeface="Corbel"/>
                </a:rPr>
                <a:t>Ogni studente vota per un'azione preferita tra le 3 che hanno ottenuto più voti precedentemente.</a:t>
              </a:r>
              <a:endParaRPr b="0" i="0" sz="1000" u="none" cap="none" strike="noStrike">
                <a:solidFill>
                  <a:srgbClr val="575757"/>
                </a:solidFill>
                <a:latin typeface="Corbel"/>
                <a:ea typeface="Corbel"/>
                <a:cs typeface="Corbel"/>
                <a:sym typeface="Corbel"/>
              </a:endParaRPr>
            </a:p>
          </p:txBody>
        </p:sp>
        <p:sp>
          <p:nvSpPr>
            <p:cNvPr id="2017" name="Google Shape;2017;g27a760704a1_2_2741"/>
            <p:cNvSpPr/>
            <p:nvPr/>
          </p:nvSpPr>
          <p:spPr>
            <a:xfrm>
              <a:off x="7709957" y="1227003"/>
              <a:ext cx="190200" cy="37614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18" name="Google Shape;2018;g27a760704a1_2_2741"/>
            <p:cNvSpPr/>
            <p:nvPr/>
          </p:nvSpPr>
          <p:spPr>
            <a:xfrm>
              <a:off x="7900300" y="3844217"/>
              <a:ext cx="1522800" cy="2288400"/>
            </a:xfrm>
            <a:prstGeom prst="roundRect">
              <a:avLst>
                <a:gd fmla="val 10000" name="adj"/>
              </a:avLst>
            </a:pr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g27a760704a1_2_2741"/>
            <p:cNvSpPr txBox="1"/>
            <p:nvPr/>
          </p:nvSpPr>
          <p:spPr>
            <a:xfrm>
              <a:off x="7944900" y="3888817"/>
              <a:ext cx="1433400" cy="21993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fr-FR" sz="1400" u="none" cap="none" strike="noStrike">
                  <a:solidFill>
                    <a:srgbClr val="575757"/>
                  </a:solidFill>
                  <a:latin typeface="Corbel"/>
                  <a:ea typeface="Corbel"/>
                  <a:cs typeface="Corbel"/>
                  <a:sym typeface="Corbel"/>
                </a:rPr>
                <a:t> </a:t>
              </a:r>
              <a:r>
                <a:rPr b="1" lang="fr-FR">
                  <a:solidFill>
                    <a:srgbClr val="575757"/>
                  </a:solidFill>
                  <a:latin typeface="Corbel"/>
                  <a:ea typeface="Corbel"/>
                  <a:cs typeface="Corbel"/>
                  <a:sym typeface="Corbel"/>
                </a:rPr>
                <a:t>Prototipazione dell'azione preferita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t/>
              </a:r>
              <a:endParaRPr b="1" i="0" sz="1400" u="none" cap="none" strike="noStrike">
                <a:solidFill>
                  <a:srgbClr val="575757"/>
                </a:solidFill>
                <a:latin typeface="Corbel"/>
                <a:ea typeface="Corbel"/>
                <a:cs typeface="Corbel"/>
                <a:sym typeface="Corbel"/>
              </a:endParaRPr>
            </a:p>
            <a:p>
              <a:pPr indent="0" lvl="0" marL="0" marR="0" rtl="0" algn="ctr">
                <a:lnSpc>
                  <a:spcPct val="90000"/>
                </a:lnSpc>
                <a:spcBef>
                  <a:spcPts val="490"/>
                </a:spcBef>
                <a:spcAft>
                  <a:spcPts val="0"/>
                </a:spcAft>
                <a:buClr>
                  <a:srgbClr val="000000"/>
                </a:buClr>
                <a:buSzPts val="1400"/>
                <a:buFont typeface="Arial"/>
                <a:buNone/>
              </a:pPr>
              <a:r>
                <a:rPr b="0" i="0" lang="fr-FR" sz="1400" u="none" cap="none" strike="noStrike">
                  <a:solidFill>
                    <a:srgbClr val="575757"/>
                  </a:solidFill>
                  <a:latin typeface="Corbel"/>
                  <a:ea typeface="Corbel"/>
                  <a:cs typeface="Corbel"/>
                  <a:sym typeface="Corbel"/>
                </a:rPr>
                <a:t>Materiale:</a:t>
              </a:r>
              <a:endParaRPr b="0" i="0" sz="1400" u="none" cap="none" strike="noStrike">
                <a:solidFill>
                  <a:srgbClr val="575757"/>
                </a:solidFill>
                <a:latin typeface="Corbel"/>
                <a:ea typeface="Corbel"/>
                <a:cs typeface="Corbel"/>
                <a:sym typeface="Corbel"/>
              </a:endParaRPr>
            </a:p>
            <a:p>
              <a:pPr indent="0" lvl="0" marL="0" marR="0" rtl="0" algn="ctr">
                <a:lnSpc>
                  <a:spcPct val="90000"/>
                </a:lnSpc>
                <a:spcBef>
                  <a:spcPts val="490"/>
                </a:spcBef>
                <a:spcAft>
                  <a:spcPts val="0"/>
                </a:spcAft>
                <a:buClr>
                  <a:srgbClr val="000000"/>
                </a:buClr>
                <a:buSzPts val="1400"/>
                <a:buFont typeface="Arial"/>
                <a:buNone/>
              </a:pPr>
              <a:r>
                <a:rPr b="0" i="0" lang="fr-FR" sz="1400" u="none" cap="none" strike="noStrike">
                  <a:solidFill>
                    <a:srgbClr val="575757"/>
                  </a:solidFill>
                  <a:latin typeface="Corbel"/>
                  <a:ea typeface="Corbel"/>
                  <a:cs typeface="Corbel"/>
                  <a:sym typeface="Corbel"/>
                </a:rPr>
                <a:t>Prototipo fai-da-te - Disegno</a:t>
              </a:r>
              <a:endParaRPr>
                <a:solidFill>
                  <a:srgbClr val="575757"/>
                </a:solidFill>
                <a:latin typeface="Corbel"/>
                <a:ea typeface="Corbel"/>
                <a:cs typeface="Corbel"/>
                <a:sym typeface="Corbel"/>
              </a:endParaRPr>
            </a:p>
          </p:txBody>
        </p:sp>
        <p:sp>
          <p:nvSpPr>
            <p:cNvPr id="2020" name="Google Shape;2020;g27a760704a1_2_2741"/>
            <p:cNvSpPr/>
            <p:nvPr/>
          </p:nvSpPr>
          <p:spPr>
            <a:xfrm>
              <a:off x="9898899" y="275289"/>
              <a:ext cx="1903500" cy="951600"/>
            </a:xfrm>
            <a:prstGeom prst="roundRect">
              <a:avLst>
                <a:gd fmla="val 10000" name="adj"/>
              </a:avLst>
            </a:prstGeom>
            <a:solidFill>
              <a:srgbClr val="F69E0D"/>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g27a760704a1_2_2741"/>
            <p:cNvSpPr txBox="1"/>
            <p:nvPr/>
          </p:nvSpPr>
          <p:spPr>
            <a:xfrm>
              <a:off x="9926774" y="303164"/>
              <a:ext cx="1847700" cy="896100"/>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lang="fr-FR" sz="2200">
                  <a:solidFill>
                    <a:schemeClr val="lt1"/>
                  </a:solidFill>
                  <a:latin typeface="Corbel"/>
                  <a:ea typeface="Corbel"/>
                  <a:cs typeface="Corbel"/>
                  <a:sym typeface="Corbel"/>
                </a:rPr>
                <a:t>Presentazione</a:t>
              </a:r>
              <a:endParaRPr b="0" i="0" sz="2200" u="none" cap="none" strike="noStrike">
                <a:solidFill>
                  <a:schemeClr val="lt1"/>
                </a:solidFill>
                <a:latin typeface="Corbel"/>
                <a:ea typeface="Corbel"/>
                <a:cs typeface="Corbel"/>
                <a:sym typeface="Corbel"/>
              </a:endParaRPr>
            </a:p>
          </p:txBody>
        </p:sp>
        <p:sp>
          <p:nvSpPr>
            <p:cNvPr id="2022" name="Google Shape;2022;g27a760704a1_2_2741"/>
            <p:cNvSpPr/>
            <p:nvPr/>
          </p:nvSpPr>
          <p:spPr>
            <a:xfrm>
              <a:off x="10089242" y="1227003"/>
              <a:ext cx="190200" cy="8682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23" name="Google Shape;2023;g27a760704a1_2_2741"/>
            <p:cNvSpPr/>
            <p:nvPr/>
          </p:nvSpPr>
          <p:spPr>
            <a:xfrm>
              <a:off x="10279585" y="1464932"/>
              <a:ext cx="1818300" cy="1260300"/>
            </a:xfrm>
            <a:prstGeom prst="roundRect">
              <a:avLst>
                <a:gd fmla="val 10000" name="adj"/>
              </a:avLst>
            </a:prstGeom>
            <a:no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g27a760704a1_2_2741"/>
            <p:cNvSpPr txBox="1"/>
            <p:nvPr/>
          </p:nvSpPr>
          <p:spPr>
            <a:xfrm>
              <a:off x="10316501" y="1501848"/>
              <a:ext cx="1744500" cy="118650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lang="fr-FR">
                  <a:solidFill>
                    <a:srgbClr val="575757"/>
                  </a:solidFill>
                  <a:latin typeface="Corbel"/>
                  <a:ea typeface="Corbel"/>
                  <a:cs typeface="Corbel"/>
                  <a:sym typeface="Corbel"/>
                </a:rPr>
                <a:t>Presentazione del prototipo:</a:t>
              </a:r>
              <a:endParaRPr/>
            </a:p>
            <a:p>
              <a:pPr indent="0" lvl="0" marL="0" marR="0" rtl="0" algn="ctr">
                <a:lnSpc>
                  <a:spcPct val="90000"/>
                </a:lnSpc>
                <a:spcBef>
                  <a:spcPts val="0"/>
                </a:spcBef>
                <a:spcAft>
                  <a:spcPts val="0"/>
                </a:spcAft>
                <a:buClr>
                  <a:srgbClr val="000000"/>
                </a:buClr>
                <a:buSzPts val="1400"/>
                <a:buFont typeface="Arial"/>
                <a:buNone/>
              </a:pPr>
              <a:r>
                <a:rPr lang="fr-FR" sz="1050">
                  <a:solidFill>
                    <a:srgbClr val="575757"/>
                  </a:solidFill>
                  <a:latin typeface="Corbel"/>
                  <a:ea typeface="Corbel"/>
                  <a:cs typeface="Corbel"/>
                  <a:sym typeface="Corbel"/>
                </a:rPr>
                <a:t>Spiegare la sfida e il prototipo</a:t>
              </a:r>
              <a:endParaRPr sz="1050">
                <a:solidFill>
                  <a:srgbClr val="575757"/>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400"/>
                <a:buFont typeface="Arial"/>
                <a:buNone/>
              </a:pPr>
              <a:r>
                <a:rPr lang="fr-FR" sz="1050">
                  <a:solidFill>
                    <a:srgbClr val="575757"/>
                  </a:solidFill>
                  <a:latin typeface="Corbel"/>
                  <a:ea typeface="Corbel"/>
                  <a:cs typeface="Corbel"/>
                  <a:sym typeface="Corbel"/>
                </a:rPr>
                <a:t>Consentire agli altri gruppi di fare domande</a:t>
              </a:r>
              <a:endParaRPr sz="1050">
                <a:solidFill>
                  <a:srgbClr val="575757"/>
                </a:solidFill>
                <a:latin typeface="Corbel"/>
                <a:ea typeface="Corbel"/>
                <a:cs typeface="Corbel"/>
                <a:sym typeface="Corbel"/>
              </a:endParaRPr>
            </a:p>
          </p:txBody>
        </p:sp>
        <p:sp>
          <p:nvSpPr>
            <p:cNvPr id="2025" name="Google Shape;2025;g27a760704a1_2_2741"/>
            <p:cNvSpPr/>
            <p:nvPr/>
          </p:nvSpPr>
          <p:spPr>
            <a:xfrm>
              <a:off x="10089242" y="1227003"/>
              <a:ext cx="190200" cy="28548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26" name="Google Shape;2026;g27a760704a1_2_2741"/>
            <p:cNvSpPr/>
            <p:nvPr/>
          </p:nvSpPr>
          <p:spPr>
            <a:xfrm>
              <a:off x="10279585" y="2963263"/>
              <a:ext cx="1667100" cy="2237100"/>
            </a:xfrm>
            <a:prstGeom prst="roundRect">
              <a:avLst>
                <a:gd fmla="val 10000" name="adj"/>
              </a:avLst>
            </a:prstGeom>
            <a:no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g27a760704a1_2_2741"/>
            <p:cNvSpPr txBox="1"/>
            <p:nvPr/>
          </p:nvSpPr>
          <p:spPr>
            <a:xfrm>
              <a:off x="10328409" y="3012087"/>
              <a:ext cx="1569300" cy="213960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368"/>
                </a:spcBef>
                <a:spcAft>
                  <a:spcPts val="0"/>
                </a:spcAft>
                <a:buClr>
                  <a:srgbClr val="000000"/>
                </a:buClr>
                <a:buSzPts val="1050"/>
                <a:buFont typeface="Arial"/>
                <a:buNone/>
              </a:pPr>
              <a:br>
                <a:rPr b="0" i="0" lang="fr-FR" sz="1050" u="none" cap="none" strike="noStrike">
                  <a:solidFill>
                    <a:srgbClr val="575757"/>
                  </a:solidFill>
                  <a:latin typeface="Corbel"/>
                  <a:ea typeface="Corbel"/>
                  <a:cs typeface="Corbel"/>
                  <a:sym typeface="Corbel"/>
                </a:rPr>
              </a:br>
              <a:r>
                <a:rPr b="0" i="0" lang="fr-FR" sz="1050" u="none" cap="none" strike="noStrike">
                  <a:solidFill>
                    <a:srgbClr val="575757"/>
                  </a:solidFill>
                  <a:latin typeface="Corbel"/>
                  <a:ea typeface="Corbel"/>
                  <a:cs typeface="Corbel"/>
                  <a:sym typeface="Corbel"/>
                </a:rPr>
                <a:t>Chiedere agli studenti di fare un </a:t>
              </a:r>
              <a:r>
                <a:rPr b="1" i="0" lang="fr-FR" sz="1050" u="none" cap="none" strike="noStrike">
                  <a:solidFill>
                    <a:srgbClr val="575757"/>
                  </a:solidFill>
                  <a:latin typeface="Corbel"/>
                  <a:ea typeface="Corbel"/>
                  <a:cs typeface="Corbel"/>
                  <a:sym typeface="Corbel"/>
                </a:rPr>
                <a:t>commento</a:t>
              </a:r>
              <a:r>
                <a:rPr b="0" i="0" lang="fr-FR" sz="1050" u="none" cap="none" strike="noStrike">
                  <a:solidFill>
                    <a:srgbClr val="575757"/>
                  </a:solidFill>
                  <a:latin typeface="Corbel"/>
                  <a:ea typeface="Corbel"/>
                  <a:cs typeface="Corbel"/>
                  <a:sym typeface="Corbel"/>
                </a:rPr>
                <a:t> sul prototipo e aggiungere un </a:t>
              </a:r>
              <a:r>
                <a:rPr b="1" i="0" lang="fr-FR" sz="1050" u="none" cap="none" strike="noStrike">
                  <a:solidFill>
                    <a:srgbClr val="575757"/>
                  </a:solidFill>
                  <a:latin typeface="Corbel"/>
                  <a:ea typeface="Corbel"/>
                  <a:cs typeface="Corbel"/>
                  <a:sym typeface="Corbel"/>
                </a:rPr>
                <a:t>suggerimento</a:t>
              </a:r>
              <a:endParaRPr b="1" i="0" sz="1050" u="none" cap="none" strike="noStrike">
                <a:solidFill>
                  <a:srgbClr val="575757"/>
                </a:solidFill>
                <a:latin typeface="Corbel"/>
                <a:ea typeface="Corbel"/>
                <a:cs typeface="Corbel"/>
                <a:sym typeface="Corbel"/>
              </a:endParaRPr>
            </a:p>
            <a:p>
              <a:pPr indent="0" lvl="0" marL="0" marR="0" rtl="0" algn="ctr">
                <a:lnSpc>
                  <a:spcPct val="90000"/>
                </a:lnSpc>
                <a:spcBef>
                  <a:spcPts val="368"/>
                </a:spcBef>
                <a:spcAft>
                  <a:spcPts val="0"/>
                </a:spcAft>
                <a:buClr>
                  <a:srgbClr val="000000"/>
                </a:buClr>
                <a:buSzPts val="1050"/>
                <a:buFont typeface="Arial"/>
                <a:buNone/>
              </a:pPr>
              <a:r>
                <a:t/>
              </a:r>
              <a:endParaRPr b="0" i="0" sz="1050" u="none" cap="none" strike="noStrike">
                <a:solidFill>
                  <a:srgbClr val="575757"/>
                </a:solidFill>
                <a:latin typeface="Corbel"/>
                <a:ea typeface="Corbel"/>
                <a:cs typeface="Corbel"/>
                <a:sym typeface="Corbel"/>
              </a:endParaRPr>
            </a:p>
            <a:p>
              <a:pPr indent="0" lvl="0" marL="0" marR="0" rtl="0" algn="ctr">
                <a:lnSpc>
                  <a:spcPct val="90000"/>
                </a:lnSpc>
                <a:spcBef>
                  <a:spcPts val="368"/>
                </a:spcBef>
                <a:spcAft>
                  <a:spcPts val="0"/>
                </a:spcAft>
                <a:buClr>
                  <a:srgbClr val="000000"/>
                </a:buClr>
                <a:buSzPts val="1050"/>
                <a:buFont typeface="Arial"/>
                <a:buNone/>
              </a:pPr>
              <a:r>
                <a:rPr b="0" i="0" lang="fr-FR" sz="1050" u="none" cap="none" strike="noStrike">
                  <a:solidFill>
                    <a:srgbClr val="575757"/>
                  </a:solidFill>
                  <a:latin typeface="Corbel"/>
                  <a:ea typeface="Corbel"/>
                  <a:cs typeface="Corbel"/>
                  <a:sym typeface="Corbel"/>
                </a:rPr>
                <a:t>Esempio: </a:t>
              </a:r>
              <a:r>
                <a:rPr b="1" i="0" lang="fr-FR" sz="1050" u="none" cap="none" strike="noStrike">
                  <a:solidFill>
                    <a:srgbClr val="575757"/>
                  </a:solidFill>
                  <a:latin typeface="Corbel"/>
                  <a:ea typeface="Corbel"/>
                  <a:cs typeface="Corbel"/>
                  <a:sym typeface="Corbel"/>
                </a:rPr>
                <a:t>Trovo</a:t>
              </a:r>
              <a:r>
                <a:rPr b="0" i="0" lang="fr-FR" sz="1050" u="none" cap="none" strike="noStrike">
                  <a:solidFill>
                    <a:srgbClr val="575757"/>
                  </a:solidFill>
                  <a:latin typeface="Corbel"/>
                  <a:ea typeface="Corbel"/>
                  <a:cs typeface="Corbel"/>
                  <a:sym typeface="Corbel"/>
                </a:rPr>
                <a:t> molto interessante la vostra rappresentazione della mensa e </a:t>
              </a:r>
              <a:r>
                <a:rPr b="1" i="0" lang="fr-FR" sz="1050" u="none" cap="none" strike="noStrike">
                  <a:solidFill>
                    <a:srgbClr val="575757"/>
                  </a:solidFill>
                  <a:latin typeface="Corbel"/>
                  <a:ea typeface="Corbel"/>
                  <a:cs typeface="Corbel"/>
                  <a:sym typeface="Corbel"/>
                </a:rPr>
                <a:t>avreste potuto </a:t>
              </a:r>
              <a:r>
                <a:rPr b="0" i="0" lang="fr-FR" sz="1050" u="none" cap="none" strike="noStrike">
                  <a:solidFill>
                    <a:srgbClr val="575757"/>
                  </a:solidFill>
                  <a:latin typeface="Corbel"/>
                  <a:ea typeface="Corbel"/>
                  <a:cs typeface="Corbel"/>
                  <a:sym typeface="Corbel"/>
                </a:rPr>
                <a:t>includere il preside</a:t>
              </a:r>
              <a:endParaRPr sz="1050">
                <a:solidFill>
                  <a:srgbClr val="575757"/>
                </a:solidFill>
                <a:latin typeface="Corbel"/>
                <a:ea typeface="Corbel"/>
                <a:cs typeface="Corbel"/>
                <a:sym typeface="Corbel"/>
              </a:endParaRPr>
            </a:p>
          </p:txBody>
        </p:sp>
        <p:sp>
          <p:nvSpPr>
            <p:cNvPr id="2028" name="Google Shape;2028;g27a760704a1_2_2741"/>
            <p:cNvSpPr/>
            <p:nvPr/>
          </p:nvSpPr>
          <p:spPr>
            <a:xfrm>
              <a:off x="10089242" y="1227003"/>
              <a:ext cx="190200" cy="4745700"/>
            </a:xfrm>
            <a:custGeom>
              <a:rect b="b" l="l" r="r" t="t"/>
              <a:pathLst>
                <a:path extrusionOk="0" h="120000" w="120000">
                  <a:moveTo>
                    <a:pt x="0" y="0"/>
                  </a:moveTo>
                  <a:lnTo>
                    <a:pt x="0" y="120000"/>
                  </a:lnTo>
                  <a:lnTo>
                    <a:pt x="120000" y="120000"/>
                  </a:lnTo>
                </a:path>
              </a:pathLst>
            </a:custGeom>
            <a:noFill/>
            <a:ln cap="flat" cmpd="sng" w="25400">
              <a:solidFill>
                <a:srgbClr val="18A2AB"/>
              </a:solidFill>
              <a:prstDash val="solid"/>
              <a:round/>
              <a:headEnd len="sm" w="sm" type="none"/>
              <a:tailEnd len="sm" w="sm" type="none"/>
            </a:ln>
          </p:spPr>
        </p:sp>
        <p:sp>
          <p:nvSpPr>
            <p:cNvPr id="2029" name="Google Shape;2029;g27a760704a1_2_2741"/>
            <p:cNvSpPr/>
            <p:nvPr/>
          </p:nvSpPr>
          <p:spPr>
            <a:xfrm>
              <a:off x="10279585" y="5438385"/>
              <a:ext cx="1719600" cy="1068600"/>
            </a:xfrm>
            <a:prstGeom prst="roundRect">
              <a:avLst>
                <a:gd fmla="val 10000" name="adj"/>
              </a:avLst>
            </a:prstGeom>
            <a:noFill/>
            <a:ln cap="flat" cmpd="sng" w="25400">
              <a:solidFill>
                <a:srgbClr val="F69E0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g27a760704a1_2_2741"/>
            <p:cNvSpPr txBox="1"/>
            <p:nvPr/>
          </p:nvSpPr>
          <p:spPr>
            <a:xfrm>
              <a:off x="10310879" y="5469679"/>
              <a:ext cx="1657200" cy="1005900"/>
            </a:xfrm>
            <a:prstGeom prst="rect">
              <a:avLst/>
            </a:prstGeom>
            <a:noFill/>
            <a:ln>
              <a:noFill/>
            </a:ln>
          </p:spPr>
          <p:txBody>
            <a:bodyPr anchorCtr="0" anchor="ctr" bIns="12700" lIns="19050" spcFirstLastPara="1" rIns="1905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fr-FR" sz="1000" u="none" cap="none" strike="noStrike">
                  <a:solidFill>
                    <a:srgbClr val="575757"/>
                  </a:solidFill>
                  <a:latin typeface="Corbel"/>
                  <a:ea typeface="Corbel"/>
                  <a:cs typeface="Corbel"/>
                  <a:sym typeface="Corbel"/>
                </a:rPr>
                <a:t>Il gruppo che presenta non può reagire alle suggerimenti ma deve semplicemente rispondere con </a:t>
              </a:r>
              <a:r>
                <a:rPr b="1" i="0" lang="fr-FR" sz="1000" u="none" cap="none" strike="noStrike">
                  <a:solidFill>
                    <a:srgbClr val="575757"/>
                  </a:solidFill>
                  <a:latin typeface="Corbel"/>
                  <a:ea typeface="Corbel"/>
                  <a:cs typeface="Corbel"/>
                  <a:sym typeface="Corbel"/>
                </a:rPr>
                <a:t>"Grazie"</a:t>
              </a:r>
              <a:r>
                <a:rPr b="0" i="0" lang="fr-FR" sz="1000" u="none" cap="none" strike="noStrike">
                  <a:solidFill>
                    <a:srgbClr val="575757"/>
                  </a:solidFill>
                  <a:latin typeface="Corbel"/>
                  <a:ea typeface="Corbel"/>
                  <a:cs typeface="Corbel"/>
                  <a:sym typeface="Corbel"/>
                </a:rPr>
                <a:t>.</a:t>
              </a:r>
              <a:endParaRPr b="0" i="0" sz="1000" u="none" cap="none" strike="noStrike">
                <a:solidFill>
                  <a:srgbClr val="575757"/>
                </a:solidFill>
                <a:latin typeface="Corbel"/>
                <a:ea typeface="Corbel"/>
                <a:cs typeface="Corbel"/>
                <a:sym typeface="Corbel"/>
              </a:endParaRPr>
            </a:p>
          </p:txBody>
        </p:sp>
      </p:grpSp>
      <p:sp>
        <p:nvSpPr>
          <p:cNvPr id="2031" name="Google Shape;2031;g27a760704a1_2_2741"/>
          <p:cNvSpPr txBox="1"/>
          <p:nvPr/>
        </p:nvSpPr>
        <p:spPr>
          <a:xfrm>
            <a:off x="655175" y="51575"/>
            <a:ext cx="104559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lang="fr-FR" sz="2600">
                <a:solidFill>
                  <a:schemeClr val="accent6"/>
                </a:solidFill>
                <a:latin typeface="Corbel"/>
                <a:ea typeface="Corbel"/>
                <a:cs typeface="Corbel"/>
                <a:sym typeface="Corbel"/>
              </a:rPr>
              <a:t>Step</a:t>
            </a:r>
            <a:r>
              <a:rPr b="1" i="0" lang="fr-FR" sz="2600" u="none" cap="none" strike="noStrike">
                <a:solidFill>
                  <a:schemeClr val="accent6"/>
                </a:solidFill>
                <a:latin typeface="Corbel"/>
                <a:ea typeface="Corbel"/>
                <a:cs typeface="Corbel"/>
                <a:sym typeface="Corbel"/>
              </a:rPr>
              <a:t> 2 -Prototipazione di un'azione utilizzando il processo creativo</a:t>
            </a:r>
            <a:endParaRPr b="0" i="0" sz="2600" u="none" cap="none" strike="noStrike">
              <a:solidFill>
                <a:srgbClr val="000000"/>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5" name="Shape 2035"/>
        <p:cNvGrpSpPr/>
        <p:nvPr/>
      </p:nvGrpSpPr>
      <p:grpSpPr>
        <a:xfrm>
          <a:off x="0" y="0"/>
          <a:ext cx="0" cy="0"/>
          <a:chOff x="0" y="0"/>
          <a:chExt cx="0" cy="0"/>
        </a:xfrm>
      </p:grpSpPr>
      <p:sp>
        <p:nvSpPr>
          <p:cNvPr id="2036" name="Google Shape;2036;g27a760704a1_2_3245"/>
          <p:cNvSpPr/>
          <p:nvPr/>
        </p:nvSpPr>
        <p:spPr>
          <a:xfrm>
            <a:off x="1138125" y="340525"/>
            <a:ext cx="4928776" cy="700263"/>
          </a:xfrm>
          <a:custGeom>
            <a:rect b="b" l="l" r="r" t="t"/>
            <a:pathLst>
              <a:path extrusionOk="0" h="1077328" w="2154656">
                <a:moveTo>
                  <a:pt x="0" y="107733"/>
                </a:moveTo>
                <a:cubicBezTo>
                  <a:pt x="0" y="48234"/>
                  <a:pt x="48234" y="0"/>
                  <a:pt x="107733" y="0"/>
                </a:cubicBezTo>
                <a:lnTo>
                  <a:pt x="2046923" y="0"/>
                </a:lnTo>
                <a:cubicBezTo>
                  <a:pt x="2106422" y="0"/>
                  <a:pt x="2154656" y="48234"/>
                  <a:pt x="2154656" y="107733"/>
                </a:cubicBezTo>
                <a:lnTo>
                  <a:pt x="2154656" y="969595"/>
                </a:lnTo>
                <a:cubicBezTo>
                  <a:pt x="2154656" y="1029094"/>
                  <a:pt x="2106422" y="1077328"/>
                  <a:pt x="2046923" y="1077328"/>
                </a:cubicBezTo>
                <a:lnTo>
                  <a:pt x="107733" y="1077328"/>
                </a:lnTo>
                <a:cubicBezTo>
                  <a:pt x="48234" y="1077328"/>
                  <a:pt x="0" y="1029094"/>
                  <a:pt x="0" y="969595"/>
                </a:cubicBezTo>
                <a:lnTo>
                  <a:pt x="0" y="107733"/>
                </a:lnTo>
                <a:close/>
              </a:path>
            </a:pathLst>
          </a:custGeom>
          <a:solidFill>
            <a:srgbClr val="18A2AB"/>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73450" lIns="94400" spcFirstLastPara="1" rIns="94400" wrap="square" tIns="73450">
            <a:noAutofit/>
          </a:bodyPr>
          <a:lstStyle/>
          <a:p>
            <a:pPr indent="0" lvl="0" marL="0" marR="0" rtl="0" algn="ctr">
              <a:lnSpc>
                <a:spcPct val="90000"/>
              </a:lnSpc>
              <a:spcBef>
                <a:spcPts val="0"/>
              </a:spcBef>
              <a:spcAft>
                <a:spcPts val="0"/>
              </a:spcAft>
              <a:buClr>
                <a:srgbClr val="000000"/>
              </a:buClr>
              <a:buSzPts val="3300"/>
              <a:buFont typeface="Arial"/>
              <a:buNone/>
            </a:pPr>
            <a:r>
              <a:rPr b="1" lang="fr-FR" sz="3300">
                <a:solidFill>
                  <a:schemeClr val="lt1"/>
                </a:solidFill>
                <a:latin typeface="Corbel"/>
                <a:ea typeface="Corbel"/>
                <a:cs typeface="Corbel"/>
                <a:sym typeface="Corbel"/>
              </a:rPr>
              <a:t>Definisci la sfida</a:t>
            </a:r>
            <a:endParaRPr b="0" i="0" sz="3300" u="none" cap="none" strike="noStrike">
              <a:solidFill>
                <a:schemeClr val="lt1"/>
              </a:solidFill>
              <a:latin typeface="Corbel"/>
              <a:ea typeface="Corbel"/>
              <a:cs typeface="Corbel"/>
              <a:sym typeface="Corbel"/>
            </a:endParaRPr>
          </a:p>
        </p:txBody>
      </p:sp>
      <p:sp>
        <p:nvSpPr>
          <p:cNvPr id="2037" name="Google Shape;2037;g27a760704a1_2_3245"/>
          <p:cNvSpPr txBox="1"/>
          <p:nvPr/>
        </p:nvSpPr>
        <p:spPr>
          <a:xfrm>
            <a:off x="524275" y="1964325"/>
            <a:ext cx="10624800" cy="535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sz="2000">
              <a:solidFill>
                <a:srgbClr val="575757"/>
              </a:solidFill>
              <a:latin typeface="Corbel"/>
              <a:ea typeface="Corbel"/>
              <a:cs typeface="Corbel"/>
              <a:sym typeface="Corbel"/>
            </a:endParaRPr>
          </a:p>
          <a:p>
            <a:pPr indent="-285750" lvl="0" marL="285750" marR="0" rtl="0" algn="l">
              <a:lnSpc>
                <a:spcPct val="100000"/>
              </a:lnSpc>
              <a:spcBef>
                <a:spcPts val="0"/>
              </a:spcBef>
              <a:spcAft>
                <a:spcPts val="0"/>
              </a:spcAft>
              <a:buClr>
                <a:srgbClr val="000000"/>
              </a:buClr>
              <a:buSzPts val="2000"/>
              <a:buFont typeface="Arial"/>
              <a:buChar char="•"/>
            </a:pPr>
            <a:r>
              <a:rPr lang="fr-FR" sz="2000">
                <a:solidFill>
                  <a:srgbClr val="575757"/>
                </a:solidFill>
                <a:latin typeface="Corbel"/>
                <a:ea typeface="Corbel"/>
                <a:cs typeface="Corbel"/>
                <a:sym typeface="Corbel"/>
              </a:rPr>
              <a:t>Seleziona gli articoli che emettono più emissioni</a:t>
            </a:r>
            <a:endParaRPr sz="2000">
              <a:solidFill>
                <a:srgbClr val="575757"/>
              </a:solidFill>
              <a:latin typeface="Corbel"/>
              <a:ea typeface="Corbel"/>
              <a:cs typeface="Corbel"/>
              <a:sym typeface="Corbel"/>
            </a:endParaRPr>
          </a:p>
          <a:p>
            <a:pPr indent="0" lvl="0" marL="0" marR="0" rtl="0" algn="l">
              <a:lnSpc>
                <a:spcPct val="100000"/>
              </a:lnSpc>
              <a:spcBef>
                <a:spcPts val="0"/>
              </a:spcBef>
              <a:spcAft>
                <a:spcPts val="0"/>
              </a:spcAft>
              <a:buNone/>
            </a:pPr>
            <a:r>
              <a:t/>
            </a:r>
            <a:endParaRPr b="0" i="0" sz="2000" u="none" cap="none" strike="noStrike">
              <a:solidFill>
                <a:srgbClr val="575757"/>
              </a:solidFill>
              <a:latin typeface="Corbel"/>
              <a:ea typeface="Corbel"/>
              <a:cs typeface="Corbel"/>
              <a:sym typeface="Corbel"/>
            </a:endParaRPr>
          </a:p>
          <a:p>
            <a:pPr indent="-285750" lvl="0" marL="285750" marR="0" rtl="0" algn="l">
              <a:lnSpc>
                <a:spcPct val="100000"/>
              </a:lnSpc>
              <a:spcBef>
                <a:spcPts val="0"/>
              </a:spcBef>
              <a:spcAft>
                <a:spcPts val="0"/>
              </a:spcAft>
              <a:buClr>
                <a:srgbClr val="000000"/>
              </a:buClr>
              <a:buSzPts val="2000"/>
              <a:buFont typeface="Arial"/>
              <a:buChar char="•"/>
            </a:pPr>
            <a:r>
              <a:rPr b="1" i="0" lang="fr-FR" sz="2000" u="none" cap="none" strike="noStrike">
                <a:solidFill>
                  <a:schemeClr val="accent6"/>
                </a:solidFill>
                <a:latin typeface="Corbel"/>
                <a:ea typeface="Corbel"/>
                <a:cs typeface="Corbel"/>
                <a:sym typeface="Corbel"/>
              </a:rPr>
              <a:t> "Che cosa ne sai di…"?</a:t>
            </a:r>
            <a:br>
              <a:rPr b="1" i="0" lang="fr-FR" sz="2000" u="none" cap="none" strike="noStrike">
                <a:solidFill>
                  <a:schemeClr val="accent6"/>
                </a:solidFill>
                <a:latin typeface="Corbel"/>
                <a:ea typeface="Corbel"/>
                <a:cs typeface="Corbel"/>
                <a:sym typeface="Corbel"/>
              </a:rPr>
            </a:br>
            <a:r>
              <a:rPr lang="fr-FR" sz="2000">
                <a:solidFill>
                  <a:srgbClr val="575757"/>
                </a:solidFill>
                <a:latin typeface="Corbel"/>
                <a:ea typeface="Corbel"/>
                <a:cs typeface="Corbel"/>
                <a:sym typeface="Corbel"/>
              </a:rPr>
              <a:t>Divergenza</a:t>
            </a:r>
            <a:endParaRPr sz="2000">
              <a:solidFill>
                <a:srgbClr val="575757"/>
              </a:solidFill>
              <a:latin typeface="Corbel"/>
              <a:ea typeface="Corbel"/>
              <a:cs typeface="Corbel"/>
              <a:sym typeface="Corbel"/>
            </a:endParaRPr>
          </a:p>
          <a:p>
            <a:pPr indent="0" lvl="0" marL="0" marR="0" rtl="0" algn="l">
              <a:lnSpc>
                <a:spcPct val="100000"/>
              </a:lnSpc>
              <a:spcBef>
                <a:spcPts val="0"/>
              </a:spcBef>
              <a:spcAft>
                <a:spcPts val="0"/>
              </a:spcAft>
              <a:buNone/>
            </a:pPr>
            <a:r>
              <a:rPr lang="fr-FR" sz="2000">
                <a:solidFill>
                  <a:srgbClr val="575757"/>
                </a:solidFill>
                <a:latin typeface="Corbel"/>
                <a:ea typeface="Corbel"/>
                <a:cs typeface="Corbel"/>
                <a:sym typeface="Corbel"/>
              </a:rPr>
              <a:t>     Esempio "Cosa sai della ristorazione scolastica?" »</a:t>
            </a:r>
            <a:endParaRPr sz="20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t/>
            </a:r>
            <a:endParaRPr sz="2000">
              <a:solidFill>
                <a:srgbClr val="575757"/>
              </a:solidFill>
              <a:latin typeface="Corbel"/>
              <a:ea typeface="Corbel"/>
              <a:cs typeface="Corbel"/>
              <a:sym typeface="Corbel"/>
            </a:endParaRPr>
          </a:p>
          <a:p>
            <a:pPr indent="-285750" lvl="0" marL="285750" marR="0" rtl="0" algn="l">
              <a:lnSpc>
                <a:spcPct val="100000"/>
              </a:lnSpc>
              <a:spcBef>
                <a:spcPts val="0"/>
              </a:spcBef>
              <a:spcAft>
                <a:spcPts val="0"/>
              </a:spcAft>
              <a:buClr>
                <a:srgbClr val="000000"/>
              </a:buClr>
              <a:buSzPts val="2000"/>
              <a:buFont typeface="Arial"/>
              <a:buChar char="•"/>
            </a:pPr>
            <a:r>
              <a:rPr b="1" lang="fr-FR" sz="2000">
                <a:solidFill>
                  <a:schemeClr val="accent6"/>
                </a:solidFill>
                <a:latin typeface="Corbel"/>
                <a:ea typeface="Corbel"/>
                <a:cs typeface="Corbel"/>
                <a:sym typeface="Corbel"/>
              </a:rPr>
              <a:t>Convergenza di idee</a:t>
            </a:r>
            <a:endParaRPr b="1" i="0" sz="2000" u="none" cap="none" strike="noStrike">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None/>
            </a:pPr>
            <a:r>
              <a:rPr b="1" i="0" lang="fr-FR" sz="2000" u="none" cap="none" strike="noStrike">
                <a:solidFill>
                  <a:schemeClr val="accent6"/>
                </a:solidFill>
                <a:latin typeface="Corbel"/>
                <a:ea typeface="Corbel"/>
                <a:cs typeface="Corbel"/>
                <a:sym typeface="Corbel"/>
              </a:rPr>
              <a:t>  </a:t>
            </a:r>
            <a:endParaRPr b="1" i="0" sz="2000" u="none" cap="none" strike="noStrike">
              <a:solidFill>
                <a:schemeClr val="accent6"/>
              </a:solidFill>
              <a:latin typeface="Corbel"/>
              <a:ea typeface="Corbel"/>
              <a:cs typeface="Corbel"/>
              <a:sym typeface="Corbel"/>
            </a:endParaRPr>
          </a:p>
          <a:p>
            <a:pPr indent="-285750" lvl="0" marL="285750" marR="0" rtl="0" algn="l">
              <a:lnSpc>
                <a:spcPct val="100000"/>
              </a:lnSpc>
              <a:spcBef>
                <a:spcPts val="0"/>
              </a:spcBef>
              <a:spcAft>
                <a:spcPts val="0"/>
              </a:spcAft>
              <a:buClr>
                <a:srgbClr val="000000"/>
              </a:buClr>
              <a:buSzPts val="2000"/>
              <a:buFont typeface="Arial"/>
              <a:buChar char="•"/>
            </a:pPr>
            <a:r>
              <a:rPr b="1" i="0" lang="fr-FR" sz="2000" u="none" cap="none" strike="noStrike">
                <a:solidFill>
                  <a:schemeClr val="accent6"/>
                </a:solidFill>
                <a:latin typeface="Corbel"/>
                <a:ea typeface="Corbel"/>
                <a:cs typeface="Corbel"/>
                <a:sym typeface="Corbel"/>
              </a:rPr>
              <a:t>Sintesi / Definire la sfida</a:t>
            </a:r>
            <a:endParaRPr b="1" i="0" sz="2000" u="none" cap="none" strike="noStrike">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None/>
            </a:pPr>
            <a:br>
              <a:rPr b="0" i="0" lang="fr-FR" sz="2000" u="none" cap="none" strike="noStrike">
                <a:solidFill>
                  <a:srgbClr val="575757"/>
                </a:solidFill>
                <a:latin typeface="Corbel"/>
                <a:ea typeface="Corbel"/>
                <a:cs typeface="Corbel"/>
                <a:sym typeface="Corbel"/>
              </a:rPr>
            </a:br>
            <a:r>
              <a:rPr b="0" i="0" lang="fr-FR" sz="2000" u="none" cap="none" strike="noStrike">
                <a:solidFill>
                  <a:srgbClr val="575757"/>
                </a:solidFill>
                <a:latin typeface="Corbel"/>
                <a:ea typeface="Corbel"/>
                <a:cs typeface="Corbel"/>
                <a:sym typeface="Corbel"/>
              </a:rPr>
              <a:t>🡪 </a:t>
            </a:r>
            <a:r>
              <a:rPr lang="fr-FR" sz="2000">
                <a:solidFill>
                  <a:srgbClr val="575757"/>
                </a:solidFill>
                <a:latin typeface="Corbel"/>
                <a:ea typeface="Corbel"/>
                <a:cs typeface="Corbel"/>
                <a:sym typeface="Corbel"/>
              </a:rPr>
              <a:t>"Formulare una domanda sul problema individuato che inizi con "come possiamo?"</a:t>
            </a:r>
            <a:endParaRPr sz="20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t/>
            </a:r>
            <a:endParaRPr sz="2000">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sz="1800">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sz="1800">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sz="1800">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8" name="Google Shape;2038;g27a760704a1_2_3245"/>
          <p:cNvPicPr preferRelativeResize="0"/>
          <p:nvPr/>
        </p:nvPicPr>
        <p:blipFill rotWithShape="1">
          <a:blip r:embed="rId3">
            <a:alphaModFix/>
          </a:blip>
          <a:srcRect b="0" l="19584" r="22024" t="0"/>
          <a:stretch/>
        </p:blipFill>
        <p:spPr>
          <a:xfrm>
            <a:off x="9271725" y="1274675"/>
            <a:ext cx="2579726" cy="33541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2" name="Shape 2042"/>
        <p:cNvGrpSpPr/>
        <p:nvPr/>
      </p:nvGrpSpPr>
      <p:grpSpPr>
        <a:xfrm>
          <a:off x="0" y="0"/>
          <a:ext cx="0" cy="0"/>
          <a:chOff x="0" y="0"/>
          <a:chExt cx="0" cy="0"/>
        </a:xfrm>
      </p:grpSpPr>
      <p:pic>
        <p:nvPicPr>
          <p:cNvPr id="2043" name="Google Shape;2043;ge152e93128_0_40"/>
          <p:cNvPicPr preferRelativeResize="0"/>
          <p:nvPr/>
        </p:nvPicPr>
        <p:blipFill rotWithShape="1">
          <a:blip r:embed="rId3">
            <a:alphaModFix/>
          </a:blip>
          <a:srcRect b="0" l="0" r="0" t="0"/>
          <a:stretch/>
        </p:blipFill>
        <p:spPr>
          <a:xfrm>
            <a:off x="8967690" y="5118101"/>
            <a:ext cx="1080120" cy="1182381"/>
          </a:xfrm>
          <a:prstGeom prst="rect">
            <a:avLst/>
          </a:prstGeom>
          <a:noFill/>
          <a:ln>
            <a:noFill/>
          </a:ln>
        </p:spPr>
      </p:pic>
      <p:pic>
        <p:nvPicPr>
          <p:cNvPr id="2044" name="Google Shape;2044;ge152e93128_0_40"/>
          <p:cNvPicPr preferRelativeResize="0"/>
          <p:nvPr/>
        </p:nvPicPr>
        <p:blipFill rotWithShape="1">
          <a:blip r:embed="rId4">
            <a:alphaModFix/>
          </a:blip>
          <a:srcRect b="0" l="0" r="0" t="0"/>
          <a:stretch/>
        </p:blipFill>
        <p:spPr>
          <a:xfrm>
            <a:off x="9037247" y="2838779"/>
            <a:ext cx="1231432" cy="1184328"/>
          </a:xfrm>
          <a:prstGeom prst="rect">
            <a:avLst/>
          </a:prstGeom>
          <a:noFill/>
          <a:ln>
            <a:noFill/>
          </a:ln>
        </p:spPr>
      </p:pic>
      <p:pic>
        <p:nvPicPr>
          <p:cNvPr id="2045" name="Google Shape;2045;ge152e93128_0_40"/>
          <p:cNvPicPr preferRelativeResize="0"/>
          <p:nvPr/>
        </p:nvPicPr>
        <p:blipFill rotWithShape="1">
          <a:blip r:embed="rId5">
            <a:alphaModFix/>
          </a:blip>
          <a:srcRect b="0" l="0" r="0" t="0"/>
          <a:stretch/>
        </p:blipFill>
        <p:spPr>
          <a:xfrm>
            <a:off x="9085972" y="4180026"/>
            <a:ext cx="843556" cy="838520"/>
          </a:xfrm>
          <a:prstGeom prst="rect">
            <a:avLst/>
          </a:prstGeom>
          <a:noFill/>
          <a:ln>
            <a:noFill/>
          </a:ln>
        </p:spPr>
      </p:pic>
      <p:grpSp>
        <p:nvGrpSpPr>
          <p:cNvPr id="2046" name="Google Shape;2046;ge152e93128_0_40"/>
          <p:cNvGrpSpPr/>
          <p:nvPr/>
        </p:nvGrpSpPr>
        <p:grpSpPr>
          <a:xfrm>
            <a:off x="9037254" y="1265977"/>
            <a:ext cx="1414243" cy="1460947"/>
            <a:chOff x="8930229" y="981127"/>
            <a:chExt cx="1414243" cy="1460947"/>
          </a:xfrm>
        </p:grpSpPr>
        <p:pic>
          <p:nvPicPr>
            <p:cNvPr id="2047" name="Google Shape;2047;ge152e93128_0_40"/>
            <p:cNvPicPr preferRelativeResize="0"/>
            <p:nvPr/>
          </p:nvPicPr>
          <p:blipFill rotWithShape="1">
            <a:blip r:embed="rId6">
              <a:alphaModFix/>
            </a:blip>
            <a:srcRect b="0" l="0" r="0" t="0"/>
            <a:stretch/>
          </p:blipFill>
          <p:spPr>
            <a:xfrm>
              <a:off x="8930229" y="981127"/>
              <a:ext cx="1297835" cy="1250968"/>
            </a:xfrm>
            <a:prstGeom prst="rect">
              <a:avLst/>
            </a:prstGeom>
            <a:noFill/>
            <a:ln>
              <a:noFill/>
            </a:ln>
          </p:spPr>
        </p:pic>
        <p:pic>
          <p:nvPicPr>
            <p:cNvPr id="2048" name="Google Shape;2048;ge152e93128_0_40"/>
            <p:cNvPicPr preferRelativeResize="0"/>
            <p:nvPr/>
          </p:nvPicPr>
          <p:blipFill rotWithShape="1">
            <a:blip r:embed="rId7">
              <a:alphaModFix/>
            </a:blip>
            <a:srcRect b="0" l="0" r="0" t="0"/>
            <a:stretch/>
          </p:blipFill>
          <p:spPr>
            <a:xfrm>
              <a:off x="9912424" y="2010026"/>
              <a:ext cx="432048" cy="432048"/>
            </a:xfrm>
            <a:prstGeom prst="rect">
              <a:avLst/>
            </a:prstGeom>
            <a:noFill/>
            <a:ln>
              <a:noFill/>
            </a:ln>
          </p:spPr>
        </p:pic>
      </p:grpSp>
      <p:sp>
        <p:nvSpPr>
          <p:cNvPr id="2049" name="Google Shape;2049;ge152e93128_0_40"/>
          <p:cNvSpPr/>
          <p:nvPr/>
        </p:nvSpPr>
        <p:spPr>
          <a:xfrm>
            <a:off x="1161250" y="1786600"/>
            <a:ext cx="7212900" cy="4074300"/>
          </a:xfrm>
          <a:prstGeom prst="rect">
            <a:avLst/>
          </a:prstGeom>
          <a:noFill/>
          <a:ln>
            <a:noFill/>
          </a:ln>
        </p:spPr>
        <p:txBody>
          <a:bodyPr anchorCtr="0" anchor="t" bIns="36425" lIns="72850" spcFirstLastPara="1" rIns="72850" wrap="square" tIns="36425">
            <a:noAutofit/>
          </a:bodyPr>
          <a:lstStyle/>
          <a:p>
            <a:pPr indent="-342900" lvl="0" marL="457200" marR="0" rtl="0" algn="l">
              <a:lnSpc>
                <a:spcPct val="100000"/>
              </a:lnSpc>
              <a:spcBef>
                <a:spcPts val="1000"/>
              </a:spcBef>
              <a:spcAft>
                <a:spcPts val="0"/>
              </a:spcAft>
              <a:buClr>
                <a:schemeClr val="accent5"/>
              </a:buClr>
              <a:buSzPts val="1800"/>
              <a:buFont typeface="Corbel"/>
              <a:buChar char="●"/>
            </a:pPr>
            <a:r>
              <a:rPr b="1" i="0" lang="fr-FR" sz="1800" u="none" cap="none" strike="noStrike">
                <a:solidFill>
                  <a:schemeClr val="accent5"/>
                </a:solidFill>
                <a:latin typeface="Corbel"/>
                <a:ea typeface="Corbel"/>
                <a:cs typeface="Corbel"/>
                <a:sym typeface="Corbel"/>
              </a:rPr>
              <a:t>Divergenza</a:t>
            </a:r>
            <a:r>
              <a:rPr b="0" i="0" lang="fr-FR" sz="1800" u="none" cap="none" strike="noStrike">
                <a:solidFill>
                  <a:schemeClr val="accent5"/>
                </a:solidFill>
                <a:latin typeface="Corbel"/>
                <a:ea typeface="Corbel"/>
                <a:cs typeface="Corbel"/>
                <a:sym typeface="Corbel"/>
              </a:rPr>
              <a:t>: </a:t>
            </a:r>
            <a:endParaRPr b="0" i="0" sz="1400" u="none" cap="none" strike="noStrike">
              <a:solidFill>
                <a:schemeClr val="accent5"/>
              </a:solidFill>
              <a:latin typeface="Arial"/>
              <a:ea typeface="Arial"/>
              <a:cs typeface="Arial"/>
              <a:sym typeface="Arial"/>
            </a:endParaRPr>
          </a:p>
          <a:p>
            <a:pPr indent="-342900" lvl="1" marL="914400" marR="0" rtl="0" algn="l">
              <a:lnSpc>
                <a:spcPct val="100000"/>
              </a:lnSpc>
              <a:spcBef>
                <a:spcPts val="1000"/>
              </a:spcBef>
              <a:spcAft>
                <a:spcPts val="0"/>
              </a:spcAft>
              <a:buClr>
                <a:srgbClr val="434343"/>
              </a:buClr>
              <a:buSzPts val="1800"/>
              <a:buFont typeface="Corbel"/>
              <a:buChar char="○"/>
            </a:pPr>
            <a:r>
              <a:rPr b="0" i="0" lang="fr-FR" sz="1800" u="none" cap="none" strike="noStrike">
                <a:solidFill>
                  <a:srgbClr val="434343"/>
                </a:solidFill>
                <a:latin typeface="Corbel"/>
                <a:ea typeface="Corbel"/>
                <a:cs typeface="Corbel"/>
                <a:sym typeface="Corbel"/>
              </a:rPr>
              <a:t>non bisogna scrivere soluzioni, ma informazioni</a:t>
            </a:r>
            <a:endParaRPr b="0" i="0" sz="1400" u="none" cap="none" strike="noStrike">
              <a:solidFill>
                <a:srgbClr val="000000"/>
              </a:solidFill>
              <a:latin typeface="Arial"/>
              <a:ea typeface="Arial"/>
              <a:cs typeface="Arial"/>
              <a:sym typeface="Arial"/>
            </a:endParaRPr>
          </a:p>
          <a:p>
            <a:pPr indent="-342900" lvl="1" marL="914400" marR="0" rtl="0" algn="l">
              <a:lnSpc>
                <a:spcPct val="100000"/>
              </a:lnSpc>
              <a:spcBef>
                <a:spcPts val="1000"/>
              </a:spcBef>
              <a:spcAft>
                <a:spcPts val="0"/>
              </a:spcAft>
              <a:buClr>
                <a:srgbClr val="434343"/>
              </a:buClr>
              <a:buSzPts val="1800"/>
              <a:buFont typeface="Corbel"/>
              <a:buChar char="○"/>
            </a:pPr>
            <a:r>
              <a:rPr b="0" i="0" lang="fr-FR" sz="1800" u="none" cap="none" strike="noStrike">
                <a:solidFill>
                  <a:srgbClr val="434343"/>
                </a:solidFill>
                <a:latin typeface="Corbel"/>
                <a:ea typeface="Corbel"/>
                <a:cs typeface="Corbel"/>
                <a:sym typeface="Corbel"/>
              </a:rPr>
              <a:t>non si tratta di essere d'accordo o in disaccordo, ma di guardare l'argomento da prospettive diverse</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1000"/>
              </a:spcBef>
              <a:spcAft>
                <a:spcPts val="0"/>
              </a:spcAft>
              <a:buClr>
                <a:schemeClr val="accent5"/>
              </a:buClr>
              <a:buSzPts val="1800"/>
              <a:buFont typeface="Lato"/>
              <a:buChar char="●"/>
            </a:pPr>
            <a:r>
              <a:rPr b="1" i="0" lang="fr-FR" sz="1800" u="none" cap="none" strike="noStrike">
                <a:solidFill>
                  <a:schemeClr val="accent5"/>
                </a:solidFill>
                <a:latin typeface="Corbel"/>
                <a:ea typeface="Corbel"/>
                <a:cs typeface="Corbel"/>
                <a:sym typeface="Corbel"/>
              </a:rPr>
              <a:t>Convergenza:</a:t>
            </a:r>
            <a:r>
              <a:rPr b="0" i="0" lang="fr-FR" sz="1800" u="none" cap="none" strike="noStrike">
                <a:solidFill>
                  <a:schemeClr val="accent5"/>
                </a:solidFill>
                <a:latin typeface="Corbel"/>
                <a:ea typeface="Corbel"/>
                <a:cs typeface="Corbel"/>
                <a:sym typeface="Corbel"/>
              </a:rPr>
              <a:t> </a:t>
            </a:r>
            <a:endParaRPr b="0" i="0" sz="1400" u="none" cap="none" strike="noStrike">
              <a:solidFill>
                <a:schemeClr val="accent5"/>
              </a:solidFill>
              <a:latin typeface="Arial"/>
              <a:ea typeface="Arial"/>
              <a:cs typeface="Arial"/>
              <a:sym typeface="Arial"/>
            </a:endParaRPr>
          </a:p>
          <a:p>
            <a:pPr indent="-342900" lvl="1" marL="914400" marR="0" rtl="0" algn="l">
              <a:lnSpc>
                <a:spcPct val="100000"/>
              </a:lnSpc>
              <a:spcBef>
                <a:spcPts val="0"/>
              </a:spcBef>
              <a:spcAft>
                <a:spcPts val="0"/>
              </a:spcAft>
              <a:buClr>
                <a:srgbClr val="434343"/>
              </a:buClr>
              <a:buSzPts val="1800"/>
              <a:buFont typeface="Corbel"/>
              <a:buChar char="○"/>
            </a:pPr>
            <a:r>
              <a:rPr b="0" i="0" lang="fr-FR" sz="1800" u="none" cap="none" strike="noStrike">
                <a:solidFill>
                  <a:srgbClr val="434343"/>
                </a:solidFill>
                <a:latin typeface="Corbel"/>
                <a:ea typeface="Corbel"/>
                <a:cs typeface="Corbel"/>
                <a:sym typeface="Corbel"/>
              </a:rPr>
              <a:t>cerchiamo possibili focus di azione e lo facciamo basandoci sulle informazioni, non sulle parole, </a:t>
            </a:r>
            <a:endParaRPr b="0" i="0" sz="14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rgbClr val="434343"/>
              </a:buClr>
              <a:buSzPts val="1800"/>
              <a:buFont typeface="Corbel"/>
              <a:buChar char="○"/>
            </a:pPr>
            <a:r>
              <a:rPr b="0" i="0" lang="fr-FR" sz="1800" u="none" cap="none" strike="noStrike">
                <a:solidFill>
                  <a:srgbClr val="434343"/>
                </a:solidFill>
                <a:latin typeface="Corbel"/>
                <a:ea typeface="Corbel"/>
                <a:cs typeface="Corbel"/>
                <a:sym typeface="Corbel"/>
              </a:rPr>
              <a:t>non è una classificazione, è il cluster</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1000"/>
              </a:spcBef>
              <a:spcAft>
                <a:spcPts val="0"/>
              </a:spcAft>
              <a:buClr>
                <a:schemeClr val="accent5"/>
              </a:buClr>
              <a:buSzPts val="1800"/>
              <a:buFont typeface="Lato"/>
              <a:buChar char="●"/>
            </a:pPr>
            <a:r>
              <a:rPr b="1" i="0" lang="fr-FR" sz="1800" u="none" cap="none" strike="noStrike">
                <a:solidFill>
                  <a:schemeClr val="accent5"/>
                </a:solidFill>
                <a:latin typeface="Corbel"/>
                <a:ea typeface="Corbel"/>
                <a:cs typeface="Corbel"/>
                <a:sym typeface="Corbel"/>
              </a:rPr>
              <a:t>Sintesi</a:t>
            </a:r>
            <a:r>
              <a:rPr b="0" i="0" lang="fr-FR" sz="1800" u="none" cap="none" strike="noStrike">
                <a:solidFill>
                  <a:schemeClr val="accent5"/>
                </a:solidFill>
                <a:latin typeface="Corbel"/>
                <a:ea typeface="Corbel"/>
                <a:cs typeface="Corbel"/>
                <a:sym typeface="Corbel"/>
              </a:rPr>
              <a:t>:</a:t>
            </a:r>
            <a:endParaRPr b="0" i="0" sz="1800" u="none" cap="none" strike="noStrike">
              <a:solidFill>
                <a:schemeClr val="accent5"/>
              </a:solidFill>
              <a:latin typeface="Corbel"/>
              <a:ea typeface="Corbel"/>
              <a:cs typeface="Corbel"/>
              <a:sym typeface="Corbel"/>
            </a:endParaRPr>
          </a:p>
          <a:p>
            <a:pPr indent="-342900" lvl="1" marL="914400" marR="0" rtl="0" algn="l">
              <a:lnSpc>
                <a:spcPct val="100000"/>
              </a:lnSpc>
              <a:spcBef>
                <a:spcPts val="1000"/>
              </a:spcBef>
              <a:spcAft>
                <a:spcPts val="0"/>
              </a:spcAft>
              <a:buClr>
                <a:srgbClr val="434343"/>
              </a:buClr>
              <a:buSzPts val="1800"/>
              <a:buFont typeface="Lato"/>
              <a:buChar char="○"/>
            </a:pPr>
            <a:r>
              <a:rPr b="0" i="0" lang="fr-FR" sz="1800" u="none" cap="none" strike="noStrike">
                <a:solidFill>
                  <a:srgbClr val="434343"/>
                </a:solidFill>
                <a:latin typeface="Corbel"/>
                <a:ea typeface="Corbel"/>
                <a:cs typeface="Corbel"/>
                <a:sym typeface="Corbel"/>
              </a:rPr>
              <a:t> cerchiamo di rafforzare l'idea che sia del gruppo, non di chi ha scritto il post-it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rgbClr val="434343"/>
              </a:solidFill>
              <a:latin typeface="Corbel"/>
              <a:ea typeface="Corbel"/>
              <a:cs typeface="Corbel"/>
              <a:sym typeface="Corbel"/>
            </a:endParaRPr>
          </a:p>
        </p:txBody>
      </p:sp>
      <p:sp>
        <p:nvSpPr>
          <p:cNvPr id="2050" name="Google Shape;2050;ge152e93128_0_40"/>
          <p:cNvSpPr txBox="1"/>
          <p:nvPr>
            <p:ph type="title"/>
          </p:nvPr>
        </p:nvSpPr>
        <p:spPr>
          <a:xfrm>
            <a:off x="1161238" y="2852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Chiavi per generare la sfida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g27a9b27c1c2_0_3"/>
          <p:cNvSpPr txBox="1"/>
          <p:nvPr/>
        </p:nvSpPr>
        <p:spPr>
          <a:xfrm>
            <a:off x="1436925" y="2015408"/>
            <a:ext cx="10207800" cy="1416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accent6"/>
              </a:buClr>
              <a:buSzPts val="2400"/>
              <a:buFont typeface="Arial"/>
              <a:buChar char="•"/>
            </a:pPr>
            <a:r>
              <a:rPr b="1" lang="fr-FR" sz="2400">
                <a:solidFill>
                  <a:schemeClr val="accent6"/>
                </a:solidFill>
                <a:latin typeface="Corbel"/>
                <a:ea typeface="Corbel"/>
                <a:cs typeface="Corbel"/>
                <a:sym typeface="Corbel"/>
              </a:rPr>
              <a:t>Suggerisci il maggior numero possibile di idee individuali</a:t>
            </a:r>
            <a:endParaRPr b="1" sz="2400">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Utilizzando i post-it, ogni alunno nel gruppo annota le proprie idee in 2 fasi:</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idee normali e poi idee folli</a:t>
            </a:r>
            <a:endParaRPr sz="2400">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g27a9b27c1c2_0_3"/>
          <p:cNvSpPr/>
          <p:nvPr/>
        </p:nvSpPr>
        <p:spPr>
          <a:xfrm>
            <a:off x="1139800" y="364100"/>
            <a:ext cx="4996499" cy="697131"/>
          </a:xfrm>
          <a:custGeom>
            <a:rect b="b" l="l" r="r" t="t"/>
            <a:pathLst>
              <a:path extrusionOk="0" h="951714" w="1903428">
                <a:moveTo>
                  <a:pt x="0" y="95171"/>
                </a:moveTo>
                <a:cubicBezTo>
                  <a:pt x="0" y="42610"/>
                  <a:pt x="42610" y="0"/>
                  <a:pt x="95171" y="0"/>
                </a:cubicBezTo>
                <a:lnTo>
                  <a:pt x="1808257" y="0"/>
                </a:lnTo>
                <a:cubicBezTo>
                  <a:pt x="1860818" y="0"/>
                  <a:pt x="1903428" y="42610"/>
                  <a:pt x="1903428" y="95171"/>
                </a:cubicBezTo>
                <a:lnTo>
                  <a:pt x="1903428" y="856543"/>
                </a:lnTo>
                <a:cubicBezTo>
                  <a:pt x="1903428" y="909104"/>
                  <a:pt x="1860818" y="951714"/>
                  <a:pt x="1808257" y="951714"/>
                </a:cubicBezTo>
                <a:lnTo>
                  <a:pt x="95171" y="951714"/>
                </a:lnTo>
                <a:cubicBezTo>
                  <a:pt x="42610" y="951714"/>
                  <a:pt x="0" y="909104"/>
                  <a:pt x="0" y="856543"/>
                </a:cubicBezTo>
                <a:lnTo>
                  <a:pt x="0" y="95171"/>
                </a:lnTo>
                <a:close/>
              </a:path>
            </a:pathLst>
          </a:custGeom>
          <a:solidFill>
            <a:srgbClr val="02D68E"/>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58350" lIns="73575" spcFirstLastPara="1" rIns="73575" wrap="square" tIns="58350">
            <a:noAutofit/>
          </a:bodyPr>
          <a:lstStyle/>
          <a:p>
            <a:pPr indent="0" lvl="0" marL="0" marR="0" rtl="0" algn="ctr">
              <a:lnSpc>
                <a:spcPct val="90000"/>
              </a:lnSpc>
              <a:spcBef>
                <a:spcPts val="0"/>
              </a:spcBef>
              <a:spcAft>
                <a:spcPts val="0"/>
              </a:spcAft>
              <a:buClr>
                <a:srgbClr val="000000"/>
              </a:buClr>
              <a:buSzPts val="2400"/>
              <a:buFont typeface="Arial"/>
              <a:buNone/>
            </a:pPr>
            <a:r>
              <a:rPr b="1" lang="fr-FR" sz="3300">
                <a:solidFill>
                  <a:schemeClr val="lt1"/>
                </a:solidFill>
                <a:latin typeface="Corbel"/>
                <a:ea typeface="Corbel"/>
                <a:cs typeface="Corbel"/>
                <a:sym typeface="Corbel"/>
              </a:rPr>
              <a:t>Proposta di soluzioni</a:t>
            </a:r>
            <a:endParaRPr b="0" i="0" sz="3300" u="none" cap="none" strike="noStrike">
              <a:solidFill>
                <a:schemeClr val="lt1"/>
              </a:solidFill>
              <a:latin typeface="Corbel"/>
              <a:ea typeface="Corbel"/>
              <a:cs typeface="Corbel"/>
              <a:sym typeface="Corbel"/>
            </a:endParaRPr>
          </a:p>
        </p:txBody>
      </p:sp>
      <p:pic>
        <p:nvPicPr>
          <p:cNvPr id="2057" name="Google Shape;2057;g27a9b27c1c2_0_3"/>
          <p:cNvPicPr preferRelativeResize="0"/>
          <p:nvPr/>
        </p:nvPicPr>
        <p:blipFill rotWithShape="1">
          <a:blip r:embed="rId3">
            <a:alphaModFix/>
          </a:blip>
          <a:srcRect b="0" l="0" r="0" t="0"/>
          <a:stretch/>
        </p:blipFill>
        <p:spPr>
          <a:xfrm rot="-496398">
            <a:off x="9179605" y="4602461"/>
            <a:ext cx="2704789" cy="1829583"/>
          </a:xfrm>
          <a:prstGeom prst="rect">
            <a:avLst/>
          </a:prstGeom>
          <a:noFill/>
          <a:ln>
            <a:noFill/>
          </a:ln>
        </p:spPr>
      </p:pic>
      <p:sp>
        <p:nvSpPr>
          <p:cNvPr id="2058" name="Google Shape;2058;g27a9b27c1c2_0_3"/>
          <p:cNvSpPr txBox="1"/>
          <p:nvPr/>
        </p:nvSpPr>
        <p:spPr>
          <a:xfrm>
            <a:off x="1436925" y="2740928"/>
            <a:ext cx="10207800" cy="32016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sz="2400">
              <a:solidFill>
                <a:srgbClr val="575757"/>
              </a:solidFill>
              <a:latin typeface="Corbel"/>
              <a:ea typeface="Corbel"/>
              <a:cs typeface="Corbel"/>
              <a:sym typeface="Corbe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575757"/>
              </a:solidFill>
              <a:latin typeface="Corbel"/>
              <a:ea typeface="Corbel"/>
              <a:cs typeface="Corbel"/>
              <a:sym typeface="Corbel"/>
            </a:endParaRPr>
          </a:p>
          <a:p>
            <a:pPr indent="-285750" lvl="0" marL="285750" marR="0" rtl="0" algn="l">
              <a:lnSpc>
                <a:spcPct val="100000"/>
              </a:lnSpc>
              <a:spcBef>
                <a:spcPts val="0"/>
              </a:spcBef>
              <a:spcAft>
                <a:spcPts val="0"/>
              </a:spcAft>
              <a:buClr>
                <a:schemeClr val="accent6"/>
              </a:buClr>
              <a:buSzPts val="2400"/>
              <a:buFont typeface="Arial"/>
              <a:buChar char="•"/>
            </a:pPr>
            <a:r>
              <a:rPr b="1" lang="fr-FR" sz="2400">
                <a:solidFill>
                  <a:schemeClr val="accent6"/>
                </a:solidFill>
                <a:latin typeface="Corbel"/>
                <a:ea typeface="Corbel"/>
                <a:cs typeface="Corbel"/>
                <a:sym typeface="Corbel"/>
              </a:rPr>
              <a:t>Convergenza delle idee</a:t>
            </a:r>
            <a:endParaRPr b="1" sz="2400">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Il gruppo forma "nuvole di idee".</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 Riorienta le idee per tema o idee simili</a:t>
            </a:r>
            <a:endParaRPr sz="2400">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2" name="Shape 2062"/>
        <p:cNvGrpSpPr/>
        <p:nvPr/>
      </p:nvGrpSpPr>
      <p:grpSpPr>
        <a:xfrm>
          <a:off x="0" y="0"/>
          <a:ext cx="0" cy="0"/>
          <a:chOff x="0" y="0"/>
          <a:chExt cx="0" cy="0"/>
        </a:xfrm>
      </p:grpSpPr>
      <p:sp>
        <p:nvSpPr>
          <p:cNvPr id="2063" name="Google Shape;2063;g27a9b27c1c2_0_10"/>
          <p:cNvSpPr txBox="1"/>
          <p:nvPr/>
        </p:nvSpPr>
        <p:spPr>
          <a:xfrm>
            <a:off x="1436914" y="2015412"/>
            <a:ext cx="10207800" cy="43713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accent6"/>
              </a:buClr>
              <a:buSzPts val="2400"/>
              <a:buChar char="•"/>
            </a:pPr>
            <a:r>
              <a:rPr b="1" lang="fr-FR" sz="2400">
                <a:solidFill>
                  <a:schemeClr val="accent6"/>
                </a:solidFill>
                <a:latin typeface="Corbel"/>
                <a:ea typeface="Corbel"/>
                <a:cs typeface="Corbel"/>
                <a:sym typeface="Corbel"/>
              </a:rPr>
              <a:t>Presentazione dei criteri</a:t>
            </a:r>
            <a:br>
              <a:rPr b="0" i="0" lang="fr-FR" sz="2400" u="none" cap="none" strike="noStrike">
                <a:solidFill>
                  <a:srgbClr val="575757"/>
                </a:solidFill>
                <a:latin typeface="Corbel"/>
                <a:ea typeface="Corbel"/>
                <a:cs typeface="Corbel"/>
                <a:sym typeface="Corbel"/>
              </a:rPr>
            </a:br>
            <a:r>
              <a:rPr b="0" i="0" lang="fr-FR" sz="2400" u="none" cap="none" strike="noStrike">
                <a:solidFill>
                  <a:srgbClr val="575757"/>
                </a:solidFill>
                <a:latin typeface="Corbel"/>
                <a:ea typeface="Corbel"/>
                <a:cs typeface="Corbel"/>
                <a:sym typeface="Corbel"/>
              </a:rPr>
              <a:t>   -</a:t>
            </a:r>
            <a:r>
              <a:rPr lang="fr-FR" sz="2400">
                <a:solidFill>
                  <a:srgbClr val="575757"/>
                </a:solidFill>
                <a:latin typeface="Corbel"/>
                <a:ea typeface="Corbel"/>
                <a:cs typeface="Corbel"/>
                <a:sym typeface="Corbel"/>
              </a:rPr>
              <a:t>Quale/i impatto/i?</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-Facilità di implementazione</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rPr lang="fr-FR" sz="2400">
                <a:solidFill>
                  <a:srgbClr val="575757"/>
                </a:solidFill>
                <a:latin typeface="Corbel"/>
                <a:ea typeface="Corbel"/>
                <a:cs typeface="Corbel"/>
                <a:sym typeface="Corbel"/>
              </a:rPr>
              <a:t>-Tempo</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t/>
            </a:r>
            <a:endParaRPr b="0" i="0" sz="2400" u="none" cap="none" strike="noStrike">
              <a:solidFill>
                <a:srgbClr val="575757"/>
              </a:solidFill>
              <a:latin typeface="Corbel"/>
              <a:ea typeface="Corbel"/>
              <a:cs typeface="Corbel"/>
              <a:sym typeface="Corbel"/>
            </a:endParaRPr>
          </a:p>
          <a:p>
            <a:pPr indent="-311150" lvl="0" marL="285750" marR="0" rtl="0" algn="l">
              <a:lnSpc>
                <a:spcPct val="100000"/>
              </a:lnSpc>
              <a:spcBef>
                <a:spcPts val="0"/>
              </a:spcBef>
              <a:spcAft>
                <a:spcPts val="0"/>
              </a:spcAft>
              <a:buClr>
                <a:schemeClr val="accent6"/>
              </a:buClr>
              <a:buSzPts val="2400"/>
              <a:buChar char="•"/>
            </a:pPr>
            <a:r>
              <a:rPr b="1" lang="fr-FR" sz="2400">
                <a:solidFill>
                  <a:schemeClr val="accent6"/>
                </a:solidFill>
                <a:latin typeface="Corbel"/>
                <a:ea typeface="Corbel"/>
                <a:cs typeface="Corbel"/>
                <a:sym typeface="Corbel"/>
              </a:rPr>
              <a:t>Raccolta delle idee &amp; prioritizzazione</a:t>
            </a:r>
            <a:endParaRPr b="1" sz="2400">
              <a:solidFill>
                <a:schemeClr val="accent6"/>
              </a:solidFill>
              <a:latin typeface="Corbel"/>
              <a:ea typeface="Corbel"/>
              <a:cs typeface="Corbel"/>
              <a:sym typeface="Corbel"/>
            </a:endParaRPr>
          </a:p>
          <a:p>
            <a:pPr indent="0" lvl="0" marL="0" marR="0" rtl="0" algn="l">
              <a:lnSpc>
                <a:spcPct val="100000"/>
              </a:lnSpc>
              <a:spcBef>
                <a:spcPts val="0"/>
              </a:spcBef>
              <a:spcAft>
                <a:spcPts val="0"/>
              </a:spcAft>
              <a:buNone/>
            </a:pPr>
            <a:r>
              <a:t/>
            </a:r>
            <a:endParaRPr b="1" sz="2400">
              <a:solidFill>
                <a:schemeClr val="accent6"/>
              </a:solidFill>
              <a:latin typeface="Corbel"/>
              <a:ea typeface="Corbel"/>
              <a:cs typeface="Corbel"/>
              <a:sym typeface="Corbel"/>
            </a:endParaRPr>
          </a:p>
          <a:p>
            <a:pPr indent="-311150" lvl="0" marL="285750" marR="0" rtl="0" algn="l">
              <a:lnSpc>
                <a:spcPct val="100000"/>
              </a:lnSpc>
              <a:spcBef>
                <a:spcPts val="0"/>
              </a:spcBef>
              <a:spcAft>
                <a:spcPts val="0"/>
              </a:spcAft>
              <a:buClr>
                <a:schemeClr val="accent6"/>
              </a:buClr>
              <a:buSzPts val="2400"/>
              <a:buChar char="•"/>
            </a:pPr>
            <a:r>
              <a:rPr b="1" lang="fr-FR" sz="2400">
                <a:solidFill>
                  <a:schemeClr val="accent6"/>
                </a:solidFill>
                <a:latin typeface="Corbel"/>
                <a:ea typeface="Corbel"/>
                <a:cs typeface="Corbel"/>
                <a:sym typeface="Corbel"/>
              </a:rPr>
              <a:t>Selezione delle idee da sottoporre a votazione</a:t>
            </a:r>
            <a:br>
              <a:rPr b="1" i="0" lang="fr-FR" sz="2400" u="none" cap="none" strike="noStrike">
                <a:solidFill>
                  <a:schemeClr val="accent6"/>
                </a:solidFill>
                <a:latin typeface="Corbel"/>
                <a:ea typeface="Corbel"/>
                <a:cs typeface="Corbel"/>
                <a:sym typeface="Corbel"/>
              </a:rPr>
            </a:br>
            <a:r>
              <a:rPr b="1" i="0" lang="fr-FR" sz="2400" u="none" cap="none" strike="noStrike">
                <a:solidFill>
                  <a:schemeClr val="accent6"/>
                </a:solidFill>
                <a:latin typeface="Corbel"/>
                <a:ea typeface="Corbel"/>
                <a:cs typeface="Corbel"/>
                <a:sym typeface="Corbel"/>
              </a:rPr>
              <a:t>🡪 </a:t>
            </a:r>
            <a:r>
              <a:rPr lang="fr-FR" sz="2400">
                <a:solidFill>
                  <a:srgbClr val="575757"/>
                </a:solidFill>
                <a:latin typeface="Corbel"/>
                <a:ea typeface="Corbel"/>
                <a:cs typeface="Corbel"/>
                <a:sym typeface="Corbel"/>
              </a:rPr>
              <a:t>Rimuovere le azioni che non soddisfano gli obiettivi iniziali o quelle che sono molto basse nei criteri.</a:t>
            </a:r>
            <a:endParaRPr b="0" i="0" sz="2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75757"/>
              </a:solidFill>
              <a:latin typeface="Corbel"/>
              <a:ea typeface="Corbel"/>
              <a:cs typeface="Corbel"/>
              <a:sym typeface="Corbel"/>
            </a:endParaRPr>
          </a:p>
          <a:p>
            <a:pPr indent="0" lvl="0" marL="0" marR="0" rtl="0" algn="l">
              <a:lnSpc>
                <a:spcPct val="100000"/>
              </a:lnSpc>
              <a:spcBef>
                <a:spcPts val="0"/>
              </a:spcBef>
              <a:spcAft>
                <a:spcPts val="0"/>
              </a:spcAft>
              <a:buNone/>
            </a:pPr>
            <a:r>
              <a:t/>
            </a:r>
            <a:endParaRPr b="1" sz="2000">
              <a:solidFill>
                <a:schemeClr val="accent6"/>
              </a:solidFill>
              <a:latin typeface="Corbel"/>
              <a:ea typeface="Corbel"/>
              <a:cs typeface="Corbel"/>
              <a:sym typeface="Corbel"/>
            </a:endParaRPr>
          </a:p>
        </p:txBody>
      </p:sp>
      <p:grpSp>
        <p:nvGrpSpPr>
          <p:cNvPr id="2064" name="Google Shape;2064;g27a9b27c1c2_0_10"/>
          <p:cNvGrpSpPr/>
          <p:nvPr/>
        </p:nvGrpSpPr>
        <p:grpSpPr>
          <a:xfrm>
            <a:off x="1174317" y="398171"/>
            <a:ext cx="4511295" cy="653083"/>
            <a:chOff x="5140329" y="275289"/>
            <a:chExt cx="1903500" cy="951600"/>
          </a:xfrm>
        </p:grpSpPr>
        <p:sp>
          <p:nvSpPr>
            <p:cNvPr id="2065" name="Google Shape;2065;g27a9b27c1c2_0_10"/>
            <p:cNvSpPr/>
            <p:nvPr/>
          </p:nvSpPr>
          <p:spPr>
            <a:xfrm>
              <a:off x="5140329" y="275289"/>
              <a:ext cx="1903500" cy="951600"/>
            </a:xfrm>
            <a:prstGeom prst="roundRect">
              <a:avLst>
                <a:gd fmla="val 10000" name="adj"/>
              </a:avLst>
            </a:prstGeom>
            <a:solidFill>
              <a:srgbClr val="14AA35"/>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g27a9b27c1c2_0_10"/>
            <p:cNvSpPr txBox="1"/>
            <p:nvPr/>
          </p:nvSpPr>
          <p:spPr>
            <a:xfrm>
              <a:off x="5168204" y="303164"/>
              <a:ext cx="1847700" cy="896100"/>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i="0" lang="fr-FR" sz="3300" u="none" cap="none" strike="noStrike">
                  <a:solidFill>
                    <a:schemeClr val="lt1"/>
                  </a:solidFill>
                  <a:latin typeface="Corbel"/>
                  <a:ea typeface="Corbel"/>
                  <a:cs typeface="Corbel"/>
                  <a:sym typeface="Corbel"/>
                </a:rPr>
                <a:t>Classifica</a:t>
              </a:r>
              <a:r>
                <a:rPr b="1" lang="fr-FR" sz="3300">
                  <a:solidFill>
                    <a:schemeClr val="lt1"/>
                  </a:solidFill>
                  <a:latin typeface="Corbel"/>
                  <a:ea typeface="Corbel"/>
                  <a:cs typeface="Corbel"/>
                  <a:sym typeface="Corbel"/>
                </a:rPr>
                <a:t>z</a:t>
              </a:r>
              <a:r>
                <a:rPr b="1" i="0" lang="fr-FR" sz="3300" u="none" cap="none" strike="noStrike">
                  <a:solidFill>
                    <a:schemeClr val="lt1"/>
                  </a:solidFill>
                  <a:latin typeface="Corbel"/>
                  <a:ea typeface="Corbel"/>
                  <a:cs typeface="Corbel"/>
                  <a:sym typeface="Corbel"/>
                </a:rPr>
                <a:t>ione</a:t>
              </a:r>
              <a:endParaRPr b="0" i="0" sz="3300" u="none" cap="none" strike="noStrike">
                <a:solidFill>
                  <a:schemeClr val="lt1"/>
                </a:solidFill>
                <a:latin typeface="Corbel"/>
                <a:ea typeface="Corbel"/>
                <a:cs typeface="Corbel"/>
                <a:sym typeface="Corbel"/>
              </a:endParaRPr>
            </a:p>
          </p:txBody>
        </p:sp>
      </p:grpSp>
      <p:pic>
        <p:nvPicPr>
          <p:cNvPr id="2067" name="Google Shape;2067;g27a9b27c1c2_0_10"/>
          <p:cNvPicPr preferRelativeResize="0"/>
          <p:nvPr/>
        </p:nvPicPr>
        <p:blipFill rotWithShape="1">
          <a:blip r:embed="rId3">
            <a:alphaModFix/>
          </a:blip>
          <a:srcRect b="0" l="0" r="0" t="0"/>
          <a:stretch/>
        </p:blipFill>
        <p:spPr>
          <a:xfrm>
            <a:off x="9649040" y="1251675"/>
            <a:ext cx="2263675" cy="2263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1" name="Shape 2071"/>
        <p:cNvGrpSpPr/>
        <p:nvPr/>
      </p:nvGrpSpPr>
      <p:grpSpPr>
        <a:xfrm>
          <a:off x="0" y="0"/>
          <a:ext cx="0" cy="0"/>
          <a:chOff x="0" y="0"/>
          <a:chExt cx="0" cy="0"/>
        </a:xfrm>
      </p:grpSpPr>
      <p:sp>
        <p:nvSpPr>
          <p:cNvPr id="2072" name="Google Shape;2072;g27a9b27c1c2_0_18"/>
          <p:cNvSpPr txBox="1"/>
          <p:nvPr/>
        </p:nvSpPr>
        <p:spPr>
          <a:xfrm>
            <a:off x="1436914" y="2015412"/>
            <a:ext cx="10207800" cy="3848100"/>
          </a:xfrm>
          <a:prstGeom prst="rect">
            <a:avLst/>
          </a:prstGeom>
          <a:noFill/>
          <a:ln>
            <a:noFill/>
          </a:ln>
        </p:spPr>
        <p:txBody>
          <a:bodyPr anchorCtr="0" anchor="t" bIns="45700" lIns="91425" spcFirstLastPara="1" rIns="91425" wrap="square" tIns="45700">
            <a:spAutoFit/>
          </a:bodyPr>
          <a:lstStyle/>
          <a:p>
            <a:pPr indent="-323850" lvl="0" marL="285750" marR="0" rtl="0" algn="l">
              <a:lnSpc>
                <a:spcPct val="100000"/>
              </a:lnSpc>
              <a:spcBef>
                <a:spcPts val="0"/>
              </a:spcBef>
              <a:spcAft>
                <a:spcPts val="0"/>
              </a:spcAft>
              <a:buClr>
                <a:schemeClr val="accent6"/>
              </a:buClr>
              <a:buSzPts val="2400"/>
              <a:buFont typeface="Arial"/>
              <a:buChar char="•"/>
            </a:pPr>
            <a:r>
              <a:rPr b="1" lang="fr-FR" sz="2400">
                <a:solidFill>
                  <a:schemeClr val="accent6"/>
                </a:solidFill>
                <a:latin typeface="Corbel"/>
                <a:ea typeface="Corbel"/>
                <a:cs typeface="Corbel"/>
                <a:sym typeface="Corbel"/>
              </a:rPr>
              <a:t>Primo voto</a:t>
            </a:r>
            <a:br>
              <a:rPr b="1" lang="fr-FR" sz="2400">
                <a:solidFill>
                  <a:schemeClr val="accent6"/>
                </a:solidFill>
                <a:latin typeface="Corbel"/>
                <a:ea typeface="Corbel"/>
                <a:cs typeface="Corbel"/>
                <a:sym typeface="Corbel"/>
              </a:rPr>
            </a:br>
            <a:r>
              <a:rPr lang="fr-FR" sz="2400">
                <a:solidFill>
                  <a:srgbClr val="575757"/>
                </a:solidFill>
                <a:latin typeface="Corbel"/>
                <a:ea typeface="Corbel"/>
                <a:cs typeface="Corbel"/>
                <a:sym typeface="Corbel"/>
              </a:rPr>
              <a:t>Ogni studente vota per le sue 3 azioni preferite</a:t>
            </a:r>
            <a:endParaRPr b="0" i="0" sz="2400" u="none" cap="none" strike="noStrike">
              <a:solidFill>
                <a:srgbClr val="575757"/>
              </a:solidFill>
              <a:latin typeface="Corbel"/>
              <a:ea typeface="Corbel"/>
              <a:cs typeface="Corbel"/>
              <a:sym typeface="Corbel"/>
            </a:endParaRPr>
          </a:p>
          <a:p>
            <a:pPr indent="-171450" lvl="0" marL="285750" marR="0" rtl="0" algn="l">
              <a:lnSpc>
                <a:spcPct val="100000"/>
              </a:lnSpc>
              <a:spcBef>
                <a:spcPts val="0"/>
              </a:spcBef>
              <a:spcAft>
                <a:spcPts val="0"/>
              </a:spcAft>
              <a:buClr>
                <a:srgbClr val="000000"/>
              </a:buClr>
              <a:buSzPts val="1800"/>
              <a:buFont typeface="Arial"/>
              <a:buNone/>
            </a:pPr>
            <a:r>
              <a:t/>
            </a:r>
            <a:endParaRPr b="1" i="0" sz="2400" u="none" cap="none" strike="noStrike">
              <a:solidFill>
                <a:schemeClr val="accent6"/>
              </a:solidFill>
              <a:latin typeface="Corbel"/>
              <a:ea typeface="Corbel"/>
              <a:cs typeface="Corbel"/>
              <a:sym typeface="Corbel"/>
            </a:endParaRPr>
          </a:p>
          <a:p>
            <a:pPr indent="-323850" lvl="0" marL="285750" marR="0" rtl="0" algn="l">
              <a:lnSpc>
                <a:spcPct val="100000"/>
              </a:lnSpc>
              <a:spcBef>
                <a:spcPts val="0"/>
              </a:spcBef>
              <a:spcAft>
                <a:spcPts val="0"/>
              </a:spcAft>
              <a:buClr>
                <a:srgbClr val="000000"/>
              </a:buClr>
              <a:buSzPts val="2400"/>
              <a:buFont typeface="Arial"/>
              <a:buChar char="•"/>
            </a:pPr>
            <a:r>
              <a:rPr b="1" lang="fr-FR" sz="2400">
                <a:solidFill>
                  <a:schemeClr val="accent6"/>
                </a:solidFill>
                <a:latin typeface="Corbel"/>
                <a:ea typeface="Corbel"/>
                <a:cs typeface="Corbel"/>
                <a:sym typeface="Corbel"/>
              </a:rPr>
              <a:t> Secondo voto</a:t>
            </a:r>
            <a:br>
              <a:rPr b="1" lang="fr-FR" sz="2400">
                <a:solidFill>
                  <a:schemeClr val="accent6"/>
                </a:solidFill>
                <a:latin typeface="Corbel"/>
                <a:ea typeface="Corbel"/>
                <a:cs typeface="Corbel"/>
                <a:sym typeface="Corbel"/>
              </a:rPr>
            </a:br>
            <a:r>
              <a:rPr lang="fr-FR" sz="2400">
                <a:solidFill>
                  <a:srgbClr val="575757"/>
                </a:solidFill>
                <a:latin typeface="Corbel"/>
                <a:ea typeface="Corbel"/>
                <a:cs typeface="Corbel"/>
                <a:sym typeface="Corbel"/>
              </a:rPr>
              <a:t>Ogni studente vota per 1 azione preferita tra le 3 che hanno ottenuto più voti in precedenza</a:t>
            </a:r>
            <a:endParaRPr sz="2400">
              <a:solidFill>
                <a:srgbClr val="575757"/>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2400" u="none" cap="none" strike="noStrike">
              <a:solidFill>
                <a:srgbClr val="575757"/>
              </a:solidFill>
              <a:latin typeface="Corbel"/>
              <a:ea typeface="Corbel"/>
              <a:cs typeface="Corbel"/>
              <a:sym typeface="Corbel"/>
            </a:endParaRPr>
          </a:p>
          <a:p>
            <a:pPr indent="-323850" lvl="0" marL="285750" marR="0" rtl="0" algn="l">
              <a:lnSpc>
                <a:spcPct val="100000"/>
              </a:lnSpc>
              <a:spcBef>
                <a:spcPts val="0"/>
              </a:spcBef>
              <a:spcAft>
                <a:spcPts val="0"/>
              </a:spcAft>
              <a:buClr>
                <a:srgbClr val="000000"/>
              </a:buClr>
              <a:buSzPts val="2400"/>
              <a:buFont typeface="Arial"/>
              <a:buChar char="•"/>
            </a:pPr>
            <a:r>
              <a:rPr b="1" lang="fr-FR" sz="2400">
                <a:solidFill>
                  <a:schemeClr val="accent6"/>
                </a:solidFill>
                <a:latin typeface="Corbel"/>
                <a:ea typeface="Corbel"/>
                <a:cs typeface="Corbel"/>
                <a:sym typeface="Corbel"/>
              </a:rPr>
              <a:t> Prototipazione della preferita</a:t>
            </a:r>
            <a:br>
              <a:rPr b="1" i="0" lang="fr-FR" sz="2400" u="none" cap="none" strike="noStrike">
                <a:solidFill>
                  <a:schemeClr val="accent6"/>
                </a:solidFill>
                <a:latin typeface="Corbel"/>
                <a:ea typeface="Corbel"/>
                <a:cs typeface="Corbel"/>
                <a:sym typeface="Corbel"/>
              </a:rPr>
            </a:br>
            <a:r>
              <a:rPr b="1" i="0" lang="fr-FR" sz="2400" u="none" cap="none" strike="noStrike">
                <a:solidFill>
                  <a:schemeClr val="accent6"/>
                </a:solidFill>
                <a:latin typeface="Corbel"/>
                <a:ea typeface="Corbel"/>
                <a:cs typeface="Corbel"/>
                <a:sym typeface="Corbel"/>
              </a:rPr>
              <a:t>🡪  </a:t>
            </a:r>
            <a:r>
              <a:rPr lang="fr-FR" sz="2400">
                <a:solidFill>
                  <a:srgbClr val="575757"/>
                </a:solidFill>
                <a:latin typeface="Corbel"/>
                <a:ea typeface="Corbel"/>
                <a:cs typeface="Corbel"/>
                <a:sym typeface="Corbel"/>
              </a:rPr>
              <a:t>Materiale: Prototipo fai-da-te - Disegno</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t/>
            </a:r>
            <a:endParaRPr b="0" i="0" sz="14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73" name="Google Shape;2073;g27a9b27c1c2_0_18"/>
          <p:cNvGrpSpPr/>
          <p:nvPr/>
        </p:nvGrpSpPr>
        <p:grpSpPr>
          <a:xfrm>
            <a:off x="1207464" y="346845"/>
            <a:ext cx="4228245" cy="720742"/>
            <a:chOff x="7519614" y="275289"/>
            <a:chExt cx="1903500" cy="951600"/>
          </a:xfrm>
        </p:grpSpPr>
        <p:sp>
          <p:nvSpPr>
            <p:cNvPr id="2074" name="Google Shape;2074;g27a9b27c1c2_0_18"/>
            <p:cNvSpPr/>
            <p:nvPr/>
          </p:nvSpPr>
          <p:spPr>
            <a:xfrm>
              <a:off x="7519614" y="275289"/>
              <a:ext cx="1903500" cy="951600"/>
            </a:xfrm>
            <a:prstGeom prst="roundRect">
              <a:avLst>
                <a:gd fmla="val 10000" name="adj"/>
              </a:avLst>
            </a:prstGeom>
            <a:solidFill>
              <a:srgbClr val="A3D530"/>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g27a9b27c1c2_0_18"/>
            <p:cNvSpPr txBox="1"/>
            <p:nvPr/>
          </p:nvSpPr>
          <p:spPr>
            <a:xfrm>
              <a:off x="7547489" y="303164"/>
              <a:ext cx="1847700" cy="896100"/>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rgbClr val="000000"/>
                </a:buClr>
                <a:buSzPts val="2400"/>
                <a:buFont typeface="Arial"/>
                <a:buNone/>
              </a:pPr>
              <a:r>
                <a:rPr b="1" i="0" lang="fr-FR" sz="3300" u="none" cap="none" strike="noStrike">
                  <a:solidFill>
                    <a:schemeClr val="lt1"/>
                  </a:solidFill>
                  <a:latin typeface="Corbel"/>
                  <a:ea typeface="Corbel"/>
                  <a:cs typeface="Corbel"/>
                  <a:sym typeface="Corbel"/>
                </a:rPr>
                <a:t>Protot</a:t>
              </a:r>
              <a:r>
                <a:rPr b="1" lang="fr-FR" sz="3300">
                  <a:solidFill>
                    <a:schemeClr val="lt1"/>
                  </a:solidFill>
                  <a:latin typeface="Corbel"/>
                  <a:ea typeface="Corbel"/>
                  <a:cs typeface="Corbel"/>
                  <a:sym typeface="Corbel"/>
                </a:rPr>
                <a:t>ipazione</a:t>
              </a:r>
              <a:endParaRPr b="0" i="0" sz="3300" u="none" cap="none" strike="noStrike">
                <a:solidFill>
                  <a:schemeClr val="lt1"/>
                </a:solidFill>
                <a:latin typeface="Corbel"/>
                <a:ea typeface="Corbel"/>
                <a:cs typeface="Corbel"/>
                <a:sym typeface="Corbel"/>
              </a:endParaRPr>
            </a:p>
          </p:txBody>
        </p:sp>
      </p:grpSp>
      <p:pic>
        <p:nvPicPr>
          <p:cNvPr id="2076" name="Google Shape;2076;g27a9b27c1c2_0_18"/>
          <p:cNvPicPr preferRelativeResize="0"/>
          <p:nvPr/>
        </p:nvPicPr>
        <p:blipFill rotWithShape="1">
          <a:blip r:embed="rId3">
            <a:alphaModFix/>
          </a:blip>
          <a:srcRect b="42183" l="14763" r="25049" t="4073"/>
          <a:stretch/>
        </p:blipFill>
        <p:spPr>
          <a:xfrm>
            <a:off x="8781325" y="4229450"/>
            <a:ext cx="3225850" cy="223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0" name="Shape 2080"/>
        <p:cNvGrpSpPr/>
        <p:nvPr/>
      </p:nvGrpSpPr>
      <p:grpSpPr>
        <a:xfrm>
          <a:off x="0" y="0"/>
          <a:ext cx="0" cy="0"/>
          <a:chOff x="0" y="0"/>
          <a:chExt cx="0" cy="0"/>
        </a:xfrm>
      </p:grpSpPr>
      <p:sp>
        <p:nvSpPr>
          <p:cNvPr id="2081" name="Google Shape;2081;g27a9b27c1c2_0_26"/>
          <p:cNvSpPr txBox="1"/>
          <p:nvPr/>
        </p:nvSpPr>
        <p:spPr>
          <a:xfrm>
            <a:off x="1436925" y="1558200"/>
            <a:ext cx="10570800" cy="4863900"/>
          </a:xfrm>
          <a:prstGeom prst="rect">
            <a:avLst/>
          </a:prstGeom>
          <a:noFill/>
          <a:ln>
            <a:noFill/>
          </a:ln>
        </p:spPr>
        <p:txBody>
          <a:bodyPr anchorCtr="0" anchor="t" bIns="45700" lIns="91425" spcFirstLastPara="1" rIns="91425" wrap="square" tIns="45700">
            <a:spAutoFit/>
          </a:bodyPr>
          <a:lstStyle/>
          <a:p>
            <a:pPr indent="-323850" lvl="0" marL="285750" marR="0" rtl="0" algn="l">
              <a:lnSpc>
                <a:spcPct val="100000"/>
              </a:lnSpc>
              <a:spcBef>
                <a:spcPts val="0"/>
              </a:spcBef>
              <a:spcAft>
                <a:spcPts val="0"/>
              </a:spcAft>
              <a:buClr>
                <a:srgbClr val="000000"/>
              </a:buClr>
              <a:buSzPts val="2400"/>
              <a:buFont typeface="Arial"/>
              <a:buChar char="•"/>
            </a:pPr>
            <a:r>
              <a:rPr b="1" lang="fr-FR" sz="2400">
                <a:solidFill>
                  <a:schemeClr val="accent6"/>
                </a:solidFill>
                <a:latin typeface="Corbel"/>
                <a:ea typeface="Corbel"/>
                <a:cs typeface="Corbel"/>
                <a:sym typeface="Corbel"/>
              </a:rPr>
              <a:t>Presentazione del prototipo</a:t>
            </a:r>
            <a:br>
              <a:rPr b="1" i="0" lang="fr-FR" sz="2400" u="none" cap="none" strike="noStrike">
                <a:solidFill>
                  <a:schemeClr val="accent6"/>
                </a:solidFill>
                <a:latin typeface="Corbel"/>
                <a:ea typeface="Corbel"/>
                <a:cs typeface="Corbel"/>
                <a:sym typeface="Corbel"/>
              </a:rPr>
            </a:br>
            <a:r>
              <a:rPr lang="fr-FR" sz="2400">
                <a:solidFill>
                  <a:srgbClr val="575757"/>
                </a:solidFill>
                <a:latin typeface="Corbel"/>
                <a:ea typeface="Corbel"/>
                <a:cs typeface="Corbel"/>
                <a:sym typeface="Corbel"/>
              </a:rPr>
              <a:t>Spiegare la sfida e il prototipo</a:t>
            </a:r>
            <a:br>
              <a:rPr b="0" i="0" lang="fr-FR" sz="2400" u="none" cap="none" strike="noStrike">
                <a:solidFill>
                  <a:srgbClr val="575757"/>
                </a:solidFill>
                <a:latin typeface="Corbel"/>
                <a:ea typeface="Corbel"/>
                <a:cs typeface="Corbel"/>
                <a:sym typeface="Corbel"/>
              </a:rPr>
            </a:br>
            <a:r>
              <a:rPr lang="fr-FR" sz="2400">
                <a:solidFill>
                  <a:srgbClr val="575757"/>
                </a:solidFill>
                <a:latin typeface="Corbel"/>
                <a:ea typeface="Corbel"/>
                <a:cs typeface="Corbel"/>
                <a:sym typeface="Corbel"/>
              </a:rPr>
              <a:t>Consentire agli altri gruppi di fare domande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fr-FR" sz="2400" u="none" cap="none" strike="noStrike">
                <a:solidFill>
                  <a:srgbClr val="575757"/>
                </a:solidFill>
                <a:latin typeface="Corbel"/>
                <a:ea typeface="Corbel"/>
                <a:cs typeface="Corbel"/>
                <a:sym typeface="Corbel"/>
              </a:rPr>
            </a:br>
            <a:endParaRPr b="1" i="0" sz="2400" u="none" cap="none" strike="noStrike">
              <a:solidFill>
                <a:schemeClr val="accent6"/>
              </a:solidFill>
              <a:latin typeface="Corbel"/>
              <a:ea typeface="Corbel"/>
              <a:cs typeface="Corbel"/>
              <a:sym typeface="Corbel"/>
            </a:endParaRPr>
          </a:p>
          <a:p>
            <a:pPr indent="-323850" lvl="0" marL="285750" marR="0" rtl="0" algn="l">
              <a:lnSpc>
                <a:spcPct val="100000"/>
              </a:lnSpc>
              <a:spcBef>
                <a:spcPts val="0"/>
              </a:spcBef>
              <a:spcAft>
                <a:spcPts val="0"/>
              </a:spcAft>
              <a:buClr>
                <a:srgbClr val="000000"/>
              </a:buClr>
              <a:buSzPts val="2400"/>
              <a:buFont typeface="Arial"/>
              <a:buChar char="•"/>
            </a:pPr>
            <a:r>
              <a:rPr lang="fr-FR" sz="2400">
                <a:solidFill>
                  <a:srgbClr val="575757"/>
                </a:solidFill>
                <a:latin typeface="Corbel"/>
                <a:ea typeface="Corbel"/>
                <a:cs typeface="Corbel"/>
                <a:sym typeface="Corbel"/>
              </a:rPr>
              <a:t>Chiedere agli studenti di fare un </a:t>
            </a:r>
            <a:r>
              <a:rPr b="1" lang="fr-FR" sz="2400">
                <a:solidFill>
                  <a:schemeClr val="accent6"/>
                </a:solidFill>
                <a:latin typeface="Corbel"/>
                <a:ea typeface="Corbel"/>
                <a:cs typeface="Corbel"/>
                <a:sym typeface="Corbel"/>
              </a:rPr>
              <a:t>complimento</a:t>
            </a:r>
            <a:r>
              <a:rPr lang="fr-FR" sz="2400">
                <a:solidFill>
                  <a:srgbClr val="575757"/>
                </a:solidFill>
                <a:latin typeface="Corbel"/>
                <a:ea typeface="Corbel"/>
                <a:cs typeface="Corbel"/>
                <a:sym typeface="Corbel"/>
              </a:rPr>
              <a:t> sul prototipo e aggiungere un </a:t>
            </a:r>
            <a:r>
              <a:rPr b="1" lang="fr-FR" sz="2400">
                <a:solidFill>
                  <a:schemeClr val="accent6"/>
                </a:solidFill>
                <a:latin typeface="Corbel"/>
                <a:ea typeface="Corbel"/>
                <a:cs typeface="Corbel"/>
                <a:sym typeface="Corbel"/>
              </a:rPr>
              <a:t>suggerimento</a:t>
            </a:r>
            <a:r>
              <a:rPr lang="fr-FR" sz="2400">
                <a:solidFill>
                  <a:srgbClr val="575757"/>
                </a:solidFill>
                <a:latin typeface="Corbel"/>
                <a:ea typeface="Corbel"/>
                <a:cs typeface="Corbel"/>
                <a:sym typeface="Corbel"/>
              </a:rPr>
              <a:t>. Esempio: Trovo molto interessante la vostra rappresentazione della mensa e avreste potuto includere il preside della scuola.</a:t>
            </a:r>
            <a:endParaRPr sz="2400">
              <a:solidFill>
                <a:srgbClr val="575757"/>
              </a:solidFill>
              <a:latin typeface="Corbel"/>
              <a:ea typeface="Corbel"/>
              <a:cs typeface="Corbel"/>
              <a:sym typeface="Corbel"/>
            </a:endParaRPr>
          </a:p>
          <a:p>
            <a:pPr indent="0" lvl="0" marL="457200" marR="0" rtl="0" algn="l">
              <a:lnSpc>
                <a:spcPct val="100000"/>
              </a:lnSpc>
              <a:spcBef>
                <a:spcPts val="0"/>
              </a:spcBef>
              <a:spcAft>
                <a:spcPts val="0"/>
              </a:spcAft>
              <a:buNone/>
            </a:pPr>
            <a:r>
              <a:t/>
            </a:r>
            <a:endParaRPr sz="2400">
              <a:solidFill>
                <a:srgbClr val="575757"/>
              </a:solidFill>
              <a:latin typeface="Corbel"/>
              <a:ea typeface="Corbel"/>
              <a:cs typeface="Corbel"/>
              <a:sym typeface="Corbel"/>
            </a:endParaRPr>
          </a:p>
          <a:p>
            <a:pPr indent="-323850" lvl="0" marL="285750" marR="0" rtl="0" algn="l">
              <a:lnSpc>
                <a:spcPct val="100000"/>
              </a:lnSpc>
              <a:spcBef>
                <a:spcPts val="0"/>
              </a:spcBef>
              <a:spcAft>
                <a:spcPts val="0"/>
              </a:spcAft>
              <a:buClr>
                <a:srgbClr val="000000"/>
              </a:buClr>
              <a:buSzPts val="2400"/>
              <a:buFont typeface="Arial"/>
              <a:buChar char="•"/>
            </a:pPr>
            <a:r>
              <a:rPr lang="fr-FR" sz="2400">
                <a:solidFill>
                  <a:srgbClr val="575757"/>
                </a:solidFill>
                <a:latin typeface="Corbel"/>
                <a:ea typeface="Corbel"/>
                <a:cs typeface="Corbel"/>
                <a:sym typeface="Corbel"/>
              </a:rPr>
              <a:t>Il gruppo che presenta non può reagire alle suggerimenti ma deve semplicemente rispondere con </a:t>
            </a:r>
            <a:r>
              <a:rPr b="1" i="0" lang="fr-FR" sz="2400" u="none" cap="none" strike="noStrike">
                <a:solidFill>
                  <a:schemeClr val="accent6"/>
                </a:solidFill>
                <a:latin typeface="Corbel"/>
                <a:ea typeface="Corbel"/>
                <a:cs typeface="Corbel"/>
                <a:sym typeface="Corbel"/>
              </a:rPr>
              <a:t>« </a:t>
            </a:r>
            <a:r>
              <a:rPr b="1" lang="fr-FR" sz="2400">
                <a:solidFill>
                  <a:schemeClr val="accent6"/>
                </a:solidFill>
                <a:latin typeface="Corbel"/>
                <a:ea typeface="Corbel"/>
                <a:cs typeface="Corbel"/>
                <a:sym typeface="Corbel"/>
              </a:rPr>
              <a:t>Grazie</a:t>
            </a:r>
            <a:r>
              <a:rPr b="1" i="0" lang="fr-FR" sz="2400" u="none" cap="none" strike="noStrike">
                <a:solidFill>
                  <a:schemeClr val="accent6"/>
                </a:solidFill>
                <a:latin typeface="Corbel"/>
                <a:ea typeface="Corbel"/>
                <a:cs typeface="Corbel"/>
                <a:sym typeface="Corbel"/>
              </a:rPr>
              <a:t>»</a:t>
            </a:r>
            <a:endParaRPr b="0" i="0" sz="2400" u="none" cap="none" strike="noStrike">
              <a:solidFill>
                <a:schemeClr val="accent6"/>
              </a:solidFill>
              <a:latin typeface="Corbel"/>
              <a:ea typeface="Corbel"/>
              <a:cs typeface="Corbel"/>
              <a:sym typeface="Corbe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75757"/>
              </a:solidFill>
              <a:latin typeface="Corbel"/>
              <a:ea typeface="Corbel"/>
              <a:cs typeface="Corbel"/>
              <a:sym typeface="Corbe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2" name="Google Shape;2082;g27a9b27c1c2_0_26"/>
          <p:cNvGrpSpPr/>
          <p:nvPr/>
        </p:nvGrpSpPr>
        <p:grpSpPr>
          <a:xfrm>
            <a:off x="1197091" y="377874"/>
            <a:ext cx="4025902" cy="689822"/>
            <a:chOff x="9898899" y="275279"/>
            <a:chExt cx="1903500" cy="951610"/>
          </a:xfrm>
        </p:grpSpPr>
        <p:sp>
          <p:nvSpPr>
            <p:cNvPr id="2083" name="Google Shape;2083;g27a9b27c1c2_0_26"/>
            <p:cNvSpPr/>
            <p:nvPr/>
          </p:nvSpPr>
          <p:spPr>
            <a:xfrm>
              <a:off x="9898899" y="275289"/>
              <a:ext cx="1903500" cy="951600"/>
            </a:xfrm>
            <a:prstGeom prst="roundRect">
              <a:avLst>
                <a:gd fmla="val 10000" name="adj"/>
              </a:avLst>
            </a:prstGeom>
            <a:solidFill>
              <a:srgbClr val="F69E0D"/>
            </a:solidFill>
            <a:ln cap="flat" cmpd="sng" w="38100">
              <a:solidFill>
                <a:schemeClr val="lt1"/>
              </a:solidFill>
              <a:prstDash val="solid"/>
              <a:round/>
              <a:headEnd len="sm" w="sm" type="none"/>
              <a:tailEnd len="sm" w="sm" type="none"/>
            </a:ln>
            <a:effectLst>
              <a:outerShdw blurRad="40000" rotWithShape="0" dir="5400000" dist="20000">
                <a:srgbClr val="000000">
                  <a:alpha val="3608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g27a9b27c1c2_0_26"/>
            <p:cNvSpPr txBox="1"/>
            <p:nvPr/>
          </p:nvSpPr>
          <p:spPr>
            <a:xfrm>
              <a:off x="9926776" y="275279"/>
              <a:ext cx="1847700" cy="771600"/>
            </a:xfrm>
            <a:prstGeom prst="rect">
              <a:avLst/>
            </a:prstGeom>
            <a:noFill/>
            <a:ln>
              <a:noFill/>
            </a:ln>
          </p:spPr>
          <p:txBody>
            <a:bodyPr anchorCtr="0" anchor="ctr" bIns="30475" lIns="45700" spcFirstLastPara="1" rIns="45700" wrap="square" tIns="30475">
              <a:noAutofit/>
            </a:bodyPr>
            <a:lstStyle/>
            <a:p>
              <a:pPr indent="0" lvl="0" marL="0" marR="0" rtl="0" algn="l">
                <a:lnSpc>
                  <a:spcPct val="90000"/>
                </a:lnSpc>
                <a:spcBef>
                  <a:spcPts val="0"/>
                </a:spcBef>
                <a:spcAft>
                  <a:spcPts val="0"/>
                </a:spcAft>
                <a:buClr>
                  <a:srgbClr val="000000"/>
                </a:buClr>
                <a:buSzPts val="2400"/>
                <a:buFont typeface="Arial"/>
                <a:buNone/>
              </a:pPr>
              <a:r>
                <a:rPr b="1" lang="fr-FR" sz="3300">
                  <a:solidFill>
                    <a:schemeClr val="lt1"/>
                  </a:solidFill>
                  <a:latin typeface="Corbel"/>
                  <a:ea typeface="Corbel"/>
                  <a:cs typeface="Corbel"/>
                  <a:sym typeface="Corbel"/>
                </a:rPr>
                <a:t>Presentazione orale</a:t>
              </a:r>
              <a:endParaRPr b="0" i="0" sz="3300" u="none" cap="none" strike="noStrike">
                <a:solidFill>
                  <a:schemeClr val="lt1"/>
                </a:solidFill>
                <a:latin typeface="Corbel"/>
                <a:ea typeface="Corbel"/>
                <a:cs typeface="Corbel"/>
                <a:sym typeface="Corbe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8" name="Shape 2088"/>
        <p:cNvGrpSpPr/>
        <p:nvPr/>
      </p:nvGrpSpPr>
      <p:grpSpPr>
        <a:xfrm>
          <a:off x="0" y="0"/>
          <a:ext cx="0" cy="0"/>
          <a:chOff x="0" y="0"/>
          <a:chExt cx="0" cy="0"/>
        </a:xfrm>
      </p:grpSpPr>
      <p:sp>
        <p:nvSpPr>
          <p:cNvPr id="2089" name="Google Shape;2089;g27a9b27c1c2_0_33"/>
          <p:cNvSpPr txBox="1"/>
          <p:nvPr/>
        </p:nvSpPr>
        <p:spPr>
          <a:xfrm>
            <a:off x="1065975" y="377325"/>
            <a:ext cx="11631300" cy="200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t/>
            </a:r>
            <a:endParaRPr b="1" i="0" sz="1300" u="none" cap="none" strike="noStrike">
              <a:solidFill>
                <a:srgbClr val="000000"/>
              </a:solidFill>
              <a:latin typeface="Corbel"/>
              <a:ea typeface="Corbel"/>
              <a:cs typeface="Corbel"/>
              <a:sym typeface="Corbel"/>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2090" name="Google Shape;2090;g27a9b27c1c2_0_33"/>
          <p:cNvPicPr preferRelativeResize="0"/>
          <p:nvPr/>
        </p:nvPicPr>
        <p:blipFill rotWithShape="1">
          <a:blip r:embed="rId3">
            <a:alphaModFix/>
          </a:blip>
          <a:srcRect b="0" l="0" r="0" t="0"/>
          <a:stretch/>
        </p:blipFill>
        <p:spPr>
          <a:xfrm rot="5400000">
            <a:off x="954825" y="335126"/>
            <a:ext cx="4101701" cy="5764149"/>
          </a:xfrm>
          <a:prstGeom prst="rect">
            <a:avLst/>
          </a:prstGeom>
          <a:noFill/>
          <a:ln>
            <a:noFill/>
          </a:ln>
        </p:spPr>
      </p:pic>
      <p:pic>
        <p:nvPicPr>
          <p:cNvPr id="2091" name="Google Shape;2091;g27a9b27c1c2_0_33"/>
          <p:cNvPicPr preferRelativeResize="0"/>
          <p:nvPr/>
        </p:nvPicPr>
        <p:blipFill rotWithShape="1">
          <a:blip r:embed="rId4">
            <a:alphaModFix/>
          </a:blip>
          <a:srcRect b="0" l="0" r="0" t="0"/>
          <a:stretch/>
        </p:blipFill>
        <p:spPr>
          <a:xfrm rot="5400000">
            <a:off x="7168174" y="1577124"/>
            <a:ext cx="3843275" cy="5457676"/>
          </a:xfrm>
          <a:prstGeom prst="rect">
            <a:avLst/>
          </a:prstGeom>
          <a:noFill/>
          <a:ln>
            <a:noFill/>
          </a:ln>
        </p:spPr>
      </p:pic>
      <p:sp>
        <p:nvSpPr>
          <p:cNvPr id="2092" name="Google Shape;2092;g27a9b27c1c2_0_33"/>
          <p:cNvSpPr txBox="1"/>
          <p:nvPr/>
        </p:nvSpPr>
        <p:spPr>
          <a:xfrm>
            <a:off x="339175" y="6169025"/>
            <a:ext cx="8426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orbel"/>
                <a:ea typeface="Corbel"/>
                <a:cs typeface="Corbel"/>
                <a:sym typeface="Corbel"/>
              </a:rPr>
              <a:t>→ </a:t>
            </a:r>
            <a:r>
              <a:rPr lang="fr-FR">
                <a:solidFill>
                  <a:schemeClr val="dk1"/>
                </a:solidFill>
                <a:latin typeface="Corbel"/>
                <a:ea typeface="Corbel"/>
                <a:cs typeface="Corbel"/>
                <a:sym typeface="Corbel"/>
              </a:rPr>
              <a:t>Schede consultabili  su </a:t>
            </a:r>
            <a:r>
              <a:rPr lang="fr-FR" u="sng">
                <a:solidFill>
                  <a:schemeClr val="hlink"/>
                </a:solidFill>
                <a:latin typeface="Corbel"/>
                <a:ea typeface="Corbel"/>
                <a:cs typeface="Corbel"/>
                <a:sym typeface="Corbel"/>
                <a:hlinkClick r:id="rId5"/>
              </a:rPr>
              <a:t>https://www.clickson.eu/it/pacchetto-per-facilitatori</a:t>
            </a:r>
            <a:r>
              <a:rPr b="0" i="0" lang="fr-FR" sz="1400" u="none" cap="none" strike="noStrike">
                <a:solidFill>
                  <a:schemeClr val="accent1"/>
                </a:solidFill>
                <a:latin typeface="Corbel"/>
                <a:ea typeface="Corbel"/>
                <a:cs typeface="Corbel"/>
                <a:sym typeface="Corbel"/>
              </a:rPr>
              <a:t>  </a:t>
            </a:r>
            <a:r>
              <a:rPr lang="fr-FR">
                <a:solidFill>
                  <a:schemeClr val="dk1"/>
                </a:solidFill>
                <a:latin typeface="Corbel"/>
                <a:ea typeface="Corbel"/>
                <a:cs typeface="Corbel"/>
                <a:sym typeface="Corbel"/>
              </a:rPr>
              <a:t>alla fine di </a:t>
            </a:r>
            <a:r>
              <a:rPr b="0" i="0" lang="fr-FR" sz="1400" u="none" cap="none" strike="noStrike">
                <a:solidFill>
                  <a:schemeClr val="dk1"/>
                </a:solidFill>
                <a:latin typeface="Corbel"/>
                <a:ea typeface="Corbel"/>
                <a:cs typeface="Corbel"/>
                <a:sym typeface="Corbel"/>
              </a:rPr>
              <a:t>“</a:t>
            </a:r>
            <a:r>
              <a:rPr i="1" lang="fr-FR">
                <a:solidFill>
                  <a:schemeClr val="dk1"/>
                </a:solidFill>
                <a:latin typeface="Corbel"/>
                <a:ea typeface="Corbel"/>
                <a:cs typeface="Corbel"/>
                <a:sym typeface="Corbel"/>
              </a:rPr>
              <a:t>Handbook</a:t>
            </a:r>
            <a:r>
              <a:rPr b="0" i="0" lang="fr-FR" sz="1400" u="none" cap="none" strike="noStrike">
                <a:solidFill>
                  <a:schemeClr val="dk1"/>
                </a:solidFill>
                <a:latin typeface="Corbel"/>
                <a:ea typeface="Corbel"/>
                <a:cs typeface="Corbel"/>
                <a:sym typeface="Corbel"/>
              </a:rPr>
              <a:t>”</a:t>
            </a:r>
            <a:endParaRPr b="0" i="0" sz="1400" u="none" cap="none" strike="noStrike">
              <a:solidFill>
                <a:schemeClr val="dk1"/>
              </a:solidFill>
              <a:latin typeface="Corbel"/>
              <a:ea typeface="Corbel"/>
              <a:cs typeface="Corbel"/>
              <a:sym typeface="Corbel"/>
            </a:endParaRPr>
          </a:p>
        </p:txBody>
      </p:sp>
      <p:sp>
        <p:nvSpPr>
          <p:cNvPr id="2093" name="Google Shape;2093;g27a9b27c1c2_0_33"/>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Step 2 - Per colncludere la sessione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g27a9b27c1c2_0_41"/>
          <p:cNvSpPr txBox="1"/>
          <p:nvPr/>
        </p:nvSpPr>
        <p:spPr>
          <a:xfrm>
            <a:off x="522350" y="1138625"/>
            <a:ext cx="9747900" cy="531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914400" marR="0" rtl="0" algn="l">
              <a:lnSpc>
                <a:spcPct val="115000"/>
              </a:lnSpc>
              <a:spcBef>
                <a:spcPts val="1200"/>
              </a:spcBef>
              <a:spcAft>
                <a:spcPts val="0"/>
              </a:spcAft>
              <a:buClr>
                <a:srgbClr val="000000"/>
              </a:buClr>
              <a:buSzPts val="2200"/>
              <a:buFont typeface="Arial"/>
              <a:buNone/>
            </a:pPr>
            <a:r>
              <a:rPr b="1" i="0" lang="fr-FR" sz="2200" u="none" cap="none" strike="noStrike">
                <a:solidFill>
                  <a:srgbClr val="000000"/>
                </a:solidFill>
                <a:latin typeface="Calibri"/>
                <a:ea typeface="Calibri"/>
                <a:cs typeface="Calibri"/>
                <a:sym typeface="Calibri"/>
              </a:rPr>
              <a:t>    </a:t>
            </a:r>
            <a:r>
              <a:rPr b="1" lang="fr-FR" sz="2200">
                <a:latin typeface="Calibri"/>
                <a:ea typeface="Calibri"/>
                <a:cs typeface="Calibri"/>
                <a:sym typeface="Calibri"/>
              </a:rPr>
              <a:t>Scrivi l'elenco delle azioni da integrare nel piano d'azione.</a:t>
            </a:r>
            <a:endParaRPr b="1" i="0" sz="17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100"/>
              <a:buFont typeface="Arial"/>
              <a:buNone/>
            </a:pPr>
            <a:r>
              <a:rPr b="1" i="0" lang="fr-FR" sz="2100" u="none" cap="none" strike="noStrike">
                <a:solidFill>
                  <a:srgbClr val="000000"/>
                </a:solidFill>
                <a:latin typeface="Calibri"/>
                <a:ea typeface="Calibri"/>
                <a:cs typeface="Calibri"/>
                <a:sym typeface="Calibri"/>
              </a:rPr>
              <a:t>&gt;</a:t>
            </a:r>
            <a:r>
              <a:rPr b="1" i="0" lang="fr-FR" sz="2100" u="none" cap="none" strike="noStrike">
                <a:solidFill>
                  <a:srgbClr val="4A86E8"/>
                </a:solidFill>
                <a:latin typeface="Calibri"/>
                <a:ea typeface="Calibri"/>
                <a:cs typeface="Calibri"/>
                <a:sym typeface="Calibri"/>
              </a:rPr>
              <a:t>Ripeti l</a:t>
            </a:r>
            <a:r>
              <a:rPr b="1" lang="fr-FR" sz="2100">
                <a:solidFill>
                  <a:srgbClr val="4A86E8"/>
                </a:solidFill>
                <a:latin typeface="Calibri"/>
                <a:ea typeface="Calibri"/>
                <a:cs typeface="Calibri"/>
                <a:sym typeface="Calibri"/>
              </a:rPr>
              <a:t>o step</a:t>
            </a:r>
            <a:r>
              <a:rPr b="1" i="0" lang="fr-FR" sz="2100" u="none" cap="none" strike="noStrike">
                <a:solidFill>
                  <a:srgbClr val="4A86E8"/>
                </a:solidFill>
                <a:latin typeface="Calibri"/>
                <a:ea typeface="Calibri"/>
                <a:cs typeface="Calibri"/>
                <a:sym typeface="Calibri"/>
              </a:rPr>
              <a:t> 2.</a:t>
            </a:r>
            <a:endParaRPr b="1" i="0" sz="2100" u="none" cap="none" strike="noStrike">
              <a:solidFill>
                <a:srgbClr val="4A86E8"/>
              </a:solidFill>
              <a:latin typeface="Calibri"/>
              <a:ea typeface="Calibri"/>
              <a:cs typeface="Calibri"/>
              <a:sym typeface="Calibri"/>
            </a:endParaRPr>
          </a:p>
          <a:p>
            <a:pPr indent="-361950" lvl="0" marL="1371600" marR="0" rtl="0" algn="l">
              <a:lnSpc>
                <a:spcPct val="115000"/>
              </a:lnSpc>
              <a:spcBef>
                <a:spcPts val="1200"/>
              </a:spcBef>
              <a:spcAft>
                <a:spcPts val="0"/>
              </a:spcAft>
              <a:buClr>
                <a:schemeClr val="dk2"/>
              </a:buClr>
              <a:buSzPts val="2100"/>
              <a:buFont typeface="Calibri"/>
              <a:buChar char="●"/>
            </a:pPr>
            <a:r>
              <a:rPr b="1" lang="fr-FR" sz="2100">
                <a:solidFill>
                  <a:schemeClr val="dk2"/>
                </a:solidFill>
                <a:latin typeface="Calibri"/>
                <a:ea typeface="Calibri"/>
                <a:cs typeface="Calibri"/>
                <a:sym typeface="Calibri"/>
              </a:rPr>
              <a:t>Opzioni</a:t>
            </a:r>
            <a:endParaRPr sz="2100">
              <a:latin typeface="Calibri"/>
              <a:ea typeface="Calibri"/>
              <a:cs typeface="Calibri"/>
              <a:sym typeface="Calibri"/>
            </a:endParaRPr>
          </a:p>
          <a:p>
            <a:pPr indent="-361950" lvl="1" marL="1828800" marR="0" rtl="0" algn="l">
              <a:lnSpc>
                <a:spcPct val="115000"/>
              </a:lnSpc>
              <a:spcBef>
                <a:spcPts val="0"/>
              </a:spcBef>
              <a:spcAft>
                <a:spcPts val="0"/>
              </a:spcAft>
              <a:buSzPts val="2100"/>
              <a:buFont typeface="Calibri"/>
              <a:buChar char="○"/>
            </a:pPr>
            <a:r>
              <a:rPr b="1" lang="fr-FR" sz="2100">
                <a:latin typeface="Calibri"/>
                <a:ea typeface="Calibri"/>
                <a:cs typeface="Calibri"/>
                <a:sym typeface="Calibri"/>
              </a:rPr>
              <a:t>Senza la fase di prototipazione</a:t>
            </a:r>
            <a:r>
              <a:rPr lang="fr-FR" sz="2100">
                <a:latin typeface="Calibri"/>
                <a:ea typeface="Calibri"/>
                <a:cs typeface="Calibri"/>
                <a:sym typeface="Calibri"/>
              </a:rPr>
              <a:t> (tutta la classe o sottogruppi)</a:t>
            </a:r>
            <a:endParaRPr sz="2100">
              <a:latin typeface="Calibri"/>
              <a:ea typeface="Calibri"/>
              <a:cs typeface="Calibri"/>
              <a:sym typeface="Calibri"/>
            </a:endParaRPr>
          </a:p>
          <a:p>
            <a:pPr indent="-361950" lvl="1" marL="1828800" marR="0" rtl="0" algn="l">
              <a:lnSpc>
                <a:spcPct val="115000"/>
              </a:lnSpc>
              <a:spcBef>
                <a:spcPts val="0"/>
              </a:spcBef>
              <a:spcAft>
                <a:spcPts val="0"/>
              </a:spcAft>
              <a:buSzPts val="2100"/>
              <a:buFont typeface="Calibri"/>
              <a:buChar char="○"/>
            </a:pPr>
            <a:r>
              <a:rPr lang="fr-FR" sz="2100">
                <a:latin typeface="Calibri"/>
                <a:ea typeface="Calibri"/>
                <a:cs typeface="Calibri"/>
                <a:sym typeface="Calibri"/>
              </a:rPr>
              <a:t>solo </a:t>
            </a:r>
            <a:r>
              <a:rPr b="1" lang="fr-FR" sz="2100">
                <a:latin typeface="Calibri"/>
                <a:ea typeface="Calibri"/>
                <a:cs typeface="Calibri"/>
                <a:sym typeface="Calibri"/>
              </a:rPr>
              <a:t>soluzioni proposte + classificazione </a:t>
            </a:r>
            <a:r>
              <a:rPr lang="fr-FR" sz="2100">
                <a:latin typeface="Calibri"/>
                <a:ea typeface="Calibri"/>
                <a:cs typeface="Calibri"/>
                <a:sym typeface="Calibri"/>
              </a:rPr>
              <a:t>(tutta la classe)</a:t>
            </a:r>
            <a:endParaRPr sz="2100">
              <a:latin typeface="Calibri"/>
              <a:ea typeface="Calibri"/>
              <a:cs typeface="Calibri"/>
              <a:sym typeface="Calibri"/>
            </a:endParaRPr>
          </a:p>
          <a:p>
            <a:pPr indent="-361950" lvl="1" marL="1828800" marR="0" rtl="0" algn="l">
              <a:lnSpc>
                <a:spcPct val="115000"/>
              </a:lnSpc>
              <a:spcBef>
                <a:spcPts val="0"/>
              </a:spcBef>
              <a:spcAft>
                <a:spcPts val="0"/>
              </a:spcAft>
              <a:buSzPts val="2100"/>
              <a:buFont typeface="Calibri"/>
              <a:buChar char="○"/>
            </a:pPr>
            <a:r>
              <a:rPr b="1" lang="fr-FR" sz="2100">
                <a:latin typeface="Calibri"/>
                <a:ea typeface="Calibri"/>
                <a:cs typeface="Calibri"/>
                <a:sym typeface="Calibri"/>
              </a:rPr>
              <a:t>Tutti i passaggi</a:t>
            </a:r>
            <a:r>
              <a:rPr lang="fr-FR" sz="2100">
                <a:latin typeface="Calibri"/>
                <a:ea typeface="Calibri"/>
                <a:cs typeface="Calibri"/>
                <a:sym typeface="Calibri"/>
              </a:rPr>
              <a:t> possono essere ripetuti se il tempo e l'interesse lo permettono (sottogruppi)</a:t>
            </a:r>
            <a:endParaRPr sz="2100">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100"/>
              <a:buFont typeface="Arial"/>
              <a:buNone/>
            </a:pPr>
            <a:r>
              <a:rPr b="1" i="0" lang="fr-FR" sz="2100" u="none" cap="none" strike="noStrike">
                <a:solidFill>
                  <a:srgbClr val="000000"/>
                </a:solidFill>
                <a:latin typeface="Calibri"/>
                <a:ea typeface="Calibri"/>
                <a:cs typeface="Calibri"/>
                <a:sym typeface="Calibri"/>
              </a:rPr>
              <a:t>&gt; </a:t>
            </a:r>
            <a:r>
              <a:rPr b="1" lang="fr-FR" sz="2100">
                <a:solidFill>
                  <a:srgbClr val="4A86E8"/>
                </a:solidFill>
                <a:latin typeface="Calibri"/>
                <a:ea typeface="Calibri"/>
                <a:cs typeface="Calibri"/>
                <a:sym typeface="Calibri"/>
              </a:rPr>
              <a:t>C</a:t>
            </a:r>
            <a:r>
              <a:rPr b="1" i="0" lang="fr-FR" sz="2100" u="none" cap="none" strike="noStrike">
                <a:solidFill>
                  <a:srgbClr val="4A86E8"/>
                </a:solidFill>
                <a:latin typeface="Calibri"/>
                <a:ea typeface="Calibri"/>
                <a:cs typeface="Calibri"/>
                <a:sym typeface="Calibri"/>
              </a:rPr>
              <a:t>o-costru</a:t>
            </a:r>
            <a:r>
              <a:rPr b="1" lang="fr-FR" sz="2100">
                <a:solidFill>
                  <a:srgbClr val="4A86E8"/>
                </a:solidFill>
                <a:latin typeface="Calibri"/>
                <a:ea typeface="Calibri"/>
                <a:cs typeface="Calibri"/>
                <a:sym typeface="Calibri"/>
              </a:rPr>
              <a:t>z</a:t>
            </a:r>
            <a:r>
              <a:rPr b="1" i="0" lang="fr-FR" sz="2100" u="none" cap="none" strike="noStrike">
                <a:solidFill>
                  <a:srgbClr val="4A86E8"/>
                </a:solidFill>
                <a:latin typeface="Calibri"/>
                <a:ea typeface="Calibri"/>
                <a:cs typeface="Calibri"/>
                <a:sym typeface="Calibri"/>
              </a:rPr>
              <a:t>ione</a:t>
            </a:r>
            <a:r>
              <a:rPr b="1" i="0" lang="fr-FR" sz="2100" u="none" cap="none" strike="noStrike">
                <a:solidFill>
                  <a:srgbClr val="000000"/>
                </a:solidFill>
                <a:latin typeface="Calibri"/>
                <a:ea typeface="Calibri"/>
                <a:cs typeface="Calibri"/>
                <a:sym typeface="Calibri"/>
              </a:rPr>
              <a:t> </a:t>
            </a:r>
            <a:r>
              <a:rPr lang="fr-FR" sz="2100">
                <a:latin typeface="Calibri"/>
                <a:ea typeface="Calibri"/>
                <a:cs typeface="Calibri"/>
                <a:sym typeface="Calibri"/>
              </a:rPr>
              <a:t>con il coinvolgimento del personale competente o di un esperto</a:t>
            </a:r>
            <a:endParaRPr b="0" i="0" sz="2100" u="none" cap="none" strike="noStrike">
              <a:solidFill>
                <a:srgbClr val="000000"/>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100"/>
              <a:buFont typeface="Arial"/>
              <a:buNone/>
            </a:pPr>
            <a:r>
              <a:rPr b="1" i="0" lang="fr-FR" sz="2100" u="none" cap="none" strike="noStrike">
                <a:solidFill>
                  <a:srgbClr val="000000"/>
                </a:solidFill>
                <a:latin typeface="Calibri"/>
                <a:ea typeface="Calibri"/>
                <a:cs typeface="Calibri"/>
                <a:sym typeface="Calibri"/>
              </a:rPr>
              <a:t>&gt; </a:t>
            </a:r>
            <a:r>
              <a:rPr b="1" lang="fr-FR" sz="2100">
                <a:solidFill>
                  <a:srgbClr val="4A86E8"/>
                </a:solidFill>
                <a:latin typeface="Calibri"/>
                <a:ea typeface="Calibri"/>
                <a:cs typeface="Calibri"/>
                <a:sym typeface="Calibri"/>
              </a:rPr>
              <a:t>Scegli</a:t>
            </a:r>
            <a:r>
              <a:rPr b="1" i="0" lang="fr-FR" sz="2100" u="none" cap="none" strike="noStrike">
                <a:solidFill>
                  <a:srgbClr val="4A86E8"/>
                </a:solidFill>
                <a:latin typeface="Calibri"/>
                <a:ea typeface="Calibri"/>
                <a:cs typeface="Calibri"/>
                <a:sym typeface="Calibri"/>
              </a:rPr>
              <a:t> 10 a</a:t>
            </a:r>
            <a:r>
              <a:rPr b="1" lang="fr-FR" sz="2100">
                <a:solidFill>
                  <a:srgbClr val="4A86E8"/>
                </a:solidFill>
                <a:latin typeface="Calibri"/>
                <a:ea typeface="Calibri"/>
                <a:cs typeface="Calibri"/>
                <a:sym typeface="Calibri"/>
              </a:rPr>
              <a:t>z</a:t>
            </a:r>
            <a:r>
              <a:rPr b="1" i="0" lang="fr-FR" sz="2100" u="none" cap="none" strike="noStrike">
                <a:solidFill>
                  <a:srgbClr val="4A86E8"/>
                </a:solidFill>
                <a:latin typeface="Calibri"/>
                <a:ea typeface="Calibri"/>
                <a:cs typeface="Calibri"/>
                <a:sym typeface="Calibri"/>
              </a:rPr>
              <a:t>ion</a:t>
            </a:r>
            <a:r>
              <a:rPr b="1" lang="fr-FR" sz="2100">
                <a:solidFill>
                  <a:srgbClr val="4A86E8"/>
                </a:solidFill>
                <a:latin typeface="Calibri"/>
                <a:ea typeface="Calibri"/>
                <a:cs typeface="Calibri"/>
                <a:sym typeface="Calibri"/>
              </a:rPr>
              <a:t>i</a:t>
            </a:r>
            <a:r>
              <a:rPr b="1" i="0" lang="fr-FR" sz="2100" u="none" cap="none" strike="noStrike">
                <a:solidFill>
                  <a:srgbClr val="000000"/>
                </a:solidFill>
                <a:latin typeface="Calibri"/>
                <a:ea typeface="Calibri"/>
                <a:cs typeface="Calibri"/>
                <a:sym typeface="Calibri"/>
              </a:rPr>
              <a:t> (2 /categoria di emissione)</a:t>
            </a:r>
            <a:br>
              <a:rPr b="1" i="0" lang="fr-FR" sz="1700" u="none" cap="none" strike="noStrike">
                <a:solidFill>
                  <a:srgbClr val="000000"/>
                </a:solidFill>
                <a:latin typeface="Calibri"/>
                <a:ea typeface="Calibri"/>
                <a:cs typeface="Calibri"/>
                <a:sym typeface="Calibri"/>
              </a:rPr>
            </a:br>
            <a:r>
              <a:rPr b="1" i="0" lang="fr-FR" sz="2100" u="none" cap="none" strike="noStrike">
                <a:solidFill>
                  <a:srgbClr val="000000"/>
                </a:solidFill>
                <a:latin typeface="Calibri"/>
                <a:ea typeface="Calibri"/>
                <a:cs typeface="Calibri"/>
                <a:sym typeface="Calibri"/>
              </a:rPr>
              <a:t>&gt; </a:t>
            </a:r>
            <a:r>
              <a:rPr b="1" lang="fr-FR" sz="2100">
                <a:latin typeface="Calibri"/>
                <a:ea typeface="Calibri"/>
                <a:cs typeface="Calibri"/>
                <a:sym typeface="Calibri"/>
              </a:rPr>
              <a:t>Non trascurare gli "elementi minori", poiché queste azioni facili </a:t>
            </a:r>
            <a:r>
              <a:rPr b="1" lang="fr-FR" sz="2100">
                <a:solidFill>
                  <a:schemeClr val="dk1"/>
                </a:solidFill>
                <a:latin typeface="Calibri"/>
                <a:ea typeface="Calibri"/>
                <a:cs typeface="Calibri"/>
                <a:sym typeface="Calibri"/>
              </a:rPr>
              <a:t>= </a:t>
            </a:r>
            <a:r>
              <a:rPr b="1" lang="fr-FR" sz="2100">
                <a:latin typeface="Calibri"/>
                <a:ea typeface="Calibri"/>
                <a:cs typeface="Calibri"/>
                <a:sym typeface="Calibri"/>
              </a:rPr>
              <a:t>promuovono la dinamica complessiva del gruppo.</a:t>
            </a:r>
            <a:endParaRPr b="0" i="0" sz="1500" u="none" cap="none" strike="noStrike">
              <a:solidFill>
                <a:srgbClr val="000000"/>
              </a:solidFill>
              <a:latin typeface="Calibri"/>
              <a:ea typeface="Calibri"/>
              <a:cs typeface="Calibri"/>
              <a:sym typeface="Calibri"/>
            </a:endParaRPr>
          </a:p>
        </p:txBody>
      </p:sp>
      <p:sp>
        <p:nvSpPr>
          <p:cNvPr id="2099" name="Google Shape;2099;g27a9b27c1c2_0_41"/>
          <p:cNvSpPr/>
          <p:nvPr/>
        </p:nvSpPr>
        <p:spPr>
          <a:xfrm>
            <a:off x="1095250" y="1617600"/>
            <a:ext cx="522300" cy="40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g27a9b27c1c2_0_41"/>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Step 3 - Disegnare un piano d'azione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g2791adbf6b7_5_1643"/>
          <p:cNvSpPr txBox="1"/>
          <p:nvPr/>
        </p:nvSpPr>
        <p:spPr>
          <a:xfrm>
            <a:off x="1331951" y="794375"/>
            <a:ext cx="4367400" cy="101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g2791adbf6b7_5_1643"/>
          <p:cNvSpPr txBox="1"/>
          <p:nvPr/>
        </p:nvSpPr>
        <p:spPr>
          <a:xfrm>
            <a:off x="5226826" y="5468313"/>
            <a:ext cx="271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212121"/>
              </a:solidFill>
              <a:latin typeface="Corbel"/>
              <a:ea typeface="Corbel"/>
              <a:cs typeface="Corbel"/>
              <a:sym typeface="Corbel"/>
            </a:endParaRPr>
          </a:p>
        </p:txBody>
      </p:sp>
      <p:pic>
        <p:nvPicPr>
          <p:cNvPr id="1690" name="Google Shape;1690;g2791adbf6b7_5_1643"/>
          <p:cNvPicPr preferRelativeResize="0"/>
          <p:nvPr/>
        </p:nvPicPr>
        <p:blipFill rotWithShape="1">
          <a:blip r:embed="rId3">
            <a:alphaModFix/>
          </a:blip>
          <a:srcRect b="0" l="0" r="0" t="0"/>
          <a:stretch/>
        </p:blipFill>
        <p:spPr>
          <a:xfrm>
            <a:off x="8744400" y="3571200"/>
            <a:ext cx="3913201" cy="3913201"/>
          </a:xfrm>
          <a:prstGeom prst="rect">
            <a:avLst/>
          </a:prstGeom>
          <a:noFill/>
          <a:ln>
            <a:noFill/>
          </a:ln>
        </p:spPr>
      </p:pic>
      <p:sp>
        <p:nvSpPr>
          <p:cNvPr id="1691" name="Google Shape;1691;g2791adbf6b7_5_1643"/>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fr-FR"/>
              <a:t>Piano d’azione</a:t>
            </a:r>
            <a:endParaRPr/>
          </a:p>
        </p:txBody>
      </p:sp>
      <p:sp>
        <p:nvSpPr>
          <p:cNvPr id="1692" name="Google Shape;1692;g2791adbf6b7_5_1643"/>
          <p:cNvSpPr txBox="1"/>
          <p:nvPr>
            <p:ph idx="1" type="subTitle"/>
          </p:nvPr>
        </p:nvSpPr>
        <p:spPr>
          <a:xfrm>
            <a:off x="1585025" y="3239750"/>
            <a:ext cx="8268000" cy="1711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chemeClr val="dk2"/>
              </a:buClr>
              <a:buSzPts val="2400"/>
              <a:buFont typeface="Corbel"/>
              <a:buAutoNum type="arabicPeriod"/>
            </a:pPr>
            <a:r>
              <a:rPr lang="fr-FR"/>
              <a:t>Le nostre azioni individuali fanno la differenza</a:t>
            </a:r>
            <a:endParaRPr/>
          </a:p>
          <a:p>
            <a:pPr indent="0" lvl="0" marL="45720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Clr>
                <a:schemeClr val="dk2"/>
              </a:buClr>
              <a:buSzPts val="2400"/>
              <a:buFont typeface="Corbel"/>
              <a:buAutoNum type="arabicPeriod"/>
            </a:pPr>
            <a:r>
              <a:rPr lang="fr-FR"/>
              <a:t>Quali sono le leve per l'azione collettiva?</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2800"/>
              <a:buNone/>
            </a:pPr>
            <a:r>
              <a:t/>
            </a:r>
            <a:endParaRPr/>
          </a:p>
          <a:p>
            <a:pPr indent="0" lvl="0" marL="9144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a:p>
            <a:pPr indent="0" lvl="0" marL="457200" rtl="0" algn="l">
              <a:lnSpc>
                <a:spcPct val="100000"/>
              </a:lnSpc>
              <a:spcBef>
                <a:spcPts val="0"/>
              </a:spcBef>
              <a:spcAft>
                <a:spcPts val="0"/>
              </a:spcAft>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4" name="Shape 2104"/>
        <p:cNvGrpSpPr/>
        <p:nvPr/>
      </p:nvGrpSpPr>
      <p:grpSpPr>
        <a:xfrm>
          <a:off x="0" y="0"/>
          <a:ext cx="0" cy="0"/>
          <a:chOff x="0" y="0"/>
          <a:chExt cx="0" cy="0"/>
        </a:xfrm>
      </p:grpSpPr>
      <p:sp>
        <p:nvSpPr>
          <p:cNvPr id="2105" name="Google Shape;2105;g27a9b27c1c2_0_47"/>
          <p:cNvSpPr/>
          <p:nvPr/>
        </p:nvSpPr>
        <p:spPr>
          <a:xfrm>
            <a:off x="2935325" y="5267175"/>
            <a:ext cx="8780100" cy="1126200"/>
          </a:xfrm>
          <a:prstGeom prst="roundRect">
            <a:avLst>
              <a:gd fmla="val 10000" name="adj"/>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fr-FR">
                <a:latin typeface="Corbel"/>
                <a:ea typeface="Corbel"/>
                <a:cs typeface="Corbel"/>
                <a:sym typeface="Corbel"/>
              </a:rPr>
              <a:t>Stilare la versione finalizzata del piano d'azione (preparazione della fase 5)</a:t>
            </a:r>
            <a:endParaRPr b="1">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1" lang="fr-FR">
                <a:latin typeface="Corbel"/>
                <a:ea typeface="Corbel"/>
                <a:cs typeface="Corbel"/>
                <a:sym typeface="Corbel"/>
              </a:rPr>
              <a:t>Fare approvare il piano d'azione dal preside e dal personale della scuola</a:t>
            </a:r>
            <a:endParaRPr b="1">
              <a:latin typeface="Corbel"/>
              <a:ea typeface="Corbel"/>
              <a:cs typeface="Corbel"/>
              <a:sym typeface="Corbel"/>
            </a:endParaRPr>
          </a:p>
        </p:txBody>
      </p:sp>
      <p:sp>
        <p:nvSpPr>
          <p:cNvPr descr="Coche" id="2106" name="Google Shape;2106;g27a9b27c1c2_0_47"/>
          <p:cNvSpPr/>
          <p:nvPr/>
        </p:nvSpPr>
        <p:spPr>
          <a:xfrm>
            <a:off x="922985" y="1387968"/>
            <a:ext cx="634500" cy="6339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Crayon" id="2107" name="Google Shape;2107;g27a9b27c1c2_0_47"/>
          <p:cNvSpPr/>
          <p:nvPr/>
        </p:nvSpPr>
        <p:spPr>
          <a:xfrm>
            <a:off x="2226190" y="2652185"/>
            <a:ext cx="444900" cy="4821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Liste de contrôle" id="2108" name="Google Shape;2108;g27a9b27c1c2_0_47"/>
          <p:cNvSpPr/>
          <p:nvPr/>
        </p:nvSpPr>
        <p:spPr>
          <a:xfrm>
            <a:off x="840850" y="4251585"/>
            <a:ext cx="634500" cy="63390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Enseignant" id="2109" name="Google Shape;2109;g27a9b27c1c2_0_47"/>
          <p:cNvSpPr/>
          <p:nvPr/>
        </p:nvSpPr>
        <p:spPr>
          <a:xfrm>
            <a:off x="2131314" y="5360923"/>
            <a:ext cx="634500" cy="6339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g27a9b27c1c2_0_47"/>
          <p:cNvSpPr/>
          <p:nvPr/>
        </p:nvSpPr>
        <p:spPr>
          <a:xfrm>
            <a:off x="1824975" y="1341751"/>
            <a:ext cx="9890400" cy="680100"/>
          </a:xfrm>
          <a:prstGeom prst="roundRect">
            <a:avLst>
              <a:gd fmla="val 10000" name="adj"/>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1"/>
                </a:solidFill>
                <a:latin typeface="Corbel"/>
                <a:ea typeface="Corbel"/>
                <a:cs typeface="Corbel"/>
                <a:sym typeface="Corbel"/>
              </a:rPr>
              <a:t>Valutazione del piano d'azione</a:t>
            </a:r>
            <a:endParaRPr b="0" i="0" sz="1400" u="none" cap="none" strike="noStrike">
              <a:solidFill>
                <a:srgbClr val="000000"/>
              </a:solidFill>
              <a:latin typeface="Arial"/>
              <a:ea typeface="Arial"/>
              <a:cs typeface="Arial"/>
              <a:sym typeface="Arial"/>
            </a:endParaRPr>
          </a:p>
        </p:txBody>
      </p:sp>
      <p:sp>
        <p:nvSpPr>
          <p:cNvPr id="2111" name="Google Shape;2111;g27a9b27c1c2_0_47"/>
          <p:cNvSpPr/>
          <p:nvPr/>
        </p:nvSpPr>
        <p:spPr>
          <a:xfrm>
            <a:off x="2935325" y="2180500"/>
            <a:ext cx="8780100" cy="1923900"/>
          </a:xfrm>
          <a:prstGeom prst="roundRect">
            <a:avLst>
              <a:gd fmla="val 10000" name="adj"/>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lang="fr-FR" sz="1900">
                <a:latin typeface="Corbel"/>
                <a:ea typeface="Corbel"/>
                <a:cs typeface="Corbel"/>
                <a:sym typeface="Corbel"/>
              </a:rPr>
              <a:t>Establish action sheet </a:t>
            </a:r>
            <a:br>
              <a:rPr b="1" i="0" lang="fr-FR" sz="1900" u="none" cap="none" strike="noStrike">
                <a:solidFill>
                  <a:srgbClr val="000000"/>
                </a:solidFill>
                <a:latin typeface="Corbel"/>
                <a:ea typeface="Corbel"/>
                <a:cs typeface="Corbel"/>
                <a:sym typeface="Corbel"/>
              </a:rPr>
            </a:br>
            <a:endParaRPr b="1" i="0" sz="19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rbel"/>
                <a:ea typeface="Corbel"/>
                <a:cs typeface="Corbel"/>
                <a:sym typeface="Corbel"/>
              </a:rPr>
              <a:t>→ </a:t>
            </a:r>
            <a:r>
              <a:rPr lang="fr-FR">
                <a:latin typeface="Corbel"/>
                <a:ea typeface="Corbel"/>
                <a:cs typeface="Corbel"/>
                <a:sym typeface="Corbel"/>
              </a:rPr>
              <a:t>Creazione di un calendario / Definizione di bisogni, risorse, ecc.</a:t>
            </a:r>
            <a:endParaRPr>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lang="fr-FR">
                <a:latin typeface="Corbel"/>
                <a:ea typeface="Corbel"/>
                <a:cs typeface="Corbel"/>
                <a:sym typeface="Corbel"/>
              </a:rPr>
              <a:t>→ Discussioni / riunioni</a:t>
            </a:r>
            <a:endParaRPr>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lang="fr-FR">
                <a:latin typeface="Corbel"/>
                <a:ea typeface="Corbel"/>
                <a:cs typeface="Corbel"/>
                <a:sym typeface="Corbel"/>
              </a:rPr>
              <a:t>→ Obiettivi di riduzione quantificati</a:t>
            </a:r>
            <a:endParaRPr>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lang="fr-FR">
                <a:latin typeface="Corbel"/>
                <a:ea typeface="Corbel"/>
                <a:cs typeface="Corbel"/>
                <a:sym typeface="Corbel"/>
              </a:rPr>
              <a:t>→ Prevedere il follow-up delle azion</a:t>
            </a:r>
            <a:endParaRPr>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orbel"/>
                <a:ea typeface="Corbel"/>
                <a:cs typeface="Corbel"/>
                <a:sym typeface="Corbel"/>
              </a:rPr>
              <a:t>→ Schede consultabili  su https://www.clickson.eu/it/pacchetto-per-facilitatori  alla fine di “Handbook”</a:t>
            </a:r>
            <a:endParaRPr b="0" i="0" sz="1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2112" name="Google Shape;2112;g27a9b27c1c2_0_47"/>
          <p:cNvSpPr/>
          <p:nvPr/>
        </p:nvSpPr>
        <p:spPr>
          <a:xfrm>
            <a:off x="1824975" y="4276025"/>
            <a:ext cx="9890400" cy="585000"/>
          </a:xfrm>
          <a:prstGeom prst="roundRect">
            <a:avLst>
              <a:gd fmla="val 10000" name="adj"/>
            </a:avLst>
          </a:prstGeom>
          <a:solidFill>
            <a:srgbClr val="F2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chemeClr val="dk1"/>
                </a:solidFill>
                <a:latin typeface="Corbel"/>
                <a:ea typeface="Corbel"/>
                <a:cs typeface="Corbel"/>
                <a:sym typeface="Corbel"/>
              </a:rPr>
              <a:t>Valida</a:t>
            </a:r>
            <a:r>
              <a:rPr b="1" lang="fr-FR" sz="2400">
                <a:solidFill>
                  <a:schemeClr val="dk1"/>
                </a:solidFill>
                <a:latin typeface="Corbel"/>
                <a:ea typeface="Corbel"/>
                <a:cs typeface="Corbel"/>
                <a:sym typeface="Corbel"/>
              </a:rPr>
              <a:t>zione </a:t>
            </a:r>
            <a:r>
              <a:rPr b="1" lang="fr-FR" sz="2400">
                <a:solidFill>
                  <a:schemeClr val="dk1"/>
                </a:solidFill>
                <a:latin typeface="Corbel"/>
                <a:ea typeface="Corbel"/>
                <a:cs typeface="Corbel"/>
                <a:sym typeface="Corbel"/>
              </a:rPr>
              <a:t>del piano d'azione</a:t>
            </a:r>
            <a:endParaRPr b="0" i="0" sz="1400" u="none" cap="none" strike="noStrike">
              <a:solidFill>
                <a:srgbClr val="000000"/>
              </a:solidFill>
              <a:latin typeface="Arial"/>
              <a:ea typeface="Arial"/>
              <a:cs typeface="Arial"/>
              <a:sym typeface="Arial"/>
            </a:endParaRPr>
          </a:p>
        </p:txBody>
      </p:sp>
      <p:pic>
        <p:nvPicPr>
          <p:cNvPr id="2113" name="Google Shape;2113;g27a9b27c1c2_0_47"/>
          <p:cNvPicPr preferRelativeResize="0"/>
          <p:nvPr/>
        </p:nvPicPr>
        <p:blipFill rotWithShape="1">
          <a:blip r:embed="rId7">
            <a:alphaModFix/>
          </a:blip>
          <a:srcRect b="0" l="0" r="0" t="0"/>
          <a:stretch/>
        </p:blipFill>
        <p:spPr>
          <a:xfrm rot="6153106">
            <a:off x="9537488" y="1219603"/>
            <a:ext cx="1972797" cy="2772397"/>
          </a:xfrm>
          <a:prstGeom prst="rect">
            <a:avLst/>
          </a:prstGeom>
          <a:noFill/>
          <a:ln>
            <a:noFill/>
          </a:ln>
        </p:spPr>
      </p:pic>
      <p:sp>
        <p:nvSpPr>
          <p:cNvPr id="2114" name="Google Shape;2114;g27a9b27c1c2_0_47"/>
          <p:cNvSpPr txBox="1"/>
          <p:nvPr>
            <p:ph type="title"/>
          </p:nvPr>
        </p:nvSpPr>
        <p:spPr>
          <a:xfrm>
            <a:off x="1007601" y="102675"/>
            <a:ext cx="98904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sz="2700"/>
              <a:t>Step 4 - Valutazione di fattibilità e convalida del piano d'azione</a:t>
            </a:r>
            <a:endParaRPr sz="27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8" name="Shape 2118"/>
        <p:cNvGrpSpPr/>
        <p:nvPr/>
      </p:nvGrpSpPr>
      <p:grpSpPr>
        <a:xfrm>
          <a:off x="0" y="0"/>
          <a:ext cx="0" cy="0"/>
          <a:chOff x="0" y="0"/>
          <a:chExt cx="0" cy="0"/>
        </a:xfrm>
      </p:grpSpPr>
      <p:sp>
        <p:nvSpPr>
          <p:cNvPr id="2119" name="Google Shape;2119;ge152e93128_0_154"/>
          <p:cNvSpPr txBox="1"/>
          <p:nvPr>
            <p:ph idx="4294967295" type="body"/>
          </p:nvPr>
        </p:nvSpPr>
        <p:spPr>
          <a:xfrm>
            <a:off x="323529" y="332482"/>
            <a:ext cx="11573100" cy="724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400"/>
              <a:buNone/>
            </a:pPr>
            <a:r>
              <a:rPr lang="fr-FR" sz="3600">
                <a:solidFill>
                  <a:srgbClr val="434343"/>
                </a:solidFill>
                <a:latin typeface="Corbel"/>
                <a:ea typeface="Corbel"/>
                <a:cs typeface="Corbel"/>
                <a:sym typeface="Corbel"/>
              </a:rPr>
              <a:t>Sviluppare un piano d'azione con la soluzione</a:t>
            </a:r>
            <a:endParaRPr/>
          </a:p>
        </p:txBody>
      </p:sp>
      <p:sp>
        <p:nvSpPr>
          <p:cNvPr id="2120" name="Google Shape;2120;ge152e93128_0_154"/>
          <p:cNvSpPr txBox="1"/>
          <p:nvPr/>
        </p:nvSpPr>
        <p:spPr>
          <a:xfrm>
            <a:off x="1137075" y="1305450"/>
            <a:ext cx="11169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999999"/>
                </a:solidFill>
                <a:latin typeface="Corbel"/>
                <a:ea typeface="Corbel"/>
                <a:cs typeface="Corbel"/>
                <a:sym typeface="Corbel"/>
              </a:rPr>
              <a:t>Sfida</a:t>
            </a:r>
            <a:endParaRPr b="0" i="0" sz="1400" u="none" cap="none" strike="noStrike">
              <a:solidFill>
                <a:srgbClr val="000000"/>
              </a:solidFill>
              <a:latin typeface="Arial"/>
              <a:ea typeface="Arial"/>
              <a:cs typeface="Arial"/>
              <a:sym typeface="Arial"/>
            </a:endParaRPr>
          </a:p>
        </p:txBody>
      </p:sp>
      <p:sp>
        <p:nvSpPr>
          <p:cNvPr id="2121" name="Google Shape;2121;ge152e93128_0_154"/>
          <p:cNvSpPr/>
          <p:nvPr/>
        </p:nvSpPr>
        <p:spPr>
          <a:xfrm>
            <a:off x="1137075" y="1677571"/>
            <a:ext cx="5124300" cy="706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ge152e93128_0_154"/>
          <p:cNvSpPr txBox="1"/>
          <p:nvPr/>
        </p:nvSpPr>
        <p:spPr>
          <a:xfrm>
            <a:off x="6482859" y="1331543"/>
            <a:ext cx="15852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999999"/>
                </a:solidFill>
                <a:latin typeface="Corbel"/>
                <a:ea typeface="Corbel"/>
                <a:cs typeface="Corbel"/>
                <a:sym typeface="Corbel"/>
              </a:rPr>
              <a:t>Prototipo</a:t>
            </a:r>
            <a:endParaRPr b="0" i="0" sz="1400" u="none" cap="none" strike="noStrike">
              <a:solidFill>
                <a:srgbClr val="000000"/>
              </a:solidFill>
              <a:latin typeface="Arial"/>
              <a:ea typeface="Arial"/>
              <a:cs typeface="Arial"/>
              <a:sym typeface="Arial"/>
            </a:endParaRPr>
          </a:p>
        </p:txBody>
      </p:sp>
      <p:sp>
        <p:nvSpPr>
          <p:cNvPr id="2123" name="Google Shape;2123;ge152e93128_0_154"/>
          <p:cNvSpPr/>
          <p:nvPr/>
        </p:nvSpPr>
        <p:spPr>
          <a:xfrm>
            <a:off x="6482859" y="1677571"/>
            <a:ext cx="4932600" cy="4906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ge152e93128_0_154"/>
          <p:cNvSpPr txBox="1"/>
          <p:nvPr/>
        </p:nvSpPr>
        <p:spPr>
          <a:xfrm>
            <a:off x="1137075" y="2417836"/>
            <a:ext cx="49326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fr-FR" sz="1400" u="none" cap="none" strike="noStrike">
                <a:solidFill>
                  <a:srgbClr val="999999"/>
                </a:solidFill>
                <a:latin typeface="Corbel"/>
                <a:ea typeface="Corbel"/>
                <a:cs typeface="Corbel"/>
                <a:sym typeface="Corbel"/>
              </a:rPr>
              <a:t>In cosa consiste l'idea?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400" u="none" cap="none" strike="noStrike">
              <a:solidFill>
                <a:srgbClr val="999999"/>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9999"/>
              </a:solidFill>
              <a:latin typeface="Corbel"/>
              <a:ea typeface="Corbel"/>
              <a:cs typeface="Corbel"/>
              <a:sym typeface="Corbel"/>
            </a:endParaRPr>
          </a:p>
        </p:txBody>
      </p:sp>
      <p:sp>
        <p:nvSpPr>
          <p:cNvPr id="2125" name="Google Shape;2125;ge152e93128_0_154"/>
          <p:cNvSpPr/>
          <p:nvPr/>
        </p:nvSpPr>
        <p:spPr>
          <a:xfrm>
            <a:off x="1137075" y="2789957"/>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ge152e93128_0_154"/>
          <p:cNvSpPr txBox="1"/>
          <p:nvPr/>
        </p:nvSpPr>
        <p:spPr>
          <a:xfrm>
            <a:off x="1137075" y="3814346"/>
            <a:ext cx="51243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fr-FR" sz="1400" u="none" cap="none" strike="noStrike">
                <a:solidFill>
                  <a:srgbClr val="999999"/>
                </a:solidFill>
                <a:latin typeface="Corbel"/>
                <a:ea typeface="Corbel"/>
                <a:cs typeface="Corbel"/>
                <a:sym typeface="Corbel"/>
              </a:rPr>
              <a:t>Chi aiuterà?</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400" u="none" cap="none" strike="noStrike">
              <a:solidFill>
                <a:srgbClr val="999999"/>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9999"/>
              </a:solidFill>
              <a:latin typeface="Corbel"/>
              <a:ea typeface="Corbel"/>
              <a:cs typeface="Corbel"/>
              <a:sym typeface="Corbel"/>
            </a:endParaRPr>
          </a:p>
        </p:txBody>
      </p:sp>
      <p:sp>
        <p:nvSpPr>
          <p:cNvPr id="2127" name="Google Shape;2127;ge152e93128_0_154"/>
          <p:cNvSpPr/>
          <p:nvPr/>
        </p:nvSpPr>
        <p:spPr>
          <a:xfrm>
            <a:off x="1137075" y="4186467"/>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ge152e93128_0_154"/>
          <p:cNvSpPr txBox="1"/>
          <p:nvPr/>
        </p:nvSpPr>
        <p:spPr>
          <a:xfrm>
            <a:off x="1137075" y="5210857"/>
            <a:ext cx="5124300" cy="4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fr-FR" sz="1400" u="none" cap="none" strike="noStrike">
                <a:solidFill>
                  <a:srgbClr val="999999"/>
                </a:solidFill>
                <a:latin typeface="Corbel"/>
                <a:ea typeface="Corbel"/>
                <a:cs typeface="Corbel"/>
                <a:sym typeface="Corbel"/>
              </a:rPr>
              <a:t>Cosa permetterà di ottenere?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400" u="none" cap="none" strike="noStrike">
              <a:solidFill>
                <a:srgbClr val="999999"/>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999999"/>
              </a:solidFill>
              <a:latin typeface="Corbel"/>
              <a:ea typeface="Corbel"/>
              <a:cs typeface="Corbel"/>
              <a:sym typeface="Corbel"/>
            </a:endParaRPr>
          </a:p>
        </p:txBody>
      </p:sp>
      <p:sp>
        <p:nvSpPr>
          <p:cNvPr id="2129" name="Google Shape;2129;ge152e93128_0_154"/>
          <p:cNvSpPr/>
          <p:nvPr/>
        </p:nvSpPr>
        <p:spPr>
          <a:xfrm>
            <a:off x="1137075" y="5582978"/>
            <a:ext cx="5124300" cy="1001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3" name="Shape 2133"/>
        <p:cNvGrpSpPr/>
        <p:nvPr/>
      </p:nvGrpSpPr>
      <p:grpSpPr>
        <a:xfrm>
          <a:off x="0" y="0"/>
          <a:ext cx="0" cy="0"/>
          <a:chOff x="0" y="0"/>
          <a:chExt cx="0" cy="0"/>
        </a:xfrm>
      </p:grpSpPr>
      <p:sp>
        <p:nvSpPr>
          <p:cNvPr id="2134" name="Google Shape;2134;g27a9b27c1c2_0_74"/>
          <p:cNvSpPr txBox="1"/>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fr-FR" sz="2800" u="none" cap="none" strike="noStrike">
                <a:solidFill>
                  <a:srgbClr val="44546A"/>
                </a:solidFill>
                <a:latin typeface="Corbel"/>
                <a:ea typeface="Corbel"/>
                <a:cs typeface="Corbel"/>
                <a:sym typeface="Corbel"/>
              </a:rPr>
              <a:t>Cr</a:t>
            </a:r>
            <a:r>
              <a:rPr b="1" lang="fr-FR" sz="2800">
                <a:solidFill>
                  <a:srgbClr val="44546A"/>
                </a:solidFill>
                <a:latin typeface="Corbel"/>
                <a:ea typeface="Corbel"/>
                <a:cs typeface="Corbel"/>
                <a:sym typeface="Corbel"/>
              </a:rPr>
              <a:t>e</a:t>
            </a:r>
            <a:r>
              <a:rPr b="1" i="0" lang="fr-FR" sz="2800" u="none" cap="none" strike="noStrike">
                <a:solidFill>
                  <a:srgbClr val="44546A"/>
                </a:solidFill>
                <a:latin typeface="Corbel"/>
                <a:ea typeface="Corbel"/>
                <a:cs typeface="Corbel"/>
                <a:sym typeface="Corbel"/>
              </a:rPr>
              <a:t>dit</a:t>
            </a:r>
            <a:r>
              <a:rPr b="1" lang="fr-FR" sz="2800">
                <a:solidFill>
                  <a:srgbClr val="44546A"/>
                </a:solidFill>
                <a:latin typeface="Corbel"/>
                <a:ea typeface="Corbel"/>
                <a:cs typeface="Corbel"/>
                <a:sym typeface="Corbel"/>
              </a:rPr>
              <a:t>i</a:t>
            </a:r>
            <a:endParaRPr b="1" i="0" sz="2400" u="none" cap="none" strike="noStrike">
              <a:solidFill>
                <a:srgbClr val="44546A"/>
              </a:solidFill>
              <a:latin typeface="Corbel"/>
              <a:ea typeface="Corbel"/>
              <a:cs typeface="Corbel"/>
              <a:sym typeface="Corbel"/>
            </a:endParaRPr>
          </a:p>
        </p:txBody>
      </p:sp>
      <p:sp>
        <p:nvSpPr>
          <p:cNvPr id="2135" name="Google Shape;2135;g27a9b27c1c2_0_74"/>
          <p:cNvSpPr txBox="1"/>
          <p:nvPr/>
        </p:nvSpPr>
        <p:spPr>
          <a:xfrm>
            <a:off x="984000" y="1701000"/>
            <a:ext cx="10351500" cy="46206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100000"/>
              </a:lnSpc>
              <a:spcBef>
                <a:spcPts val="300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Via Flaticons :</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Freepik</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Darius Dan</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Icon Pond</a:t>
            </a:r>
            <a:endParaRPr b="0" i="0" sz="1400" u="none" cap="none" strike="noStrike">
              <a:solidFill>
                <a:srgbClr val="000000"/>
              </a:solidFill>
              <a:latin typeface="Arial"/>
              <a:ea typeface="Arial"/>
              <a:cs typeface="Arial"/>
              <a:sym typeface="Aria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Flat Icons</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Maxim Basinski Premium</a:t>
            </a:r>
            <a:endParaRPr b="0" i="0" sz="1400" u="none" cap="none" strike="noStrike">
              <a:solidFill>
                <a:srgbClr val="000000"/>
              </a:solidFill>
              <a:latin typeface="Arial"/>
              <a:ea typeface="Arial"/>
              <a:cs typeface="Arial"/>
              <a:sym typeface="Aria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Smashicons</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IconFinder</a:t>
            </a:r>
            <a:endParaRPr b="1" i="0" sz="2000" u="none" cap="none" strike="noStrike">
              <a:solidFill>
                <a:srgbClr val="000000"/>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6" name="Shape 1696"/>
        <p:cNvGrpSpPr/>
        <p:nvPr/>
      </p:nvGrpSpPr>
      <p:grpSpPr>
        <a:xfrm>
          <a:off x="0" y="0"/>
          <a:ext cx="0" cy="0"/>
          <a:chOff x="0" y="0"/>
          <a:chExt cx="0" cy="0"/>
        </a:xfrm>
      </p:grpSpPr>
      <p:sp>
        <p:nvSpPr>
          <p:cNvPr id="1697" name="Google Shape;1697;g2791adbf6b7_5_2564"/>
          <p:cNvSpPr txBox="1"/>
          <p:nvPr/>
        </p:nvSpPr>
        <p:spPr>
          <a:xfrm>
            <a:off x="765564" y="1015023"/>
            <a:ext cx="9776100" cy="869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g2791adbf6b7_5_2564"/>
          <p:cNvSpPr txBox="1"/>
          <p:nvPr/>
        </p:nvSpPr>
        <p:spPr>
          <a:xfrm>
            <a:off x="1445602" y="5339419"/>
            <a:ext cx="3346500" cy="402300"/>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2000">
                <a:solidFill>
                  <a:srgbClr val="FFFFFF"/>
                </a:solidFill>
                <a:latin typeface="Corbel"/>
                <a:ea typeface="Corbel"/>
                <a:cs typeface="Corbel"/>
                <a:sym typeface="Corbel"/>
              </a:rPr>
              <a:t>Individually</a:t>
            </a:r>
            <a:endParaRPr b="0" i="0" sz="1400" u="none" cap="none" strike="noStrike">
              <a:solidFill>
                <a:srgbClr val="000000"/>
              </a:solidFill>
              <a:latin typeface="Arial"/>
              <a:ea typeface="Arial"/>
              <a:cs typeface="Arial"/>
              <a:sym typeface="Arial"/>
            </a:endParaRPr>
          </a:p>
        </p:txBody>
      </p:sp>
      <p:sp>
        <p:nvSpPr>
          <p:cNvPr id="1699" name="Google Shape;1699;g2791adbf6b7_5_2564"/>
          <p:cNvSpPr txBox="1"/>
          <p:nvPr/>
        </p:nvSpPr>
        <p:spPr>
          <a:xfrm>
            <a:off x="7081500" y="5369487"/>
            <a:ext cx="3384300" cy="402300"/>
          </a:xfrm>
          <a:prstGeom prst="rect">
            <a:avLst/>
          </a:prstGeom>
          <a:solidFill>
            <a:srgbClr val="C55A11"/>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2000">
                <a:solidFill>
                  <a:srgbClr val="FFFFFF"/>
                </a:solidFill>
                <a:latin typeface="Corbel"/>
                <a:ea typeface="Corbel"/>
                <a:cs typeface="Corbel"/>
                <a:sym typeface="Corbel"/>
              </a:rPr>
              <a:t>Collectively</a:t>
            </a:r>
            <a:endParaRPr b="0" i="0" sz="1400" u="none" cap="none" strike="noStrike">
              <a:solidFill>
                <a:srgbClr val="000000"/>
              </a:solidFill>
              <a:latin typeface="Arial"/>
              <a:ea typeface="Arial"/>
              <a:cs typeface="Arial"/>
              <a:sym typeface="Arial"/>
            </a:endParaRPr>
          </a:p>
        </p:txBody>
      </p:sp>
      <p:sp>
        <p:nvSpPr>
          <p:cNvPr id="1700" name="Google Shape;1700;g2791adbf6b7_5_2564"/>
          <p:cNvSpPr/>
          <p:nvPr/>
        </p:nvSpPr>
        <p:spPr>
          <a:xfrm>
            <a:off x="1776000" y="2631995"/>
            <a:ext cx="2160000" cy="2160000"/>
          </a:xfrm>
          <a:prstGeom prst="ellipse">
            <a:avLst/>
          </a:prstGeom>
          <a:solidFill>
            <a:srgbClr val="C55A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701" name="Google Shape;1701;g2791adbf6b7_5_2564"/>
          <p:cNvPicPr preferRelativeResize="0"/>
          <p:nvPr/>
        </p:nvPicPr>
        <p:blipFill rotWithShape="1">
          <a:blip r:embed="rId3">
            <a:alphaModFix/>
          </a:blip>
          <a:srcRect b="42937" l="33521" r="33521" t="24015"/>
          <a:stretch/>
        </p:blipFill>
        <p:spPr>
          <a:xfrm>
            <a:off x="1930500" y="2795049"/>
            <a:ext cx="1851000" cy="1833900"/>
          </a:xfrm>
          <a:prstGeom prst="ellipse">
            <a:avLst/>
          </a:prstGeom>
          <a:noFill/>
          <a:ln>
            <a:noFill/>
          </a:ln>
        </p:spPr>
      </p:pic>
      <p:sp>
        <p:nvSpPr>
          <p:cNvPr id="1702" name="Google Shape;1702;g2791adbf6b7_5_2564"/>
          <p:cNvSpPr/>
          <p:nvPr/>
        </p:nvSpPr>
        <p:spPr>
          <a:xfrm>
            <a:off x="6650708" y="1244572"/>
            <a:ext cx="3983700" cy="3822000"/>
          </a:xfrm>
          <a:prstGeom prst="ellipse">
            <a:avLst/>
          </a:prstGeom>
          <a:solidFill>
            <a:srgbClr val="08516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703" name="Google Shape;1703;g2791adbf6b7_5_2564"/>
          <p:cNvPicPr preferRelativeResize="0"/>
          <p:nvPr/>
        </p:nvPicPr>
        <p:blipFill rotWithShape="1">
          <a:blip r:embed="rId3">
            <a:alphaModFix/>
          </a:blip>
          <a:srcRect b="0" l="0" r="0" t="0"/>
          <a:stretch/>
        </p:blipFill>
        <p:spPr>
          <a:xfrm>
            <a:off x="6831500" y="1344100"/>
            <a:ext cx="3488749" cy="3447897"/>
          </a:xfrm>
          <a:prstGeom prst="rect">
            <a:avLst/>
          </a:prstGeom>
          <a:noFill/>
          <a:ln>
            <a:noFill/>
          </a:ln>
        </p:spPr>
      </p:pic>
      <p:sp>
        <p:nvSpPr>
          <p:cNvPr id="1704" name="Google Shape;1704;g2791adbf6b7_5_256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Che cosa possiamo fare</a:t>
            </a:r>
            <a:r>
              <a:rPr lang="fr-FR"/>
              <a:t> ?</a:t>
            </a:r>
            <a:endParaRPr sz="24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8"/>
                                        </p:tgtEl>
                                        <p:attrNameLst>
                                          <p:attrName>style.visibility</p:attrName>
                                        </p:attrNameLst>
                                      </p:cBhvr>
                                      <p:to>
                                        <p:strVal val="visible"/>
                                      </p:to>
                                    </p:set>
                                    <p:animEffect filter="fade" transition="in">
                                      <p:cBhvr>
                                        <p:cTn dur="1000"/>
                                        <p:tgtEl>
                                          <p:spTgt spid="1698"/>
                                        </p:tgtEl>
                                      </p:cBhvr>
                                    </p:animEffect>
                                  </p:childTnLst>
                                </p:cTn>
                              </p:par>
                              <p:par>
                                <p:cTn fill="hold" nodeType="withEffect" presetClass="entr" presetID="10" presetSubtype="0">
                                  <p:stCondLst>
                                    <p:cond delay="0"/>
                                  </p:stCondLst>
                                  <p:childTnLst>
                                    <p:set>
                                      <p:cBhvr>
                                        <p:cTn dur="1" fill="hold">
                                          <p:stCondLst>
                                            <p:cond delay="0"/>
                                          </p:stCondLst>
                                        </p:cTn>
                                        <p:tgtEl>
                                          <p:spTgt spid="1699"/>
                                        </p:tgtEl>
                                        <p:attrNameLst>
                                          <p:attrName>style.visibility</p:attrName>
                                        </p:attrNameLst>
                                      </p:cBhvr>
                                      <p:to>
                                        <p:strVal val="visible"/>
                                      </p:to>
                                    </p:set>
                                    <p:animEffect filter="fade" transition="in">
                                      <p:cBhvr>
                                        <p:cTn dur="1000"/>
                                        <p:tgtEl>
                                          <p:spTgt spid="1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sp>
        <p:nvSpPr>
          <p:cNvPr id="1709" name="Google Shape;1709;g2791adbf6b7_8_0"/>
          <p:cNvSpPr txBox="1"/>
          <p:nvPr/>
        </p:nvSpPr>
        <p:spPr>
          <a:xfrm>
            <a:off x="1445602" y="5339419"/>
            <a:ext cx="3346500" cy="402300"/>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2000">
                <a:solidFill>
                  <a:srgbClr val="FFFFFF"/>
                </a:solidFill>
                <a:latin typeface="Corbel"/>
                <a:ea typeface="Corbel"/>
                <a:cs typeface="Corbel"/>
                <a:sym typeface="Corbel"/>
              </a:rPr>
              <a:t>Individualmente</a:t>
            </a:r>
            <a:endParaRPr b="0" i="0" sz="1400" u="none" cap="none" strike="noStrike">
              <a:solidFill>
                <a:srgbClr val="000000"/>
              </a:solidFill>
              <a:latin typeface="Arial"/>
              <a:ea typeface="Arial"/>
              <a:cs typeface="Arial"/>
              <a:sym typeface="Arial"/>
            </a:endParaRPr>
          </a:p>
        </p:txBody>
      </p:sp>
      <p:sp>
        <p:nvSpPr>
          <p:cNvPr id="1710" name="Google Shape;1710;g2791adbf6b7_8_0"/>
          <p:cNvSpPr txBox="1"/>
          <p:nvPr/>
        </p:nvSpPr>
        <p:spPr>
          <a:xfrm>
            <a:off x="6096000" y="2793442"/>
            <a:ext cx="5184600" cy="2632200"/>
          </a:xfrm>
          <a:prstGeom prst="rect">
            <a:avLst/>
          </a:prstGeom>
          <a:solidFill>
            <a:srgbClr val="C55A11"/>
          </a:solidFill>
          <a:ln>
            <a:noFill/>
          </a:ln>
        </p:spPr>
        <p:txBody>
          <a:bodyPr anchorCtr="0" anchor="t" bIns="180000" lIns="180000" spcFirstLastPara="1" rIns="180000" wrap="square" tIns="180000">
            <a:noAutofit/>
          </a:bodyPr>
          <a:lstStyle/>
          <a:p>
            <a:pPr indent="0" lvl="0" marL="0" rtl="0" algn="ctr">
              <a:spcBef>
                <a:spcPts val="188"/>
              </a:spcBef>
              <a:spcAft>
                <a:spcPts val="0"/>
              </a:spcAft>
              <a:buClr>
                <a:srgbClr val="000000"/>
              </a:buClr>
              <a:buSzPts val="2800"/>
              <a:buFont typeface="Arial"/>
              <a:buNone/>
            </a:pPr>
            <a:r>
              <a:rPr b="1" lang="fr-FR" sz="2800">
                <a:solidFill>
                  <a:schemeClr val="lt1"/>
                </a:solidFill>
                <a:latin typeface="Corbel"/>
                <a:ea typeface="Corbel"/>
                <a:cs typeface="Corbel"/>
                <a:sym typeface="Corbel"/>
              </a:rPr>
              <a:t>Le misure intraprese dai singoli possono aiutare a ridurre la nostra carbon footprint tra il 25% e il 45%.*</a:t>
            </a:r>
            <a:endParaRPr b="1" sz="2800">
              <a:solidFill>
                <a:schemeClr val="lt1"/>
              </a:solidFill>
              <a:latin typeface="Corbel"/>
              <a:ea typeface="Corbel"/>
              <a:cs typeface="Corbel"/>
              <a:sym typeface="Corbel"/>
            </a:endParaRPr>
          </a:p>
          <a:p>
            <a:pPr indent="0" lvl="0" marL="0" rtl="0" algn="ctr">
              <a:spcBef>
                <a:spcPts val="188"/>
              </a:spcBef>
              <a:spcAft>
                <a:spcPts val="0"/>
              </a:spcAft>
              <a:buClr>
                <a:srgbClr val="000000"/>
              </a:buClr>
              <a:buSzPts val="2800"/>
              <a:buFont typeface="Arial"/>
              <a:buNone/>
            </a:pPr>
            <a:r>
              <a:t/>
            </a:r>
            <a:endParaRPr b="1" sz="2800">
              <a:solidFill>
                <a:schemeClr val="lt1"/>
              </a:solidFill>
              <a:latin typeface="Corbel"/>
              <a:ea typeface="Corbel"/>
              <a:cs typeface="Corbel"/>
              <a:sym typeface="Corbel"/>
            </a:endParaRPr>
          </a:p>
        </p:txBody>
      </p:sp>
      <p:sp>
        <p:nvSpPr>
          <p:cNvPr id="1711" name="Google Shape;1711;g2791adbf6b7_8_0"/>
          <p:cNvSpPr/>
          <p:nvPr/>
        </p:nvSpPr>
        <p:spPr>
          <a:xfrm>
            <a:off x="0" y="6550223"/>
            <a:ext cx="9006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Sources : Carbone 4</a:t>
            </a:r>
            <a:endParaRPr b="0" i="0" sz="1400" u="none" cap="none" strike="noStrike">
              <a:solidFill>
                <a:srgbClr val="000000"/>
              </a:solidFill>
              <a:latin typeface="Arial"/>
              <a:ea typeface="Arial"/>
              <a:cs typeface="Arial"/>
              <a:sym typeface="Arial"/>
            </a:endParaRPr>
          </a:p>
        </p:txBody>
      </p:sp>
      <p:sp>
        <p:nvSpPr>
          <p:cNvPr id="1712" name="Google Shape;1712;g2791adbf6b7_8_0"/>
          <p:cNvSpPr txBox="1"/>
          <p:nvPr/>
        </p:nvSpPr>
        <p:spPr>
          <a:xfrm>
            <a:off x="5092551" y="5829992"/>
            <a:ext cx="57858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1" lang="fr-FR" sz="1400" u="none" cap="none" strike="noStrike">
                <a:solidFill>
                  <a:schemeClr val="dk1"/>
                </a:solidFill>
                <a:latin typeface="Corbel"/>
                <a:ea typeface="Corbel"/>
                <a:cs typeface="Corbel"/>
                <a:sym typeface="Corbel"/>
              </a:rPr>
              <a:t>*</a:t>
            </a:r>
            <a:r>
              <a:rPr i="1" lang="fr-FR">
                <a:solidFill>
                  <a:schemeClr val="dk1"/>
                </a:solidFill>
                <a:latin typeface="Corbel"/>
                <a:ea typeface="Corbel"/>
                <a:cs typeface="Corbel"/>
                <a:sym typeface="Corbel"/>
              </a:rPr>
              <a:t>Font</a:t>
            </a:r>
            <a:r>
              <a:rPr b="0" i="1" lang="fr-FR" sz="1400" u="none" cap="none" strike="noStrike">
                <a:solidFill>
                  <a:schemeClr val="dk1"/>
                </a:solidFill>
                <a:latin typeface="Corbel"/>
                <a:ea typeface="Corbel"/>
                <a:cs typeface="Corbel"/>
                <a:sym typeface="Corbel"/>
              </a:rPr>
              <a:t>e : Publication </a:t>
            </a:r>
            <a:r>
              <a:rPr b="0" i="1" lang="fr-FR" sz="1400" u="sng" cap="none" strike="noStrike">
                <a:solidFill>
                  <a:schemeClr val="dk1"/>
                </a:solidFill>
                <a:latin typeface="Corbel"/>
                <a:ea typeface="Corbel"/>
                <a:cs typeface="Corbel"/>
                <a:sym typeface="Corbel"/>
              </a:rPr>
              <a:t>Faire sa part</a:t>
            </a:r>
            <a:r>
              <a:rPr b="0" i="1" lang="fr-FR" sz="1400" u="none" cap="none" strike="noStrike">
                <a:solidFill>
                  <a:schemeClr val="dk1"/>
                </a:solidFill>
                <a:latin typeface="Corbel"/>
                <a:ea typeface="Corbel"/>
                <a:cs typeface="Corbel"/>
                <a:sym typeface="Corbel"/>
              </a:rPr>
              <a:t>, Carbone 4, </a:t>
            </a:r>
            <a:r>
              <a:rPr i="1" lang="fr-FR">
                <a:solidFill>
                  <a:schemeClr val="dk1"/>
                </a:solidFill>
                <a:latin typeface="Corbel"/>
                <a:ea typeface="Corbel"/>
                <a:cs typeface="Corbel"/>
                <a:sym typeface="Corbel"/>
              </a:rPr>
              <a:t>June</a:t>
            </a:r>
            <a:r>
              <a:rPr b="0" i="1" lang="fr-FR" sz="1400" u="none" cap="none" strike="noStrike">
                <a:solidFill>
                  <a:schemeClr val="dk1"/>
                </a:solidFill>
                <a:latin typeface="Corbel"/>
                <a:ea typeface="Corbel"/>
                <a:cs typeface="Corbel"/>
                <a:sym typeface="Corbel"/>
              </a:rPr>
              <a:t> 2019</a:t>
            </a:r>
            <a:endParaRPr b="0" i="0" sz="1400" u="none" cap="none" strike="noStrike">
              <a:solidFill>
                <a:srgbClr val="000000"/>
              </a:solidFill>
              <a:latin typeface="Arial"/>
              <a:ea typeface="Arial"/>
              <a:cs typeface="Arial"/>
              <a:sym typeface="Arial"/>
            </a:endParaRPr>
          </a:p>
        </p:txBody>
      </p:sp>
      <p:sp>
        <p:nvSpPr>
          <p:cNvPr id="1713" name="Google Shape;1713;g2791adbf6b7_8_0"/>
          <p:cNvSpPr/>
          <p:nvPr/>
        </p:nvSpPr>
        <p:spPr>
          <a:xfrm>
            <a:off x="1794375" y="2605588"/>
            <a:ext cx="2160000" cy="2160000"/>
          </a:xfrm>
          <a:prstGeom prst="ellipse">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714" name="Google Shape;1714;g2791adbf6b7_8_0"/>
          <p:cNvPicPr preferRelativeResize="0"/>
          <p:nvPr/>
        </p:nvPicPr>
        <p:blipFill rotWithShape="1">
          <a:blip r:embed="rId3">
            <a:alphaModFix/>
          </a:blip>
          <a:srcRect b="42937" l="33521" r="33521" t="24015"/>
          <a:stretch/>
        </p:blipFill>
        <p:spPr>
          <a:xfrm>
            <a:off x="1930500" y="2795049"/>
            <a:ext cx="1851000" cy="1833900"/>
          </a:xfrm>
          <a:prstGeom prst="ellipse">
            <a:avLst/>
          </a:prstGeom>
          <a:noFill/>
          <a:ln>
            <a:noFill/>
          </a:ln>
        </p:spPr>
      </p:pic>
      <p:sp>
        <p:nvSpPr>
          <p:cNvPr id="1715" name="Google Shape;1715;g2791adbf6b7_8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t/>
            </a:r>
            <a:endParaRPr/>
          </a:p>
          <a:p>
            <a:pPr indent="0" lvl="0" marL="0" rtl="0" algn="l">
              <a:lnSpc>
                <a:spcPct val="100000"/>
              </a:lnSpc>
              <a:spcBef>
                <a:spcPts val="0"/>
              </a:spcBef>
              <a:spcAft>
                <a:spcPts val="0"/>
              </a:spcAft>
              <a:buSzPts val="1900"/>
              <a:buNone/>
            </a:pPr>
            <a:r>
              <a:rPr lang="fr-FR"/>
              <a:t>C</a:t>
            </a:r>
            <a:r>
              <a:rPr lang="fr-FR"/>
              <a:t>osa possiamo fare? </a:t>
            </a:r>
            <a:endParaRPr/>
          </a:p>
          <a:p>
            <a:pPr indent="0" lvl="0" marL="0" rtl="0" algn="l">
              <a:lnSpc>
                <a:spcPct val="100000"/>
              </a:lnSpc>
              <a:spcBef>
                <a:spcPts val="0"/>
              </a:spcBef>
              <a:spcAft>
                <a:spcPts val="0"/>
              </a:spcAft>
              <a:buSzPts val="19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9"/>
                                        </p:tgtEl>
                                        <p:attrNameLst>
                                          <p:attrName>style.visibility</p:attrName>
                                        </p:attrNameLst>
                                      </p:cBhvr>
                                      <p:to>
                                        <p:strVal val="visible"/>
                                      </p:to>
                                    </p:set>
                                    <p:animEffect filter="fade" transition="in">
                                      <p:cBhvr>
                                        <p:cTn dur="1000"/>
                                        <p:tgtEl>
                                          <p:spTgt spid="1709"/>
                                        </p:tgtEl>
                                      </p:cBhvr>
                                    </p:animEffect>
                                  </p:childTnLst>
                                </p:cTn>
                              </p:par>
                              <p:par>
                                <p:cTn fill="hold" nodeType="withEffect" presetClass="entr" presetID="10" presetSubtype="0">
                                  <p:stCondLst>
                                    <p:cond delay="0"/>
                                  </p:stCondLst>
                                  <p:childTnLst>
                                    <p:set>
                                      <p:cBhvr>
                                        <p:cTn dur="1" fill="hold">
                                          <p:stCondLst>
                                            <p:cond delay="0"/>
                                          </p:stCondLst>
                                        </p:cTn>
                                        <p:tgtEl>
                                          <p:spTgt spid="1710"/>
                                        </p:tgtEl>
                                        <p:attrNameLst>
                                          <p:attrName>style.visibility</p:attrName>
                                        </p:attrNameLst>
                                      </p:cBhvr>
                                      <p:to>
                                        <p:strVal val="visible"/>
                                      </p:to>
                                    </p:set>
                                    <p:animEffect filter="fade" transition="in">
                                      <p:cBhvr>
                                        <p:cTn dur="1000"/>
                                        <p:tgtEl>
                                          <p:spTgt spid="1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cxnSp>
        <p:nvCxnSpPr>
          <p:cNvPr id="1720" name="Google Shape;1720;g2791adbf6b7_9_0"/>
          <p:cNvCxnSpPr/>
          <p:nvPr/>
        </p:nvCxnSpPr>
        <p:spPr>
          <a:xfrm>
            <a:off x="2356911" y="4126751"/>
            <a:ext cx="0" cy="910500"/>
          </a:xfrm>
          <a:prstGeom prst="straightConnector1">
            <a:avLst/>
          </a:prstGeom>
          <a:noFill/>
          <a:ln cap="flat" cmpd="sng" w="38100">
            <a:solidFill>
              <a:srgbClr val="085160"/>
            </a:solidFill>
            <a:prstDash val="dot"/>
            <a:round/>
            <a:headEnd len="sm" w="sm" type="none"/>
            <a:tailEnd len="sm" w="sm" type="none"/>
          </a:ln>
        </p:spPr>
      </p:cxnSp>
      <p:sp>
        <p:nvSpPr>
          <p:cNvPr id="1721" name="Google Shape;1721;g2791adbf6b7_9_0"/>
          <p:cNvSpPr/>
          <p:nvPr/>
        </p:nvSpPr>
        <p:spPr>
          <a:xfrm flipH="1" rot="10800000">
            <a:off x="6064000" y="5949071"/>
            <a:ext cx="3224700" cy="626100"/>
          </a:xfrm>
          <a:prstGeom prst="curvedDownArrow">
            <a:avLst>
              <a:gd fmla="val 25000" name="adj1"/>
              <a:gd fmla="val 50000" name="adj2"/>
              <a:gd fmla="val 25000" name="adj3"/>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sp>
        <p:nvSpPr>
          <p:cNvPr id="1722" name="Google Shape;1722;g2791adbf6b7_9_0"/>
          <p:cNvSpPr txBox="1"/>
          <p:nvPr/>
        </p:nvSpPr>
        <p:spPr>
          <a:xfrm>
            <a:off x="771728" y="996012"/>
            <a:ext cx="9776100" cy="86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g2791adbf6b7_9_0"/>
          <p:cNvSpPr/>
          <p:nvPr/>
        </p:nvSpPr>
        <p:spPr>
          <a:xfrm>
            <a:off x="1608052" y="4756418"/>
            <a:ext cx="1560900" cy="15765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724" name="Google Shape;1724;g2791adbf6b7_9_0"/>
          <p:cNvSpPr/>
          <p:nvPr/>
        </p:nvSpPr>
        <p:spPr>
          <a:xfrm>
            <a:off x="4861007" y="4617794"/>
            <a:ext cx="1865700" cy="19392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725" name="Google Shape;1725;g2791adbf6b7_9_0"/>
          <p:cNvSpPr/>
          <p:nvPr/>
        </p:nvSpPr>
        <p:spPr>
          <a:xfrm>
            <a:off x="8710324" y="5122936"/>
            <a:ext cx="827700" cy="8691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726" name="Google Shape;1726;g2791adbf6b7_9_0"/>
          <p:cNvSpPr/>
          <p:nvPr/>
        </p:nvSpPr>
        <p:spPr>
          <a:xfrm>
            <a:off x="1284856" y="3755368"/>
            <a:ext cx="2144100" cy="584700"/>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sz="1800">
              <a:solidFill>
                <a:schemeClr val="lt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orbel"/>
                <a:ea typeface="Corbel"/>
                <a:cs typeface="Corbel"/>
                <a:sym typeface="Corbel"/>
              </a:rPr>
              <a:t>9,2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a:t>
            </a:r>
            <a:r>
              <a:rPr lang="fr-FR" sz="1800">
                <a:solidFill>
                  <a:schemeClr val="lt1"/>
                </a:solidFill>
                <a:latin typeface="Corbel"/>
                <a:ea typeface="Corbel"/>
                <a:cs typeface="Corbel"/>
                <a:sym typeface="Corbel"/>
              </a:rPr>
              <a:t>anno</a:t>
            </a:r>
            <a:r>
              <a:rPr lang="fr-FR" sz="1800">
                <a:solidFill>
                  <a:schemeClr val="lt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1727" name="Google Shape;1727;g2791adbf6b7_9_0"/>
          <p:cNvSpPr txBox="1"/>
          <p:nvPr/>
        </p:nvSpPr>
        <p:spPr>
          <a:xfrm>
            <a:off x="1755194" y="3099708"/>
            <a:ext cx="29010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1990</a:t>
            </a:r>
            <a:endParaRPr b="0" i="0" sz="1400" u="none" cap="none" strike="noStrike">
              <a:solidFill>
                <a:srgbClr val="000000"/>
              </a:solidFill>
              <a:latin typeface="Arial"/>
              <a:ea typeface="Arial"/>
              <a:cs typeface="Arial"/>
              <a:sym typeface="Arial"/>
            </a:endParaRPr>
          </a:p>
        </p:txBody>
      </p:sp>
      <p:sp>
        <p:nvSpPr>
          <p:cNvPr id="1728" name="Google Shape;1728;g2791adbf6b7_9_0"/>
          <p:cNvSpPr/>
          <p:nvPr/>
        </p:nvSpPr>
        <p:spPr>
          <a:xfrm>
            <a:off x="4656050" y="3755368"/>
            <a:ext cx="2188800" cy="584700"/>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orbel"/>
                <a:ea typeface="Corbel"/>
                <a:cs typeface="Corbel"/>
                <a:sym typeface="Corbel"/>
              </a:rPr>
              <a:t>7,8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a:t>
            </a:r>
            <a:r>
              <a:rPr lang="fr-FR" sz="1800">
                <a:solidFill>
                  <a:schemeClr val="lt1"/>
                </a:solidFill>
                <a:latin typeface="Corbel"/>
                <a:ea typeface="Corbel"/>
                <a:cs typeface="Corbel"/>
                <a:sym typeface="Corbel"/>
              </a:rPr>
              <a:t>anno</a:t>
            </a:r>
            <a:endParaRPr b="0" i="0" sz="1400" u="none" cap="none" strike="noStrike">
              <a:solidFill>
                <a:srgbClr val="000000"/>
              </a:solidFill>
              <a:latin typeface="Arial"/>
              <a:ea typeface="Arial"/>
              <a:cs typeface="Arial"/>
              <a:sym typeface="Arial"/>
            </a:endParaRPr>
          </a:p>
        </p:txBody>
      </p:sp>
      <p:sp>
        <p:nvSpPr>
          <p:cNvPr id="1729" name="Google Shape;1729;g2791adbf6b7_9_0"/>
          <p:cNvSpPr txBox="1"/>
          <p:nvPr/>
        </p:nvSpPr>
        <p:spPr>
          <a:xfrm>
            <a:off x="5171014" y="3068178"/>
            <a:ext cx="29010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2020</a:t>
            </a:r>
            <a:endParaRPr b="0" i="0" sz="1400" u="none" cap="none" strike="noStrike">
              <a:solidFill>
                <a:srgbClr val="000000"/>
              </a:solidFill>
              <a:latin typeface="Arial"/>
              <a:ea typeface="Arial"/>
              <a:cs typeface="Arial"/>
              <a:sym typeface="Arial"/>
            </a:endParaRPr>
          </a:p>
        </p:txBody>
      </p:sp>
      <p:sp>
        <p:nvSpPr>
          <p:cNvPr id="1730" name="Google Shape;1730;g2791adbf6b7_9_0"/>
          <p:cNvSpPr/>
          <p:nvPr/>
        </p:nvSpPr>
        <p:spPr>
          <a:xfrm>
            <a:off x="8014112" y="3834364"/>
            <a:ext cx="2188800" cy="584700"/>
          </a:xfrm>
          <a:prstGeom prst="roundRect">
            <a:avLst>
              <a:gd fmla="val 49167" name="adj"/>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orbel"/>
                <a:ea typeface="Corbel"/>
                <a:cs typeface="Corbel"/>
                <a:sym typeface="Corbel"/>
              </a:rPr>
              <a:t>2,2 tCO</a:t>
            </a:r>
            <a:r>
              <a:rPr b="0" baseline="-25000" i="0" lang="fr-FR" sz="1800" u="none" cap="none" strike="noStrike">
                <a:solidFill>
                  <a:schemeClr val="lt1"/>
                </a:solidFill>
                <a:latin typeface="Corbel"/>
                <a:ea typeface="Corbel"/>
                <a:cs typeface="Corbel"/>
                <a:sym typeface="Corbel"/>
              </a:rPr>
              <a:t>2</a:t>
            </a:r>
            <a:r>
              <a:rPr b="0" i="0" lang="fr-FR" sz="1800" u="none" cap="none" strike="noStrike">
                <a:solidFill>
                  <a:schemeClr val="lt1"/>
                </a:solidFill>
                <a:latin typeface="Corbel"/>
                <a:ea typeface="Corbel"/>
                <a:cs typeface="Corbel"/>
                <a:sym typeface="Corbel"/>
              </a:rPr>
              <a:t> eq / </a:t>
            </a:r>
            <a:r>
              <a:rPr lang="fr-FR" sz="1800">
                <a:solidFill>
                  <a:schemeClr val="lt1"/>
                </a:solidFill>
                <a:latin typeface="Corbel"/>
                <a:ea typeface="Corbel"/>
                <a:cs typeface="Corbel"/>
                <a:sym typeface="Corbel"/>
              </a:rPr>
              <a:t>anno</a:t>
            </a:r>
            <a:endParaRPr b="0" i="0" sz="1400" u="none" cap="none" strike="noStrike">
              <a:solidFill>
                <a:srgbClr val="000000"/>
              </a:solidFill>
              <a:latin typeface="Arial"/>
              <a:ea typeface="Arial"/>
              <a:cs typeface="Arial"/>
              <a:sym typeface="Arial"/>
            </a:endParaRPr>
          </a:p>
        </p:txBody>
      </p:sp>
      <p:sp>
        <p:nvSpPr>
          <p:cNvPr id="1731" name="Google Shape;1731;g2791adbf6b7_9_0"/>
          <p:cNvSpPr txBox="1"/>
          <p:nvPr/>
        </p:nvSpPr>
        <p:spPr>
          <a:xfrm>
            <a:off x="8515895" y="3128906"/>
            <a:ext cx="29010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fr-FR" sz="3200" u="none" cap="none" strike="noStrike">
                <a:solidFill>
                  <a:srgbClr val="085160"/>
                </a:solidFill>
                <a:latin typeface="Corbel"/>
                <a:ea typeface="Corbel"/>
                <a:cs typeface="Corbel"/>
                <a:sym typeface="Corbel"/>
              </a:rPr>
              <a:t>2050</a:t>
            </a:r>
            <a:endParaRPr b="0" i="0" sz="1400" u="none" cap="none" strike="noStrike">
              <a:solidFill>
                <a:srgbClr val="000000"/>
              </a:solidFill>
              <a:latin typeface="Arial"/>
              <a:ea typeface="Arial"/>
              <a:cs typeface="Arial"/>
              <a:sym typeface="Arial"/>
            </a:endParaRPr>
          </a:p>
        </p:txBody>
      </p:sp>
      <p:sp>
        <p:nvSpPr>
          <p:cNvPr id="1732" name="Google Shape;1732;g2791adbf6b7_9_0"/>
          <p:cNvSpPr/>
          <p:nvPr/>
        </p:nvSpPr>
        <p:spPr>
          <a:xfrm>
            <a:off x="2238671" y="2032670"/>
            <a:ext cx="6767400" cy="1067100"/>
          </a:xfrm>
          <a:prstGeom prst="curvedDownArrow">
            <a:avLst>
              <a:gd fmla="val 25000" name="adj1"/>
              <a:gd fmla="val 50000" name="adj2"/>
              <a:gd fmla="val 25000" name="adj3"/>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grpSp>
        <p:nvGrpSpPr>
          <p:cNvPr id="1733" name="Google Shape;1733;g2791adbf6b7_9_0"/>
          <p:cNvGrpSpPr/>
          <p:nvPr/>
        </p:nvGrpSpPr>
        <p:grpSpPr>
          <a:xfrm>
            <a:off x="6950544" y="5619225"/>
            <a:ext cx="1984990" cy="1124064"/>
            <a:chOff x="3545612" y="949754"/>
            <a:chExt cx="2541600" cy="1440000"/>
          </a:xfrm>
        </p:grpSpPr>
        <p:sp>
          <p:nvSpPr>
            <p:cNvPr id="1734" name="Google Shape;1734;g2791adbf6b7_9_0"/>
            <p:cNvSpPr/>
            <p:nvPr/>
          </p:nvSpPr>
          <p:spPr>
            <a:xfrm>
              <a:off x="3545612" y="949754"/>
              <a:ext cx="2541600" cy="144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735" name="Google Shape;1735;g2791adbf6b7_9_0"/>
            <p:cNvSpPr/>
            <p:nvPr/>
          </p:nvSpPr>
          <p:spPr>
            <a:xfrm>
              <a:off x="3888918" y="1570554"/>
              <a:ext cx="436800" cy="435900"/>
            </a:xfrm>
            <a:prstGeom prst="mathDivide">
              <a:avLst>
                <a:gd fmla="val 23520" name="adj1"/>
                <a:gd fmla="val 5880" name="adj2"/>
                <a:gd fmla="val 11760" name="adj3"/>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736" name="Google Shape;1736;g2791adbf6b7_9_0"/>
            <p:cNvSpPr txBox="1"/>
            <p:nvPr/>
          </p:nvSpPr>
          <p:spPr>
            <a:xfrm>
              <a:off x="4272698" y="1004039"/>
              <a:ext cx="1690200" cy="118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fr-FR" sz="5400" u="none" cap="none" strike="noStrike">
                  <a:solidFill>
                    <a:schemeClr val="lt1"/>
                  </a:solidFill>
                  <a:latin typeface="Corbel"/>
                  <a:ea typeface="Corbel"/>
                  <a:cs typeface="Corbel"/>
                  <a:sym typeface="Corbel"/>
                </a:rPr>
                <a:t>3,5</a:t>
              </a:r>
              <a:endParaRPr b="0" i="0" sz="1400" u="none" cap="none" strike="noStrike">
                <a:solidFill>
                  <a:srgbClr val="000000"/>
                </a:solidFill>
                <a:latin typeface="Arial"/>
                <a:ea typeface="Arial"/>
                <a:cs typeface="Arial"/>
                <a:sym typeface="Arial"/>
              </a:endParaRPr>
            </a:p>
          </p:txBody>
        </p:sp>
      </p:grpSp>
      <p:cxnSp>
        <p:nvCxnSpPr>
          <p:cNvPr id="1737" name="Google Shape;1737;g2791adbf6b7_9_0"/>
          <p:cNvCxnSpPr/>
          <p:nvPr/>
        </p:nvCxnSpPr>
        <p:spPr>
          <a:xfrm>
            <a:off x="5750419" y="3963863"/>
            <a:ext cx="0" cy="910500"/>
          </a:xfrm>
          <a:prstGeom prst="straightConnector1">
            <a:avLst/>
          </a:prstGeom>
          <a:noFill/>
          <a:ln cap="flat" cmpd="sng" w="38100">
            <a:solidFill>
              <a:srgbClr val="085160"/>
            </a:solidFill>
            <a:prstDash val="dot"/>
            <a:round/>
            <a:headEnd len="sm" w="sm" type="none"/>
            <a:tailEnd len="sm" w="sm" type="none"/>
          </a:ln>
        </p:spPr>
      </p:cxnSp>
      <p:cxnSp>
        <p:nvCxnSpPr>
          <p:cNvPr id="1738" name="Google Shape;1738;g2791adbf6b7_9_0"/>
          <p:cNvCxnSpPr/>
          <p:nvPr/>
        </p:nvCxnSpPr>
        <p:spPr>
          <a:xfrm>
            <a:off x="9130828" y="4235122"/>
            <a:ext cx="0" cy="910500"/>
          </a:xfrm>
          <a:prstGeom prst="straightConnector1">
            <a:avLst/>
          </a:prstGeom>
          <a:noFill/>
          <a:ln cap="flat" cmpd="sng" w="38100">
            <a:solidFill>
              <a:srgbClr val="085160"/>
            </a:solidFill>
            <a:prstDash val="dot"/>
            <a:round/>
            <a:headEnd len="sm" w="sm" type="none"/>
            <a:tailEnd len="sm" w="sm" type="none"/>
          </a:ln>
        </p:spPr>
      </p:cxnSp>
      <p:sp>
        <p:nvSpPr>
          <p:cNvPr id="1739" name="Google Shape;1739;g2791adbf6b7_9_0"/>
          <p:cNvSpPr txBox="1"/>
          <p:nvPr/>
        </p:nvSpPr>
        <p:spPr>
          <a:xfrm>
            <a:off x="8157039" y="1976177"/>
            <a:ext cx="20751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fr-FR" sz="1600">
                <a:solidFill>
                  <a:srgbClr val="085160"/>
                </a:solidFill>
                <a:latin typeface="Corbel"/>
                <a:ea typeface="Corbel"/>
                <a:cs typeface="Corbel"/>
                <a:sym typeface="Corbel"/>
              </a:rPr>
              <a:t>Carbon neutrality</a:t>
            </a:r>
            <a:endParaRPr b="0" i="0" sz="1400" u="none" cap="none" strike="noStrike">
              <a:solidFill>
                <a:srgbClr val="000000"/>
              </a:solidFill>
              <a:latin typeface="Arial"/>
              <a:ea typeface="Arial"/>
              <a:cs typeface="Arial"/>
              <a:sym typeface="Arial"/>
            </a:endParaRPr>
          </a:p>
        </p:txBody>
      </p:sp>
      <p:sp>
        <p:nvSpPr>
          <p:cNvPr id="1740" name="Google Shape;1740;g2791adbf6b7_9_0"/>
          <p:cNvSpPr/>
          <p:nvPr/>
        </p:nvSpPr>
        <p:spPr>
          <a:xfrm>
            <a:off x="0" y="6550223"/>
            <a:ext cx="9006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Sources : ONU et Rapport du Conseil Général de l’environnement et du développement durable. </a:t>
            </a:r>
            <a:endParaRPr b="0" i="0" sz="1400" u="none" cap="none" strike="noStrike">
              <a:solidFill>
                <a:srgbClr val="000000"/>
              </a:solidFill>
              <a:latin typeface="Arial"/>
              <a:ea typeface="Arial"/>
              <a:cs typeface="Arial"/>
              <a:sym typeface="Arial"/>
            </a:endParaRPr>
          </a:p>
        </p:txBody>
      </p:sp>
      <p:grpSp>
        <p:nvGrpSpPr>
          <p:cNvPr id="1741" name="Google Shape;1741;g2791adbf6b7_9_0"/>
          <p:cNvGrpSpPr/>
          <p:nvPr/>
        </p:nvGrpSpPr>
        <p:grpSpPr>
          <a:xfrm>
            <a:off x="5060425" y="1491062"/>
            <a:ext cx="1783120" cy="1157203"/>
            <a:chOff x="4331510" y="526241"/>
            <a:chExt cx="1759021" cy="1482453"/>
          </a:xfrm>
        </p:grpSpPr>
        <p:sp>
          <p:nvSpPr>
            <p:cNvPr id="1742" name="Google Shape;1742;g2791adbf6b7_9_0"/>
            <p:cNvSpPr/>
            <p:nvPr/>
          </p:nvSpPr>
          <p:spPr>
            <a:xfrm>
              <a:off x="4331510" y="568694"/>
              <a:ext cx="1578600" cy="1440000"/>
            </a:xfrm>
            <a:prstGeom prst="ellipse">
              <a:avLst/>
            </a:prstGeom>
            <a:solidFill>
              <a:srgbClr val="F6AB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743" name="Google Shape;1743;g2791adbf6b7_9_0"/>
            <p:cNvSpPr/>
            <p:nvPr/>
          </p:nvSpPr>
          <p:spPr>
            <a:xfrm>
              <a:off x="4435864" y="1134847"/>
              <a:ext cx="486900" cy="417300"/>
            </a:xfrm>
            <a:prstGeom prst="mathDivide">
              <a:avLst>
                <a:gd fmla="val 23520" name="adj1"/>
                <a:gd fmla="val 5880" name="adj2"/>
                <a:gd fmla="val 11760" name="adj3"/>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744" name="Google Shape;1744;g2791adbf6b7_9_0"/>
            <p:cNvSpPr txBox="1"/>
            <p:nvPr/>
          </p:nvSpPr>
          <p:spPr>
            <a:xfrm>
              <a:off x="4916331" y="526241"/>
              <a:ext cx="11742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400"/>
                <a:buFont typeface="Arial"/>
                <a:buNone/>
              </a:pPr>
              <a:r>
                <a:rPr b="1" i="0" lang="fr-FR" sz="5400" u="none" cap="none" strike="noStrike">
                  <a:solidFill>
                    <a:schemeClr val="lt1"/>
                  </a:solidFill>
                  <a:latin typeface="Corbel"/>
                  <a:ea typeface="Corbel"/>
                  <a:cs typeface="Corbel"/>
                  <a:sym typeface="Corbel"/>
                </a:rPr>
                <a:t>4</a:t>
              </a:r>
              <a:endParaRPr b="0" i="0" sz="1400" u="none" cap="none" strike="noStrike">
                <a:solidFill>
                  <a:srgbClr val="000000"/>
                </a:solidFill>
                <a:latin typeface="Arial"/>
                <a:ea typeface="Arial"/>
                <a:cs typeface="Arial"/>
                <a:sym typeface="Arial"/>
              </a:endParaRPr>
            </a:p>
          </p:txBody>
        </p:sp>
      </p:grpSp>
      <p:pic>
        <p:nvPicPr>
          <p:cNvPr id="1745" name="Google Shape;1745;g2791adbf6b7_9_0"/>
          <p:cNvPicPr preferRelativeResize="0"/>
          <p:nvPr/>
        </p:nvPicPr>
        <p:blipFill rotWithShape="1">
          <a:blip r:embed="rId3">
            <a:alphaModFix/>
          </a:blip>
          <a:srcRect b="42937" l="33521" r="33521" t="24015"/>
          <a:stretch/>
        </p:blipFill>
        <p:spPr>
          <a:xfrm>
            <a:off x="1637700" y="4800852"/>
            <a:ext cx="1501500" cy="1487700"/>
          </a:xfrm>
          <a:prstGeom prst="ellipse">
            <a:avLst/>
          </a:prstGeom>
          <a:noFill/>
          <a:ln>
            <a:noFill/>
          </a:ln>
        </p:spPr>
      </p:pic>
      <p:pic>
        <p:nvPicPr>
          <p:cNvPr id="1746" name="Google Shape;1746;g2791adbf6b7_9_0"/>
          <p:cNvPicPr preferRelativeResize="0"/>
          <p:nvPr/>
        </p:nvPicPr>
        <p:blipFill rotWithShape="1">
          <a:blip r:embed="rId3">
            <a:alphaModFix/>
          </a:blip>
          <a:srcRect b="42937" l="33521" r="33521" t="24015"/>
          <a:stretch/>
        </p:blipFill>
        <p:spPr>
          <a:xfrm>
            <a:off x="4868300" y="4670424"/>
            <a:ext cx="1851000" cy="1833900"/>
          </a:xfrm>
          <a:prstGeom prst="ellipse">
            <a:avLst/>
          </a:prstGeom>
          <a:noFill/>
          <a:ln>
            <a:noFill/>
          </a:ln>
        </p:spPr>
      </p:pic>
      <p:pic>
        <p:nvPicPr>
          <p:cNvPr id="1747" name="Google Shape;1747;g2791adbf6b7_9_0"/>
          <p:cNvPicPr preferRelativeResize="0"/>
          <p:nvPr/>
        </p:nvPicPr>
        <p:blipFill rotWithShape="1">
          <a:blip r:embed="rId3">
            <a:alphaModFix/>
          </a:blip>
          <a:srcRect b="42937" l="33521" r="33521" t="24015"/>
          <a:stretch/>
        </p:blipFill>
        <p:spPr>
          <a:xfrm>
            <a:off x="8731075" y="5173574"/>
            <a:ext cx="754800" cy="747600"/>
          </a:xfrm>
          <a:prstGeom prst="ellipse">
            <a:avLst/>
          </a:prstGeom>
          <a:noFill/>
          <a:ln>
            <a:noFill/>
          </a:ln>
        </p:spPr>
      </p:pic>
      <p:pic>
        <p:nvPicPr>
          <p:cNvPr id="1748" name="Google Shape;1748;g2791adbf6b7_9_0"/>
          <p:cNvPicPr preferRelativeResize="0"/>
          <p:nvPr/>
        </p:nvPicPr>
        <p:blipFill rotWithShape="1">
          <a:blip r:embed="rId4">
            <a:alphaModFix/>
          </a:blip>
          <a:srcRect b="0" l="0" r="0" t="0"/>
          <a:stretch/>
        </p:blipFill>
        <p:spPr>
          <a:xfrm>
            <a:off x="8636800" y="1152850"/>
            <a:ext cx="754800" cy="754800"/>
          </a:xfrm>
          <a:prstGeom prst="rect">
            <a:avLst/>
          </a:prstGeom>
          <a:noFill/>
          <a:ln>
            <a:noFill/>
          </a:ln>
        </p:spPr>
      </p:pic>
      <p:sp>
        <p:nvSpPr>
          <p:cNvPr id="1749" name="Google Shape;1749;g2791adbf6b7_9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a:p>
          <a:p>
            <a:pPr indent="0" lvl="0" marL="0" marR="0" rtl="0" algn="l">
              <a:lnSpc>
                <a:spcPct val="100000"/>
              </a:lnSpc>
              <a:spcBef>
                <a:spcPts val="0"/>
              </a:spcBef>
              <a:spcAft>
                <a:spcPts val="0"/>
              </a:spcAft>
              <a:buClr>
                <a:srgbClr val="000000"/>
              </a:buClr>
              <a:buSzPts val="1900"/>
              <a:buFont typeface="Arial"/>
              <a:buNone/>
            </a:pPr>
            <a:r>
              <a:rPr lang="fr-FR"/>
              <a:t>Quali obiettivi devono essere definiti?</a:t>
            </a:r>
            <a:endParaRPr/>
          </a:p>
          <a:p>
            <a:pPr indent="0" lvl="0" marL="0" marR="0" rtl="0" algn="l">
              <a:lnSpc>
                <a:spcPct val="100000"/>
              </a:lnSpc>
              <a:spcBef>
                <a:spcPts val="0"/>
              </a:spcBef>
              <a:spcAft>
                <a:spcPts val="0"/>
              </a:spcAft>
              <a:buClr>
                <a:srgbClr val="000000"/>
              </a:buClr>
              <a:buSzPts val="19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sp>
        <p:nvSpPr>
          <p:cNvPr id="1755" name="Google Shape;1755;g2791adbf6b7_9_492"/>
          <p:cNvSpPr txBox="1"/>
          <p:nvPr/>
        </p:nvSpPr>
        <p:spPr>
          <a:xfrm>
            <a:off x="950868" y="4575127"/>
            <a:ext cx="3346500" cy="402300"/>
          </a:xfrm>
          <a:prstGeom prst="rect">
            <a:avLst/>
          </a:prstGeom>
          <a:solidFill>
            <a:srgbClr val="08516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i="0" lang="fr-FR" sz="2000" u="none" cap="none" strike="noStrike">
                <a:solidFill>
                  <a:srgbClr val="FFFFFF"/>
                </a:solidFill>
                <a:latin typeface="Corbel"/>
                <a:ea typeface="Corbel"/>
                <a:cs typeface="Corbel"/>
                <a:sym typeface="Corbel"/>
              </a:rPr>
              <a:t>Individu</a:t>
            </a:r>
            <a:r>
              <a:rPr b="1" lang="fr-FR" sz="2000">
                <a:solidFill>
                  <a:srgbClr val="FFFFFF"/>
                </a:solidFill>
                <a:latin typeface="Corbel"/>
                <a:ea typeface="Corbel"/>
                <a:cs typeface="Corbel"/>
                <a:sym typeface="Corbel"/>
              </a:rPr>
              <a:t>a</a:t>
            </a:r>
            <a:r>
              <a:rPr b="1" i="0" lang="fr-FR" sz="2000" u="none" cap="none" strike="noStrike">
                <a:solidFill>
                  <a:srgbClr val="FFFFFF"/>
                </a:solidFill>
                <a:latin typeface="Corbel"/>
                <a:ea typeface="Corbel"/>
                <a:cs typeface="Corbel"/>
                <a:sym typeface="Corbel"/>
              </a:rPr>
              <a:t>l</a:t>
            </a:r>
            <a:r>
              <a:rPr b="1" lang="fr-FR" sz="2000">
                <a:solidFill>
                  <a:srgbClr val="FFFFFF"/>
                </a:solidFill>
                <a:latin typeface="Corbel"/>
                <a:ea typeface="Corbel"/>
                <a:cs typeface="Corbel"/>
                <a:sym typeface="Corbel"/>
              </a:rPr>
              <a:t>mente</a:t>
            </a:r>
            <a:endParaRPr b="0" i="0" sz="1400" u="none" cap="none" strike="noStrike">
              <a:solidFill>
                <a:srgbClr val="000000"/>
              </a:solidFill>
              <a:latin typeface="Arial"/>
              <a:ea typeface="Arial"/>
              <a:cs typeface="Arial"/>
              <a:sym typeface="Arial"/>
            </a:endParaRPr>
          </a:p>
        </p:txBody>
      </p:sp>
      <p:sp>
        <p:nvSpPr>
          <p:cNvPr id="1756" name="Google Shape;1756;g2791adbf6b7_9_492"/>
          <p:cNvSpPr txBox="1"/>
          <p:nvPr/>
        </p:nvSpPr>
        <p:spPr>
          <a:xfrm>
            <a:off x="6024827" y="2494770"/>
            <a:ext cx="4404300" cy="1368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79124"/>
              </a:buClr>
              <a:buSzPts val="1600"/>
              <a:buFont typeface="Arial"/>
              <a:buNone/>
            </a:pPr>
            <a:r>
              <a:rPr b="1" lang="fr-FR" sz="2000">
                <a:solidFill>
                  <a:srgbClr val="085160"/>
                </a:solidFill>
                <a:latin typeface="Corbel"/>
                <a:ea typeface="Corbel"/>
                <a:cs typeface="Corbel"/>
                <a:sym typeface="Corbel"/>
              </a:rPr>
              <a:t>Ognuno può agire secondo la propria scala personale</a:t>
            </a:r>
            <a:endParaRPr>
              <a:solidFill>
                <a:schemeClr val="dk1"/>
              </a:solidFill>
            </a:endParaRPr>
          </a:p>
          <a:p>
            <a:pPr indent="0" lvl="0" marL="0" rtl="0" algn="l">
              <a:spcBef>
                <a:spcPts val="0"/>
              </a:spcBef>
              <a:spcAft>
                <a:spcPts val="0"/>
              </a:spcAft>
              <a:buClr>
                <a:srgbClr val="F79124"/>
              </a:buClr>
              <a:buSzPts val="1600"/>
              <a:buFont typeface="Arial"/>
              <a:buNone/>
            </a:pPr>
            <a:r>
              <a:t/>
            </a:r>
            <a:endParaRPr b="1" sz="2000">
              <a:solidFill>
                <a:srgbClr val="085160"/>
              </a:solidFill>
              <a:latin typeface="Corbel"/>
              <a:ea typeface="Corbel"/>
              <a:cs typeface="Corbel"/>
              <a:sym typeface="Corbel"/>
            </a:endParaRPr>
          </a:p>
          <a:p>
            <a:pPr indent="0" lvl="0" marL="0" marR="0" rtl="0" algn="l">
              <a:lnSpc>
                <a:spcPct val="100000"/>
              </a:lnSpc>
              <a:spcBef>
                <a:spcPts val="0"/>
              </a:spcBef>
              <a:spcAft>
                <a:spcPts val="0"/>
              </a:spcAft>
              <a:buClr>
                <a:srgbClr val="F79124"/>
              </a:buClr>
              <a:buSzPts val="1600"/>
              <a:buFont typeface="Arial"/>
              <a:buNone/>
            </a:pPr>
            <a:r>
              <a:t/>
            </a:r>
            <a:endParaRPr b="1" i="0" sz="2000" u="none" cap="none" strike="noStrike">
              <a:solidFill>
                <a:srgbClr val="085160"/>
              </a:solidFill>
              <a:latin typeface="Corbel"/>
              <a:ea typeface="Corbel"/>
              <a:cs typeface="Corbel"/>
              <a:sym typeface="Corbel"/>
            </a:endParaRPr>
          </a:p>
        </p:txBody>
      </p:sp>
      <p:sp>
        <p:nvSpPr>
          <p:cNvPr id="1757" name="Google Shape;1757;g2791adbf6b7_9_492"/>
          <p:cNvSpPr/>
          <p:nvPr/>
        </p:nvSpPr>
        <p:spPr>
          <a:xfrm>
            <a:off x="5005505" y="4648673"/>
            <a:ext cx="18000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Beni e servizi</a:t>
            </a:r>
            <a:endParaRPr b="0" i="0" sz="1400" u="none" cap="none" strike="noStrike">
              <a:solidFill>
                <a:srgbClr val="000000"/>
              </a:solidFill>
              <a:latin typeface="Arial"/>
              <a:ea typeface="Arial"/>
              <a:cs typeface="Arial"/>
              <a:sym typeface="Arial"/>
            </a:endParaRPr>
          </a:p>
        </p:txBody>
      </p:sp>
      <p:sp>
        <p:nvSpPr>
          <p:cNvPr id="1758" name="Google Shape;1758;g2791adbf6b7_9_492"/>
          <p:cNvSpPr/>
          <p:nvPr/>
        </p:nvSpPr>
        <p:spPr>
          <a:xfrm>
            <a:off x="6756471" y="5073811"/>
            <a:ext cx="11706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Cibo</a:t>
            </a:r>
            <a:endParaRPr b="0" i="0" sz="1400" u="none" cap="none" strike="noStrike">
              <a:solidFill>
                <a:srgbClr val="000000"/>
              </a:solidFill>
              <a:latin typeface="Arial"/>
              <a:ea typeface="Arial"/>
              <a:cs typeface="Arial"/>
              <a:sym typeface="Arial"/>
            </a:endParaRPr>
          </a:p>
        </p:txBody>
      </p:sp>
      <p:sp>
        <p:nvSpPr>
          <p:cNvPr id="1759" name="Google Shape;1759;g2791adbf6b7_9_492"/>
          <p:cNvSpPr/>
          <p:nvPr/>
        </p:nvSpPr>
        <p:spPr>
          <a:xfrm>
            <a:off x="8263915" y="4575127"/>
            <a:ext cx="1050000" cy="381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chemeClr val="accent2"/>
                </a:solidFill>
                <a:latin typeface="Corbel"/>
                <a:ea typeface="Corbel"/>
                <a:cs typeface="Corbel"/>
                <a:sym typeface="Corbel"/>
              </a:rPr>
              <a:t>A casa</a:t>
            </a:r>
            <a:endParaRPr b="0" i="0" sz="1400" u="none" cap="none" strike="noStrike">
              <a:solidFill>
                <a:srgbClr val="000000"/>
              </a:solidFill>
              <a:latin typeface="Arial"/>
              <a:ea typeface="Arial"/>
              <a:cs typeface="Arial"/>
              <a:sym typeface="Arial"/>
            </a:endParaRPr>
          </a:p>
        </p:txBody>
      </p:sp>
      <p:sp>
        <p:nvSpPr>
          <p:cNvPr id="1760" name="Google Shape;1760;g2791adbf6b7_9_492"/>
          <p:cNvSpPr/>
          <p:nvPr/>
        </p:nvSpPr>
        <p:spPr>
          <a:xfrm>
            <a:off x="9806748" y="4575127"/>
            <a:ext cx="1368000" cy="30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orbel"/>
                <a:ea typeface="Corbel"/>
                <a:cs typeface="Corbel"/>
                <a:sym typeface="Corbel"/>
              </a:rPr>
              <a:t>Tra</a:t>
            </a:r>
            <a:r>
              <a:rPr lang="fr-FR">
                <a:solidFill>
                  <a:schemeClr val="accent2"/>
                </a:solidFill>
                <a:latin typeface="Corbel"/>
                <a:ea typeface="Corbel"/>
                <a:cs typeface="Corbel"/>
                <a:sym typeface="Corbel"/>
              </a:rPr>
              <a:t>sporti</a:t>
            </a:r>
            <a:endParaRPr b="0" i="0" sz="1400" u="none" cap="none" strike="noStrike">
              <a:solidFill>
                <a:srgbClr val="000000"/>
              </a:solidFill>
              <a:latin typeface="Arial"/>
              <a:ea typeface="Arial"/>
              <a:cs typeface="Arial"/>
              <a:sym typeface="Arial"/>
            </a:endParaRPr>
          </a:p>
        </p:txBody>
      </p:sp>
      <p:sp>
        <p:nvSpPr>
          <p:cNvPr id="1761" name="Google Shape;1761;g2791adbf6b7_9_492"/>
          <p:cNvSpPr/>
          <p:nvPr/>
        </p:nvSpPr>
        <p:spPr>
          <a:xfrm>
            <a:off x="1429163" y="2011028"/>
            <a:ext cx="2160000" cy="2160000"/>
          </a:xfrm>
          <a:prstGeom prst="ellipse">
            <a:avLst/>
          </a:prstGeom>
          <a:solidFill>
            <a:srgbClr val="C55A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762" name="Google Shape;1762;g2791adbf6b7_9_492"/>
          <p:cNvPicPr preferRelativeResize="0"/>
          <p:nvPr/>
        </p:nvPicPr>
        <p:blipFill rotWithShape="1">
          <a:blip r:embed="rId3">
            <a:alphaModFix/>
          </a:blip>
          <a:srcRect b="0" l="0" r="0" t="0"/>
          <a:stretch/>
        </p:blipFill>
        <p:spPr>
          <a:xfrm>
            <a:off x="5351737" y="3393572"/>
            <a:ext cx="1190625" cy="1190625"/>
          </a:xfrm>
          <a:prstGeom prst="rect">
            <a:avLst/>
          </a:prstGeom>
          <a:noFill/>
          <a:ln>
            <a:noFill/>
          </a:ln>
        </p:spPr>
      </p:pic>
      <p:pic>
        <p:nvPicPr>
          <p:cNvPr id="1763" name="Google Shape;1763;g2791adbf6b7_9_492"/>
          <p:cNvPicPr preferRelativeResize="0"/>
          <p:nvPr/>
        </p:nvPicPr>
        <p:blipFill rotWithShape="1">
          <a:blip r:embed="rId4">
            <a:alphaModFix/>
          </a:blip>
          <a:srcRect b="0" l="0" r="0" t="0"/>
          <a:stretch/>
        </p:blipFill>
        <p:spPr>
          <a:xfrm>
            <a:off x="6862762" y="3862922"/>
            <a:ext cx="1121750" cy="1057776"/>
          </a:xfrm>
          <a:prstGeom prst="rect">
            <a:avLst/>
          </a:prstGeom>
          <a:noFill/>
          <a:ln>
            <a:noFill/>
          </a:ln>
        </p:spPr>
      </p:pic>
      <p:pic>
        <p:nvPicPr>
          <p:cNvPr id="1764" name="Google Shape;1764;g2791adbf6b7_9_492"/>
          <p:cNvPicPr preferRelativeResize="0"/>
          <p:nvPr/>
        </p:nvPicPr>
        <p:blipFill rotWithShape="1">
          <a:blip r:embed="rId5">
            <a:alphaModFix/>
          </a:blip>
          <a:srcRect b="0" l="0" r="0" t="0"/>
          <a:stretch/>
        </p:blipFill>
        <p:spPr>
          <a:xfrm>
            <a:off x="8304900" y="3394975"/>
            <a:ext cx="959175" cy="959175"/>
          </a:xfrm>
          <a:prstGeom prst="rect">
            <a:avLst/>
          </a:prstGeom>
          <a:noFill/>
          <a:ln>
            <a:noFill/>
          </a:ln>
        </p:spPr>
      </p:pic>
      <p:pic>
        <p:nvPicPr>
          <p:cNvPr id="1765" name="Google Shape;1765;g2791adbf6b7_9_492"/>
          <p:cNvPicPr preferRelativeResize="0"/>
          <p:nvPr/>
        </p:nvPicPr>
        <p:blipFill rotWithShape="1">
          <a:blip r:embed="rId6">
            <a:alphaModFix/>
          </a:blip>
          <a:srcRect b="0" l="0" r="0" t="0"/>
          <a:stretch/>
        </p:blipFill>
        <p:spPr>
          <a:xfrm>
            <a:off x="9837774" y="3620059"/>
            <a:ext cx="1305949" cy="737661"/>
          </a:xfrm>
          <a:prstGeom prst="rect">
            <a:avLst/>
          </a:prstGeom>
          <a:noFill/>
          <a:ln>
            <a:noFill/>
          </a:ln>
        </p:spPr>
      </p:pic>
      <p:pic>
        <p:nvPicPr>
          <p:cNvPr id="1766" name="Google Shape;1766;g2791adbf6b7_9_492"/>
          <p:cNvPicPr preferRelativeResize="0"/>
          <p:nvPr/>
        </p:nvPicPr>
        <p:blipFill rotWithShape="1">
          <a:blip r:embed="rId7">
            <a:alphaModFix/>
          </a:blip>
          <a:srcRect b="42937" l="33521" r="33521" t="24015"/>
          <a:stretch/>
        </p:blipFill>
        <p:spPr>
          <a:xfrm>
            <a:off x="1579425" y="2174074"/>
            <a:ext cx="1851000" cy="1833900"/>
          </a:xfrm>
          <a:prstGeom prst="ellipse">
            <a:avLst/>
          </a:prstGeom>
          <a:noFill/>
          <a:ln>
            <a:noFill/>
          </a:ln>
        </p:spPr>
      </p:pic>
      <p:sp>
        <p:nvSpPr>
          <p:cNvPr id="1767" name="Google Shape;1767;g2791adbf6b7_9_49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900"/>
              <a:buNone/>
            </a:pPr>
            <a:r>
              <a:rPr lang="fr-FR"/>
              <a:t>Primo livello di azione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5"/>
                                        </p:tgtEl>
                                        <p:attrNameLst>
                                          <p:attrName>style.visibility</p:attrName>
                                        </p:attrNameLst>
                                      </p:cBhvr>
                                      <p:to>
                                        <p:strVal val="visible"/>
                                      </p:to>
                                    </p:set>
                                    <p:animEffect filter="fade" transition="in">
                                      <p:cBhvr>
                                        <p:cTn dur="1000"/>
                                        <p:tgtEl>
                                          <p:spTgt spid="1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sp>
        <p:nvSpPr>
          <p:cNvPr id="1773" name="Google Shape;1773;g2791adbf6b7_9_97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grpSp>
        <p:nvGrpSpPr>
          <p:cNvPr id="1774" name="Google Shape;1774;g2791adbf6b7_9_970"/>
          <p:cNvGrpSpPr/>
          <p:nvPr/>
        </p:nvGrpSpPr>
        <p:grpSpPr>
          <a:xfrm>
            <a:off x="2343600" y="2818800"/>
            <a:ext cx="7920360" cy="2359740"/>
            <a:chOff x="2113868" y="2397797"/>
            <a:chExt cx="7920360" cy="2359740"/>
          </a:xfrm>
        </p:grpSpPr>
        <p:sp>
          <p:nvSpPr>
            <p:cNvPr id="1775" name="Google Shape;1775;g2791adbf6b7_9_970"/>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g2791adbf6b7_9_970"/>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g2791adbf6b7_9_970"/>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g2791adbf6b7_9_970"/>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g2791adbf6b7_9_970"/>
            <p:cNvSpPr/>
            <p:nvPr/>
          </p:nvSpPr>
          <p:spPr>
            <a:xfrm>
              <a:off x="2113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rPr>
                <a:t>Quali sono le principali categorie di emissioni a livello personale?</a:t>
              </a:r>
              <a:endParaRPr b="0" i="0" sz="1400" u="none" cap="none" strike="noStrike">
                <a:solidFill>
                  <a:schemeClr val="lt1"/>
                </a:solidFill>
                <a:latin typeface="Arial"/>
                <a:ea typeface="Arial"/>
                <a:cs typeface="Arial"/>
                <a:sym typeface="Arial"/>
              </a:endParaRPr>
            </a:p>
          </p:txBody>
        </p:sp>
        <p:sp>
          <p:nvSpPr>
            <p:cNvPr id="1780" name="Google Shape;1780;g2791adbf6b7_9_970"/>
            <p:cNvSpPr/>
            <p:nvPr/>
          </p:nvSpPr>
          <p:spPr>
            <a:xfrm>
              <a:off x="2191868" y="3867557"/>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A : </a:t>
              </a:r>
              <a:r>
                <a:rPr b="1" lang="fr-FR">
                  <a:solidFill>
                    <a:schemeClr val="lt1"/>
                  </a:solidFill>
                </a:rPr>
                <a:t>Cibo</a:t>
              </a:r>
              <a:endParaRPr b="0" i="0" sz="1400" u="none" cap="none" strike="noStrike">
                <a:solidFill>
                  <a:schemeClr val="lt1"/>
                </a:solidFill>
                <a:latin typeface="Arial"/>
                <a:ea typeface="Arial"/>
                <a:cs typeface="Arial"/>
                <a:sym typeface="Arial"/>
              </a:endParaRPr>
            </a:p>
          </p:txBody>
        </p:sp>
        <p:sp>
          <p:nvSpPr>
            <p:cNvPr id="1781" name="Google Shape;1781;g2791adbf6b7_9_970"/>
            <p:cNvSpPr/>
            <p:nvPr/>
          </p:nvSpPr>
          <p:spPr>
            <a:xfrm>
              <a:off x="6237565" y="3867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B : </a:t>
              </a:r>
              <a:r>
                <a:rPr b="1" lang="fr-FR">
                  <a:solidFill>
                    <a:schemeClr val="lt1"/>
                  </a:solidFill>
                </a:rPr>
                <a:t>Trasporti</a:t>
              </a:r>
              <a:endParaRPr b="0" i="0" sz="1400" u="none" cap="none" strike="noStrike">
                <a:solidFill>
                  <a:schemeClr val="lt1"/>
                </a:solidFill>
                <a:latin typeface="Arial"/>
                <a:ea typeface="Arial"/>
                <a:cs typeface="Arial"/>
                <a:sym typeface="Arial"/>
              </a:endParaRPr>
            </a:p>
          </p:txBody>
        </p:sp>
        <p:sp>
          <p:nvSpPr>
            <p:cNvPr id="1782" name="Google Shape;1782;g2791adbf6b7_9_970"/>
            <p:cNvSpPr/>
            <p:nvPr/>
          </p:nvSpPr>
          <p:spPr>
            <a:xfrm>
              <a:off x="2205182" y="4371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Cure mediche</a:t>
              </a:r>
              <a:endParaRPr b="0" i="0" sz="1400" u="none" cap="none" strike="noStrike">
                <a:solidFill>
                  <a:schemeClr val="lt1"/>
                </a:solidFill>
                <a:latin typeface="Arial"/>
                <a:ea typeface="Arial"/>
                <a:cs typeface="Arial"/>
                <a:sym typeface="Arial"/>
              </a:endParaRPr>
            </a:p>
          </p:txBody>
        </p:sp>
        <p:sp>
          <p:nvSpPr>
            <p:cNvPr id="1783" name="Google Shape;1783;g2791adbf6b7_9_970"/>
            <p:cNvSpPr/>
            <p:nvPr/>
          </p:nvSpPr>
          <p:spPr>
            <a:xfrm>
              <a:off x="6237548" y="4386494"/>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 </a:t>
              </a:r>
              <a:r>
                <a:rPr b="1" lang="fr-FR">
                  <a:solidFill>
                    <a:schemeClr val="lt1"/>
                  </a:solidFill>
                </a:rPr>
                <a:t>Energia consumata in casa</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grpSp>
      <p:sp>
        <p:nvSpPr>
          <p:cNvPr id="1784" name="Google Shape;1784;g2791adbf6b7_9_970"/>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5" name="Google Shape;1785;g2791adbf6b7_9_970"/>
          <p:cNvGrpSpPr/>
          <p:nvPr/>
        </p:nvGrpSpPr>
        <p:grpSpPr>
          <a:xfrm>
            <a:off x="11777234" y="6364860"/>
            <a:ext cx="217178" cy="355351"/>
            <a:chOff x="11157555" y="6024051"/>
            <a:chExt cx="370295" cy="605884"/>
          </a:xfrm>
        </p:grpSpPr>
        <p:sp>
          <p:nvSpPr>
            <p:cNvPr id="1786" name="Google Shape;1786;g2791adbf6b7_9_97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787" name="Google Shape;1787;g2791adbf6b7_9_97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788" name="Google Shape;1788;g2791adbf6b7_9_97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3" name="Shape 1793"/>
        <p:cNvGrpSpPr/>
        <p:nvPr/>
      </p:nvGrpSpPr>
      <p:grpSpPr>
        <a:xfrm>
          <a:off x="0" y="0"/>
          <a:ext cx="0" cy="0"/>
          <a:chOff x="0" y="0"/>
          <a:chExt cx="0" cy="0"/>
        </a:xfrm>
      </p:grpSpPr>
      <p:sp>
        <p:nvSpPr>
          <p:cNvPr id="1794" name="Google Shape;1794;g2791adbf6b7_9_144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grpSp>
        <p:nvGrpSpPr>
          <p:cNvPr id="1795" name="Google Shape;1795;g2791adbf6b7_9_1444"/>
          <p:cNvGrpSpPr/>
          <p:nvPr/>
        </p:nvGrpSpPr>
        <p:grpSpPr>
          <a:xfrm>
            <a:off x="2343600" y="2818800"/>
            <a:ext cx="7920360" cy="2359740"/>
            <a:chOff x="2113868" y="2397797"/>
            <a:chExt cx="7920360" cy="2359740"/>
          </a:xfrm>
        </p:grpSpPr>
        <p:sp>
          <p:nvSpPr>
            <p:cNvPr id="1796" name="Google Shape;1796;g2791adbf6b7_9_1444"/>
            <p:cNvSpPr/>
            <p:nvPr/>
          </p:nvSpPr>
          <p:spPr>
            <a:xfrm>
              <a:off x="2113868" y="3821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g2791adbf6b7_9_1444"/>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g2791adbf6b7_9_1444"/>
            <p:cNvSpPr/>
            <p:nvPr/>
          </p:nvSpPr>
          <p:spPr>
            <a:xfrm>
              <a:off x="6146228" y="3821837"/>
              <a:ext cx="3888000" cy="431700"/>
            </a:xfrm>
            <a:prstGeom prst="roundRect">
              <a:avLst>
                <a:gd fmla="val 45346" name="adj"/>
              </a:avLst>
            </a:prstGeom>
            <a:solidFill>
              <a:schemeClr val="lt1"/>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g2791adbf6b7_9_1444"/>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g2791adbf6b7_9_1444"/>
            <p:cNvSpPr/>
            <p:nvPr/>
          </p:nvSpPr>
          <p:spPr>
            <a:xfrm>
              <a:off x="2113868" y="2397797"/>
              <a:ext cx="7632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fr-FR" sz="2000">
                  <a:solidFill>
                    <a:schemeClr val="lt1"/>
                  </a:solidFill>
                </a:rPr>
                <a:t>Quali sono le principali categorie di emissioni a livello personale?</a:t>
              </a:r>
              <a:endParaRPr b="0" i="0" sz="1400" u="none" cap="none" strike="noStrike">
                <a:solidFill>
                  <a:schemeClr val="lt1"/>
                </a:solidFill>
                <a:latin typeface="Arial"/>
                <a:ea typeface="Arial"/>
                <a:cs typeface="Arial"/>
                <a:sym typeface="Arial"/>
              </a:endParaRPr>
            </a:p>
          </p:txBody>
        </p:sp>
        <p:sp>
          <p:nvSpPr>
            <p:cNvPr id="1801" name="Google Shape;1801;g2791adbf6b7_9_1444"/>
            <p:cNvSpPr/>
            <p:nvPr/>
          </p:nvSpPr>
          <p:spPr>
            <a:xfrm>
              <a:off x="2205193" y="3867582"/>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chemeClr val="accent5"/>
                </a:buClr>
                <a:buSzPts val="1400"/>
                <a:buFont typeface="Arial"/>
                <a:buChar char="•"/>
              </a:pPr>
              <a:r>
                <a:rPr b="1" i="0" lang="fr-FR" sz="1400" u="none" cap="none" strike="noStrike">
                  <a:solidFill>
                    <a:schemeClr val="accent5"/>
                  </a:solidFill>
                  <a:latin typeface="Arial"/>
                  <a:ea typeface="Arial"/>
                  <a:cs typeface="Arial"/>
                  <a:sym typeface="Arial"/>
                </a:rPr>
                <a:t> A : </a:t>
              </a:r>
              <a:r>
                <a:rPr b="1" lang="fr-FR">
                  <a:solidFill>
                    <a:schemeClr val="accent5"/>
                  </a:solidFill>
                </a:rPr>
                <a:t>Cibo</a:t>
              </a:r>
              <a:endParaRPr b="0" i="0" sz="1400" u="none" cap="none" strike="noStrike">
                <a:solidFill>
                  <a:schemeClr val="accent5"/>
                </a:solidFill>
                <a:latin typeface="Arial"/>
                <a:ea typeface="Arial"/>
                <a:cs typeface="Arial"/>
                <a:sym typeface="Arial"/>
              </a:endParaRPr>
            </a:p>
          </p:txBody>
        </p:sp>
        <p:sp>
          <p:nvSpPr>
            <p:cNvPr id="1802" name="Google Shape;1802;g2791adbf6b7_9_1444"/>
            <p:cNvSpPr/>
            <p:nvPr/>
          </p:nvSpPr>
          <p:spPr>
            <a:xfrm>
              <a:off x="6225865" y="3867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chemeClr val="accent5"/>
                </a:buClr>
                <a:buSzPts val="1400"/>
                <a:buFont typeface="Arial"/>
                <a:buChar char="•"/>
              </a:pPr>
              <a:r>
                <a:rPr b="1" i="0" lang="fr-FR" sz="1400" u="none" cap="none" strike="noStrike">
                  <a:solidFill>
                    <a:schemeClr val="accent5"/>
                  </a:solidFill>
                  <a:latin typeface="Arial"/>
                  <a:ea typeface="Arial"/>
                  <a:cs typeface="Arial"/>
                  <a:sym typeface="Arial"/>
                </a:rPr>
                <a:t> B : </a:t>
              </a:r>
              <a:r>
                <a:rPr b="1" lang="fr-FR">
                  <a:solidFill>
                    <a:schemeClr val="accent5"/>
                  </a:solidFill>
                </a:rPr>
                <a:t>Trasporti</a:t>
              </a:r>
              <a:endParaRPr b="0" i="0" sz="1400" u="none" cap="none" strike="noStrike">
                <a:solidFill>
                  <a:schemeClr val="accent5"/>
                </a:solidFill>
                <a:latin typeface="Arial"/>
                <a:ea typeface="Arial"/>
                <a:cs typeface="Arial"/>
                <a:sym typeface="Arial"/>
              </a:endParaRPr>
            </a:p>
          </p:txBody>
        </p:sp>
        <p:sp>
          <p:nvSpPr>
            <p:cNvPr id="1803" name="Google Shape;1803;g2791adbf6b7_9_1444"/>
            <p:cNvSpPr/>
            <p:nvPr/>
          </p:nvSpPr>
          <p:spPr>
            <a:xfrm>
              <a:off x="2205182" y="4371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Cure mediche</a:t>
              </a:r>
              <a:endParaRPr b="0" i="0" sz="1400" u="none" cap="none" strike="noStrike">
                <a:solidFill>
                  <a:schemeClr val="lt1"/>
                </a:solidFill>
                <a:latin typeface="Arial"/>
                <a:ea typeface="Arial"/>
                <a:cs typeface="Arial"/>
                <a:sym typeface="Arial"/>
              </a:endParaRPr>
            </a:p>
          </p:txBody>
        </p:sp>
        <p:sp>
          <p:nvSpPr>
            <p:cNvPr id="1804" name="Google Shape;1804;g2791adbf6b7_9_1444"/>
            <p:cNvSpPr/>
            <p:nvPr/>
          </p:nvSpPr>
          <p:spPr>
            <a:xfrm>
              <a:off x="6237548" y="4386494"/>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 </a:t>
              </a:r>
              <a:r>
                <a:rPr b="1" lang="fr-FR">
                  <a:solidFill>
                    <a:schemeClr val="lt1"/>
                  </a:solidFill>
                </a:rPr>
                <a:t>Energia consumata in casa</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grpSp>
      <p:sp>
        <p:nvSpPr>
          <p:cNvPr id="1805" name="Google Shape;1805;g2791adbf6b7_9_1444"/>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06" name="Google Shape;1806;g2791adbf6b7_9_1444"/>
          <p:cNvGrpSpPr/>
          <p:nvPr/>
        </p:nvGrpSpPr>
        <p:grpSpPr>
          <a:xfrm>
            <a:off x="11777234" y="6364860"/>
            <a:ext cx="217178" cy="355351"/>
            <a:chOff x="11157555" y="6024051"/>
            <a:chExt cx="370295" cy="605884"/>
          </a:xfrm>
        </p:grpSpPr>
        <p:sp>
          <p:nvSpPr>
            <p:cNvPr id="1807" name="Google Shape;1807;g2791adbf6b7_9_1444"/>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08" name="Google Shape;1808;g2791adbf6b7_9_1444"/>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09" name="Google Shape;1809;g2791adbf6b7_9_1444"/>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