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12192000"/>
  <p:notesSz cx="6858000" cy="9144000"/>
  <p:embeddedFontLst>
    <p:embeddedFont>
      <p:font typeface="Roboto"/>
      <p:regular r:id="rId40"/>
      <p:bold r:id="rId41"/>
      <p:italic r:id="rId42"/>
      <p:boldItalic r:id="rId43"/>
    </p:embeddedFont>
    <p:embeddedFont>
      <p:font typeface="Montserrat"/>
      <p:regular r:id="rId44"/>
      <p:bold r:id="rId45"/>
      <p:italic r:id="rId46"/>
      <p:boldItalic r:id="rId47"/>
    </p:embeddedFont>
    <p:embeddedFont>
      <p:font typeface="Corbel"/>
      <p:regular r:id="rId48"/>
      <p:bold r:id="rId49"/>
      <p:italic r:id="rId50"/>
      <p:boldItalic r:id="rId51"/>
    </p:embeddedFont>
    <p:embeddedFont>
      <p:font typeface="Comfortaa"/>
      <p:regular r:id="rId52"/>
      <p:bold r:id="rId53"/>
    </p:embeddedFont>
    <p:embeddedFont>
      <p:font typeface="Century Gothic"/>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hmnVcyVGaP3U6jnHrcjOfzLdkAi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Laura Plaz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regular.fntdata"/><Relationship Id="rId43" Type="http://schemas.openxmlformats.org/officeDocument/2006/relationships/font" Target="fonts/Roboto-boldItalic.fntdata"/><Relationship Id="rId46" Type="http://schemas.openxmlformats.org/officeDocument/2006/relationships/font" Target="fonts/Montserrat-italic.fntdata"/><Relationship Id="rId45"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Corbel-regular.fntdata"/><Relationship Id="rId47" Type="http://schemas.openxmlformats.org/officeDocument/2006/relationships/font" Target="fonts/Montserrat-boldItalic.fntdata"/><Relationship Id="rId49" Type="http://schemas.openxmlformats.org/officeDocument/2006/relationships/font" Target="fonts/Corbel-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orbel-boldItalic.fntdata"/><Relationship Id="rId50" Type="http://schemas.openxmlformats.org/officeDocument/2006/relationships/font" Target="fonts/Corbel-italic.fntdata"/><Relationship Id="rId53" Type="http://schemas.openxmlformats.org/officeDocument/2006/relationships/font" Target="fonts/Comfortaa-bold.fntdata"/><Relationship Id="rId52" Type="http://schemas.openxmlformats.org/officeDocument/2006/relationships/font" Target="fonts/Comfortaa-regular.fntdata"/><Relationship Id="rId11" Type="http://schemas.openxmlformats.org/officeDocument/2006/relationships/slide" Target="slides/slide5.xml"/><Relationship Id="rId55" Type="http://schemas.openxmlformats.org/officeDocument/2006/relationships/font" Target="fonts/CenturyGothic-bold.fntdata"/><Relationship Id="rId10" Type="http://schemas.openxmlformats.org/officeDocument/2006/relationships/slide" Target="slides/slide4.xml"/><Relationship Id="rId54" Type="http://schemas.openxmlformats.org/officeDocument/2006/relationships/font" Target="fonts/CenturyGothic-regular.fntdata"/><Relationship Id="rId13" Type="http://schemas.openxmlformats.org/officeDocument/2006/relationships/slide" Target="slides/slide7.xml"/><Relationship Id="rId57" Type="http://schemas.openxmlformats.org/officeDocument/2006/relationships/font" Target="fonts/CenturyGothic-boldItalic.fntdata"/><Relationship Id="rId12" Type="http://schemas.openxmlformats.org/officeDocument/2006/relationships/slide" Target="slides/slide6.xml"/><Relationship Id="rId56" Type="http://schemas.openxmlformats.org/officeDocument/2006/relationships/font" Target="fonts/CenturyGothic-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5-05T08:50:15.041">
    <p:pos x="2855" y="3690"/>
    <p:text>¿Cambiar color?</p:text>
    <p:extLst>
      <p:ext uri="{C676402C-5697-4E1C-873F-D02D1690AC5C}">
        <p15:threadingInfo timeZoneBias="0"/>
      </p:ext>
      <p:ext uri="http://customooxmlschemas.google.com/">
        <go:slidesCustomData xmlns:go="http://customooxmlschemas.google.com/" commentPostId="AAAAwWftzmc"/>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5-05T08:49:57.651">
    <p:pos x="18" y="1859"/>
    <p:text>Este color no es de la paleta de colores de clicks on</p:text>
    <p:extLst>
      <p:ext uri="{C676402C-5697-4E1C-873F-D02D1690AC5C}">
        <p15:threadingInfo timeZoneBias="0"/>
      </p:ext>
      <p:ext uri="http://customooxmlschemas.google.com/">
        <go:slidesCustomData xmlns:go="http://customooxmlschemas.google.com/" commentPostId="AAAAwWftzmY"/>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5-05T08:48:56.407">
    <p:pos x="4277" y="2276"/>
    <p:text>¿naranja mejor?</p:text>
    <p:extLst>
      <p:ext uri="{C676402C-5697-4E1C-873F-D02D1690AC5C}">
        <p15:threadingInfo timeZoneBias="0"/>
      </p:ext>
      <p:ext uri="http://customooxmlschemas.google.com/">
        <go:slidesCustomData xmlns:go="http://customooxmlschemas.google.com/" commentPostId="AAAAwWftzm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278beb8f207_0_6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8" name="Google Shape;1098;g278beb8f207_0_6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64" name="Google Shape;126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5" name="Google Shape;126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Esistono alcuni dispositivi per misurare le quantità di gas emessi (come durante il controllo dell'inquinamento al controllo tecnico del veicolo) ma non possono essere utilizzati ovunque. Per le sole auto, dovrebbero essere collegati in modo permanente a tutti i tubi di scappamento! Inoltre, la maggior parte delle emissioni avviene al di fuori del campus (trasporti, produzione di energia elettrica, trattamento dei rifiuti, ecc.) o si è già verificata (costruzione di edifici, produzione di materiali di consumo e materiali, fabbricazione di oggetti, ecc.) e non è realistico misurarle.</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Se la misurazione non è possibile, dobbiamo stimare le emissioni sulla base di uno studio statistico. Ad esempio, un'organizzazione conduce uno studio sulle emissioni medie delle auto per chilometro percorso. Questo risultato è denominato fattore di emissione (EF). Se sappiamo quanti chilometri percorre un'auto, possiamo stimare le sue emissioni utilizzando questo fattore di emissione. Un'istituzione francese ha svolto un lavoro significativo di raccolta di tali fattori di emissione, accessibili gratuitamente all’indirizzo https://www.bilans-ges.ademe.fr/en/accueil.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Possono esistere diversi EF per la stessa fonte. Ad esempio, per un viaggio in macchina, si troveranno diversi EF a seconda che l'auto funzioni a benzina o diesel, si guida in città o in campagna, ecc. Diventa presto laborioso definire un EF per tutti i parametri influenti (modello dell'auto, stile di guida, altitudine del viaggio, ecc.) quindi spetta a voi scegliere tra comodità e precisione.</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Questo metodo rimane meno preciso della misurazione diretta, ma è più che sufficiente per le esigenze e gli obiettivi del progetto Clicks On, in particolare per classificare le diverse fonti di emissioni e aiutare a sviluppare il piano d'azione.</a:t>
            </a:r>
            <a:br>
              <a:rPr lang="fr-FR">
                <a:solidFill>
                  <a:schemeClr val="dk1"/>
                </a:solidFill>
                <a:latin typeface="Corbel"/>
                <a:ea typeface="Corbel"/>
                <a:cs typeface="Corbel"/>
                <a:sym typeface="Corbel"/>
              </a:rPr>
            </a:br>
            <a:endParaRPr sz="1200">
              <a:latin typeface="Corbel"/>
              <a:ea typeface="Corbel"/>
              <a:cs typeface="Corbel"/>
              <a:sym typeface="Corbe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79" name="Google Shape;127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0" name="Google Shape;12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Si noti che per l'elettricità, il fattore di emissione è il mix medio europeo, quindi dipende molto dalla fonte di energia utilizzata per produrre questa elettricità. Rispetto alla Francia, che ha per lo più elettricità decarbonizzata, il fattore di emissione è di 0,0599 kg CO2e/kWh. Rappresenta più di 17.500 kWh di corrente.</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Ci sono fattori di emissione per praticamente ogni cosa. La maggior parte di quelli di cui avremo bisogno sono già inseriti nello strumento con foglio di calcolo. La conduzione di un Bilan Carbone® Campus consisterà quindi, "semplicemente", nel raccogliere e compilare le quantità per ciascuna fonte di emissione, nella giusta unità. Il foglio di calcolo moltiplicherà le quantità per il corrispondente fattore di emissione per ottenere le emissioni della fonte e sommerà tutte le fonti insieme.</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Nello strumento con foglio di calcolo, mostrato nell'immagine, i fattori di emissione sono scritti in rosso mentre le quantità da compilare sono in nero su sfondo azzurro (le quantità inserite sono indicativamente quelle per una persona per un anno, con i 4 principali temi che si troveranno per un individuo o un campus).</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Puoi trovare altri fattori di emissione, o controllare che tutto sia aggiornato, consultare ADEME Carbon Base® all’indirizzo http://www.bilans-ges.ademe.fr/en/accueil</a:t>
            </a:r>
            <a:br>
              <a:rPr lang="fr-FR">
                <a:solidFill>
                  <a:schemeClr val="dk1"/>
                </a:solidFill>
                <a:latin typeface="Corbel"/>
                <a:ea typeface="Corbel"/>
                <a:cs typeface="Corbel"/>
                <a:sym typeface="Corbel"/>
              </a:rPr>
            </a:br>
            <a:endParaRPr sz="1200">
              <a:latin typeface="Corbel"/>
              <a:ea typeface="Corbel"/>
              <a:cs typeface="Corbel"/>
              <a:sym typeface="Corbe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9" name="Google Shape;129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278beb8f207_0_38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6" name="Google Shape;1306;g278beb8f207_0_38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307" name="Google Shape;1307;g278beb8f207_0_386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278beb8f207_0_44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5" name="Google Shape;1325;g278beb8f207_0_44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326" name="Google Shape;1326;g278beb8f207_0_443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278beb8f207_0_50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4" name="Google Shape;1344;g278beb8f207_0_50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345" name="Google Shape;1345;g278beb8f207_0_50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278beb8f207_0_55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0" name="Google Shape;1360;g278beb8f207_0_55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361" name="Google Shape;1361;g278beb8f207_0_558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76" name="Google Shape;137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sz="1000">
              <a:latin typeface="Arial"/>
              <a:ea typeface="Arial"/>
              <a:cs typeface="Arial"/>
              <a:sym typeface="Arial"/>
            </a:endParaRPr>
          </a:p>
        </p:txBody>
      </p:sp>
      <p:sp>
        <p:nvSpPr>
          <p:cNvPr id="1377" name="Google Shape;1377;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g278beb8f207_0_56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0" name="Google Shape;1390;g278beb8f207_0_5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278beb8f207_0_66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7" name="Google Shape;1397;g278beb8f207_0_66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latin typeface="Montserrat"/>
                <a:ea typeface="Montserrat"/>
                <a:cs typeface="Montserrat"/>
                <a:sym typeface="Montserrat"/>
              </a:rPr>
              <a:t>Usa questa diapositiva per far indovinare agli studenti quali tipi di attività emettono gas serra nella scuola...</a:t>
            </a:r>
            <a:endParaRPr sz="12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278beb8f207_0_4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278beb8f207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6" name="Google Shape;140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Utilizzeremo l'esempio di una scuola per illustrare gli strumenti e i casi pratici che presenteremo. Ma il metodo è lo stesso per qualsiasi tipo di progetto od organizzazione. Come possiamo calcolare questo profilo scolastico?</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Qui si considerano tutte le emissioni di gas serra legate all'attività della scuola. </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Ci sono emissioni legate all'energia: elettricità, riscaldamento o aria condizionata.</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Ci sono emissioni legate al trasporto degli studenti/personale alla scuola, e anche per gite scolastiche, consegne...</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Dobbiamo anche tenere conto dei materiali di consumo e dei materiali utilizzati nella scuola: carta, materie prime, ecc.</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Anche i rifiuti generano emissioni, in quanto devono essere trasportati e smaltiti. </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Prendiamo in considerazione anche il cibo: durante la sua produzione sono stati emessi gas serra.</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Ci sono anche immobilizzazioni materiali, come la costruzione dell'edificio scolastico. Infatti, le emissioni sono legate alla costruzione dell'edificio. Anche se ciò accadesse una sola volta (durante la costruzione), potremmo volerne tenere conto e ammortizzarli nell’arco di un certo periodo (tipicamente 30 anni per gli edifici).</a:t>
            </a:r>
            <a:endParaRPr sz="1200">
              <a:latin typeface="Corbel"/>
              <a:ea typeface="Corbel"/>
              <a:cs typeface="Corbel"/>
              <a:sym typeface="Corbel"/>
            </a:endParaRPr>
          </a:p>
        </p:txBody>
      </p:sp>
      <p:sp>
        <p:nvSpPr>
          <p:cNvPr id="1407" name="Google Shape;140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b8341050cf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3" name="Google Shape;1423;gb8341050cf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Per prima cosa, abbiamo bisogno di un calcolatore per ottenere il profilo. Potete vedere che il profilo è un istogramma. Questo formato ci consente di identificare dove si trovano maggiori emissioni, così da poterci lavorare e ridurle. Per questo, abbiamo bisogno di tutti i dati delle attività per stimare la quantità di gas serra emessa dalla scuola. Grazie al calcolatore, saremo in grado di compilare i dati e convertirli in quantità di emissioni di gas effetto serra.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278beb8f207_0_72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2" name="Google Shape;1442;g278beb8f207_0_7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sz="1200">
                <a:solidFill>
                  <a:schemeClr val="dk1"/>
                </a:solidFill>
                <a:latin typeface="Montserrat"/>
                <a:ea typeface="Montserrat"/>
                <a:cs typeface="Montserrat"/>
                <a:sym typeface="Montserrat"/>
              </a:rPr>
              <a:t>Ora che sappiamo perché stimiamo le emissioni di gas serra e come le misuriamo, passiamo alla fase di raccolta dei dati.</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rPr lang="fr-FR" sz="1200">
                <a:solidFill>
                  <a:schemeClr val="dk1"/>
                </a:solidFill>
                <a:latin typeface="Montserrat"/>
                <a:ea typeface="Montserrat"/>
                <a:cs typeface="Montserrat"/>
                <a:sym typeface="Montserrat"/>
              </a:rPr>
              <a:t>Durante la fase di raccolta dati incontrerai diverse persone che lavorano nella tua scuola. Questo è un buon momento non solo per parlare loro dei dati, ma anche per renderli consapevoli di ciò che state facendo e dell’importanza di ridurre le nostre emissioni di gas serra.</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rPr lang="fr-FR" sz="1200">
                <a:solidFill>
                  <a:schemeClr val="dk1"/>
                </a:solidFill>
                <a:latin typeface="Montserrat"/>
                <a:ea typeface="Montserrat"/>
                <a:cs typeface="Montserrat"/>
                <a:sym typeface="Montserrat"/>
              </a:rPr>
              <a:t>Prima di fare domande a qualcuno, assicurati di preparare tutte le tue domande, elenca tutto ciò che devi sapere e perché non dire alle persone che incontrerai quali informazioni ti serviranno: farà risparmiare tempo a te e anche a loro!</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278beb8f207_0_778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454" name="Google Shape;1454;g278beb8f207_0_77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5" name="Google Shape;1455;g278beb8f207_0_77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FR" sz="1200">
                <a:solidFill>
                  <a:schemeClr val="dk1"/>
                </a:solidFill>
                <a:latin typeface="Montserrat"/>
                <a:ea typeface="Montserrat"/>
                <a:cs typeface="Montserrat"/>
                <a:sym typeface="Montserrat"/>
              </a:rPr>
              <a:t>LIGHT INITIATIVE:</a:t>
            </a:r>
            <a:endParaRPr b="1"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La prima cosa da fare in una valutazione delle emissioni di CO2 è definire chiaramente quali attività prendere in considerazione o meno e perché. Occorre quindi definire l'ambito della valutazione. Al di là di certe emissioni che non possono essere evitate, la definizione del campo di applicazione è arbitraria. È una scelta che spetta a voi. Più ampia è la portata, più capacità d'azione abbiamo... ma più tempo richiede. Quindi tutto dipende dagli obiettivi e dalle ambizioni che ci guidano.</a:t>
            </a:r>
            <a:br>
              <a:rPr lang="fr-FR">
                <a:solidFill>
                  <a:schemeClr val="dk1"/>
                </a:solidFill>
                <a:latin typeface="Corbel"/>
                <a:ea typeface="Corbel"/>
                <a:cs typeface="Corbel"/>
                <a:sym typeface="Corbel"/>
              </a:rPr>
            </a:b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Di seguito sono riportati alcuni suggerimenti su come cercare di elencare tutte le potenziali fonti di emissioni in modo esauriente prima di effettuare la selezione. Il fatto di selezionare o meno una determinata fonte deve essere argomentato e registrato nella relazione che accompagna il calcolo. Questa relazione è essenziale per ricordare le ipotesi fatte l'ultima volta o confrontare diverse valutazioni.</a:t>
            </a:r>
            <a:br>
              <a:rPr lang="fr-FR">
                <a:solidFill>
                  <a:schemeClr val="dk1"/>
                </a:solidFill>
                <a:latin typeface="Corbel"/>
                <a:ea typeface="Corbel"/>
                <a:cs typeface="Corbel"/>
                <a:sym typeface="Corbel"/>
              </a:rPr>
            </a:b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Il Calcolatore Clicks On offre 5 categorie (Energia, Cibo, Trasporti, Forniture e Immobilizzazioni materiali) con una serie di domande a cui rispondere e dati da raccogliere. Rappresenta un buon punto di partenza, ma chi desidera estendere questo perimetro è liberissimo di farlo.</a:t>
            </a:r>
            <a:endParaRPr b="1" sz="1200">
              <a:solidFill>
                <a:schemeClr val="dk1"/>
              </a:solidFill>
              <a:latin typeface="Corbel"/>
              <a:ea typeface="Corbel"/>
              <a:cs typeface="Corbel"/>
              <a:sym typeface="Corbe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466" name="Google Shape;146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7" name="Google Shape;146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La prima cosa da fare in una valutazione delle emissioni di CO2 è definire chiaramente quali attività prendere in considerazione o meno e perché. Occorre quindi definire l'ambito della valutazione. Al di là di certe emissioni che non possono essere evitate, la definizione del campo di applicazione è arbitraria. È una scelta che spetta a voi. Più ampia è la portata, più capacità d'azione abbiamo... ma più tempo richiede. Quindi tutto dipende dagli obiettivi e dalle ambizioni che ci guidano.</a:t>
            </a:r>
            <a:br>
              <a:rPr lang="fr-FR">
                <a:solidFill>
                  <a:schemeClr val="dk1"/>
                </a:solidFill>
                <a:latin typeface="Corbel"/>
                <a:ea typeface="Corbel"/>
                <a:cs typeface="Corbel"/>
                <a:sym typeface="Corbel"/>
              </a:rPr>
            </a:b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Di seguito sono riportati alcuni suggerimenti su come cercare di elencare tutte le potenziali fonti di emissioni in modo esauriente prima di effettuare la selezione. Il fatto di selezionare o meno una determinata fonte deve essere argomentato e registrato nella relazione che accompagna il calcolo. Questa relazione è essenziale per ricordare le ipotesi fatte l'ultima volta o confrontare diverse valutazioni.</a:t>
            </a:r>
            <a:br>
              <a:rPr lang="fr-FR">
                <a:solidFill>
                  <a:schemeClr val="dk1"/>
                </a:solidFill>
                <a:latin typeface="Corbel"/>
                <a:ea typeface="Corbel"/>
                <a:cs typeface="Corbel"/>
                <a:sym typeface="Corbel"/>
              </a:rPr>
            </a:b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Il Calcolatore Clicks On offre 5 categorie (Energia, Cibo, Trasporti, Forniture e Immobilizzazioni materiali) con una serie di domande a cui rispondere e dati da raccogliere. Rappresenta un buon punto di partenza, ma chi desidera estendere questo perimetro è liberissimo di farlo.</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SzPts val="1100"/>
              <a:buNone/>
            </a:pPr>
            <a:r>
              <a:t/>
            </a:r>
            <a:endParaRPr sz="1200">
              <a:latin typeface="Corbel"/>
              <a:ea typeface="Corbel"/>
              <a:cs typeface="Corbel"/>
              <a:sym typeface="Corbe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Come abbiamo anticipato, in una valutazione delle emissioni di CO2 vogliamo conoscere il totale delle emissioni di gas serra della scuola. Ma quei dati non sono disponibili direttamente. Useremo i fattori di emissione per trasformare qualcosa in emissioni di gas serra. Esistono molte unità diverse per i fattori di emissione, ad esempio kgCO2e/kWh per tutto ciò che consuma molta energia o kgCO2e/unità per ogni oggetto che produce emissioni notevoli durante la sua produzione. In questo progetto, bisognerà utilizzare fattori di emissione già selezionati, adattandosi a essi e utilizzando la loro unità. Questa unità determinerà i dati da raccogliere. Ad esempio, il fattore di emissione associato ai computer è espresso in kgCO2e/unità, quindi bisognerà trovare il numero di computer che sono stati acquistati quest'anno.</a:t>
            </a:r>
            <a:br>
              <a:rPr lang="fr-FR">
                <a:solidFill>
                  <a:schemeClr val="dk1"/>
                </a:solidFill>
                <a:latin typeface="Corbel"/>
                <a:ea typeface="Corbel"/>
                <a:cs typeface="Corbel"/>
                <a:sym typeface="Corbel"/>
              </a:rPr>
            </a:b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In pratica, bisognerà trovare i dati richiesti dal calcolatore Clicks On. Per ampliare il campo di applicazione, bisognerà trovare nuovi fattori di emissione e individuare i dati più pertinenti da raccogliere, ma potrebbe essere per la prossima volta.</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sz="1200">
              <a:latin typeface="Corbel"/>
              <a:ea typeface="Corbel"/>
              <a:cs typeface="Corbel"/>
              <a:sym typeface="Corbel"/>
            </a:endParaRPr>
          </a:p>
        </p:txBody>
      </p:sp>
      <p:sp>
        <p:nvSpPr>
          <p:cNvPr id="1487" name="Google Shape;148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5" name="Shape 1505"/>
        <p:cNvGrpSpPr/>
        <p:nvPr/>
      </p:nvGrpSpPr>
      <p:grpSpPr>
        <a:xfrm>
          <a:off x="0" y="0"/>
          <a:ext cx="0" cy="0"/>
          <a:chOff x="0" y="0"/>
          <a:chExt cx="0" cy="0"/>
        </a:xfrm>
      </p:grpSpPr>
      <p:sp>
        <p:nvSpPr>
          <p:cNvPr id="1506" name="Google Shape;1506;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07" name="Google Shape;150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8" name="Google Shape;150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Per tutte le categorie, il dirigente scolastico e il responsabile della contabilità potrebbero avere alcuni risposte, ma esistono altre figure da considerare.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Per le questioni energetiche, gli enti locali o regionali. In alcune regioni, sono responsabili del consumo energetico e della costruzione.</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Per il cibo, ovviamente, il responsabile della mensa può essere di grande aiuto!</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Per le forniture si può chiedere all'ufficio acquisti.</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Per le immobilizzazioni materiali, il responsabile IT dovrebbe sapere tutto su computer, fotocopiatrici, ecc.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Inoltre, il bibliotecario della scuola può aiutare a usare un computer per raccogliere i dati.</a:t>
            </a:r>
            <a:endParaRPr sz="1200">
              <a:solidFill>
                <a:schemeClr val="dk1"/>
              </a:solidFill>
              <a:latin typeface="Corbel"/>
              <a:ea typeface="Corbel"/>
              <a:cs typeface="Corbel"/>
              <a:sym typeface="Corbe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Per alcune categorie come energia o forniture, potreste essere fortunati trovando tutte le informazioni su un'unica bolletta! Ma questo non sarà il caso di categorie come cibo o trasporti. Occorrerà quindi chiedere a tutti gli studenti, insegnanti e personale ATA come vanno a scuola e cosa mangiano ogni giorno? Potete provare a chiedere direttamente a tutti ma risparmiereste molto tempo utilizzando un questionario. </a:t>
            </a:r>
            <a:br>
              <a:rPr lang="fr-FR">
                <a:solidFill>
                  <a:schemeClr val="dk1"/>
                </a:solidFill>
                <a:latin typeface="Corbel"/>
                <a:ea typeface="Corbel"/>
                <a:cs typeface="Corbel"/>
                <a:sym typeface="Corbel"/>
              </a:rPr>
            </a:b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In caso di difficoltà nella preparazione dei questionari, è disponibile la Guida alla raccolta dei dati: questo documento aiuterà a creare moduli efficienti e ad analizzare i risultati ottenuti.</a:t>
            </a:r>
            <a:br>
              <a:rPr lang="fr-FR">
                <a:solidFill>
                  <a:schemeClr val="dk1"/>
                </a:solidFill>
                <a:latin typeface="Corbel"/>
                <a:ea typeface="Corbel"/>
                <a:cs typeface="Corbel"/>
                <a:sym typeface="Corbel"/>
              </a:rPr>
            </a:br>
            <a:endParaRPr sz="1200">
              <a:latin typeface="Corbel"/>
              <a:ea typeface="Corbel"/>
              <a:cs typeface="Corbel"/>
              <a:sym typeface="Corbel"/>
            </a:endParaRPr>
          </a:p>
        </p:txBody>
      </p:sp>
      <p:sp>
        <p:nvSpPr>
          <p:cNvPr id="1536" name="Google Shape;153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278d10d81d4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545" name="Google Shape;1545;g278d10d81d4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g278d10d81d4_2_5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fr-FR" sz="1200">
                <a:latin typeface="Montserrat"/>
                <a:ea typeface="Montserrat"/>
                <a:cs typeface="Montserrat"/>
                <a:sym typeface="Montserrat"/>
              </a:rPr>
              <a:t>Una volta raccolti i dati, è possibile utilizzare il calcolatore Clics On. Questo strumento comprende le 5 fonti di emissione e i vari campi per l'inserimento dei dati raccolti da studenti e docenti. Lo strumento calcolerà automaticamente le emissioni per ciascuna fonte. Ogni inserimento di dati viene incrementato sul dashboard nella home page del calcolatore, che poi fornisce una panoramica e consente di elaborare un piano d'azione per ridurre queste emissioni.</a:t>
            </a:r>
            <a:endParaRPr sz="1200">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200">
              <a:latin typeface="Montserrat"/>
              <a:ea typeface="Montserrat"/>
              <a:cs typeface="Montserrat"/>
              <a:sym typeface="Montserrat"/>
            </a:endParaRPr>
          </a:p>
        </p:txBody>
      </p:sp>
      <p:sp>
        <p:nvSpPr>
          <p:cNvPr id="1553" name="Google Shape;1553;g278d10d81d4_2_5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278beb8f207_0_15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8" name="Google Shape;1128;g278beb8f207_0_15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u="sng">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fr-FR" u="sng">
                <a:solidFill>
                  <a:schemeClr val="dk1"/>
                </a:solidFill>
                <a:latin typeface="Corbel"/>
                <a:ea typeface="Corbel"/>
                <a:cs typeface="Corbel"/>
                <a:sym typeface="Corbel"/>
              </a:rPr>
              <a:t>Transizione:</a:t>
            </a:r>
            <a:endParaRPr>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Ora che abbiamo compreso la definizione di cambiamento climatico e come sono coinvolte le attività umane, vedremo come calcolare le emissioni di gas serra per riuscire a ridurle.</a:t>
            </a:r>
            <a:endParaRPr b="1" sz="1200" u="sng">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sz="1200">
              <a:latin typeface="Montserrat"/>
              <a:ea typeface="Montserrat"/>
              <a:cs typeface="Montserrat"/>
              <a:sym typeface="Montserra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g278d10d81d4_2_5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fr-FR" sz="1200">
                <a:latin typeface="Montserrat"/>
                <a:ea typeface="Montserrat"/>
                <a:cs typeface="Montserrat"/>
                <a:sym typeface="Montserrat"/>
              </a:rPr>
              <a:t>Segui le istruzioni sullo strumento e misura l'impronta di carbonio!</a:t>
            </a:r>
            <a:endParaRPr sz="1200">
              <a:latin typeface="Montserrat"/>
              <a:ea typeface="Montserrat"/>
              <a:cs typeface="Montserrat"/>
              <a:sym typeface="Montserrat"/>
            </a:endParaRPr>
          </a:p>
        </p:txBody>
      </p:sp>
      <p:sp>
        <p:nvSpPr>
          <p:cNvPr id="1599" name="Google Shape;1599;g278d10d81d4_2_5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278d10d81d4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3" name="Google Shape;1613;g278d10d81d4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Alla fine del calcolo, abbiamo una migliore comprensione delle più importanti fonti di emissioni nella nostra scuola. Ora è il momento di agire per ridurli!</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Per fare questo dobbiamo chiederci quali siano le azioni prioritarie e valutare un piano d’azione efficace per ridurre le nostre emissioni nel breve, medio e lungo termine. Impareremo come farlo nel nostro prossimo Powerpoint "Fase 4 - Piano d'azione".</a:t>
            </a:r>
            <a:endParaRPr sz="1200">
              <a:solidFill>
                <a:schemeClr val="dk1"/>
              </a:solidFill>
              <a:latin typeface="Montserrat"/>
              <a:ea typeface="Montserrat"/>
              <a:cs typeface="Montserrat"/>
              <a:sym typeface="Montserrat"/>
            </a:endParaRPr>
          </a:p>
        </p:txBody>
      </p:sp>
      <p:sp>
        <p:nvSpPr>
          <p:cNvPr id="1614" name="Google Shape;1614;g278d10d81d4_3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ge004ac06da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4" name="Google Shape;1624;ge004ac06da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Spiegazione:</a:t>
            </a:r>
            <a:endParaRPr/>
          </a:p>
          <a:p>
            <a:pPr indent="0" lvl="0" marL="0" rtl="0" algn="l">
              <a:lnSpc>
                <a:spcPct val="100000"/>
              </a:lnSpc>
              <a:spcBef>
                <a:spcPts val="0"/>
              </a:spcBef>
              <a:spcAft>
                <a:spcPts val="0"/>
              </a:spcAft>
              <a:buSzPts val="1100"/>
              <a:buNone/>
            </a:pPr>
            <a:r>
              <a:rPr lang="fr-FR"/>
              <a:t>Dopo aver raccolto i dati e misurato le emissioni di CO2 della scuola, proponiamo un semplice strumento di valutazione che ci permette di riflettere e immaginare il progetto oltre il momento presente e la misurazione che gli studenti hanno appena completato.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FR"/>
              <a:t>Per stabilire una riflessione finale sulla Fase 3 con gli studenti, puoi utilizzare l'attività: Difficile, Diversa e Appresa: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FR"/>
              <a:t>In questo caso, chiedi agli studenti, divisi in gruppi di tre, di concordare come squadra qualcosa che hanno trovato difficile, qualcosa che avrebbero potuto fare diversamente e qualcosa che hanno imparato. Chiedi loro di scriverlo su un post-it e di appenderlo su tre lavagne con le domande: cosa abbiamo trovato difficile, cosa avremmo potuto fare di diverso e cosa abbiamo imparato? Puoi anche utilizzare il modello Difficoltà, Diverso, Apprendito nell'Appendice. Se possibile, qualcuno può leggerli ad alta voce e discuterli con l'intero gruppo.</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g278d10d81d4_8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6" name="Google Shape;1636;g278d10d81d4_8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278beb8f207_0_20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5" name="Google Shape;1135;g278beb8f207_0_20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Sono numerosi i motivi per cui dovremmo stimare le nostre emissioni di gas serra:</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Innanzitutto, è necessario stimarle per poterle ridurre. Identificare le attività che emettono una maggiore quantità di gas serra può portare le nostre azioni a ridurre efficacemente le emissioni. </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È importante inoltre saper anticipare possibili cambiamenti futuri nel nostro settore: anticipare le norme future sulle emissioni di gas a effetto serra per esempio. </a:t>
            </a: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In molti casi, la riduzione dei gas serra può essere associata al risparmio economico (riducendo ad esempio la bolletta dell’energia)</a:t>
            </a:r>
            <a:endParaRPr b="1" sz="1200">
              <a:latin typeface="Corbel"/>
              <a:ea typeface="Corbel"/>
              <a:cs typeface="Corbel"/>
              <a:sym typeface="Corbel"/>
            </a:endParaRPr>
          </a:p>
        </p:txBody>
      </p:sp>
      <p:sp>
        <p:nvSpPr>
          <p:cNvPr id="1140" name="Google Shape;114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50" name="Google Shape;115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1" name="Google Shape;115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L'obiettivo principale del calcolo delle emissioni di CO2 è identificare quali sono le azioni più efficaci per ridurre le nostre emissioni di gas serra. Non cerchiamo cifre esatte ma cerchiamo di determinare l'ordine di grandezza di ogni azione. </a:t>
            </a:r>
            <a:br>
              <a:rPr lang="fr-FR">
                <a:solidFill>
                  <a:schemeClr val="dk1"/>
                </a:solidFill>
                <a:latin typeface="Corbel"/>
                <a:ea typeface="Corbel"/>
                <a:cs typeface="Corbel"/>
                <a:sym typeface="Corbel"/>
              </a:rPr>
            </a:b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Risposta : è quattro volte più efficace abbassare il termostato. Infatti, 1 anno di riscaldamento equivale a 54 anni di una lampadina accesa in termini di emissioni di gas serra.</a:t>
            </a:r>
            <a:endParaRPr sz="1200">
              <a:latin typeface="Corbel"/>
              <a:ea typeface="Corbel"/>
              <a:cs typeface="Corbel"/>
              <a:sym typeface="Corbe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63" name="Google Shape;11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4" name="Google Shape;116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Esistono numerose fonti diverse di emissione di gas effetto serra, e per di più diversi gas serra, come anidride carbonica, protossido di azoto e metano, così come ci sono diverse valute nel mondo. Se vogliamo conoscere l'importo totale di denaro in nostro possesso se abbiamo 10 euro, 5 yen e 8 dollari, convertiremo tutti i soldi in dollari per poi sommarli. È lo stesso per i gas serra. Quindi abbiamo bisogno di un riferimento, un "dollaro", ma per i gas serra.</a:t>
            </a:r>
            <a:endParaRPr sz="1200">
              <a:latin typeface="Corbel"/>
              <a:ea typeface="Corbel"/>
              <a:cs typeface="Corbel"/>
              <a:sym typeface="Corbe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278beb8f207_0_260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90" name="Google Shape;1190;g278beb8f207_0_2609:notes"/>
          <p:cNvSpPr/>
          <p:nvPr>
            <p:ph idx="2" type="sldImg"/>
          </p:nvPr>
        </p:nvSpPr>
        <p:spPr>
          <a:xfrm>
            <a:off x="388938" y="695325"/>
            <a:ext cx="6056400" cy="3408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1" name="Google Shape;1191;g278beb8f207_0_2609:notes"/>
          <p:cNvSpPr txBox="1"/>
          <p:nvPr>
            <p:ph idx="1" type="body"/>
          </p:nvPr>
        </p:nvSpPr>
        <p:spPr>
          <a:xfrm>
            <a:off x="685800" y="4343400"/>
            <a:ext cx="5465700" cy="4094100"/>
          </a:xfrm>
          <a:prstGeom prst="rect">
            <a:avLst/>
          </a:prstGeom>
          <a:noFill/>
          <a:ln>
            <a:noFill/>
          </a:ln>
        </p:spPr>
        <p:txBody>
          <a:bodyPr anchorCtr="0" anchor="t" bIns="91425" lIns="91425" spcFirstLastPara="1" rIns="91425" wrap="square" tIns="91425">
            <a:noAutofit/>
          </a:bodyPr>
          <a:lstStyle/>
          <a:p>
            <a:pPr indent="0" lvl="0" marL="158750" rtl="0" algn="l">
              <a:lnSpc>
                <a:spcPct val="115000"/>
              </a:lnSpc>
              <a:spcBef>
                <a:spcPts val="0"/>
              </a:spcBef>
              <a:spcAft>
                <a:spcPts val="0"/>
              </a:spcAft>
              <a:buSzPts val="1100"/>
              <a:buNone/>
            </a:pPr>
            <a:r>
              <a:rPr b="1" lang="fr-FR" sz="1200" u="sng">
                <a:latin typeface="Montserrat"/>
                <a:ea typeface="Montserrat"/>
                <a:cs typeface="Montserrat"/>
                <a:sym typeface="Montserrat"/>
              </a:rPr>
              <a:t>Spiegazione</a:t>
            </a:r>
            <a:r>
              <a:rPr b="1" lang="fr-FR" sz="1200" u="sng">
                <a:solidFill>
                  <a:srgbClr val="000000"/>
                </a:solidFill>
                <a:latin typeface="Montserrat"/>
                <a:ea typeface="Montserrat"/>
                <a:cs typeface="Montserrat"/>
                <a:sym typeface="Montserrat"/>
              </a:rPr>
              <a:t>:</a:t>
            </a:r>
            <a:br>
              <a:rPr lang="fr-FR" sz="1200">
                <a:latin typeface="Montserrat"/>
                <a:ea typeface="Montserrat"/>
                <a:cs typeface="Montserrat"/>
                <a:sym typeface="Montserrat"/>
              </a:rPr>
            </a:br>
            <a:r>
              <a:rPr lang="fr-FR" sz="1200">
                <a:latin typeface="Montserrat"/>
                <a:ea typeface="Montserrat"/>
                <a:cs typeface="Montserrat"/>
                <a:sym typeface="Montserrat"/>
              </a:rPr>
              <a:t>Questo diagramma circolare mostra la ripartizione dell'effetto serra aggiuntivo dovuto ai gas serra emessi ogni anno dall'uomo. Approfitta delle animazioni per far indovinare la stanza.</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a:t>
            </a:r>
            <a:r>
              <a:rPr b="1" lang="fr-FR" sz="1200">
                <a:latin typeface="Montserrat"/>
                <a:ea typeface="Montserrat"/>
                <a:cs typeface="Montserrat"/>
                <a:sym typeface="Montserrat"/>
              </a:rPr>
              <a:t>1ª animazione</a:t>
            </a:r>
            <a:r>
              <a:rPr lang="fr-FR" sz="1200">
                <a:latin typeface="Montserrat"/>
                <a:ea typeface="Montserrat"/>
                <a:cs typeface="Montserrat"/>
                <a:sym typeface="Montserrat"/>
              </a:rPr>
              <a:t>: CO2 da combustibili fossili (= petrolio, carbone e gas), deforestazione e altre fonti (industrie le cui reazioni chimiche rilasciano CO2, come acciaierie, cementifici ad esempio che rilasciano CO2 da reazioni chimiche).</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a:t>
            </a:r>
            <a:r>
              <a:rPr b="1" lang="fr-FR" sz="1200">
                <a:latin typeface="Montserrat"/>
                <a:ea typeface="Montserrat"/>
                <a:cs typeface="Montserrat"/>
                <a:sym typeface="Montserrat"/>
              </a:rPr>
              <a:t>2a animazione</a:t>
            </a:r>
            <a:r>
              <a:rPr lang="fr-FR" sz="1200">
                <a:latin typeface="Montserrat"/>
                <a:ea typeface="Montserrat"/>
                <a:cs typeface="Montserrat"/>
                <a:sym typeface="Montserrat"/>
              </a:rPr>
              <a:t>: il metano si forma non appena la materia organica si decompone in un ambiente con poco ossigeno: fermentazione nello stomaco dei ruminanti, risaie, discariche, incendio, ecc.</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b="1" lang="fr-FR" sz="1200">
                <a:latin typeface="Montserrat"/>
                <a:ea typeface="Montserrat"/>
                <a:cs typeface="Montserrat"/>
                <a:sym typeface="Montserrat"/>
              </a:rPr>
              <a:t>•3a animazione:</a:t>
            </a:r>
            <a:r>
              <a:rPr lang="fr-FR" sz="1200">
                <a:latin typeface="Montserrat"/>
                <a:ea typeface="Montserrat"/>
                <a:cs typeface="Montserrat"/>
                <a:sym typeface="Montserrat"/>
              </a:rPr>
              <a:t> N2O, protossido di azoto, protossido di azoto o gas esilarante, che per il momento lo è molto meno. Proviene dai fertilizzanti e dall'industria chimica.</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a:t>
            </a:r>
            <a:r>
              <a:rPr b="1" lang="fr-FR" sz="1200">
                <a:latin typeface="Montserrat"/>
                <a:ea typeface="Montserrat"/>
                <a:cs typeface="Montserrat"/>
                <a:sym typeface="Montserrat"/>
              </a:rPr>
              <a:t>4a animazione</a:t>
            </a:r>
            <a:r>
              <a:rPr lang="fr-FR" sz="1200">
                <a:latin typeface="Montserrat"/>
                <a:ea typeface="Montserrat"/>
                <a:cs typeface="Montserrat"/>
                <a:sym typeface="Montserrat"/>
              </a:rPr>
              <a:t>: gas fluorurati come CFC (clorofluorocarburi), HFC (idrofluorocarburi), SF6 (esafluoruro di zolfo), ecc... Mentre i 3 gas precedenti hanno fonti naturali e vengono gradualmente eliminati dall'ambiente, questi sono sintetici al 100% e quasi indistruttibile. Non dovrebbero quindi essere trascurati.</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La CO2 rappresenta circa i 3/4 dell'effetto serra aggiuntivo dovuto ai GHG emessi dall'uomo negli ultimi anni. Sarà quindi il nostro "dollaro", la nostra unità di riferimento. Metteremo in relazione tutte le altre emissioni con emissioni di CO2 equivalenti.</a:t>
            </a:r>
            <a:endParaRPr sz="1200">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rPr b="1" lang="fr-FR" sz="1200">
                <a:solidFill>
                  <a:schemeClr val="dk1"/>
                </a:solidFill>
                <a:latin typeface="Montserrat"/>
                <a:ea typeface="Montserrat"/>
                <a:cs typeface="Montserrat"/>
                <a:sym typeface="Montserrat"/>
              </a:rPr>
              <a:t>Esempio: 1 kg CH4 = 28 kg CO2eq</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33" name="Google Shape;1233;p8:notes"/>
          <p:cNvSpPr txBox="1"/>
          <p:nvPr/>
        </p:nvSpPr>
        <p:spPr>
          <a:xfrm>
            <a:off x="3883025" y="8685213"/>
            <a:ext cx="2951163" cy="434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fr-FR" sz="1100" u="none" cap="none" strike="noStrike">
                <a:solidFill>
                  <a:srgbClr val="000000"/>
                </a:solidFill>
                <a:latin typeface="Times New Roman"/>
                <a:ea typeface="Times New Roman"/>
                <a:cs typeface="Times New Roman"/>
                <a:sym typeface="Times New Roman"/>
              </a:rPr>
              <a:t>‹#›</a:t>
            </a:fld>
            <a:endParaRPr b="0" i="0" sz="1100" u="none" cap="none" strike="noStrike">
              <a:solidFill>
                <a:srgbClr val="000000"/>
              </a:solidFill>
              <a:latin typeface="Times New Roman"/>
              <a:ea typeface="Times New Roman"/>
              <a:cs typeface="Times New Roman"/>
              <a:sym typeface="Times New Roman"/>
            </a:endParaRPr>
          </a:p>
        </p:txBody>
      </p:sp>
      <p:sp>
        <p:nvSpPr>
          <p:cNvPr id="1234" name="Google Shape;1234;p8:notes"/>
          <p:cNvSpPr/>
          <p:nvPr>
            <p:ph idx="2" type="sldImg"/>
          </p:nvPr>
        </p:nvSpPr>
        <p:spPr>
          <a:xfrm>
            <a:off x="385763" y="695325"/>
            <a:ext cx="6073775" cy="341788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5" name="Google Shape;1235;p8:notes"/>
          <p:cNvSpPr txBox="1"/>
          <p:nvPr>
            <p:ph idx="1" type="body"/>
          </p:nvPr>
        </p:nvSpPr>
        <p:spPr>
          <a:xfrm>
            <a:off x="685800" y="4343400"/>
            <a:ext cx="5475288" cy="410368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Studi scientifici hanno permesso di determinare, per ogni kg di gas serra  emessi in atmosfera, la massa equivalente di CO2 che provocherebbe lo stesso riscaldamento nell'arco di 100 anni.</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Esiste quindi un fattore di conversione per ogni gas serra, denominato Global Warming Potential (GWP), che permette di rapportare tutto alla CO2, proprio come esiste un fattore di conversione per ogni valuta, denominato tasso di cambio, che permette di rapportare ogni valuta al dollaro. Tuttavia, a differenza del tasso di cambio, il GWP di ciascun gas non varia nel tempo.</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Per definizione, ogni kg di CO2 equivale a 1 kg di CO2 (implicito da una prospettiva di riscaldamento di 100 anni). Se prendiamo il metano (CH4), invece, ogni kg emesso equivale all’emissione di 28 kg di CO2. Allo stesso modo, ogni kg di protossido di azoto (N2O) emesso equivale all’emissione di 265 kg di CO2.</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Fonte: 5° report IPCC http://www.ipcc.ch/report/ar5/wg1/</a:t>
            </a:r>
            <a:br>
              <a:rPr lang="fr-FR">
                <a:solidFill>
                  <a:schemeClr val="dk1"/>
                </a:solidFill>
                <a:latin typeface="Corbel"/>
                <a:ea typeface="Corbel"/>
                <a:cs typeface="Corbel"/>
                <a:sym typeface="Corbel"/>
              </a:rPr>
            </a:br>
            <a:endParaRPr sz="1200">
              <a:solidFill>
                <a:schemeClr val="dk1"/>
              </a:solidFill>
              <a:latin typeface="Corbel"/>
              <a:ea typeface="Corbel"/>
              <a:cs typeface="Corbel"/>
              <a:sym typeface="Corbel"/>
            </a:endParaRPr>
          </a:p>
        </p:txBody>
      </p:sp>
      <p:sp>
        <p:nvSpPr>
          <p:cNvPr id="1236" name="Google Shape;1236;p8:notes"/>
          <p:cNvSpPr txBox="1"/>
          <p:nvPr/>
        </p:nvSpPr>
        <p:spPr>
          <a:xfrm>
            <a:off x="3883025" y="8685213"/>
            <a:ext cx="2963863" cy="446087"/>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Clr>
                <a:srgbClr val="000000"/>
              </a:buClr>
              <a:buSzPts val="1100"/>
              <a:buFont typeface="Times New Roman"/>
              <a:buNone/>
            </a:pPr>
            <a:fld id="{00000000-1234-1234-1234-123412341234}" type="slidenum">
              <a:rPr b="0" i="0" lang="fr-FR" sz="1100" u="none" cap="none" strike="noStrike">
                <a:solidFill>
                  <a:srgbClr val="000000"/>
                </a:solidFill>
                <a:latin typeface="Times New Roman"/>
                <a:ea typeface="Times New Roman"/>
                <a:cs typeface="Times New Roman"/>
                <a:sym typeface="Times New Roman"/>
              </a:rPr>
              <a:t>‹#›</a:t>
            </a:fld>
            <a:endParaRPr b="0" i="0" sz="11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bleu)">
  <p:cSld name="CUSTOM">
    <p:spTree>
      <p:nvGrpSpPr>
        <p:cNvPr id="10" name="Shape 10"/>
        <p:cNvGrpSpPr/>
        <p:nvPr/>
      </p:nvGrpSpPr>
      <p:grpSpPr>
        <a:xfrm>
          <a:off x="0" y="0"/>
          <a:ext cx="0" cy="0"/>
          <a:chOff x="0" y="0"/>
          <a:chExt cx="0" cy="0"/>
        </a:xfrm>
      </p:grpSpPr>
      <p:grpSp>
        <p:nvGrpSpPr>
          <p:cNvPr id="11" name="Google Shape;11;g278beb8f207_0_975"/>
          <p:cNvGrpSpPr/>
          <p:nvPr/>
        </p:nvGrpSpPr>
        <p:grpSpPr>
          <a:xfrm>
            <a:off x="-4825" y="4066342"/>
            <a:ext cx="12305947" cy="2792619"/>
            <a:chOff x="5766" y="3861713"/>
            <a:chExt cx="12277708" cy="3027886"/>
          </a:xfrm>
        </p:grpSpPr>
        <p:sp>
          <p:nvSpPr>
            <p:cNvPr id="12" name="Google Shape;12;g278beb8f207_0_975"/>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3" name="Google Shape;13;g278beb8f207_0_975"/>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14" name="Google Shape;14;g278beb8f207_0_975"/>
          <p:cNvGrpSpPr/>
          <p:nvPr/>
        </p:nvGrpSpPr>
        <p:grpSpPr>
          <a:xfrm>
            <a:off x="-4825" y="4066338"/>
            <a:ext cx="12211532" cy="2748484"/>
            <a:chOff x="-3146" y="3803882"/>
            <a:chExt cx="12192025" cy="3041032"/>
          </a:xfrm>
        </p:grpSpPr>
        <p:grpSp>
          <p:nvGrpSpPr>
            <p:cNvPr id="15" name="Google Shape;15;g278beb8f207_0_975"/>
            <p:cNvGrpSpPr/>
            <p:nvPr/>
          </p:nvGrpSpPr>
          <p:grpSpPr>
            <a:xfrm>
              <a:off x="-3121" y="3803882"/>
              <a:ext cx="12192000" cy="3041032"/>
              <a:chOff x="-4876" y="1514485"/>
              <a:chExt cx="12192000" cy="3829050"/>
            </a:xfrm>
          </p:grpSpPr>
          <p:sp>
            <p:nvSpPr>
              <p:cNvPr id="16" name="Google Shape;16;g278beb8f207_0_975"/>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 name="Google Shape;17;g278beb8f207_0_975"/>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8" name="Google Shape;18;g278beb8f207_0_975"/>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9" name="Google Shape;19;g278beb8f207_0_975"/>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20" name="Google Shape;20;g278beb8f207_0_975"/>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1" name="Google Shape;21;g278beb8f207_0_975"/>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22" name="Google Shape;22;g278beb8f207_0_975"/>
          <p:cNvGrpSpPr/>
          <p:nvPr/>
        </p:nvGrpSpPr>
        <p:grpSpPr>
          <a:xfrm>
            <a:off x="4959907" y="1723773"/>
            <a:ext cx="2219185" cy="2219185"/>
            <a:chOff x="4547049" y="1897856"/>
            <a:chExt cx="3072813" cy="3072813"/>
          </a:xfrm>
        </p:grpSpPr>
        <p:sp>
          <p:nvSpPr>
            <p:cNvPr id="23" name="Google Shape;23;g278beb8f207_0_975"/>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4" name="Google Shape;24;g278beb8f207_0_975"/>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25" name="Google Shape;25;g278beb8f207_0_975"/>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6" name="Google Shape;26;g278beb8f207_0_975"/>
          <p:cNvGrpSpPr/>
          <p:nvPr/>
        </p:nvGrpSpPr>
        <p:grpSpPr>
          <a:xfrm rot="1052113">
            <a:off x="7017464" y="2078607"/>
            <a:ext cx="1338449" cy="1227359"/>
            <a:chOff x="5655092" y="376887"/>
            <a:chExt cx="4490688" cy="4117967"/>
          </a:xfrm>
        </p:grpSpPr>
        <p:sp>
          <p:nvSpPr>
            <p:cNvPr id="27" name="Google Shape;27;g278beb8f207_0_975"/>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8" name="Google Shape;28;g278beb8f207_0_975"/>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9" name="Google Shape;29;g278beb8f207_0_975"/>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0" name="Google Shape;30;g278beb8f207_0_975"/>
          <p:cNvGrpSpPr/>
          <p:nvPr/>
        </p:nvGrpSpPr>
        <p:grpSpPr>
          <a:xfrm rot="1151416">
            <a:off x="6155191" y="1329190"/>
            <a:ext cx="811247" cy="566598"/>
            <a:chOff x="5679779" y="1344420"/>
            <a:chExt cx="994635" cy="694682"/>
          </a:xfrm>
        </p:grpSpPr>
        <p:sp>
          <p:nvSpPr>
            <p:cNvPr id="31" name="Google Shape;31;g278beb8f207_0_975"/>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 name="Google Shape;32;g278beb8f207_0_975"/>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 name="Google Shape;33;g278beb8f207_0_975"/>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4" name="Google Shape;34;g278beb8f207_0_975"/>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5" name="Google Shape;35;g278beb8f207_0_975"/>
          <p:cNvGrpSpPr/>
          <p:nvPr/>
        </p:nvGrpSpPr>
        <p:grpSpPr>
          <a:xfrm rot="2779331">
            <a:off x="6882944" y="1481641"/>
            <a:ext cx="612529" cy="807468"/>
            <a:chOff x="5733156" y="4148510"/>
            <a:chExt cx="1306406" cy="1722173"/>
          </a:xfrm>
        </p:grpSpPr>
        <p:grpSp>
          <p:nvGrpSpPr>
            <p:cNvPr id="36" name="Google Shape;36;g278beb8f207_0_975"/>
            <p:cNvGrpSpPr/>
            <p:nvPr/>
          </p:nvGrpSpPr>
          <p:grpSpPr>
            <a:xfrm>
              <a:off x="5733156" y="4148510"/>
              <a:ext cx="1306406" cy="1722173"/>
              <a:chOff x="2445111" y="599435"/>
              <a:chExt cx="5312752" cy="7003551"/>
            </a:xfrm>
          </p:grpSpPr>
          <p:sp>
            <p:nvSpPr>
              <p:cNvPr id="37" name="Google Shape;37;g278beb8f207_0_975"/>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8" name="Google Shape;38;g278beb8f207_0_975"/>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9" name="Google Shape;39;g278beb8f207_0_975"/>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0" name="Google Shape;40;g278beb8f207_0_975"/>
            <p:cNvGrpSpPr/>
            <p:nvPr/>
          </p:nvGrpSpPr>
          <p:grpSpPr>
            <a:xfrm>
              <a:off x="5960873" y="4970715"/>
              <a:ext cx="821180" cy="845659"/>
              <a:chOff x="954383" y="599435"/>
              <a:chExt cx="6803480" cy="7006287"/>
            </a:xfrm>
          </p:grpSpPr>
          <p:sp>
            <p:nvSpPr>
              <p:cNvPr id="41" name="Google Shape;41;g278beb8f207_0_975"/>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2" name="Google Shape;42;g278beb8f207_0_975"/>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 name="Google Shape;43;g278beb8f207_0_975"/>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44" name="Google Shape;44;g278beb8f207_0_975"/>
          <p:cNvGrpSpPr/>
          <p:nvPr/>
        </p:nvGrpSpPr>
        <p:grpSpPr>
          <a:xfrm rot="-3294482">
            <a:off x="4593994" y="2077209"/>
            <a:ext cx="888937" cy="318131"/>
            <a:chOff x="2751274" y="4274125"/>
            <a:chExt cx="1502180" cy="537597"/>
          </a:xfrm>
        </p:grpSpPr>
        <p:sp>
          <p:nvSpPr>
            <p:cNvPr id="45" name="Google Shape;45;g278beb8f207_0_975"/>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 name="Google Shape;46;g278beb8f207_0_975"/>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 name="Google Shape;47;g278beb8f207_0_975"/>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8" name="Google Shape;48;g278beb8f207_0_975"/>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9" name="Google Shape;49;g278beb8f207_0_975"/>
          <p:cNvGrpSpPr/>
          <p:nvPr/>
        </p:nvGrpSpPr>
        <p:grpSpPr>
          <a:xfrm rot="-983565">
            <a:off x="5299952" y="1440609"/>
            <a:ext cx="822474" cy="418006"/>
            <a:chOff x="1786971" y="4942919"/>
            <a:chExt cx="2041500" cy="1037553"/>
          </a:xfrm>
        </p:grpSpPr>
        <p:sp>
          <p:nvSpPr>
            <p:cNvPr id="50" name="Google Shape;50;g278beb8f207_0_975"/>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 name="Google Shape;51;g278beb8f207_0_975"/>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 name="Google Shape;52;g278beb8f207_0_975"/>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3" name="Google Shape;53;g278beb8f207_0_975"/>
            <p:cNvGrpSpPr/>
            <p:nvPr/>
          </p:nvGrpSpPr>
          <p:grpSpPr>
            <a:xfrm>
              <a:off x="2260715" y="5043928"/>
              <a:ext cx="1107466" cy="187777"/>
              <a:chOff x="7963057" y="2433000"/>
              <a:chExt cx="2294315" cy="371763"/>
            </a:xfrm>
          </p:grpSpPr>
          <p:grpSp>
            <p:nvGrpSpPr>
              <p:cNvPr id="54" name="Google Shape;54;g278beb8f207_0_975"/>
              <p:cNvGrpSpPr/>
              <p:nvPr/>
            </p:nvGrpSpPr>
            <p:grpSpPr>
              <a:xfrm>
                <a:off x="7963057" y="2433000"/>
                <a:ext cx="344422" cy="371763"/>
                <a:chOff x="6383215" y="2833551"/>
                <a:chExt cx="240300" cy="371763"/>
              </a:xfrm>
            </p:grpSpPr>
            <p:sp>
              <p:nvSpPr>
                <p:cNvPr id="55" name="Google Shape;55;g278beb8f207_0_97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 name="Google Shape;56;g278beb8f207_0_97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7" name="Google Shape;57;g278beb8f207_0_975"/>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8" name="Google Shape;58;g278beb8f207_0_975"/>
              <p:cNvGrpSpPr/>
              <p:nvPr/>
            </p:nvGrpSpPr>
            <p:grpSpPr>
              <a:xfrm>
                <a:off x="8933241" y="2433000"/>
                <a:ext cx="344422" cy="371763"/>
                <a:chOff x="6383215" y="2833551"/>
                <a:chExt cx="240300" cy="371763"/>
              </a:xfrm>
            </p:grpSpPr>
            <p:sp>
              <p:nvSpPr>
                <p:cNvPr id="59" name="Google Shape;59;g278beb8f207_0_97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0" name="Google Shape;60;g278beb8f207_0_97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 name="Google Shape;61;g278beb8f207_0_975"/>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2" name="Google Shape;62;g278beb8f207_0_975"/>
              <p:cNvGrpSpPr/>
              <p:nvPr/>
            </p:nvGrpSpPr>
            <p:grpSpPr>
              <a:xfrm>
                <a:off x="9912950" y="2433000"/>
                <a:ext cx="344422" cy="371763"/>
                <a:chOff x="6383215" y="2833551"/>
                <a:chExt cx="240300" cy="371763"/>
              </a:xfrm>
            </p:grpSpPr>
            <p:sp>
              <p:nvSpPr>
                <p:cNvPr id="63" name="Google Shape;63;g278beb8f207_0_97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 name="Google Shape;64;g278beb8f207_0_97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 name="Google Shape;65;g278beb8f207_0_975"/>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66" name="Google Shape;66;g278beb8f207_0_975"/>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 name="Google Shape;67;g278beb8f207_0_975"/>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 name="Google Shape;68;g278beb8f207_0_975"/>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 name="Google Shape;69;g278beb8f207_0_975"/>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70" name="Google Shape;70;g278beb8f207_0_975"/>
            <p:cNvGrpSpPr/>
            <p:nvPr/>
          </p:nvGrpSpPr>
          <p:grpSpPr>
            <a:xfrm>
              <a:off x="1962405" y="5271505"/>
              <a:ext cx="302276" cy="682699"/>
              <a:chOff x="7384246" y="2899703"/>
              <a:chExt cx="626220" cy="1351612"/>
            </a:xfrm>
          </p:grpSpPr>
          <p:sp>
            <p:nvSpPr>
              <p:cNvPr id="71" name="Google Shape;71;g278beb8f207_0_97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 name="Google Shape;72;g278beb8f207_0_97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 name="Google Shape;73;g278beb8f207_0_97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 name="Google Shape;74;g278beb8f207_0_97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 name="Google Shape;75;g278beb8f207_0_97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 name="Google Shape;76;g278beb8f207_0_97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 name="Google Shape;77;g278beb8f207_0_97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8" name="Google Shape;78;g278beb8f207_0_97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 name="Google Shape;79;g278beb8f207_0_97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 name="Google Shape;80;g278beb8f207_0_97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 name="Google Shape;81;g278beb8f207_0_97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2" name="Google Shape;82;g278beb8f207_0_975"/>
            <p:cNvGrpSpPr/>
            <p:nvPr/>
          </p:nvGrpSpPr>
          <p:grpSpPr>
            <a:xfrm>
              <a:off x="2430442" y="5271505"/>
              <a:ext cx="302276" cy="682699"/>
              <a:chOff x="7384246" y="2899703"/>
              <a:chExt cx="626220" cy="1351612"/>
            </a:xfrm>
          </p:grpSpPr>
          <p:sp>
            <p:nvSpPr>
              <p:cNvPr id="83" name="Google Shape;83;g278beb8f207_0_97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4" name="Google Shape;84;g278beb8f207_0_97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 name="Google Shape;85;g278beb8f207_0_97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 name="Google Shape;86;g278beb8f207_0_97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 name="Google Shape;87;g278beb8f207_0_97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 name="Google Shape;88;g278beb8f207_0_97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 name="Google Shape;89;g278beb8f207_0_97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 name="Google Shape;90;g278beb8f207_0_97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 name="Google Shape;91;g278beb8f207_0_97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 name="Google Shape;92;g278beb8f207_0_97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 name="Google Shape;93;g278beb8f207_0_97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4" name="Google Shape;94;g278beb8f207_0_975"/>
            <p:cNvGrpSpPr/>
            <p:nvPr/>
          </p:nvGrpSpPr>
          <p:grpSpPr>
            <a:xfrm>
              <a:off x="2898480" y="5271505"/>
              <a:ext cx="302276" cy="682699"/>
              <a:chOff x="7384246" y="2899703"/>
              <a:chExt cx="626220" cy="1351612"/>
            </a:xfrm>
          </p:grpSpPr>
          <p:sp>
            <p:nvSpPr>
              <p:cNvPr id="95" name="Google Shape;95;g278beb8f207_0_97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6" name="Google Shape;96;g278beb8f207_0_97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 name="Google Shape;97;g278beb8f207_0_97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 name="Google Shape;98;g278beb8f207_0_97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 name="Google Shape;99;g278beb8f207_0_97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 name="Google Shape;100;g278beb8f207_0_97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1" name="Google Shape;101;g278beb8f207_0_97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2" name="Google Shape;102;g278beb8f207_0_97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3" name="Google Shape;103;g278beb8f207_0_97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4" name="Google Shape;104;g278beb8f207_0_97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5" name="Google Shape;105;g278beb8f207_0_97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06" name="Google Shape;106;g278beb8f207_0_975"/>
            <p:cNvGrpSpPr/>
            <p:nvPr/>
          </p:nvGrpSpPr>
          <p:grpSpPr>
            <a:xfrm>
              <a:off x="3366518" y="5271505"/>
              <a:ext cx="302276" cy="682699"/>
              <a:chOff x="7384246" y="2899703"/>
              <a:chExt cx="626220" cy="1351612"/>
            </a:xfrm>
          </p:grpSpPr>
          <p:sp>
            <p:nvSpPr>
              <p:cNvPr id="107" name="Google Shape;107;g278beb8f207_0_97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8" name="Google Shape;108;g278beb8f207_0_97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 name="Google Shape;109;g278beb8f207_0_97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 name="Google Shape;110;g278beb8f207_0_97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 name="Google Shape;111;g278beb8f207_0_97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 name="Google Shape;112;g278beb8f207_0_97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3" name="Google Shape;113;g278beb8f207_0_97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4" name="Google Shape;114;g278beb8f207_0_97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5" name="Google Shape;115;g278beb8f207_0_97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6" name="Google Shape;116;g278beb8f207_0_97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 name="Google Shape;117;g278beb8f207_0_97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18" name="Google Shape;118;g278beb8f207_0_975"/>
            <p:cNvPicPr preferRelativeResize="0"/>
            <p:nvPr/>
          </p:nvPicPr>
          <p:blipFill rotWithShape="1">
            <a:blip r:embed="rId2">
              <a:alphaModFix/>
            </a:blip>
            <a:srcRect b="0" l="0" r="0" t="0"/>
            <a:stretch/>
          </p:blipFill>
          <p:spPr>
            <a:xfrm>
              <a:off x="1843781" y="5671824"/>
              <a:ext cx="1940381" cy="308648"/>
            </a:xfrm>
            <a:prstGeom prst="rect">
              <a:avLst/>
            </a:prstGeom>
            <a:noFill/>
            <a:ln>
              <a:noFill/>
            </a:ln>
          </p:spPr>
        </p:pic>
      </p:grpSp>
      <p:grpSp>
        <p:nvGrpSpPr>
          <p:cNvPr id="119" name="Google Shape;119;g278beb8f207_0_975"/>
          <p:cNvGrpSpPr/>
          <p:nvPr/>
        </p:nvGrpSpPr>
        <p:grpSpPr>
          <a:xfrm>
            <a:off x="4658166" y="1417975"/>
            <a:ext cx="450448" cy="450448"/>
            <a:chOff x="4266660" y="45289"/>
            <a:chExt cx="768290" cy="768290"/>
          </a:xfrm>
        </p:grpSpPr>
        <p:sp>
          <p:nvSpPr>
            <p:cNvPr id="120" name="Google Shape;120;g278beb8f207_0_975"/>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1" name="Google Shape;121;g278beb8f207_0_975"/>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122" name="Google Shape;122;g278beb8f207_0_975"/>
          <p:cNvPicPr preferRelativeResize="0"/>
          <p:nvPr/>
        </p:nvPicPr>
        <p:blipFill rotWithShape="1">
          <a:blip r:embed="rId3">
            <a:alphaModFix/>
          </a:blip>
          <a:srcRect b="0" l="0" r="0" t="0"/>
          <a:stretch/>
        </p:blipFill>
        <p:spPr>
          <a:xfrm>
            <a:off x="5291061" y="2429164"/>
            <a:ext cx="1613871" cy="840686"/>
          </a:xfrm>
          <a:prstGeom prst="rect">
            <a:avLst/>
          </a:prstGeom>
          <a:noFill/>
          <a:ln>
            <a:noFill/>
          </a:ln>
        </p:spPr>
      </p:pic>
      <p:sp>
        <p:nvSpPr>
          <p:cNvPr id="123" name="Google Shape;123;g278beb8f207_0_975"/>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78beb8f207_0_975"/>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125" name="Google Shape;125;g278beb8f207_0_975"/>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126" name="Google Shape;126;g278beb8f207_0_975"/>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pic>
        <p:nvPicPr>
          <p:cNvPr id="127" name="Google Shape;127;g278beb8f207_0_975"/>
          <p:cNvPicPr preferRelativeResize="0"/>
          <p:nvPr/>
        </p:nvPicPr>
        <p:blipFill rotWithShape="1">
          <a:blip r:embed="rId4">
            <a:alphaModFix/>
          </a:blip>
          <a:srcRect b="0" l="0" r="0" t="0"/>
          <a:stretch/>
        </p:blipFill>
        <p:spPr>
          <a:xfrm>
            <a:off x="140600" y="99125"/>
            <a:ext cx="2057137" cy="464100"/>
          </a:xfrm>
          <a:prstGeom prst="rect">
            <a:avLst/>
          </a:prstGeom>
          <a:noFill/>
          <a:ln>
            <a:noFill/>
          </a:ln>
        </p:spPr>
      </p:pic>
      <p:sp>
        <p:nvSpPr>
          <p:cNvPr id="128" name="Google Shape;128;g278beb8f207_0_975"/>
          <p:cNvSpPr txBox="1"/>
          <p:nvPr/>
        </p:nvSpPr>
        <p:spPr>
          <a:xfrm>
            <a:off x="717850" y="71958"/>
            <a:ext cx="1348500" cy="483000"/>
          </a:xfrm>
          <a:prstGeom prst="rect">
            <a:avLst/>
          </a:prstGeom>
          <a:solidFill>
            <a:srgbClr val="FFFFFF"/>
          </a:solidFill>
          <a:ln>
            <a:noFill/>
          </a:ln>
        </p:spPr>
        <p:txBody>
          <a:bodyPr anchorCtr="0" anchor="t" bIns="54000" lIns="54000" spcFirstLastPara="1" rIns="54000" wrap="square" tIns="54000">
            <a:spAutoFit/>
          </a:bodyPr>
          <a:lstStyle/>
          <a:p>
            <a:pPr indent="0" lvl="0" marL="0" rtl="0" algn="l">
              <a:lnSpc>
                <a:spcPct val="90000"/>
              </a:lnSpc>
              <a:spcBef>
                <a:spcPts val="0"/>
              </a:spcBef>
              <a:spcAft>
                <a:spcPts val="0"/>
              </a:spcAft>
              <a:buNone/>
            </a:pPr>
            <a:r>
              <a:rPr lang="fr-FR" sz="900">
                <a:solidFill>
                  <a:srgbClr val="224F9F"/>
                </a:solidFill>
              </a:rPr>
              <a:t>Co-funded by the Erasmus+ Programme</a:t>
            </a:r>
            <a:endParaRPr sz="900">
              <a:solidFill>
                <a:srgbClr val="224F9F"/>
              </a:solidFill>
            </a:endParaRPr>
          </a:p>
          <a:p>
            <a:pPr indent="0" lvl="0" marL="0" rtl="0" algn="l">
              <a:lnSpc>
                <a:spcPct val="90000"/>
              </a:lnSpc>
              <a:spcBef>
                <a:spcPts val="0"/>
              </a:spcBef>
              <a:spcAft>
                <a:spcPts val="0"/>
              </a:spcAft>
              <a:buNone/>
            </a:pPr>
            <a:r>
              <a:rPr lang="fr-FR" sz="900">
                <a:solidFill>
                  <a:srgbClr val="224F9F"/>
                </a:solidFill>
              </a:rPr>
              <a:t>of the European Union</a:t>
            </a:r>
            <a:endParaRPr sz="900">
              <a:solidFill>
                <a:srgbClr val="224F9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431" name="Shape 431"/>
        <p:cNvGrpSpPr/>
        <p:nvPr/>
      </p:nvGrpSpPr>
      <p:grpSpPr>
        <a:xfrm>
          <a:off x="0" y="0"/>
          <a:ext cx="0" cy="0"/>
          <a:chOff x="0" y="0"/>
          <a:chExt cx="0" cy="0"/>
        </a:xfrm>
      </p:grpSpPr>
      <p:sp>
        <p:nvSpPr>
          <p:cNvPr id="432" name="Google Shape;432;g278beb8f207_0_1396"/>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33" name="Google Shape;433;g278beb8f207_0_1396"/>
          <p:cNvSpPr/>
          <p:nvPr>
            <p:ph idx="2" type="pic"/>
          </p:nvPr>
        </p:nvSpPr>
        <p:spPr>
          <a:xfrm>
            <a:off x="9268565" y="783486"/>
            <a:ext cx="2160000" cy="2664600"/>
          </a:xfrm>
          <a:prstGeom prst="rect">
            <a:avLst/>
          </a:prstGeom>
          <a:solidFill>
            <a:srgbClr val="F2F2F2"/>
          </a:solidFill>
          <a:ln>
            <a:noFill/>
          </a:ln>
        </p:spPr>
      </p:sp>
      <p:sp>
        <p:nvSpPr>
          <p:cNvPr id="434" name="Google Shape;434;g278beb8f207_0_1396"/>
          <p:cNvSpPr/>
          <p:nvPr>
            <p:ph idx="3" type="pic"/>
          </p:nvPr>
        </p:nvSpPr>
        <p:spPr>
          <a:xfrm>
            <a:off x="6694434" y="783486"/>
            <a:ext cx="2160000" cy="2664600"/>
          </a:xfrm>
          <a:prstGeom prst="rect">
            <a:avLst/>
          </a:prstGeom>
          <a:solidFill>
            <a:srgbClr val="F2F2F2"/>
          </a:solidFill>
          <a:ln>
            <a:noFill/>
          </a:ln>
        </p:spPr>
      </p:sp>
      <p:sp>
        <p:nvSpPr>
          <p:cNvPr id="435" name="Google Shape;435;g278beb8f207_0_1396"/>
          <p:cNvSpPr/>
          <p:nvPr>
            <p:ph idx="4" type="pic"/>
          </p:nvPr>
        </p:nvSpPr>
        <p:spPr>
          <a:xfrm>
            <a:off x="4120304" y="783486"/>
            <a:ext cx="2160000" cy="2664600"/>
          </a:xfrm>
          <a:prstGeom prst="rect">
            <a:avLst/>
          </a:prstGeom>
          <a:solidFill>
            <a:srgbClr val="F2F2F2"/>
          </a:solidFill>
          <a:ln>
            <a:noFill/>
          </a:ln>
        </p:spPr>
      </p:sp>
      <p:sp>
        <p:nvSpPr>
          <p:cNvPr id="436" name="Google Shape;436;g278beb8f207_0_1396"/>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437" name="Google Shape;437;g278beb8f207_0_1396"/>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438" name="Shape 438"/>
        <p:cNvGrpSpPr/>
        <p:nvPr/>
      </p:nvGrpSpPr>
      <p:grpSpPr>
        <a:xfrm>
          <a:off x="0" y="0"/>
          <a:ext cx="0" cy="0"/>
          <a:chOff x="0" y="0"/>
          <a:chExt cx="0" cy="0"/>
        </a:xfrm>
      </p:grpSpPr>
      <p:sp>
        <p:nvSpPr>
          <p:cNvPr id="439" name="Google Shape;439;g278beb8f207_0_1403"/>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0" name="Google Shape;440;g278beb8f207_0_1403"/>
          <p:cNvSpPr/>
          <p:nvPr>
            <p:ph idx="2" type="pic"/>
          </p:nvPr>
        </p:nvSpPr>
        <p:spPr>
          <a:xfrm>
            <a:off x="6096000" y="2959216"/>
            <a:ext cx="6096000" cy="2700000"/>
          </a:xfrm>
          <a:prstGeom prst="rect">
            <a:avLst/>
          </a:prstGeom>
          <a:solidFill>
            <a:srgbClr val="F2F2F2"/>
          </a:solidFill>
          <a:ln>
            <a:noFill/>
          </a:ln>
        </p:spPr>
      </p:sp>
      <p:sp>
        <p:nvSpPr>
          <p:cNvPr id="441" name="Google Shape;441;g278beb8f207_0_1403"/>
          <p:cNvSpPr/>
          <p:nvPr>
            <p:ph idx="3" type="pic"/>
          </p:nvPr>
        </p:nvSpPr>
        <p:spPr>
          <a:xfrm>
            <a:off x="638175" y="478948"/>
            <a:ext cx="2533800" cy="5741100"/>
          </a:xfrm>
          <a:prstGeom prst="rect">
            <a:avLst/>
          </a:prstGeom>
          <a:solidFill>
            <a:srgbClr val="F2F2F2"/>
          </a:solidFill>
          <a:ln>
            <a:noFill/>
          </a:ln>
        </p:spPr>
      </p:sp>
      <p:pic>
        <p:nvPicPr>
          <p:cNvPr id="442" name="Google Shape;442;g278beb8f207_0_140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443" name="Shape 443"/>
        <p:cNvGrpSpPr/>
        <p:nvPr/>
      </p:nvGrpSpPr>
      <p:grpSpPr>
        <a:xfrm>
          <a:off x="0" y="0"/>
          <a:ext cx="0" cy="0"/>
          <a:chOff x="0" y="0"/>
          <a:chExt cx="0" cy="0"/>
        </a:xfrm>
      </p:grpSpPr>
      <p:sp>
        <p:nvSpPr>
          <p:cNvPr id="444" name="Google Shape;444;g278beb8f207_0_1408"/>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5" name="Google Shape;445;g278beb8f207_0_1408"/>
          <p:cNvSpPr/>
          <p:nvPr>
            <p:ph idx="2" type="pic"/>
          </p:nvPr>
        </p:nvSpPr>
        <p:spPr>
          <a:xfrm>
            <a:off x="1868938" y="1889760"/>
            <a:ext cx="3277800" cy="4968300"/>
          </a:xfrm>
          <a:prstGeom prst="rect">
            <a:avLst/>
          </a:prstGeom>
          <a:solidFill>
            <a:srgbClr val="F2F2F2"/>
          </a:solidFill>
          <a:ln>
            <a:noFill/>
          </a:ln>
        </p:spPr>
      </p:sp>
      <p:sp>
        <p:nvSpPr>
          <p:cNvPr id="446" name="Google Shape;446;g278beb8f207_0_1408"/>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7" name="Google Shape;447;g278beb8f207_0_1408"/>
          <p:cNvSpPr/>
          <p:nvPr>
            <p:ph idx="3" type="pic"/>
          </p:nvPr>
        </p:nvSpPr>
        <p:spPr>
          <a:xfrm>
            <a:off x="7777707" y="-1"/>
            <a:ext cx="3277800" cy="3648900"/>
          </a:xfrm>
          <a:prstGeom prst="rect">
            <a:avLst/>
          </a:prstGeom>
          <a:solidFill>
            <a:srgbClr val="F2F2F2"/>
          </a:solidFill>
          <a:ln>
            <a:noFill/>
          </a:ln>
        </p:spPr>
      </p:sp>
      <p:pic>
        <p:nvPicPr>
          <p:cNvPr id="448" name="Google Shape;448;g278beb8f207_0_1408"/>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449" name="Shape 449"/>
        <p:cNvGrpSpPr/>
        <p:nvPr/>
      </p:nvGrpSpPr>
      <p:grpSpPr>
        <a:xfrm>
          <a:off x="0" y="0"/>
          <a:ext cx="0" cy="0"/>
          <a:chOff x="0" y="0"/>
          <a:chExt cx="0" cy="0"/>
        </a:xfrm>
      </p:grpSpPr>
      <p:sp>
        <p:nvSpPr>
          <p:cNvPr id="450" name="Google Shape;450;g278beb8f207_0_1414"/>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1" name="Google Shape;451;g278beb8f207_0_1414"/>
          <p:cNvSpPr/>
          <p:nvPr>
            <p:ph idx="2" type="pic"/>
          </p:nvPr>
        </p:nvSpPr>
        <p:spPr>
          <a:xfrm>
            <a:off x="1868938" y="1889760"/>
            <a:ext cx="3277800" cy="4968300"/>
          </a:xfrm>
          <a:prstGeom prst="rect">
            <a:avLst/>
          </a:prstGeom>
          <a:solidFill>
            <a:srgbClr val="F2F2F2"/>
          </a:solidFill>
          <a:ln>
            <a:noFill/>
          </a:ln>
        </p:spPr>
      </p:sp>
      <p:sp>
        <p:nvSpPr>
          <p:cNvPr id="452" name="Google Shape;452;g278beb8f207_0_1414"/>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3" name="Google Shape;453;g278beb8f207_0_1414"/>
          <p:cNvSpPr/>
          <p:nvPr>
            <p:ph idx="3" type="pic"/>
          </p:nvPr>
        </p:nvSpPr>
        <p:spPr>
          <a:xfrm>
            <a:off x="7777707" y="-1"/>
            <a:ext cx="3277800" cy="3648900"/>
          </a:xfrm>
          <a:prstGeom prst="rect">
            <a:avLst/>
          </a:prstGeom>
          <a:solidFill>
            <a:srgbClr val="F2F2F2"/>
          </a:solidFill>
          <a:ln>
            <a:noFill/>
          </a:ln>
        </p:spPr>
      </p:sp>
      <p:pic>
        <p:nvPicPr>
          <p:cNvPr id="454" name="Google Shape;454;g278beb8f207_0_141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455" name="Shape 455"/>
        <p:cNvGrpSpPr/>
        <p:nvPr/>
      </p:nvGrpSpPr>
      <p:grpSpPr>
        <a:xfrm>
          <a:off x="0" y="0"/>
          <a:ext cx="0" cy="0"/>
          <a:chOff x="0" y="0"/>
          <a:chExt cx="0" cy="0"/>
        </a:xfrm>
      </p:grpSpPr>
      <p:sp>
        <p:nvSpPr>
          <p:cNvPr id="456" name="Google Shape;456;g278beb8f207_0_1420"/>
          <p:cNvSpPr/>
          <p:nvPr>
            <p:ph idx="2" type="pic"/>
          </p:nvPr>
        </p:nvSpPr>
        <p:spPr>
          <a:xfrm>
            <a:off x="3439889" y="1"/>
            <a:ext cx="2520000" cy="4725000"/>
          </a:xfrm>
          <a:prstGeom prst="rect">
            <a:avLst/>
          </a:prstGeom>
          <a:solidFill>
            <a:srgbClr val="F2F2F2"/>
          </a:solidFill>
          <a:ln>
            <a:noFill/>
          </a:ln>
        </p:spPr>
      </p:sp>
      <p:sp>
        <p:nvSpPr>
          <p:cNvPr id="457" name="Google Shape;457;g278beb8f207_0_1420"/>
          <p:cNvSpPr/>
          <p:nvPr>
            <p:ph idx="3" type="pic"/>
          </p:nvPr>
        </p:nvSpPr>
        <p:spPr>
          <a:xfrm>
            <a:off x="6235774" y="692696"/>
            <a:ext cx="2520000" cy="6165300"/>
          </a:xfrm>
          <a:prstGeom prst="rect">
            <a:avLst/>
          </a:prstGeom>
          <a:solidFill>
            <a:srgbClr val="F2F2F2"/>
          </a:solidFill>
          <a:ln>
            <a:noFill/>
          </a:ln>
        </p:spPr>
      </p:sp>
      <p:pic>
        <p:nvPicPr>
          <p:cNvPr id="458" name="Google Shape;458;g278beb8f207_0_142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459" name="Shape 459"/>
        <p:cNvGrpSpPr/>
        <p:nvPr/>
      </p:nvGrpSpPr>
      <p:grpSpPr>
        <a:xfrm>
          <a:off x="0" y="0"/>
          <a:ext cx="0" cy="0"/>
          <a:chOff x="0" y="0"/>
          <a:chExt cx="0" cy="0"/>
        </a:xfrm>
      </p:grpSpPr>
      <p:sp>
        <p:nvSpPr>
          <p:cNvPr id="460" name="Google Shape;460;g278beb8f207_0_1424"/>
          <p:cNvSpPr/>
          <p:nvPr>
            <p:ph idx="2" type="pic"/>
          </p:nvPr>
        </p:nvSpPr>
        <p:spPr>
          <a:xfrm>
            <a:off x="4092000" y="0"/>
            <a:ext cx="8100000" cy="3960000"/>
          </a:xfrm>
          <a:prstGeom prst="rect">
            <a:avLst/>
          </a:prstGeom>
          <a:solidFill>
            <a:srgbClr val="F2F2F2"/>
          </a:solidFill>
          <a:ln>
            <a:noFill/>
          </a:ln>
        </p:spPr>
      </p:sp>
      <p:sp>
        <p:nvSpPr>
          <p:cNvPr id="461" name="Google Shape;461;g278beb8f207_0_1424"/>
          <p:cNvSpPr/>
          <p:nvPr>
            <p:ph idx="3" type="pic"/>
          </p:nvPr>
        </p:nvSpPr>
        <p:spPr>
          <a:xfrm>
            <a:off x="0" y="3960000"/>
            <a:ext cx="4092000" cy="2898000"/>
          </a:xfrm>
          <a:prstGeom prst="rect">
            <a:avLst/>
          </a:prstGeom>
          <a:solidFill>
            <a:srgbClr val="F2F2F2"/>
          </a:solidFill>
          <a:ln>
            <a:noFill/>
          </a:ln>
        </p:spPr>
      </p:sp>
      <p:sp>
        <p:nvSpPr>
          <p:cNvPr id="462" name="Google Shape;462;g278beb8f207_0_1424"/>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463" name="Google Shape;463;g278beb8f207_0_1424"/>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464" name="Shape 464"/>
        <p:cNvGrpSpPr/>
        <p:nvPr/>
      </p:nvGrpSpPr>
      <p:grpSpPr>
        <a:xfrm>
          <a:off x="0" y="0"/>
          <a:ext cx="0" cy="0"/>
          <a:chOff x="0" y="0"/>
          <a:chExt cx="0" cy="0"/>
        </a:xfrm>
      </p:grpSpPr>
      <p:sp>
        <p:nvSpPr>
          <p:cNvPr id="465" name="Google Shape;465;g278beb8f207_0_1429"/>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6" name="Google Shape;466;g278beb8f207_0_1429"/>
          <p:cNvSpPr/>
          <p:nvPr>
            <p:ph idx="2" type="pic"/>
          </p:nvPr>
        </p:nvSpPr>
        <p:spPr>
          <a:xfrm>
            <a:off x="0" y="0"/>
            <a:ext cx="7734300" cy="6858000"/>
          </a:xfrm>
          <a:prstGeom prst="rect">
            <a:avLst/>
          </a:prstGeom>
          <a:solidFill>
            <a:srgbClr val="F2F2F2"/>
          </a:solidFill>
          <a:ln>
            <a:noFill/>
          </a:ln>
        </p:spPr>
      </p:sp>
      <p:pic>
        <p:nvPicPr>
          <p:cNvPr id="467" name="Google Shape;467;g278beb8f207_0_142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468" name="Shape 468"/>
        <p:cNvGrpSpPr/>
        <p:nvPr/>
      </p:nvGrpSpPr>
      <p:grpSpPr>
        <a:xfrm>
          <a:off x="0" y="0"/>
          <a:ext cx="0" cy="0"/>
          <a:chOff x="0" y="0"/>
          <a:chExt cx="0" cy="0"/>
        </a:xfrm>
      </p:grpSpPr>
      <p:sp>
        <p:nvSpPr>
          <p:cNvPr id="469" name="Google Shape;469;g278beb8f207_0_1433"/>
          <p:cNvSpPr/>
          <p:nvPr>
            <p:ph idx="2" type="pic"/>
          </p:nvPr>
        </p:nvSpPr>
        <p:spPr>
          <a:xfrm>
            <a:off x="0" y="0"/>
            <a:ext cx="12192000" cy="6858000"/>
          </a:xfrm>
          <a:prstGeom prst="parallelogram">
            <a:avLst>
              <a:gd fmla="val 90695" name="adj"/>
            </a:avLst>
          </a:prstGeom>
          <a:solidFill>
            <a:srgbClr val="F2F2F2"/>
          </a:solidFill>
          <a:ln>
            <a:noFill/>
          </a:ln>
        </p:spPr>
      </p:sp>
      <p:pic>
        <p:nvPicPr>
          <p:cNvPr id="470" name="Google Shape;470;g278beb8f207_0_1433"/>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471" name="Shape 471"/>
        <p:cNvGrpSpPr/>
        <p:nvPr/>
      </p:nvGrpSpPr>
      <p:grpSpPr>
        <a:xfrm>
          <a:off x="0" y="0"/>
          <a:ext cx="0" cy="0"/>
          <a:chOff x="0" y="0"/>
          <a:chExt cx="0" cy="0"/>
        </a:xfrm>
      </p:grpSpPr>
      <p:sp>
        <p:nvSpPr>
          <p:cNvPr id="472" name="Google Shape;472;g278beb8f207_0_1436"/>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3" name="Google Shape;473;g278beb8f207_0_1436"/>
          <p:cNvSpPr/>
          <p:nvPr>
            <p:ph idx="2" type="pic"/>
          </p:nvPr>
        </p:nvSpPr>
        <p:spPr>
          <a:xfrm>
            <a:off x="732721" y="548680"/>
            <a:ext cx="5040000" cy="5040000"/>
          </a:xfrm>
          <a:prstGeom prst="rect">
            <a:avLst/>
          </a:prstGeom>
          <a:solidFill>
            <a:srgbClr val="F2F2F2"/>
          </a:solidFill>
          <a:ln>
            <a:noFill/>
          </a:ln>
        </p:spPr>
      </p:sp>
      <p:pic>
        <p:nvPicPr>
          <p:cNvPr id="474" name="Google Shape;474;g278beb8f207_0_143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475" name="Shape 475"/>
        <p:cNvGrpSpPr/>
        <p:nvPr/>
      </p:nvGrpSpPr>
      <p:grpSpPr>
        <a:xfrm>
          <a:off x="0" y="0"/>
          <a:ext cx="0" cy="0"/>
          <a:chOff x="0" y="0"/>
          <a:chExt cx="0" cy="0"/>
        </a:xfrm>
      </p:grpSpPr>
      <p:sp>
        <p:nvSpPr>
          <p:cNvPr id="476" name="Google Shape;476;g278beb8f207_0_1440"/>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7" name="Google Shape;477;g278beb8f207_0_1440"/>
          <p:cNvSpPr/>
          <p:nvPr>
            <p:ph idx="2" type="pic"/>
          </p:nvPr>
        </p:nvSpPr>
        <p:spPr>
          <a:xfrm>
            <a:off x="0" y="0"/>
            <a:ext cx="12192000" cy="3265800"/>
          </a:xfrm>
          <a:prstGeom prst="rect">
            <a:avLst/>
          </a:prstGeom>
          <a:solidFill>
            <a:srgbClr val="F2F2F2"/>
          </a:solidFill>
          <a:ln>
            <a:noFill/>
          </a:ln>
        </p:spPr>
      </p:sp>
      <p:sp>
        <p:nvSpPr>
          <p:cNvPr id="478" name="Google Shape;478;g278beb8f207_0_1440"/>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479" name="Google Shape;479;g278beb8f207_0_1440"/>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129" name="Shape 129"/>
        <p:cNvGrpSpPr/>
        <p:nvPr/>
      </p:nvGrpSpPr>
      <p:grpSpPr>
        <a:xfrm>
          <a:off x="0" y="0"/>
          <a:ext cx="0" cy="0"/>
          <a:chOff x="0" y="0"/>
          <a:chExt cx="0" cy="0"/>
        </a:xfrm>
      </p:grpSpPr>
      <p:sp>
        <p:nvSpPr>
          <p:cNvPr id="130" name="Google Shape;130;g278beb8f207_0_1094"/>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 name="Google Shape;131;g278beb8f207_0_1094"/>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4400"/>
              <a:buNone/>
              <a:defRPr sz="8000">
                <a:solidFill>
                  <a:srgbClr val="3486C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278beb8f207_0_1094"/>
          <p:cNvSpPr txBox="1"/>
          <p:nvPr>
            <p:ph idx="1" type="subTitle"/>
          </p:nvPr>
        </p:nvSpPr>
        <p:spPr>
          <a:xfrm>
            <a:off x="1585025" y="3239750"/>
            <a:ext cx="8268000" cy="711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2800"/>
              <a:buNone/>
              <a:defRPr sz="2400">
                <a:solidFill>
                  <a:schemeClr val="dk2"/>
                </a:solidFill>
              </a:defRPr>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480" name="Shape 480"/>
        <p:cNvGrpSpPr/>
        <p:nvPr/>
      </p:nvGrpSpPr>
      <p:grpSpPr>
        <a:xfrm>
          <a:off x="0" y="0"/>
          <a:ext cx="0" cy="0"/>
          <a:chOff x="0" y="0"/>
          <a:chExt cx="0" cy="0"/>
        </a:xfrm>
      </p:grpSpPr>
      <p:sp>
        <p:nvSpPr>
          <p:cNvPr id="481" name="Google Shape;481;g278beb8f207_0_1445"/>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2" name="Google Shape;482;g278beb8f207_0_1445"/>
          <p:cNvSpPr/>
          <p:nvPr>
            <p:ph idx="2" type="pic"/>
          </p:nvPr>
        </p:nvSpPr>
        <p:spPr>
          <a:xfrm>
            <a:off x="5724525" y="0"/>
            <a:ext cx="6467400" cy="6858000"/>
          </a:xfrm>
          <a:prstGeom prst="rect">
            <a:avLst/>
          </a:prstGeom>
          <a:solidFill>
            <a:srgbClr val="F2F2F2"/>
          </a:solidFill>
          <a:ln>
            <a:noFill/>
          </a:ln>
        </p:spPr>
      </p:sp>
      <p:pic>
        <p:nvPicPr>
          <p:cNvPr id="483" name="Google Shape;483;g278beb8f207_0_1445"/>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484" name="Shape 484"/>
        <p:cNvGrpSpPr/>
        <p:nvPr/>
      </p:nvGrpSpPr>
      <p:grpSpPr>
        <a:xfrm>
          <a:off x="0" y="0"/>
          <a:ext cx="0" cy="0"/>
          <a:chOff x="0" y="0"/>
          <a:chExt cx="0" cy="0"/>
        </a:xfrm>
      </p:grpSpPr>
      <p:sp>
        <p:nvSpPr>
          <p:cNvPr id="485" name="Google Shape;485;g278beb8f207_0_1449"/>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6" name="Google Shape;486;g278beb8f207_0_1449"/>
          <p:cNvSpPr/>
          <p:nvPr>
            <p:ph idx="2" type="pic"/>
          </p:nvPr>
        </p:nvSpPr>
        <p:spPr>
          <a:xfrm>
            <a:off x="588679" y="458495"/>
            <a:ext cx="9358500" cy="5370000"/>
          </a:xfrm>
          <a:prstGeom prst="rect">
            <a:avLst/>
          </a:prstGeom>
          <a:solidFill>
            <a:srgbClr val="F2F2F2"/>
          </a:solidFill>
          <a:ln>
            <a:noFill/>
          </a:ln>
        </p:spPr>
      </p:sp>
      <p:pic>
        <p:nvPicPr>
          <p:cNvPr id="487" name="Google Shape;487;g278beb8f207_0_144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488" name="Shape 488"/>
        <p:cNvGrpSpPr/>
        <p:nvPr/>
      </p:nvGrpSpPr>
      <p:grpSpPr>
        <a:xfrm>
          <a:off x="0" y="0"/>
          <a:ext cx="0" cy="0"/>
          <a:chOff x="0" y="0"/>
          <a:chExt cx="0" cy="0"/>
        </a:xfrm>
      </p:grpSpPr>
      <p:pic>
        <p:nvPicPr>
          <p:cNvPr id="489" name="Google Shape;489;g278beb8f207_0_145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490" name="Shape 490"/>
        <p:cNvGrpSpPr/>
        <p:nvPr/>
      </p:nvGrpSpPr>
      <p:grpSpPr>
        <a:xfrm>
          <a:off x="0" y="0"/>
          <a:ext cx="0" cy="0"/>
          <a:chOff x="0" y="0"/>
          <a:chExt cx="0" cy="0"/>
        </a:xfrm>
      </p:grpSpPr>
      <p:sp>
        <p:nvSpPr>
          <p:cNvPr id="491" name="Google Shape;491;g278beb8f207_0_1455"/>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2" name="Google Shape;492;g278beb8f207_0_1455"/>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493" name="Google Shape;493;g278beb8f207_0_1455"/>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494" name="Google Shape;494;g278beb8f207_0_1455"/>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495" name="Google Shape;495;g278beb8f207_0_1455"/>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496" name="Google Shape;496;g278beb8f207_0_1455"/>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497" name="Google Shape;497;g278beb8f207_0_1455"/>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498" name="Google Shape;498;g278beb8f207_0_1455"/>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499" name="Google Shape;499;g278beb8f207_0_145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500" name="Shape 50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CUSTOM_1">
    <p:spTree>
      <p:nvGrpSpPr>
        <p:cNvPr id="501" name="Shape 501"/>
        <p:cNvGrpSpPr/>
        <p:nvPr/>
      </p:nvGrpSpPr>
      <p:grpSpPr>
        <a:xfrm>
          <a:off x="0" y="0"/>
          <a:ext cx="0" cy="0"/>
          <a:chOff x="0" y="0"/>
          <a:chExt cx="0" cy="0"/>
        </a:xfrm>
      </p:grpSpPr>
      <p:sp>
        <p:nvSpPr>
          <p:cNvPr id="502" name="Google Shape;502;g278beb8f207_0_1466"/>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03" name="Google Shape;503;g278beb8f207_0_1466"/>
          <p:cNvPicPr preferRelativeResize="0"/>
          <p:nvPr/>
        </p:nvPicPr>
        <p:blipFill rotWithShape="1">
          <a:blip r:embed="rId2">
            <a:alphaModFix/>
          </a:blip>
          <a:srcRect b="0" l="0" r="0" t="0"/>
          <a:stretch/>
        </p:blipFill>
        <p:spPr>
          <a:xfrm rot="-1200000">
            <a:off x="9526800" y="5793001"/>
            <a:ext cx="720000" cy="720000"/>
          </a:xfrm>
          <a:prstGeom prst="rect">
            <a:avLst/>
          </a:prstGeom>
          <a:noFill/>
          <a:ln>
            <a:noFill/>
          </a:ln>
        </p:spPr>
      </p:pic>
      <p:pic>
        <p:nvPicPr>
          <p:cNvPr id="504" name="Google Shape;504;g278beb8f207_0_1466"/>
          <p:cNvPicPr preferRelativeResize="0"/>
          <p:nvPr/>
        </p:nvPicPr>
        <p:blipFill rotWithShape="1">
          <a:blip r:embed="rId3">
            <a:alphaModFix/>
          </a:blip>
          <a:srcRect b="0" l="0" r="0" t="0"/>
          <a:stretch/>
        </p:blipFill>
        <p:spPr>
          <a:xfrm rot="-1199999">
            <a:off x="10448625" y="5800375"/>
            <a:ext cx="720000" cy="720000"/>
          </a:xfrm>
          <a:prstGeom prst="rect">
            <a:avLst/>
          </a:prstGeom>
          <a:noFill/>
          <a:ln>
            <a:noFill/>
          </a:ln>
        </p:spPr>
      </p:pic>
      <p:grpSp>
        <p:nvGrpSpPr>
          <p:cNvPr id="505" name="Google Shape;505;g278beb8f207_0_1466"/>
          <p:cNvGrpSpPr/>
          <p:nvPr/>
        </p:nvGrpSpPr>
        <p:grpSpPr>
          <a:xfrm>
            <a:off x="11318064" y="6310966"/>
            <a:ext cx="544373" cy="449834"/>
            <a:chOff x="11127266" y="6186351"/>
            <a:chExt cx="695240" cy="574500"/>
          </a:xfrm>
        </p:grpSpPr>
        <p:sp>
          <p:nvSpPr>
            <p:cNvPr id="506" name="Google Shape;506;g278beb8f207_0_1466"/>
            <p:cNvSpPr/>
            <p:nvPr/>
          </p:nvSpPr>
          <p:spPr>
            <a:xfrm flipH="1">
              <a:off x="11127266" y="630099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g278beb8f207_0_1466"/>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g278beb8f207_0_1466"/>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g278beb8f207_0_1466"/>
          <p:cNvGrpSpPr/>
          <p:nvPr/>
        </p:nvGrpSpPr>
        <p:grpSpPr>
          <a:xfrm>
            <a:off x="11537985" y="6310044"/>
            <a:ext cx="545253" cy="449833"/>
            <a:chOff x="11320559" y="6185161"/>
            <a:chExt cx="696364" cy="574500"/>
          </a:xfrm>
        </p:grpSpPr>
        <p:sp>
          <p:nvSpPr>
            <p:cNvPr id="510" name="Google Shape;510;g278beb8f207_0_1466"/>
            <p:cNvSpPr/>
            <p:nvPr/>
          </p:nvSpPr>
          <p:spPr>
            <a:xfrm>
              <a:off x="11633223" y="630098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278beb8f207_0_1466"/>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g278beb8f207_0_1466"/>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3" name="Google Shape;513;g278beb8f207_0_1466"/>
          <p:cNvSpPr/>
          <p:nvPr/>
        </p:nvSpPr>
        <p:spPr>
          <a:xfrm>
            <a:off x="11474780"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4" name="Google Shape;514;g278beb8f207_0_1466"/>
          <p:cNvGrpSpPr/>
          <p:nvPr/>
        </p:nvGrpSpPr>
        <p:grpSpPr>
          <a:xfrm>
            <a:off x="11589866" y="6364860"/>
            <a:ext cx="217178" cy="355351"/>
            <a:chOff x="11157555" y="6024051"/>
            <a:chExt cx="370295" cy="605884"/>
          </a:xfrm>
        </p:grpSpPr>
        <p:sp>
          <p:nvSpPr>
            <p:cNvPr id="515" name="Google Shape;515;g278beb8f207_0_1466"/>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16" name="Google Shape;516;g278beb8f207_0_1466"/>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17" name="Google Shape;517;g278beb8f207_0_1466"/>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18" name="Shape 518"/>
        <p:cNvGrpSpPr/>
        <p:nvPr/>
      </p:nvGrpSpPr>
      <p:grpSpPr>
        <a:xfrm>
          <a:off x="0" y="0"/>
          <a:ext cx="0" cy="0"/>
          <a:chOff x="0" y="0"/>
          <a:chExt cx="0" cy="0"/>
        </a:xfrm>
      </p:grpSpPr>
      <p:sp>
        <p:nvSpPr>
          <p:cNvPr id="519" name="Google Shape;519;g278beb8f207_0_1483"/>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SzPts val="1400"/>
              <a:buNone/>
              <a:defRPr b="1" i="0" sz="2400" u="none" cap="none" strike="noStrike">
                <a:solidFill>
                  <a:schemeClr val="dk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2pPr>
            <a:lvl3pPr lvl="2"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3pPr>
            <a:lvl4pPr lvl="3"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4pPr>
            <a:lvl5pPr lvl="4"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5pPr>
            <a:lvl6pPr lvl="5"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6pPr>
            <a:lvl7pPr lvl="6"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7pPr>
            <a:lvl8pPr lvl="7"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8pPr>
            <a:lvl9pPr lvl="8"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9pPr>
          </a:lstStyle>
          <a:p/>
        </p:txBody>
      </p:sp>
      <p:sp>
        <p:nvSpPr>
          <p:cNvPr id="520" name="Google Shape;520;g278beb8f207_0_1483"/>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480"/>
              </a:spcBef>
              <a:spcAft>
                <a:spcPts val="0"/>
              </a:spcAft>
              <a:buClr>
                <a:srgbClr val="F79124"/>
              </a:buClr>
              <a:buSzPts val="2400"/>
              <a:buFont typeface="Arial"/>
              <a:buNone/>
              <a:defRPr b="1" i="0" sz="2400" u="none" cap="none" strike="noStrike">
                <a:solidFill>
                  <a:schemeClr val="dk1"/>
                </a:solidFill>
                <a:latin typeface="Century Gothic"/>
                <a:ea typeface="Century Gothic"/>
                <a:cs typeface="Century Gothic"/>
                <a:sym typeface="Century Gothic"/>
              </a:defRPr>
            </a:lvl1pPr>
            <a:lvl2pPr indent="-381000" lvl="1" marL="914400" marR="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algn="l">
              <a:lnSpc>
                <a:spcPct val="9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521" name="Shape 521"/>
        <p:cNvGrpSpPr/>
        <p:nvPr/>
      </p:nvGrpSpPr>
      <p:grpSpPr>
        <a:xfrm>
          <a:off x="0" y="0"/>
          <a:ext cx="0" cy="0"/>
          <a:chOff x="0" y="0"/>
          <a:chExt cx="0" cy="0"/>
        </a:xfrm>
      </p:grpSpPr>
      <p:sp>
        <p:nvSpPr>
          <p:cNvPr id="522" name="Google Shape;522;g278beb8f207_0_1486"/>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23" name="Google Shape;523;g278beb8f207_0_148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524" name="Google Shape;524;g278beb8f207_0_1486"/>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1">
  <p:cSld name="1_Diapositive de titre_1">
    <p:spTree>
      <p:nvGrpSpPr>
        <p:cNvPr id="525" name="Shape 525"/>
        <p:cNvGrpSpPr/>
        <p:nvPr/>
      </p:nvGrpSpPr>
      <p:grpSpPr>
        <a:xfrm>
          <a:off x="0" y="0"/>
          <a:ext cx="0" cy="0"/>
          <a:chOff x="0" y="0"/>
          <a:chExt cx="0" cy="0"/>
        </a:xfrm>
      </p:grpSpPr>
      <p:sp>
        <p:nvSpPr>
          <p:cNvPr id="526" name="Google Shape;526;g278beb8f207_0_1490"/>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527" name="Google Shape;527;g278beb8f207_0_1490"/>
          <p:cNvGrpSpPr/>
          <p:nvPr/>
        </p:nvGrpSpPr>
        <p:grpSpPr>
          <a:xfrm>
            <a:off x="11328057" y="6315752"/>
            <a:ext cx="538116" cy="444548"/>
            <a:chOff x="11127266" y="6186351"/>
            <a:chExt cx="695240" cy="574500"/>
          </a:xfrm>
        </p:grpSpPr>
        <p:sp>
          <p:nvSpPr>
            <p:cNvPr id="528" name="Google Shape;528;g278beb8f207_0_1490"/>
            <p:cNvSpPr/>
            <p:nvPr/>
          </p:nvSpPr>
          <p:spPr>
            <a:xfrm flipH="1">
              <a:off x="11127266" y="630099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278beb8f207_0_1490"/>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278beb8f207_0_1490"/>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grpSp>
        <p:nvGrpSpPr>
          <p:cNvPr id="531" name="Google Shape;531;g278beb8f207_0_1490"/>
          <p:cNvGrpSpPr/>
          <p:nvPr/>
        </p:nvGrpSpPr>
        <p:grpSpPr>
          <a:xfrm>
            <a:off x="11545443" y="6314830"/>
            <a:ext cx="538985" cy="444548"/>
            <a:chOff x="11320559" y="6185161"/>
            <a:chExt cx="696364" cy="574500"/>
          </a:xfrm>
        </p:grpSpPr>
        <p:sp>
          <p:nvSpPr>
            <p:cNvPr id="532" name="Google Shape;532;g278beb8f207_0_1490"/>
            <p:cNvSpPr/>
            <p:nvPr/>
          </p:nvSpPr>
          <p:spPr>
            <a:xfrm>
              <a:off x="11633223" y="630098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78beb8f207_0_1490"/>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278beb8f207_0_1490"/>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sp>
        <p:nvSpPr>
          <p:cNvPr id="535" name="Google Shape;535;g278beb8f207_0_1490"/>
          <p:cNvSpPr/>
          <p:nvPr/>
        </p:nvSpPr>
        <p:spPr>
          <a:xfrm>
            <a:off x="11482119" y="63143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6" name="Google Shape;536;g278beb8f207_0_1490"/>
          <p:cNvPicPr preferRelativeResize="0"/>
          <p:nvPr/>
        </p:nvPicPr>
        <p:blipFill rotWithShape="1">
          <a:blip r:embed="rId2">
            <a:alphaModFix/>
          </a:blip>
          <a:srcRect b="27999" l="52899" r="22598" t="33555"/>
          <a:stretch/>
        </p:blipFill>
        <p:spPr>
          <a:xfrm>
            <a:off x="11587331" y="6359727"/>
            <a:ext cx="249405" cy="340276"/>
          </a:xfrm>
          <a:prstGeom prst="rect">
            <a:avLst/>
          </a:prstGeom>
          <a:noFill/>
          <a:ln>
            <a:noFill/>
          </a:ln>
        </p:spPr>
      </p:pic>
      <p:sp>
        <p:nvSpPr>
          <p:cNvPr id="537" name="Google Shape;537;g278beb8f207_0_1490"/>
          <p:cNvSpPr/>
          <p:nvPr/>
        </p:nvSpPr>
        <p:spPr>
          <a:xfrm>
            <a:off x="0" y="0"/>
            <a:ext cx="12192000" cy="1197900"/>
          </a:xfrm>
          <a:prstGeom prst="rect">
            <a:avLst/>
          </a:prstGeom>
          <a:solidFill>
            <a:srgbClr val="ED7D31">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278beb8f207_0_149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539" name="Google Shape;539;g278beb8f207_0_1490"/>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540" name="Google Shape;540;g278beb8f207_0_1490"/>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541" name="Shape 541"/>
        <p:cNvGrpSpPr/>
        <p:nvPr/>
      </p:nvGrpSpPr>
      <p:grpSpPr>
        <a:xfrm>
          <a:off x="0" y="0"/>
          <a:ext cx="0" cy="0"/>
          <a:chOff x="0" y="0"/>
          <a:chExt cx="0" cy="0"/>
        </a:xfrm>
      </p:grpSpPr>
      <p:pic>
        <p:nvPicPr>
          <p:cNvPr id="542" name="Google Shape;542;g278beb8f207_0_1506"/>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133" name="Shape 133"/>
        <p:cNvGrpSpPr/>
        <p:nvPr/>
      </p:nvGrpSpPr>
      <p:grpSpPr>
        <a:xfrm>
          <a:off x="0" y="0"/>
          <a:ext cx="0" cy="0"/>
          <a:chOff x="0" y="0"/>
          <a:chExt cx="0" cy="0"/>
        </a:xfrm>
      </p:grpSpPr>
      <p:sp>
        <p:nvSpPr>
          <p:cNvPr id="134" name="Google Shape;134;g278beb8f207_0_1098"/>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78beb8f207_0_1098"/>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278beb8f207_0_1098"/>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 name="Google Shape;137;g278beb8f207_0_1098"/>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g278beb8f207_0_1098"/>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139" name="Google Shape;139;g278beb8f207_0_1098"/>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accent1"/>
              </a:buClr>
              <a:buSzPts val="3500"/>
              <a:buNone/>
              <a:defRPr b="1" sz="35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
        <p:nvSpPr>
          <p:cNvPr id="140" name="Google Shape;140;g278beb8f207_0_1098"/>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accent1"/>
              </a:buClr>
              <a:buSzPts val="2500"/>
              <a:buNone/>
              <a:defRPr sz="2500">
                <a:solidFill>
                  <a:schemeClr val="accent1"/>
                </a:solidFill>
              </a:defRPr>
            </a:lvl1pPr>
            <a:lvl2pPr lvl="1" algn="ctr">
              <a:lnSpc>
                <a:spcPct val="90000"/>
              </a:lnSpc>
              <a:spcBef>
                <a:spcPts val="500"/>
              </a:spcBef>
              <a:spcAft>
                <a:spcPts val="0"/>
              </a:spcAft>
              <a:buClr>
                <a:schemeClr val="accent1"/>
              </a:buClr>
              <a:buSzPts val="2500"/>
              <a:buNone/>
              <a:defRPr sz="2500">
                <a:solidFill>
                  <a:schemeClr val="accent1"/>
                </a:solidFill>
              </a:defRPr>
            </a:lvl2pPr>
            <a:lvl3pPr lvl="2" algn="ctr">
              <a:lnSpc>
                <a:spcPct val="90000"/>
              </a:lnSpc>
              <a:spcBef>
                <a:spcPts val="500"/>
              </a:spcBef>
              <a:spcAft>
                <a:spcPts val="0"/>
              </a:spcAft>
              <a:buClr>
                <a:schemeClr val="accent1"/>
              </a:buClr>
              <a:buSzPts val="2500"/>
              <a:buNone/>
              <a:defRPr sz="2500">
                <a:solidFill>
                  <a:schemeClr val="accent1"/>
                </a:solidFill>
              </a:defRPr>
            </a:lvl3pPr>
            <a:lvl4pPr lvl="3" algn="ctr">
              <a:lnSpc>
                <a:spcPct val="90000"/>
              </a:lnSpc>
              <a:spcBef>
                <a:spcPts val="500"/>
              </a:spcBef>
              <a:spcAft>
                <a:spcPts val="0"/>
              </a:spcAft>
              <a:buClr>
                <a:schemeClr val="accent1"/>
              </a:buClr>
              <a:buSzPts val="2500"/>
              <a:buNone/>
              <a:defRPr sz="2500">
                <a:solidFill>
                  <a:schemeClr val="accent1"/>
                </a:solidFill>
              </a:defRPr>
            </a:lvl4pPr>
            <a:lvl5pPr lvl="4" algn="ctr">
              <a:lnSpc>
                <a:spcPct val="90000"/>
              </a:lnSpc>
              <a:spcBef>
                <a:spcPts val="500"/>
              </a:spcBef>
              <a:spcAft>
                <a:spcPts val="0"/>
              </a:spcAft>
              <a:buClr>
                <a:schemeClr val="accent1"/>
              </a:buClr>
              <a:buSzPts val="2500"/>
              <a:buNone/>
              <a:defRPr sz="2500">
                <a:solidFill>
                  <a:schemeClr val="accent1"/>
                </a:solidFill>
              </a:defRPr>
            </a:lvl5pPr>
            <a:lvl6pPr lvl="5" algn="ctr">
              <a:lnSpc>
                <a:spcPct val="90000"/>
              </a:lnSpc>
              <a:spcBef>
                <a:spcPts val="500"/>
              </a:spcBef>
              <a:spcAft>
                <a:spcPts val="0"/>
              </a:spcAft>
              <a:buClr>
                <a:schemeClr val="accent1"/>
              </a:buClr>
              <a:buSzPts val="2500"/>
              <a:buNone/>
              <a:defRPr sz="2500">
                <a:solidFill>
                  <a:schemeClr val="accent1"/>
                </a:solidFill>
              </a:defRPr>
            </a:lvl6pPr>
            <a:lvl7pPr lvl="6" algn="ctr">
              <a:lnSpc>
                <a:spcPct val="90000"/>
              </a:lnSpc>
              <a:spcBef>
                <a:spcPts val="500"/>
              </a:spcBef>
              <a:spcAft>
                <a:spcPts val="0"/>
              </a:spcAft>
              <a:buClr>
                <a:schemeClr val="accent1"/>
              </a:buClr>
              <a:buSzPts val="2500"/>
              <a:buNone/>
              <a:defRPr sz="2500">
                <a:solidFill>
                  <a:schemeClr val="accent1"/>
                </a:solidFill>
              </a:defRPr>
            </a:lvl7pPr>
            <a:lvl8pPr lvl="7" algn="ctr">
              <a:lnSpc>
                <a:spcPct val="90000"/>
              </a:lnSpc>
              <a:spcBef>
                <a:spcPts val="500"/>
              </a:spcBef>
              <a:spcAft>
                <a:spcPts val="0"/>
              </a:spcAft>
              <a:buClr>
                <a:schemeClr val="accent1"/>
              </a:buClr>
              <a:buSzPts val="2500"/>
              <a:buNone/>
              <a:defRPr sz="2500">
                <a:solidFill>
                  <a:schemeClr val="accent1"/>
                </a:solidFill>
              </a:defRPr>
            </a:lvl8pPr>
            <a:lvl9pPr lvl="8" algn="ctr">
              <a:lnSpc>
                <a:spcPct val="90000"/>
              </a:lnSpc>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_3">
    <p:spTree>
      <p:nvGrpSpPr>
        <p:cNvPr id="543" name="Shape 543"/>
        <p:cNvGrpSpPr/>
        <p:nvPr/>
      </p:nvGrpSpPr>
      <p:grpSpPr>
        <a:xfrm>
          <a:off x="0" y="0"/>
          <a:ext cx="0" cy="0"/>
          <a:chOff x="0" y="0"/>
          <a:chExt cx="0" cy="0"/>
        </a:xfrm>
      </p:grpSpPr>
      <p:sp>
        <p:nvSpPr>
          <p:cNvPr id="544" name="Google Shape;544;g278beb8f207_0_1508"/>
          <p:cNvSpPr/>
          <p:nvPr/>
        </p:nvSpPr>
        <p:spPr>
          <a:xfrm>
            <a:off x="67749" y="2190042"/>
            <a:ext cx="1825371" cy="4705764"/>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45" name="Google Shape;545;g278beb8f207_0_1508"/>
          <p:cNvSpPr/>
          <p:nvPr/>
        </p:nvSpPr>
        <p:spPr>
          <a:xfrm>
            <a:off x="67749" y="4642338"/>
            <a:ext cx="876178" cy="2258767"/>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46" name="Google Shape;546;g278beb8f207_0_1508"/>
          <p:cNvSpPr/>
          <p:nvPr/>
        </p:nvSpPr>
        <p:spPr>
          <a:xfrm>
            <a:off x="1394131" y="5094016"/>
            <a:ext cx="698204" cy="1799955"/>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47" name="Google Shape;547;g278beb8f207_0_1508"/>
          <p:cNvSpPr/>
          <p:nvPr/>
        </p:nvSpPr>
        <p:spPr>
          <a:xfrm flipH="1" rot="-7201764">
            <a:off x="1481466" y="-359339"/>
            <a:ext cx="1737880" cy="2393020"/>
          </a:xfrm>
          <a:custGeom>
            <a:rect b="b" l="l" r="r" t="t"/>
            <a:pathLst>
              <a:path extrusionOk="0" h="2395147" w="1739424">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lt1">
              <a:alpha val="6745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48" name="Google Shape;548;g278beb8f207_0_1508"/>
          <p:cNvSpPr/>
          <p:nvPr/>
        </p:nvSpPr>
        <p:spPr>
          <a:xfrm>
            <a:off x="553627" y="3377149"/>
            <a:ext cx="455400" cy="4554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49" name="Google Shape;549;g278beb8f207_0_1508"/>
          <p:cNvSpPr/>
          <p:nvPr/>
        </p:nvSpPr>
        <p:spPr>
          <a:xfrm>
            <a:off x="2433278" y="3595190"/>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0" name="Google Shape;550;g278beb8f207_0_1508"/>
          <p:cNvSpPr/>
          <p:nvPr/>
        </p:nvSpPr>
        <p:spPr>
          <a:xfrm>
            <a:off x="2314576" y="5741793"/>
            <a:ext cx="715800" cy="7158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1" name="Google Shape;551;g278beb8f207_0_1508"/>
          <p:cNvSpPr/>
          <p:nvPr/>
        </p:nvSpPr>
        <p:spPr>
          <a:xfrm>
            <a:off x="2771987" y="361111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2" name="Google Shape;552;g278beb8f207_0_1508"/>
          <p:cNvSpPr/>
          <p:nvPr/>
        </p:nvSpPr>
        <p:spPr>
          <a:xfrm>
            <a:off x="1352551" y="4688929"/>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3" name="Google Shape;553;g278beb8f207_0_1508"/>
          <p:cNvSpPr/>
          <p:nvPr/>
        </p:nvSpPr>
        <p:spPr>
          <a:xfrm>
            <a:off x="820518" y="824946"/>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4" name="Google Shape;554;g278beb8f207_0_1508"/>
          <p:cNvSpPr/>
          <p:nvPr/>
        </p:nvSpPr>
        <p:spPr>
          <a:xfrm>
            <a:off x="245875" y="38883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5" name="Google Shape;555;g278beb8f207_0_1508"/>
          <p:cNvSpPr/>
          <p:nvPr/>
        </p:nvSpPr>
        <p:spPr>
          <a:xfrm>
            <a:off x="29855" y="5050411"/>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6" name="Google Shape;556;g278beb8f207_0_1508"/>
          <p:cNvSpPr/>
          <p:nvPr/>
        </p:nvSpPr>
        <p:spPr>
          <a:xfrm>
            <a:off x="692606" y="3716895"/>
            <a:ext cx="255900" cy="2559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7" name="Google Shape;557;g278beb8f207_0_1508"/>
          <p:cNvSpPr/>
          <p:nvPr/>
        </p:nvSpPr>
        <p:spPr>
          <a:xfrm>
            <a:off x="2959433" y="163124"/>
            <a:ext cx="122700" cy="1227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8" name="Google Shape;558;g278beb8f207_0_1508"/>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559" name="Google Shape;559;g278beb8f207_0_1508"/>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bleu)">
  <p:cSld name="CUSTOM">
    <p:spTree>
      <p:nvGrpSpPr>
        <p:cNvPr id="565" name="Shape 565"/>
        <p:cNvGrpSpPr/>
        <p:nvPr/>
      </p:nvGrpSpPr>
      <p:grpSpPr>
        <a:xfrm>
          <a:off x="0" y="0"/>
          <a:ext cx="0" cy="0"/>
          <a:chOff x="0" y="0"/>
          <a:chExt cx="0" cy="0"/>
        </a:xfrm>
      </p:grpSpPr>
      <p:grpSp>
        <p:nvGrpSpPr>
          <p:cNvPr id="566" name="Google Shape;566;g278beb8f207_0_5055"/>
          <p:cNvGrpSpPr/>
          <p:nvPr/>
        </p:nvGrpSpPr>
        <p:grpSpPr>
          <a:xfrm>
            <a:off x="-4825" y="4066342"/>
            <a:ext cx="12305947" cy="2792619"/>
            <a:chOff x="5766" y="3861713"/>
            <a:chExt cx="12277708" cy="3027886"/>
          </a:xfrm>
        </p:grpSpPr>
        <p:sp>
          <p:nvSpPr>
            <p:cNvPr id="567" name="Google Shape;567;g278beb8f207_0_5055"/>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68" name="Google Shape;568;g278beb8f207_0_5055"/>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569" name="Google Shape;569;g278beb8f207_0_5055"/>
          <p:cNvGrpSpPr/>
          <p:nvPr/>
        </p:nvGrpSpPr>
        <p:grpSpPr>
          <a:xfrm>
            <a:off x="-4825" y="4066338"/>
            <a:ext cx="12211532" cy="2748484"/>
            <a:chOff x="-3146" y="3803882"/>
            <a:chExt cx="12192025" cy="3041032"/>
          </a:xfrm>
        </p:grpSpPr>
        <p:grpSp>
          <p:nvGrpSpPr>
            <p:cNvPr id="570" name="Google Shape;570;g278beb8f207_0_5055"/>
            <p:cNvGrpSpPr/>
            <p:nvPr/>
          </p:nvGrpSpPr>
          <p:grpSpPr>
            <a:xfrm>
              <a:off x="-3121" y="3803882"/>
              <a:ext cx="12192000" cy="3041032"/>
              <a:chOff x="-4876" y="1514485"/>
              <a:chExt cx="12192000" cy="3829050"/>
            </a:xfrm>
          </p:grpSpPr>
          <p:sp>
            <p:nvSpPr>
              <p:cNvPr id="571" name="Google Shape;571;g278beb8f207_0_5055"/>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72" name="Google Shape;572;g278beb8f207_0_5055"/>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73" name="Google Shape;573;g278beb8f207_0_5055"/>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74" name="Google Shape;574;g278beb8f207_0_5055"/>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575" name="Google Shape;575;g278beb8f207_0_5055"/>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76" name="Google Shape;576;g278beb8f207_0_5055"/>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577" name="Google Shape;577;g278beb8f207_0_5055"/>
          <p:cNvGrpSpPr/>
          <p:nvPr/>
        </p:nvGrpSpPr>
        <p:grpSpPr>
          <a:xfrm>
            <a:off x="4959907" y="1723773"/>
            <a:ext cx="2219185" cy="2219185"/>
            <a:chOff x="4547049" y="1897856"/>
            <a:chExt cx="3072813" cy="3072813"/>
          </a:xfrm>
        </p:grpSpPr>
        <p:sp>
          <p:nvSpPr>
            <p:cNvPr id="578" name="Google Shape;578;g278beb8f207_0_5055"/>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79" name="Google Shape;579;g278beb8f207_0_5055"/>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580" name="Google Shape;580;g278beb8f207_0_5055"/>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81" name="Google Shape;581;g278beb8f207_0_5055"/>
          <p:cNvGrpSpPr/>
          <p:nvPr/>
        </p:nvGrpSpPr>
        <p:grpSpPr>
          <a:xfrm rot="1052113">
            <a:off x="7017464" y="2078607"/>
            <a:ext cx="1338449" cy="1227359"/>
            <a:chOff x="5655092" y="376887"/>
            <a:chExt cx="4490688" cy="4117967"/>
          </a:xfrm>
        </p:grpSpPr>
        <p:sp>
          <p:nvSpPr>
            <p:cNvPr id="582" name="Google Shape;582;g278beb8f207_0_5055"/>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83" name="Google Shape;583;g278beb8f207_0_5055"/>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84" name="Google Shape;584;g278beb8f207_0_5055"/>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585" name="Google Shape;585;g278beb8f207_0_5055"/>
          <p:cNvGrpSpPr/>
          <p:nvPr/>
        </p:nvGrpSpPr>
        <p:grpSpPr>
          <a:xfrm rot="1151416">
            <a:off x="6155191" y="1329190"/>
            <a:ext cx="811247" cy="566598"/>
            <a:chOff x="5679779" y="1344420"/>
            <a:chExt cx="994635" cy="694682"/>
          </a:xfrm>
        </p:grpSpPr>
        <p:sp>
          <p:nvSpPr>
            <p:cNvPr id="586" name="Google Shape;586;g278beb8f207_0_5055"/>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87" name="Google Shape;587;g278beb8f207_0_5055"/>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88" name="Google Shape;588;g278beb8f207_0_5055"/>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89" name="Google Shape;589;g278beb8f207_0_5055"/>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590" name="Google Shape;590;g278beb8f207_0_5055"/>
          <p:cNvGrpSpPr/>
          <p:nvPr/>
        </p:nvGrpSpPr>
        <p:grpSpPr>
          <a:xfrm rot="2779331">
            <a:off x="6882944" y="1481641"/>
            <a:ext cx="612529" cy="807468"/>
            <a:chOff x="5733156" y="4148510"/>
            <a:chExt cx="1306406" cy="1722173"/>
          </a:xfrm>
        </p:grpSpPr>
        <p:grpSp>
          <p:nvGrpSpPr>
            <p:cNvPr id="591" name="Google Shape;591;g278beb8f207_0_5055"/>
            <p:cNvGrpSpPr/>
            <p:nvPr/>
          </p:nvGrpSpPr>
          <p:grpSpPr>
            <a:xfrm>
              <a:off x="5733156" y="4148510"/>
              <a:ext cx="1306406" cy="1722173"/>
              <a:chOff x="2445111" y="599435"/>
              <a:chExt cx="5312752" cy="7003551"/>
            </a:xfrm>
          </p:grpSpPr>
          <p:sp>
            <p:nvSpPr>
              <p:cNvPr id="592" name="Google Shape;592;g278beb8f207_0_5055"/>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93" name="Google Shape;593;g278beb8f207_0_5055"/>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94" name="Google Shape;594;g278beb8f207_0_5055"/>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595" name="Google Shape;595;g278beb8f207_0_5055"/>
            <p:cNvGrpSpPr/>
            <p:nvPr/>
          </p:nvGrpSpPr>
          <p:grpSpPr>
            <a:xfrm>
              <a:off x="5960873" y="4970715"/>
              <a:ext cx="821180" cy="845659"/>
              <a:chOff x="954383" y="599435"/>
              <a:chExt cx="6803480" cy="7006287"/>
            </a:xfrm>
          </p:grpSpPr>
          <p:sp>
            <p:nvSpPr>
              <p:cNvPr id="596" name="Google Shape;596;g278beb8f207_0_5055"/>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97" name="Google Shape;597;g278beb8f207_0_5055"/>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98" name="Google Shape;598;g278beb8f207_0_5055"/>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599" name="Google Shape;599;g278beb8f207_0_5055"/>
          <p:cNvGrpSpPr/>
          <p:nvPr/>
        </p:nvGrpSpPr>
        <p:grpSpPr>
          <a:xfrm rot="-3294482">
            <a:off x="4593994" y="2077209"/>
            <a:ext cx="888937" cy="318131"/>
            <a:chOff x="2751274" y="4274125"/>
            <a:chExt cx="1502180" cy="537597"/>
          </a:xfrm>
        </p:grpSpPr>
        <p:sp>
          <p:nvSpPr>
            <p:cNvPr id="600" name="Google Shape;600;g278beb8f207_0_5055"/>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01" name="Google Shape;601;g278beb8f207_0_5055"/>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02" name="Google Shape;602;g278beb8f207_0_5055"/>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03" name="Google Shape;603;g278beb8f207_0_5055"/>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604" name="Google Shape;604;g278beb8f207_0_5055"/>
          <p:cNvGrpSpPr/>
          <p:nvPr/>
        </p:nvGrpSpPr>
        <p:grpSpPr>
          <a:xfrm rot="-983565">
            <a:off x="5299952" y="1440609"/>
            <a:ext cx="822474" cy="418006"/>
            <a:chOff x="1786971" y="4942919"/>
            <a:chExt cx="2041500" cy="1037553"/>
          </a:xfrm>
        </p:grpSpPr>
        <p:sp>
          <p:nvSpPr>
            <p:cNvPr id="605" name="Google Shape;605;g278beb8f207_0_5055"/>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06" name="Google Shape;606;g278beb8f207_0_5055"/>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07" name="Google Shape;607;g278beb8f207_0_5055"/>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08" name="Google Shape;608;g278beb8f207_0_5055"/>
            <p:cNvGrpSpPr/>
            <p:nvPr/>
          </p:nvGrpSpPr>
          <p:grpSpPr>
            <a:xfrm>
              <a:off x="2260715" y="5043928"/>
              <a:ext cx="1107466" cy="187777"/>
              <a:chOff x="7963057" y="2433000"/>
              <a:chExt cx="2294315" cy="371763"/>
            </a:xfrm>
          </p:grpSpPr>
          <p:grpSp>
            <p:nvGrpSpPr>
              <p:cNvPr id="609" name="Google Shape;609;g278beb8f207_0_5055"/>
              <p:cNvGrpSpPr/>
              <p:nvPr/>
            </p:nvGrpSpPr>
            <p:grpSpPr>
              <a:xfrm>
                <a:off x="7963057" y="2433000"/>
                <a:ext cx="344422" cy="371763"/>
                <a:chOff x="6383215" y="2833551"/>
                <a:chExt cx="240300" cy="371763"/>
              </a:xfrm>
            </p:grpSpPr>
            <p:sp>
              <p:nvSpPr>
                <p:cNvPr id="610" name="Google Shape;610;g278beb8f207_0_505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1" name="Google Shape;611;g278beb8f207_0_505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2" name="Google Shape;612;g278beb8f207_0_5055"/>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13" name="Google Shape;613;g278beb8f207_0_5055"/>
              <p:cNvGrpSpPr/>
              <p:nvPr/>
            </p:nvGrpSpPr>
            <p:grpSpPr>
              <a:xfrm>
                <a:off x="8933241" y="2433000"/>
                <a:ext cx="344422" cy="371763"/>
                <a:chOff x="6383215" y="2833551"/>
                <a:chExt cx="240300" cy="371763"/>
              </a:xfrm>
            </p:grpSpPr>
            <p:sp>
              <p:nvSpPr>
                <p:cNvPr id="614" name="Google Shape;614;g278beb8f207_0_505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5" name="Google Shape;615;g278beb8f207_0_505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6" name="Google Shape;616;g278beb8f207_0_5055"/>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17" name="Google Shape;617;g278beb8f207_0_5055"/>
              <p:cNvGrpSpPr/>
              <p:nvPr/>
            </p:nvGrpSpPr>
            <p:grpSpPr>
              <a:xfrm>
                <a:off x="9912950" y="2433000"/>
                <a:ext cx="344422" cy="371763"/>
                <a:chOff x="6383215" y="2833551"/>
                <a:chExt cx="240300" cy="371763"/>
              </a:xfrm>
            </p:grpSpPr>
            <p:sp>
              <p:nvSpPr>
                <p:cNvPr id="618" name="Google Shape;618;g278beb8f207_0_505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9" name="Google Shape;619;g278beb8f207_0_505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0" name="Google Shape;620;g278beb8f207_0_5055"/>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621" name="Google Shape;621;g278beb8f207_0_5055"/>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2" name="Google Shape;622;g278beb8f207_0_5055"/>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3" name="Google Shape;623;g278beb8f207_0_5055"/>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4" name="Google Shape;624;g278beb8f207_0_5055"/>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25" name="Google Shape;625;g278beb8f207_0_5055"/>
            <p:cNvGrpSpPr/>
            <p:nvPr/>
          </p:nvGrpSpPr>
          <p:grpSpPr>
            <a:xfrm>
              <a:off x="1962405" y="5271505"/>
              <a:ext cx="302276" cy="682699"/>
              <a:chOff x="7384246" y="2899703"/>
              <a:chExt cx="626220" cy="1351612"/>
            </a:xfrm>
          </p:grpSpPr>
          <p:sp>
            <p:nvSpPr>
              <p:cNvPr id="626" name="Google Shape;626;g278beb8f207_0_505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7" name="Google Shape;627;g278beb8f207_0_505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8" name="Google Shape;628;g278beb8f207_0_505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9" name="Google Shape;629;g278beb8f207_0_505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0" name="Google Shape;630;g278beb8f207_0_505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1" name="Google Shape;631;g278beb8f207_0_505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2" name="Google Shape;632;g278beb8f207_0_505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3" name="Google Shape;633;g278beb8f207_0_505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4" name="Google Shape;634;g278beb8f207_0_505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5" name="Google Shape;635;g278beb8f207_0_505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6" name="Google Shape;636;g278beb8f207_0_505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37" name="Google Shape;637;g278beb8f207_0_5055"/>
            <p:cNvGrpSpPr/>
            <p:nvPr/>
          </p:nvGrpSpPr>
          <p:grpSpPr>
            <a:xfrm>
              <a:off x="2430442" y="5271505"/>
              <a:ext cx="302276" cy="682699"/>
              <a:chOff x="7384246" y="2899703"/>
              <a:chExt cx="626220" cy="1351612"/>
            </a:xfrm>
          </p:grpSpPr>
          <p:sp>
            <p:nvSpPr>
              <p:cNvPr id="638" name="Google Shape;638;g278beb8f207_0_505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9" name="Google Shape;639;g278beb8f207_0_505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0" name="Google Shape;640;g278beb8f207_0_505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1" name="Google Shape;641;g278beb8f207_0_505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2" name="Google Shape;642;g278beb8f207_0_505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3" name="Google Shape;643;g278beb8f207_0_505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4" name="Google Shape;644;g278beb8f207_0_505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5" name="Google Shape;645;g278beb8f207_0_505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6" name="Google Shape;646;g278beb8f207_0_505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7" name="Google Shape;647;g278beb8f207_0_505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8" name="Google Shape;648;g278beb8f207_0_505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49" name="Google Shape;649;g278beb8f207_0_5055"/>
            <p:cNvGrpSpPr/>
            <p:nvPr/>
          </p:nvGrpSpPr>
          <p:grpSpPr>
            <a:xfrm>
              <a:off x="2898480" y="5271505"/>
              <a:ext cx="302276" cy="682699"/>
              <a:chOff x="7384246" y="2899703"/>
              <a:chExt cx="626220" cy="1351612"/>
            </a:xfrm>
          </p:grpSpPr>
          <p:sp>
            <p:nvSpPr>
              <p:cNvPr id="650" name="Google Shape;650;g278beb8f207_0_505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1" name="Google Shape;651;g278beb8f207_0_505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2" name="Google Shape;652;g278beb8f207_0_505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3" name="Google Shape;653;g278beb8f207_0_505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4" name="Google Shape;654;g278beb8f207_0_505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5" name="Google Shape;655;g278beb8f207_0_505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6" name="Google Shape;656;g278beb8f207_0_505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7" name="Google Shape;657;g278beb8f207_0_505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8" name="Google Shape;658;g278beb8f207_0_505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9" name="Google Shape;659;g278beb8f207_0_505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0" name="Google Shape;660;g278beb8f207_0_505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61" name="Google Shape;661;g278beb8f207_0_5055"/>
            <p:cNvGrpSpPr/>
            <p:nvPr/>
          </p:nvGrpSpPr>
          <p:grpSpPr>
            <a:xfrm>
              <a:off x="3366518" y="5271505"/>
              <a:ext cx="302276" cy="682699"/>
              <a:chOff x="7384246" y="2899703"/>
              <a:chExt cx="626220" cy="1351612"/>
            </a:xfrm>
          </p:grpSpPr>
          <p:sp>
            <p:nvSpPr>
              <p:cNvPr id="662" name="Google Shape;662;g278beb8f207_0_505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3" name="Google Shape;663;g278beb8f207_0_505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4" name="Google Shape;664;g278beb8f207_0_505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5" name="Google Shape;665;g278beb8f207_0_505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6" name="Google Shape;666;g278beb8f207_0_505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7" name="Google Shape;667;g278beb8f207_0_505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8" name="Google Shape;668;g278beb8f207_0_505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9" name="Google Shape;669;g278beb8f207_0_505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0" name="Google Shape;670;g278beb8f207_0_505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1" name="Google Shape;671;g278beb8f207_0_505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2" name="Google Shape;672;g278beb8f207_0_505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673" name="Google Shape;673;g278beb8f207_0_5055"/>
            <p:cNvPicPr preferRelativeResize="0"/>
            <p:nvPr/>
          </p:nvPicPr>
          <p:blipFill rotWithShape="1">
            <a:blip r:embed="rId2">
              <a:alphaModFix/>
            </a:blip>
            <a:srcRect b="0" l="0" r="0" t="0"/>
            <a:stretch/>
          </p:blipFill>
          <p:spPr>
            <a:xfrm>
              <a:off x="1843781" y="5671824"/>
              <a:ext cx="1940381" cy="308648"/>
            </a:xfrm>
            <a:prstGeom prst="rect">
              <a:avLst/>
            </a:prstGeom>
            <a:noFill/>
            <a:ln>
              <a:noFill/>
            </a:ln>
          </p:spPr>
        </p:pic>
      </p:grpSp>
      <p:grpSp>
        <p:nvGrpSpPr>
          <p:cNvPr id="674" name="Google Shape;674;g278beb8f207_0_5055"/>
          <p:cNvGrpSpPr/>
          <p:nvPr/>
        </p:nvGrpSpPr>
        <p:grpSpPr>
          <a:xfrm>
            <a:off x="4658166" y="1417975"/>
            <a:ext cx="450448" cy="450448"/>
            <a:chOff x="4266660" y="45289"/>
            <a:chExt cx="768290" cy="768290"/>
          </a:xfrm>
        </p:grpSpPr>
        <p:sp>
          <p:nvSpPr>
            <p:cNvPr id="675" name="Google Shape;675;g278beb8f207_0_5055"/>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76" name="Google Shape;676;g278beb8f207_0_5055"/>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677" name="Google Shape;677;g278beb8f207_0_5055"/>
          <p:cNvPicPr preferRelativeResize="0"/>
          <p:nvPr/>
        </p:nvPicPr>
        <p:blipFill rotWithShape="1">
          <a:blip r:embed="rId3">
            <a:alphaModFix/>
          </a:blip>
          <a:srcRect b="0" l="0" r="0" t="0"/>
          <a:stretch/>
        </p:blipFill>
        <p:spPr>
          <a:xfrm>
            <a:off x="5291061" y="2429164"/>
            <a:ext cx="1613871" cy="840686"/>
          </a:xfrm>
          <a:prstGeom prst="rect">
            <a:avLst/>
          </a:prstGeom>
          <a:noFill/>
          <a:ln>
            <a:noFill/>
          </a:ln>
        </p:spPr>
      </p:pic>
      <p:sp>
        <p:nvSpPr>
          <p:cNvPr id="678" name="Google Shape;678;g278beb8f207_0_5055"/>
          <p:cNvSpPr/>
          <p:nvPr/>
        </p:nvSpPr>
        <p:spPr>
          <a:xfrm>
            <a:off x="2200" y="4017450"/>
            <a:ext cx="12211500" cy="28413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g278beb8f207_0_5055"/>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680" name="Google Shape;680;g278beb8f207_0_5055"/>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681" name="Google Shape;681;g278beb8f207_0_5055"/>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pic>
        <p:nvPicPr>
          <p:cNvPr id="682" name="Google Shape;682;g278beb8f207_0_5055"/>
          <p:cNvPicPr preferRelativeResize="0"/>
          <p:nvPr/>
        </p:nvPicPr>
        <p:blipFill rotWithShape="1">
          <a:blip r:embed="rId4">
            <a:alphaModFix/>
          </a:blip>
          <a:srcRect b="0" l="0" r="0" t="0"/>
          <a:stretch/>
        </p:blipFill>
        <p:spPr>
          <a:xfrm>
            <a:off x="140600" y="99125"/>
            <a:ext cx="2057137" cy="464100"/>
          </a:xfrm>
          <a:prstGeom prst="rect">
            <a:avLst/>
          </a:prstGeom>
          <a:noFill/>
          <a:ln>
            <a:noFill/>
          </a:ln>
        </p:spPr>
      </p:pic>
      <p:sp>
        <p:nvSpPr>
          <p:cNvPr id="683" name="Google Shape;683;g278beb8f207_0_5055"/>
          <p:cNvSpPr txBox="1"/>
          <p:nvPr/>
        </p:nvSpPr>
        <p:spPr>
          <a:xfrm>
            <a:off x="717850" y="71958"/>
            <a:ext cx="1348500" cy="483000"/>
          </a:xfrm>
          <a:prstGeom prst="rect">
            <a:avLst/>
          </a:prstGeom>
          <a:solidFill>
            <a:srgbClr val="FFFFFF"/>
          </a:solidFill>
          <a:ln>
            <a:noFill/>
          </a:ln>
        </p:spPr>
        <p:txBody>
          <a:bodyPr anchorCtr="0" anchor="t" bIns="54000" lIns="54000" spcFirstLastPara="1" rIns="54000" wrap="square" tIns="54000">
            <a:spAutoFit/>
          </a:bodyPr>
          <a:lstStyle/>
          <a:p>
            <a:pPr indent="0" lvl="0" marL="0" rtl="0" algn="l">
              <a:lnSpc>
                <a:spcPct val="90000"/>
              </a:lnSpc>
              <a:spcBef>
                <a:spcPts val="0"/>
              </a:spcBef>
              <a:spcAft>
                <a:spcPts val="0"/>
              </a:spcAft>
              <a:buNone/>
            </a:pPr>
            <a:r>
              <a:rPr lang="fr-FR" sz="900">
                <a:solidFill>
                  <a:srgbClr val="224F9F"/>
                </a:solidFill>
              </a:rPr>
              <a:t>Co-funded by the Erasmus+ Programme</a:t>
            </a:r>
            <a:endParaRPr sz="900">
              <a:solidFill>
                <a:srgbClr val="224F9F"/>
              </a:solidFill>
            </a:endParaRPr>
          </a:p>
          <a:p>
            <a:pPr indent="0" lvl="0" marL="0" rtl="0" algn="l">
              <a:lnSpc>
                <a:spcPct val="90000"/>
              </a:lnSpc>
              <a:spcBef>
                <a:spcPts val="0"/>
              </a:spcBef>
              <a:spcAft>
                <a:spcPts val="0"/>
              </a:spcAft>
              <a:buNone/>
            </a:pPr>
            <a:r>
              <a:rPr lang="fr-FR" sz="900">
                <a:solidFill>
                  <a:srgbClr val="224F9F"/>
                </a:solidFill>
              </a:rPr>
              <a:t>of the European Union</a:t>
            </a:r>
            <a:endParaRPr sz="900">
              <a:solidFill>
                <a:srgbClr val="224F9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684" name="Shape 684"/>
        <p:cNvGrpSpPr/>
        <p:nvPr/>
      </p:nvGrpSpPr>
      <p:grpSpPr>
        <a:xfrm>
          <a:off x="0" y="0"/>
          <a:ext cx="0" cy="0"/>
          <a:chOff x="0" y="0"/>
          <a:chExt cx="0" cy="0"/>
        </a:xfrm>
      </p:grpSpPr>
      <p:sp>
        <p:nvSpPr>
          <p:cNvPr id="685" name="Google Shape;685;g278beb8f207_0_5174"/>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86" name="Google Shape;686;g278beb8f207_0_5174"/>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4400"/>
              <a:buNone/>
              <a:defRPr sz="8000">
                <a:solidFill>
                  <a:srgbClr val="3486C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7" name="Google Shape;687;g278beb8f207_0_5174"/>
          <p:cNvSpPr txBox="1"/>
          <p:nvPr>
            <p:ph idx="1" type="subTitle"/>
          </p:nvPr>
        </p:nvSpPr>
        <p:spPr>
          <a:xfrm>
            <a:off x="1585025" y="3239750"/>
            <a:ext cx="8268000" cy="711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2800"/>
              <a:buNone/>
              <a:defRPr sz="2400">
                <a:solidFill>
                  <a:schemeClr val="dk2"/>
                </a:solidFill>
              </a:defRPr>
            </a:lvl1pPr>
            <a:lvl2pPr lvl="1" rtl="0" algn="l">
              <a:lnSpc>
                <a:spcPct val="90000"/>
              </a:lnSpc>
              <a:spcBef>
                <a:spcPts val="500"/>
              </a:spcBef>
              <a:spcAft>
                <a:spcPts val="0"/>
              </a:spcAft>
              <a:buSzPts val="2400"/>
              <a:buNone/>
              <a:defRPr/>
            </a:lvl2pPr>
            <a:lvl3pPr lvl="2" rtl="0" algn="l">
              <a:lnSpc>
                <a:spcPct val="90000"/>
              </a:lnSpc>
              <a:spcBef>
                <a:spcPts val="500"/>
              </a:spcBef>
              <a:spcAft>
                <a:spcPts val="0"/>
              </a:spcAft>
              <a:buSzPts val="2000"/>
              <a:buNone/>
              <a:defRPr/>
            </a:lvl3pPr>
            <a:lvl4pPr lvl="3" rtl="0" algn="l">
              <a:lnSpc>
                <a:spcPct val="90000"/>
              </a:lnSpc>
              <a:spcBef>
                <a:spcPts val="500"/>
              </a:spcBef>
              <a:spcAft>
                <a:spcPts val="0"/>
              </a:spcAft>
              <a:buSzPts val="1800"/>
              <a:buNone/>
              <a:defRPr/>
            </a:lvl4pPr>
            <a:lvl5pPr lvl="4" rtl="0" algn="l">
              <a:lnSpc>
                <a:spcPct val="90000"/>
              </a:lnSpc>
              <a:spcBef>
                <a:spcPts val="500"/>
              </a:spcBef>
              <a:spcAft>
                <a:spcPts val="0"/>
              </a:spcAft>
              <a:buSzPts val="1800"/>
              <a:buNone/>
              <a:defRPr/>
            </a:lvl5pPr>
            <a:lvl6pPr lvl="5" rtl="0" algn="l">
              <a:lnSpc>
                <a:spcPct val="90000"/>
              </a:lnSpc>
              <a:spcBef>
                <a:spcPts val="500"/>
              </a:spcBef>
              <a:spcAft>
                <a:spcPts val="0"/>
              </a:spcAft>
              <a:buSzPts val="1800"/>
              <a:buNone/>
              <a:defRPr/>
            </a:lvl6pPr>
            <a:lvl7pPr lvl="6" rtl="0" algn="l">
              <a:lnSpc>
                <a:spcPct val="90000"/>
              </a:lnSpc>
              <a:spcBef>
                <a:spcPts val="500"/>
              </a:spcBef>
              <a:spcAft>
                <a:spcPts val="0"/>
              </a:spcAft>
              <a:buSzPts val="1800"/>
              <a:buNone/>
              <a:defRPr/>
            </a:lvl7pPr>
            <a:lvl8pPr lvl="7" rtl="0" algn="l">
              <a:lnSpc>
                <a:spcPct val="90000"/>
              </a:lnSpc>
              <a:spcBef>
                <a:spcPts val="500"/>
              </a:spcBef>
              <a:spcAft>
                <a:spcPts val="0"/>
              </a:spcAft>
              <a:buSzPts val="1800"/>
              <a:buNone/>
              <a:defRPr/>
            </a:lvl8pPr>
            <a:lvl9pPr lvl="8" rtl="0" algn="l">
              <a:lnSpc>
                <a:spcPct val="90000"/>
              </a:lnSpc>
              <a:spcBef>
                <a:spcPts val="500"/>
              </a:spcBef>
              <a:spcAft>
                <a:spcPts val="0"/>
              </a:spcAft>
              <a:buSzPts val="18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688" name="Shape 688"/>
        <p:cNvGrpSpPr/>
        <p:nvPr/>
      </p:nvGrpSpPr>
      <p:grpSpPr>
        <a:xfrm>
          <a:off x="0" y="0"/>
          <a:ext cx="0" cy="0"/>
          <a:chOff x="0" y="0"/>
          <a:chExt cx="0" cy="0"/>
        </a:xfrm>
      </p:grpSpPr>
      <p:sp>
        <p:nvSpPr>
          <p:cNvPr id="689" name="Google Shape;689;g278beb8f207_0_5178"/>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g278beb8f207_0_5178"/>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g278beb8f207_0_5178"/>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92" name="Google Shape;692;g278beb8f207_0_5178"/>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93" name="Google Shape;693;g278beb8f207_0_5178"/>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694" name="Google Shape;694;g278beb8f207_0_5178"/>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0"/>
              </a:spcBef>
              <a:spcAft>
                <a:spcPts val="0"/>
              </a:spcAft>
              <a:buClr>
                <a:schemeClr val="accent1"/>
              </a:buClr>
              <a:buSzPts val="3500"/>
              <a:buNone/>
              <a:defRPr b="1" sz="3500">
                <a:solidFill>
                  <a:schemeClr val="accent1"/>
                </a:solidFill>
              </a:defRPr>
            </a:lvl1pPr>
            <a:lvl2pPr lvl="1" rtl="0" algn="l">
              <a:lnSpc>
                <a:spcPct val="100000"/>
              </a:lnSpc>
              <a:spcBef>
                <a:spcPts val="0"/>
              </a:spcBef>
              <a:spcAft>
                <a:spcPts val="0"/>
              </a:spcAft>
              <a:buClr>
                <a:schemeClr val="accent1"/>
              </a:buClr>
              <a:buSzPts val="1400"/>
              <a:buNone/>
              <a:defRPr>
                <a:solidFill>
                  <a:schemeClr val="accent1"/>
                </a:solidFill>
              </a:defRPr>
            </a:lvl2pPr>
            <a:lvl3pPr lvl="2" rtl="0" algn="l">
              <a:lnSpc>
                <a:spcPct val="100000"/>
              </a:lnSpc>
              <a:spcBef>
                <a:spcPts val="0"/>
              </a:spcBef>
              <a:spcAft>
                <a:spcPts val="0"/>
              </a:spcAft>
              <a:buClr>
                <a:schemeClr val="accent1"/>
              </a:buClr>
              <a:buSzPts val="1400"/>
              <a:buNone/>
              <a:defRPr>
                <a:solidFill>
                  <a:schemeClr val="accent1"/>
                </a:solidFill>
              </a:defRPr>
            </a:lvl3pPr>
            <a:lvl4pPr lvl="3" rtl="0" algn="l">
              <a:lnSpc>
                <a:spcPct val="100000"/>
              </a:lnSpc>
              <a:spcBef>
                <a:spcPts val="0"/>
              </a:spcBef>
              <a:spcAft>
                <a:spcPts val="0"/>
              </a:spcAft>
              <a:buClr>
                <a:schemeClr val="accent1"/>
              </a:buClr>
              <a:buSzPts val="1400"/>
              <a:buNone/>
              <a:defRPr>
                <a:solidFill>
                  <a:schemeClr val="accent1"/>
                </a:solidFill>
              </a:defRPr>
            </a:lvl4pPr>
            <a:lvl5pPr lvl="4" rtl="0" algn="l">
              <a:lnSpc>
                <a:spcPct val="100000"/>
              </a:lnSpc>
              <a:spcBef>
                <a:spcPts val="0"/>
              </a:spcBef>
              <a:spcAft>
                <a:spcPts val="0"/>
              </a:spcAft>
              <a:buClr>
                <a:schemeClr val="accent1"/>
              </a:buClr>
              <a:buSzPts val="1400"/>
              <a:buNone/>
              <a:defRPr>
                <a:solidFill>
                  <a:schemeClr val="accent1"/>
                </a:solidFill>
              </a:defRPr>
            </a:lvl5pPr>
            <a:lvl6pPr lvl="5" rtl="0" algn="l">
              <a:lnSpc>
                <a:spcPct val="100000"/>
              </a:lnSpc>
              <a:spcBef>
                <a:spcPts val="0"/>
              </a:spcBef>
              <a:spcAft>
                <a:spcPts val="0"/>
              </a:spcAft>
              <a:buClr>
                <a:schemeClr val="accent1"/>
              </a:buClr>
              <a:buSzPts val="1400"/>
              <a:buNone/>
              <a:defRPr>
                <a:solidFill>
                  <a:schemeClr val="accent1"/>
                </a:solidFill>
              </a:defRPr>
            </a:lvl6pPr>
            <a:lvl7pPr lvl="6" rtl="0" algn="l">
              <a:lnSpc>
                <a:spcPct val="100000"/>
              </a:lnSpc>
              <a:spcBef>
                <a:spcPts val="0"/>
              </a:spcBef>
              <a:spcAft>
                <a:spcPts val="0"/>
              </a:spcAft>
              <a:buClr>
                <a:schemeClr val="accent1"/>
              </a:buClr>
              <a:buSzPts val="1400"/>
              <a:buNone/>
              <a:defRPr>
                <a:solidFill>
                  <a:schemeClr val="accent1"/>
                </a:solidFill>
              </a:defRPr>
            </a:lvl7pPr>
            <a:lvl8pPr lvl="7" rtl="0" algn="l">
              <a:lnSpc>
                <a:spcPct val="100000"/>
              </a:lnSpc>
              <a:spcBef>
                <a:spcPts val="0"/>
              </a:spcBef>
              <a:spcAft>
                <a:spcPts val="0"/>
              </a:spcAft>
              <a:buClr>
                <a:schemeClr val="accent1"/>
              </a:buClr>
              <a:buSzPts val="1400"/>
              <a:buNone/>
              <a:defRPr>
                <a:solidFill>
                  <a:schemeClr val="accent1"/>
                </a:solidFill>
              </a:defRPr>
            </a:lvl8pPr>
            <a:lvl9pPr lvl="8" rtl="0" algn="l">
              <a:lnSpc>
                <a:spcPct val="100000"/>
              </a:lnSpc>
              <a:spcBef>
                <a:spcPts val="0"/>
              </a:spcBef>
              <a:spcAft>
                <a:spcPts val="0"/>
              </a:spcAft>
              <a:buClr>
                <a:schemeClr val="accent1"/>
              </a:buClr>
              <a:buSzPts val="1400"/>
              <a:buNone/>
              <a:defRPr>
                <a:solidFill>
                  <a:schemeClr val="accent1"/>
                </a:solidFill>
              </a:defRPr>
            </a:lvl9pPr>
          </a:lstStyle>
          <a:p/>
        </p:txBody>
      </p:sp>
      <p:sp>
        <p:nvSpPr>
          <p:cNvPr id="695" name="Google Shape;695;g278beb8f207_0_5178"/>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accent1"/>
              </a:buClr>
              <a:buSzPts val="2500"/>
              <a:buNone/>
              <a:defRPr sz="2500">
                <a:solidFill>
                  <a:schemeClr val="accent1"/>
                </a:solidFill>
              </a:defRPr>
            </a:lvl1pPr>
            <a:lvl2pPr lvl="1" rtl="0" algn="ctr">
              <a:lnSpc>
                <a:spcPct val="90000"/>
              </a:lnSpc>
              <a:spcBef>
                <a:spcPts val="500"/>
              </a:spcBef>
              <a:spcAft>
                <a:spcPts val="0"/>
              </a:spcAft>
              <a:buClr>
                <a:schemeClr val="accent1"/>
              </a:buClr>
              <a:buSzPts val="2500"/>
              <a:buNone/>
              <a:defRPr sz="2500">
                <a:solidFill>
                  <a:schemeClr val="accent1"/>
                </a:solidFill>
              </a:defRPr>
            </a:lvl2pPr>
            <a:lvl3pPr lvl="2" rtl="0" algn="ctr">
              <a:lnSpc>
                <a:spcPct val="90000"/>
              </a:lnSpc>
              <a:spcBef>
                <a:spcPts val="500"/>
              </a:spcBef>
              <a:spcAft>
                <a:spcPts val="0"/>
              </a:spcAft>
              <a:buClr>
                <a:schemeClr val="accent1"/>
              </a:buClr>
              <a:buSzPts val="2500"/>
              <a:buNone/>
              <a:defRPr sz="2500">
                <a:solidFill>
                  <a:schemeClr val="accent1"/>
                </a:solidFill>
              </a:defRPr>
            </a:lvl3pPr>
            <a:lvl4pPr lvl="3" rtl="0" algn="ctr">
              <a:lnSpc>
                <a:spcPct val="90000"/>
              </a:lnSpc>
              <a:spcBef>
                <a:spcPts val="500"/>
              </a:spcBef>
              <a:spcAft>
                <a:spcPts val="0"/>
              </a:spcAft>
              <a:buClr>
                <a:schemeClr val="accent1"/>
              </a:buClr>
              <a:buSzPts val="2500"/>
              <a:buNone/>
              <a:defRPr sz="2500">
                <a:solidFill>
                  <a:schemeClr val="accent1"/>
                </a:solidFill>
              </a:defRPr>
            </a:lvl4pPr>
            <a:lvl5pPr lvl="4" rtl="0" algn="ctr">
              <a:lnSpc>
                <a:spcPct val="90000"/>
              </a:lnSpc>
              <a:spcBef>
                <a:spcPts val="500"/>
              </a:spcBef>
              <a:spcAft>
                <a:spcPts val="0"/>
              </a:spcAft>
              <a:buClr>
                <a:schemeClr val="accent1"/>
              </a:buClr>
              <a:buSzPts val="2500"/>
              <a:buNone/>
              <a:defRPr sz="2500">
                <a:solidFill>
                  <a:schemeClr val="accent1"/>
                </a:solidFill>
              </a:defRPr>
            </a:lvl5pPr>
            <a:lvl6pPr lvl="5" rtl="0" algn="ctr">
              <a:lnSpc>
                <a:spcPct val="90000"/>
              </a:lnSpc>
              <a:spcBef>
                <a:spcPts val="500"/>
              </a:spcBef>
              <a:spcAft>
                <a:spcPts val="0"/>
              </a:spcAft>
              <a:buClr>
                <a:schemeClr val="accent1"/>
              </a:buClr>
              <a:buSzPts val="2500"/>
              <a:buNone/>
              <a:defRPr sz="2500">
                <a:solidFill>
                  <a:schemeClr val="accent1"/>
                </a:solidFill>
              </a:defRPr>
            </a:lvl6pPr>
            <a:lvl7pPr lvl="6" rtl="0" algn="ctr">
              <a:lnSpc>
                <a:spcPct val="90000"/>
              </a:lnSpc>
              <a:spcBef>
                <a:spcPts val="500"/>
              </a:spcBef>
              <a:spcAft>
                <a:spcPts val="0"/>
              </a:spcAft>
              <a:buClr>
                <a:schemeClr val="accent1"/>
              </a:buClr>
              <a:buSzPts val="2500"/>
              <a:buNone/>
              <a:defRPr sz="2500">
                <a:solidFill>
                  <a:schemeClr val="accent1"/>
                </a:solidFill>
              </a:defRPr>
            </a:lvl7pPr>
            <a:lvl8pPr lvl="7" rtl="0" algn="ctr">
              <a:lnSpc>
                <a:spcPct val="90000"/>
              </a:lnSpc>
              <a:spcBef>
                <a:spcPts val="500"/>
              </a:spcBef>
              <a:spcAft>
                <a:spcPts val="0"/>
              </a:spcAft>
              <a:buClr>
                <a:schemeClr val="accent1"/>
              </a:buClr>
              <a:buSzPts val="2500"/>
              <a:buNone/>
              <a:defRPr sz="2500">
                <a:solidFill>
                  <a:schemeClr val="accent1"/>
                </a:solidFill>
              </a:defRPr>
            </a:lvl8pPr>
            <a:lvl9pPr lvl="8" rtl="0" algn="ctr">
              <a:lnSpc>
                <a:spcPct val="90000"/>
              </a:lnSpc>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696" name="Shape 696"/>
        <p:cNvGrpSpPr/>
        <p:nvPr/>
      </p:nvGrpSpPr>
      <p:grpSpPr>
        <a:xfrm>
          <a:off x="0" y="0"/>
          <a:ext cx="0" cy="0"/>
          <a:chOff x="0" y="0"/>
          <a:chExt cx="0" cy="0"/>
        </a:xfrm>
      </p:grpSpPr>
      <p:sp>
        <p:nvSpPr>
          <p:cNvPr id="697" name="Google Shape;697;g278beb8f207_0_5186"/>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698" name="Google Shape;698;g278beb8f207_0_5186"/>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9" name="Google Shape;699;g278beb8f207_0_5186"/>
          <p:cNvGrpSpPr/>
          <p:nvPr/>
        </p:nvGrpSpPr>
        <p:grpSpPr>
          <a:xfrm>
            <a:off x="11777234" y="6364860"/>
            <a:ext cx="217178" cy="355351"/>
            <a:chOff x="11157555" y="6024051"/>
            <a:chExt cx="370295" cy="605884"/>
          </a:xfrm>
        </p:grpSpPr>
        <p:sp>
          <p:nvSpPr>
            <p:cNvPr id="700" name="Google Shape;700;g278beb8f207_0_5186"/>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01" name="Google Shape;701;g278beb8f207_0_5186"/>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02" name="Google Shape;702;g278beb8f207_0_5186"/>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703" name="Google Shape;703;g278beb8f207_0_5186"/>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g278beb8f207_0_518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705" name="Google Shape;705;g278beb8f207_0_5186"/>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706" name="Google Shape;706;g278beb8f207_0_5186"/>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707" name="Shape 707"/>
        <p:cNvGrpSpPr/>
        <p:nvPr/>
      </p:nvGrpSpPr>
      <p:grpSpPr>
        <a:xfrm>
          <a:off x="0" y="0"/>
          <a:ext cx="0" cy="0"/>
          <a:chOff x="0" y="0"/>
          <a:chExt cx="0" cy="0"/>
        </a:xfrm>
      </p:grpSpPr>
      <p:sp>
        <p:nvSpPr>
          <p:cNvPr id="708" name="Google Shape;708;g278beb8f207_0_5197"/>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709" name="Google Shape;709;g278beb8f207_0_5197"/>
          <p:cNvGrpSpPr/>
          <p:nvPr/>
        </p:nvGrpSpPr>
        <p:grpSpPr>
          <a:xfrm>
            <a:off x="11328053" y="6315753"/>
            <a:ext cx="538116" cy="444548"/>
            <a:chOff x="11127266" y="6186351"/>
            <a:chExt cx="695240" cy="574500"/>
          </a:xfrm>
        </p:grpSpPr>
        <p:sp>
          <p:nvSpPr>
            <p:cNvPr id="710" name="Google Shape;710;g278beb8f207_0_5197"/>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g278beb8f207_0_5197"/>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g278beb8f207_0_5197"/>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g278beb8f207_0_5197"/>
          <p:cNvGrpSpPr/>
          <p:nvPr/>
        </p:nvGrpSpPr>
        <p:grpSpPr>
          <a:xfrm>
            <a:off x="11545455" y="6314831"/>
            <a:ext cx="538986" cy="444548"/>
            <a:chOff x="11320559" y="6185161"/>
            <a:chExt cx="696364" cy="574500"/>
          </a:xfrm>
        </p:grpSpPr>
        <p:sp>
          <p:nvSpPr>
            <p:cNvPr id="714" name="Google Shape;714;g278beb8f207_0_5197"/>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g278beb8f207_0_5197"/>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g278beb8f207_0_5197"/>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7" name="Google Shape;717;g278beb8f207_0_5197"/>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8" name="Google Shape;718;g278beb8f207_0_5197"/>
          <p:cNvPicPr preferRelativeResize="0"/>
          <p:nvPr/>
        </p:nvPicPr>
        <p:blipFill rotWithShape="1">
          <a:blip r:embed="rId2">
            <a:alphaModFix/>
          </a:blip>
          <a:srcRect b="27999" l="52899" r="22596" t="33555"/>
          <a:stretch/>
        </p:blipFill>
        <p:spPr>
          <a:xfrm>
            <a:off x="11587331" y="6359727"/>
            <a:ext cx="249405" cy="340276"/>
          </a:xfrm>
          <a:prstGeom prst="rect">
            <a:avLst/>
          </a:prstGeom>
          <a:noFill/>
          <a:ln>
            <a:noFill/>
          </a:ln>
        </p:spPr>
      </p:pic>
      <p:sp>
        <p:nvSpPr>
          <p:cNvPr id="719" name="Google Shape;719;g278beb8f207_0_5197"/>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g278beb8f207_0_519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721" name="Google Shape;721;g278beb8f207_0_5197"/>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722" name="Google Shape;722;g278beb8f207_0_5197"/>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5880"/>
          </a:schemeClr>
        </a:solidFill>
      </p:bgPr>
    </p:bg>
    <p:spTree>
      <p:nvGrpSpPr>
        <p:cNvPr id="723" name="Shape 723"/>
        <p:cNvGrpSpPr/>
        <p:nvPr/>
      </p:nvGrpSpPr>
      <p:grpSpPr>
        <a:xfrm>
          <a:off x="0" y="0"/>
          <a:ext cx="0" cy="0"/>
          <a:chOff x="0" y="0"/>
          <a:chExt cx="0" cy="0"/>
        </a:xfrm>
      </p:grpSpPr>
      <p:pic>
        <p:nvPicPr>
          <p:cNvPr id="724" name="Google Shape;724;g278beb8f207_0_521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725" name="Google Shape;725;g278beb8f207_0_5213"/>
          <p:cNvGrpSpPr/>
          <p:nvPr/>
        </p:nvGrpSpPr>
        <p:grpSpPr>
          <a:xfrm>
            <a:off x="11328053" y="6315753"/>
            <a:ext cx="538116" cy="444548"/>
            <a:chOff x="11127266" y="6186351"/>
            <a:chExt cx="695240" cy="574500"/>
          </a:xfrm>
        </p:grpSpPr>
        <p:sp>
          <p:nvSpPr>
            <p:cNvPr id="726" name="Google Shape;726;g278beb8f207_0_5213"/>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g278beb8f207_0_5213"/>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g278beb8f207_0_5213"/>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 name="Google Shape;729;g278beb8f207_0_5213"/>
          <p:cNvGrpSpPr/>
          <p:nvPr/>
        </p:nvGrpSpPr>
        <p:grpSpPr>
          <a:xfrm>
            <a:off x="11545455" y="6314831"/>
            <a:ext cx="538986" cy="444548"/>
            <a:chOff x="11320559" y="6185161"/>
            <a:chExt cx="696364" cy="574500"/>
          </a:xfrm>
        </p:grpSpPr>
        <p:sp>
          <p:nvSpPr>
            <p:cNvPr id="730" name="Google Shape;730;g278beb8f207_0_5213"/>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g278beb8f207_0_5213"/>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g278beb8f207_0_5213"/>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3" name="Google Shape;733;g278beb8f207_0_5213"/>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4" name="Google Shape;734;g278beb8f207_0_5213"/>
          <p:cNvPicPr preferRelativeResize="0"/>
          <p:nvPr/>
        </p:nvPicPr>
        <p:blipFill rotWithShape="1">
          <a:blip r:embed="rId3">
            <a:alphaModFix/>
          </a:blip>
          <a:srcRect b="27999" l="52899" r="22596" t="33555"/>
          <a:stretch/>
        </p:blipFill>
        <p:spPr>
          <a:xfrm>
            <a:off x="11587331" y="6359727"/>
            <a:ext cx="249405" cy="34027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5880"/>
          </a:schemeClr>
        </a:solidFill>
      </p:bgPr>
    </p:bg>
    <p:spTree>
      <p:nvGrpSpPr>
        <p:cNvPr id="735" name="Shape 735"/>
        <p:cNvGrpSpPr/>
        <p:nvPr/>
      </p:nvGrpSpPr>
      <p:grpSpPr>
        <a:xfrm>
          <a:off x="0" y="0"/>
          <a:ext cx="0" cy="0"/>
          <a:chOff x="0" y="0"/>
          <a:chExt cx="0" cy="0"/>
        </a:xfrm>
      </p:grpSpPr>
      <p:pic>
        <p:nvPicPr>
          <p:cNvPr id="736" name="Google Shape;736;g278beb8f207_0_522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737" name="Google Shape;737;g278beb8f207_0_5225"/>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8" name="Google Shape;738;g278beb8f207_0_5225"/>
          <p:cNvGrpSpPr/>
          <p:nvPr/>
        </p:nvGrpSpPr>
        <p:grpSpPr>
          <a:xfrm>
            <a:off x="11777234" y="6364860"/>
            <a:ext cx="217178" cy="355351"/>
            <a:chOff x="11157555" y="6024051"/>
            <a:chExt cx="370295" cy="605884"/>
          </a:xfrm>
        </p:grpSpPr>
        <p:sp>
          <p:nvSpPr>
            <p:cNvPr id="739" name="Google Shape;739;g278beb8f207_0_5225"/>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40" name="Google Shape;740;g278beb8f207_0_5225"/>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41" name="Google Shape;741;g278beb8f207_0_5225"/>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vert)">
  <p:cSld name="CUSTOM_2">
    <p:spTree>
      <p:nvGrpSpPr>
        <p:cNvPr id="742" name="Shape 742"/>
        <p:cNvGrpSpPr/>
        <p:nvPr/>
      </p:nvGrpSpPr>
      <p:grpSpPr>
        <a:xfrm>
          <a:off x="0" y="0"/>
          <a:ext cx="0" cy="0"/>
          <a:chOff x="0" y="0"/>
          <a:chExt cx="0" cy="0"/>
        </a:xfrm>
      </p:grpSpPr>
      <p:pic>
        <p:nvPicPr>
          <p:cNvPr id="743" name="Google Shape;743;g278beb8f207_0_5232"/>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744" name="Google Shape;744;g278beb8f207_0_5232"/>
          <p:cNvGrpSpPr/>
          <p:nvPr/>
        </p:nvGrpSpPr>
        <p:grpSpPr>
          <a:xfrm>
            <a:off x="4959907" y="1723773"/>
            <a:ext cx="2219185" cy="2219185"/>
            <a:chOff x="4547049" y="1897856"/>
            <a:chExt cx="3072813" cy="3072813"/>
          </a:xfrm>
        </p:grpSpPr>
        <p:sp>
          <p:nvSpPr>
            <p:cNvPr id="745" name="Google Shape;745;g278beb8f207_0_5232"/>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46" name="Google Shape;746;g278beb8f207_0_5232"/>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747" name="Google Shape;747;g278beb8f207_0_5232"/>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748" name="Google Shape;748;g278beb8f207_0_5232"/>
          <p:cNvGrpSpPr/>
          <p:nvPr/>
        </p:nvGrpSpPr>
        <p:grpSpPr>
          <a:xfrm rot="1052113">
            <a:off x="7017464" y="2078607"/>
            <a:ext cx="1338449" cy="1227359"/>
            <a:chOff x="5655092" y="376887"/>
            <a:chExt cx="4490688" cy="4117967"/>
          </a:xfrm>
        </p:grpSpPr>
        <p:sp>
          <p:nvSpPr>
            <p:cNvPr id="749" name="Google Shape;749;g278beb8f207_0_5232"/>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50" name="Google Shape;750;g278beb8f207_0_5232"/>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51" name="Google Shape;751;g278beb8f207_0_5232"/>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752" name="Google Shape;752;g278beb8f207_0_5232"/>
          <p:cNvGrpSpPr/>
          <p:nvPr/>
        </p:nvGrpSpPr>
        <p:grpSpPr>
          <a:xfrm rot="1151416">
            <a:off x="6155191" y="1329190"/>
            <a:ext cx="811247" cy="566598"/>
            <a:chOff x="5679779" y="1344420"/>
            <a:chExt cx="994635" cy="694682"/>
          </a:xfrm>
        </p:grpSpPr>
        <p:sp>
          <p:nvSpPr>
            <p:cNvPr id="753" name="Google Shape;753;g278beb8f207_0_5232"/>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54" name="Google Shape;754;g278beb8f207_0_5232"/>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55" name="Google Shape;755;g278beb8f207_0_5232"/>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56" name="Google Shape;756;g278beb8f207_0_5232"/>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757" name="Google Shape;757;g278beb8f207_0_5232"/>
          <p:cNvGrpSpPr/>
          <p:nvPr/>
        </p:nvGrpSpPr>
        <p:grpSpPr>
          <a:xfrm rot="2779331">
            <a:off x="6882944" y="1481641"/>
            <a:ext cx="612529" cy="807468"/>
            <a:chOff x="5733156" y="4148510"/>
            <a:chExt cx="1306406" cy="1722173"/>
          </a:xfrm>
        </p:grpSpPr>
        <p:grpSp>
          <p:nvGrpSpPr>
            <p:cNvPr id="758" name="Google Shape;758;g278beb8f207_0_5232"/>
            <p:cNvGrpSpPr/>
            <p:nvPr/>
          </p:nvGrpSpPr>
          <p:grpSpPr>
            <a:xfrm>
              <a:off x="5733156" y="4148510"/>
              <a:ext cx="1306406" cy="1722173"/>
              <a:chOff x="2445111" y="599435"/>
              <a:chExt cx="5312752" cy="7003551"/>
            </a:xfrm>
          </p:grpSpPr>
          <p:sp>
            <p:nvSpPr>
              <p:cNvPr id="759" name="Google Shape;759;g278beb8f207_0_5232"/>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60" name="Google Shape;760;g278beb8f207_0_5232"/>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61" name="Google Shape;761;g278beb8f207_0_5232"/>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762" name="Google Shape;762;g278beb8f207_0_5232"/>
            <p:cNvGrpSpPr/>
            <p:nvPr/>
          </p:nvGrpSpPr>
          <p:grpSpPr>
            <a:xfrm>
              <a:off x="5960873" y="4970715"/>
              <a:ext cx="821180" cy="845659"/>
              <a:chOff x="954383" y="599435"/>
              <a:chExt cx="6803480" cy="7006287"/>
            </a:xfrm>
          </p:grpSpPr>
          <p:sp>
            <p:nvSpPr>
              <p:cNvPr id="763" name="Google Shape;763;g278beb8f207_0_5232"/>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64" name="Google Shape;764;g278beb8f207_0_5232"/>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65" name="Google Shape;765;g278beb8f207_0_5232"/>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766" name="Google Shape;766;g278beb8f207_0_5232"/>
          <p:cNvGrpSpPr/>
          <p:nvPr/>
        </p:nvGrpSpPr>
        <p:grpSpPr>
          <a:xfrm rot="-3294482">
            <a:off x="4593994" y="2077209"/>
            <a:ext cx="888937" cy="318131"/>
            <a:chOff x="2751274" y="4274125"/>
            <a:chExt cx="1502180" cy="537597"/>
          </a:xfrm>
        </p:grpSpPr>
        <p:sp>
          <p:nvSpPr>
            <p:cNvPr id="767" name="Google Shape;767;g278beb8f207_0_5232"/>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68" name="Google Shape;768;g278beb8f207_0_5232"/>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69" name="Google Shape;769;g278beb8f207_0_5232"/>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70" name="Google Shape;770;g278beb8f207_0_5232"/>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771" name="Google Shape;771;g278beb8f207_0_5232"/>
          <p:cNvGrpSpPr/>
          <p:nvPr/>
        </p:nvGrpSpPr>
        <p:grpSpPr>
          <a:xfrm rot="-983565">
            <a:off x="5299952" y="1440609"/>
            <a:ext cx="822474" cy="418006"/>
            <a:chOff x="1786971" y="4942919"/>
            <a:chExt cx="2041500" cy="1037553"/>
          </a:xfrm>
        </p:grpSpPr>
        <p:sp>
          <p:nvSpPr>
            <p:cNvPr id="772" name="Google Shape;772;g278beb8f207_0_5232"/>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3" name="Google Shape;773;g278beb8f207_0_5232"/>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4" name="Google Shape;774;g278beb8f207_0_5232"/>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775" name="Google Shape;775;g278beb8f207_0_5232"/>
            <p:cNvGrpSpPr/>
            <p:nvPr/>
          </p:nvGrpSpPr>
          <p:grpSpPr>
            <a:xfrm>
              <a:off x="2260715" y="5043928"/>
              <a:ext cx="1107466" cy="187777"/>
              <a:chOff x="7963057" y="2433000"/>
              <a:chExt cx="2294315" cy="371763"/>
            </a:xfrm>
          </p:grpSpPr>
          <p:grpSp>
            <p:nvGrpSpPr>
              <p:cNvPr id="776" name="Google Shape;776;g278beb8f207_0_5232"/>
              <p:cNvGrpSpPr/>
              <p:nvPr/>
            </p:nvGrpSpPr>
            <p:grpSpPr>
              <a:xfrm>
                <a:off x="7963057" y="2433000"/>
                <a:ext cx="344422" cy="371763"/>
                <a:chOff x="6383215" y="2833551"/>
                <a:chExt cx="240300" cy="371763"/>
              </a:xfrm>
            </p:grpSpPr>
            <p:sp>
              <p:nvSpPr>
                <p:cNvPr id="777" name="Google Shape;777;g278beb8f207_0_5232"/>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8" name="Google Shape;778;g278beb8f207_0_5232"/>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9" name="Google Shape;779;g278beb8f207_0_5232"/>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80" name="Google Shape;780;g278beb8f207_0_5232"/>
              <p:cNvGrpSpPr/>
              <p:nvPr/>
            </p:nvGrpSpPr>
            <p:grpSpPr>
              <a:xfrm>
                <a:off x="8933241" y="2433000"/>
                <a:ext cx="344422" cy="371763"/>
                <a:chOff x="6383215" y="2833551"/>
                <a:chExt cx="240300" cy="371763"/>
              </a:xfrm>
            </p:grpSpPr>
            <p:sp>
              <p:nvSpPr>
                <p:cNvPr id="781" name="Google Shape;781;g278beb8f207_0_5232"/>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82" name="Google Shape;782;g278beb8f207_0_5232"/>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83" name="Google Shape;783;g278beb8f207_0_5232"/>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84" name="Google Shape;784;g278beb8f207_0_5232"/>
              <p:cNvGrpSpPr/>
              <p:nvPr/>
            </p:nvGrpSpPr>
            <p:grpSpPr>
              <a:xfrm>
                <a:off x="9912950" y="2433000"/>
                <a:ext cx="344422" cy="371763"/>
                <a:chOff x="6383215" y="2833551"/>
                <a:chExt cx="240300" cy="371763"/>
              </a:xfrm>
            </p:grpSpPr>
            <p:sp>
              <p:nvSpPr>
                <p:cNvPr id="785" name="Google Shape;785;g278beb8f207_0_5232"/>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86" name="Google Shape;786;g278beb8f207_0_5232"/>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87" name="Google Shape;787;g278beb8f207_0_5232"/>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788" name="Google Shape;788;g278beb8f207_0_5232"/>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89" name="Google Shape;789;g278beb8f207_0_5232"/>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0" name="Google Shape;790;g278beb8f207_0_5232"/>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1" name="Google Shape;791;g278beb8f207_0_5232"/>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792" name="Google Shape;792;g278beb8f207_0_5232"/>
            <p:cNvGrpSpPr/>
            <p:nvPr/>
          </p:nvGrpSpPr>
          <p:grpSpPr>
            <a:xfrm>
              <a:off x="1962405" y="5271505"/>
              <a:ext cx="302276" cy="682699"/>
              <a:chOff x="7384246" y="2899703"/>
              <a:chExt cx="626220" cy="1351612"/>
            </a:xfrm>
          </p:grpSpPr>
          <p:sp>
            <p:nvSpPr>
              <p:cNvPr id="793" name="Google Shape;793;g278beb8f207_0_5232"/>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4" name="Google Shape;794;g278beb8f207_0_5232"/>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5" name="Google Shape;795;g278beb8f207_0_5232"/>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6" name="Google Shape;796;g278beb8f207_0_5232"/>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7" name="Google Shape;797;g278beb8f207_0_5232"/>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8" name="Google Shape;798;g278beb8f207_0_5232"/>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9" name="Google Shape;799;g278beb8f207_0_5232"/>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0" name="Google Shape;800;g278beb8f207_0_5232"/>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1" name="Google Shape;801;g278beb8f207_0_5232"/>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2" name="Google Shape;802;g278beb8f207_0_5232"/>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3" name="Google Shape;803;g278beb8f207_0_5232"/>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04" name="Google Shape;804;g278beb8f207_0_5232"/>
            <p:cNvGrpSpPr/>
            <p:nvPr/>
          </p:nvGrpSpPr>
          <p:grpSpPr>
            <a:xfrm>
              <a:off x="2430442" y="5271505"/>
              <a:ext cx="302276" cy="682699"/>
              <a:chOff x="7384246" y="2899703"/>
              <a:chExt cx="626220" cy="1351612"/>
            </a:xfrm>
          </p:grpSpPr>
          <p:sp>
            <p:nvSpPr>
              <p:cNvPr id="805" name="Google Shape;805;g278beb8f207_0_5232"/>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6" name="Google Shape;806;g278beb8f207_0_5232"/>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7" name="Google Shape;807;g278beb8f207_0_5232"/>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8" name="Google Shape;808;g278beb8f207_0_5232"/>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9" name="Google Shape;809;g278beb8f207_0_5232"/>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0" name="Google Shape;810;g278beb8f207_0_5232"/>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1" name="Google Shape;811;g278beb8f207_0_5232"/>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2" name="Google Shape;812;g278beb8f207_0_5232"/>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3" name="Google Shape;813;g278beb8f207_0_5232"/>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4" name="Google Shape;814;g278beb8f207_0_5232"/>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5" name="Google Shape;815;g278beb8f207_0_5232"/>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16" name="Google Shape;816;g278beb8f207_0_5232"/>
            <p:cNvGrpSpPr/>
            <p:nvPr/>
          </p:nvGrpSpPr>
          <p:grpSpPr>
            <a:xfrm>
              <a:off x="2898480" y="5271505"/>
              <a:ext cx="302276" cy="682699"/>
              <a:chOff x="7384246" y="2899703"/>
              <a:chExt cx="626220" cy="1351612"/>
            </a:xfrm>
          </p:grpSpPr>
          <p:sp>
            <p:nvSpPr>
              <p:cNvPr id="817" name="Google Shape;817;g278beb8f207_0_5232"/>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8" name="Google Shape;818;g278beb8f207_0_5232"/>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9" name="Google Shape;819;g278beb8f207_0_5232"/>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0" name="Google Shape;820;g278beb8f207_0_5232"/>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1" name="Google Shape;821;g278beb8f207_0_5232"/>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2" name="Google Shape;822;g278beb8f207_0_5232"/>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3" name="Google Shape;823;g278beb8f207_0_5232"/>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4" name="Google Shape;824;g278beb8f207_0_5232"/>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5" name="Google Shape;825;g278beb8f207_0_5232"/>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6" name="Google Shape;826;g278beb8f207_0_5232"/>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7" name="Google Shape;827;g278beb8f207_0_5232"/>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28" name="Google Shape;828;g278beb8f207_0_5232"/>
            <p:cNvGrpSpPr/>
            <p:nvPr/>
          </p:nvGrpSpPr>
          <p:grpSpPr>
            <a:xfrm>
              <a:off x="3366518" y="5271505"/>
              <a:ext cx="302276" cy="682699"/>
              <a:chOff x="7384246" y="2899703"/>
              <a:chExt cx="626220" cy="1351612"/>
            </a:xfrm>
          </p:grpSpPr>
          <p:sp>
            <p:nvSpPr>
              <p:cNvPr id="829" name="Google Shape;829;g278beb8f207_0_5232"/>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0" name="Google Shape;830;g278beb8f207_0_5232"/>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1" name="Google Shape;831;g278beb8f207_0_5232"/>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2" name="Google Shape;832;g278beb8f207_0_5232"/>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3" name="Google Shape;833;g278beb8f207_0_5232"/>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4" name="Google Shape;834;g278beb8f207_0_5232"/>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5" name="Google Shape;835;g278beb8f207_0_5232"/>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6" name="Google Shape;836;g278beb8f207_0_5232"/>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7" name="Google Shape;837;g278beb8f207_0_5232"/>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8" name="Google Shape;838;g278beb8f207_0_5232"/>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9" name="Google Shape;839;g278beb8f207_0_5232"/>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840" name="Google Shape;840;g278beb8f207_0_5232"/>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841" name="Google Shape;841;g278beb8f207_0_5232"/>
          <p:cNvGrpSpPr/>
          <p:nvPr/>
        </p:nvGrpSpPr>
        <p:grpSpPr>
          <a:xfrm>
            <a:off x="4658166" y="1417975"/>
            <a:ext cx="450448" cy="450448"/>
            <a:chOff x="4266660" y="45289"/>
            <a:chExt cx="768290" cy="768290"/>
          </a:xfrm>
        </p:grpSpPr>
        <p:sp>
          <p:nvSpPr>
            <p:cNvPr id="842" name="Google Shape;842;g278beb8f207_0_5232"/>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43" name="Google Shape;843;g278beb8f207_0_5232"/>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44" name="Google Shape;844;g278beb8f207_0_5232"/>
          <p:cNvGrpSpPr/>
          <p:nvPr/>
        </p:nvGrpSpPr>
        <p:grpSpPr>
          <a:xfrm>
            <a:off x="-4825" y="4066342"/>
            <a:ext cx="12305947" cy="2792619"/>
            <a:chOff x="5766" y="3861713"/>
            <a:chExt cx="12277708" cy="3027886"/>
          </a:xfrm>
        </p:grpSpPr>
        <p:sp>
          <p:nvSpPr>
            <p:cNvPr id="845" name="Google Shape;845;g278beb8f207_0_5232"/>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846" name="Google Shape;846;g278beb8f207_0_5232"/>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847" name="Google Shape;847;g278beb8f207_0_5232"/>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848" name="Google Shape;848;g278beb8f207_0_5232"/>
          <p:cNvGrpSpPr/>
          <p:nvPr/>
        </p:nvGrpSpPr>
        <p:grpSpPr>
          <a:xfrm>
            <a:off x="-4825" y="4066338"/>
            <a:ext cx="12211532" cy="2748484"/>
            <a:chOff x="-3146" y="3803882"/>
            <a:chExt cx="12192025" cy="3041032"/>
          </a:xfrm>
        </p:grpSpPr>
        <p:sp>
          <p:nvSpPr>
            <p:cNvPr id="849" name="Google Shape;849;g278beb8f207_0_5232"/>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850" name="Google Shape;850;g278beb8f207_0_5232"/>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851" name="Google Shape;851;g278beb8f207_0_5232"/>
            <p:cNvGrpSpPr/>
            <p:nvPr/>
          </p:nvGrpSpPr>
          <p:grpSpPr>
            <a:xfrm>
              <a:off x="-3121" y="3803882"/>
              <a:ext cx="12192000" cy="3041032"/>
              <a:chOff x="-4876" y="1514485"/>
              <a:chExt cx="12192000" cy="3829050"/>
            </a:xfrm>
          </p:grpSpPr>
          <p:sp>
            <p:nvSpPr>
              <p:cNvPr id="852" name="Google Shape;852;g278beb8f207_0_5232"/>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853" name="Google Shape;853;g278beb8f207_0_5232"/>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854" name="Google Shape;854;g278beb8f207_0_5232"/>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855" name="Google Shape;855;g278beb8f207_0_5232"/>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856" name="Google Shape;856;g278beb8f207_0_5232"/>
          <p:cNvGrpSpPr/>
          <p:nvPr/>
        </p:nvGrpSpPr>
        <p:grpSpPr>
          <a:xfrm>
            <a:off x="-4825" y="4176235"/>
            <a:ext cx="12208784" cy="2541495"/>
            <a:chOff x="-3146" y="3925479"/>
            <a:chExt cx="12189281" cy="2812010"/>
          </a:xfrm>
        </p:grpSpPr>
        <p:sp>
          <p:nvSpPr>
            <p:cNvPr id="857" name="Google Shape;857;g278beb8f207_0_5232"/>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858" name="Google Shape;858;g278beb8f207_0_5232"/>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859" name="Google Shape;859;g278beb8f207_0_5232"/>
          <p:cNvSpPr/>
          <p:nvPr/>
        </p:nvSpPr>
        <p:spPr>
          <a:xfrm rot="-516335">
            <a:off x="6514255" y="4657330"/>
            <a:ext cx="5782166" cy="470160"/>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860" name="Google Shape;860;g278beb8f207_0_5232"/>
          <p:cNvSpPr/>
          <p:nvPr/>
        </p:nvSpPr>
        <p:spPr>
          <a:xfrm>
            <a:off x="2200" y="4017450"/>
            <a:ext cx="12211500" cy="28413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g278beb8f207_0_5232"/>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862" name="Google Shape;862;g278beb8f207_0_5232"/>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63" name="Google Shape;863;g278beb8f207_0_5232"/>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orange)">
  <p:cSld name="CUSTOM_2_1">
    <p:spTree>
      <p:nvGrpSpPr>
        <p:cNvPr id="864" name="Shape 864"/>
        <p:cNvGrpSpPr/>
        <p:nvPr/>
      </p:nvGrpSpPr>
      <p:grpSpPr>
        <a:xfrm>
          <a:off x="0" y="0"/>
          <a:ext cx="0" cy="0"/>
          <a:chOff x="0" y="0"/>
          <a:chExt cx="0" cy="0"/>
        </a:xfrm>
      </p:grpSpPr>
      <p:pic>
        <p:nvPicPr>
          <p:cNvPr id="865" name="Google Shape;865;g278beb8f207_0_5354"/>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866" name="Google Shape;866;g278beb8f207_0_5354"/>
          <p:cNvGrpSpPr/>
          <p:nvPr/>
        </p:nvGrpSpPr>
        <p:grpSpPr>
          <a:xfrm>
            <a:off x="4959907" y="1723773"/>
            <a:ext cx="2219185" cy="2219185"/>
            <a:chOff x="4547049" y="1897856"/>
            <a:chExt cx="3072813" cy="3072813"/>
          </a:xfrm>
        </p:grpSpPr>
        <p:sp>
          <p:nvSpPr>
            <p:cNvPr id="867" name="Google Shape;867;g278beb8f207_0_5354"/>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68" name="Google Shape;868;g278beb8f207_0_5354"/>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869" name="Google Shape;869;g278beb8f207_0_5354"/>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870" name="Google Shape;870;g278beb8f207_0_5354"/>
          <p:cNvGrpSpPr/>
          <p:nvPr/>
        </p:nvGrpSpPr>
        <p:grpSpPr>
          <a:xfrm rot="1052113">
            <a:off x="7017464" y="2078607"/>
            <a:ext cx="1338449" cy="1227359"/>
            <a:chOff x="5655092" y="376887"/>
            <a:chExt cx="4490688" cy="4117967"/>
          </a:xfrm>
        </p:grpSpPr>
        <p:sp>
          <p:nvSpPr>
            <p:cNvPr id="871" name="Google Shape;871;g278beb8f207_0_5354"/>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72" name="Google Shape;872;g278beb8f207_0_5354"/>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73" name="Google Shape;873;g278beb8f207_0_5354"/>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74" name="Google Shape;874;g278beb8f207_0_5354"/>
          <p:cNvGrpSpPr/>
          <p:nvPr/>
        </p:nvGrpSpPr>
        <p:grpSpPr>
          <a:xfrm rot="1151416">
            <a:off x="6155191" y="1329190"/>
            <a:ext cx="811247" cy="566598"/>
            <a:chOff x="5679779" y="1344420"/>
            <a:chExt cx="994635" cy="694682"/>
          </a:xfrm>
        </p:grpSpPr>
        <p:sp>
          <p:nvSpPr>
            <p:cNvPr id="875" name="Google Shape;875;g278beb8f207_0_5354"/>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76" name="Google Shape;876;g278beb8f207_0_5354"/>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77" name="Google Shape;877;g278beb8f207_0_5354"/>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78" name="Google Shape;878;g278beb8f207_0_5354"/>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79" name="Google Shape;879;g278beb8f207_0_5354"/>
          <p:cNvGrpSpPr/>
          <p:nvPr/>
        </p:nvGrpSpPr>
        <p:grpSpPr>
          <a:xfrm rot="2779331">
            <a:off x="6882944" y="1481641"/>
            <a:ext cx="612529" cy="807468"/>
            <a:chOff x="5733156" y="4148510"/>
            <a:chExt cx="1306406" cy="1722173"/>
          </a:xfrm>
        </p:grpSpPr>
        <p:grpSp>
          <p:nvGrpSpPr>
            <p:cNvPr id="880" name="Google Shape;880;g278beb8f207_0_5354"/>
            <p:cNvGrpSpPr/>
            <p:nvPr/>
          </p:nvGrpSpPr>
          <p:grpSpPr>
            <a:xfrm>
              <a:off x="5733156" y="4148510"/>
              <a:ext cx="1306406" cy="1722173"/>
              <a:chOff x="2445111" y="599435"/>
              <a:chExt cx="5312752" cy="7003551"/>
            </a:xfrm>
          </p:grpSpPr>
          <p:sp>
            <p:nvSpPr>
              <p:cNvPr id="881" name="Google Shape;881;g278beb8f207_0_535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82" name="Google Shape;882;g278beb8f207_0_5354"/>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83" name="Google Shape;883;g278beb8f207_0_535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84" name="Google Shape;884;g278beb8f207_0_5354"/>
            <p:cNvGrpSpPr/>
            <p:nvPr/>
          </p:nvGrpSpPr>
          <p:grpSpPr>
            <a:xfrm>
              <a:off x="5960873" y="4970715"/>
              <a:ext cx="821180" cy="845659"/>
              <a:chOff x="954383" y="599435"/>
              <a:chExt cx="6803480" cy="7006287"/>
            </a:xfrm>
          </p:grpSpPr>
          <p:sp>
            <p:nvSpPr>
              <p:cNvPr id="885" name="Google Shape;885;g278beb8f207_0_535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86" name="Google Shape;886;g278beb8f207_0_5354"/>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87" name="Google Shape;887;g278beb8f207_0_535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888" name="Google Shape;888;g278beb8f207_0_5354"/>
          <p:cNvGrpSpPr/>
          <p:nvPr/>
        </p:nvGrpSpPr>
        <p:grpSpPr>
          <a:xfrm rot="-3294482">
            <a:off x="4593994" y="2077209"/>
            <a:ext cx="888937" cy="318131"/>
            <a:chOff x="2751274" y="4274125"/>
            <a:chExt cx="1502180" cy="537597"/>
          </a:xfrm>
        </p:grpSpPr>
        <p:sp>
          <p:nvSpPr>
            <p:cNvPr id="889" name="Google Shape;889;g278beb8f207_0_5354"/>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90" name="Google Shape;890;g278beb8f207_0_5354"/>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91" name="Google Shape;891;g278beb8f207_0_5354"/>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92" name="Google Shape;892;g278beb8f207_0_5354"/>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93" name="Google Shape;893;g278beb8f207_0_5354"/>
          <p:cNvGrpSpPr/>
          <p:nvPr/>
        </p:nvGrpSpPr>
        <p:grpSpPr>
          <a:xfrm rot="-983565">
            <a:off x="5299952" y="1440609"/>
            <a:ext cx="822474" cy="418006"/>
            <a:chOff x="1786971" y="4942919"/>
            <a:chExt cx="2041500" cy="1037553"/>
          </a:xfrm>
        </p:grpSpPr>
        <p:sp>
          <p:nvSpPr>
            <p:cNvPr id="894" name="Google Shape;894;g278beb8f207_0_5354"/>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5" name="Google Shape;895;g278beb8f207_0_5354"/>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6" name="Google Shape;896;g278beb8f207_0_5354"/>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897" name="Google Shape;897;g278beb8f207_0_5354"/>
            <p:cNvGrpSpPr/>
            <p:nvPr/>
          </p:nvGrpSpPr>
          <p:grpSpPr>
            <a:xfrm>
              <a:off x="2260715" y="5043928"/>
              <a:ext cx="1107466" cy="187777"/>
              <a:chOff x="7963057" y="2433000"/>
              <a:chExt cx="2294315" cy="371763"/>
            </a:xfrm>
          </p:grpSpPr>
          <p:grpSp>
            <p:nvGrpSpPr>
              <p:cNvPr id="898" name="Google Shape;898;g278beb8f207_0_5354"/>
              <p:cNvGrpSpPr/>
              <p:nvPr/>
            </p:nvGrpSpPr>
            <p:grpSpPr>
              <a:xfrm>
                <a:off x="7963057" y="2433000"/>
                <a:ext cx="344422" cy="371763"/>
                <a:chOff x="6383215" y="2833551"/>
                <a:chExt cx="240300" cy="371763"/>
              </a:xfrm>
            </p:grpSpPr>
            <p:sp>
              <p:nvSpPr>
                <p:cNvPr id="899" name="Google Shape;899;g278beb8f207_0_53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0" name="Google Shape;900;g278beb8f207_0_53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1" name="Google Shape;901;g278beb8f207_0_5354"/>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02" name="Google Shape;902;g278beb8f207_0_5354"/>
              <p:cNvGrpSpPr/>
              <p:nvPr/>
            </p:nvGrpSpPr>
            <p:grpSpPr>
              <a:xfrm>
                <a:off x="8933241" y="2433000"/>
                <a:ext cx="344422" cy="371763"/>
                <a:chOff x="6383215" y="2833551"/>
                <a:chExt cx="240300" cy="371763"/>
              </a:xfrm>
            </p:grpSpPr>
            <p:sp>
              <p:nvSpPr>
                <p:cNvPr id="903" name="Google Shape;903;g278beb8f207_0_53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4" name="Google Shape;904;g278beb8f207_0_53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5" name="Google Shape;905;g278beb8f207_0_5354"/>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06" name="Google Shape;906;g278beb8f207_0_5354"/>
              <p:cNvGrpSpPr/>
              <p:nvPr/>
            </p:nvGrpSpPr>
            <p:grpSpPr>
              <a:xfrm>
                <a:off x="9912950" y="2433000"/>
                <a:ext cx="344422" cy="371763"/>
                <a:chOff x="6383215" y="2833551"/>
                <a:chExt cx="240300" cy="371763"/>
              </a:xfrm>
            </p:grpSpPr>
            <p:sp>
              <p:nvSpPr>
                <p:cNvPr id="907" name="Google Shape;907;g278beb8f207_0_53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8" name="Google Shape;908;g278beb8f207_0_53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9" name="Google Shape;909;g278beb8f207_0_5354"/>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910" name="Google Shape;910;g278beb8f207_0_5354"/>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1" name="Google Shape;911;g278beb8f207_0_5354"/>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2" name="Google Shape;912;g278beb8f207_0_5354"/>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3" name="Google Shape;913;g278beb8f207_0_5354"/>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914" name="Google Shape;914;g278beb8f207_0_5354"/>
            <p:cNvGrpSpPr/>
            <p:nvPr/>
          </p:nvGrpSpPr>
          <p:grpSpPr>
            <a:xfrm>
              <a:off x="1962405" y="5271505"/>
              <a:ext cx="302276" cy="682699"/>
              <a:chOff x="7384246" y="2899703"/>
              <a:chExt cx="626220" cy="1351612"/>
            </a:xfrm>
          </p:grpSpPr>
          <p:sp>
            <p:nvSpPr>
              <p:cNvPr id="915" name="Google Shape;915;g278beb8f207_0_53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6" name="Google Shape;916;g278beb8f207_0_53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7" name="Google Shape;917;g278beb8f207_0_53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8" name="Google Shape;918;g278beb8f207_0_53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9" name="Google Shape;919;g278beb8f207_0_53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0" name="Google Shape;920;g278beb8f207_0_53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1" name="Google Shape;921;g278beb8f207_0_53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2" name="Google Shape;922;g278beb8f207_0_53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3" name="Google Shape;923;g278beb8f207_0_53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4" name="Google Shape;924;g278beb8f207_0_53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5" name="Google Shape;925;g278beb8f207_0_53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26" name="Google Shape;926;g278beb8f207_0_5354"/>
            <p:cNvGrpSpPr/>
            <p:nvPr/>
          </p:nvGrpSpPr>
          <p:grpSpPr>
            <a:xfrm>
              <a:off x="2430442" y="5271505"/>
              <a:ext cx="302276" cy="682699"/>
              <a:chOff x="7384246" y="2899703"/>
              <a:chExt cx="626220" cy="1351612"/>
            </a:xfrm>
          </p:grpSpPr>
          <p:sp>
            <p:nvSpPr>
              <p:cNvPr id="927" name="Google Shape;927;g278beb8f207_0_53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8" name="Google Shape;928;g278beb8f207_0_53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9" name="Google Shape;929;g278beb8f207_0_53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0" name="Google Shape;930;g278beb8f207_0_53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1" name="Google Shape;931;g278beb8f207_0_53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2" name="Google Shape;932;g278beb8f207_0_53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3" name="Google Shape;933;g278beb8f207_0_53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4" name="Google Shape;934;g278beb8f207_0_53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5" name="Google Shape;935;g278beb8f207_0_53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6" name="Google Shape;936;g278beb8f207_0_53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7" name="Google Shape;937;g278beb8f207_0_53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38" name="Google Shape;938;g278beb8f207_0_5354"/>
            <p:cNvGrpSpPr/>
            <p:nvPr/>
          </p:nvGrpSpPr>
          <p:grpSpPr>
            <a:xfrm>
              <a:off x="2898480" y="5271505"/>
              <a:ext cx="302276" cy="682699"/>
              <a:chOff x="7384246" y="2899703"/>
              <a:chExt cx="626220" cy="1351612"/>
            </a:xfrm>
          </p:grpSpPr>
          <p:sp>
            <p:nvSpPr>
              <p:cNvPr id="939" name="Google Shape;939;g278beb8f207_0_53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0" name="Google Shape;940;g278beb8f207_0_53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1" name="Google Shape;941;g278beb8f207_0_53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2" name="Google Shape;942;g278beb8f207_0_53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3" name="Google Shape;943;g278beb8f207_0_53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4" name="Google Shape;944;g278beb8f207_0_53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5" name="Google Shape;945;g278beb8f207_0_53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6" name="Google Shape;946;g278beb8f207_0_53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7" name="Google Shape;947;g278beb8f207_0_53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8" name="Google Shape;948;g278beb8f207_0_53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9" name="Google Shape;949;g278beb8f207_0_53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50" name="Google Shape;950;g278beb8f207_0_5354"/>
            <p:cNvGrpSpPr/>
            <p:nvPr/>
          </p:nvGrpSpPr>
          <p:grpSpPr>
            <a:xfrm>
              <a:off x="3366518" y="5271505"/>
              <a:ext cx="302276" cy="682699"/>
              <a:chOff x="7384246" y="2899703"/>
              <a:chExt cx="626220" cy="1351612"/>
            </a:xfrm>
          </p:grpSpPr>
          <p:sp>
            <p:nvSpPr>
              <p:cNvPr id="951" name="Google Shape;951;g278beb8f207_0_53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52" name="Google Shape;952;g278beb8f207_0_53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53" name="Google Shape;953;g278beb8f207_0_53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54" name="Google Shape;954;g278beb8f207_0_53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55" name="Google Shape;955;g278beb8f207_0_53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56" name="Google Shape;956;g278beb8f207_0_53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57" name="Google Shape;957;g278beb8f207_0_53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58" name="Google Shape;958;g278beb8f207_0_53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59" name="Google Shape;959;g278beb8f207_0_53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60" name="Google Shape;960;g278beb8f207_0_53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61" name="Google Shape;961;g278beb8f207_0_53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962" name="Google Shape;962;g278beb8f207_0_5354"/>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963" name="Google Shape;963;g278beb8f207_0_5354"/>
          <p:cNvGrpSpPr/>
          <p:nvPr/>
        </p:nvGrpSpPr>
        <p:grpSpPr>
          <a:xfrm>
            <a:off x="4658166" y="1417975"/>
            <a:ext cx="450448" cy="450448"/>
            <a:chOff x="4266660" y="45289"/>
            <a:chExt cx="768290" cy="768290"/>
          </a:xfrm>
        </p:grpSpPr>
        <p:sp>
          <p:nvSpPr>
            <p:cNvPr id="964" name="Google Shape;964;g278beb8f207_0_5354"/>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65" name="Google Shape;965;g278beb8f207_0_5354"/>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966" name="Google Shape;966;g278beb8f207_0_5354"/>
          <p:cNvGrpSpPr/>
          <p:nvPr/>
        </p:nvGrpSpPr>
        <p:grpSpPr>
          <a:xfrm>
            <a:off x="-4825" y="4142550"/>
            <a:ext cx="12305947" cy="2747667"/>
            <a:chOff x="5766" y="3861721"/>
            <a:chExt cx="12277708" cy="2979147"/>
          </a:xfrm>
        </p:grpSpPr>
        <p:sp>
          <p:nvSpPr>
            <p:cNvPr id="967" name="Google Shape;967;g278beb8f207_0_5354"/>
            <p:cNvSpPr/>
            <p:nvPr/>
          </p:nvSpPr>
          <p:spPr>
            <a:xfrm>
              <a:off x="5766" y="3861721"/>
              <a:ext cx="12179578" cy="2979147"/>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FCD79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68" name="Google Shape;968;g278beb8f207_0_5354"/>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E5C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969" name="Google Shape;969;g278beb8f207_0_5354"/>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970" name="Google Shape;970;g278beb8f207_0_5354"/>
          <p:cNvGrpSpPr/>
          <p:nvPr/>
        </p:nvGrpSpPr>
        <p:grpSpPr>
          <a:xfrm>
            <a:off x="-4825" y="4066338"/>
            <a:ext cx="12211532" cy="2748484"/>
            <a:chOff x="-3146" y="3803882"/>
            <a:chExt cx="12192025" cy="3041032"/>
          </a:xfrm>
        </p:grpSpPr>
        <p:sp>
          <p:nvSpPr>
            <p:cNvPr id="971" name="Google Shape;971;g278beb8f207_0_535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AA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72" name="Google Shape;972;g278beb8f207_0_535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D79D">
                <a:alpha val="588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973" name="Google Shape;973;g278beb8f207_0_5354"/>
            <p:cNvGrpSpPr/>
            <p:nvPr/>
          </p:nvGrpSpPr>
          <p:grpSpPr>
            <a:xfrm>
              <a:off x="-3121" y="3803882"/>
              <a:ext cx="12192000" cy="3041032"/>
              <a:chOff x="-4876" y="1514485"/>
              <a:chExt cx="12192000" cy="3829050"/>
            </a:xfrm>
          </p:grpSpPr>
          <p:sp>
            <p:nvSpPr>
              <p:cNvPr id="974" name="Google Shape;974;g278beb8f207_0_5354"/>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F6AB38">
                  <a:alpha val="505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75" name="Google Shape;975;g278beb8f207_0_5354"/>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FCD79D">
                  <a:alpha val="588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76" name="Google Shape;976;g278beb8f207_0_5354"/>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F4A3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77" name="Google Shape;977;g278beb8f207_0_5354"/>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FAC4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978" name="Google Shape;978;g278beb8f207_0_5354"/>
          <p:cNvGrpSpPr/>
          <p:nvPr/>
        </p:nvGrpSpPr>
        <p:grpSpPr>
          <a:xfrm>
            <a:off x="-4825" y="4176236"/>
            <a:ext cx="12208784" cy="2617695"/>
            <a:chOff x="-3146" y="3841168"/>
            <a:chExt cx="12189281" cy="2896321"/>
          </a:xfrm>
        </p:grpSpPr>
        <p:sp>
          <p:nvSpPr>
            <p:cNvPr id="979" name="Google Shape;979;g278beb8f207_0_5354"/>
            <p:cNvSpPr/>
            <p:nvPr/>
          </p:nvSpPr>
          <p:spPr>
            <a:xfrm>
              <a:off x="-3146" y="3841168"/>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9E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80" name="Google Shape;980;g278beb8f207_0_535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6AB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981" name="Google Shape;981;g278beb8f207_0_5354"/>
          <p:cNvSpPr/>
          <p:nvPr/>
        </p:nvSpPr>
        <p:spPr>
          <a:xfrm rot="-516335">
            <a:off x="6514255" y="4682967"/>
            <a:ext cx="5782166" cy="470160"/>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F9E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82" name="Google Shape;982;g278beb8f207_0_5354"/>
          <p:cNvSpPr/>
          <p:nvPr/>
        </p:nvSpPr>
        <p:spPr>
          <a:xfrm>
            <a:off x="-9750" y="3943725"/>
            <a:ext cx="12211500" cy="29466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g278beb8f207_0_5354"/>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984" name="Google Shape;984;g278beb8f207_0_5354"/>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985" name="Google Shape;985;g278beb8f207_0_5354"/>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141" name="Shape 141"/>
        <p:cNvGrpSpPr/>
        <p:nvPr/>
      </p:nvGrpSpPr>
      <p:grpSpPr>
        <a:xfrm>
          <a:off x="0" y="0"/>
          <a:ext cx="0" cy="0"/>
          <a:chOff x="0" y="0"/>
          <a:chExt cx="0" cy="0"/>
        </a:xfrm>
      </p:grpSpPr>
      <p:sp>
        <p:nvSpPr>
          <p:cNvPr id="142" name="Google Shape;142;g278beb8f207_0_1106"/>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143" name="Google Shape;143;g278beb8f207_0_1106"/>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 name="Google Shape;144;g278beb8f207_0_1106"/>
          <p:cNvGrpSpPr/>
          <p:nvPr/>
        </p:nvGrpSpPr>
        <p:grpSpPr>
          <a:xfrm>
            <a:off x="11777234" y="6364860"/>
            <a:ext cx="217178" cy="355351"/>
            <a:chOff x="11157555" y="6024051"/>
            <a:chExt cx="370295" cy="605884"/>
          </a:xfrm>
        </p:grpSpPr>
        <p:sp>
          <p:nvSpPr>
            <p:cNvPr id="145" name="Google Shape;145;g278beb8f207_0_1106"/>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46" name="Google Shape;146;g278beb8f207_0_1106"/>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47" name="Google Shape;147;g278beb8f207_0_1106"/>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48" name="Google Shape;148;g278beb8f207_0_1106"/>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278beb8f207_0_110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150" name="Google Shape;150;g278beb8f207_0_1106"/>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151" name="Google Shape;151;g278beb8f207_0_1106"/>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986" name="Shape 986"/>
        <p:cNvGrpSpPr/>
        <p:nvPr/>
      </p:nvGrpSpPr>
      <p:grpSpPr>
        <a:xfrm>
          <a:off x="0" y="0"/>
          <a:ext cx="0" cy="0"/>
          <a:chOff x="0" y="0"/>
          <a:chExt cx="0" cy="0"/>
        </a:xfrm>
      </p:grpSpPr>
      <p:sp>
        <p:nvSpPr>
          <p:cNvPr id="987" name="Google Shape;987;g278beb8f207_0_5476"/>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8" name="Google Shape;988;g278beb8f207_0_5476"/>
          <p:cNvSpPr/>
          <p:nvPr>
            <p:ph idx="2" type="pic"/>
          </p:nvPr>
        </p:nvSpPr>
        <p:spPr>
          <a:xfrm>
            <a:off x="9268565" y="783486"/>
            <a:ext cx="2160000" cy="2664600"/>
          </a:xfrm>
          <a:prstGeom prst="rect">
            <a:avLst/>
          </a:prstGeom>
          <a:solidFill>
            <a:srgbClr val="F2F2F2"/>
          </a:solidFill>
          <a:ln>
            <a:noFill/>
          </a:ln>
        </p:spPr>
      </p:sp>
      <p:sp>
        <p:nvSpPr>
          <p:cNvPr id="989" name="Google Shape;989;g278beb8f207_0_5476"/>
          <p:cNvSpPr/>
          <p:nvPr>
            <p:ph idx="3" type="pic"/>
          </p:nvPr>
        </p:nvSpPr>
        <p:spPr>
          <a:xfrm>
            <a:off x="6694434" y="783486"/>
            <a:ext cx="2160000" cy="2664600"/>
          </a:xfrm>
          <a:prstGeom prst="rect">
            <a:avLst/>
          </a:prstGeom>
          <a:solidFill>
            <a:srgbClr val="F2F2F2"/>
          </a:solidFill>
          <a:ln>
            <a:noFill/>
          </a:ln>
        </p:spPr>
      </p:sp>
      <p:sp>
        <p:nvSpPr>
          <p:cNvPr id="990" name="Google Shape;990;g278beb8f207_0_5476"/>
          <p:cNvSpPr/>
          <p:nvPr>
            <p:ph idx="4" type="pic"/>
          </p:nvPr>
        </p:nvSpPr>
        <p:spPr>
          <a:xfrm>
            <a:off x="4120304" y="783486"/>
            <a:ext cx="2160000" cy="2664600"/>
          </a:xfrm>
          <a:prstGeom prst="rect">
            <a:avLst/>
          </a:prstGeom>
          <a:solidFill>
            <a:srgbClr val="F2F2F2"/>
          </a:solidFill>
          <a:ln>
            <a:noFill/>
          </a:ln>
        </p:spPr>
      </p:sp>
      <p:sp>
        <p:nvSpPr>
          <p:cNvPr id="991" name="Google Shape;991;g278beb8f207_0_5476"/>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992" name="Google Shape;992;g278beb8f207_0_5476"/>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993" name="Shape 993"/>
        <p:cNvGrpSpPr/>
        <p:nvPr/>
      </p:nvGrpSpPr>
      <p:grpSpPr>
        <a:xfrm>
          <a:off x="0" y="0"/>
          <a:ext cx="0" cy="0"/>
          <a:chOff x="0" y="0"/>
          <a:chExt cx="0" cy="0"/>
        </a:xfrm>
      </p:grpSpPr>
      <p:sp>
        <p:nvSpPr>
          <p:cNvPr id="994" name="Google Shape;994;g278beb8f207_0_5483"/>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95" name="Google Shape;995;g278beb8f207_0_5483"/>
          <p:cNvSpPr/>
          <p:nvPr>
            <p:ph idx="2" type="pic"/>
          </p:nvPr>
        </p:nvSpPr>
        <p:spPr>
          <a:xfrm>
            <a:off x="6096000" y="2959216"/>
            <a:ext cx="6096000" cy="2700000"/>
          </a:xfrm>
          <a:prstGeom prst="rect">
            <a:avLst/>
          </a:prstGeom>
          <a:solidFill>
            <a:srgbClr val="F2F2F2"/>
          </a:solidFill>
          <a:ln>
            <a:noFill/>
          </a:ln>
        </p:spPr>
      </p:sp>
      <p:sp>
        <p:nvSpPr>
          <p:cNvPr id="996" name="Google Shape;996;g278beb8f207_0_5483"/>
          <p:cNvSpPr/>
          <p:nvPr>
            <p:ph idx="3" type="pic"/>
          </p:nvPr>
        </p:nvSpPr>
        <p:spPr>
          <a:xfrm>
            <a:off x="638175" y="478948"/>
            <a:ext cx="2533800" cy="5741100"/>
          </a:xfrm>
          <a:prstGeom prst="rect">
            <a:avLst/>
          </a:prstGeom>
          <a:solidFill>
            <a:srgbClr val="F2F2F2"/>
          </a:solidFill>
          <a:ln>
            <a:noFill/>
          </a:ln>
        </p:spPr>
      </p:sp>
      <p:pic>
        <p:nvPicPr>
          <p:cNvPr id="997" name="Google Shape;997;g278beb8f207_0_548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998" name="Shape 998"/>
        <p:cNvGrpSpPr/>
        <p:nvPr/>
      </p:nvGrpSpPr>
      <p:grpSpPr>
        <a:xfrm>
          <a:off x="0" y="0"/>
          <a:ext cx="0" cy="0"/>
          <a:chOff x="0" y="0"/>
          <a:chExt cx="0" cy="0"/>
        </a:xfrm>
      </p:grpSpPr>
      <p:sp>
        <p:nvSpPr>
          <p:cNvPr id="999" name="Google Shape;999;g278beb8f207_0_5488"/>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0" name="Google Shape;1000;g278beb8f207_0_5488"/>
          <p:cNvSpPr/>
          <p:nvPr>
            <p:ph idx="2" type="pic"/>
          </p:nvPr>
        </p:nvSpPr>
        <p:spPr>
          <a:xfrm>
            <a:off x="1868938" y="1889760"/>
            <a:ext cx="3277800" cy="4968300"/>
          </a:xfrm>
          <a:prstGeom prst="rect">
            <a:avLst/>
          </a:prstGeom>
          <a:solidFill>
            <a:srgbClr val="F2F2F2"/>
          </a:solidFill>
          <a:ln>
            <a:noFill/>
          </a:ln>
        </p:spPr>
      </p:sp>
      <p:sp>
        <p:nvSpPr>
          <p:cNvPr id="1001" name="Google Shape;1001;g278beb8f207_0_5488"/>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2" name="Google Shape;1002;g278beb8f207_0_5488"/>
          <p:cNvSpPr/>
          <p:nvPr>
            <p:ph idx="3" type="pic"/>
          </p:nvPr>
        </p:nvSpPr>
        <p:spPr>
          <a:xfrm>
            <a:off x="7777707" y="-1"/>
            <a:ext cx="3277800" cy="3648900"/>
          </a:xfrm>
          <a:prstGeom prst="rect">
            <a:avLst/>
          </a:prstGeom>
          <a:solidFill>
            <a:srgbClr val="F2F2F2"/>
          </a:solidFill>
          <a:ln>
            <a:noFill/>
          </a:ln>
        </p:spPr>
      </p:sp>
      <p:pic>
        <p:nvPicPr>
          <p:cNvPr id="1003" name="Google Shape;1003;g278beb8f207_0_5488"/>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1004" name="Shape 1004"/>
        <p:cNvGrpSpPr/>
        <p:nvPr/>
      </p:nvGrpSpPr>
      <p:grpSpPr>
        <a:xfrm>
          <a:off x="0" y="0"/>
          <a:ext cx="0" cy="0"/>
          <a:chOff x="0" y="0"/>
          <a:chExt cx="0" cy="0"/>
        </a:xfrm>
      </p:grpSpPr>
      <p:sp>
        <p:nvSpPr>
          <p:cNvPr id="1005" name="Google Shape;1005;g278beb8f207_0_5494"/>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6" name="Google Shape;1006;g278beb8f207_0_5494"/>
          <p:cNvSpPr/>
          <p:nvPr>
            <p:ph idx="2" type="pic"/>
          </p:nvPr>
        </p:nvSpPr>
        <p:spPr>
          <a:xfrm>
            <a:off x="1868938" y="1889760"/>
            <a:ext cx="3277800" cy="4968300"/>
          </a:xfrm>
          <a:prstGeom prst="rect">
            <a:avLst/>
          </a:prstGeom>
          <a:solidFill>
            <a:srgbClr val="F2F2F2"/>
          </a:solidFill>
          <a:ln>
            <a:noFill/>
          </a:ln>
        </p:spPr>
      </p:sp>
      <p:sp>
        <p:nvSpPr>
          <p:cNvPr id="1007" name="Google Shape;1007;g278beb8f207_0_5494"/>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8" name="Google Shape;1008;g278beb8f207_0_5494"/>
          <p:cNvSpPr/>
          <p:nvPr>
            <p:ph idx="3" type="pic"/>
          </p:nvPr>
        </p:nvSpPr>
        <p:spPr>
          <a:xfrm>
            <a:off x="7777707" y="-1"/>
            <a:ext cx="3277800" cy="3648900"/>
          </a:xfrm>
          <a:prstGeom prst="rect">
            <a:avLst/>
          </a:prstGeom>
          <a:solidFill>
            <a:srgbClr val="F2F2F2"/>
          </a:solidFill>
          <a:ln>
            <a:noFill/>
          </a:ln>
        </p:spPr>
      </p:sp>
      <p:pic>
        <p:nvPicPr>
          <p:cNvPr id="1009" name="Google Shape;1009;g278beb8f207_0_549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1010" name="Shape 1010"/>
        <p:cNvGrpSpPr/>
        <p:nvPr/>
      </p:nvGrpSpPr>
      <p:grpSpPr>
        <a:xfrm>
          <a:off x="0" y="0"/>
          <a:ext cx="0" cy="0"/>
          <a:chOff x="0" y="0"/>
          <a:chExt cx="0" cy="0"/>
        </a:xfrm>
      </p:grpSpPr>
      <p:sp>
        <p:nvSpPr>
          <p:cNvPr id="1011" name="Google Shape;1011;g278beb8f207_0_5500"/>
          <p:cNvSpPr/>
          <p:nvPr>
            <p:ph idx="2" type="pic"/>
          </p:nvPr>
        </p:nvSpPr>
        <p:spPr>
          <a:xfrm>
            <a:off x="3439889" y="1"/>
            <a:ext cx="2520000" cy="4725000"/>
          </a:xfrm>
          <a:prstGeom prst="rect">
            <a:avLst/>
          </a:prstGeom>
          <a:solidFill>
            <a:srgbClr val="F2F2F2"/>
          </a:solidFill>
          <a:ln>
            <a:noFill/>
          </a:ln>
        </p:spPr>
      </p:sp>
      <p:sp>
        <p:nvSpPr>
          <p:cNvPr id="1012" name="Google Shape;1012;g278beb8f207_0_5500"/>
          <p:cNvSpPr/>
          <p:nvPr>
            <p:ph idx="3" type="pic"/>
          </p:nvPr>
        </p:nvSpPr>
        <p:spPr>
          <a:xfrm>
            <a:off x="6235774" y="692696"/>
            <a:ext cx="2520000" cy="6165300"/>
          </a:xfrm>
          <a:prstGeom prst="rect">
            <a:avLst/>
          </a:prstGeom>
          <a:solidFill>
            <a:srgbClr val="F2F2F2"/>
          </a:solidFill>
          <a:ln>
            <a:noFill/>
          </a:ln>
        </p:spPr>
      </p:sp>
      <p:pic>
        <p:nvPicPr>
          <p:cNvPr id="1013" name="Google Shape;1013;g278beb8f207_0_550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1014" name="Shape 1014"/>
        <p:cNvGrpSpPr/>
        <p:nvPr/>
      </p:nvGrpSpPr>
      <p:grpSpPr>
        <a:xfrm>
          <a:off x="0" y="0"/>
          <a:ext cx="0" cy="0"/>
          <a:chOff x="0" y="0"/>
          <a:chExt cx="0" cy="0"/>
        </a:xfrm>
      </p:grpSpPr>
      <p:sp>
        <p:nvSpPr>
          <p:cNvPr id="1015" name="Google Shape;1015;g278beb8f207_0_5504"/>
          <p:cNvSpPr/>
          <p:nvPr>
            <p:ph idx="2" type="pic"/>
          </p:nvPr>
        </p:nvSpPr>
        <p:spPr>
          <a:xfrm>
            <a:off x="4092000" y="0"/>
            <a:ext cx="8100000" cy="3960000"/>
          </a:xfrm>
          <a:prstGeom prst="rect">
            <a:avLst/>
          </a:prstGeom>
          <a:solidFill>
            <a:srgbClr val="F2F2F2"/>
          </a:solidFill>
          <a:ln>
            <a:noFill/>
          </a:ln>
        </p:spPr>
      </p:sp>
      <p:sp>
        <p:nvSpPr>
          <p:cNvPr id="1016" name="Google Shape;1016;g278beb8f207_0_5504"/>
          <p:cNvSpPr/>
          <p:nvPr>
            <p:ph idx="3" type="pic"/>
          </p:nvPr>
        </p:nvSpPr>
        <p:spPr>
          <a:xfrm>
            <a:off x="0" y="3960000"/>
            <a:ext cx="4092000" cy="2898000"/>
          </a:xfrm>
          <a:prstGeom prst="rect">
            <a:avLst/>
          </a:prstGeom>
          <a:solidFill>
            <a:srgbClr val="F2F2F2"/>
          </a:solidFill>
          <a:ln>
            <a:noFill/>
          </a:ln>
        </p:spPr>
      </p:sp>
      <p:sp>
        <p:nvSpPr>
          <p:cNvPr id="1017" name="Google Shape;1017;g278beb8f207_0_5504"/>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1018" name="Google Shape;1018;g278beb8f207_0_5504"/>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1019" name="Shape 1019"/>
        <p:cNvGrpSpPr/>
        <p:nvPr/>
      </p:nvGrpSpPr>
      <p:grpSpPr>
        <a:xfrm>
          <a:off x="0" y="0"/>
          <a:ext cx="0" cy="0"/>
          <a:chOff x="0" y="0"/>
          <a:chExt cx="0" cy="0"/>
        </a:xfrm>
      </p:grpSpPr>
      <p:sp>
        <p:nvSpPr>
          <p:cNvPr id="1020" name="Google Shape;1020;g278beb8f207_0_5509"/>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1" name="Google Shape;1021;g278beb8f207_0_5509"/>
          <p:cNvSpPr/>
          <p:nvPr>
            <p:ph idx="2" type="pic"/>
          </p:nvPr>
        </p:nvSpPr>
        <p:spPr>
          <a:xfrm>
            <a:off x="0" y="0"/>
            <a:ext cx="7734300" cy="6858000"/>
          </a:xfrm>
          <a:prstGeom prst="rect">
            <a:avLst/>
          </a:prstGeom>
          <a:solidFill>
            <a:srgbClr val="F2F2F2"/>
          </a:solidFill>
          <a:ln>
            <a:noFill/>
          </a:ln>
        </p:spPr>
      </p:sp>
      <p:pic>
        <p:nvPicPr>
          <p:cNvPr id="1022" name="Google Shape;1022;g278beb8f207_0_550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1023" name="Shape 1023"/>
        <p:cNvGrpSpPr/>
        <p:nvPr/>
      </p:nvGrpSpPr>
      <p:grpSpPr>
        <a:xfrm>
          <a:off x="0" y="0"/>
          <a:ext cx="0" cy="0"/>
          <a:chOff x="0" y="0"/>
          <a:chExt cx="0" cy="0"/>
        </a:xfrm>
      </p:grpSpPr>
      <p:sp>
        <p:nvSpPr>
          <p:cNvPr id="1024" name="Google Shape;1024;g278beb8f207_0_5513"/>
          <p:cNvSpPr/>
          <p:nvPr>
            <p:ph idx="2" type="pic"/>
          </p:nvPr>
        </p:nvSpPr>
        <p:spPr>
          <a:xfrm>
            <a:off x="0" y="0"/>
            <a:ext cx="12192000" cy="6858000"/>
          </a:xfrm>
          <a:prstGeom prst="parallelogram">
            <a:avLst>
              <a:gd fmla="val 90695" name="adj"/>
            </a:avLst>
          </a:prstGeom>
          <a:solidFill>
            <a:srgbClr val="F2F2F2"/>
          </a:solidFill>
          <a:ln>
            <a:noFill/>
          </a:ln>
        </p:spPr>
      </p:sp>
      <p:pic>
        <p:nvPicPr>
          <p:cNvPr id="1025" name="Google Shape;1025;g278beb8f207_0_5513"/>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1026" name="Shape 1026"/>
        <p:cNvGrpSpPr/>
        <p:nvPr/>
      </p:nvGrpSpPr>
      <p:grpSpPr>
        <a:xfrm>
          <a:off x="0" y="0"/>
          <a:ext cx="0" cy="0"/>
          <a:chOff x="0" y="0"/>
          <a:chExt cx="0" cy="0"/>
        </a:xfrm>
      </p:grpSpPr>
      <p:sp>
        <p:nvSpPr>
          <p:cNvPr id="1027" name="Google Shape;1027;g278beb8f207_0_5516"/>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8" name="Google Shape;1028;g278beb8f207_0_5516"/>
          <p:cNvSpPr/>
          <p:nvPr>
            <p:ph idx="2" type="pic"/>
          </p:nvPr>
        </p:nvSpPr>
        <p:spPr>
          <a:xfrm>
            <a:off x="732721" y="548680"/>
            <a:ext cx="5040000" cy="5040000"/>
          </a:xfrm>
          <a:prstGeom prst="rect">
            <a:avLst/>
          </a:prstGeom>
          <a:solidFill>
            <a:srgbClr val="F2F2F2"/>
          </a:solidFill>
          <a:ln>
            <a:noFill/>
          </a:ln>
        </p:spPr>
      </p:sp>
      <p:pic>
        <p:nvPicPr>
          <p:cNvPr id="1029" name="Google Shape;1029;g278beb8f207_0_551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1030" name="Shape 1030"/>
        <p:cNvGrpSpPr/>
        <p:nvPr/>
      </p:nvGrpSpPr>
      <p:grpSpPr>
        <a:xfrm>
          <a:off x="0" y="0"/>
          <a:ext cx="0" cy="0"/>
          <a:chOff x="0" y="0"/>
          <a:chExt cx="0" cy="0"/>
        </a:xfrm>
      </p:grpSpPr>
      <p:sp>
        <p:nvSpPr>
          <p:cNvPr id="1031" name="Google Shape;1031;g278beb8f207_0_5520"/>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32" name="Google Shape;1032;g278beb8f207_0_5520"/>
          <p:cNvSpPr/>
          <p:nvPr>
            <p:ph idx="2" type="pic"/>
          </p:nvPr>
        </p:nvSpPr>
        <p:spPr>
          <a:xfrm>
            <a:off x="0" y="0"/>
            <a:ext cx="12192000" cy="3265800"/>
          </a:xfrm>
          <a:prstGeom prst="rect">
            <a:avLst/>
          </a:prstGeom>
          <a:solidFill>
            <a:srgbClr val="F2F2F2"/>
          </a:solidFill>
          <a:ln>
            <a:noFill/>
          </a:ln>
        </p:spPr>
      </p:sp>
      <p:sp>
        <p:nvSpPr>
          <p:cNvPr id="1033" name="Google Shape;1033;g278beb8f207_0_5520"/>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034" name="Google Shape;1034;g278beb8f207_0_5520"/>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152" name="Shape 152"/>
        <p:cNvGrpSpPr/>
        <p:nvPr/>
      </p:nvGrpSpPr>
      <p:grpSpPr>
        <a:xfrm>
          <a:off x="0" y="0"/>
          <a:ext cx="0" cy="0"/>
          <a:chOff x="0" y="0"/>
          <a:chExt cx="0" cy="0"/>
        </a:xfrm>
      </p:grpSpPr>
      <p:sp>
        <p:nvSpPr>
          <p:cNvPr id="153" name="Google Shape;153;g278beb8f207_0_1117"/>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154" name="Google Shape;154;g278beb8f207_0_1117"/>
          <p:cNvGrpSpPr/>
          <p:nvPr/>
        </p:nvGrpSpPr>
        <p:grpSpPr>
          <a:xfrm>
            <a:off x="11328053" y="6315753"/>
            <a:ext cx="538116" cy="444548"/>
            <a:chOff x="11127266" y="6186351"/>
            <a:chExt cx="695240" cy="574500"/>
          </a:xfrm>
        </p:grpSpPr>
        <p:sp>
          <p:nvSpPr>
            <p:cNvPr id="155" name="Google Shape;155;g278beb8f207_0_1117"/>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278beb8f207_0_1117"/>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278beb8f207_0_1117"/>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g278beb8f207_0_1117"/>
          <p:cNvGrpSpPr/>
          <p:nvPr/>
        </p:nvGrpSpPr>
        <p:grpSpPr>
          <a:xfrm>
            <a:off x="11545455" y="6314831"/>
            <a:ext cx="538986" cy="444548"/>
            <a:chOff x="11320559" y="6185161"/>
            <a:chExt cx="696364" cy="574500"/>
          </a:xfrm>
        </p:grpSpPr>
        <p:sp>
          <p:nvSpPr>
            <p:cNvPr id="159" name="Google Shape;159;g278beb8f207_0_1117"/>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278beb8f207_0_1117"/>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278beb8f207_0_1117"/>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g278beb8f207_0_1117"/>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 name="Google Shape;163;g278beb8f207_0_1117"/>
          <p:cNvPicPr preferRelativeResize="0"/>
          <p:nvPr/>
        </p:nvPicPr>
        <p:blipFill rotWithShape="1">
          <a:blip r:embed="rId2">
            <a:alphaModFix/>
          </a:blip>
          <a:srcRect b="27999" l="52899" r="22597" t="33555"/>
          <a:stretch/>
        </p:blipFill>
        <p:spPr>
          <a:xfrm>
            <a:off x="11587331" y="6359727"/>
            <a:ext cx="249405" cy="340276"/>
          </a:xfrm>
          <a:prstGeom prst="rect">
            <a:avLst/>
          </a:prstGeom>
          <a:noFill/>
          <a:ln>
            <a:noFill/>
          </a:ln>
        </p:spPr>
      </p:pic>
      <p:sp>
        <p:nvSpPr>
          <p:cNvPr id="164" name="Google Shape;164;g278beb8f207_0_1117"/>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78beb8f207_0_111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166" name="Google Shape;166;g278beb8f207_0_1117"/>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167" name="Google Shape;167;g278beb8f207_0_1117"/>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1035" name="Shape 1035"/>
        <p:cNvGrpSpPr/>
        <p:nvPr/>
      </p:nvGrpSpPr>
      <p:grpSpPr>
        <a:xfrm>
          <a:off x="0" y="0"/>
          <a:ext cx="0" cy="0"/>
          <a:chOff x="0" y="0"/>
          <a:chExt cx="0" cy="0"/>
        </a:xfrm>
      </p:grpSpPr>
      <p:sp>
        <p:nvSpPr>
          <p:cNvPr id="1036" name="Google Shape;1036;g278beb8f207_0_5525"/>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7" name="Google Shape;1037;g278beb8f207_0_5525"/>
          <p:cNvSpPr/>
          <p:nvPr>
            <p:ph idx="2" type="pic"/>
          </p:nvPr>
        </p:nvSpPr>
        <p:spPr>
          <a:xfrm>
            <a:off x="5724525" y="0"/>
            <a:ext cx="6467400" cy="6858000"/>
          </a:xfrm>
          <a:prstGeom prst="rect">
            <a:avLst/>
          </a:prstGeom>
          <a:solidFill>
            <a:srgbClr val="F2F2F2"/>
          </a:solidFill>
          <a:ln>
            <a:noFill/>
          </a:ln>
        </p:spPr>
      </p:sp>
      <p:pic>
        <p:nvPicPr>
          <p:cNvPr id="1038" name="Google Shape;1038;g278beb8f207_0_5525"/>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1039" name="Shape 1039"/>
        <p:cNvGrpSpPr/>
        <p:nvPr/>
      </p:nvGrpSpPr>
      <p:grpSpPr>
        <a:xfrm>
          <a:off x="0" y="0"/>
          <a:ext cx="0" cy="0"/>
          <a:chOff x="0" y="0"/>
          <a:chExt cx="0" cy="0"/>
        </a:xfrm>
      </p:grpSpPr>
      <p:sp>
        <p:nvSpPr>
          <p:cNvPr id="1040" name="Google Shape;1040;g278beb8f207_0_5529"/>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1" name="Google Shape;1041;g278beb8f207_0_5529"/>
          <p:cNvSpPr/>
          <p:nvPr>
            <p:ph idx="2" type="pic"/>
          </p:nvPr>
        </p:nvSpPr>
        <p:spPr>
          <a:xfrm>
            <a:off x="588679" y="458495"/>
            <a:ext cx="9358500" cy="5370000"/>
          </a:xfrm>
          <a:prstGeom prst="rect">
            <a:avLst/>
          </a:prstGeom>
          <a:solidFill>
            <a:srgbClr val="F2F2F2"/>
          </a:solidFill>
          <a:ln>
            <a:noFill/>
          </a:ln>
        </p:spPr>
      </p:sp>
      <p:pic>
        <p:nvPicPr>
          <p:cNvPr id="1042" name="Google Shape;1042;g278beb8f207_0_552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1043" name="Shape 1043"/>
        <p:cNvGrpSpPr/>
        <p:nvPr/>
      </p:nvGrpSpPr>
      <p:grpSpPr>
        <a:xfrm>
          <a:off x="0" y="0"/>
          <a:ext cx="0" cy="0"/>
          <a:chOff x="0" y="0"/>
          <a:chExt cx="0" cy="0"/>
        </a:xfrm>
      </p:grpSpPr>
      <p:pic>
        <p:nvPicPr>
          <p:cNvPr id="1044" name="Google Shape;1044;g278beb8f207_0_553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1045" name="Shape 1045"/>
        <p:cNvGrpSpPr/>
        <p:nvPr/>
      </p:nvGrpSpPr>
      <p:grpSpPr>
        <a:xfrm>
          <a:off x="0" y="0"/>
          <a:ext cx="0" cy="0"/>
          <a:chOff x="0" y="0"/>
          <a:chExt cx="0" cy="0"/>
        </a:xfrm>
      </p:grpSpPr>
      <p:sp>
        <p:nvSpPr>
          <p:cNvPr id="1046" name="Google Shape;1046;g278beb8f207_0_5535"/>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rtl="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47" name="Google Shape;1047;g278beb8f207_0_5535"/>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1048" name="Google Shape;1048;g278beb8f207_0_5535"/>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1049" name="Google Shape;1049;g278beb8f207_0_5535"/>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1050" name="Google Shape;1050;g278beb8f207_0_5535"/>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1051" name="Google Shape;1051;g278beb8f207_0_5535"/>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1052" name="Google Shape;1052;g278beb8f207_0_5535"/>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1053" name="Google Shape;1053;g278beb8f207_0_5535"/>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1054" name="Google Shape;1054;g278beb8f207_0_553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1055" name="Shape 1055"/>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CUSTOM_1">
    <p:spTree>
      <p:nvGrpSpPr>
        <p:cNvPr id="1056" name="Shape 1056"/>
        <p:cNvGrpSpPr/>
        <p:nvPr/>
      </p:nvGrpSpPr>
      <p:grpSpPr>
        <a:xfrm>
          <a:off x="0" y="0"/>
          <a:ext cx="0" cy="0"/>
          <a:chOff x="0" y="0"/>
          <a:chExt cx="0" cy="0"/>
        </a:xfrm>
      </p:grpSpPr>
      <p:sp>
        <p:nvSpPr>
          <p:cNvPr id="1057" name="Google Shape;1057;g278beb8f207_0_5546"/>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4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058" name="Google Shape;1058;g278beb8f207_0_5546"/>
          <p:cNvPicPr preferRelativeResize="0"/>
          <p:nvPr/>
        </p:nvPicPr>
        <p:blipFill rotWithShape="1">
          <a:blip r:embed="rId2">
            <a:alphaModFix/>
          </a:blip>
          <a:srcRect b="0" l="0" r="0" t="0"/>
          <a:stretch/>
        </p:blipFill>
        <p:spPr>
          <a:xfrm rot="-1200000">
            <a:off x="9526800" y="5793001"/>
            <a:ext cx="720000" cy="720000"/>
          </a:xfrm>
          <a:prstGeom prst="rect">
            <a:avLst/>
          </a:prstGeom>
          <a:noFill/>
          <a:ln>
            <a:noFill/>
          </a:ln>
        </p:spPr>
      </p:pic>
      <p:pic>
        <p:nvPicPr>
          <p:cNvPr id="1059" name="Google Shape;1059;g278beb8f207_0_5546"/>
          <p:cNvPicPr preferRelativeResize="0"/>
          <p:nvPr/>
        </p:nvPicPr>
        <p:blipFill rotWithShape="1">
          <a:blip r:embed="rId3">
            <a:alphaModFix/>
          </a:blip>
          <a:srcRect b="0" l="0" r="0" t="0"/>
          <a:stretch/>
        </p:blipFill>
        <p:spPr>
          <a:xfrm rot="-1199999">
            <a:off x="10448625" y="5800375"/>
            <a:ext cx="720000" cy="720000"/>
          </a:xfrm>
          <a:prstGeom prst="rect">
            <a:avLst/>
          </a:prstGeom>
          <a:noFill/>
          <a:ln>
            <a:noFill/>
          </a:ln>
        </p:spPr>
      </p:pic>
      <p:grpSp>
        <p:nvGrpSpPr>
          <p:cNvPr id="1060" name="Google Shape;1060;g278beb8f207_0_5546"/>
          <p:cNvGrpSpPr/>
          <p:nvPr/>
        </p:nvGrpSpPr>
        <p:grpSpPr>
          <a:xfrm>
            <a:off x="11318064" y="6310966"/>
            <a:ext cx="544373" cy="449834"/>
            <a:chOff x="11127266" y="6186351"/>
            <a:chExt cx="695240" cy="574500"/>
          </a:xfrm>
        </p:grpSpPr>
        <p:sp>
          <p:nvSpPr>
            <p:cNvPr id="1061" name="Google Shape;1061;g278beb8f207_0_5546"/>
            <p:cNvSpPr/>
            <p:nvPr/>
          </p:nvSpPr>
          <p:spPr>
            <a:xfrm flipH="1">
              <a:off x="11127266" y="6300997"/>
              <a:ext cx="383700" cy="350100"/>
            </a:xfrm>
            <a:prstGeom prst="stripedRightArrow">
              <a:avLst>
                <a:gd fmla="val 50000" name="adj1"/>
                <a:gd fmla="val 50000" name="adj2"/>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g278beb8f207_0_5546"/>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g278beb8f207_0_5546"/>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g278beb8f207_0_5546"/>
          <p:cNvGrpSpPr/>
          <p:nvPr/>
        </p:nvGrpSpPr>
        <p:grpSpPr>
          <a:xfrm>
            <a:off x="11537985" y="6310044"/>
            <a:ext cx="545253" cy="449833"/>
            <a:chOff x="11320559" y="6185161"/>
            <a:chExt cx="696364" cy="574500"/>
          </a:xfrm>
        </p:grpSpPr>
        <p:sp>
          <p:nvSpPr>
            <p:cNvPr id="1065" name="Google Shape;1065;g278beb8f207_0_5546"/>
            <p:cNvSpPr/>
            <p:nvPr/>
          </p:nvSpPr>
          <p:spPr>
            <a:xfrm>
              <a:off x="11633223" y="6300987"/>
              <a:ext cx="383700" cy="350100"/>
            </a:xfrm>
            <a:prstGeom prst="stripedRightArrow">
              <a:avLst>
                <a:gd fmla="val 50000" name="adj1"/>
                <a:gd fmla="val 50000" name="adj2"/>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g278beb8f207_0_5546"/>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g278beb8f207_0_5546"/>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8" name="Google Shape;1068;g278beb8f207_0_5546"/>
          <p:cNvSpPr/>
          <p:nvPr/>
        </p:nvSpPr>
        <p:spPr>
          <a:xfrm>
            <a:off x="11474780"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9" name="Google Shape;1069;g278beb8f207_0_5546"/>
          <p:cNvGrpSpPr/>
          <p:nvPr/>
        </p:nvGrpSpPr>
        <p:grpSpPr>
          <a:xfrm>
            <a:off x="11589866" y="6364860"/>
            <a:ext cx="217178" cy="355351"/>
            <a:chOff x="11157555" y="6024051"/>
            <a:chExt cx="370295" cy="605884"/>
          </a:xfrm>
        </p:grpSpPr>
        <p:sp>
          <p:nvSpPr>
            <p:cNvPr id="1070" name="Google Shape;1070;g278beb8f207_0_5546"/>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71" name="Google Shape;1071;g278beb8f207_0_5546"/>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72" name="Google Shape;1072;g278beb8f207_0_5546"/>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073" name="Shape 1073"/>
        <p:cNvGrpSpPr/>
        <p:nvPr/>
      </p:nvGrpSpPr>
      <p:grpSpPr>
        <a:xfrm>
          <a:off x="0" y="0"/>
          <a:ext cx="0" cy="0"/>
          <a:chOff x="0" y="0"/>
          <a:chExt cx="0" cy="0"/>
        </a:xfrm>
      </p:grpSpPr>
      <p:sp>
        <p:nvSpPr>
          <p:cNvPr id="1074" name="Google Shape;1074;g278beb8f207_0_5563"/>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1"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2pPr>
            <a:lvl3pPr lvl="2"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3pPr>
            <a:lvl4pPr lvl="3"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4pPr>
            <a:lvl5pPr lvl="4"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5pPr>
            <a:lvl6pPr lvl="5"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6pPr>
            <a:lvl7pPr lvl="6"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7pPr>
            <a:lvl8pPr lvl="7"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8pPr>
            <a:lvl9pPr lvl="8"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9pPr>
          </a:lstStyle>
          <a:p/>
        </p:txBody>
      </p:sp>
      <p:sp>
        <p:nvSpPr>
          <p:cNvPr id="1075" name="Google Shape;1075;g278beb8f207_0_5563"/>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79124"/>
              </a:buClr>
              <a:buSzPts val="2400"/>
              <a:buFont typeface="Arial"/>
              <a:buNone/>
              <a:defRPr b="1" i="0" sz="24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1076" name="Shape 1076"/>
        <p:cNvGrpSpPr/>
        <p:nvPr/>
      </p:nvGrpSpPr>
      <p:grpSpPr>
        <a:xfrm>
          <a:off x="0" y="0"/>
          <a:ext cx="0" cy="0"/>
          <a:chOff x="0" y="0"/>
          <a:chExt cx="0" cy="0"/>
        </a:xfrm>
      </p:grpSpPr>
      <p:sp>
        <p:nvSpPr>
          <p:cNvPr id="1077" name="Google Shape;1077;g278beb8f207_0_5566"/>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rtl="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078" name="Google Shape;1078;g278beb8f207_0_556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1079" name="Google Shape;1079;g278beb8f207_0_5566"/>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1">
  <p:cSld name="1_Diapositive de titre_1">
    <p:spTree>
      <p:nvGrpSpPr>
        <p:cNvPr id="1080" name="Shape 1080"/>
        <p:cNvGrpSpPr/>
        <p:nvPr/>
      </p:nvGrpSpPr>
      <p:grpSpPr>
        <a:xfrm>
          <a:off x="0" y="0"/>
          <a:ext cx="0" cy="0"/>
          <a:chOff x="0" y="0"/>
          <a:chExt cx="0" cy="0"/>
        </a:xfrm>
      </p:grpSpPr>
      <p:sp>
        <p:nvSpPr>
          <p:cNvPr id="1081" name="Google Shape;1081;g278beb8f207_0_5570"/>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1082" name="Google Shape;1082;g278beb8f207_0_5570"/>
          <p:cNvGrpSpPr/>
          <p:nvPr/>
        </p:nvGrpSpPr>
        <p:grpSpPr>
          <a:xfrm>
            <a:off x="11328057" y="6315752"/>
            <a:ext cx="538116" cy="444548"/>
            <a:chOff x="11127266" y="6186351"/>
            <a:chExt cx="695240" cy="574500"/>
          </a:xfrm>
        </p:grpSpPr>
        <p:sp>
          <p:nvSpPr>
            <p:cNvPr id="1083" name="Google Shape;1083;g278beb8f207_0_5570"/>
            <p:cNvSpPr/>
            <p:nvPr/>
          </p:nvSpPr>
          <p:spPr>
            <a:xfrm flipH="1">
              <a:off x="11127266" y="630099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g278beb8f207_0_5570"/>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g278beb8f207_0_5570"/>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grpSp>
        <p:nvGrpSpPr>
          <p:cNvPr id="1086" name="Google Shape;1086;g278beb8f207_0_5570"/>
          <p:cNvGrpSpPr/>
          <p:nvPr/>
        </p:nvGrpSpPr>
        <p:grpSpPr>
          <a:xfrm>
            <a:off x="11545443" y="6314830"/>
            <a:ext cx="538985" cy="444548"/>
            <a:chOff x="11320559" y="6185161"/>
            <a:chExt cx="696364" cy="574500"/>
          </a:xfrm>
        </p:grpSpPr>
        <p:sp>
          <p:nvSpPr>
            <p:cNvPr id="1087" name="Google Shape;1087;g278beb8f207_0_5570"/>
            <p:cNvSpPr/>
            <p:nvPr/>
          </p:nvSpPr>
          <p:spPr>
            <a:xfrm>
              <a:off x="11633223" y="630098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g278beb8f207_0_5570"/>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g278beb8f207_0_5570"/>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sp>
        <p:nvSpPr>
          <p:cNvPr id="1090" name="Google Shape;1090;g278beb8f207_0_5570"/>
          <p:cNvSpPr/>
          <p:nvPr/>
        </p:nvSpPr>
        <p:spPr>
          <a:xfrm>
            <a:off x="11482119" y="63143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1" name="Google Shape;1091;g278beb8f207_0_5570"/>
          <p:cNvPicPr preferRelativeResize="0"/>
          <p:nvPr/>
        </p:nvPicPr>
        <p:blipFill rotWithShape="1">
          <a:blip r:embed="rId2">
            <a:alphaModFix/>
          </a:blip>
          <a:srcRect b="27999" l="52899" r="22598" t="33555"/>
          <a:stretch/>
        </p:blipFill>
        <p:spPr>
          <a:xfrm>
            <a:off x="11587331" y="6359727"/>
            <a:ext cx="249405" cy="340276"/>
          </a:xfrm>
          <a:prstGeom prst="rect">
            <a:avLst/>
          </a:prstGeom>
          <a:noFill/>
          <a:ln>
            <a:noFill/>
          </a:ln>
        </p:spPr>
      </p:pic>
      <p:sp>
        <p:nvSpPr>
          <p:cNvPr id="1092" name="Google Shape;1092;g278beb8f207_0_5570"/>
          <p:cNvSpPr/>
          <p:nvPr/>
        </p:nvSpPr>
        <p:spPr>
          <a:xfrm>
            <a:off x="0" y="0"/>
            <a:ext cx="12192000" cy="1197900"/>
          </a:xfrm>
          <a:prstGeom prst="rect">
            <a:avLst/>
          </a:prstGeom>
          <a:solidFill>
            <a:srgbClr val="ED7D31">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g278beb8f207_0_557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1094" name="Google Shape;1094;g278beb8f207_0_5570"/>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1095" name="Google Shape;1095;g278beb8f207_0_5570"/>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5882"/>
          </a:schemeClr>
        </a:solidFill>
      </p:bgPr>
    </p:bg>
    <p:spTree>
      <p:nvGrpSpPr>
        <p:cNvPr id="168" name="Shape 168"/>
        <p:cNvGrpSpPr/>
        <p:nvPr/>
      </p:nvGrpSpPr>
      <p:grpSpPr>
        <a:xfrm>
          <a:off x="0" y="0"/>
          <a:ext cx="0" cy="0"/>
          <a:chOff x="0" y="0"/>
          <a:chExt cx="0" cy="0"/>
        </a:xfrm>
      </p:grpSpPr>
      <p:pic>
        <p:nvPicPr>
          <p:cNvPr id="169" name="Google Shape;169;g278beb8f207_0_113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170" name="Google Shape;170;g278beb8f207_0_1133"/>
          <p:cNvGrpSpPr/>
          <p:nvPr/>
        </p:nvGrpSpPr>
        <p:grpSpPr>
          <a:xfrm>
            <a:off x="11328053" y="6315753"/>
            <a:ext cx="538116" cy="444548"/>
            <a:chOff x="11127266" y="6186351"/>
            <a:chExt cx="695240" cy="574500"/>
          </a:xfrm>
        </p:grpSpPr>
        <p:sp>
          <p:nvSpPr>
            <p:cNvPr id="171" name="Google Shape;171;g278beb8f207_0_1133"/>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278beb8f207_0_1133"/>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278beb8f207_0_1133"/>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g278beb8f207_0_1133"/>
          <p:cNvGrpSpPr/>
          <p:nvPr/>
        </p:nvGrpSpPr>
        <p:grpSpPr>
          <a:xfrm>
            <a:off x="11545455" y="6314831"/>
            <a:ext cx="538986" cy="444548"/>
            <a:chOff x="11320559" y="6185161"/>
            <a:chExt cx="696364" cy="574500"/>
          </a:xfrm>
        </p:grpSpPr>
        <p:sp>
          <p:nvSpPr>
            <p:cNvPr id="175" name="Google Shape;175;g278beb8f207_0_1133"/>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78beb8f207_0_1133"/>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278beb8f207_0_1133"/>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g278beb8f207_0_1133"/>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9" name="Google Shape;179;g278beb8f207_0_1133"/>
          <p:cNvPicPr preferRelativeResize="0"/>
          <p:nvPr/>
        </p:nvPicPr>
        <p:blipFill rotWithShape="1">
          <a:blip r:embed="rId3">
            <a:alphaModFix/>
          </a:blip>
          <a:srcRect b="27999" l="52899" r="22597" t="33555"/>
          <a:stretch/>
        </p:blipFill>
        <p:spPr>
          <a:xfrm>
            <a:off x="11587331" y="6359727"/>
            <a:ext cx="249405" cy="340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5882"/>
          </a:schemeClr>
        </a:solidFill>
      </p:bgPr>
    </p:bg>
    <p:spTree>
      <p:nvGrpSpPr>
        <p:cNvPr id="180" name="Shape 180"/>
        <p:cNvGrpSpPr/>
        <p:nvPr/>
      </p:nvGrpSpPr>
      <p:grpSpPr>
        <a:xfrm>
          <a:off x="0" y="0"/>
          <a:ext cx="0" cy="0"/>
          <a:chOff x="0" y="0"/>
          <a:chExt cx="0" cy="0"/>
        </a:xfrm>
      </p:grpSpPr>
      <p:pic>
        <p:nvPicPr>
          <p:cNvPr id="181" name="Google Shape;181;g278beb8f207_0_114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182" name="Google Shape;182;g278beb8f207_0_1145"/>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3" name="Google Shape;183;g278beb8f207_0_1145"/>
          <p:cNvGrpSpPr/>
          <p:nvPr/>
        </p:nvGrpSpPr>
        <p:grpSpPr>
          <a:xfrm>
            <a:off x="11777234" y="6364860"/>
            <a:ext cx="217178" cy="355351"/>
            <a:chOff x="11157555" y="6024051"/>
            <a:chExt cx="370295" cy="605884"/>
          </a:xfrm>
        </p:grpSpPr>
        <p:sp>
          <p:nvSpPr>
            <p:cNvPr id="184" name="Google Shape;184;g278beb8f207_0_1145"/>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5" name="Google Shape;185;g278beb8f207_0_1145"/>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6" name="Google Shape;186;g278beb8f207_0_1145"/>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vert)">
  <p:cSld name="CUSTOM_2">
    <p:spTree>
      <p:nvGrpSpPr>
        <p:cNvPr id="187" name="Shape 187"/>
        <p:cNvGrpSpPr/>
        <p:nvPr/>
      </p:nvGrpSpPr>
      <p:grpSpPr>
        <a:xfrm>
          <a:off x="0" y="0"/>
          <a:ext cx="0" cy="0"/>
          <a:chOff x="0" y="0"/>
          <a:chExt cx="0" cy="0"/>
        </a:xfrm>
      </p:grpSpPr>
      <p:pic>
        <p:nvPicPr>
          <p:cNvPr id="188" name="Google Shape;188;g278beb8f207_0_1152"/>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189" name="Google Shape;189;g278beb8f207_0_1152"/>
          <p:cNvGrpSpPr/>
          <p:nvPr/>
        </p:nvGrpSpPr>
        <p:grpSpPr>
          <a:xfrm>
            <a:off x="4959907" y="1723773"/>
            <a:ext cx="2219185" cy="2219185"/>
            <a:chOff x="4547049" y="1897856"/>
            <a:chExt cx="3072813" cy="3072813"/>
          </a:xfrm>
        </p:grpSpPr>
        <p:sp>
          <p:nvSpPr>
            <p:cNvPr id="190" name="Google Shape;190;g278beb8f207_0_1152"/>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1" name="Google Shape;191;g278beb8f207_0_1152"/>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92" name="Google Shape;192;g278beb8f207_0_1152"/>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93" name="Google Shape;193;g278beb8f207_0_1152"/>
          <p:cNvGrpSpPr/>
          <p:nvPr/>
        </p:nvGrpSpPr>
        <p:grpSpPr>
          <a:xfrm rot="1052113">
            <a:off x="7017464" y="2078607"/>
            <a:ext cx="1338449" cy="1227359"/>
            <a:chOff x="5655092" y="376887"/>
            <a:chExt cx="4490688" cy="4117967"/>
          </a:xfrm>
        </p:grpSpPr>
        <p:sp>
          <p:nvSpPr>
            <p:cNvPr id="194" name="Google Shape;194;g278beb8f207_0_1152"/>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5" name="Google Shape;195;g278beb8f207_0_1152"/>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6" name="Google Shape;196;g278beb8f207_0_1152"/>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97" name="Google Shape;197;g278beb8f207_0_1152"/>
          <p:cNvGrpSpPr/>
          <p:nvPr/>
        </p:nvGrpSpPr>
        <p:grpSpPr>
          <a:xfrm rot="1151416">
            <a:off x="6155191" y="1329190"/>
            <a:ext cx="811247" cy="566598"/>
            <a:chOff x="5679779" y="1344420"/>
            <a:chExt cx="994635" cy="694682"/>
          </a:xfrm>
        </p:grpSpPr>
        <p:sp>
          <p:nvSpPr>
            <p:cNvPr id="198" name="Google Shape;198;g278beb8f207_0_1152"/>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9" name="Google Shape;199;g278beb8f207_0_1152"/>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0" name="Google Shape;200;g278beb8f207_0_1152"/>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1" name="Google Shape;201;g278beb8f207_0_1152"/>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02" name="Google Shape;202;g278beb8f207_0_1152"/>
          <p:cNvGrpSpPr/>
          <p:nvPr/>
        </p:nvGrpSpPr>
        <p:grpSpPr>
          <a:xfrm rot="2779331">
            <a:off x="6882944" y="1481641"/>
            <a:ext cx="612529" cy="807468"/>
            <a:chOff x="5733156" y="4148510"/>
            <a:chExt cx="1306406" cy="1722173"/>
          </a:xfrm>
        </p:grpSpPr>
        <p:grpSp>
          <p:nvGrpSpPr>
            <p:cNvPr id="203" name="Google Shape;203;g278beb8f207_0_1152"/>
            <p:cNvGrpSpPr/>
            <p:nvPr/>
          </p:nvGrpSpPr>
          <p:grpSpPr>
            <a:xfrm>
              <a:off x="5733156" y="4148510"/>
              <a:ext cx="1306406" cy="1722173"/>
              <a:chOff x="2445111" y="599435"/>
              <a:chExt cx="5312752" cy="7003551"/>
            </a:xfrm>
          </p:grpSpPr>
          <p:sp>
            <p:nvSpPr>
              <p:cNvPr id="204" name="Google Shape;204;g278beb8f207_0_1152"/>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5" name="Google Shape;205;g278beb8f207_0_1152"/>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6" name="Google Shape;206;g278beb8f207_0_1152"/>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07" name="Google Shape;207;g278beb8f207_0_1152"/>
            <p:cNvGrpSpPr/>
            <p:nvPr/>
          </p:nvGrpSpPr>
          <p:grpSpPr>
            <a:xfrm>
              <a:off x="5960873" y="4970715"/>
              <a:ext cx="821180" cy="845659"/>
              <a:chOff x="954383" y="599435"/>
              <a:chExt cx="6803480" cy="7006287"/>
            </a:xfrm>
          </p:grpSpPr>
          <p:sp>
            <p:nvSpPr>
              <p:cNvPr id="208" name="Google Shape;208;g278beb8f207_0_1152"/>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9" name="Google Shape;209;g278beb8f207_0_1152"/>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0" name="Google Shape;210;g278beb8f207_0_1152"/>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211" name="Google Shape;211;g278beb8f207_0_1152"/>
          <p:cNvGrpSpPr/>
          <p:nvPr/>
        </p:nvGrpSpPr>
        <p:grpSpPr>
          <a:xfrm rot="-3294482">
            <a:off x="4593994" y="2077209"/>
            <a:ext cx="888937" cy="318131"/>
            <a:chOff x="2751274" y="4274125"/>
            <a:chExt cx="1502180" cy="537597"/>
          </a:xfrm>
        </p:grpSpPr>
        <p:sp>
          <p:nvSpPr>
            <p:cNvPr id="212" name="Google Shape;212;g278beb8f207_0_1152"/>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3" name="Google Shape;213;g278beb8f207_0_1152"/>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4" name="Google Shape;214;g278beb8f207_0_1152"/>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5" name="Google Shape;215;g278beb8f207_0_1152"/>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16" name="Google Shape;216;g278beb8f207_0_1152"/>
          <p:cNvGrpSpPr/>
          <p:nvPr/>
        </p:nvGrpSpPr>
        <p:grpSpPr>
          <a:xfrm rot="-983565">
            <a:off x="5299952" y="1440609"/>
            <a:ext cx="822474" cy="418006"/>
            <a:chOff x="1786971" y="4942919"/>
            <a:chExt cx="2041500" cy="1037553"/>
          </a:xfrm>
        </p:grpSpPr>
        <p:sp>
          <p:nvSpPr>
            <p:cNvPr id="217" name="Google Shape;217;g278beb8f207_0_1152"/>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8" name="Google Shape;218;g278beb8f207_0_1152"/>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9" name="Google Shape;219;g278beb8f207_0_1152"/>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20" name="Google Shape;220;g278beb8f207_0_1152"/>
            <p:cNvGrpSpPr/>
            <p:nvPr/>
          </p:nvGrpSpPr>
          <p:grpSpPr>
            <a:xfrm>
              <a:off x="2260715" y="5043928"/>
              <a:ext cx="1107466" cy="187777"/>
              <a:chOff x="7963057" y="2433000"/>
              <a:chExt cx="2294315" cy="371763"/>
            </a:xfrm>
          </p:grpSpPr>
          <p:grpSp>
            <p:nvGrpSpPr>
              <p:cNvPr id="221" name="Google Shape;221;g278beb8f207_0_1152"/>
              <p:cNvGrpSpPr/>
              <p:nvPr/>
            </p:nvGrpSpPr>
            <p:grpSpPr>
              <a:xfrm>
                <a:off x="7963057" y="2433000"/>
                <a:ext cx="344422" cy="371763"/>
                <a:chOff x="6383215" y="2833551"/>
                <a:chExt cx="240300" cy="371763"/>
              </a:xfrm>
            </p:grpSpPr>
            <p:sp>
              <p:nvSpPr>
                <p:cNvPr id="222" name="Google Shape;222;g278beb8f207_0_1152"/>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3" name="Google Shape;223;g278beb8f207_0_1152"/>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4" name="Google Shape;224;g278beb8f207_0_1152"/>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25" name="Google Shape;225;g278beb8f207_0_1152"/>
              <p:cNvGrpSpPr/>
              <p:nvPr/>
            </p:nvGrpSpPr>
            <p:grpSpPr>
              <a:xfrm>
                <a:off x="8933241" y="2433000"/>
                <a:ext cx="344422" cy="371763"/>
                <a:chOff x="6383215" y="2833551"/>
                <a:chExt cx="240300" cy="371763"/>
              </a:xfrm>
            </p:grpSpPr>
            <p:sp>
              <p:nvSpPr>
                <p:cNvPr id="226" name="Google Shape;226;g278beb8f207_0_1152"/>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7" name="Google Shape;227;g278beb8f207_0_1152"/>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8" name="Google Shape;228;g278beb8f207_0_1152"/>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29" name="Google Shape;229;g278beb8f207_0_1152"/>
              <p:cNvGrpSpPr/>
              <p:nvPr/>
            </p:nvGrpSpPr>
            <p:grpSpPr>
              <a:xfrm>
                <a:off x="9912950" y="2433000"/>
                <a:ext cx="344422" cy="371763"/>
                <a:chOff x="6383215" y="2833551"/>
                <a:chExt cx="240300" cy="371763"/>
              </a:xfrm>
            </p:grpSpPr>
            <p:sp>
              <p:nvSpPr>
                <p:cNvPr id="230" name="Google Shape;230;g278beb8f207_0_1152"/>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1" name="Google Shape;231;g278beb8f207_0_1152"/>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2" name="Google Shape;232;g278beb8f207_0_1152"/>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233" name="Google Shape;233;g278beb8f207_0_1152"/>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4" name="Google Shape;234;g278beb8f207_0_1152"/>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5" name="Google Shape;235;g278beb8f207_0_1152"/>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6" name="Google Shape;236;g278beb8f207_0_1152"/>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37" name="Google Shape;237;g278beb8f207_0_1152"/>
            <p:cNvGrpSpPr/>
            <p:nvPr/>
          </p:nvGrpSpPr>
          <p:grpSpPr>
            <a:xfrm>
              <a:off x="1962405" y="5271505"/>
              <a:ext cx="302276" cy="682699"/>
              <a:chOff x="7384246" y="2899703"/>
              <a:chExt cx="626220" cy="1351612"/>
            </a:xfrm>
          </p:grpSpPr>
          <p:sp>
            <p:nvSpPr>
              <p:cNvPr id="238" name="Google Shape;238;g278beb8f207_0_1152"/>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9" name="Google Shape;239;g278beb8f207_0_1152"/>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0" name="Google Shape;240;g278beb8f207_0_1152"/>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1" name="Google Shape;241;g278beb8f207_0_1152"/>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2" name="Google Shape;242;g278beb8f207_0_1152"/>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3" name="Google Shape;243;g278beb8f207_0_1152"/>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4" name="Google Shape;244;g278beb8f207_0_1152"/>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5" name="Google Shape;245;g278beb8f207_0_1152"/>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6" name="Google Shape;246;g278beb8f207_0_1152"/>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7" name="Google Shape;247;g278beb8f207_0_1152"/>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8" name="Google Shape;248;g278beb8f207_0_1152"/>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49" name="Google Shape;249;g278beb8f207_0_1152"/>
            <p:cNvGrpSpPr/>
            <p:nvPr/>
          </p:nvGrpSpPr>
          <p:grpSpPr>
            <a:xfrm>
              <a:off x="2430442" y="5271505"/>
              <a:ext cx="302276" cy="682699"/>
              <a:chOff x="7384246" y="2899703"/>
              <a:chExt cx="626220" cy="1351612"/>
            </a:xfrm>
          </p:grpSpPr>
          <p:sp>
            <p:nvSpPr>
              <p:cNvPr id="250" name="Google Shape;250;g278beb8f207_0_1152"/>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1" name="Google Shape;251;g278beb8f207_0_1152"/>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2" name="Google Shape;252;g278beb8f207_0_1152"/>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3" name="Google Shape;253;g278beb8f207_0_1152"/>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4" name="Google Shape;254;g278beb8f207_0_1152"/>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5" name="Google Shape;255;g278beb8f207_0_1152"/>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6" name="Google Shape;256;g278beb8f207_0_1152"/>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7" name="Google Shape;257;g278beb8f207_0_1152"/>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8" name="Google Shape;258;g278beb8f207_0_1152"/>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9" name="Google Shape;259;g278beb8f207_0_1152"/>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0" name="Google Shape;260;g278beb8f207_0_1152"/>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61" name="Google Shape;261;g278beb8f207_0_1152"/>
            <p:cNvGrpSpPr/>
            <p:nvPr/>
          </p:nvGrpSpPr>
          <p:grpSpPr>
            <a:xfrm>
              <a:off x="2898480" y="5271505"/>
              <a:ext cx="302276" cy="682699"/>
              <a:chOff x="7384246" y="2899703"/>
              <a:chExt cx="626220" cy="1351612"/>
            </a:xfrm>
          </p:grpSpPr>
          <p:sp>
            <p:nvSpPr>
              <p:cNvPr id="262" name="Google Shape;262;g278beb8f207_0_1152"/>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3" name="Google Shape;263;g278beb8f207_0_1152"/>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4" name="Google Shape;264;g278beb8f207_0_1152"/>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5" name="Google Shape;265;g278beb8f207_0_1152"/>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6" name="Google Shape;266;g278beb8f207_0_1152"/>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7" name="Google Shape;267;g278beb8f207_0_1152"/>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8" name="Google Shape;268;g278beb8f207_0_1152"/>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9" name="Google Shape;269;g278beb8f207_0_1152"/>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0" name="Google Shape;270;g278beb8f207_0_1152"/>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1" name="Google Shape;271;g278beb8f207_0_1152"/>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2" name="Google Shape;272;g278beb8f207_0_1152"/>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73" name="Google Shape;273;g278beb8f207_0_1152"/>
            <p:cNvGrpSpPr/>
            <p:nvPr/>
          </p:nvGrpSpPr>
          <p:grpSpPr>
            <a:xfrm>
              <a:off x="3366518" y="5271505"/>
              <a:ext cx="302276" cy="682699"/>
              <a:chOff x="7384246" y="2899703"/>
              <a:chExt cx="626220" cy="1351612"/>
            </a:xfrm>
          </p:grpSpPr>
          <p:sp>
            <p:nvSpPr>
              <p:cNvPr id="274" name="Google Shape;274;g278beb8f207_0_1152"/>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5" name="Google Shape;275;g278beb8f207_0_1152"/>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6" name="Google Shape;276;g278beb8f207_0_1152"/>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7" name="Google Shape;277;g278beb8f207_0_1152"/>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8" name="Google Shape;278;g278beb8f207_0_1152"/>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9" name="Google Shape;279;g278beb8f207_0_1152"/>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0" name="Google Shape;280;g278beb8f207_0_1152"/>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1" name="Google Shape;281;g278beb8f207_0_1152"/>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2" name="Google Shape;282;g278beb8f207_0_1152"/>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3" name="Google Shape;283;g278beb8f207_0_1152"/>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4" name="Google Shape;284;g278beb8f207_0_1152"/>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285" name="Google Shape;285;g278beb8f207_0_1152"/>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286" name="Google Shape;286;g278beb8f207_0_1152"/>
          <p:cNvGrpSpPr/>
          <p:nvPr/>
        </p:nvGrpSpPr>
        <p:grpSpPr>
          <a:xfrm>
            <a:off x="4658166" y="1417975"/>
            <a:ext cx="450448" cy="450448"/>
            <a:chOff x="4266660" y="45289"/>
            <a:chExt cx="768290" cy="768290"/>
          </a:xfrm>
        </p:grpSpPr>
        <p:sp>
          <p:nvSpPr>
            <p:cNvPr id="287" name="Google Shape;287;g278beb8f207_0_1152"/>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88" name="Google Shape;288;g278beb8f207_0_1152"/>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89" name="Google Shape;289;g278beb8f207_0_1152"/>
          <p:cNvGrpSpPr/>
          <p:nvPr/>
        </p:nvGrpSpPr>
        <p:grpSpPr>
          <a:xfrm>
            <a:off x="-4825" y="4066342"/>
            <a:ext cx="12305947" cy="2792619"/>
            <a:chOff x="5766" y="3861713"/>
            <a:chExt cx="12277708" cy="3027886"/>
          </a:xfrm>
        </p:grpSpPr>
        <p:sp>
          <p:nvSpPr>
            <p:cNvPr id="290" name="Google Shape;290;g278beb8f207_0_1152"/>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91" name="Google Shape;291;g278beb8f207_0_1152"/>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292" name="Google Shape;292;g278beb8f207_0_1152"/>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293" name="Google Shape;293;g278beb8f207_0_1152"/>
          <p:cNvGrpSpPr/>
          <p:nvPr/>
        </p:nvGrpSpPr>
        <p:grpSpPr>
          <a:xfrm>
            <a:off x="-4825" y="4066338"/>
            <a:ext cx="12211532" cy="2748484"/>
            <a:chOff x="-3146" y="3803882"/>
            <a:chExt cx="12192025" cy="3041032"/>
          </a:xfrm>
        </p:grpSpPr>
        <p:sp>
          <p:nvSpPr>
            <p:cNvPr id="294" name="Google Shape;294;g278beb8f207_0_1152"/>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95" name="Google Shape;295;g278beb8f207_0_1152"/>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296" name="Google Shape;296;g278beb8f207_0_1152"/>
            <p:cNvGrpSpPr/>
            <p:nvPr/>
          </p:nvGrpSpPr>
          <p:grpSpPr>
            <a:xfrm>
              <a:off x="-3121" y="3803882"/>
              <a:ext cx="12192000" cy="3041032"/>
              <a:chOff x="-4876" y="1514485"/>
              <a:chExt cx="12192000" cy="3829050"/>
            </a:xfrm>
          </p:grpSpPr>
          <p:sp>
            <p:nvSpPr>
              <p:cNvPr id="297" name="Google Shape;297;g278beb8f207_0_1152"/>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98" name="Google Shape;298;g278beb8f207_0_1152"/>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99" name="Google Shape;299;g278beb8f207_0_1152"/>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0" name="Google Shape;300;g278beb8f207_0_1152"/>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301" name="Google Shape;301;g278beb8f207_0_1152"/>
          <p:cNvGrpSpPr/>
          <p:nvPr/>
        </p:nvGrpSpPr>
        <p:grpSpPr>
          <a:xfrm>
            <a:off x="-4825" y="4176235"/>
            <a:ext cx="12208784" cy="2541495"/>
            <a:chOff x="-3146" y="3925479"/>
            <a:chExt cx="12189281" cy="2812010"/>
          </a:xfrm>
        </p:grpSpPr>
        <p:sp>
          <p:nvSpPr>
            <p:cNvPr id="302" name="Google Shape;302;g278beb8f207_0_1152"/>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3" name="Google Shape;303;g278beb8f207_0_1152"/>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304" name="Google Shape;304;g278beb8f207_0_1152"/>
          <p:cNvSpPr/>
          <p:nvPr/>
        </p:nvSpPr>
        <p:spPr>
          <a:xfrm rot="-516335">
            <a:off x="6514255" y="4657330"/>
            <a:ext cx="5782166" cy="470160"/>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5" name="Google Shape;305;g278beb8f207_0_1152"/>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278beb8f207_0_1152"/>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307" name="Google Shape;307;g278beb8f207_0_1152"/>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08" name="Google Shape;308;g278beb8f207_0_1152"/>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orange)">
  <p:cSld name="CUSTOM_2_1">
    <p:spTree>
      <p:nvGrpSpPr>
        <p:cNvPr id="309" name="Shape 309"/>
        <p:cNvGrpSpPr/>
        <p:nvPr/>
      </p:nvGrpSpPr>
      <p:grpSpPr>
        <a:xfrm>
          <a:off x="0" y="0"/>
          <a:ext cx="0" cy="0"/>
          <a:chOff x="0" y="0"/>
          <a:chExt cx="0" cy="0"/>
        </a:xfrm>
      </p:grpSpPr>
      <p:pic>
        <p:nvPicPr>
          <p:cNvPr id="310" name="Google Shape;310;g278beb8f207_0_1274"/>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311" name="Google Shape;311;g278beb8f207_0_1274"/>
          <p:cNvGrpSpPr/>
          <p:nvPr/>
        </p:nvGrpSpPr>
        <p:grpSpPr>
          <a:xfrm>
            <a:off x="4959907" y="1723773"/>
            <a:ext cx="2219185" cy="2219185"/>
            <a:chOff x="4547049" y="1897856"/>
            <a:chExt cx="3072813" cy="3072813"/>
          </a:xfrm>
        </p:grpSpPr>
        <p:sp>
          <p:nvSpPr>
            <p:cNvPr id="312" name="Google Shape;312;g278beb8f207_0_1274"/>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13" name="Google Shape;313;g278beb8f207_0_1274"/>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314" name="Google Shape;314;g278beb8f207_0_1274"/>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15" name="Google Shape;315;g278beb8f207_0_1274"/>
          <p:cNvGrpSpPr/>
          <p:nvPr/>
        </p:nvGrpSpPr>
        <p:grpSpPr>
          <a:xfrm rot="1052113">
            <a:off x="7017464" y="2078607"/>
            <a:ext cx="1338449" cy="1227359"/>
            <a:chOff x="5655092" y="376887"/>
            <a:chExt cx="4490688" cy="4117967"/>
          </a:xfrm>
        </p:grpSpPr>
        <p:sp>
          <p:nvSpPr>
            <p:cNvPr id="316" name="Google Shape;316;g278beb8f207_0_1274"/>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17" name="Google Shape;317;g278beb8f207_0_1274"/>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18" name="Google Shape;318;g278beb8f207_0_1274"/>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19" name="Google Shape;319;g278beb8f207_0_1274"/>
          <p:cNvGrpSpPr/>
          <p:nvPr/>
        </p:nvGrpSpPr>
        <p:grpSpPr>
          <a:xfrm rot="1151416">
            <a:off x="6155191" y="1329190"/>
            <a:ext cx="811247" cy="566598"/>
            <a:chOff x="5679779" y="1344420"/>
            <a:chExt cx="994635" cy="694682"/>
          </a:xfrm>
        </p:grpSpPr>
        <p:sp>
          <p:nvSpPr>
            <p:cNvPr id="320" name="Google Shape;320;g278beb8f207_0_1274"/>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1" name="Google Shape;321;g278beb8f207_0_1274"/>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2" name="Google Shape;322;g278beb8f207_0_1274"/>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3" name="Google Shape;323;g278beb8f207_0_1274"/>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24" name="Google Shape;324;g278beb8f207_0_1274"/>
          <p:cNvGrpSpPr/>
          <p:nvPr/>
        </p:nvGrpSpPr>
        <p:grpSpPr>
          <a:xfrm rot="2779331">
            <a:off x="6882944" y="1481641"/>
            <a:ext cx="612529" cy="807468"/>
            <a:chOff x="5733156" y="4148510"/>
            <a:chExt cx="1306406" cy="1722173"/>
          </a:xfrm>
        </p:grpSpPr>
        <p:grpSp>
          <p:nvGrpSpPr>
            <p:cNvPr id="325" name="Google Shape;325;g278beb8f207_0_1274"/>
            <p:cNvGrpSpPr/>
            <p:nvPr/>
          </p:nvGrpSpPr>
          <p:grpSpPr>
            <a:xfrm>
              <a:off x="5733156" y="4148510"/>
              <a:ext cx="1306406" cy="1722173"/>
              <a:chOff x="2445111" y="599435"/>
              <a:chExt cx="5312752" cy="7003551"/>
            </a:xfrm>
          </p:grpSpPr>
          <p:sp>
            <p:nvSpPr>
              <p:cNvPr id="326" name="Google Shape;326;g278beb8f207_0_127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7" name="Google Shape;327;g278beb8f207_0_1274"/>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8" name="Google Shape;328;g278beb8f207_0_127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29" name="Google Shape;329;g278beb8f207_0_1274"/>
            <p:cNvGrpSpPr/>
            <p:nvPr/>
          </p:nvGrpSpPr>
          <p:grpSpPr>
            <a:xfrm>
              <a:off x="5960873" y="4970715"/>
              <a:ext cx="821180" cy="845659"/>
              <a:chOff x="954383" y="599435"/>
              <a:chExt cx="6803480" cy="7006287"/>
            </a:xfrm>
          </p:grpSpPr>
          <p:sp>
            <p:nvSpPr>
              <p:cNvPr id="330" name="Google Shape;330;g278beb8f207_0_127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1" name="Google Shape;331;g278beb8f207_0_1274"/>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2" name="Google Shape;332;g278beb8f207_0_127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333" name="Google Shape;333;g278beb8f207_0_1274"/>
          <p:cNvGrpSpPr/>
          <p:nvPr/>
        </p:nvGrpSpPr>
        <p:grpSpPr>
          <a:xfrm rot="-3294482">
            <a:off x="4593994" y="2077209"/>
            <a:ext cx="888937" cy="318131"/>
            <a:chOff x="2751274" y="4274125"/>
            <a:chExt cx="1502180" cy="537597"/>
          </a:xfrm>
        </p:grpSpPr>
        <p:sp>
          <p:nvSpPr>
            <p:cNvPr id="334" name="Google Shape;334;g278beb8f207_0_1274"/>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5" name="Google Shape;335;g278beb8f207_0_1274"/>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6" name="Google Shape;336;g278beb8f207_0_1274"/>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7" name="Google Shape;337;g278beb8f207_0_1274"/>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38" name="Google Shape;338;g278beb8f207_0_1274"/>
          <p:cNvGrpSpPr/>
          <p:nvPr/>
        </p:nvGrpSpPr>
        <p:grpSpPr>
          <a:xfrm rot="-983565">
            <a:off x="5299952" y="1440609"/>
            <a:ext cx="822474" cy="418006"/>
            <a:chOff x="1786971" y="4942919"/>
            <a:chExt cx="2041500" cy="1037553"/>
          </a:xfrm>
        </p:grpSpPr>
        <p:sp>
          <p:nvSpPr>
            <p:cNvPr id="339" name="Google Shape;339;g278beb8f207_0_1274"/>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40" name="Google Shape;340;g278beb8f207_0_1274"/>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41" name="Google Shape;341;g278beb8f207_0_1274"/>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42" name="Google Shape;342;g278beb8f207_0_1274"/>
            <p:cNvGrpSpPr/>
            <p:nvPr/>
          </p:nvGrpSpPr>
          <p:grpSpPr>
            <a:xfrm>
              <a:off x="2260715" y="5043928"/>
              <a:ext cx="1107466" cy="187777"/>
              <a:chOff x="7963057" y="2433000"/>
              <a:chExt cx="2294315" cy="371763"/>
            </a:xfrm>
          </p:grpSpPr>
          <p:grpSp>
            <p:nvGrpSpPr>
              <p:cNvPr id="343" name="Google Shape;343;g278beb8f207_0_1274"/>
              <p:cNvGrpSpPr/>
              <p:nvPr/>
            </p:nvGrpSpPr>
            <p:grpSpPr>
              <a:xfrm>
                <a:off x="7963057" y="2433000"/>
                <a:ext cx="344422" cy="371763"/>
                <a:chOff x="6383215" y="2833551"/>
                <a:chExt cx="240300" cy="371763"/>
              </a:xfrm>
            </p:grpSpPr>
            <p:sp>
              <p:nvSpPr>
                <p:cNvPr id="344" name="Google Shape;344;g278beb8f207_0_127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45" name="Google Shape;345;g278beb8f207_0_127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46" name="Google Shape;346;g278beb8f207_0_1274"/>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347" name="Google Shape;347;g278beb8f207_0_1274"/>
              <p:cNvGrpSpPr/>
              <p:nvPr/>
            </p:nvGrpSpPr>
            <p:grpSpPr>
              <a:xfrm>
                <a:off x="8933241" y="2433000"/>
                <a:ext cx="344422" cy="371763"/>
                <a:chOff x="6383215" y="2833551"/>
                <a:chExt cx="240300" cy="371763"/>
              </a:xfrm>
            </p:grpSpPr>
            <p:sp>
              <p:nvSpPr>
                <p:cNvPr id="348" name="Google Shape;348;g278beb8f207_0_127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49" name="Google Shape;349;g278beb8f207_0_127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0" name="Google Shape;350;g278beb8f207_0_1274"/>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351" name="Google Shape;351;g278beb8f207_0_1274"/>
              <p:cNvGrpSpPr/>
              <p:nvPr/>
            </p:nvGrpSpPr>
            <p:grpSpPr>
              <a:xfrm>
                <a:off x="9912950" y="2433000"/>
                <a:ext cx="344422" cy="371763"/>
                <a:chOff x="6383215" y="2833551"/>
                <a:chExt cx="240300" cy="371763"/>
              </a:xfrm>
            </p:grpSpPr>
            <p:sp>
              <p:nvSpPr>
                <p:cNvPr id="352" name="Google Shape;352;g278beb8f207_0_127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3" name="Google Shape;353;g278beb8f207_0_127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4" name="Google Shape;354;g278beb8f207_0_1274"/>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355" name="Google Shape;355;g278beb8f207_0_1274"/>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6" name="Google Shape;356;g278beb8f207_0_1274"/>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7" name="Google Shape;357;g278beb8f207_0_1274"/>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8" name="Google Shape;358;g278beb8f207_0_1274"/>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59" name="Google Shape;359;g278beb8f207_0_1274"/>
            <p:cNvGrpSpPr/>
            <p:nvPr/>
          </p:nvGrpSpPr>
          <p:grpSpPr>
            <a:xfrm>
              <a:off x="1962405" y="5271505"/>
              <a:ext cx="302276" cy="682699"/>
              <a:chOff x="7384246" y="2899703"/>
              <a:chExt cx="626220" cy="1351612"/>
            </a:xfrm>
          </p:grpSpPr>
          <p:sp>
            <p:nvSpPr>
              <p:cNvPr id="360" name="Google Shape;360;g278beb8f207_0_127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1" name="Google Shape;361;g278beb8f207_0_127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2" name="Google Shape;362;g278beb8f207_0_127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3" name="Google Shape;363;g278beb8f207_0_127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4" name="Google Shape;364;g278beb8f207_0_127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5" name="Google Shape;365;g278beb8f207_0_127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6" name="Google Shape;366;g278beb8f207_0_127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7" name="Google Shape;367;g278beb8f207_0_127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8" name="Google Shape;368;g278beb8f207_0_127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9" name="Google Shape;369;g278beb8f207_0_127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0" name="Google Shape;370;g278beb8f207_0_127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371" name="Google Shape;371;g278beb8f207_0_1274"/>
            <p:cNvGrpSpPr/>
            <p:nvPr/>
          </p:nvGrpSpPr>
          <p:grpSpPr>
            <a:xfrm>
              <a:off x="2430442" y="5271505"/>
              <a:ext cx="302276" cy="682699"/>
              <a:chOff x="7384246" y="2899703"/>
              <a:chExt cx="626220" cy="1351612"/>
            </a:xfrm>
          </p:grpSpPr>
          <p:sp>
            <p:nvSpPr>
              <p:cNvPr id="372" name="Google Shape;372;g278beb8f207_0_127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3" name="Google Shape;373;g278beb8f207_0_127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4" name="Google Shape;374;g278beb8f207_0_127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5" name="Google Shape;375;g278beb8f207_0_127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6" name="Google Shape;376;g278beb8f207_0_127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7" name="Google Shape;377;g278beb8f207_0_127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8" name="Google Shape;378;g278beb8f207_0_127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79" name="Google Shape;379;g278beb8f207_0_127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0" name="Google Shape;380;g278beb8f207_0_127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1" name="Google Shape;381;g278beb8f207_0_127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2" name="Google Shape;382;g278beb8f207_0_127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383" name="Google Shape;383;g278beb8f207_0_1274"/>
            <p:cNvGrpSpPr/>
            <p:nvPr/>
          </p:nvGrpSpPr>
          <p:grpSpPr>
            <a:xfrm>
              <a:off x="2898480" y="5271505"/>
              <a:ext cx="302276" cy="682699"/>
              <a:chOff x="7384246" y="2899703"/>
              <a:chExt cx="626220" cy="1351612"/>
            </a:xfrm>
          </p:grpSpPr>
          <p:sp>
            <p:nvSpPr>
              <p:cNvPr id="384" name="Google Shape;384;g278beb8f207_0_127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5" name="Google Shape;385;g278beb8f207_0_127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6" name="Google Shape;386;g278beb8f207_0_127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7" name="Google Shape;387;g278beb8f207_0_127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8" name="Google Shape;388;g278beb8f207_0_127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9" name="Google Shape;389;g278beb8f207_0_127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0" name="Google Shape;390;g278beb8f207_0_127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1" name="Google Shape;391;g278beb8f207_0_127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2" name="Google Shape;392;g278beb8f207_0_127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3" name="Google Shape;393;g278beb8f207_0_127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4" name="Google Shape;394;g278beb8f207_0_127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395" name="Google Shape;395;g278beb8f207_0_1274"/>
            <p:cNvGrpSpPr/>
            <p:nvPr/>
          </p:nvGrpSpPr>
          <p:grpSpPr>
            <a:xfrm>
              <a:off x="3366518" y="5271505"/>
              <a:ext cx="302276" cy="682699"/>
              <a:chOff x="7384246" y="2899703"/>
              <a:chExt cx="626220" cy="1351612"/>
            </a:xfrm>
          </p:grpSpPr>
          <p:sp>
            <p:nvSpPr>
              <p:cNvPr id="396" name="Google Shape;396;g278beb8f207_0_127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7" name="Google Shape;397;g278beb8f207_0_127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8" name="Google Shape;398;g278beb8f207_0_127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9" name="Google Shape;399;g278beb8f207_0_127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0" name="Google Shape;400;g278beb8f207_0_127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1" name="Google Shape;401;g278beb8f207_0_127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2" name="Google Shape;402;g278beb8f207_0_127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3" name="Google Shape;403;g278beb8f207_0_127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4" name="Google Shape;404;g278beb8f207_0_127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5" name="Google Shape;405;g278beb8f207_0_127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6" name="Google Shape;406;g278beb8f207_0_127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407" name="Google Shape;407;g278beb8f207_0_1274"/>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408" name="Google Shape;408;g278beb8f207_0_1274"/>
          <p:cNvGrpSpPr/>
          <p:nvPr/>
        </p:nvGrpSpPr>
        <p:grpSpPr>
          <a:xfrm>
            <a:off x="4658166" y="1417975"/>
            <a:ext cx="450448" cy="450448"/>
            <a:chOff x="4266660" y="45289"/>
            <a:chExt cx="768290" cy="768290"/>
          </a:xfrm>
        </p:grpSpPr>
        <p:sp>
          <p:nvSpPr>
            <p:cNvPr id="409" name="Google Shape;409;g278beb8f207_0_1274"/>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10" name="Google Shape;410;g278beb8f207_0_1274"/>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11" name="Google Shape;411;g278beb8f207_0_1274"/>
          <p:cNvGrpSpPr/>
          <p:nvPr/>
        </p:nvGrpSpPr>
        <p:grpSpPr>
          <a:xfrm>
            <a:off x="-4825" y="4142550"/>
            <a:ext cx="12305947" cy="2747667"/>
            <a:chOff x="5766" y="3861721"/>
            <a:chExt cx="12277708" cy="2979147"/>
          </a:xfrm>
        </p:grpSpPr>
        <p:sp>
          <p:nvSpPr>
            <p:cNvPr id="412" name="Google Shape;412;g278beb8f207_0_1274"/>
            <p:cNvSpPr/>
            <p:nvPr/>
          </p:nvSpPr>
          <p:spPr>
            <a:xfrm>
              <a:off x="5766" y="3861721"/>
              <a:ext cx="12179578" cy="2979147"/>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FCD79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13" name="Google Shape;413;g278beb8f207_0_1274"/>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E5C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414" name="Google Shape;414;g278beb8f207_0_1274"/>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415" name="Google Shape;415;g278beb8f207_0_1274"/>
          <p:cNvGrpSpPr/>
          <p:nvPr/>
        </p:nvGrpSpPr>
        <p:grpSpPr>
          <a:xfrm>
            <a:off x="-4825" y="4066338"/>
            <a:ext cx="12211532" cy="2748484"/>
            <a:chOff x="-3146" y="3803882"/>
            <a:chExt cx="12192025" cy="3041032"/>
          </a:xfrm>
        </p:grpSpPr>
        <p:sp>
          <p:nvSpPr>
            <p:cNvPr id="416" name="Google Shape;416;g278beb8f207_0_127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AA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17" name="Google Shape;417;g278beb8f207_0_127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D79D">
                <a:alpha val="5882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418" name="Google Shape;418;g278beb8f207_0_1274"/>
            <p:cNvGrpSpPr/>
            <p:nvPr/>
          </p:nvGrpSpPr>
          <p:grpSpPr>
            <a:xfrm>
              <a:off x="-3121" y="3803882"/>
              <a:ext cx="12192000" cy="3041032"/>
              <a:chOff x="-4876" y="1514485"/>
              <a:chExt cx="12192000" cy="3829050"/>
            </a:xfrm>
          </p:grpSpPr>
          <p:sp>
            <p:nvSpPr>
              <p:cNvPr id="419" name="Google Shape;419;g278beb8f207_0_1274"/>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F6AB38">
                  <a:alpha val="50588"/>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20" name="Google Shape;420;g278beb8f207_0_1274"/>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FCD79D">
                  <a:alpha val="5882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21" name="Google Shape;421;g278beb8f207_0_1274"/>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F4A3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22" name="Google Shape;422;g278beb8f207_0_1274"/>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FAC4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423" name="Google Shape;423;g278beb8f207_0_1274"/>
          <p:cNvGrpSpPr/>
          <p:nvPr/>
        </p:nvGrpSpPr>
        <p:grpSpPr>
          <a:xfrm>
            <a:off x="-4825" y="4176236"/>
            <a:ext cx="12208784" cy="2617695"/>
            <a:chOff x="-3146" y="3841168"/>
            <a:chExt cx="12189281" cy="2896321"/>
          </a:xfrm>
        </p:grpSpPr>
        <p:sp>
          <p:nvSpPr>
            <p:cNvPr id="424" name="Google Shape;424;g278beb8f207_0_1274"/>
            <p:cNvSpPr/>
            <p:nvPr/>
          </p:nvSpPr>
          <p:spPr>
            <a:xfrm>
              <a:off x="-3146" y="3841168"/>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9E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25" name="Google Shape;425;g278beb8f207_0_127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6AB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426" name="Google Shape;426;g278beb8f207_0_1274"/>
          <p:cNvSpPr/>
          <p:nvPr/>
        </p:nvSpPr>
        <p:spPr>
          <a:xfrm rot="-516335">
            <a:off x="6514255" y="4682967"/>
            <a:ext cx="5782166" cy="470160"/>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F9E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27" name="Google Shape;427;g278beb8f207_0_1274"/>
          <p:cNvSpPr/>
          <p:nvPr/>
        </p:nvSpPr>
        <p:spPr>
          <a:xfrm>
            <a:off x="-9750" y="3943725"/>
            <a:ext cx="12211500" cy="29466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278beb8f207_0_1274"/>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429" name="Google Shape;429;g278beb8f207_0_1274"/>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430" name="Google Shape;430;g278beb8f207_0_1274"/>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slideLayout" Target="../slideLayouts/slideLayout56.xml"/><Relationship Id="rId25" Type="http://schemas.openxmlformats.org/officeDocument/2006/relationships/slideLayout" Target="../slideLayouts/slideLayout55.xml"/><Relationship Id="rId28" Type="http://schemas.openxmlformats.org/officeDocument/2006/relationships/slideLayout" Target="../slideLayouts/slideLayout58.xml"/><Relationship Id="rId27" Type="http://schemas.openxmlformats.org/officeDocument/2006/relationships/slideLayout" Target="../slideLayouts/slideLayout57.xml"/><Relationship Id="rId5" Type="http://schemas.openxmlformats.org/officeDocument/2006/relationships/slideLayout" Target="../slideLayouts/slideLayout35.xml"/><Relationship Id="rId6" Type="http://schemas.openxmlformats.org/officeDocument/2006/relationships/slideLayout" Target="../slideLayouts/slideLayout36.xml"/><Relationship Id="rId29" Type="http://schemas.openxmlformats.org/officeDocument/2006/relationships/theme" Target="../theme/theme2.xml"/><Relationship Id="rId7" Type="http://schemas.openxmlformats.org/officeDocument/2006/relationships/slideLayout" Target="../slideLayouts/slideLayout37.xml"/><Relationship Id="rId8" Type="http://schemas.openxmlformats.org/officeDocument/2006/relationships/slideLayout" Target="../slideLayouts/slideLayout38.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278beb8f207_0_97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278beb8f207_0_97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8" name="Google Shape;8;g278beb8f207_0_97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 name="Google Shape;9;g278beb8f207_0_97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0" name="Shape 560"/>
        <p:cNvGrpSpPr/>
        <p:nvPr/>
      </p:nvGrpSpPr>
      <p:grpSpPr>
        <a:xfrm>
          <a:off x="0" y="0"/>
          <a:ext cx="0" cy="0"/>
          <a:chOff x="0" y="0"/>
          <a:chExt cx="0" cy="0"/>
        </a:xfrm>
      </p:grpSpPr>
      <p:sp>
        <p:nvSpPr>
          <p:cNvPr id="561" name="Google Shape;561;g278beb8f207_0_505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2" name="Google Shape;562;g278beb8f207_0_505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563" name="Google Shape;563;g278beb8f207_0_505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564" name="Google Shape;564;g278beb8f207_0_505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4.jpg"/><Relationship Id="rId4" Type="http://schemas.openxmlformats.org/officeDocument/2006/relationships/image" Target="../media/image80.png"/><Relationship Id="rId5" Type="http://schemas.openxmlformats.org/officeDocument/2006/relationships/image" Target="../media/image49.png"/><Relationship Id="rId6" Type="http://schemas.openxmlformats.org/officeDocument/2006/relationships/image" Target="../media/image59.png"/><Relationship Id="rId7" Type="http://schemas.openxmlformats.org/officeDocument/2006/relationships/image" Target="../media/image6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4.png"/><Relationship Id="rId4" Type="http://schemas.openxmlformats.org/officeDocument/2006/relationships/image" Target="../media/image56.png"/><Relationship Id="rId5" Type="http://schemas.openxmlformats.org/officeDocument/2006/relationships/image" Target="../media/image59.png"/><Relationship Id="rId6" Type="http://schemas.openxmlformats.org/officeDocument/2006/relationships/image" Target="../media/image98.png"/><Relationship Id="rId7" Type="http://schemas.openxmlformats.org/officeDocument/2006/relationships/image" Target="../media/image7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81.png"/><Relationship Id="rId4" Type="http://schemas.openxmlformats.org/officeDocument/2006/relationships/image" Target="../media/image69.png"/><Relationship Id="rId5" Type="http://schemas.openxmlformats.org/officeDocument/2006/relationships/image" Target="../media/image8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81.png"/><Relationship Id="rId4" Type="http://schemas.openxmlformats.org/officeDocument/2006/relationships/image" Target="../media/image69.png"/><Relationship Id="rId5" Type="http://schemas.openxmlformats.org/officeDocument/2006/relationships/image" Target="../media/image8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xml"/><Relationship Id="rId3" Type="http://schemas.openxmlformats.org/officeDocument/2006/relationships/image" Target="../media/image76.png"/><Relationship Id="rId4" Type="http://schemas.openxmlformats.org/officeDocument/2006/relationships/image" Target="../media/image83.png"/><Relationship Id="rId5" Type="http://schemas.openxmlformats.org/officeDocument/2006/relationships/image" Target="../media/image49.png"/><Relationship Id="rId6" Type="http://schemas.openxmlformats.org/officeDocument/2006/relationships/image" Target="../media/image78.png"/><Relationship Id="rId7" Type="http://schemas.openxmlformats.org/officeDocument/2006/relationships/image" Target="../media/image8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3.png"/><Relationship Id="rId4" Type="http://schemas.openxmlformats.org/officeDocument/2006/relationships/image" Target="../media/image9.png"/><Relationship Id="rId5" Type="http://schemas.openxmlformats.org/officeDocument/2006/relationships/image" Target="../media/image44.png"/><Relationship Id="rId6" Type="http://schemas.openxmlformats.org/officeDocument/2006/relationships/image" Target="../media/image4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46.png"/><Relationship Id="rId4" Type="http://schemas.openxmlformats.org/officeDocument/2006/relationships/image" Target="../media/image100.png"/><Relationship Id="rId5" Type="http://schemas.openxmlformats.org/officeDocument/2006/relationships/image" Target="../media/image89.png"/><Relationship Id="rId6" Type="http://schemas.openxmlformats.org/officeDocument/2006/relationships/image" Target="../media/image56.png"/><Relationship Id="rId7" Type="http://schemas.openxmlformats.org/officeDocument/2006/relationships/image" Target="../media/image96.png"/><Relationship Id="rId8" Type="http://schemas.openxmlformats.org/officeDocument/2006/relationships/image" Target="../media/image10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 Id="rId3" Type="http://schemas.openxmlformats.org/officeDocument/2006/relationships/image" Target="../media/image84.png"/><Relationship Id="rId4" Type="http://schemas.openxmlformats.org/officeDocument/2006/relationships/image" Target="../media/image58.png"/><Relationship Id="rId5" Type="http://schemas.openxmlformats.org/officeDocument/2006/relationships/image" Target="../media/image111.png"/><Relationship Id="rId6" Type="http://schemas.openxmlformats.org/officeDocument/2006/relationships/image" Target="../media/image86.png"/><Relationship Id="rId7" Type="http://schemas.openxmlformats.org/officeDocument/2006/relationships/image" Target="../media/image92.png"/><Relationship Id="rId8" Type="http://schemas.openxmlformats.org/officeDocument/2006/relationships/image" Target="../media/image9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8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86.png"/><Relationship Id="rId4" Type="http://schemas.openxmlformats.org/officeDocument/2006/relationships/image" Target="../media/image8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6.png"/><Relationship Id="rId4" Type="http://schemas.openxmlformats.org/officeDocument/2006/relationships/image" Target="../media/image98.png"/><Relationship Id="rId9" Type="http://schemas.openxmlformats.org/officeDocument/2006/relationships/image" Target="../media/image89.png"/><Relationship Id="rId5" Type="http://schemas.openxmlformats.org/officeDocument/2006/relationships/image" Target="../media/image104.png"/><Relationship Id="rId6" Type="http://schemas.openxmlformats.org/officeDocument/2006/relationships/image" Target="../media/image56.png"/><Relationship Id="rId7" Type="http://schemas.openxmlformats.org/officeDocument/2006/relationships/image" Target="../media/image100.png"/><Relationship Id="rId8" Type="http://schemas.openxmlformats.org/officeDocument/2006/relationships/image" Target="../media/image9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5.xml"/><Relationship Id="rId3" Type="http://schemas.openxmlformats.org/officeDocument/2006/relationships/image" Target="../media/image100.png"/><Relationship Id="rId4" Type="http://schemas.openxmlformats.org/officeDocument/2006/relationships/image" Target="../media/image89.png"/><Relationship Id="rId5" Type="http://schemas.openxmlformats.org/officeDocument/2006/relationships/image" Target="../media/image56.png"/><Relationship Id="rId6" Type="http://schemas.openxmlformats.org/officeDocument/2006/relationships/image" Target="../media/image103.png"/><Relationship Id="rId7" Type="http://schemas.openxmlformats.org/officeDocument/2006/relationships/image" Target="../media/image9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 Id="rId3" Type="http://schemas.openxmlformats.org/officeDocument/2006/relationships/comments" Target="../comments/comment3.xml"/><Relationship Id="rId4" Type="http://schemas.openxmlformats.org/officeDocument/2006/relationships/image" Target="../media/image98.png"/><Relationship Id="rId9" Type="http://schemas.openxmlformats.org/officeDocument/2006/relationships/image" Target="../media/image110.png"/><Relationship Id="rId5" Type="http://schemas.openxmlformats.org/officeDocument/2006/relationships/image" Target="../media/image93.png"/><Relationship Id="rId6" Type="http://schemas.openxmlformats.org/officeDocument/2006/relationships/image" Target="../media/image70.png"/><Relationship Id="rId7" Type="http://schemas.openxmlformats.org/officeDocument/2006/relationships/image" Target="../media/image56.png"/><Relationship Id="rId8" Type="http://schemas.openxmlformats.org/officeDocument/2006/relationships/image" Target="../media/image89.png"/><Relationship Id="rId11" Type="http://schemas.openxmlformats.org/officeDocument/2006/relationships/image" Target="../media/image105.png"/><Relationship Id="rId10" Type="http://schemas.openxmlformats.org/officeDocument/2006/relationships/image" Target="../media/image96.png"/><Relationship Id="rId12" Type="http://schemas.openxmlformats.org/officeDocument/2006/relationships/image" Target="../media/image10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 Id="rId3" Type="http://schemas.openxmlformats.org/officeDocument/2006/relationships/image" Target="../media/image1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drive.google.com/file/d/1TrS65ljMC4GqDW4hvCBnrILJntH5eHQ-/view?usp=sharing" TargetMode="External"/><Relationship Id="rId4" Type="http://schemas.openxmlformats.org/officeDocument/2006/relationships/hyperlink" Target="https://drive.google.com/file/d/1TrS65ljMC4GqDW4hvCBnrILJntH5eHQ-/view?usp=sharing" TargetMode="External"/><Relationship Id="rId5" Type="http://schemas.openxmlformats.org/officeDocument/2006/relationships/hyperlink" Target="https://drive.google.com/file/d/1TrS65ljMC4GqDW4hvCBnrILJntH5eHQ-/view?usp=sharing" TargetMode="External"/><Relationship Id="rId6" Type="http://schemas.openxmlformats.org/officeDocument/2006/relationships/hyperlink" Target="https://drive.google.com/file/d/1TrS65ljMC4GqDW4hvCBnrILJntH5eHQ-/view?usp=sharing" TargetMode="External"/><Relationship Id="rId7" Type="http://schemas.openxmlformats.org/officeDocument/2006/relationships/hyperlink" Target="https://drive.google.com/file/d/1TrS65ljMC4GqDW4hvCBnrILJntH5eHQ-/view?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0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1.xml"/><Relationship Id="rId3" Type="http://schemas.openxmlformats.org/officeDocument/2006/relationships/image" Target="../media/image107.png"/><Relationship Id="rId4" Type="http://schemas.openxmlformats.org/officeDocument/2006/relationships/image" Target="../media/image1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5.png"/><Relationship Id="rId4" Type="http://schemas.openxmlformats.org/officeDocument/2006/relationships/image" Target="../media/image63.png"/><Relationship Id="rId5" Type="http://schemas.openxmlformats.org/officeDocument/2006/relationships/image" Target="../media/image79.png"/><Relationship Id="rId6"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54.png"/><Relationship Id="rId4" Type="http://schemas.openxmlformats.org/officeDocument/2006/relationships/image" Target="../media/image56.png"/><Relationship Id="rId5"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77.png"/><Relationship Id="rId5" Type="http://schemas.openxmlformats.org/officeDocument/2006/relationships/image" Target="../media/image59.png"/><Relationship Id="rId6" Type="http://schemas.openxmlformats.org/officeDocument/2006/relationships/image" Target="../media/image73.png"/><Relationship Id="rId7" Type="http://schemas.openxmlformats.org/officeDocument/2006/relationships/image" Target="../media/image49.png"/><Relationship Id="rId8"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50.png"/><Relationship Id="rId4" Type="http://schemas.openxmlformats.org/officeDocument/2006/relationships/image" Target="../media/image64.png"/><Relationship Id="rId9" Type="http://schemas.openxmlformats.org/officeDocument/2006/relationships/image" Target="../media/image102.png"/><Relationship Id="rId5" Type="http://schemas.openxmlformats.org/officeDocument/2006/relationships/image" Target="../media/image72.png"/><Relationship Id="rId6" Type="http://schemas.openxmlformats.org/officeDocument/2006/relationships/image" Target="../media/image60.png"/><Relationship Id="rId7" Type="http://schemas.openxmlformats.org/officeDocument/2006/relationships/image" Target="../media/image66.png"/><Relationship Id="rId8" Type="http://schemas.openxmlformats.org/officeDocument/2006/relationships/image" Target="../media/image71.png"/><Relationship Id="rId11" Type="http://schemas.openxmlformats.org/officeDocument/2006/relationships/image" Target="../media/image67.png"/><Relationship Id="rId10" Type="http://schemas.openxmlformats.org/officeDocument/2006/relationships/image" Target="../media/image74.png"/><Relationship Id="rId1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comments" Target="../comments/comment2.xml"/><Relationship Id="rId4" Type="http://schemas.openxmlformats.org/officeDocument/2006/relationships/image" Target="../media/image106.png"/><Relationship Id="rId5" Type="http://schemas.openxmlformats.org/officeDocument/2006/relationships/image" Target="../media/image49.png"/><Relationship Id="rId6"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g278beb8f207_0_6148"/>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4000"/>
              <a:buNone/>
            </a:pPr>
            <a:r>
              <a:t/>
            </a:r>
            <a:endParaRPr/>
          </a:p>
          <a:p>
            <a:pPr indent="0" lvl="0" marL="0" rtl="0" algn="ctr">
              <a:lnSpc>
                <a:spcPct val="90000"/>
              </a:lnSpc>
              <a:spcBef>
                <a:spcPts val="1000"/>
              </a:spcBef>
              <a:spcAft>
                <a:spcPts val="0"/>
              </a:spcAft>
              <a:buSzPts val="4000"/>
              <a:buNone/>
            </a:pPr>
            <a:r>
              <a:rPr lang="fr-FR"/>
              <a:t>Calcolo delle emissioni di CO2</a:t>
            </a:r>
            <a:endParaRPr/>
          </a:p>
          <a:p>
            <a:pPr indent="0" lvl="0" marL="0" rtl="0" algn="ctr">
              <a:lnSpc>
                <a:spcPct val="90000"/>
              </a:lnSpc>
              <a:spcBef>
                <a:spcPts val="1000"/>
              </a:spcBef>
              <a:spcAft>
                <a:spcPts val="0"/>
              </a:spcAft>
              <a:buSzPts val="4000"/>
              <a:buNone/>
            </a:pPr>
            <a:r>
              <a:t/>
            </a:r>
            <a:endParaRPr/>
          </a:p>
        </p:txBody>
      </p:sp>
      <p:pic>
        <p:nvPicPr>
          <p:cNvPr id="1101" name="Google Shape;1101;g278beb8f207_0_6148"/>
          <p:cNvPicPr preferRelativeResize="0"/>
          <p:nvPr/>
        </p:nvPicPr>
        <p:blipFill rotWithShape="1">
          <a:blip r:embed="rId3">
            <a:alphaModFix/>
          </a:blip>
          <a:srcRect b="0" l="0" r="0" t="0"/>
          <a:stretch/>
        </p:blipFill>
        <p:spPr>
          <a:xfrm>
            <a:off x="4425644" y="5239227"/>
            <a:ext cx="760403" cy="761233"/>
          </a:xfrm>
          <a:prstGeom prst="rect">
            <a:avLst/>
          </a:prstGeom>
          <a:noFill/>
          <a:ln>
            <a:noFill/>
          </a:ln>
        </p:spPr>
      </p:pic>
      <p:sp>
        <p:nvSpPr>
          <p:cNvPr id="1102" name="Google Shape;1102;g278beb8f207_0_6148"/>
          <p:cNvSpPr txBox="1"/>
          <p:nvPr>
            <p:ph idx="1" type="subTitle"/>
          </p:nvPr>
        </p:nvSpPr>
        <p:spPr>
          <a:xfrm>
            <a:off x="-50" y="4786338"/>
            <a:ext cx="12211500" cy="1214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800"/>
              <a:buNone/>
            </a:pPr>
            <a:r>
              <a:t/>
            </a:r>
            <a:endParaRPr/>
          </a:p>
          <a:p>
            <a:pPr indent="0" lvl="0" marL="0" rtl="0" algn="ctr">
              <a:lnSpc>
                <a:spcPct val="90000"/>
              </a:lnSpc>
              <a:spcBef>
                <a:spcPts val="1000"/>
              </a:spcBef>
              <a:spcAft>
                <a:spcPts val="0"/>
              </a:spcAft>
              <a:buSzPts val="2800"/>
              <a:buNone/>
            </a:pPr>
            <a:r>
              <a:rPr lang="fr-FR"/>
              <a:t>F</a:t>
            </a:r>
            <a:r>
              <a:rPr lang="fr-FR"/>
              <a:t>ase 3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9"/>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480"/>
              </a:spcBef>
              <a:spcAft>
                <a:spcPts val="0"/>
              </a:spcAft>
              <a:buSzPts val="2400"/>
              <a:buNone/>
            </a:pPr>
            <a:r>
              <a:rPr lang="fr-FR" sz="2200">
                <a:latin typeface="Corbel"/>
                <a:ea typeface="Corbel"/>
                <a:cs typeface="Corbel"/>
                <a:sym typeface="Corbel"/>
              </a:rPr>
              <a:t>Misurazione diretta</a:t>
            </a:r>
            <a:endParaRPr/>
          </a:p>
          <a:p>
            <a:pPr indent="-381000" lvl="1" marL="914400" rtl="0" algn="l">
              <a:lnSpc>
                <a:spcPct val="90000"/>
              </a:lnSpc>
              <a:spcBef>
                <a:spcPts val="480"/>
              </a:spcBef>
              <a:spcAft>
                <a:spcPts val="0"/>
              </a:spcAft>
              <a:buSzPts val="2400"/>
              <a:buChar char="•"/>
            </a:pPr>
            <a:r>
              <a:rPr lang="fr-FR" sz="2200">
                <a:latin typeface="Corbel"/>
                <a:ea typeface="Corbel"/>
                <a:cs typeface="Corbel"/>
                <a:sym typeface="Corbel"/>
              </a:rPr>
              <a:t>Molto precisa, ma difficile da conseguire</a:t>
            </a:r>
            <a:endParaRPr/>
          </a:p>
          <a:p>
            <a:pPr indent="-381000" lvl="1" marL="914400" rtl="0" algn="l">
              <a:lnSpc>
                <a:spcPct val="90000"/>
              </a:lnSpc>
              <a:spcBef>
                <a:spcPts val="480"/>
              </a:spcBef>
              <a:spcAft>
                <a:spcPts val="0"/>
              </a:spcAft>
              <a:buSzPts val="2400"/>
              <a:buChar char="•"/>
            </a:pPr>
            <a:r>
              <a:rPr lang="fr-FR" sz="2200">
                <a:latin typeface="Corbel"/>
                <a:ea typeface="Corbel"/>
                <a:cs typeface="Corbel"/>
                <a:sym typeface="Corbel"/>
              </a:rPr>
              <a:t>Sovente è </a:t>
            </a:r>
            <a:r>
              <a:rPr b="1" lang="fr-FR" sz="2200">
                <a:latin typeface="Corbel"/>
                <a:ea typeface="Corbel"/>
                <a:cs typeface="Corbel"/>
                <a:sym typeface="Corbel"/>
              </a:rPr>
              <a:t>impossibile </a:t>
            </a:r>
            <a:r>
              <a:rPr lang="fr-FR" sz="2200">
                <a:latin typeface="Corbel"/>
                <a:ea typeface="Corbel"/>
                <a:cs typeface="Corbel"/>
                <a:sym typeface="Corbel"/>
              </a:rPr>
              <a:t>perché le emissioni avvengono ovunque </a:t>
            </a:r>
            <a:br>
              <a:rPr lang="fr-FR" sz="2200">
                <a:latin typeface="Corbel"/>
                <a:ea typeface="Corbel"/>
                <a:cs typeface="Corbel"/>
                <a:sym typeface="Corbel"/>
              </a:rPr>
            </a:br>
            <a:r>
              <a:rPr lang="fr-FR" sz="2200">
                <a:latin typeface="Corbel"/>
                <a:ea typeface="Corbel"/>
                <a:cs typeface="Corbel"/>
                <a:sym typeface="Corbel"/>
              </a:rPr>
              <a:t>(ad esempio, la produzione di elettricità ) o </a:t>
            </a:r>
            <a:br>
              <a:rPr lang="fr-FR" sz="2200">
                <a:latin typeface="Corbel"/>
                <a:ea typeface="Corbel"/>
                <a:cs typeface="Corbel"/>
                <a:sym typeface="Corbel"/>
              </a:rPr>
            </a:br>
            <a:r>
              <a:rPr lang="fr-FR" sz="2200">
                <a:latin typeface="Corbel"/>
                <a:ea typeface="Corbel"/>
                <a:cs typeface="Corbel"/>
                <a:sym typeface="Corbel"/>
              </a:rPr>
              <a:t>nel passato (processi produttivi)</a:t>
            </a:r>
            <a:endParaRPr/>
          </a:p>
          <a:p>
            <a:pPr indent="-228600" lvl="0" marL="457200" rtl="0" algn="l">
              <a:lnSpc>
                <a:spcPct val="90000"/>
              </a:lnSpc>
              <a:spcBef>
                <a:spcPts val="480"/>
              </a:spcBef>
              <a:spcAft>
                <a:spcPts val="0"/>
              </a:spcAft>
              <a:buSzPts val="2400"/>
              <a:buNone/>
            </a:pPr>
            <a:r>
              <a:t/>
            </a:r>
            <a:endParaRPr sz="2200">
              <a:latin typeface="Corbel"/>
              <a:ea typeface="Corbel"/>
              <a:cs typeface="Corbel"/>
              <a:sym typeface="Corbel"/>
            </a:endParaRPr>
          </a:p>
          <a:p>
            <a:pPr indent="-228600" lvl="0" marL="457200" rtl="0" algn="l">
              <a:lnSpc>
                <a:spcPct val="90000"/>
              </a:lnSpc>
              <a:spcBef>
                <a:spcPts val="0"/>
              </a:spcBef>
              <a:spcAft>
                <a:spcPts val="0"/>
              </a:spcAft>
              <a:buSzPts val="2400"/>
              <a:buNone/>
            </a:pPr>
            <a:r>
              <a:rPr lang="fr-FR" sz="2200">
                <a:latin typeface="Corbel"/>
                <a:ea typeface="Corbel"/>
                <a:cs typeface="Corbel"/>
                <a:sym typeface="Corbel"/>
              </a:rPr>
              <a:t>Stima tramite l'applicazione di un fattore di emissione</a:t>
            </a:r>
            <a:endParaRPr/>
          </a:p>
          <a:p>
            <a:pPr indent="-285750" lvl="1" marL="742950" marR="0" rtl="0" algn="l">
              <a:lnSpc>
                <a:spcPct val="90000"/>
              </a:lnSpc>
              <a:spcBef>
                <a:spcPts val="500"/>
              </a:spcBef>
              <a:spcAft>
                <a:spcPts val="0"/>
              </a:spcAft>
              <a:buClr>
                <a:srgbClr val="3056A3"/>
              </a:buClr>
              <a:buSzPts val="2200"/>
              <a:buFont typeface="Arial"/>
              <a:buChar char="•"/>
            </a:pPr>
            <a:r>
              <a:rPr i="0" lang="fr-FR" sz="2200" u="none" cap="none" strike="noStrike">
                <a:solidFill>
                  <a:schemeClr val="dk1"/>
                </a:solidFill>
                <a:latin typeface="Corbel"/>
                <a:ea typeface="Corbel"/>
                <a:cs typeface="Corbel"/>
                <a:sym typeface="Corbel"/>
              </a:rPr>
              <a:t>I fattori di emissione sono la </a:t>
            </a:r>
            <a:r>
              <a:rPr b="1" i="0" lang="fr-FR" sz="2200" u="none" cap="none" strike="noStrike">
                <a:solidFill>
                  <a:schemeClr val="dk1"/>
                </a:solidFill>
                <a:latin typeface="Corbel"/>
                <a:ea typeface="Corbel"/>
                <a:cs typeface="Corbel"/>
                <a:sym typeface="Corbel"/>
              </a:rPr>
              <a:t>quantità media di gas serra emessi per unità di riferimento,</a:t>
            </a:r>
            <a:r>
              <a:rPr i="0" lang="fr-FR" sz="2200" u="none" cap="none" strike="noStrike">
                <a:solidFill>
                  <a:schemeClr val="dk1"/>
                </a:solidFill>
                <a:latin typeface="Corbel"/>
                <a:ea typeface="Corbel"/>
                <a:cs typeface="Corbel"/>
                <a:sym typeface="Corbel"/>
              </a:rPr>
              <a:t> basati su studi e analisi precedenti. </a:t>
            </a:r>
            <a:endParaRPr/>
          </a:p>
          <a:p>
            <a:pPr indent="-285750" lvl="1" marL="742950" marR="0" rtl="0" algn="l">
              <a:lnSpc>
                <a:spcPct val="90000"/>
              </a:lnSpc>
              <a:spcBef>
                <a:spcPts val="500"/>
              </a:spcBef>
              <a:spcAft>
                <a:spcPts val="0"/>
              </a:spcAft>
              <a:buClr>
                <a:srgbClr val="3056A3"/>
              </a:buClr>
              <a:buSzPts val="2200"/>
              <a:buFont typeface="Arial"/>
              <a:buChar char="•"/>
            </a:pPr>
            <a:r>
              <a:rPr i="0" lang="fr-FR" sz="2200" u="none" cap="none" strike="noStrike">
                <a:solidFill>
                  <a:schemeClr val="dk1"/>
                </a:solidFill>
                <a:latin typeface="Corbel"/>
                <a:ea typeface="Corbel"/>
                <a:cs typeface="Corbel"/>
                <a:sym typeface="Corbel"/>
              </a:rPr>
              <a:t>Questo metodo è sicuramente meno preciso, ma sufficientemente accurato per ciò che si vuole ottenere.</a:t>
            </a:r>
            <a:endParaRPr/>
          </a:p>
        </p:txBody>
      </p:sp>
      <p:pic>
        <p:nvPicPr>
          <p:cNvPr descr="controle-antipollution" id="1268" name="Google Shape;1268;p9"/>
          <p:cNvPicPr preferRelativeResize="0"/>
          <p:nvPr/>
        </p:nvPicPr>
        <p:blipFill rotWithShape="1">
          <a:blip r:embed="rId3">
            <a:alphaModFix/>
          </a:blip>
          <a:srcRect b="0" l="0" r="0" t="0"/>
          <a:stretch/>
        </p:blipFill>
        <p:spPr>
          <a:xfrm>
            <a:off x="9405113" y="1204785"/>
            <a:ext cx="1905000" cy="1428750"/>
          </a:xfrm>
          <a:prstGeom prst="rect">
            <a:avLst/>
          </a:prstGeom>
          <a:noFill/>
          <a:ln>
            <a:noFill/>
          </a:ln>
        </p:spPr>
      </p:pic>
      <p:pic>
        <p:nvPicPr>
          <p:cNvPr id="1269" name="Google Shape;1269;p9"/>
          <p:cNvPicPr preferRelativeResize="0"/>
          <p:nvPr/>
        </p:nvPicPr>
        <p:blipFill rotWithShape="1">
          <a:blip r:embed="rId4">
            <a:alphaModFix/>
          </a:blip>
          <a:srcRect b="3334" l="7440" r="7277" t="7903"/>
          <a:stretch/>
        </p:blipFill>
        <p:spPr>
          <a:xfrm>
            <a:off x="3721091" y="5212594"/>
            <a:ext cx="1064222" cy="1233464"/>
          </a:xfrm>
          <a:prstGeom prst="rect">
            <a:avLst/>
          </a:prstGeom>
          <a:noFill/>
          <a:ln>
            <a:noFill/>
          </a:ln>
        </p:spPr>
      </p:pic>
      <p:sp>
        <p:nvSpPr>
          <p:cNvPr id="1270" name="Google Shape;1270;p9"/>
          <p:cNvSpPr txBox="1"/>
          <p:nvPr/>
        </p:nvSpPr>
        <p:spPr>
          <a:xfrm>
            <a:off x="9186832" y="2637000"/>
            <a:ext cx="2341562"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Noto Sans Symbols"/>
              <a:buNone/>
            </a:pPr>
            <a:r>
              <a:rPr b="0" i="0" lang="fr-FR" sz="1200" u="none" cap="none" strike="noStrike">
                <a:solidFill>
                  <a:schemeClr val="dk1"/>
                </a:solidFill>
                <a:latin typeface="Corbel"/>
                <a:ea typeface="Corbel"/>
                <a:cs typeface="Corbel"/>
                <a:sym typeface="Corbel"/>
              </a:rPr>
              <a:t>Misurazione diretta dei gas inquinanti in una stazione di test automatica</a:t>
            </a:r>
            <a:endParaRPr b="0" i="0" sz="1400" u="none" cap="none" strike="noStrike">
              <a:solidFill>
                <a:srgbClr val="000000"/>
              </a:solidFill>
              <a:latin typeface="Arial"/>
              <a:ea typeface="Arial"/>
              <a:cs typeface="Arial"/>
              <a:sym typeface="Arial"/>
            </a:endParaRPr>
          </a:p>
        </p:txBody>
      </p:sp>
      <p:pic>
        <p:nvPicPr>
          <p:cNvPr descr="Gaz2" id="1271" name="Google Shape;1271;p9"/>
          <p:cNvPicPr preferRelativeResize="0"/>
          <p:nvPr/>
        </p:nvPicPr>
        <p:blipFill rotWithShape="1">
          <a:blip r:embed="rId5">
            <a:alphaModFix/>
          </a:blip>
          <a:srcRect b="44185" l="0" r="74622" t="0"/>
          <a:stretch/>
        </p:blipFill>
        <p:spPr>
          <a:xfrm>
            <a:off x="5089705" y="5483760"/>
            <a:ext cx="1822235" cy="691133"/>
          </a:xfrm>
          <a:prstGeom prst="rect">
            <a:avLst/>
          </a:prstGeom>
          <a:noFill/>
          <a:ln>
            <a:noFill/>
          </a:ln>
        </p:spPr>
      </p:pic>
      <p:grpSp>
        <p:nvGrpSpPr>
          <p:cNvPr id="1272" name="Google Shape;1272;p9"/>
          <p:cNvGrpSpPr/>
          <p:nvPr/>
        </p:nvGrpSpPr>
        <p:grpSpPr>
          <a:xfrm flipH="1">
            <a:off x="6319853" y="4351820"/>
            <a:ext cx="2816484" cy="2955014"/>
            <a:chOff x="93862" y="4314179"/>
            <a:chExt cx="3524724" cy="3401983"/>
          </a:xfrm>
        </p:grpSpPr>
        <p:sp>
          <p:nvSpPr>
            <p:cNvPr id="1273" name="Google Shape;1273;p9"/>
            <p:cNvSpPr/>
            <p:nvPr/>
          </p:nvSpPr>
          <p:spPr>
            <a:xfrm>
              <a:off x="3258546" y="6236420"/>
              <a:ext cx="360040" cy="144016"/>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1274" name="Google Shape;1274;p9"/>
            <p:cNvPicPr preferRelativeResize="0"/>
            <p:nvPr/>
          </p:nvPicPr>
          <p:blipFill rotWithShape="1">
            <a:blip r:embed="rId6">
              <a:alphaModFix/>
            </a:blip>
            <a:srcRect b="0" l="0" r="0" t="0"/>
            <a:stretch/>
          </p:blipFill>
          <p:spPr>
            <a:xfrm>
              <a:off x="93862" y="4314179"/>
              <a:ext cx="3401983" cy="3401983"/>
            </a:xfrm>
            <a:prstGeom prst="rect">
              <a:avLst/>
            </a:prstGeom>
            <a:noFill/>
            <a:ln>
              <a:noFill/>
            </a:ln>
          </p:spPr>
        </p:pic>
      </p:grpSp>
      <p:pic>
        <p:nvPicPr>
          <p:cNvPr id="1275" name="Google Shape;1275;p9"/>
          <p:cNvPicPr preferRelativeResize="0"/>
          <p:nvPr/>
        </p:nvPicPr>
        <p:blipFill rotWithShape="1">
          <a:blip r:embed="rId7">
            <a:alphaModFix/>
          </a:blip>
          <a:srcRect b="0" l="0" r="0" t="0"/>
          <a:stretch/>
        </p:blipFill>
        <p:spPr>
          <a:xfrm>
            <a:off x="10815025" y="5198700"/>
            <a:ext cx="1181100" cy="1352550"/>
          </a:xfrm>
          <a:prstGeom prst="rect">
            <a:avLst/>
          </a:prstGeom>
          <a:noFill/>
          <a:ln>
            <a:noFill/>
          </a:ln>
        </p:spPr>
      </p:pic>
      <p:sp>
        <p:nvSpPr>
          <p:cNvPr id="1276" name="Google Shape;1276;p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Come misuriamo queste emissioni?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10"/>
          <p:cNvSpPr/>
          <p:nvPr/>
        </p:nvSpPr>
        <p:spPr>
          <a:xfrm>
            <a:off x="228650" y="1460474"/>
            <a:ext cx="8784000" cy="980700"/>
          </a:xfrm>
          <a:prstGeom prst="rect">
            <a:avLst/>
          </a:prstGeom>
          <a:noFill/>
          <a:ln cap="flat" cmpd="sng" w="28575">
            <a:solidFill>
              <a:srgbClr val="C55A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1283" name="Google Shape;1283;p1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Alcuni fattori di emissione</a:t>
            </a:r>
            <a:endParaRPr/>
          </a:p>
        </p:txBody>
      </p:sp>
      <p:sp>
        <p:nvSpPr>
          <p:cNvPr id="1284" name="Google Shape;1284;p10"/>
          <p:cNvSpPr txBox="1"/>
          <p:nvPr/>
        </p:nvSpPr>
        <p:spPr>
          <a:xfrm>
            <a:off x="152452" y="1773733"/>
            <a:ext cx="206214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Noto Sans Symbols"/>
              <a:buNone/>
            </a:pPr>
            <a:r>
              <a:rPr lang="fr-FR"/>
              <a:t>Emissioni derivanti dall'attività umana</a:t>
            </a:r>
            <a:endParaRPr b="0" i="0" sz="1400" u="none" cap="none" strike="noStrike">
              <a:solidFill>
                <a:srgbClr val="000000"/>
              </a:solidFill>
              <a:latin typeface="Arial"/>
              <a:ea typeface="Arial"/>
              <a:cs typeface="Arial"/>
              <a:sym typeface="Arial"/>
            </a:endParaRPr>
          </a:p>
        </p:txBody>
      </p:sp>
      <p:sp>
        <p:nvSpPr>
          <p:cNvPr id="1285" name="Google Shape;1285;p10"/>
          <p:cNvSpPr txBox="1"/>
          <p:nvPr/>
        </p:nvSpPr>
        <p:spPr>
          <a:xfrm>
            <a:off x="2095696" y="1878303"/>
            <a:ext cx="287337" cy="366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rPr b="0" i="0" lang="fr-FR" sz="18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1286" name="Google Shape;1286;p10"/>
          <p:cNvSpPr txBox="1"/>
          <p:nvPr/>
        </p:nvSpPr>
        <p:spPr>
          <a:xfrm>
            <a:off x="8265375" y="4185997"/>
            <a:ext cx="3823800" cy="11991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Noto Sans Symbols"/>
              <a:buNone/>
            </a:pPr>
            <a:r>
              <a:rPr b="1" i="0" lang="fr-FR" sz="1600" u="none" cap="none" strike="noStrike">
                <a:solidFill>
                  <a:schemeClr val="lt1"/>
                </a:solidFill>
                <a:latin typeface="Corbel"/>
                <a:ea typeface="Corbel"/>
                <a:cs typeface="Corbel"/>
                <a:sym typeface="Corbel"/>
              </a:rPr>
              <a:t>Per eventuali domande sui fattori di emissione, è possibile consultare questo sito web di riferimento: </a:t>
            </a:r>
            <a:r>
              <a:rPr b="1" i="0" lang="fr-FR" sz="1600" u="sng" cap="none" strike="noStrike">
                <a:solidFill>
                  <a:schemeClr val="lt1"/>
                </a:solidFill>
                <a:latin typeface="Corbel"/>
                <a:ea typeface="Corbel"/>
                <a:cs typeface="Corbel"/>
                <a:sym typeface="Corbel"/>
              </a:rPr>
              <a:t>http://www.bilans-ges.ademe.fr</a:t>
            </a:r>
            <a:endParaRPr b="0" i="0" sz="1400" u="none" cap="none" strike="noStrike">
              <a:solidFill>
                <a:srgbClr val="000000"/>
              </a:solidFill>
              <a:latin typeface="Arial"/>
              <a:ea typeface="Arial"/>
              <a:cs typeface="Arial"/>
              <a:sym typeface="Arial"/>
            </a:endParaRPr>
          </a:p>
        </p:txBody>
      </p:sp>
      <p:pic>
        <p:nvPicPr>
          <p:cNvPr id="1287" name="Google Shape;1287;p10"/>
          <p:cNvPicPr preferRelativeResize="0"/>
          <p:nvPr/>
        </p:nvPicPr>
        <p:blipFill rotWithShape="1">
          <a:blip r:embed="rId3">
            <a:alphaModFix/>
          </a:blip>
          <a:srcRect b="0" l="0" r="0" t="0"/>
          <a:stretch/>
        </p:blipFill>
        <p:spPr>
          <a:xfrm>
            <a:off x="573256" y="2529508"/>
            <a:ext cx="576000" cy="576000"/>
          </a:xfrm>
          <a:prstGeom prst="rect">
            <a:avLst/>
          </a:prstGeom>
          <a:noFill/>
          <a:ln>
            <a:noFill/>
          </a:ln>
        </p:spPr>
      </p:pic>
      <p:pic>
        <p:nvPicPr>
          <p:cNvPr id="1288" name="Google Shape;1288;p10"/>
          <p:cNvPicPr preferRelativeResize="0"/>
          <p:nvPr/>
        </p:nvPicPr>
        <p:blipFill rotWithShape="1">
          <a:blip r:embed="rId4">
            <a:alphaModFix/>
          </a:blip>
          <a:srcRect b="0" l="0" r="0" t="0"/>
          <a:stretch/>
        </p:blipFill>
        <p:spPr>
          <a:xfrm>
            <a:off x="573256" y="3335304"/>
            <a:ext cx="576000" cy="576000"/>
          </a:xfrm>
          <a:prstGeom prst="rect">
            <a:avLst/>
          </a:prstGeom>
          <a:noFill/>
          <a:ln>
            <a:noFill/>
          </a:ln>
        </p:spPr>
      </p:pic>
      <p:grpSp>
        <p:nvGrpSpPr>
          <p:cNvPr id="1289" name="Google Shape;1289;p10"/>
          <p:cNvGrpSpPr/>
          <p:nvPr/>
        </p:nvGrpSpPr>
        <p:grpSpPr>
          <a:xfrm flipH="1">
            <a:off x="585307" y="4201663"/>
            <a:ext cx="576000" cy="576000"/>
            <a:chOff x="93862" y="4314179"/>
            <a:chExt cx="3524724" cy="3401983"/>
          </a:xfrm>
        </p:grpSpPr>
        <p:sp>
          <p:nvSpPr>
            <p:cNvPr id="1290" name="Google Shape;1290;p10"/>
            <p:cNvSpPr/>
            <p:nvPr/>
          </p:nvSpPr>
          <p:spPr>
            <a:xfrm>
              <a:off x="3258546" y="6236420"/>
              <a:ext cx="360040" cy="144016"/>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1291" name="Google Shape;1291;p10"/>
            <p:cNvPicPr preferRelativeResize="0"/>
            <p:nvPr/>
          </p:nvPicPr>
          <p:blipFill rotWithShape="1">
            <a:blip r:embed="rId5">
              <a:alphaModFix/>
            </a:blip>
            <a:srcRect b="0" l="0" r="0" t="0"/>
            <a:stretch/>
          </p:blipFill>
          <p:spPr>
            <a:xfrm>
              <a:off x="93862" y="4314179"/>
              <a:ext cx="3401983" cy="3401983"/>
            </a:xfrm>
            <a:prstGeom prst="rect">
              <a:avLst/>
            </a:prstGeom>
            <a:noFill/>
            <a:ln>
              <a:noFill/>
            </a:ln>
          </p:spPr>
        </p:pic>
      </p:grpSp>
      <p:pic>
        <p:nvPicPr>
          <p:cNvPr id="1292" name="Google Shape;1292;p10"/>
          <p:cNvPicPr preferRelativeResize="0"/>
          <p:nvPr/>
        </p:nvPicPr>
        <p:blipFill rotWithShape="1">
          <a:blip r:embed="rId6">
            <a:alphaModFix/>
          </a:blip>
          <a:srcRect b="0" l="0" r="0" t="0"/>
          <a:stretch/>
        </p:blipFill>
        <p:spPr>
          <a:xfrm>
            <a:off x="561638" y="5068022"/>
            <a:ext cx="576000" cy="576000"/>
          </a:xfrm>
          <a:prstGeom prst="rect">
            <a:avLst/>
          </a:prstGeom>
          <a:noFill/>
          <a:ln>
            <a:noFill/>
          </a:ln>
        </p:spPr>
      </p:pic>
      <p:pic>
        <p:nvPicPr>
          <p:cNvPr id="1293" name="Google Shape;1293;p10"/>
          <p:cNvPicPr preferRelativeResize="0"/>
          <p:nvPr/>
        </p:nvPicPr>
        <p:blipFill rotWithShape="1">
          <a:blip r:embed="rId7">
            <a:alphaModFix/>
          </a:blip>
          <a:srcRect b="0" l="0" r="0" t="0"/>
          <a:stretch/>
        </p:blipFill>
        <p:spPr>
          <a:xfrm>
            <a:off x="576395" y="5934381"/>
            <a:ext cx="572861" cy="572861"/>
          </a:xfrm>
          <a:prstGeom prst="rect">
            <a:avLst/>
          </a:prstGeom>
          <a:noFill/>
          <a:ln>
            <a:noFill/>
          </a:ln>
        </p:spPr>
      </p:pic>
      <p:sp>
        <p:nvSpPr>
          <p:cNvPr id="1294" name="Google Shape;1294;p10"/>
          <p:cNvSpPr txBox="1"/>
          <p:nvPr/>
        </p:nvSpPr>
        <p:spPr>
          <a:xfrm>
            <a:off x="1411550" y="2611287"/>
            <a:ext cx="7601100" cy="4033800"/>
          </a:xfrm>
          <a:prstGeom prst="rect">
            <a:avLst/>
          </a:prstGeom>
          <a:noFill/>
          <a:ln>
            <a:noFill/>
          </a:ln>
        </p:spPr>
        <p:txBody>
          <a:bodyPr anchorCtr="0" anchor="t" bIns="45700" lIns="91425" spcFirstLastPara="1" rIns="91425" wrap="square" tIns="45700">
            <a:noAutofit/>
          </a:bodyPr>
          <a:lstStyle/>
          <a:p>
            <a:pPr indent="0" lvl="0" marL="0" marR="0" rtl="0" algn="l">
              <a:lnSpc>
                <a:spcPct val="300000"/>
              </a:lnSpc>
              <a:spcBef>
                <a:spcPts val="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2.500 kWh di elettricità</a:t>
            </a:r>
            <a:r>
              <a:rPr b="0" i="0" lang="fr-FR" sz="1600" u="none" cap="none" strike="noStrike">
                <a:solidFill>
                  <a:schemeClr val="dk1"/>
                </a:solidFill>
                <a:latin typeface="Corbel"/>
                <a:ea typeface="Corbel"/>
                <a:cs typeface="Corbel"/>
                <a:sym typeface="Corbel"/>
              </a:rPr>
              <a:t> x </a:t>
            </a:r>
            <a:r>
              <a:rPr b="1" i="0" lang="fr-FR" sz="1600" u="none" cap="none" strike="noStrike">
                <a:solidFill>
                  <a:schemeClr val="accent6"/>
                </a:solidFill>
                <a:latin typeface="Corbel"/>
                <a:ea typeface="Corbel"/>
                <a:cs typeface="Corbel"/>
                <a:sym typeface="Corbel"/>
              </a:rPr>
              <a:t>0,42 kgCO</a:t>
            </a:r>
            <a:r>
              <a:rPr b="1" baseline="-25000" i="0" lang="fr-FR" sz="1600" u="none" cap="none" strike="noStrike">
                <a:solidFill>
                  <a:schemeClr val="accent6"/>
                </a:solidFill>
                <a:latin typeface="Corbel"/>
                <a:ea typeface="Corbel"/>
                <a:cs typeface="Corbel"/>
                <a:sym typeface="Corbel"/>
              </a:rPr>
              <a:t>2</a:t>
            </a:r>
            <a:r>
              <a:rPr b="1" i="0" lang="fr-FR" sz="1600" u="none" cap="none" strike="noStrike">
                <a:solidFill>
                  <a:schemeClr val="accent6"/>
                </a:solidFill>
                <a:latin typeface="Corbel"/>
                <a:ea typeface="Corbel"/>
                <a:cs typeface="Corbel"/>
                <a:sym typeface="Corbel"/>
              </a:rPr>
              <a:t>e/kWh </a:t>
            </a:r>
            <a:r>
              <a:rPr b="0" i="0" lang="fr-FR" sz="1600" u="none" cap="none" strike="noStrike">
                <a:solidFill>
                  <a:schemeClr val="dk1"/>
                </a:solidFill>
                <a:latin typeface="Corbel"/>
                <a:ea typeface="Corbel"/>
                <a:cs typeface="Corbel"/>
                <a:sym typeface="Corbel"/>
              </a:rPr>
              <a:t>= 1.050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a:p>
            <a:pPr indent="0" lvl="0" marL="0" marR="0" rtl="0" algn="l">
              <a:lnSpc>
                <a:spcPct val="300000"/>
              </a:lnSpc>
              <a:spcBef>
                <a:spcPts val="80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4.500 kWh di riscaldamento con gas naturale </a:t>
            </a:r>
            <a:r>
              <a:rPr b="0" i="0" lang="fr-FR" sz="1600" u="none" cap="none" strike="noStrike">
                <a:solidFill>
                  <a:schemeClr val="dk1"/>
                </a:solidFill>
                <a:latin typeface="Corbel"/>
                <a:ea typeface="Corbel"/>
                <a:cs typeface="Corbel"/>
                <a:sym typeface="Corbel"/>
              </a:rPr>
              <a:t>x </a:t>
            </a:r>
            <a:r>
              <a:rPr b="1" i="0" lang="fr-FR" sz="1600" u="none" cap="none" strike="noStrike">
                <a:solidFill>
                  <a:schemeClr val="accent6"/>
                </a:solidFill>
                <a:latin typeface="Corbel"/>
                <a:ea typeface="Corbel"/>
                <a:cs typeface="Corbel"/>
                <a:sym typeface="Corbel"/>
              </a:rPr>
              <a:t>0,227 kgCO</a:t>
            </a:r>
            <a:r>
              <a:rPr b="1" baseline="-25000" i="0" lang="fr-FR" sz="1600" u="none" cap="none" strike="noStrike">
                <a:solidFill>
                  <a:schemeClr val="accent6"/>
                </a:solidFill>
                <a:latin typeface="Corbel"/>
                <a:ea typeface="Corbel"/>
                <a:cs typeface="Corbel"/>
                <a:sym typeface="Corbel"/>
              </a:rPr>
              <a:t>2</a:t>
            </a:r>
            <a:r>
              <a:rPr b="1" i="0" lang="fr-FR" sz="1600" u="none" cap="none" strike="noStrike">
                <a:solidFill>
                  <a:schemeClr val="accent6"/>
                </a:solidFill>
                <a:latin typeface="Corbel"/>
                <a:ea typeface="Corbel"/>
                <a:cs typeface="Corbel"/>
                <a:sym typeface="Corbel"/>
              </a:rPr>
              <a:t>e/kWh</a:t>
            </a:r>
            <a:r>
              <a:rPr b="1" i="0" lang="fr-FR" sz="1600" u="none" cap="none" strike="noStrike">
                <a:solidFill>
                  <a:srgbClr val="C55A11"/>
                </a:solidFill>
                <a:latin typeface="Corbel"/>
                <a:ea typeface="Corbel"/>
                <a:cs typeface="Corbel"/>
                <a:sym typeface="Corbel"/>
              </a:rPr>
              <a:t> </a:t>
            </a:r>
            <a:r>
              <a:rPr b="0" i="0" lang="fr-FR" sz="1600" u="none" cap="none" strike="noStrike">
                <a:solidFill>
                  <a:schemeClr val="dk1"/>
                </a:solidFill>
                <a:latin typeface="Corbel"/>
                <a:ea typeface="Corbel"/>
                <a:cs typeface="Corbel"/>
                <a:sym typeface="Corbel"/>
              </a:rPr>
              <a:t>= 1.022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a:p>
            <a:pPr indent="0" lvl="0" marL="0" marR="0" rtl="0" algn="l">
              <a:lnSpc>
                <a:spcPct val="300000"/>
              </a:lnSpc>
              <a:spcBef>
                <a:spcPts val="80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6.000 di km percorsi in auto </a:t>
            </a:r>
            <a:r>
              <a:rPr b="0" i="0" lang="fr-FR" sz="1600" u="none" cap="none" strike="noStrike">
                <a:solidFill>
                  <a:schemeClr val="dk1"/>
                </a:solidFill>
                <a:latin typeface="Corbel"/>
                <a:ea typeface="Corbel"/>
                <a:cs typeface="Corbel"/>
                <a:sym typeface="Corbel"/>
              </a:rPr>
              <a:t>x </a:t>
            </a:r>
            <a:r>
              <a:rPr b="1" i="0" lang="fr-FR" sz="1600" u="none" cap="none" strike="noStrike">
                <a:solidFill>
                  <a:schemeClr val="accent6"/>
                </a:solidFill>
                <a:latin typeface="Corbel"/>
                <a:ea typeface="Corbel"/>
                <a:cs typeface="Corbel"/>
                <a:sym typeface="Corbel"/>
              </a:rPr>
              <a:t>0,178 kgCO</a:t>
            </a:r>
            <a:r>
              <a:rPr b="1" baseline="-25000" i="0" lang="fr-FR" sz="1600" u="none" cap="none" strike="noStrike">
                <a:solidFill>
                  <a:schemeClr val="accent6"/>
                </a:solidFill>
                <a:latin typeface="Corbel"/>
                <a:ea typeface="Corbel"/>
                <a:cs typeface="Corbel"/>
                <a:sym typeface="Corbel"/>
              </a:rPr>
              <a:t>2</a:t>
            </a:r>
            <a:r>
              <a:rPr b="1" i="0" lang="fr-FR" sz="1600" u="none" cap="none" strike="noStrike">
                <a:solidFill>
                  <a:schemeClr val="accent6"/>
                </a:solidFill>
                <a:latin typeface="Corbel"/>
                <a:ea typeface="Corbel"/>
                <a:cs typeface="Corbel"/>
                <a:sym typeface="Corbel"/>
              </a:rPr>
              <a:t>e/km</a:t>
            </a:r>
            <a:r>
              <a:rPr b="1" i="0" lang="fr-FR" sz="1600" u="none" cap="none" strike="noStrike">
                <a:solidFill>
                  <a:srgbClr val="C55A11"/>
                </a:solidFill>
                <a:latin typeface="Corbel"/>
                <a:ea typeface="Corbel"/>
                <a:cs typeface="Corbel"/>
                <a:sym typeface="Corbel"/>
              </a:rPr>
              <a:t> </a:t>
            </a:r>
            <a:r>
              <a:rPr b="0" i="0" lang="fr-FR" sz="1600" u="none" cap="none" strike="noStrike">
                <a:solidFill>
                  <a:schemeClr val="dk1"/>
                </a:solidFill>
                <a:latin typeface="Corbel"/>
                <a:ea typeface="Corbel"/>
                <a:cs typeface="Corbel"/>
                <a:sym typeface="Corbel"/>
              </a:rPr>
              <a:t>= 1.068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a:p>
            <a:pPr indent="0" lvl="0" marL="0" marR="0" rtl="0" algn="l">
              <a:lnSpc>
                <a:spcPct val="300000"/>
              </a:lnSpc>
              <a:spcBef>
                <a:spcPts val="800"/>
              </a:spcBef>
              <a:spcAft>
                <a:spcPts val="0"/>
              </a:spcAft>
              <a:buClr>
                <a:schemeClr val="dk1"/>
              </a:buClr>
              <a:buSzPts val="1600"/>
              <a:buFont typeface="Noto Sans Symbols"/>
              <a:buNone/>
            </a:pPr>
            <a:r>
              <a:rPr b="1" i="0" lang="fr-FR" sz="1600" u="none" cap="none" strike="noStrike">
                <a:solidFill>
                  <a:srgbClr val="000000"/>
                </a:solidFill>
                <a:latin typeface="Corbel"/>
                <a:ea typeface="Corbel"/>
                <a:cs typeface="Corbel"/>
                <a:sym typeface="Corbel"/>
              </a:rPr>
              <a:t>450 pasti classici x </a:t>
            </a:r>
            <a:r>
              <a:rPr b="1" i="0" lang="fr-FR" sz="1600" u="none" cap="none" strike="noStrike">
                <a:solidFill>
                  <a:schemeClr val="accent6"/>
                </a:solidFill>
                <a:latin typeface="Corbel"/>
                <a:ea typeface="Corbel"/>
                <a:cs typeface="Corbel"/>
                <a:sym typeface="Corbel"/>
              </a:rPr>
              <a:t>2,25 kgCO</a:t>
            </a:r>
            <a:r>
              <a:rPr b="1" baseline="-25000" i="0" lang="fr-FR" sz="1600" u="none" cap="none" strike="noStrike">
                <a:solidFill>
                  <a:schemeClr val="accent6"/>
                </a:solidFill>
                <a:latin typeface="Corbel"/>
                <a:ea typeface="Corbel"/>
                <a:cs typeface="Corbel"/>
                <a:sym typeface="Corbel"/>
              </a:rPr>
              <a:t>2</a:t>
            </a:r>
            <a:r>
              <a:rPr b="1" i="0" lang="fr-FR" sz="1600" u="none" cap="none" strike="noStrike">
                <a:solidFill>
                  <a:schemeClr val="accent6"/>
                </a:solidFill>
                <a:latin typeface="Corbel"/>
                <a:ea typeface="Corbel"/>
                <a:cs typeface="Corbel"/>
                <a:sym typeface="Corbel"/>
              </a:rPr>
              <a:t>e/pasto</a:t>
            </a:r>
            <a:r>
              <a:rPr b="1" i="0" lang="fr-FR" sz="1600" u="none" cap="none" strike="noStrike">
                <a:solidFill>
                  <a:srgbClr val="C55A11"/>
                </a:solidFill>
                <a:latin typeface="Corbel"/>
                <a:ea typeface="Corbel"/>
                <a:cs typeface="Corbel"/>
                <a:sym typeface="Corbel"/>
              </a:rPr>
              <a:t> </a:t>
            </a:r>
            <a:r>
              <a:rPr b="0" i="0" lang="fr-FR" sz="1600" u="none" cap="none" strike="noStrike">
                <a:solidFill>
                  <a:srgbClr val="000000"/>
                </a:solidFill>
                <a:latin typeface="Corbel"/>
                <a:ea typeface="Corbel"/>
                <a:cs typeface="Corbel"/>
                <a:sym typeface="Corbel"/>
              </a:rPr>
              <a:t>= 1.013 kgCO</a:t>
            </a:r>
            <a:r>
              <a:rPr b="0" baseline="-25000" i="0" lang="fr-FR" sz="1600" u="none" cap="none" strike="noStrike">
                <a:solidFill>
                  <a:srgbClr val="000000"/>
                </a:solidFill>
                <a:latin typeface="Corbel"/>
                <a:ea typeface="Corbel"/>
                <a:cs typeface="Corbel"/>
                <a:sym typeface="Corbel"/>
              </a:rPr>
              <a:t>2</a:t>
            </a:r>
            <a:r>
              <a:rPr b="0" i="0" lang="fr-FR" sz="1600" u="none" cap="none" strike="noStrike">
                <a:solidFill>
                  <a:srgbClr val="000000"/>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a:p>
            <a:pPr indent="0" lvl="0" marL="0" marR="0" rtl="0" algn="l">
              <a:lnSpc>
                <a:spcPct val="300000"/>
              </a:lnSpc>
              <a:spcBef>
                <a:spcPts val="800"/>
              </a:spcBef>
              <a:spcAft>
                <a:spcPts val="0"/>
              </a:spcAft>
              <a:buClr>
                <a:schemeClr val="dk1"/>
              </a:buClr>
              <a:buSzPts val="1600"/>
              <a:buFont typeface="Noto Sans Symbols"/>
              <a:buNone/>
            </a:pPr>
            <a:r>
              <a:rPr b="1" i="0" lang="fr-FR" sz="1600" u="none" cap="none" strike="noStrike">
                <a:solidFill>
                  <a:srgbClr val="000000"/>
                </a:solidFill>
                <a:latin typeface="Corbel"/>
                <a:ea typeface="Corbel"/>
                <a:cs typeface="Corbel"/>
                <a:sym typeface="Corbel"/>
              </a:rPr>
              <a:t>5 computer laptop</a:t>
            </a:r>
            <a:r>
              <a:rPr b="0" i="0" lang="fr-FR" sz="1600" u="none" cap="none" strike="noStrike">
                <a:solidFill>
                  <a:srgbClr val="000000"/>
                </a:solidFill>
                <a:latin typeface="Corbel"/>
                <a:ea typeface="Corbel"/>
                <a:cs typeface="Corbel"/>
                <a:sym typeface="Corbel"/>
              </a:rPr>
              <a:t> x </a:t>
            </a:r>
            <a:r>
              <a:rPr b="1" i="0" lang="fr-FR" sz="1600" u="none" cap="none" strike="noStrike">
                <a:solidFill>
                  <a:schemeClr val="accent6"/>
                </a:solidFill>
                <a:latin typeface="Corbel"/>
                <a:ea typeface="Corbel"/>
                <a:cs typeface="Corbel"/>
                <a:sym typeface="Corbel"/>
              </a:rPr>
              <a:t>202 kgCO</a:t>
            </a:r>
            <a:r>
              <a:rPr b="1" baseline="-25000" i="0" lang="fr-FR" sz="1600" u="none" cap="none" strike="noStrike">
                <a:solidFill>
                  <a:schemeClr val="accent6"/>
                </a:solidFill>
                <a:latin typeface="Corbel"/>
                <a:ea typeface="Corbel"/>
                <a:cs typeface="Corbel"/>
                <a:sym typeface="Corbel"/>
              </a:rPr>
              <a:t>2</a:t>
            </a:r>
            <a:r>
              <a:rPr b="1" i="0" lang="fr-FR" sz="1600" u="none" cap="none" strike="noStrike">
                <a:solidFill>
                  <a:schemeClr val="accent6"/>
                </a:solidFill>
                <a:latin typeface="Corbel"/>
                <a:ea typeface="Corbel"/>
                <a:cs typeface="Corbel"/>
                <a:sym typeface="Corbel"/>
              </a:rPr>
              <a:t>e/computer </a:t>
            </a:r>
            <a:r>
              <a:rPr b="0" i="0" lang="fr-FR" sz="1600" u="none" cap="none" strike="noStrike">
                <a:solidFill>
                  <a:srgbClr val="000000"/>
                </a:solidFill>
                <a:latin typeface="Corbel"/>
                <a:ea typeface="Corbel"/>
                <a:cs typeface="Corbel"/>
                <a:sym typeface="Corbel"/>
              </a:rPr>
              <a:t>= 1.010 kgCO</a:t>
            </a:r>
            <a:r>
              <a:rPr b="0" baseline="-25000" i="0" lang="fr-FR" sz="1600" u="none" cap="none" strike="noStrike">
                <a:solidFill>
                  <a:srgbClr val="000000"/>
                </a:solidFill>
                <a:latin typeface="Corbel"/>
                <a:ea typeface="Corbel"/>
                <a:cs typeface="Corbel"/>
                <a:sym typeface="Corbel"/>
              </a:rPr>
              <a:t>2</a:t>
            </a:r>
            <a:r>
              <a:rPr b="0" i="0" lang="fr-FR" sz="1600" u="none" cap="none" strike="noStrike">
                <a:solidFill>
                  <a:srgbClr val="000000"/>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chemeClr val="dk1"/>
              </a:buClr>
              <a:buSzPts val="1600"/>
              <a:buFont typeface="Noto Sans Symbols"/>
              <a:buNone/>
            </a:pPr>
            <a:r>
              <a:t/>
            </a:r>
            <a:endParaRPr b="0" i="0" sz="1600" u="none" cap="none" strike="noStrike">
              <a:solidFill>
                <a:schemeClr val="dk1"/>
              </a:solidFill>
              <a:latin typeface="Corbel"/>
              <a:ea typeface="Corbel"/>
              <a:cs typeface="Corbel"/>
              <a:sym typeface="Corbel"/>
            </a:endParaRPr>
          </a:p>
        </p:txBody>
      </p:sp>
      <p:sp>
        <p:nvSpPr>
          <p:cNvPr id="1295" name="Google Shape;1295;p10"/>
          <p:cNvSpPr/>
          <p:nvPr/>
        </p:nvSpPr>
        <p:spPr>
          <a:xfrm>
            <a:off x="2383025" y="1878363"/>
            <a:ext cx="7684500" cy="366600"/>
          </a:xfrm>
          <a:prstGeom prst="rect">
            <a:avLst/>
          </a:prstGeom>
          <a:noFill/>
          <a:ln>
            <a:noFill/>
          </a:ln>
        </p:spPr>
        <p:txBody>
          <a:bodyPr anchorCtr="0" anchor="t" bIns="45700" lIns="91425" spcFirstLastPara="1" rIns="91425" wrap="square" tIns="45700">
            <a:noAutofit/>
          </a:bodyPr>
          <a:lstStyle/>
          <a:p>
            <a:pPr indent="0" lvl="0" marL="0" marR="0" rtl="0" algn="l">
              <a:lnSpc>
                <a:spcPct val="3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Quantità consumata </a:t>
            </a:r>
            <a:r>
              <a:rPr b="0" i="0" lang="fr-FR" sz="1600" u="none" cap="none" strike="noStrike">
                <a:solidFill>
                  <a:srgbClr val="000000"/>
                </a:solidFill>
                <a:latin typeface="Corbel"/>
                <a:ea typeface="Corbel"/>
                <a:cs typeface="Corbel"/>
                <a:sym typeface="Corbel"/>
              </a:rPr>
              <a:t>x</a:t>
            </a:r>
            <a:r>
              <a:rPr b="0" i="0" lang="fr-FR" sz="1600" u="none" cap="none" strike="noStrike">
                <a:solidFill>
                  <a:schemeClr val="accent6"/>
                </a:solidFill>
                <a:latin typeface="Corbel"/>
                <a:ea typeface="Corbel"/>
                <a:cs typeface="Corbel"/>
                <a:sym typeface="Corbel"/>
              </a:rPr>
              <a:t> </a:t>
            </a:r>
            <a:r>
              <a:rPr b="1" i="0" lang="fr-FR" sz="1600" u="none" cap="none" strike="noStrike">
                <a:solidFill>
                  <a:schemeClr val="accent6"/>
                </a:solidFill>
                <a:latin typeface="Corbel"/>
                <a:ea typeface="Corbel"/>
                <a:cs typeface="Corbel"/>
                <a:sym typeface="Corbel"/>
              </a:rPr>
              <a:t>Fattore di emissione</a:t>
            </a:r>
            <a:r>
              <a:rPr b="1" i="0" lang="fr-FR" sz="1600" u="none" cap="none" strike="noStrike">
                <a:solidFill>
                  <a:srgbClr val="C55A11"/>
                </a:solidFill>
                <a:latin typeface="Corbel"/>
                <a:ea typeface="Corbel"/>
                <a:cs typeface="Corbel"/>
                <a:sym typeface="Corbel"/>
              </a:rPr>
              <a:t> </a:t>
            </a:r>
            <a:r>
              <a:rPr b="0" i="0" lang="fr-FR" sz="1600" u="none" cap="none" strike="noStrike">
                <a:solidFill>
                  <a:srgbClr val="000000"/>
                </a:solidFill>
                <a:latin typeface="Corbel"/>
                <a:ea typeface="Corbel"/>
                <a:cs typeface="Corbel"/>
                <a:sym typeface="Corbel"/>
              </a:rPr>
              <a:t>= Totale in kgCO</a:t>
            </a:r>
            <a:r>
              <a:rPr b="0" baseline="-25000" i="0" lang="fr-FR" sz="1600" u="none" cap="none" strike="noStrike">
                <a:solidFill>
                  <a:srgbClr val="000000"/>
                </a:solidFill>
                <a:latin typeface="Corbel"/>
                <a:ea typeface="Corbel"/>
                <a:cs typeface="Corbel"/>
                <a:sym typeface="Corbel"/>
              </a:rPr>
              <a:t>2</a:t>
            </a:r>
            <a:r>
              <a:rPr b="0" i="0" lang="fr-FR" sz="1600" u="none" cap="none" strike="noStrike">
                <a:solidFill>
                  <a:srgbClr val="000000"/>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p:txBody>
      </p:sp>
      <p:sp>
        <p:nvSpPr>
          <p:cNvPr id="1296" name="Google Shape;1296;p10"/>
          <p:cNvSpPr txBox="1"/>
          <p:nvPr/>
        </p:nvSpPr>
        <p:spPr>
          <a:xfrm>
            <a:off x="9274945" y="2529489"/>
            <a:ext cx="2563500" cy="11991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Noto Sans Symbols"/>
              <a:buNone/>
            </a:pPr>
            <a:r>
              <a:rPr b="1" i="0" lang="fr-FR" sz="1600" u="none" cap="none" strike="noStrike">
                <a:solidFill>
                  <a:schemeClr val="lt1"/>
                </a:solidFill>
                <a:latin typeface="Corbel"/>
                <a:ea typeface="Corbel"/>
                <a:cs typeface="Corbel"/>
                <a:sym typeface="Corbel"/>
              </a:rPr>
              <a:t>Ognuno di questi utilizzi genera più di una tonnellata di emissioni di CO2!</a:t>
            </a:r>
            <a:r>
              <a:rPr b="1" i="0" lang="fr-FR" sz="1800" u="none" cap="none" strike="noStrike">
                <a:solidFill>
                  <a:schemeClr val="lt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1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t>Incertezza dei fattori di emissione</a:t>
            </a:r>
            <a:endParaRPr/>
          </a:p>
        </p:txBody>
      </p:sp>
      <p:sp>
        <p:nvSpPr>
          <p:cNvPr id="1302" name="Google Shape;1302;p11"/>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480"/>
              </a:spcBef>
              <a:spcAft>
                <a:spcPts val="0"/>
              </a:spcAft>
              <a:buClr>
                <a:srgbClr val="F79124"/>
              </a:buClr>
              <a:buSzPts val="2400"/>
              <a:buFont typeface="Arial"/>
              <a:buNone/>
            </a:pPr>
            <a:r>
              <a:rPr lang="fr-FR" sz="2000">
                <a:latin typeface="Corbel"/>
                <a:ea typeface="Corbel"/>
                <a:cs typeface="Corbel"/>
                <a:sym typeface="Corbel"/>
              </a:rPr>
              <a:t>I fattori di emissione sono costruiti a partire da </a:t>
            </a:r>
            <a:r>
              <a:rPr lang="fr-FR" sz="2000">
                <a:solidFill>
                  <a:srgbClr val="EE9512"/>
                </a:solidFill>
                <a:latin typeface="Corbel"/>
                <a:ea typeface="Corbel"/>
                <a:cs typeface="Corbel"/>
                <a:sym typeface="Corbel"/>
              </a:rPr>
              <a:t>valori medi</a:t>
            </a:r>
            <a:r>
              <a:rPr lang="fr-FR" sz="2000">
                <a:latin typeface="Corbel"/>
                <a:ea typeface="Corbel"/>
                <a:cs typeface="Corbel"/>
                <a:sym typeface="Corbel"/>
              </a:rPr>
              <a:t>.</a:t>
            </a:r>
            <a:endParaRPr/>
          </a:p>
          <a:p>
            <a:pPr indent="0" lvl="0" marL="457200" marR="0" rtl="0" algn="l">
              <a:lnSpc>
                <a:spcPct val="100000"/>
              </a:lnSpc>
              <a:spcBef>
                <a:spcPts val="480"/>
              </a:spcBef>
              <a:spcAft>
                <a:spcPts val="0"/>
              </a:spcAft>
              <a:buClr>
                <a:srgbClr val="F79124"/>
              </a:buClr>
              <a:buSzPts val="2400"/>
              <a:buFont typeface="Arial"/>
              <a:buNone/>
            </a:pPr>
            <a:r>
              <a:t/>
            </a:r>
            <a:endParaRPr sz="2000">
              <a:latin typeface="Corbel"/>
              <a:ea typeface="Corbel"/>
              <a:cs typeface="Corbel"/>
              <a:sym typeface="Corbel"/>
            </a:endParaRPr>
          </a:p>
          <a:p>
            <a:pPr indent="0" lvl="0" marL="457200" marR="0" rtl="0" algn="l">
              <a:lnSpc>
                <a:spcPct val="100000"/>
              </a:lnSpc>
              <a:spcBef>
                <a:spcPts val="480"/>
              </a:spcBef>
              <a:spcAft>
                <a:spcPts val="0"/>
              </a:spcAft>
              <a:buClr>
                <a:srgbClr val="F79124"/>
              </a:buClr>
              <a:buSzPts val="2400"/>
              <a:buFont typeface="Arial"/>
              <a:buNone/>
            </a:pPr>
            <a:r>
              <a:rPr lang="fr-FR" sz="2000">
                <a:solidFill>
                  <a:srgbClr val="EE9512"/>
                </a:solidFill>
                <a:latin typeface="Corbel"/>
                <a:ea typeface="Corbel"/>
                <a:cs typeface="Corbel"/>
                <a:sym typeface="Corbel"/>
              </a:rPr>
              <a:t>A ciascun fattore è associato </a:t>
            </a:r>
            <a:r>
              <a:rPr lang="fr-FR" sz="2000">
                <a:latin typeface="Corbel"/>
                <a:ea typeface="Corbel"/>
                <a:cs typeface="Corbel"/>
                <a:sym typeface="Corbel"/>
              </a:rPr>
              <a:t>un margine di </a:t>
            </a:r>
            <a:r>
              <a:rPr lang="fr-FR" sz="2000">
                <a:solidFill>
                  <a:srgbClr val="EE9512"/>
                </a:solidFill>
                <a:latin typeface="Corbel"/>
                <a:ea typeface="Corbel"/>
                <a:cs typeface="Corbel"/>
                <a:sym typeface="Corbel"/>
              </a:rPr>
              <a:t>incertezza </a:t>
            </a:r>
            <a:r>
              <a:rPr lang="fr-FR" sz="2000">
                <a:latin typeface="Corbel"/>
                <a:ea typeface="Corbel"/>
                <a:cs typeface="Corbel"/>
                <a:sym typeface="Corbel"/>
              </a:rPr>
              <a:t>statistica.</a:t>
            </a:r>
            <a:endParaRPr/>
          </a:p>
          <a:p>
            <a:pPr indent="-228600" lvl="0" marL="457200" marR="0" rtl="0" algn="l">
              <a:lnSpc>
                <a:spcPct val="100000"/>
              </a:lnSpc>
              <a:spcBef>
                <a:spcPts val="480"/>
              </a:spcBef>
              <a:spcAft>
                <a:spcPts val="0"/>
              </a:spcAft>
              <a:buClr>
                <a:srgbClr val="F79124"/>
              </a:buClr>
              <a:buSzPts val="2400"/>
              <a:buFont typeface="Arial"/>
              <a:buNone/>
            </a:pPr>
            <a:r>
              <a:t/>
            </a:r>
            <a:endParaRPr sz="2000">
              <a:latin typeface="Corbel"/>
              <a:ea typeface="Corbel"/>
              <a:cs typeface="Corbel"/>
              <a:sym typeface="Corbel"/>
            </a:endParaRPr>
          </a:p>
          <a:p>
            <a:pPr indent="0" lvl="0" marL="457200" marR="0" rtl="0" algn="l">
              <a:lnSpc>
                <a:spcPct val="100000"/>
              </a:lnSpc>
              <a:spcBef>
                <a:spcPts val="480"/>
              </a:spcBef>
              <a:spcAft>
                <a:spcPts val="0"/>
              </a:spcAft>
              <a:buClr>
                <a:srgbClr val="F79124"/>
              </a:buClr>
              <a:buSzPts val="2400"/>
              <a:buFont typeface="Arial"/>
              <a:buNone/>
            </a:pPr>
            <a:r>
              <a:rPr lang="fr-FR" sz="2000">
                <a:latin typeface="Corbel"/>
                <a:ea typeface="Corbel"/>
                <a:cs typeface="Corbel"/>
                <a:sym typeface="Corbel"/>
              </a:rPr>
              <a:t>Allo stesso modo, i </a:t>
            </a:r>
            <a:r>
              <a:rPr lang="fr-FR" sz="2000">
                <a:solidFill>
                  <a:srgbClr val="EE9512"/>
                </a:solidFill>
                <a:latin typeface="Corbel"/>
                <a:ea typeface="Corbel"/>
                <a:cs typeface="Corbel"/>
                <a:sym typeface="Corbel"/>
              </a:rPr>
              <a:t>dati</a:t>
            </a:r>
            <a:r>
              <a:rPr lang="fr-FR" sz="2000">
                <a:latin typeface="Corbel"/>
                <a:ea typeface="Corbel"/>
                <a:cs typeface="Corbel"/>
                <a:sym typeface="Corbel"/>
              </a:rPr>
              <a:t> raccolti sono spesso soggetti a </a:t>
            </a:r>
            <a:r>
              <a:rPr lang="fr-FR" sz="2000">
                <a:solidFill>
                  <a:srgbClr val="EE9512"/>
                </a:solidFill>
                <a:latin typeface="Corbel"/>
                <a:ea typeface="Corbel"/>
                <a:cs typeface="Corbel"/>
                <a:sym typeface="Corbel"/>
              </a:rPr>
              <a:t>incertezza</a:t>
            </a:r>
            <a:r>
              <a:rPr lang="fr-FR" sz="2000">
                <a:latin typeface="Corbel"/>
                <a:ea typeface="Corbel"/>
                <a:cs typeface="Corbel"/>
                <a:sym typeface="Corbel"/>
              </a:rPr>
              <a:t>.</a:t>
            </a:r>
            <a:endParaRPr/>
          </a:p>
          <a:p>
            <a:pPr indent="-228600" lvl="0" marL="457200" marR="0" rtl="0" algn="l">
              <a:lnSpc>
                <a:spcPct val="100000"/>
              </a:lnSpc>
              <a:spcBef>
                <a:spcPts val="480"/>
              </a:spcBef>
              <a:spcAft>
                <a:spcPts val="0"/>
              </a:spcAft>
              <a:buClr>
                <a:srgbClr val="F79124"/>
              </a:buClr>
              <a:buSzPts val="2400"/>
              <a:buFont typeface="Arial"/>
              <a:buNone/>
            </a:pPr>
            <a:r>
              <a:t/>
            </a:r>
            <a:endParaRPr sz="2000">
              <a:latin typeface="Corbel"/>
              <a:ea typeface="Corbel"/>
              <a:cs typeface="Corbel"/>
              <a:sym typeface="Corbel"/>
            </a:endParaRPr>
          </a:p>
          <a:p>
            <a:pPr indent="-228600" lvl="0" marL="457200" marR="0" rtl="0" algn="l">
              <a:lnSpc>
                <a:spcPct val="100000"/>
              </a:lnSpc>
              <a:spcBef>
                <a:spcPts val="480"/>
              </a:spcBef>
              <a:spcAft>
                <a:spcPts val="0"/>
              </a:spcAft>
              <a:buClr>
                <a:srgbClr val="F79124"/>
              </a:buClr>
              <a:buSzPts val="2400"/>
              <a:buFont typeface="Arial"/>
              <a:buNone/>
            </a:pPr>
            <a:r>
              <a:t/>
            </a:r>
            <a:endParaRPr sz="2000">
              <a:latin typeface="Corbel"/>
              <a:ea typeface="Corbel"/>
              <a:cs typeface="Corbel"/>
              <a:sym typeface="Corbel"/>
            </a:endParaRPr>
          </a:p>
          <a:p>
            <a:pPr indent="-228600" lvl="0" marL="457200" marR="0" rtl="0" algn="l">
              <a:lnSpc>
                <a:spcPct val="100000"/>
              </a:lnSpc>
              <a:spcBef>
                <a:spcPts val="480"/>
              </a:spcBef>
              <a:spcAft>
                <a:spcPts val="0"/>
              </a:spcAft>
              <a:buClr>
                <a:srgbClr val="F79124"/>
              </a:buClr>
              <a:buSzPts val="2400"/>
              <a:buFont typeface="Arial"/>
              <a:buNone/>
            </a:pPr>
            <a:r>
              <a:t/>
            </a:r>
            <a:endParaRPr sz="2000">
              <a:latin typeface="Corbel"/>
              <a:ea typeface="Corbel"/>
              <a:cs typeface="Corbel"/>
              <a:sym typeface="Corbel"/>
            </a:endParaRPr>
          </a:p>
          <a:p>
            <a:pPr indent="0" lvl="3" marL="1371600" rtl="0" algn="l">
              <a:lnSpc>
                <a:spcPct val="100000"/>
              </a:lnSpc>
              <a:spcBef>
                <a:spcPts val="360"/>
              </a:spcBef>
              <a:spcAft>
                <a:spcPts val="0"/>
              </a:spcAft>
              <a:buSzPts val="1800"/>
              <a:buNone/>
            </a:pPr>
            <a:r>
              <a:rPr b="1" lang="fr-FR" sz="2000">
                <a:latin typeface="Corbel"/>
                <a:ea typeface="Corbel"/>
                <a:cs typeface="Corbel"/>
                <a:sym typeface="Corbel"/>
              </a:rPr>
              <a:t>Il metodo Bilan Carbone® opera con </a:t>
            </a:r>
            <a:r>
              <a:rPr b="1" lang="fr-FR" sz="2000">
                <a:solidFill>
                  <a:srgbClr val="EE9512"/>
                </a:solidFill>
                <a:latin typeface="Corbel"/>
                <a:ea typeface="Corbel"/>
                <a:cs typeface="Corbel"/>
                <a:sym typeface="Corbel"/>
              </a:rPr>
              <a:t>ordini di grandezza</a:t>
            </a:r>
            <a:r>
              <a:rPr b="1" lang="fr-FR" sz="2000">
                <a:latin typeface="Corbel"/>
                <a:ea typeface="Corbel"/>
                <a:cs typeface="Corbel"/>
                <a:sym typeface="Corbel"/>
              </a:rPr>
              <a:t>.</a:t>
            </a:r>
            <a:endParaRPr/>
          </a:p>
          <a:p>
            <a:pPr indent="0" lvl="3" marL="1371600" rtl="0" algn="l">
              <a:lnSpc>
                <a:spcPct val="100000"/>
              </a:lnSpc>
              <a:spcBef>
                <a:spcPts val="360"/>
              </a:spcBef>
              <a:spcAft>
                <a:spcPts val="0"/>
              </a:spcAft>
              <a:buSzPts val="1800"/>
              <a:buNone/>
            </a:pPr>
            <a:r>
              <a:rPr b="1" lang="fr-FR" sz="2000">
                <a:latin typeface="Corbel"/>
                <a:ea typeface="Corbel"/>
                <a:cs typeface="Corbel"/>
                <a:sym typeface="Corbel"/>
              </a:rPr>
              <a:t>Ciò che importa non è la quantità esatta di CO</a:t>
            </a:r>
            <a:r>
              <a:rPr b="1" baseline="-25000" lang="fr-FR" sz="2000">
                <a:latin typeface="Corbel"/>
                <a:ea typeface="Corbel"/>
                <a:cs typeface="Corbel"/>
                <a:sym typeface="Corbel"/>
              </a:rPr>
              <a:t>2</a:t>
            </a:r>
            <a:r>
              <a:rPr b="1" lang="fr-FR" sz="2000">
                <a:latin typeface="Corbel"/>
                <a:ea typeface="Corbel"/>
                <a:cs typeface="Corbel"/>
                <a:sym typeface="Corbel"/>
              </a:rPr>
              <a:t> emessa, </a:t>
            </a:r>
            <a:br>
              <a:rPr b="1" lang="fr-FR" sz="2000">
                <a:latin typeface="Corbel"/>
                <a:ea typeface="Corbel"/>
                <a:cs typeface="Corbel"/>
                <a:sym typeface="Corbel"/>
              </a:rPr>
            </a:br>
            <a:r>
              <a:rPr b="1" lang="fr-FR" sz="2000">
                <a:latin typeface="Corbel"/>
                <a:ea typeface="Corbel"/>
                <a:cs typeface="Corbel"/>
                <a:sym typeface="Corbel"/>
              </a:rPr>
              <a:t>ma sapere </a:t>
            </a:r>
            <a:r>
              <a:rPr b="1" lang="fr-FR" sz="2000">
                <a:solidFill>
                  <a:srgbClr val="EE9512"/>
                </a:solidFill>
                <a:latin typeface="Corbel"/>
                <a:ea typeface="Corbel"/>
                <a:cs typeface="Corbel"/>
                <a:sym typeface="Corbel"/>
              </a:rPr>
              <a:t>dove e come agire</a:t>
            </a:r>
            <a:r>
              <a:rPr b="1" lang="fr-FR" sz="2000">
                <a:latin typeface="Corbel"/>
                <a:ea typeface="Corbel"/>
                <a:cs typeface="Corbel"/>
                <a:sym typeface="Corbel"/>
              </a:rPr>
              <a:t> per ridurre le emissioni.</a:t>
            </a:r>
            <a:endParaRPr/>
          </a:p>
        </p:txBody>
      </p:sp>
      <p:pic>
        <p:nvPicPr>
          <p:cNvPr id="1303" name="Google Shape;1303;p11"/>
          <p:cNvPicPr preferRelativeResize="0"/>
          <p:nvPr/>
        </p:nvPicPr>
        <p:blipFill rotWithShape="1">
          <a:blip r:embed="rId3">
            <a:alphaModFix/>
          </a:blip>
          <a:srcRect b="0" l="0" r="0" t="0"/>
          <a:stretch/>
        </p:blipFill>
        <p:spPr>
          <a:xfrm flipH="1">
            <a:off x="391142" y="4270199"/>
            <a:ext cx="1434949" cy="1434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grpSp>
        <p:nvGrpSpPr>
          <p:cNvPr id="1309" name="Google Shape;1309;g278beb8f207_0_3863"/>
          <p:cNvGrpSpPr/>
          <p:nvPr/>
        </p:nvGrpSpPr>
        <p:grpSpPr>
          <a:xfrm>
            <a:off x="1723200" y="2818476"/>
            <a:ext cx="8536800" cy="2359740"/>
            <a:chOff x="1638025" y="2397797"/>
            <a:chExt cx="8536800" cy="2359740"/>
          </a:xfrm>
        </p:grpSpPr>
        <p:sp>
          <p:nvSpPr>
            <p:cNvPr id="1310" name="Google Shape;1310;g278beb8f207_0_3863"/>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g278beb8f207_0_3863"/>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g278beb8f207_0_3863"/>
            <p:cNvSpPr/>
            <p:nvPr/>
          </p:nvSpPr>
          <p:spPr>
            <a:xfrm>
              <a:off x="614622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g278beb8f207_0_3863"/>
            <p:cNvSpPr/>
            <p:nvPr/>
          </p:nvSpPr>
          <p:spPr>
            <a:xfrm>
              <a:off x="6146228" y="4325837"/>
              <a:ext cx="3888000" cy="431700"/>
            </a:xfrm>
            <a:prstGeom prst="roundRect">
              <a:avLst>
                <a:gd fmla="val 45346" name="adj"/>
              </a:avLst>
            </a:prstGeom>
            <a:solidFill>
              <a:schemeClr val="accen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g278beb8f207_0_3863"/>
            <p:cNvSpPr/>
            <p:nvPr/>
          </p:nvSpPr>
          <p:spPr>
            <a:xfrm>
              <a:off x="2257868" y="2397797"/>
              <a:ext cx="7632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t/>
              </a:r>
              <a:endParaRPr b="1" sz="2000">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latin typeface="Corbel"/>
                  <a:ea typeface="Corbel"/>
                  <a:cs typeface="Corbel"/>
                  <a:sym typeface="Corbel"/>
                </a:rPr>
                <a:t>La CO2 è usata come unità di riferimento perché</a:t>
              </a:r>
              <a:endParaRPr b="1" sz="2000">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t/>
              </a:r>
              <a:endParaRPr b="1" sz="2000">
                <a:solidFill>
                  <a:schemeClr val="lt1"/>
                </a:solidFill>
                <a:latin typeface="Corbel"/>
                <a:ea typeface="Corbel"/>
                <a:cs typeface="Corbel"/>
                <a:sym typeface="Corbel"/>
              </a:endParaRPr>
            </a:p>
          </p:txBody>
        </p:sp>
        <p:sp>
          <p:nvSpPr>
            <p:cNvPr id="1315" name="Google Shape;1315;g278beb8f207_0_3863"/>
            <p:cNvSpPr/>
            <p:nvPr/>
          </p:nvSpPr>
          <p:spPr>
            <a:xfrm>
              <a:off x="1638025" y="3874122"/>
              <a:ext cx="4355700" cy="507900"/>
            </a:xfrm>
            <a:prstGeom prst="rect">
              <a:avLst/>
            </a:prstGeom>
            <a:noFill/>
            <a:ln>
              <a:noFill/>
            </a:ln>
          </p:spPr>
          <p:txBody>
            <a:bodyPr anchorCtr="0" anchor="t" bIns="45000" lIns="90000" spcFirstLastPara="1" rIns="90000" wrap="square" tIns="45000">
              <a:noAutofit/>
            </a:bodyPr>
            <a:lstStyle/>
            <a:p>
              <a:pPr indent="0" lvl="0" marL="45720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A : </a:t>
              </a:r>
              <a:r>
                <a:rPr b="1" lang="fr-FR">
                  <a:solidFill>
                    <a:schemeClr val="lt1"/>
                  </a:solidFill>
                  <a:latin typeface="Corbel"/>
                  <a:ea typeface="Corbel"/>
                  <a:cs typeface="Corbel"/>
                  <a:sym typeface="Corbel"/>
                </a:rPr>
                <a:t>È il gas effetto serra più potente.</a:t>
              </a:r>
              <a:endParaRPr b="1" i="0" sz="1400" u="none" cap="none" strike="noStrike">
                <a:solidFill>
                  <a:schemeClr val="lt1"/>
                </a:solidFill>
                <a:latin typeface="Arial"/>
                <a:ea typeface="Arial"/>
                <a:cs typeface="Arial"/>
                <a:sym typeface="Arial"/>
              </a:endParaRPr>
            </a:p>
          </p:txBody>
        </p:sp>
        <p:sp>
          <p:nvSpPr>
            <p:cNvPr id="1316" name="Google Shape;1316;g278beb8f207_0_3863"/>
            <p:cNvSpPr/>
            <p:nvPr/>
          </p:nvSpPr>
          <p:spPr>
            <a:xfrm>
              <a:off x="6286825" y="3797922"/>
              <a:ext cx="3888000" cy="507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B :</a:t>
              </a:r>
              <a:r>
                <a:rPr b="1" lang="fr-FR">
                  <a:solidFill>
                    <a:schemeClr val="lt1"/>
                  </a:solidFill>
                  <a:latin typeface="Corbel"/>
                  <a:ea typeface="Corbel"/>
                  <a:cs typeface="Corbel"/>
                  <a:sym typeface="Corbel"/>
                </a:rPr>
                <a:t>È stato il primo gas di cui è stato scoperto l'effetto riscaldante</a:t>
              </a:r>
              <a:endParaRPr b="0" i="0" sz="1500" u="none" cap="none" strike="noStrike">
                <a:solidFill>
                  <a:schemeClr val="lt1"/>
                </a:solidFill>
                <a:latin typeface="Arial"/>
                <a:ea typeface="Arial"/>
                <a:cs typeface="Arial"/>
                <a:sym typeface="Arial"/>
              </a:endParaRPr>
            </a:p>
          </p:txBody>
        </p:sp>
        <p:sp>
          <p:nvSpPr>
            <p:cNvPr id="1317" name="Google Shape;1317;g278beb8f207_0_3863"/>
            <p:cNvSpPr/>
            <p:nvPr/>
          </p:nvSpPr>
          <p:spPr>
            <a:xfrm>
              <a:off x="2180475" y="4359297"/>
              <a:ext cx="3888000" cy="36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C : </a:t>
              </a:r>
              <a:r>
                <a:rPr b="1" lang="fr-FR">
                  <a:solidFill>
                    <a:schemeClr val="lt1"/>
                  </a:solidFill>
                  <a:latin typeface="Corbel"/>
                  <a:ea typeface="Corbel"/>
                  <a:cs typeface="Corbel"/>
                  <a:sym typeface="Corbel"/>
                </a:rPr>
                <a:t>Sta per </a:t>
              </a:r>
              <a:r>
                <a:rPr b="1" i="0" lang="fr-FR" sz="1400" u="none" cap="none" strike="noStrike">
                  <a:solidFill>
                    <a:schemeClr val="lt1"/>
                  </a:solidFill>
                  <a:latin typeface="Corbel"/>
                  <a:ea typeface="Corbel"/>
                  <a:cs typeface="Corbel"/>
                  <a:sym typeface="Corbel"/>
                </a:rPr>
                <a:t>Clicks On</a:t>
              </a:r>
              <a:endParaRPr b="0" i="0" sz="1400" u="none" cap="none" strike="noStrike">
                <a:solidFill>
                  <a:schemeClr val="lt1"/>
                </a:solidFill>
                <a:latin typeface="Arial"/>
                <a:ea typeface="Arial"/>
                <a:cs typeface="Arial"/>
                <a:sym typeface="Arial"/>
              </a:endParaRPr>
            </a:p>
          </p:txBody>
        </p:sp>
        <p:sp>
          <p:nvSpPr>
            <p:cNvPr id="1318" name="Google Shape;1318;g278beb8f207_0_3863"/>
            <p:cNvSpPr/>
            <p:nvPr/>
          </p:nvSpPr>
          <p:spPr>
            <a:xfrm>
              <a:off x="6286825" y="4280322"/>
              <a:ext cx="3617100" cy="4317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D : È il gas serra più emesso dalle attività umane.</a:t>
              </a:r>
              <a:endParaRPr b="0" i="0" sz="1500" u="none" cap="none" strike="noStrike">
                <a:solidFill>
                  <a:schemeClr val="lt1"/>
                </a:solidFill>
                <a:latin typeface="Arial"/>
                <a:ea typeface="Arial"/>
                <a:cs typeface="Arial"/>
                <a:sym typeface="Arial"/>
              </a:endParaRPr>
            </a:p>
            <a:p>
              <a:pPr indent="-317500" lvl="0" marL="457200" marR="0" rtl="0" algn="l">
                <a:lnSpc>
                  <a:spcPct val="100000"/>
                </a:lnSpc>
                <a:spcBef>
                  <a:spcPts val="0"/>
                </a:spcBef>
                <a:spcAft>
                  <a:spcPts val="0"/>
                </a:spcAft>
                <a:buClr>
                  <a:schemeClr val="lt1"/>
                </a:buClr>
                <a:buSzPts val="1400"/>
                <a:buFont typeface="Corbel"/>
                <a:buChar char="•"/>
              </a:pPr>
              <a:r>
                <a:t/>
              </a:r>
              <a:endParaRPr b="1" i="0" sz="14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grpSp>
      <p:pic>
        <p:nvPicPr>
          <p:cNvPr id="1319" name="Google Shape;1319;g278beb8f207_0_3863"/>
          <p:cNvPicPr preferRelativeResize="0"/>
          <p:nvPr/>
        </p:nvPicPr>
        <p:blipFill rotWithShape="1">
          <a:blip r:embed="rId3">
            <a:alphaModFix/>
          </a:blip>
          <a:srcRect b="0" l="0" r="0" t="0"/>
          <a:stretch/>
        </p:blipFill>
        <p:spPr>
          <a:xfrm>
            <a:off x="633349" y="701875"/>
            <a:ext cx="1632300" cy="1867900"/>
          </a:xfrm>
          <a:prstGeom prst="rect">
            <a:avLst/>
          </a:prstGeom>
          <a:noFill/>
          <a:ln>
            <a:noFill/>
          </a:ln>
        </p:spPr>
      </p:pic>
      <p:pic>
        <p:nvPicPr>
          <p:cNvPr id="1320" name="Google Shape;1320;g278beb8f207_0_3863"/>
          <p:cNvPicPr preferRelativeResize="0"/>
          <p:nvPr/>
        </p:nvPicPr>
        <p:blipFill rotWithShape="1">
          <a:blip r:embed="rId4">
            <a:alphaModFix/>
          </a:blip>
          <a:srcRect b="0" l="0" r="0" t="0"/>
          <a:stretch/>
        </p:blipFill>
        <p:spPr>
          <a:xfrm>
            <a:off x="870888" y="1706783"/>
            <a:ext cx="196666" cy="139317"/>
          </a:xfrm>
          <a:prstGeom prst="rect">
            <a:avLst/>
          </a:prstGeom>
          <a:noFill/>
          <a:ln>
            <a:noFill/>
          </a:ln>
        </p:spPr>
      </p:pic>
      <p:pic>
        <p:nvPicPr>
          <p:cNvPr id="1321" name="Google Shape;1321;g278beb8f207_0_3863"/>
          <p:cNvPicPr preferRelativeResize="0"/>
          <p:nvPr/>
        </p:nvPicPr>
        <p:blipFill rotWithShape="1">
          <a:blip r:embed="rId5">
            <a:alphaModFix/>
          </a:blip>
          <a:srcRect b="0" l="0" r="0" t="0"/>
          <a:stretch/>
        </p:blipFill>
        <p:spPr>
          <a:xfrm>
            <a:off x="1629374" y="1189129"/>
            <a:ext cx="636275" cy="664243"/>
          </a:xfrm>
          <a:prstGeom prst="rect">
            <a:avLst/>
          </a:prstGeom>
          <a:noFill/>
          <a:ln>
            <a:noFill/>
          </a:ln>
        </p:spPr>
      </p:pic>
      <p:sp>
        <p:nvSpPr>
          <p:cNvPr id="1322" name="Google Shape;1322;g278beb8f207_0_3863"/>
          <p:cNvSpPr txBox="1"/>
          <p:nvPr>
            <p:ph idx="4294967295" type="title"/>
          </p:nvPr>
        </p:nvSpPr>
        <p:spPr>
          <a:xfrm>
            <a:off x="1518738" y="1457542"/>
            <a:ext cx="9154500" cy="980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lang="fr-FR"/>
              <a:t>Quiz !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grpSp>
        <p:nvGrpSpPr>
          <p:cNvPr id="1328" name="Google Shape;1328;g278beb8f207_0_4436"/>
          <p:cNvGrpSpPr/>
          <p:nvPr/>
        </p:nvGrpSpPr>
        <p:grpSpPr>
          <a:xfrm>
            <a:off x="1723200" y="2818476"/>
            <a:ext cx="8536800" cy="2359740"/>
            <a:chOff x="1638025" y="2397797"/>
            <a:chExt cx="8536800" cy="2359740"/>
          </a:xfrm>
        </p:grpSpPr>
        <p:sp>
          <p:nvSpPr>
            <p:cNvPr id="1329" name="Google Shape;1329;g278beb8f207_0_4436"/>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g278beb8f207_0_4436"/>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g278beb8f207_0_4436"/>
            <p:cNvSpPr/>
            <p:nvPr/>
          </p:nvSpPr>
          <p:spPr>
            <a:xfrm>
              <a:off x="614622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g278beb8f207_0_4436"/>
            <p:cNvSpPr/>
            <p:nvPr/>
          </p:nvSpPr>
          <p:spPr>
            <a:xfrm>
              <a:off x="6146228" y="4325837"/>
              <a:ext cx="3888000" cy="431700"/>
            </a:xfrm>
            <a:prstGeom prst="roundRect">
              <a:avLst>
                <a:gd fmla="val 45346" name="adj"/>
              </a:avLst>
            </a:prstGeom>
            <a:solidFill>
              <a:schemeClr val="l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g278beb8f207_0_4436"/>
            <p:cNvSpPr/>
            <p:nvPr/>
          </p:nvSpPr>
          <p:spPr>
            <a:xfrm>
              <a:off x="2257868" y="2397797"/>
              <a:ext cx="7632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t/>
              </a:r>
              <a:endParaRPr b="1" sz="2000">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latin typeface="Corbel"/>
                  <a:ea typeface="Corbel"/>
                  <a:cs typeface="Corbel"/>
                  <a:sym typeface="Corbel"/>
                </a:rPr>
                <a:t>La CO2 è usata come unità di riferimento perché</a:t>
              </a:r>
              <a:endParaRPr b="1" sz="2000">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t/>
              </a:r>
              <a:endParaRPr b="1" sz="2000">
                <a:solidFill>
                  <a:schemeClr val="lt1"/>
                </a:solidFill>
                <a:latin typeface="Corbel"/>
                <a:ea typeface="Corbel"/>
                <a:cs typeface="Corbel"/>
                <a:sym typeface="Corbel"/>
              </a:endParaRPr>
            </a:p>
          </p:txBody>
        </p:sp>
        <p:sp>
          <p:nvSpPr>
            <p:cNvPr id="1334" name="Google Shape;1334;g278beb8f207_0_4436"/>
            <p:cNvSpPr/>
            <p:nvPr/>
          </p:nvSpPr>
          <p:spPr>
            <a:xfrm>
              <a:off x="1638025" y="3874122"/>
              <a:ext cx="4355700" cy="507900"/>
            </a:xfrm>
            <a:prstGeom prst="rect">
              <a:avLst/>
            </a:prstGeom>
            <a:noFill/>
            <a:ln>
              <a:noFill/>
            </a:ln>
          </p:spPr>
          <p:txBody>
            <a:bodyPr anchorCtr="0" anchor="t" bIns="45000" lIns="90000" spcFirstLastPara="1" rIns="90000" wrap="square" tIns="45000">
              <a:noAutofit/>
            </a:bodyPr>
            <a:lstStyle/>
            <a:p>
              <a:pPr indent="0" lvl="0" marL="45720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A : </a:t>
              </a:r>
              <a:r>
                <a:rPr b="1" lang="fr-FR">
                  <a:solidFill>
                    <a:schemeClr val="lt1"/>
                  </a:solidFill>
                  <a:latin typeface="Corbel"/>
                  <a:ea typeface="Corbel"/>
                  <a:cs typeface="Corbel"/>
                  <a:sym typeface="Corbel"/>
                </a:rPr>
                <a:t>È il gas effetto serra più potente.</a:t>
              </a:r>
              <a:endParaRPr b="1" i="0" sz="1400" u="none" cap="none" strike="noStrike">
                <a:solidFill>
                  <a:schemeClr val="lt1"/>
                </a:solidFill>
                <a:latin typeface="Arial"/>
                <a:ea typeface="Arial"/>
                <a:cs typeface="Arial"/>
                <a:sym typeface="Arial"/>
              </a:endParaRPr>
            </a:p>
          </p:txBody>
        </p:sp>
        <p:sp>
          <p:nvSpPr>
            <p:cNvPr id="1335" name="Google Shape;1335;g278beb8f207_0_4436"/>
            <p:cNvSpPr/>
            <p:nvPr/>
          </p:nvSpPr>
          <p:spPr>
            <a:xfrm>
              <a:off x="6286825" y="3797922"/>
              <a:ext cx="3888000" cy="507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B :</a:t>
              </a:r>
              <a:r>
                <a:rPr b="1" lang="fr-FR">
                  <a:solidFill>
                    <a:schemeClr val="lt1"/>
                  </a:solidFill>
                  <a:latin typeface="Corbel"/>
                  <a:ea typeface="Corbel"/>
                  <a:cs typeface="Corbel"/>
                  <a:sym typeface="Corbel"/>
                </a:rPr>
                <a:t>È stato il primo gas di cui è stato scoperto l'effetto riscaldante</a:t>
              </a:r>
              <a:endParaRPr b="0" i="0" sz="1500" u="none" cap="none" strike="noStrike">
                <a:solidFill>
                  <a:schemeClr val="lt1"/>
                </a:solidFill>
                <a:latin typeface="Arial"/>
                <a:ea typeface="Arial"/>
                <a:cs typeface="Arial"/>
                <a:sym typeface="Arial"/>
              </a:endParaRPr>
            </a:p>
          </p:txBody>
        </p:sp>
        <p:sp>
          <p:nvSpPr>
            <p:cNvPr id="1336" name="Google Shape;1336;g278beb8f207_0_4436"/>
            <p:cNvSpPr/>
            <p:nvPr/>
          </p:nvSpPr>
          <p:spPr>
            <a:xfrm>
              <a:off x="2180475" y="4359297"/>
              <a:ext cx="3888000" cy="36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C : </a:t>
              </a:r>
              <a:r>
                <a:rPr b="1" lang="fr-FR">
                  <a:solidFill>
                    <a:schemeClr val="lt1"/>
                  </a:solidFill>
                  <a:latin typeface="Corbel"/>
                  <a:ea typeface="Corbel"/>
                  <a:cs typeface="Corbel"/>
                  <a:sym typeface="Corbel"/>
                </a:rPr>
                <a:t>Sta per </a:t>
              </a:r>
              <a:r>
                <a:rPr b="1" i="0" lang="fr-FR" sz="1400" u="none" cap="none" strike="noStrike">
                  <a:solidFill>
                    <a:schemeClr val="lt1"/>
                  </a:solidFill>
                  <a:latin typeface="Corbel"/>
                  <a:ea typeface="Corbel"/>
                  <a:cs typeface="Corbel"/>
                  <a:sym typeface="Corbel"/>
                </a:rPr>
                <a:t>Clicks On</a:t>
              </a:r>
              <a:endParaRPr b="0" i="0" sz="1400" u="none" cap="none" strike="noStrike">
                <a:solidFill>
                  <a:schemeClr val="lt1"/>
                </a:solidFill>
                <a:latin typeface="Arial"/>
                <a:ea typeface="Arial"/>
                <a:cs typeface="Arial"/>
                <a:sym typeface="Arial"/>
              </a:endParaRPr>
            </a:p>
          </p:txBody>
        </p:sp>
        <p:sp>
          <p:nvSpPr>
            <p:cNvPr id="1337" name="Google Shape;1337;g278beb8f207_0_4436"/>
            <p:cNvSpPr/>
            <p:nvPr/>
          </p:nvSpPr>
          <p:spPr>
            <a:xfrm>
              <a:off x="6286825" y="4280322"/>
              <a:ext cx="3617100" cy="255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Corbel"/>
                  <a:ea typeface="Corbel"/>
                  <a:cs typeface="Corbel"/>
                  <a:sym typeface="Corbel"/>
                </a:rPr>
                <a:t>D : È il gas serra più emesso dalle attività umane.</a:t>
              </a:r>
              <a:endParaRPr b="0" i="0" sz="1500" u="none" cap="none" strike="noStrike">
                <a:solidFill>
                  <a:schemeClr val="accent1"/>
                </a:solidFill>
                <a:latin typeface="Arial"/>
                <a:ea typeface="Arial"/>
                <a:cs typeface="Arial"/>
                <a:sym typeface="Arial"/>
              </a:endParaRPr>
            </a:p>
            <a:p>
              <a:pPr indent="-317500" lvl="0" marL="457200" marR="0" rtl="0" algn="l">
                <a:lnSpc>
                  <a:spcPct val="100000"/>
                </a:lnSpc>
                <a:spcBef>
                  <a:spcPts val="0"/>
                </a:spcBef>
                <a:spcAft>
                  <a:spcPts val="0"/>
                </a:spcAft>
                <a:buClr>
                  <a:schemeClr val="lt1"/>
                </a:buClr>
                <a:buSzPts val="1400"/>
                <a:buFont typeface="Corbel"/>
                <a:buChar char="•"/>
              </a:pPr>
              <a:r>
                <a:t/>
              </a:r>
              <a:endParaRPr b="1" i="0" sz="14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grpSp>
      <p:pic>
        <p:nvPicPr>
          <p:cNvPr id="1338" name="Google Shape;1338;g278beb8f207_0_4436"/>
          <p:cNvPicPr preferRelativeResize="0"/>
          <p:nvPr/>
        </p:nvPicPr>
        <p:blipFill rotWithShape="1">
          <a:blip r:embed="rId3">
            <a:alphaModFix/>
          </a:blip>
          <a:srcRect b="0" l="0" r="0" t="0"/>
          <a:stretch/>
        </p:blipFill>
        <p:spPr>
          <a:xfrm>
            <a:off x="633349" y="701875"/>
            <a:ext cx="1632300" cy="1867900"/>
          </a:xfrm>
          <a:prstGeom prst="rect">
            <a:avLst/>
          </a:prstGeom>
          <a:noFill/>
          <a:ln>
            <a:noFill/>
          </a:ln>
        </p:spPr>
      </p:pic>
      <p:pic>
        <p:nvPicPr>
          <p:cNvPr id="1339" name="Google Shape;1339;g278beb8f207_0_4436"/>
          <p:cNvPicPr preferRelativeResize="0"/>
          <p:nvPr/>
        </p:nvPicPr>
        <p:blipFill rotWithShape="1">
          <a:blip r:embed="rId4">
            <a:alphaModFix/>
          </a:blip>
          <a:srcRect b="0" l="0" r="0" t="0"/>
          <a:stretch/>
        </p:blipFill>
        <p:spPr>
          <a:xfrm>
            <a:off x="870888" y="1706783"/>
            <a:ext cx="196666" cy="139317"/>
          </a:xfrm>
          <a:prstGeom prst="rect">
            <a:avLst/>
          </a:prstGeom>
          <a:noFill/>
          <a:ln>
            <a:noFill/>
          </a:ln>
        </p:spPr>
      </p:pic>
      <p:pic>
        <p:nvPicPr>
          <p:cNvPr id="1340" name="Google Shape;1340;g278beb8f207_0_4436"/>
          <p:cNvPicPr preferRelativeResize="0"/>
          <p:nvPr/>
        </p:nvPicPr>
        <p:blipFill rotWithShape="1">
          <a:blip r:embed="rId5">
            <a:alphaModFix/>
          </a:blip>
          <a:srcRect b="0" l="0" r="0" t="0"/>
          <a:stretch/>
        </p:blipFill>
        <p:spPr>
          <a:xfrm>
            <a:off x="1629374" y="1189129"/>
            <a:ext cx="636275" cy="664243"/>
          </a:xfrm>
          <a:prstGeom prst="rect">
            <a:avLst/>
          </a:prstGeom>
          <a:noFill/>
          <a:ln>
            <a:noFill/>
          </a:ln>
        </p:spPr>
      </p:pic>
      <p:sp>
        <p:nvSpPr>
          <p:cNvPr id="1341" name="Google Shape;1341;g278beb8f207_0_4436"/>
          <p:cNvSpPr txBox="1"/>
          <p:nvPr>
            <p:ph idx="4294967295" type="title"/>
          </p:nvPr>
        </p:nvSpPr>
        <p:spPr>
          <a:xfrm>
            <a:off x="1518738" y="1457542"/>
            <a:ext cx="9154500" cy="980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lang="fr-FR"/>
              <a:t>Quiz !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grpSp>
        <p:nvGrpSpPr>
          <p:cNvPr id="1347" name="Google Shape;1347;g278beb8f207_0_5020"/>
          <p:cNvGrpSpPr/>
          <p:nvPr/>
        </p:nvGrpSpPr>
        <p:grpSpPr>
          <a:xfrm>
            <a:off x="1875600" y="2818475"/>
            <a:ext cx="8868300" cy="2390425"/>
            <a:chOff x="1790425" y="2397797"/>
            <a:chExt cx="8868300" cy="2390425"/>
          </a:xfrm>
        </p:grpSpPr>
        <p:sp>
          <p:nvSpPr>
            <p:cNvPr id="1348" name="Google Shape;1348;g278beb8f207_0_5020"/>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g278beb8f207_0_5020"/>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g278beb8f207_0_5020"/>
            <p:cNvSpPr/>
            <p:nvPr/>
          </p:nvSpPr>
          <p:spPr>
            <a:xfrm>
              <a:off x="614622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g278beb8f207_0_5020"/>
            <p:cNvSpPr/>
            <p:nvPr/>
          </p:nvSpPr>
          <p:spPr>
            <a:xfrm>
              <a:off x="614622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g278beb8f207_0_5020"/>
            <p:cNvSpPr/>
            <p:nvPr/>
          </p:nvSpPr>
          <p:spPr>
            <a:xfrm>
              <a:off x="2257868" y="2397797"/>
              <a:ext cx="7632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400" u="none" cap="none" strike="noStrike">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latin typeface="Corbel"/>
                  <a:ea typeface="Corbel"/>
                  <a:cs typeface="Corbel"/>
                  <a:sym typeface="Corbel"/>
                </a:rPr>
                <a:t>Qual è lo scopo di una valutazione del carbonio?</a:t>
              </a:r>
              <a:endParaRPr b="1" sz="2400">
                <a:solidFill>
                  <a:schemeClr val="lt1"/>
                </a:solidFill>
                <a:latin typeface="Corbel"/>
                <a:ea typeface="Corbel"/>
                <a:cs typeface="Corbel"/>
                <a:sym typeface="Corbel"/>
              </a:endParaRPr>
            </a:p>
          </p:txBody>
        </p:sp>
        <p:sp>
          <p:nvSpPr>
            <p:cNvPr id="1353" name="Google Shape;1353;g278beb8f207_0_5020"/>
            <p:cNvSpPr/>
            <p:nvPr/>
          </p:nvSpPr>
          <p:spPr>
            <a:xfrm>
              <a:off x="1790425" y="3874122"/>
              <a:ext cx="3888000" cy="431700"/>
            </a:xfrm>
            <a:prstGeom prst="rect">
              <a:avLst/>
            </a:prstGeom>
            <a:noFill/>
            <a:ln>
              <a:noFill/>
            </a:ln>
          </p:spPr>
          <p:txBody>
            <a:bodyPr anchorCtr="0" anchor="t" bIns="45000" lIns="90000" spcFirstLastPara="1" rIns="90000" wrap="square" tIns="45000">
              <a:noAutofit/>
            </a:bodyPr>
            <a:lstStyle/>
            <a:p>
              <a:pPr indent="0" lvl="0" marL="45720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A : </a:t>
              </a:r>
              <a:r>
                <a:rPr b="1" lang="fr-FR">
                  <a:solidFill>
                    <a:schemeClr val="lt1"/>
                  </a:solidFill>
                  <a:latin typeface="Corbel"/>
                  <a:ea typeface="Corbel"/>
                  <a:cs typeface="Corbel"/>
                  <a:sym typeface="Corbel"/>
                </a:rPr>
                <a:t>I</a:t>
              </a:r>
              <a:r>
                <a:rPr b="1" i="0" lang="fr-FR" sz="1400" u="none" cap="none" strike="noStrike">
                  <a:solidFill>
                    <a:schemeClr val="lt1"/>
                  </a:solidFill>
                  <a:latin typeface="Corbel"/>
                  <a:ea typeface="Corbel"/>
                  <a:cs typeface="Corbel"/>
                  <a:sym typeface="Corbel"/>
                </a:rPr>
                <a:t>dentificare il colpevole</a:t>
              </a:r>
              <a:endParaRPr b="1" i="0" sz="1400" u="none" cap="none" strike="noStrike">
                <a:solidFill>
                  <a:schemeClr val="lt1"/>
                </a:solidFill>
                <a:latin typeface="Arial"/>
                <a:ea typeface="Arial"/>
                <a:cs typeface="Arial"/>
                <a:sym typeface="Arial"/>
              </a:endParaRPr>
            </a:p>
          </p:txBody>
        </p:sp>
        <p:sp>
          <p:nvSpPr>
            <p:cNvPr id="1354" name="Google Shape;1354;g278beb8f207_0_5020"/>
            <p:cNvSpPr/>
            <p:nvPr/>
          </p:nvSpPr>
          <p:spPr>
            <a:xfrm>
              <a:off x="6880825" y="3874122"/>
              <a:ext cx="3777900" cy="4317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B : Elaborare un piano d'azione</a:t>
              </a:r>
              <a:endParaRPr b="0" i="0" sz="1400" u="none" cap="none" strike="noStrike">
                <a:solidFill>
                  <a:schemeClr val="lt1"/>
                </a:solidFill>
                <a:latin typeface="Arial"/>
                <a:ea typeface="Arial"/>
                <a:cs typeface="Arial"/>
                <a:sym typeface="Arial"/>
              </a:endParaRPr>
            </a:p>
          </p:txBody>
        </p:sp>
        <p:sp>
          <p:nvSpPr>
            <p:cNvPr id="1355" name="Google Shape;1355;g278beb8f207_0_5020"/>
            <p:cNvSpPr/>
            <p:nvPr/>
          </p:nvSpPr>
          <p:spPr>
            <a:xfrm>
              <a:off x="2129000" y="4371547"/>
              <a:ext cx="3888000" cy="364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C : </a:t>
              </a:r>
              <a:r>
                <a:rPr b="1" lang="fr-FR">
                  <a:solidFill>
                    <a:schemeClr val="lt1"/>
                  </a:solidFill>
                  <a:latin typeface="Corbel"/>
                  <a:ea typeface="Corbel"/>
                  <a:cs typeface="Corbel"/>
                  <a:sym typeface="Corbel"/>
                </a:rPr>
                <a:t>Per adattarsi ai cambiamenti climatici</a:t>
              </a:r>
              <a:endParaRPr b="0" i="0" sz="1400" u="none" cap="none" strike="noStrike">
                <a:solidFill>
                  <a:schemeClr val="lt1"/>
                </a:solidFill>
                <a:latin typeface="Arial"/>
                <a:ea typeface="Arial"/>
                <a:cs typeface="Arial"/>
                <a:sym typeface="Arial"/>
              </a:endParaRPr>
            </a:p>
          </p:txBody>
        </p:sp>
        <p:sp>
          <p:nvSpPr>
            <p:cNvPr id="1356" name="Google Shape;1356;g278beb8f207_0_5020"/>
            <p:cNvSpPr/>
            <p:nvPr/>
          </p:nvSpPr>
          <p:spPr>
            <a:xfrm>
              <a:off x="6271600" y="4356522"/>
              <a:ext cx="3668100" cy="431700"/>
            </a:xfrm>
            <a:prstGeom prst="rect">
              <a:avLst/>
            </a:prstGeom>
            <a:noFill/>
            <a:ln>
              <a:noFill/>
            </a:ln>
          </p:spPr>
          <p:txBody>
            <a:bodyPr anchorCtr="0" anchor="t" bIns="45000" lIns="90000" spcFirstLastPara="1" rIns="90000" wrap="square" tIns="45000">
              <a:noAutofit/>
            </a:bodyPr>
            <a:lstStyle/>
            <a:p>
              <a:pPr indent="0" lvl="0" marL="45720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D : </a:t>
              </a:r>
              <a:r>
                <a:rPr b="1" lang="fr-FR">
                  <a:solidFill>
                    <a:schemeClr val="lt1"/>
                  </a:solidFill>
                  <a:latin typeface="Corbel"/>
                  <a:ea typeface="Corbel"/>
                  <a:cs typeface="Corbel"/>
                  <a:sym typeface="Corbel"/>
                </a:rPr>
                <a:t>Misurare le emissioni di gas serra</a:t>
              </a:r>
              <a:endParaRPr b="1" i="0" sz="1400" u="none" cap="none" strike="noStrike">
                <a:solidFill>
                  <a:schemeClr val="lt1"/>
                </a:solidFill>
                <a:latin typeface="Arial"/>
                <a:ea typeface="Arial"/>
                <a:cs typeface="Arial"/>
                <a:sym typeface="Arial"/>
              </a:endParaRPr>
            </a:p>
          </p:txBody>
        </p:sp>
      </p:grpSp>
      <p:sp>
        <p:nvSpPr>
          <p:cNvPr id="1357" name="Google Shape;1357;g278beb8f207_0_5020"/>
          <p:cNvSpPr txBox="1"/>
          <p:nvPr>
            <p:ph idx="4294967295" type="title"/>
          </p:nvPr>
        </p:nvSpPr>
        <p:spPr>
          <a:xfrm>
            <a:off x="1518738" y="1457542"/>
            <a:ext cx="9154500" cy="980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lang="fr-FR"/>
              <a:t>Quiz !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grpSp>
        <p:nvGrpSpPr>
          <p:cNvPr id="1363" name="Google Shape;1363;g278beb8f207_0_5587"/>
          <p:cNvGrpSpPr/>
          <p:nvPr/>
        </p:nvGrpSpPr>
        <p:grpSpPr>
          <a:xfrm>
            <a:off x="1875600" y="2818475"/>
            <a:ext cx="8868300" cy="2390425"/>
            <a:chOff x="1790425" y="2397797"/>
            <a:chExt cx="8868300" cy="2390425"/>
          </a:xfrm>
        </p:grpSpPr>
        <p:sp>
          <p:nvSpPr>
            <p:cNvPr id="1364" name="Google Shape;1364;g278beb8f207_0_5587"/>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g278beb8f207_0_5587"/>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g278beb8f207_0_5587"/>
            <p:cNvSpPr/>
            <p:nvPr/>
          </p:nvSpPr>
          <p:spPr>
            <a:xfrm>
              <a:off x="6146228" y="3821837"/>
              <a:ext cx="3888000" cy="431700"/>
            </a:xfrm>
            <a:prstGeom prst="roundRect">
              <a:avLst>
                <a:gd fmla="val 45346" name="adj"/>
              </a:avLst>
            </a:prstGeom>
            <a:solidFill>
              <a:schemeClr val="l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g278beb8f207_0_5587"/>
            <p:cNvSpPr/>
            <p:nvPr/>
          </p:nvSpPr>
          <p:spPr>
            <a:xfrm>
              <a:off x="6146228" y="4325837"/>
              <a:ext cx="3888000" cy="431700"/>
            </a:xfrm>
            <a:prstGeom prst="roundRect">
              <a:avLst>
                <a:gd fmla="val 45346" name="adj"/>
              </a:avLst>
            </a:prstGeom>
            <a:solidFill>
              <a:schemeClr val="l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g278beb8f207_0_5587"/>
            <p:cNvSpPr/>
            <p:nvPr/>
          </p:nvSpPr>
          <p:spPr>
            <a:xfrm>
              <a:off x="2257868" y="2397797"/>
              <a:ext cx="7632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400" u="none" cap="none" strike="noStrike">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latin typeface="Corbel"/>
                  <a:ea typeface="Corbel"/>
                  <a:cs typeface="Corbel"/>
                  <a:sym typeface="Corbel"/>
                </a:rPr>
                <a:t>Qual è lo scopo di una valutazione del carbonio?</a:t>
              </a:r>
              <a:endParaRPr b="1" sz="2400">
                <a:solidFill>
                  <a:schemeClr val="lt1"/>
                </a:solidFill>
                <a:latin typeface="Corbel"/>
                <a:ea typeface="Corbel"/>
                <a:cs typeface="Corbel"/>
                <a:sym typeface="Corbel"/>
              </a:endParaRPr>
            </a:p>
          </p:txBody>
        </p:sp>
        <p:sp>
          <p:nvSpPr>
            <p:cNvPr id="1369" name="Google Shape;1369;g278beb8f207_0_5587"/>
            <p:cNvSpPr/>
            <p:nvPr/>
          </p:nvSpPr>
          <p:spPr>
            <a:xfrm>
              <a:off x="1790425" y="3874122"/>
              <a:ext cx="3888000" cy="431700"/>
            </a:xfrm>
            <a:prstGeom prst="rect">
              <a:avLst/>
            </a:prstGeom>
            <a:noFill/>
            <a:ln>
              <a:noFill/>
            </a:ln>
          </p:spPr>
          <p:txBody>
            <a:bodyPr anchorCtr="0" anchor="t" bIns="45000" lIns="90000" spcFirstLastPara="1" rIns="90000" wrap="square" tIns="45000">
              <a:noAutofit/>
            </a:bodyPr>
            <a:lstStyle/>
            <a:p>
              <a:pPr indent="0" lvl="0" marL="45720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A : </a:t>
              </a:r>
              <a:r>
                <a:rPr b="1" lang="fr-FR">
                  <a:solidFill>
                    <a:schemeClr val="lt1"/>
                  </a:solidFill>
                  <a:latin typeface="Corbel"/>
                  <a:ea typeface="Corbel"/>
                  <a:cs typeface="Corbel"/>
                  <a:sym typeface="Corbel"/>
                </a:rPr>
                <a:t>I</a:t>
              </a:r>
              <a:r>
                <a:rPr b="1" i="0" lang="fr-FR" sz="1400" u="none" cap="none" strike="noStrike">
                  <a:solidFill>
                    <a:schemeClr val="lt1"/>
                  </a:solidFill>
                  <a:latin typeface="Corbel"/>
                  <a:ea typeface="Corbel"/>
                  <a:cs typeface="Corbel"/>
                  <a:sym typeface="Corbel"/>
                </a:rPr>
                <a:t>dentificare il colpevole</a:t>
              </a:r>
              <a:endParaRPr b="1" i="0" sz="1400" u="none" cap="none" strike="noStrike">
                <a:solidFill>
                  <a:schemeClr val="lt1"/>
                </a:solidFill>
                <a:latin typeface="Arial"/>
                <a:ea typeface="Arial"/>
                <a:cs typeface="Arial"/>
                <a:sym typeface="Arial"/>
              </a:endParaRPr>
            </a:p>
          </p:txBody>
        </p:sp>
        <p:sp>
          <p:nvSpPr>
            <p:cNvPr id="1370" name="Google Shape;1370;g278beb8f207_0_5587"/>
            <p:cNvSpPr/>
            <p:nvPr/>
          </p:nvSpPr>
          <p:spPr>
            <a:xfrm>
              <a:off x="6880825" y="3874122"/>
              <a:ext cx="3777900" cy="4317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Corbel"/>
                  <a:ea typeface="Corbel"/>
                  <a:cs typeface="Corbel"/>
                  <a:sym typeface="Corbel"/>
                </a:rPr>
                <a:t>B : Elaborare un piano d'azione</a:t>
              </a:r>
              <a:endParaRPr b="0" i="0" sz="1400" u="none" cap="none" strike="noStrike">
                <a:solidFill>
                  <a:schemeClr val="accent1"/>
                </a:solidFill>
                <a:latin typeface="Arial"/>
                <a:ea typeface="Arial"/>
                <a:cs typeface="Arial"/>
                <a:sym typeface="Arial"/>
              </a:endParaRPr>
            </a:p>
          </p:txBody>
        </p:sp>
        <p:sp>
          <p:nvSpPr>
            <p:cNvPr id="1371" name="Google Shape;1371;g278beb8f207_0_5587"/>
            <p:cNvSpPr/>
            <p:nvPr/>
          </p:nvSpPr>
          <p:spPr>
            <a:xfrm>
              <a:off x="2129000" y="4371547"/>
              <a:ext cx="3888000" cy="364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C : </a:t>
              </a:r>
              <a:r>
                <a:rPr b="1" lang="fr-FR">
                  <a:solidFill>
                    <a:schemeClr val="lt1"/>
                  </a:solidFill>
                  <a:latin typeface="Corbel"/>
                  <a:ea typeface="Corbel"/>
                  <a:cs typeface="Corbel"/>
                  <a:sym typeface="Corbel"/>
                </a:rPr>
                <a:t>Per adattarsi ai cambiamenti climatici</a:t>
              </a:r>
              <a:endParaRPr b="0" i="0" sz="1400" u="none" cap="none" strike="noStrike">
                <a:solidFill>
                  <a:schemeClr val="lt1"/>
                </a:solidFill>
                <a:latin typeface="Arial"/>
                <a:ea typeface="Arial"/>
                <a:cs typeface="Arial"/>
                <a:sym typeface="Arial"/>
              </a:endParaRPr>
            </a:p>
          </p:txBody>
        </p:sp>
        <p:sp>
          <p:nvSpPr>
            <p:cNvPr id="1372" name="Google Shape;1372;g278beb8f207_0_5587"/>
            <p:cNvSpPr/>
            <p:nvPr/>
          </p:nvSpPr>
          <p:spPr>
            <a:xfrm>
              <a:off x="6271600" y="4356522"/>
              <a:ext cx="3668100" cy="431700"/>
            </a:xfrm>
            <a:prstGeom prst="rect">
              <a:avLst/>
            </a:prstGeom>
            <a:noFill/>
            <a:ln>
              <a:noFill/>
            </a:ln>
          </p:spPr>
          <p:txBody>
            <a:bodyPr anchorCtr="0" anchor="t" bIns="45000" lIns="90000" spcFirstLastPara="1" rIns="90000" wrap="square" tIns="45000">
              <a:noAutofit/>
            </a:bodyPr>
            <a:lstStyle/>
            <a:p>
              <a:pPr indent="0" lvl="0" marL="457200" marR="0" rtl="0" algn="l">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Corbel"/>
                  <a:ea typeface="Corbel"/>
                  <a:cs typeface="Corbel"/>
                  <a:sym typeface="Corbel"/>
                </a:rPr>
                <a:t>D : </a:t>
              </a:r>
              <a:r>
                <a:rPr b="1" lang="fr-FR">
                  <a:solidFill>
                    <a:schemeClr val="accent1"/>
                  </a:solidFill>
                  <a:latin typeface="Corbel"/>
                  <a:ea typeface="Corbel"/>
                  <a:cs typeface="Corbel"/>
                  <a:sym typeface="Corbel"/>
                </a:rPr>
                <a:t>Misurare le emissioni di gas serra</a:t>
              </a:r>
              <a:endParaRPr b="1" i="0" sz="1400" u="none" cap="none" strike="noStrike">
                <a:solidFill>
                  <a:schemeClr val="accent1"/>
                </a:solidFill>
                <a:latin typeface="Arial"/>
                <a:ea typeface="Arial"/>
                <a:cs typeface="Arial"/>
                <a:sym typeface="Arial"/>
              </a:endParaRPr>
            </a:p>
          </p:txBody>
        </p:sp>
      </p:grpSp>
      <p:sp>
        <p:nvSpPr>
          <p:cNvPr id="1373" name="Google Shape;1373;g278beb8f207_0_5587"/>
          <p:cNvSpPr txBox="1"/>
          <p:nvPr>
            <p:ph idx="4294967295" type="title"/>
          </p:nvPr>
        </p:nvSpPr>
        <p:spPr>
          <a:xfrm>
            <a:off x="1518738" y="1457542"/>
            <a:ext cx="9154500" cy="980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lang="fr-FR"/>
              <a:t>Quiz !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8" name="Shape 1378"/>
        <p:cNvGrpSpPr/>
        <p:nvPr/>
      </p:nvGrpSpPr>
      <p:grpSpPr>
        <a:xfrm>
          <a:off x="0" y="0"/>
          <a:ext cx="0" cy="0"/>
          <a:chOff x="0" y="0"/>
          <a:chExt cx="0" cy="0"/>
        </a:xfrm>
      </p:grpSpPr>
      <p:sp>
        <p:nvSpPr>
          <p:cNvPr id="1379" name="Google Shape;1379;p1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Punti chiave</a:t>
            </a:r>
            <a:endParaRPr/>
          </a:p>
        </p:txBody>
      </p:sp>
      <p:pic>
        <p:nvPicPr>
          <p:cNvPr id="1380" name="Google Shape;1380;p12"/>
          <p:cNvPicPr preferRelativeResize="0"/>
          <p:nvPr/>
        </p:nvPicPr>
        <p:blipFill rotWithShape="1">
          <a:blip r:embed="rId3">
            <a:alphaModFix/>
          </a:blip>
          <a:srcRect b="0" l="0" r="0" t="0"/>
          <a:stretch/>
        </p:blipFill>
        <p:spPr>
          <a:xfrm flipH="1">
            <a:off x="4223792" y="199033"/>
            <a:ext cx="939563" cy="939563"/>
          </a:xfrm>
          <a:prstGeom prst="rect">
            <a:avLst/>
          </a:prstGeom>
          <a:noFill/>
          <a:ln>
            <a:noFill/>
          </a:ln>
        </p:spPr>
      </p:pic>
      <p:sp>
        <p:nvSpPr>
          <p:cNvPr id="1381" name="Google Shape;1381;p12"/>
          <p:cNvSpPr txBox="1"/>
          <p:nvPr/>
        </p:nvSpPr>
        <p:spPr>
          <a:xfrm>
            <a:off x="1449102" y="1845000"/>
            <a:ext cx="10351453" cy="537217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Esistono diversi gas ad effetto serra e ognuno ha un potenziale di riscaldamento differente. </a:t>
            </a:r>
            <a:r>
              <a:rPr b="1" i="0" lang="fr-FR" sz="2000" u="none" cap="none" strike="noStrike">
                <a:solidFill>
                  <a:srgbClr val="C55A11"/>
                </a:solidFill>
                <a:latin typeface="Corbel"/>
                <a:ea typeface="Corbel"/>
                <a:cs typeface="Corbel"/>
                <a:sym typeface="Corbel"/>
              </a:rPr>
              <a:t>È </a:t>
            </a:r>
            <a:r>
              <a:rPr b="1" i="0" lang="fr-FR" sz="2000" u="none" cap="none" strike="noStrike">
                <a:solidFill>
                  <a:schemeClr val="accent6"/>
                </a:solidFill>
                <a:latin typeface="Corbel"/>
                <a:ea typeface="Corbel"/>
                <a:cs typeface="Corbel"/>
                <a:sym typeface="Corbel"/>
              </a:rPr>
              <a:t>necessaria un'unità di misura comune: kgCO</a:t>
            </a:r>
            <a:r>
              <a:rPr b="1" baseline="-25000" i="0" lang="fr-FR" sz="2000" u="none" cap="none" strike="noStrike">
                <a:solidFill>
                  <a:schemeClr val="accent6"/>
                </a:solidFill>
                <a:latin typeface="Corbel"/>
                <a:ea typeface="Corbel"/>
                <a:cs typeface="Corbel"/>
                <a:sym typeface="Corbel"/>
              </a:rPr>
              <a:t>2</a:t>
            </a:r>
            <a:r>
              <a:rPr b="1" i="0" lang="fr-FR" sz="2000" u="none" cap="none" strike="noStrike">
                <a:solidFill>
                  <a:schemeClr val="accent6"/>
                </a:solidFill>
                <a:latin typeface="Corbel"/>
                <a:ea typeface="Corbel"/>
                <a:cs typeface="Corbel"/>
                <a:sym typeface="Corbel"/>
              </a:rPr>
              <a:t>e.</a:t>
            </a:r>
            <a:endParaRPr b="0" i="0" sz="1400" u="none" cap="none" strike="noStrike">
              <a:solidFill>
                <a:schemeClr val="accent6"/>
              </a:solidFill>
              <a:latin typeface="Arial"/>
              <a:ea typeface="Arial"/>
              <a:cs typeface="Arial"/>
              <a:sym typeface="Arial"/>
            </a:endParaRPr>
          </a:p>
          <a:p>
            <a:pPr indent="0" lvl="0" marL="0" marR="0" rtl="0" algn="just">
              <a:lnSpc>
                <a:spcPct val="100000"/>
              </a:lnSpc>
              <a:spcBef>
                <a:spcPts val="300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È impossibile misurare direttamente tutte le emissioni di gas serra. </a:t>
            </a:r>
            <a:r>
              <a:rPr b="1" i="0" lang="fr-FR" sz="2000" u="none" cap="none" strike="noStrike">
                <a:solidFill>
                  <a:srgbClr val="000000"/>
                </a:solidFill>
                <a:latin typeface="Corbel"/>
                <a:ea typeface="Corbel"/>
                <a:cs typeface="Corbel"/>
                <a:sym typeface="Corbel"/>
              </a:rPr>
              <a:t>Per stimare le emissioni, con un margine di incertezza, vengono utilizzati </a:t>
            </a:r>
            <a:r>
              <a:rPr b="1" i="0" lang="fr-FR" sz="2000" u="none" cap="none" strike="noStrike">
                <a:solidFill>
                  <a:schemeClr val="accent6"/>
                </a:solidFill>
                <a:latin typeface="Corbel"/>
                <a:ea typeface="Corbel"/>
                <a:cs typeface="Corbel"/>
                <a:sym typeface="Corbel"/>
              </a:rPr>
              <a:t>fattori di emissione</a:t>
            </a:r>
            <a:r>
              <a:rPr b="1" i="0" lang="fr-FR" sz="2000" u="none" cap="none" strike="noStrike">
                <a:solidFill>
                  <a:srgbClr val="000000"/>
                </a:solidFill>
                <a:latin typeface="Corbel"/>
                <a:ea typeface="Corbel"/>
                <a:cs typeface="Corbel"/>
                <a:sym typeface="Corbel"/>
              </a:rPr>
              <a:t> basati su valori medi.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166478"/>
              </a:buClr>
              <a:buSzPts val="2000"/>
              <a:buFont typeface="Arial"/>
              <a:buNone/>
            </a:pPr>
            <a:r>
              <a:rPr b="1" i="0" lang="fr-FR" sz="2000" u="none" cap="none" strike="noStrike">
                <a:solidFill>
                  <a:srgbClr val="000000"/>
                </a:solidFill>
                <a:latin typeface="Corbel"/>
                <a:ea typeface="Corbel"/>
                <a:cs typeface="Corbel"/>
                <a:sym typeface="Corbel"/>
              </a:rPr>
              <a:t>L'importante non è ottenere un valore preciso ma determinare un </a:t>
            </a:r>
            <a:r>
              <a:rPr b="1" i="0" lang="fr-FR" sz="2000" u="none" cap="none" strike="noStrike">
                <a:solidFill>
                  <a:schemeClr val="accent6"/>
                </a:solidFill>
                <a:latin typeface="Corbel"/>
                <a:ea typeface="Corbel"/>
                <a:cs typeface="Corbel"/>
                <a:sym typeface="Corbel"/>
              </a:rPr>
              <a:t>ordine di grandezza </a:t>
            </a:r>
            <a:r>
              <a:rPr b="1" i="0" lang="fr-FR" sz="2000" u="none" cap="none" strike="noStrike">
                <a:solidFill>
                  <a:srgbClr val="000000"/>
                </a:solidFill>
                <a:latin typeface="Corbel"/>
                <a:ea typeface="Corbel"/>
                <a:cs typeface="Corbel"/>
                <a:sym typeface="Corbel"/>
              </a:rPr>
              <a:t>che ci consentirà di agire.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Per stimare le emissioni di gas serra per un dato utilizzo, i </a:t>
            </a:r>
            <a:r>
              <a:rPr b="1" i="0" lang="fr-FR" sz="2000" u="none" cap="none" strike="noStrike">
                <a:solidFill>
                  <a:schemeClr val="accent6"/>
                </a:solidFill>
                <a:latin typeface="Corbel"/>
                <a:ea typeface="Corbel"/>
                <a:cs typeface="Corbel"/>
                <a:sym typeface="Corbel"/>
              </a:rPr>
              <a:t>dati raccolti sono moltiplicati per il fattore di emissione pertinente</a:t>
            </a:r>
            <a:r>
              <a:rPr b="1" i="0" lang="fr-FR" sz="2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2400"/>
              </a:spcBef>
              <a:spcAft>
                <a:spcPts val="0"/>
              </a:spcAft>
              <a:buClr>
                <a:srgbClr val="166478"/>
              </a:buClr>
              <a:buSzPts val="2400"/>
              <a:buFont typeface="Arial"/>
              <a:buNone/>
            </a:pPr>
            <a:r>
              <a:t/>
            </a:r>
            <a:endParaRPr b="1" i="0" sz="2400" u="none" cap="none" strike="noStrike">
              <a:solidFill>
                <a:srgbClr val="166478"/>
              </a:solidFill>
              <a:latin typeface="Corbel"/>
              <a:ea typeface="Corbel"/>
              <a:cs typeface="Corbel"/>
              <a:sym typeface="Corbel"/>
            </a:endParaRPr>
          </a:p>
        </p:txBody>
      </p:sp>
      <p:grpSp>
        <p:nvGrpSpPr>
          <p:cNvPr id="1382" name="Google Shape;1382;p12"/>
          <p:cNvGrpSpPr/>
          <p:nvPr/>
        </p:nvGrpSpPr>
        <p:grpSpPr>
          <a:xfrm>
            <a:off x="534821" y="5085184"/>
            <a:ext cx="720000" cy="720000"/>
            <a:chOff x="4563565" y="3050600"/>
            <a:chExt cx="1800000" cy="1800000"/>
          </a:xfrm>
        </p:grpSpPr>
        <p:sp>
          <p:nvSpPr>
            <p:cNvPr id="1383" name="Google Shape;1383;p12"/>
            <p:cNvSpPr/>
            <p:nvPr/>
          </p:nvSpPr>
          <p:spPr>
            <a:xfrm>
              <a:off x="4563565" y="3050600"/>
              <a:ext cx="1800000" cy="1800000"/>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1384" name="Google Shape;1384;p12"/>
            <p:cNvPicPr preferRelativeResize="0"/>
            <p:nvPr/>
          </p:nvPicPr>
          <p:blipFill rotWithShape="1">
            <a:blip r:embed="rId4">
              <a:alphaModFix/>
            </a:blip>
            <a:srcRect b="0" l="0" r="0" t="0"/>
            <a:stretch/>
          </p:blipFill>
          <p:spPr>
            <a:xfrm>
              <a:off x="4698781" y="3161115"/>
              <a:ext cx="1578969" cy="1578969"/>
            </a:xfrm>
            <a:prstGeom prst="rect">
              <a:avLst/>
            </a:prstGeom>
            <a:noFill/>
            <a:ln>
              <a:noFill/>
            </a:ln>
          </p:spPr>
        </p:pic>
      </p:grpSp>
      <p:pic>
        <p:nvPicPr>
          <p:cNvPr descr="Gaz2" id="1385" name="Google Shape;1385;p12"/>
          <p:cNvPicPr preferRelativeResize="0"/>
          <p:nvPr/>
        </p:nvPicPr>
        <p:blipFill rotWithShape="1">
          <a:blip r:embed="rId5">
            <a:alphaModFix/>
          </a:blip>
          <a:srcRect b="44180" l="0" r="83940" t="0"/>
          <a:stretch/>
        </p:blipFill>
        <p:spPr>
          <a:xfrm>
            <a:off x="198802" y="1821593"/>
            <a:ext cx="1153159" cy="691133"/>
          </a:xfrm>
          <a:prstGeom prst="rect">
            <a:avLst/>
          </a:prstGeom>
          <a:noFill/>
          <a:ln>
            <a:noFill/>
          </a:ln>
        </p:spPr>
      </p:pic>
      <p:pic>
        <p:nvPicPr>
          <p:cNvPr descr="Une image contenant texte, graphiques vectoriels&#10;&#10;Description générée automatiquement" id="1386" name="Google Shape;1386;p12"/>
          <p:cNvPicPr preferRelativeResize="0"/>
          <p:nvPr/>
        </p:nvPicPr>
        <p:blipFill rotWithShape="1">
          <a:blip r:embed="rId6">
            <a:alphaModFix/>
          </a:blip>
          <a:srcRect b="0" l="0" r="0" t="0"/>
          <a:stretch/>
        </p:blipFill>
        <p:spPr>
          <a:xfrm>
            <a:off x="485171" y="2788370"/>
            <a:ext cx="819305" cy="819305"/>
          </a:xfrm>
          <a:prstGeom prst="rect">
            <a:avLst/>
          </a:prstGeom>
          <a:noFill/>
          <a:ln>
            <a:noFill/>
          </a:ln>
        </p:spPr>
      </p:pic>
      <p:pic>
        <p:nvPicPr>
          <p:cNvPr id="1387" name="Google Shape;1387;p12"/>
          <p:cNvPicPr preferRelativeResize="0"/>
          <p:nvPr/>
        </p:nvPicPr>
        <p:blipFill rotWithShape="1">
          <a:blip r:embed="rId7">
            <a:alphaModFix/>
          </a:blip>
          <a:srcRect b="0" l="0" r="0" t="0"/>
          <a:stretch/>
        </p:blipFill>
        <p:spPr>
          <a:xfrm flipH="1">
            <a:off x="404451" y="3733801"/>
            <a:ext cx="980724" cy="980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1" name="Shape 1391"/>
        <p:cNvGrpSpPr/>
        <p:nvPr/>
      </p:nvGrpSpPr>
      <p:grpSpPr>
        <a:xfrm>
          <a:off x="0" y="0"/>
          <a:ext cx="0" cy="0"/>
          <a:chOff x="0" y="0"/>
          <a:chExt cx="0" cy="0"/>
        </a:xfrm>
      </p:grpSpPr>
      <p:sp>
        <p:nvSpPr>
          <p:cNvPr id="1392" name="Google Shape;1392;g278beb8f207_0_5606"/>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500"/>
              <a:buNone/>
            </a:pPr>
            <a:r>
              <a:rPr lang="fr-FR" sz="4100"/>
              <a:t>Caso di studio: l'impronta di carbonio della tua scuola</a:t>
            </a:r>
            <a:endParaRPr sz="4100"/>
          </a:p>
        </p:txBody>
      </p:sp>
      <p:sp>
        <p:nvSpPr>
          <p:cNvPr id="1393" name="Google Shape;1393;g278beb8f207_0_5606"/>
          <p:cNvSpPr txBox="1"/>
          <p:nvPr/>
        </p:nvSpPr>
        <p:spPr>
          <a:xfrm>
            <a:off x="2198275" y="3679625"/>
            <a:ext cx="88119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orbel"/>
                <a:ea typeface="Corbel"/>
                <a:cs typeface="Corbel"/>
                <a:sym typeface="Corbel"/>
              </a:rPr>
              <a:t>Passons maintenant à la pratique ! </a:t>
            </a:r>
            <a:endParaRPr b="0" i="0" sz="4400" u="none" cap="none" strike="noStrike">
              <a:solidFill>
                <a:schemeClr val="lt1"/>
              </a:solidFill>
              <a:latin typeface="Corbel"/>
              <a:ea typeface="Corbel"/>
              <a:cs typeface="Corbel"/>
              <a:sym typeface="Corbel"/>
            </a:endParaRPr>
          </a:p>
        </p:txBody>
      </p:sp>
      <p:sp>
        <p:nvSpPr>
          <p:cNvPr id="1394" name="Google Shape;1394;g278beb8f207_0_5606"/>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500"/>
              <a:buNone/>
            </a:pPr>
            <a:r>
              <a:rPr lang="fr-FR"/>
              <a:t>E ora passiamo alla pratica</a:t>
            </a:r>
            <a:r>
              <a:rPr lang="fr-FR"/>
              <a:t>!</a:t>
            </a:r>
            <a:endParaRPr/>
          </a:p>
          <a:p>
            <a:pPr indent="0" lvl="0" marL="0" rtl="0" algn="ctr">
              <a:lnSpc>
                <a:spcPct val="90000"/>
              </a:lnSpc>
              <a:spcBef>
                <a:spcPts val="1000"/>
              </a:spcBef>
              <a:spcAft>
                <a:spcPts val="0"/>
              </a:spcAft>
              <a:buSzPts val="2500"/>
              <a:buNone/>
            </a:pPr>
            <a:r>
              <a:t/>
            </a:r>
            <a:endParaRPr/>
          </a:p>
          <a:p>
            <a:pPr indent="0" lvl="0" marL="0" rtl="0" algn="ctr">
              <a:lnSpc>
                <a:spcPct val="90000"/>
              </a:lnSpc>
              <a:spcBef>
                <a:spcPts val="1000"/>
              </a:spcBef>
              <a:spcAft>
                <a:spcPts val="0"/>
              </a:spcAft>
              <a:buSzPts val="25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g278beb8f207_0_6690"/>
          <p:cNvSpPr txBox="1"/>
          <p:nvPr>
            <p:ph idx="4294967295" type="body"/>
          </p:nvPr>
        </p:nvSpPr>
        <p:spPr>
          <a:xfrm>
            <a:off x="609600" y="1538275"/>
            <a:ext cx="10972800" cy="246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fr-FR" sz="2400"/>
              <a:t>Ora che conosciamo l'unità per misurare le nostre emissioni, diamo un'occhiata a un esempio concreto: </a:t>
            </a:r>
            <a:r>
              <a:rPr b="1" lang="fr-FR" sz="2400">
                <a:solidFill>
                  <a:schemeClr val="accent6"/>
                </a:solidFill>
              </a:rPr>
              <a:t>la tua scuola</a:t>
            </a:r>
            <a:r>
              <a:rPr lang="fr-FR" sz="2400"/>
              <a:t>, di cui vogliamo calcolare l'impronta di carbonio.</a:t>
            </a:r>
            <a:endParaRPr sz="2400"/>
          </a:p>
          <a:p>
            <a:pPr indent="0" lvl="0" marL="0" rtl="0" algn="l">
              <a:lnSpc>
                <a:spcPct val="90000"/>
              </a:lnSpc>
              <a:spcBef>
                <a:spcPts val="0"/>
              </a:spcBef>
              <a:spcAft>
                <a:spcPts val="0"/>
              </a:spcAft>
              <a:buNone/>
            </a:pPr>
            <a:r>
              <a:rPr lang="fr-FR" sz="2400"/>
              <a:t>Nell'ambito del progetto Clicks On utilizziamo una semplificazione del metodo Bilan Carbone®.</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Clr>
                <a:schemeClr val="dk1"/>
              </a:buClr>
              <a:buSzPts val="2000"/>
              <a:buFont typeface="Arial"/>
              <a:buNone/>
            </a:pPr>
            <a:r>
              <a:rPr lang="fr-FR" sz="2400"/>
              <a:t>Per cominciare è necessario identificare le </a:t>
            </a:r>
            <a:r>
              <a:rPr b="1" lang="fr-FR" sz="2400">
                <a:solidFill>
                  <a:srgbClr val="F79B08"/>
                </a:solidFill>
              </a:rPr>
              <a:t>diverse voci di emissione</a:t>
            </a:r>
            <a:r>
              <a:rPr lang="fr-FR" sz="2400"/>
              <a:t>, ovvero le diverse tipologie di attività di cui si vuole </a:t>
            </a:r>
            <a:r>
              <a:rPr b="1" lang="fr-FR" sz="2400">
                <a:solidFill>
                  <a:srgbClr val="F79B08"/>
                </a:solidFill>
              </a:rPr>
              <a:t>misurare l’impronta di carbonio</a:t>
            </a:r>
            <a:r>
              <a:rPr lang="fr-FR" sz="2400"/>
              <a:t>.</a:t>
            </a:r>
            <a:endParaRPr sz="2400"/>
          </a:p>
          <a:p>
            <a:pPr indent="0" lvl="0" marL="0" rtl="0" algn="l">
              <a:lnSpc>
                <a:spcPct val="90000"/>
              </a:lnSpc>
              <a:spcBef>
                <a:spcPts val="0"/>
              </a:spcBef>
              <a:spcAft>
                <a:spcPts val="0"/>
              </a:spcAft>
              <a:buClr>
                <a:schemeClr val="dk1"/>
              </a:buClr>
              <a:buSzPts val="2000"/>
              <a:buFont typeface="Arial"/>
              <a:buNone/>
            </a:pPr>
            <a:r>
              <a:t/>
            </a:r>
            <a:endParaRPr sz="2400"/>
          </a:p>
          <a:p>
            <a:pPr indent="0" lvl="0" marL="0" rtl="0" algn="l">
              <a:lnSpc>
                <a:spcPct val="90000"/>
              </a:lnSpc>
              <a:spcBef>
                <a:spcPts val="400"/>
              </a:spcBef>
              <a:spcAft>
                <a:spcPts val="0"/>
              </a:spcAft>
              <a:buClr>
                <a:schemeClr val="dk1"/>
              </a:buClr>
              <a:buSzPts val="2000"/>
              <a:buFont typeface="Arial"/>
              <a:buNone/>
            </a:pPr>
            <a:r>
              <a:t/>
            </a:r>
            <a:endParaRPr b="0" sz="2400">
              <a:latin typeface="Corbel"/>
              <a:ea typeface="Corbel"/>
              <a:cs typeface="Corbel"/>
              <a:sym typeface="Corbel"/>
            </a:endParaRPr>
          </a:p>
          <a:p>
            <a:pPr indent="0" lvl="0" marL="0" rtl="0" algn="l">
              <a:lnSpc>
                <a:spcPct val="90000"/>
              </a:lnSpc>
              <a:spcBef>
                <a:spcPts val="0"/>
              </a:spcBef>
              <a:spcAft>
                <a:spcPts val="0"/>
              </a:spcAft>
              <a:buClr>
                <a:schemeClr val="dk1"/>
              </a:buClr>
              <a:buSzPts val="1100"/>
              <a:buFont typeface="Arial"/>
              <a:buNone/>
            </a:pPr>
            <a:r>
              <a:t/>
            </a:r>
            <a:endParaRPr sz="2400"/>
          </a:p>
          <a:p>
            <a:pPr indent="0" lvl="0" marL="0" rtl="0" algn="ctr">
              <a:lnSpc>
                <a:spcPct val="90000"/>
              </a:lnSpc>
              <a:spcBef>
                <a:spcPts val="0"/>
              </a:spcBef>
              <a:spcAft>
                <a:spcPts val="0"/>
              </a:spcAft>
              <a:buClr>
                <a:schemeClr val="dk1"/>
              </a:buClr>
              <a:buSzPts val="1100"/>
              <a:buFont typeface="Arial"/>
              <a:buNone/>
            </a:pPr>
            <a:r>
              <a:t/>
            </a:r>
            <a:endParaRPr b="1" sz="2400"/>
          </a:p>
        </p:txBody>
      </p:sp>
      <p:sp>
        <p:nvSpPr>
          <p:cNvPr id="1400" name="Google Shape;1400;g278beb8f207_0_6690"/>
          <p:cNvSpPr txBox="1"/>
          <p:nvPr>
            <p:ph type="title"/>
          </p:nvPr>
        </p:nvSpPr>
        <p:spPr>
          <a:xfrm>
            <a:off x="1007601" y="121725"/>
            <a:ext cx="96453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500"/>
              <a:buNone/>
            </a:pPr>
            <a:r>
              <a:rPr lang="fr-FR" sz="2600"/>
              <a:t>Caso di studio: l'impronta di carbonio della tua scuola</a:t>
            </a:r>
            <a:endParaRPr sz="2600"/>
          </a:p>
        </p:txBody>
      </p:sp>
      <p:cxnSp>
        <p:nvCxnSpPr>
          <p:cNvPr id="1401" name="Google Shape;1401;g278beb8f207_0_6690"/>
          <p:cNvCxnSpPr/>
          <p:nvPr/>
        </p:nvCxnSpPr>
        <p:spPr>
          <a:xfrm flipH="1" rot="10800000">
            <a:off x="284400" y="4582102"/>
            <a:ext cx="11520000" cy="600"/>
          </a:xfrm>
          <a:prstGeom prst="straightConnector1">
            <a:avLst/>
          </a:prstGeom>
          <a:noFill/>
          <a:ln cap="flat" cmpd="sng" w="28575">
            <a:solidFill>
              <a:schemeClr val="accent6"/>
            </a:solidFill>
            <a:prstDash val="solid"/>
            <a:round/>
            <a:headEnd len="sm" w="sm" type="none"/>
            <a:tailEnd len="sm" w="sm" type="none"/>
          </a:ln>
        </p:spPr>
      </p:cxnSp>
      <p:sp>
        <p:nvSpPr>
          <p:cNvPr id="1402" name="Google Shape;1402;g278beb8f207_0_6690"/>
          <p:cNvSpPr txBox="1"/>
          <p:nvPr/>
        </p:nvSpPr>
        <p:spPr>
          <a:xfrm>
            <a:off x="2381450" y="5269025"/>
            <a:ext cx="68976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400"/>
              <a:buFont typeface="Arial"/>
              <a:buNone/>
            </a:pPr>
            <a:r>
              <a:rPr b="1" lang="fr-FR" sz="2400">
                <a:solidFill>
                  <a:schemeClr val="dk1"/>
                </a:solidFill>
                <a:latin typeface="Corbel"/>
                <a:ea typeface="Corbel"/>
                <a:cs typeface="Corbel"/>
                <a:sym typeface="Corbel"/>
              </a:rPr>
              <a:t>Riesci a identificare le </a:t>
            </a:r>
            <a:r>
              <a:rPr b="1" lang="fr-FR" sz="2400">
                <a:solidFill>
                  <a:schemeClr val="accent1"/>
                </a:solidFill>
                <a:latin typeface="Corbel"/>
                <a:ea typeface="Corbel"/>
                <a:cs typeface="Corbel"/>
                <a:sym typeface="Corbel"/>
              </a:rPr>
              <a:t>fonti di emissioni </a:t>
            </a:r>
            <a:r>
              <a:rPr b="1" lang="fr-FR" sz="2400">
                <a:solidFill>
                  <a:schemeClr val="dk1"/>
                </a:solidFill>
                <a:latin typeface="Corbel"/>
                <a:ea typeface="Corbel"/>
                <a:cs typeface="Corbel"/>
                <a:sym typeface="Corbel"/>
              </a:rPr>
              <a:t>nella tua scuola?</a:t>
            </a:r>
            <a:endParaRPr b="1" sz="2400">
              <a:solidFill>
                <a:schemeClr val="dk1"/>
              </a:solidFill>
              <a:latin typeface="Corbel"/>
              <a:ea typeface="Corbel"/>
              <a:cs typeface="Corbel"/>
              <a:sym typeface="Corbel"/>
            </a:endParaRPr>
          </a:p>
        </p:txBody>
      </p:sp>
      <p:sp>
        <p:nvSpPr>
          <p:cNvPr id="1403" name="Google Shape;1403;g278beb8f207_0_6690"/>
          <p:cNvSpPr/>
          <p:nvPr/>
        </p:nvSpPr>
        <p:spPr>
          <a:xfrm>
            <a:off x="2559800" y="4920450"/>
            <a:ext cx="6540900" cy="1387500"/>
          </a:xfrm>
          <a:prstGeom prst="roundRect">
            <a:avLst>
              <a:gd fmla="val 16667"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g278beb8f207_0_487"/>
          <p:cNvSpPr txBox="1"/>
          <p:nvPr/>
        </p:nvSpPr>
        <p:spPr>
          <a:xfrm>
            <a:off x="1468375" y="774643"/>
            <a:ext cx="10270200" cy="13416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Scegli il tuo percorso!</a:t>
            </a:r>
            <a:endParaRPr b="1" sz="2000">
              <a:solidFill>
                <a:srgbClr val="0A5882"/>
              </a:solidFill>
              <a:latin typeface="Corbel"/>
              <a:ea typeface="Corbel"/>
              <a:cs typeface="Corbel"/>
              <a:sym typeface="Corbel"/>
            </a:endParaRPr>
          </a:p>
          <a:p>
            <a:pPr indent="0" lvl="0" marL="0" rtl="0" algn="just">
              <a:spcBef>
                <a:spcPts val="500"/>
              </a:spcBef>
              <a:spcAft>
                <a:spcPts val="0"/>
              </a:spcAft>
              <a:buNone/>
            </a:pPr>
            <a:r>
              <a:rPr lang="fr-FR" sz="1700">
                <a:solidFill>
                  <a:schemeClr val="dk2"/>
                </a:solidFill>
                <a:latin typeface="Corbel"/>
                <a:ea typeface="Corbel"/>
                <a:cs typeface="Corbel"/>
                <a:sym typeface="Corbel"/>
              </a:rPr>
              <a:t>Puoi personalizzare la tua presentazione in base al contenuto della lezione, al tempo che hai a disposizione e agli argomenti che desideri esplorare! Per semplificarti le cose, abbiamo creato due tipi di diapositive facili da identificare: l'iniziativa leggera e quella completa:</a:t>
            </a:r>
            <a:endParaRPr sz="1700">
              <a:solidFill>
                <a:schemeClr val="dk2"/>
              </a:solidFill>
              <a:latin typeface="Corbel"/>
              <a:ea typeface="Corbel"/>
              <a:cs typeface="Corbel"/>
              <a:sym typeface="Corbel"/>
            </a:endParaRPr>
          </a:p>
        </p:txBody>
      </p:sp>
      <p:sp>
        <p:nvSpPr>
          <p:cNvPr id="1108" name="Google Shape;1108;g278beb8f207_0_487"/>
          <p:cNvSpPr txBox="1"/>
          <p:nvPr/>
        </p:nvSpPr>
        <p:spPr>
          <a:xfrm>
            <a:off x="1456775" y="4321268"/>
            <a:ext cx="10281900" cy="2270400"/>
          </a:xfrm>
          <a:prstGeom prst="rect">
            <a:avLst/>
          </a:prstGeom>
          <a:noFill/>
          <a:ln>
            <a:noFill/>
          </a:ln>
        </p:spPr>
        <p:txBody>
          <a:bodyPr anchorCtr="0" anchor="ctr" bIns="91425" lIns="91425" spcFirstLastPara="1" rIns="91425" wrap="square" tIns="91425">
            <a:spAutoFit/>
          </a:bodyPr>
          <a:lstStyle/>
          <a:p>
            <a:pPr indent="-355600" lvl="0" marL="914400" marR="0" rtl="0" algn="l">
              <a:lnSpc>
                <a:spcPct val="100000"/>
              </a:lnSpc>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Non dimenticare i commenti sotto le diapositive</a:t>
            </a:r>
            <a:endParaRPr sz="1700">
              <a:solidFill>
                <a:schemeClr val="dk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Ogni diapositiva è accompagnata da note per guidarti durante la presentazione.</a:t>
            </a:r>
            <a:endParaRPr sz="1700">
              <a:solidFill>
                <a:schemeClr val="dk2"/>
              </a:solidFill>
              <a:latin typeface="Corbel"/>
              <a:ea typeface="Corbel"/>
              <a:cs typeface="Corbel"/>
              <a:sym typeface="Corbel"/>
            </a:endParaRPr>
          </a:p>
          <a:p>
            <a:pPr indent="0" lvl="0" marL="457200" rtl="0" algn="l">
              <a:spcBef>
                <a:spcPts val="0"/>
              </a:spcBef>
              <a:spcAft>
                <a:spcPts val="0"/>
              </a:spcAft>
              <a:buNone/>
            </a:pPr>
            <a:r>
              <a:t/>
            </a:r>
            <a:endParaRPr sz="2000">
              <a:latin typeface="Corbel"/>
              <a:ea typeface="Corbel"/>
              <a:cs typeface="Corbel"/>
              <a:sym typeface="Corbel"/>
            </a:endParaRPr>
          </a:p>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Completa la tua sessione con le attività suggerite per ciascun modulo </a:t>
            </a:r>
            <a:endParaRPr b="1" sz="2000">
              <a:solidFill>
                <a:srgbClr val="0A588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Troverai attività suggerite per ogni fase sul nostro sito!</a:t>
            </a:r>
            <a:endParaRPr b="1" sz="1000">
              <a:solidFill>
                <a:schemeClr val="dk2"/>
              </a:solidFill>
              <a:latin typeface="Corbel"/>
              <a:ea typeface="Corbel"/>
              <a:cs typeface="Corbel"/>
              <a:sym typeface="Corbel"/>
            </a:endParaRPr>
          </a:p>
          <a:p>
            <a:pPr indent="0" lvl="0" marL="0" rtl="0" algn="l">
              <a:spcBef>
                <a:spcPts val="500"/>
              </a:spcBef>
              <a:spcAft>
                <a:spcPts val="0"/>
              </a:spcAft>
              <a:buNone/>
            </a:pPr>
            <a:r>
              <a:rPr b="1" lang="fr-FR" sz="2900">
                <a:solidFill>
                  <a:schemeClr val="accent1"/>
                </a:solidFill>
                <a:latin typeface="Corbel"/>
                <a:ea typeface="Corbel"/>
                <a:cs typeface="Corbel"/>
                <a:sym typeface="Corbel"/>
              </a:rPr>
              <a:t>Buon lavoro!</a:t>
            </a:r>
            <a:endParaRPr sz="1800">
              <a:solidFill>
                <a:schemeClr val="dk2"/>
              </a:solidFill>
              <a:latin typeface="Corbel"/>
              <a:ea typeface="Corbel"/>
              <a:cs typeface="Corbel"/>
              <a:sym typeface="Corbel"/>
            </a:endParaRPr>
          </a:p>
        </p:txBody>
      </p:sp>
      <p:pic>
        <p:nvPicPr>
          <p:cNvPr id="1109" name="Google Shape;1109;g278beb8f207_0_487"/>
          <p:cNvPicPr preferRelativeResize="0"/>
          <p:nvPr/>
        </p:nvPicPr>
        <p:blipFill rotWithShape="1">
          <a:blip r:embed="rId3">
            <a:alphaModFix/>
          </a:blip>
          <a:srcRect b="0" l="327" r="327" t="0"/>
          <a:stretch/>
        </p:blipFill>
        <p:spPr>
          <a:xfrm>
            <a:off x="2031741" y="2265580"/>
            <a:ext cx="3257498" cy="1844453"/>
          </a:xfrm>
          <a:prstGeom prst="rect">
            <a:avLst/>
          </a:prstGeom>
          <a:noFill/>
          <a:ln>
            <a:noFill/>
          </a:ln>
          <a:effectLst>
            <a:outerShdw blurRad="57150" rotWithShape="0" algn="bl" dir="5400000" dist="19050">
              <a:srgbClr val="000000">
                <a:alpha val="50000"/>
              </a:srgbClr>
            </a:outerShdw>
          </a:effectLst>
        </p:spPr>
      </p:pic>
      <p:grpSp>
        <p:nvGrpSpPr>
          <p:cNvPr id="1110" name="Google Shape;1110;g278beb8f207_0_487"/>
          <p:cNvGrpSpPr/>
          <p:nvPr/>
        </p:nvGrpSpPr>
        <p:grpSpPr>
          <a:xfrm>
            <a:off x="2731364" y="2804128"/>
            <a:ext cx="321494" cy="328026"/>
            <a:chOff x="10821672" y="5780925"/>
            <a:chExt cx="438600" cy="444600"/>
          </a:xfrm>
        </p:grpSpPr>
        <p:sp>
          <p:nvSpPr>
            <p:cNvPr id="1111" name="Google Shape;1111;g278beb8f207_0_487"/>
            <p:cNvSpPr/>
            <p:nvPr/>
          </p:nvSpPr>
          <p:spPr>
            <a:xfrm>
              <a:off x="10821672" y="57809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2" name="Google Shape;1112;g278beb8f207_0_487"/>
            <p:cNvPicPr preferRelativeResize="0"/>
            <p:nvPr/>
          </p:nvPicPr>
          <p:blipFill rotWithShape="1">
            <a:blip r:embed="rId4">
              <a:alphaModFix/>
            </a:blip>
            <a:srcRect b="27999" l="52899" r="22598" t="33555"/>
            <a:stretch/>
          </p:blipFill>
          <p:spPr>
            <a:xfrm>
              <a:off x="10926884" y="5826327"/>
              <a:ext cx="249405" cy="340276"/>
            </a:xfrm>
            <a:prstGeom prst="rect">
              <a:avLst/>
            </a:prstGeom>
            <a:noFill/>
            <a:ln>
              <a:noFill/>
            </a:ln>
          </p:spPr>
        </p:pic>
      </p:grpSp>
      <p:sp>
        <p:nvSpPr>
          <p:cNvPr id="1113" name="Google Shape;1113;g278beb8f207_0_487"/>
          <p:cNvSpPr txBox="1"/>
          <p:nvPr/>
        </p:nvSpPr>
        <p:spPr>
          <a:xfrm>
            <a:off x="3037900" y="2723400"/>
            <a:ext cx="17193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F4A344"/>
                </a:solidFill>
                <a:latin typeface="Corbel"/>
                <a:ea typeface="Corbel"/>
                <a:cs typeface="Corbel"/>
                <a:sym typeface="Corbel"/>
              </a:rPr>
              <a:t>Light initiative</a:t>
            </a:r>
            <a:endParaRPr b="1">
              <a:solidFill>
                <a:srgbClr val="F4A344"/>
              </a:solidFill>
              <a:latin typeface="Corbel"/>
              <a:ea typeface="Corbel"/>
              <a:cs typeface="Corbel"/>
              <a:sym typeface="Corbel"/>
            </a:endParaRPr>
          </a:p>
        </p:txBody>
      </p:sp>
      <p:pic>
        <p:nvPicPr>
          <p:cNvPr id="1114" name="Google Shape;1114;g278beb8f207_0_487"/>
          <p:cNvPicPr preferRelativeResize="0"/>
          <p:nvPr/>
        </p:nvPicPr>
        <p:blipFill rotWithShape="1">
          <a:blip r:embed="rId5">
            <a:alphaModFix/>
          </a:blip>
          <a:srcRect b="0" l="327" r="327" t="0"/>
          <a:stretch/>
        </p:blipFill>
        <p:spPr>
          <a:xfrm>
            <a:off x="6097986" y="2251495"/>
            <a:ext cx="3257498" cy="1844453"/>
          </a:xfrm>
          <a:prstGeom prst="rect">
            <a:avLst/>
          </a:prstGeom>
          <a:noFill/>
          <a:ln>
            <a:noFill/>
          </a:ln>
          <a:effectLst>
            <a:outerShdw blurRad="57150" rotWithShape="0" algn="bl" dir="5400000" dist="19050">
              <a:srgbClr val="000000">
                <a:alpha val="50000"/>
              </a:srgbClr>
            </a:outerShdw>
          </a:effectLst>
        </p:spPr>
      </p:pic>
      <p:grpSp>
        <p:nvGrpSpPr>
          <p:cNvPr id="1115" name="Google Shape;1115;g278beb8f207_0_487"/>
          <p:cNvGrpSpPr/>
          <p:nvPr/>
        </p:nvGrpSpPr>
        <p:grpSpPr>
          <a:xfrm>
            <a:off x="6602358" y="2802454"/>
            <a:ext cx="321461" cy="328185"/>
            <a:chOff x="11662148" y="6309124"/>
            <a:chExt cx="443700" cy="450000"/>
          </a:xfrm>
        </p:grpSpPr>
        <p:sp>
          <p:nvSpPr>
            <p:cNvPr id="1116" name="Google Shape;1116;g278beb8f207_0_487"/>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7" name="Google Shape;1117;g278beb8f207_0_487"/>
            <p:cNvGrpSpPr/>
            <p:nvPr/>
          </p:nvGrpSpPr>
          <p:grpSpPr>
            <a:xfrm>
              <a:off x="11777233" y="6364855"/>
              <a:ext cx="217178" cy="355351"/>
              <a:chOff x="11157555" y="6024051"/>
              <a:chExt cx="370295" cy="605885"/>
            </a:xfrm>
          </p:grpSpPr>
          <p:sp>
            <p:nvSpPr>
              <p:cNvPr id="1118" name="Google Shape;1118;g278beb8f207_0_487"/>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19" name="Google Shape;1119;g278beb8f207_0_487"/>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20" name="Google Shape;1120;g278beb8f207_0_487"/>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sp>
        <p:nvSpPr>
          <p:cNvPr id="1121" name="Google Shape;1121;g278beb8f207_0_487"/>
          <p:cNvSpPr txBox="1"/>
          <p:nvPr/>
        </p:nvSpPr>
        <p:spPr>
          <a:xfrm>
            <a:off x="6865624" y="2724725"/>
            <a:ext cx="22242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1C82B8"/>
                </a:solidFill>
                <a:latin typeface="Corbel"/>
                <a:ea typeface="Corbel"/>
                <a:cs typeface="Corbel"/>
                <a:sym typeface="Corbel"/>
              </a:rPr>
              <a:t> Complete initiative</a:t>
            </a:r>
            <a:endParaRPr b="1">
              <a:solidFill>
                <a:srgbClr val="1C82B8"/>
              </a:solidFill>
              <a:latin typeface="Corbel"/>
              <a:ea typeface="Corbel"/>
              <a:cs typeface="Corbel"/>
              <a:sym typeface="Corbel"/>
            </a:endParaRPr>
          </a:p>
        </p:txBody>
      </p:sp>
      <p:sp>
        <p:nvSpPr>
          <p:cNvPr id="1122" name="Google Shape;1122;g278beb8f207_0_487"/>
          <p:cNvSpPr txBox="1"/>
          <p:nvPr/>
        </p:nvSpPr>
        <p:spPr>
          <a:xfrm>
            <a:off x="2031768" y="3122668"/>
            <a:ext cx="3257400" cy="6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il filo rosso e concetti fondamentali del modulo</a:t>
            </a:r>
            <a:endParaRPr sz="1600"/>
          </a:p>
        </p:txBody>
      </p:sp>
      <p:sp>
        <p:nvSpPr>
          <p:cNvPr id="1123" name="Google Shape;1123;g278beb8f207_0_487"/>
          <p:cNvSpPr txBox="1"/>
          <p:nvPr/>
        </p:nvSpPr>
        <p:spPr>
          <a:xfrm>
            <a:off x="6097993" y="3122668"/>
            <a:ext cx="3257400" cy="83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slide e attività per approfondire le tue conoscenze!</a:t>
            </a:r>
            <a:endParaRPr sz="1600">
              <a:latin typeface="Corbel"/>
              <a:ea typeface="Corbel"/>
              <a:cs typeface="Corbel"/>
              <a:sym typeface="Corbel"/>
            </a:endParaRPr>
          </a:p>
        </p:txBody>
      </p:sp>
      <p:sp>
        <p:nvSpPr>
          <p:cNvPr id="1124" name="Google Shape;1124;g278beb8f207_0_487"/>
          <p:cNvSpPr txBox="1"/>
          <p:nvPr>
            <p:ph type="title"/>
          </p:nvPr>
        </p:nvSpPr>
        <p:spPr>
          <a:xfrm>
            <a:off x="1456775" y="241454"/>
            <a:ext cx="10570500" cy="46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fr-FR" sz="2900">
                <a:solidFill>
                  <a:schemeClr val="accent1"/>
                </a:solidFill>
              </a:rPr>
              <a:t>Ti diamo il benvenuto ai materiali educativi di Clicks On!</a:t>
            </a:r>
            <a:endParaRPr b="1" sz="2900">
              <a:solidFill>
                <a:schemeClr val="accent1"/>
              </a:solidFill>
            </a:endParaRPr>
          </a:p>
        </p:txBody>
      </p:sp>
      <p:pic>
        <p:nvPicPr>
          <p:cNvPr id="1125" name="Google Shape;1125;g278beb8f207_0_487"/>
          <p:cNvPicPr preferRelativeResize="0"/>
          <p:nvPr/>
        </p:nvPicPr>
        <p:blipFill>
          <a:blip r:embed="rId6">
            <a:alphaModFix/>
          </a:blip>
          <a:stretch>
            <a:fillRect/>
          </a:stretch>
        </p:blipFill>
        <p:spPr>
          <a:xfrm>
            <a:off x="9625524" y="4178826"/>
            <a:ext cx="2113050" cy="114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sp>
        <p:nvSpPr>
          <p:cNvPr id="1409" name="Google Shape;1409;p5"/>
          <p:cNvSpPr txBox="1"/>
          <p:nvPr/>
        </p:nvSpPr>
        <p:spPr>
          <a:xfrm>
            <a:off x="4461891" y="5205525"/>
            <a:ext cx="42039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600" u="none" cap="none" strike="noStrike">
                <a:solidFill>
                  <a:schemeClr val="dk1"/>
                </a:solidFill>
                <a:latin typeface="Corbel"/>
                <a:ea typeface="Corbel"/>
                <a:cs typeface="Corbel"/>
                <a:sym typeface="Corbel"/>
              </a:rPr>
              <a:t>Immobilizzazioni materiali</a:t>
            </a:r>
            <a:br>
              <a:rPr b="0"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Costruzione di edifici, produzione di apparecchiature per ufficio, mobili, ecc.</a:t>
            </a:r>
            <a:endParaRPr b="0" i="0" sz="1400" u="none" cap="none" strike="noStrike">
              <a:solidFill>
                <a:srgbClr val="000000"/>
              </a:solidFill>
              <a:latin typeface="Arial"/>
              <a:ea typeface="Arial"/>
              <a:cs typeface="Arial"/>
              <a:sym typeface="Arial"/>
            </a:endParaRPr>
          </a:p>
        </p:txBody>
      </p:sp>
      <p:sp>
        <p:nvSpPr>
          <p:cNvPr id="1410" name="Google Shape;1410;p5"/>
          <p:cNvSpPr txBox="1"/>
          <p:nvPr/>
        </p:nvSpPr>
        <p:spPr>
          <a:xfrm>
            <a:off x="1349081" y="2323254"/>
            <a:ext cx="43986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600" u="none" cap="none" strike="noStrike">
                <a:solidFill>
                  <a:schemeClr val="dk1"/>
                </a:solidFill>
                <a:latin typeface="Corbel"/>
                <a:ea typeface="Corbel"/>
                <a:cs typeface="Corbel"/>
                <a:sym typeface="Corbel"/>
              </a:rPr>
              <a:t>Energia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entury Gothic"/>
              <a:buNone/>
            </a:pPr>
            <a:r>
              <a:rPr b="0" i="0" lang="fr-FR" sz="1600" u="none" cap="none" strike="noStrike">
                <a:solidFill>
                  <a:schemeClr val="dk1"/>
                </a:solidFill>
                <a:latin typeface="Corbel"/>
                <a:ea typeface="Corbel"/>
                <a:cs typeface="Corbel"/>
                <a:sym typeface="Corbel"/>
              </a:rPr>
              <a:t>Elettricità, riscaldamento, aria condizionata</a:t>
            </a:r>
            <a:endParaRPr b="0" i="0" sz="1400" u="none" cap="none" strike="noStrike">
              <a:solidFill>
                <a:srgbClr val="000000"/>
              </a:solidFill>
              <a:latin typeface="Arial"/>
              <a:ea typeface="Arial"/>
              <a:cs typeface="Arial"/>
              <a:sym typeface="Arial"/>
            </a:endParaRPr>
          </a:p>
        </p:txBody>
      </p:sp>
      <p:sp>
        <p:nvSpPr>
          <p:cNvPr id="1411" name="Google Shape;1411;p5"/>
          <p:cNvSpPr txBox="1"/>
          <p:nvPr/>
        </p:nvSpPr>
        <p:spPr>
          <a:xfrm>
            <a:off x="8335801" y="3855507"/>
            <a:ext cx="30027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600" u="none" cap="none" strike="noStrike">
                <a:solidFill>
                  <a:schemeClr val="dk1"/>
                </a:solidFill>
                <a:latin typeface="Corbel"/>
                <a:ea typeface="Corbel"/>
                <a:cs typeface="Corbel"/>
                <a:sym typeface="Corbel"/>
              </a:rPr>
              <a:t>Servizio ristorazione</a:t>
            </a:r>
            <a:br>
              <a:rPr b="0"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Mensa, servizio di ristorazione per studenti, servizio mensa, abitudini alimentari.</a:t>
            </a:r>
            <a:endParaRPr b="0" i="0" sz="1400" u="none" cap="none" strike="noStrike">
              <a:solidFill>
                <a:srgbClr val="000000"/>
              </a:solidFill>
              <a:latin typeface="Arial"/>
              <a:ea typeface="Arial"/>
              <a:cs typeface="Arial"/>
              <a:sym typeface="Arial"/>
            </a:endParaRPr>
          </a:p>
        </p:txBody>
      </p:sp>
      <p:sp>
        <p:nvSpPr>
          <p:cNvPr id="1412" name="Google Shape;1412;p5"/>
          <p:cNvSpPr txBox="1"/>
          <p:nvPr/>
        </p:nvSpPr>
        <p:spPr>
          <a:xfrm>
            <a:off x="8003164" y="2391266"/>
            <a:ext cx="37893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600" u="none" cap="none" strike="noStrike">
                <a:solidFill>
                  <a:schemeClr val="dk1"/>
                </a:solidFill>
                <a:latin typeface="Corbel"/>
                <a:ea typeface="Corbel"/>
                <a:cs typeface="Corbel"/>
                <a:sym typeface="Corbel"/>
              </a:rPr>
              <a:t>Trasporto</a:t>
            </a:r>
            <a:br>
              <a:rPr b="0"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Spostamenti di alunni e personale, spedizioni e consegne, ecc.</a:t>
            </a:r>
            <a:endParaRPr b="0" i="0" sz="1400" u="none" cap="none" strike="noStrike">
              <a:solidFill>
                <a:srgbClr val="000000"/>
              </a:solidFill>
              <a:latin typeface="Arial"/>
              <a:ea typeface="Arial"/>
              <a:cs typeface="Arial"/>
              <a:sym typeface="Arial"/>
            </a:endParaRPr>
          </a:p>
        </p:txBody>
      </p:sp>
      <p:pic>
        <p:nvPicPr>
          <p:cNvPr id="1413" name="Google Shape;1413;p5"/>
          <p:cNvPicPr preferRelativeResize="0"/>
          <p:nvPr/>
        </p:nvPicPr>
        <p:blipFill rotWithShape="1">
          <a:blip r:embed="rId3">
            <a:alphaModFix/>
          </a:blip>
          <a:srcRect b="0" l="0" r="0" t="0"/>
          <a:stretch/>
        </p:blipFill>
        <p:spPr>
          <a:xfrm>
            <a:off x="4914675" y="2632363"/>
            <a:ext cx="2011349" cy="2011349"/>
          </a:xfrm>
          <a:prstGeom prst="rect">
            <a:avLst/>
          </a:prstGeom>
          <a:noFill/>
          <a:ln>
            <a:noFill/>
          </a:ln>
        </p:spPr>
      </p:pic>
      <p:pic>
        <p:nvPicPr>
          <p:cNvPr id="1414" name="Google Shape;1414;p5"/>
          <p:cNvPicPr preferRelativeResize="0"/>
          <p:nvPr/>
        </p:nvPicPr>
        <p:blipFill rotWithShape="1">
          <a:blip r:embed="rId4">
            <a:alphaModFix/>
          </a:blip>
          <a:srcRect b="0" l="0" r="0" t="0"/>
          <a:stretch/>
        </p:blipFill>
        <p:spPr>
          <a:xfrm>
            <a:off x="7290404" y="2401243"/>
            <a:ext cx="720000" cy="720000"/>
          </a:xfrm>
          <a:prstGeom prst="rect">
            <a:avLst/>
          </a:prstGeom>
          <a:noFill/>
          <a:ln>
            <a:noFill/>
          </a:ln>
        </p:spPr>
      </p:pic>
      <p:pic>
        <p:nvPicPr>
          <p:cNvPr id="1415" name="Google Shape;1415;p5"/>
          <p:cNvPicPr preferRelativeResize="0"/>
          <p:nvPr/>
        </p:nvPicPr>
        <p:blipFill rotWithShape="1">
          <a:blip r:embed="rId5">
            <a:alphaModFix/>
          </a:blip>
          <a:srcRect b="0" l="0" r="0" t="0"/>
          <a:stretch/>
        </p:blipFill>
        <p:spPr>
          <a:xfrm>
            <a:off x="3698830" y="5254511"/>
            <a:ext cx="720000" cy="720000"/>
          </a:xfrm>
          <a:prstGeom prst="rect">
            <a:avLst/>
          </a:prstGeom>
          <a:noFill/>
          <a:ln>
            <a:noFill/>
          </a:ln>
        </p:spPr>
      </p:pic>
      <p:pic>
        <p:nvPicPr>
          <p:cNvPr id="1416" name="Google Shape;1416;p5"/>
          <p:cNvPicPr preferRelativeResize="0"/>
          <p:nvPr/>
        </p:nvPicPr>
        <p:blipFill rotWithShape="1">
          <a:blip r:embed="rId6">
            <a:alphaModFix/>
          </a:blip>
          <a:srcRect b="0" l="0" r="0" t="0"/>
          <a:stretch/>
        </p:blipFill>
        <p:spPr>
          <a:xfrm>
            <a:off x="567183" y="2446782"/>
            <a:ext cx="720000" cy="720000"/>
          </a:xfrm>
          <a:prstGeom prst="rect">
            <a:avLst/>
          </a:prstGeom>
          <a:noFill/>
          <a:ln>
            <a:noFill/>
          </a:ln>
        </p:spPr>
      </p:pic>
      <p:sp>
        <p:nvSpPr>
          <p:cNvPr id="1417" name="Google Shape;1417;p5"/>
          <p:cNvSpPr txBox="1"/>
          <p:nvPr/>
        </p:nvSpPr>
        <p:spPr>
          <a:xfrm>
            <a:off x="1290080" y="3855490"/>
            <a:ext cx="36246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600" u="none" cap="none" strike="noStrike">
                <a:solidFill>
                  <a:schemeClr val="dk1"/>
                </a:solidFill>
                <a:latin typeface="Corbel"/>
                <a:ea typeface="Corbel"/>
                <a:cs typeface="Corbel"/>
                <a:sym typeface="Corbel"/>
              </a:rPr>
              <a:t>Forniture e materiali consumabili</a:t>
            </a:r>
            <a:br>
              <a:rPr b="0"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Carta, materie prime, prodotti di pulizia, servizi, ecc.</a:t>
            </a:r>
            <a:endParaRPr b="0" i="0" sz="1400" u="none" cap="none" strike="noStrike">
              <a:solidFill>
                <a:srgbClr val="000000"/>
              </a:solidFill>
              <a:latin typeface="Arial"/>
              <a:ea typeface="Arial"/>
              <a:cs typeface="Arial"/>
              <a:sym typeface="Arial"/>
            </a:endParaRPr>
          </a:p>
        </p:txBody>
      </p:sp>
      <p:sp>
        <p:nvSpPr>
          <p:cNvPr id="1418" name="Google Shape;1418;p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600"/>
              <a:t>Caso di studio: l'impronta di carbonio della tua scuola</a:t>
            </a:r>
            <a:endParaRPr/>
          </a:p>
        </p:txBody>
      </p:sp>
      <p:pic>
        <p:nvPicPr>
          <p:cNvPr id="1419" name="Google Shape;1419;p5"/>
          <p:cNvPicPr preferRelativeResize="0"/>
          <p:nvPr/>
        </p:nvPicPr>
        <p:blipFill rotWithShape="1">
          <a:blip r:embed="rId7">
            <a:alphaModFix/>
          </a:blip>
          <a:srcRect b="0" l="0" r="0" t="0"/>
          <a:stretch/>
        </p:blipFill>
        <p:spPr>
          <a:xfrm>
            <a:off x="520552" y="3855488"/>
            <a:ext cx="831000" cy="831000"/>
          </a:xfrm>
          <a:prstGeom prst="rect">
            <a:avLst/>
          </a:prstGeom>
          <a:noFill/>
          <a:ln>
            <a:noFill/>
          </a:ln>
        </p:spPr>
      </p:pic>
      <p:pic>
        <p:nvPicPr>
          <p:cNvPr id="1420" name="Google Shape;1420;p5"/>
          <p:cNvPicPr preferRelativeResize="0"/>
          <p:nvPr/>
        </p:nvPicPr>
        <p:blipFill>
          <a:blip r:embed="rId8">
            <a:alphaModFix/>
          </a:blip>
          <a:stretch>
            <a:fillRect/>
          </a:stretch>
        </p:blipFill>
        <p:spPr>
          <a:xfrm>
            <a:off x="7290388" y="3747863"/>
            <a:ext cx="831000" cy="8310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gb8341050cf_2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500"/>
              <a:buFont typeface="Arial"/>
              <a:buNone/>
            </a:pPr>
            <a:r>
              <a:rPr lang="fr-FR" sz="2600"/>
              <a:t>Caso di studio: l'impronta di carbonio della tua scuola</a:t>
            </a:r>
            <a:endParaRPr/>
          </a:p>
        </p:txBody>
      </p:sp>
      <p:sp>
        <p:nvSpPr>
          <p:cNvPr id="1426" name="Google Shape;1426;gb8341050cf_2_0"/>
          <p:cNvSpPr txBox="1"/>
          <p:nvPr>
            <p:ph idx="4294967295" type="body"/>
          </p:nvPr>
        </p:nvSpPr>
        <p:spPr>
          <a:xfrm>
            <a:off x="420919" y="1766875"/>
            <a:ext cx="10972800" cy="4857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sz="2200">
                <a:latin typeface="Corbel"/>
                <a:ea typeface="Corbel"/>
                <a:cs typeface="Corbel"/>
                <a:sym typeface="Corbel"/>
              </a:rPr>
              <a:t> Come ottenere il </a:t>
            </a:r>
            <a:r>
              <a:rPr b="1" lang="fr-FR" sz="2200">
                <a:solidFill>
                  <a:schemeClr val="accent3"/>
                </a:solidFill>
              </a:rPr>
              <a:t>profilo delle emissioni</a:t>
            </a:r>
            <a:r>
              <a:rPr lang="fr-FR" sz="2200">
                <a:latin typeface="Corbel"/>
                <a:ea typeface="Corbel"/>
                <a:cs typeface="Corbel"/>
                <a:sym typeface="Corbel"/>
              </a:rPr>
              <a:t> della tua scuola?</a:t>
            </a:r>
            <a:endParaRPr sz="2200">
              <a:latin typeface="Corbel"/>
              <a:ea typeface="Corbel"/>
              <a:cs typeface="Corbel"/>
              <a:sym typeface="Corbel"/>
            </a:endParaRPr>
          </a:p>
          <a:p>
            <a:pPr indent="0" lvl="0" marL="0" rtl="0" algn="l">
              <a:lnSpc>
                <a:spcPct val="90000"/>
              </a:lnSpc>
              <a:spcBef>
                <a:spcPts val="480"/>
              </a:spcBef>
              <a:spcAft>
                <a:spcPts val="0"/>
              </a:spcAft>
              <a:buSzPts val="2400"/>
              <a:buNone/>
            </a:pPr>
            <a:r>
              <a:t/>
            </a:r>
            <a:endParaRPr sz="2200"/>
          </a:p>
          <a:p>
            <a:pPr indent="0" lvl="0" marL="0" rtl="0" algn="l">
              <a:lnSpc>
                <a:spcPct val="90000"/>
              </a:lnSpc>
              <a:spcBef>
                <a:spcPts val="480"/>
              </a:spcBef>
              <a:spcAft>
                <a:spcPts val="0"/>
              </a:spcAft>
              <a:buSzPts val="2400"/>
              <a:buNone/>
            </a:pPr>
            <a:r>
              <a:t/>
            </a:r>
            <a:endParaRPr/>
          </a:p>
          <a:p>
            <a:pPr indent="0" lvl="0" marL="0" rtl="0" algn="l">
              <a:lnSpc>
                <a:spcPct val="90000"/>
              </a:lnSpc>
              <a:spcBef>
                <a:spcPts val="480"/>
              </a:spcBef>
              <a:spcAft>
                <a:spcPts val="0"/>
              </a:spcAft>
              <a:buSzPts val="2400"/>
              <a:buNone/>
            </a:pPr>
            <a:r>
              <a:t/>
            </a:r>
            <a:endParaRPr sz="2300"/>
          </a:p>
        </p:txBody>
      </p:sp>
      <p:cxnSp>
        <p:nvCxnSpPr>
          <p:cNvPr id="1427" name="Google Shape;1427;gb8341050cf_2_0"/>
          <p:cNvCxnSpPr/>
          <p:nvPr/>
        </p:nvCxnSpPr>
        <p:spPr>
          <a:xfrm flipH="1" rot="10800000">
            <a:off x="3399575" y="4642450"/>
            <a:ext cx="1100400" cy="9900"/>
          </a:xfrm>
          <a:prstGeom prst="straightConnector1">
            <a:avLst/>
          </a:prstGeom>
          <a:noFill/>
          <a:ln cap="flat" cmpd="sng" w="9525">
            <a:solidFill>
              <a:schemeClr val="dk2"/>
            </a:solidFill>
            <a:prstDash val="solid"/>
            <a:round/>
            <a:headEnd len="sm" w="sm" type="none"/>
            <a:tailEnd len="med" w="med" type="triangle"/>
          </a:ln>
        </p:spPr>
      </p:cxnSp>
      <p:cxnSp>
        <p:nvCxnSpPr>
          <p:cNvPr id="1428" name="Google Shape;1428;gb8341050cf_2_0"/>
          <p:cNvCxnSpPr/>
          <p:nvPr/>
        </p:nvCxnSpPr>
        <p:spPr>
          <a:xfrm flipH="1" rot="10800000">
            <a:off x="6103725" y="4605600"/>
            <a:ext cx="1100400" cy="9900"/>
          </a:xfrm>
          <a:prstGeom prst="straightConnector1">
            <a:avLst/>
          </a:prstGeom>
          <a:noFill/>
          <a:ln cap="flat" cmpd="sng" w="9525">
            <a:solidFill>
              <a:schemeClr val="dk2"/>
            </a:solidFill>
            <a:prstDash val="solid"/>
            <a:round/>
            <a:headEnd len="sm" w="sm" type="none"/>
            <a:tailEnd len="med" w="med" type="triangle"/>
          </a:ln>
        </p:spPr>
      </p:cxnSp>
      <p:pic>
        <p:nvPicPr>
          <p:cNvPr id="1429" name="Google Shape;1429;gb8341050cf_2_0" title="Graphique"/>
          <p:cNvPicPr preferRelativeResize="0"/>
          <p:nvPr/>
        </p:nvPicPr>
        <p:blipFill rotWithShape="1">
          <a:blip r:embed="rId3">
            <a:alphaModFix/>
          </a:blip>
          <a:srcRect b="0" l="0" r="0" t="0"/>
          <a:stretch/>
        </p:blipFill>
        <p:spPr>
          <a:xfrm>
            <a:off x="7287825" y="2648050"/>
            <a:ext cx="4553075" cy="2813800"/>
          </a:xfrm>
          <a:prstGeom prst="rect">
            <a:avLst/>
          </a:prstGeom>
          <a:noFill/>
          <a:ln>
            <a:noFill/>
          </a:ln>
        </p:spPr>
      </p:pic>
      <p:pic>
        <p:nvPicPr>
          <p:cNvPr id="1430" name="Google Shape;1430;gb8341050cf_2_0"/>
          <p:cNvPicPr preferRelativeResize="0"/>
          <p:nvPr/>
        </p:nvPicPr>
        <p:blipFill rotWithShape="1">
          <a:blip r:embed="rId4">
            <a:alphaModFix/>
          </a:blip>
          <a:srcRect b="0" l="0" r="0" t="0"/>
          <a:stretch/>
        </p:blipFill>
        <p:spPr>
          <a:xfrm>
            <a:off x="4628800" y="3717625"/>
            <a:ext cx="1299450" cy="1378500"/>
          </a:xfrm>
          <a:prstGeom prst="rect">
            <a:avLst/>
          </a:prstGeom>
          <a:noFill/>
          <a:ln>
            <a:noFill/>
          </a:ln>
        </p:spPr>
      </p:pic>
      <p:pic>
        <p:nvPicPr>
          <p:cNvPr id="1431" name="Google Shape;1431;gb8341050cf_2_0"/>
          <p:cNvPicPr preferRelativeResize="0"/>
          <p:nvPr/>
        </p:nvPicPr>
        <p:blipFill rotWithShape="1">
          <a:blip r:embed="rId5">
            <a:alphaModFix/>
          </a:blip>
          <a:srcRect b="0" l="0" r="0" t="0"/>
          <a:stretch/>
        </p:blipFill>
        <p:spPr>
          <a:xfrm>
            <a:off x="1386900" y="3518625"/>
            <a:ext cx="828675" cy="828675"/>
          </a:xfrm>
          <a:prstGeom prst="rect">
            <a:avLst/>
          </a:prstGeom>
          <a:noFill/>
          <a:ln>
            <a:noFill/>
          </a:ln>
        </p:spPr>
      </p:pic>
      <p:pic>
        <p:nvPicPr>
          <p:cNvPr id="1432" name="Google Shape;1432;gb8341050cf_2_0"/>
          <p:cNvPicPr preferRelativeResize="0"/>
          <p:nvPr/>
        </p:nvPicPr>
        <p:blipFill rotWithShape="1">
          <a:blip r:embed="rId6">
            <a:alphaModFix/>
          </a:blip>
          <a:srcRect b="0" l="0" r="0" t="0"/>
          <a:stretch/>
        </p:blipFill>
        <p:spPr>
          <a:xfrm>
            <a:off x="2411150" y="3496425"/>
            <a:ext cx="873075" cy="873075"/>
          </a:xfrm>
          <a:prstGeom prst="rect">
            <a:avLst/>
          </a:prstGeom>
          <a:noFill/>
          <a:ln>
            <a:noFill/>
          </a:ln>
        </p:spPr>
      </p:pic>
      <p:pic>
        <p:nvPicPr>
          <p:cNvPr id="1433" name="Google Shape;1433;gb8341050cf_2_0"/>
          <p:cNvPicPr preferRelativeResize="0"/>
          <p:nvPr/>
        </p:nvPicPr>
        <p:blipFill rotWithShape="1">
          <a:blip r:embed="rId7">
            <a:alphaModFix/>
          </a:blip>
          <a:srcRect b="0" l="0" r="0" t="0"/>
          <a:stretch/>
        </p:blipFill>
        <p:spPr>
          <a:xfrm>
            <a:off x="1452925" y="4529400"/>
            <a:ext cx="789475" cy="789475"/>
          </a:xfrm>
          <a:prstGeom prst="rect">
            <a:avLst/>
          </a:prstGeom>
          <a:noFill/>
          <a:ln>
            <a:noFill/>
          </a:ln>
        </p:spPr>
      </p:pic>
      <p:grpSp>
        <p:nvGrpSpPr>
          <p:cNvPr id="1434" name="Google Shape;1434;gb8341050cf_2_0"/>
          <p:cNvGrpSpPr/>
          <p:nvPr/>
        </p:nvGrpSpPr>
        <p:grpSpPr>
          <a:xfrm>
            <a:off x="2452950" y="4481138"/>
            <a:ext cx="789475" cy="789375"/>
            <a:chOff x="2452950" y="4481138"/>
            <a:chExt cx="789475" cy="789375"/>
          </a:xfrm>
        </p:grpSpPr>
        <p:pic>
          <p:nvPicPr>
            <p:cNvPr id="1435" name="Google Shape;1435;gb8341050cf_2_0"/>
            <p:cNvPicPr preferRelativeResize="0"/>
            <p:nvPr/>
          </p:nvPicPr>
          <p:blipFill rotWithShape="1">
            <a:blip r:embed="rId8">
              <a:alphaModFix/>
            </a:blip>
            <a:srcRect b="0" l="0" r="0" t="0"/>
            <a:stretch/>
          </p:blipFill>
          <p:spPr>
            <a:xfrm>
              <a:off x="2452950" y="4481138"/>
              <a:ext cx="789375" cy="789375"/>
            </a:xfrm>
            <a:prstGeom prst="rect">
              <a:avLst/>
            </a:prstGeom>
            <a:noFill/>
            <a:ln>
              <a:noFill/>
            </a:ln>
          </p:spPr>
        </p:pic>
        <p:sp>
          <p:nvSpPr>
            <p:cNvPr id="1436" name="Google Shape;1436;gb8341050cf_2_0"/>
            <p:cNvSpPr/>
            <p:nvPr/>
          </p:nvSpPr>
          <p:spPr>
            <a:xfrm>
              <a:off x="2867725" y="4481150"/>
              <a:ext cx="374700" cy="3771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sp>
        <p:nvSpPr>
          <p:cNvPr id="1437" name="Google Shape;1437;gb8341050cf_2_0"/>
          <p:cNvSpPr txBox="1"/>
          <p:nvPr/>
        </p:nvSpPr>
        <p:spPr>
          <a:xfrm>
            <a:off x="1150875" y="5500975"/>
            <a:ext cx="2396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mfortaa"/>
                <a:ea typeface="Comfortaa"/>
                <a:cs typeface="Comfortaa"/>
                <a:sym typeface="Comfortaa"/>
              </a:rPr>
              <a:t>Raccolta dei dati: fatture, sondaggi, acquisti, ecc.</a:t>
            </a:r>
            <a:endParaRPr b="0" i="0" sz="1400" u="none" cap="none" strike="noStrike">
              <a:solidFill>
                <a:srgbClr val="000000"/>
              </a:solidFill>
              <a:latin typeface="Arial"/>
              <a:ea typeface="Arial"/>
              <a:cs typeface="Arial"/>
              <a:sym typeface="Arial"/>
            </a:endParaRPr>
          </a:p>
        </p:txBody>
      </p:sp>
      <p:sp>
        <p:nvSpPr>
          <p:cNvPr id="1438" name="Google Shape;1438;gb8341050cf_2_0"/>
          <p:cNvSpPr txBox="1"/>
          <p:nvPr/>
        </p:nvSpPr>
        <p:spPr>
          <a:xfrm>
            <a:off x="4499975" y="5461850"/>
            <a:ext cx="203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mfortaa"/>
                <a:ea typeface="Comfortaa"/>
                <a:cs typeface="Comfortaa"/>
                <a:sym typeface="Comfortaa"/>
              </a:rPr>
              <a:t>Calcolatore digitale</a:t>
            </a:r>
            <a:endParaRPr b="0" i="0" sz="1400" u="none" cap="none" strike="noStrike">
              <a:solidFill>
                <a:srgbClr val="000000"/>
              </a:solidFill>
              <a:latin typeface="Arial"/>
              <a:ea typeface="Arial"/>
              <a:cs typeface="Arial"/>
              <a:sym typeface="Arial"/>
            </a:endParaRPr>
          </a:p>
        </p:txBody>
      </p:sp>
      <p:sp>
        <p:nvSpPr>
          <p:cNvPr id="1439" name="Google Shape;1439;gb8341050cf_2_0"/>
          <p:cNvSpPr txBox="1"/>
          <p:nvPr/>
        </p:nvSpPr>
        <p:spPr>
          <a:xfrm>
            <a:off x="7490575" y="5500975"/>
            <a:ext cx="3753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mfortaa"/>
                <a:ea typeface="Comfortaa"/>
                <a:cs typeface="Comfortaa"/>
                <a:sym typeface="Comfortaa"/>
              </a:rPr>
              <a:t>Risultati: identificare le aree con più emissioni per la fase del piano d'azione.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g278beb8f207_0_7238"/>
          <p:cNvSpPr/>
          <p:nvPr/>
        </p:nvSpPr>
        <p:spPr>
          <a:xfrm>
            <a:off x="5181600" y="3984750"/>
            <a:ext cx="6113100" cy="19887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55CC"/>
              </a:solidFill>
              <a:latin typeface="Arial"/>
              <a:ea typeface="Arial"/>
              <a:cs typeface="Arial"/>
              <a:sym typeface="Arial"/>
            </a:endParaRPr>
          </a:p>
        </p:txBody>
      </p:sp>
      <p:sp>
        <p:nvSpPr>
          <p:cNvPr id="1445" name="Google Shape;1445;g278beb8f207_0_7238"/>
          <p:cNvSpPr/>
          <p:nvPr/>
        </p:nvSpPr>
        <p:spPr>
          <a:xfrm>
            <a:off x="301425" y="3984750"/>
            <a:ext cx="4677000" cy="19887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55CC"/>
              </a:solidFill>
              <a:latin typeface="Arial"/>
              <a:ea typeface="Arial"/>
              <a:cs typeface="Arial"/>
              <a:sym typeface="Arial"/>
            </a:endParaRPr>
          </a:p>
        </p:txBody>
      </p:sp>
      <p:sp>
        <p:nvSpPr>
          <p:cNvPr id="1446" name="Google Shape;1446;g278beb8f207_0_7238"/>
          <p:cNvSpPr txBox="1"/>
          <p:nvPr/>
        </p:nvSpPr>
        <p:spPr>
          <a:xfrm>
            <a:off x="748475" y="3960900"/>
            <a:ext cx="4206300" cy="2176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480"/>
              </a:spcBef>
              <a:spcAft>
                <a:spcPts val="0"/>
              </a:spcAft>
              <a:buClr>
                <a:schemeClr val="dk1"/>
              </a:buClr>
              <a:buSzPts val="1100"/>
              <a:buFont typeface="Arial"/>
              <a:buNone/>
            </a:pPr>
            <a:r>
              <a:rPr b="1" lang="fr-FR" sz="2100">
                <a:solidFill>
                  <a:schemeClr val="dk1"/>
                </a:solidFill>
                <a:latin typeface="Corbel"/>
                <a:ea typeface="Corbel"/>
                <a:cs typeface="Corbel"/>
                <a:sym typeface="Corbel"/>
              </a:rPr>
              <a:t>How to proceed :</a:t>
            </a:r>
            <a:r>
              <a:rPr b="0" i="0" lang="fr-FR" sz="2100" u="none" cap="none" strike="noStrike">
                <a:solidFill>
                  <a:schemeClr val="dk1"/>
                </a:solidFill>
                <a:latin typeface="Corbel"/>
                <a:ea typeface="Corbel"/>
                <a:cs typeface="Corbel"/>
                <a:sym typeface="Corbel"/>
              </a:rPr>
              <a:t> </a:t>
            </a:r>
            <a:endParaRPr sz="2100">
              <a:solidFill>
                <a:schemeClr val="dk1"/>
              </a:solidFill>
              <a:latin typeface="Corbel"/>
              <a:ea typeface="Corbel"/>
              <a:cs typeface="Corbel"/>
              <a:sym typeface="Corbel"/>
            </a:endParaRPr>
          </a:p>
          <a:p>
            <a:pPr indent="-361950" lvl="0" marL="457200" marR="0" rtl="0" algn="l">
              <a:lnSpc>
                <a:spcPct val="90000"/>
              </a:lnSpc>
              <a:spcBef>
                <a:spcPts val="480"/>
              </a:spcBef>
              <a:spcAft>
                <a:spcPts val="0"/>
              </a:spcAft>
              <a:buClr>
                <a:schemeClr val="dk1"/>
              </a:buClr>
              <a:buSzPts val="2100"/>
              <a:buFont typeface="Corbel"/>
              <a:buAutoNum type="arabicPeriod"/>
            </a:pPr>
            <a:r>
              <a:rPr lang="fr-FR" sz="2100">
                <a:solidFill>
                  <a:schemeClr val="dk1"/>
                </a:solidFill>
                <a:latin typeface="Corbel"/>
                <a:ea typeface="Corbel"/>
                <a:cs typeface="Corbel"/>
                <a:sym typeface="Corbel"/>
              </a:rPr>
              <a:t>Definire l'ambito</a:t>
            </a:r>
            <a:endParaRPr sz="2100">
              <a:solidFill>
                <a:schemeClr val="dk1"/>
              </a:solidFill>
              <a:latin typeface="Corbel"/>
              <a:ea typeface="Corbel"/>
              <a:cs typeface="Corbel"/>
              <a:sym typeface="Corbel"/>
            </a:endParaRPr>
          </a:p>
          <a:p>
            <a:pPr indent="-361950" lvl="0" marL="457200" marR="0" rtl="0" algn="l">
              <a:lnSpc>
                <a:spcPct val="90000"/>
              </a:lnSpc>
              <a:spcBef>
                <a:spcPts val="480"/>
              </a:spcBef>
              <a:spcAft>
                <a:spcPts val="0"/>
              </a:spcAft>
              <a:buClr>
                <a:schemeClr val="dk1"/>
              </a:buClr>
              <a:buSzPts val="2100"/>
              <a:buFont typeface="Corbel"/>
              <a:buAutoNum type="arabicPeriod"/>
            </a:pPr>
            <a:r>
              <a:rPr lang="fr-FR" sz="2100">
                <a:solidFill>
                  <a:schemeClr val="dk1"/>
                </a:solidFill>
                <a:latin typeface="Corbel"/>
                <a:ea typeface="Corbel"/>
                <a:cs typeface="Corbel"/>
                <a:sym typeface="Corbel"/>
              </a:rPr>
              <a:t>Elencare i dati da raccogliere</a:t>
            </a:r>
            <a:endParaRPr sz="2100">
              <a:solidFill>
                <a:schemeClr val="dk1"/>
              </a:solidFill>
              <a:latin typeface="Corbel"/>
              <a:ea typeface="Corbel"/>
              <a:cs typeface="Corbel"/>
              <a:sym typeface="Corbel"/>
            </a:endParaRPr>
          </a:p>
          <a:p>
            <a:pPr indent="-361950" lvl="0" marL="457200" marR="0" rtl="0" algn="l">
              <a:lnSpc>
                <a:spcPct val="90000"/>
              </a:lnSpc>
              <a:spcBef>
                <a:spcPts val="480"/>
              </a:spcBef>
              <a:spcAft>
                <a:spcPts val="0"/>
              </a:spcAft>
              <a:buClr>
                <a:schemeClr val="dk1"/>
              </a:buClr>
              <a:buSzPts val="2100"/>
              <a:buFont typeface="Corbel"/>
              <a:buAutoNum type="arabicPeriod"/>
            </a:pPr>
            <a:r>
              <a:rPr lang="fr-FR" sz="2100">
                <a:solidFill>
                  <a:schemeClr val="dk1"/>
                </a:solidFill>
                <a:latin typeface="Corbel"/>
                <a:ea typeface="Corbel"/>
                <a:cs typeface="Corbel"/>
                <a:sym typeface="Corbel"/>
              </a:rPr>
              <a:t>Preparare i supporti per la raccolta dei dati</a:t>
            </a:r>
            <a:endParaRPr sz="2100">
              <a:solidFill>
                <a:schemeClr val="dk1"/>
              </a:solidFill>
              <a:latin typeface="Corbel"/>
              <a:ea typeface="Corbel"/>
              <a:cs typeface="Corbel"/>
              <a:sym typeface="Corbel"/>
            </a:endParaRPr>
          </a:p>
          <a:p>
            <a:pPr indent="-361950" lvl="0" marL="457200" marR="0" rtl="0" algn="l">
              <a:lnSpc>
                <a:spcPct val="90000"/>
              </a:lnSpc>
              <a:spcBef>
                <a:spcPts val="480"/>
              </a:spcBef>
              <a:spcAft>
                <a:spcPts val="0"/>
              </a:spcAft>
              <a:buClr>
                <a:schemeClr val="dk1"/>
              </a:buClr>
              <a:buSzPts val="2100"/>
              <a:buFont typeface="Corbel"/>
              <a:buAutoNum type="arabicPeriod"/>
            </a:pPr>
            <a:r>
              <a:rPr lang="fr-FR" sz="2100">
                <a:solidFill>
                  <a:schemeClr val="dk1"/>
                </a:solidFill>
                <a:latin typeface="Corbel"/>
                <a:ea typeface="Corbel"/>
                <a:cs typeface="Corbel"/>
                <a:sym typeface="Corbel"/>
              </a:rPr>
              <a:t>Raccogli i dati</a:t>
            </a:r>
            <a:endParaRPr sz="2100">
              <a:solidFill>
                <a:schemeClr val="dk1"/>
              </a:solidFill>
              <a:latin typeface="Corbel"/>
              <a:ea typeface="Corbel"/>
              <a:cs typeface="Corbel"/>
              <a:sym typeface="Corbel"/>
            </a:endParaRPr>
          </a:p>
        </p:txBody>
      </p:sp>
      <p:sp>
        <p:nvSpPr>
          <p:cNvPr id="1447" name="Google Shape;1447;g278beb8f207_0_7238"/>
          <p:cNvSpPr/>
          <p:nvPr/>
        </p:nvSpPr>
        <p:spPr>
          <a:xfrm>
            <a:off x="301425" y="1855900"/>
            <a:ext cx="10993200" cy="15342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1448" name="Google Shape;1448;g278beb8f207_0_723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600"/>
              <a:t>Primo passo: raccolta dati</a:t>
            </a:r>
            <a:endParaRPr sz="2600"/>
          </a:p>
        </p:txBody>
      </p:sp>
      <p:pic>
        <p:nvPicPr>
          <p:cNvPr id="1449" name="Google Shape;1449;g278beb8f207_0_7238"/>
          <p:cNvPicPr preferRelativeResize="0"/>
          <p:nvPr/>
        </p:nvPicPr>
        <p:blipFill rotWithShape="1">
          <a:blip r:embed="rId3">
            <a:alphaModFix/>
          </a:blip>
          <a:srcRect b="0" l="0" r="0" t="0"/>
          <a:stretch/>
        </p:blipFill>
        <p:spPr>
          <a:xfrm>
            <a:off x="7047650" y="118800"/>
            <a:ext cx="926075" cy="926075"/>
          </a:xfrm>
          <a:prstGeom prst="rect">
            <a:avLst/>
          </a:prstGeom>
          <a:noFill/>
          <a:ln>
            <a:noFill/>
          </a:ln>
          <a:effectLst>
            <a:outerShdw blurRad="57150" rotWithShape="0" algn="bl" dir="5400000" dist="19050">
              <a:srgbClr val="000000">
                <a:alpha val="49800"/>
              </a:srgbClr>
            </a:outerShdw>
          </a:effectLst>
        </p:spPr>
      </p:pic>
      <p:sp>
        <p:nvSpPr>
          <p:cNvPr id="1450" name="Google Shape;1450;g278beb8f207_0_7238"/>
          <p:cNvSpPr txBox="1"/>
          <p:nvPr/>
        </p:nvSpPr>
        <p:spPr>
          <a:xfrm>
            <a:off x="487650" y="1953600"/>
            <a:ext cx="10867800" cy="1471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480"/>
              </a:spcBef>
              <a:spcAft>
                <a:spcPts val="0"/>
              </a:spcAft>
              <a:buClr>
                <a:srgbClr val="000000"/>
              </a:buClr>
              <a:buSzPts val="2100"/>
              <a:buFont typeface="Arial"/>
              <a:buNone/>
            </a:pPr>
            <a:r>
              <a:rPr b="1" lang="fr-FR" sz="2100">
                <a:solidFill>
                  <a:schemeClr val="dk1"/>
                </a:solidFill>
                <a:latin typeface="Corbel"/>
                <a:ea typeface="Corbel"/>
                <a:cs typeface="Corbel"/>
                <a:sym typeface="Corbel"/>
              </a:rPr>
              <a:t>Scopo</a:t>
            </a:r>
            <a:r>
              <a:rPr b="1" lang="fr-FR" sz="2100">
                <a:solidFill>
                  <a:schemeClr val="dk1"/>
                </a:solidFill>
                <a:latin typeface="Corbel"/>
                <a:ea typeface="Corbel"/>
                <a:cs typeface="Corbel"/>
                <a:sym typeface="Corbel"/>
              </a:rPr>
              <a:t>:</a:t>
            </a:r>
            <a:endParaRPr sz="2100">
              <a:solidFill>
                <a:schemeClr val="dk1"/>
              </a:solidFill>
              <a:latin typeface="Corbel"/>
              <a:ea typeface="Corbel"/>
              <a:cs typeface="Corbel"/>
              <a:sym typeface="Corbel"/>
            </a:endParaRPr>
          </a:p>
          <a:p>
            <a:pPr indent="-361950" lvl="0" marL="457200" marR="0" rtl="0" algn="l">
              <a:lnSpc>
                <a:spcPct val="90000"/>
              </a:lnSpc>
              <a:spcBef>
                <a:spcPts val="480"/>
              </a:spcBef>
              <a:spcAft>
                <a:spcPts val="0"/>
              </a:spcAft>
              <a:buClr>
                <a:schemeClr val="dk1"/>
              </a:buClr>
              <a:buSzPts val="2100"/>
              <a:buFont typeface="Corbel"/>
              <a:buChar char="●"/>
            </a:pPr>
            <a:r>
              <a:rPr lang="fr-FR" sz="2100">
                <a:solidFill>
                  <a:schemeClr val="dk1"/>
                </a:solidFill>
                <a:latin typeface="Corbel"/>
                <a:ea typeface="Corbel"/>
                <a:cs typeface="Corbel"/>
                <a:sym typeface="Corbel"/>
              </a:rPr>
              <a:t>Raccogliere tutti i </a:t>
            </a:r>
            <a:r>
              <a:rPr b="1" lang="fr-FR" sz="2100">
                <a:solidFill>
                  <a:schemeClr val="accent6"/>
                </a:solidFill>
                <a:latin typeface="Corbel"/>
                <a:ea typeface="Corbel"/>
                <a:cs typeface="Corbel"/>
                <a:sym typeface="Corbel"/>
              </a:rPr>
              <a:t>dati necessari </a:t>
            </a:r>
            <a:r>
              <a:rPr lang="fr-FR" sz="2100">
                <a:solidFill>
                  <a:schemeClr val="dk1"/>
                </a:solidFill>
                <a:latin typeface="Corbel"/>
                <a:ea typeface="Corbel"/>
                <a:cs typeface="Corbel"/>
                <a:sym typeface="Corbel"/>
              </a:rPr>
              <a:t>per calcolare le emissioni di gas serra</a:t>
            </a:r>
            <a:endParaRPr sz="2100">
              <a:solidFill>
                <a:schemeClr val="dk1"/>
              </a:solidFill>
              <a:latin typeface="Corbel"/>
              <a:ea typeface="Corbel"/>
              <a:cs typeface="Corbel"/>
              <a:sym typeface="Corbel"/>
            </a:endParaRPr>
          </a:p>
          <a:p>
            <a:pPr indent="-361950" lvl="0" marL="457200" marR="0" rtl="0" algn="l">
              <a:lnSpc>
                <a:spcPct val="90000"/>
              </a:lnSpc>
              <a:spcBef>
                <a:spcPts val="480"/>
              </a:spcBef>
              <a:spcAft>
                <a:spcPts val="0"/>
              </a:spcAft>
              <a:buClr>
                <a:schemeClr val="dk1"/>
              </a:buClr>
              <a:buSzPts val="2100"/>
              <a:buFont typeface="Corbel"/>
              <a:buChar char="●"/>
            </a:pPr>
            <a:r>
              <a:rPr lang="fr-FR" sz="2100">
                <a:solidFill>
                  <a:schemeClr val="dk1"/>
                </a:solidFill>
                <a:latin typeface="Corbel"/>
                <a:ea typeface="Corbel"/>
                <a:cs typeface="Corbel"/>
                <a:sym typeface="Corbel"/>
              </a:rPr>
              <a:t>Sensibilizzare tutti i </a:t>
            </a:r>
            <a:r>
              <a:rPr b="1" lang="fr-FR" sz="2100">
                <a:solidFill>
                  <a:schemeClr val="accent6"/>
                </a:solidFill>
                <a:latin typeface="Corbel"/>
                <a:ea typeface="Corbel"/>
                <a:cs typeface="Corbel"/>
                <a:sym typeface="Corbel"/>
              </a:rPr>
              <a:t>soggetti coinvolti</a:t>
            </a:r>
            <a:r>
              <a:rPr lang="fr-FR" sz="2100">
                <a:solidFill>
                  <a:schemeClr val="dk1"/>
                </a:solidFill>
                <a:latin typeface="Corbel"/>
                <a:ea typeface="Corbel"/>
                <a:cs typeface="Corbel"/>
                <a:sym typeface="Corbel"/>
              </a:rPr>
              <a:t> sulle questioni in gioco e ottenere aiuto nello svolgimento della </a:t>
            </a:r>
            <a:r>
              <a:rPr b="1" lang="fr-FR" sz="2100">
                <a:solidFill>
                  <a:schemeClr val="accent6"/>
                </a:solidFill>
                <a:latin typeface="Corbel"/>
                <a:ea typeface="Corbel"/>
                <a:cs typeface="Corbel"/>
                <a:sym typeface="Corbel"/>
              </a:rPr>
              <a:t>valutazione del carbonio</a:t>
            </a:r>
            <a:endParaRPr b="0" i="0" sz="2100" u="none" cap="none" strike="noStrike">
              <a:solidFill>
                <a:schemeClr val="dk1"/>
              </a:solidFill>
              <a:latin typeface="Corbel"/>
              <a:ea typeface="Corbel"/>
              <a:cs typeface="Corbel"/>
              <a:sym typeface="Corbel"/>
            </a:endParaRPr>
          </a:p>
        </p:txBody>
      </p:sp>
      <p:sp>
        <p:nvSpPr>
          <p:cNvPr id="1451" name="Google Shape;1451;g278beb8f207_0_7238"/>
          <p:cNvSpPr txBox="1"/>
          <p:nvPr/>
        </p:nvSpPr>
        <p:spPr>
          <a:xfrm>
            <a:off x="5181600" y="4038600"/>
            <a:ext cx="6011400" cy="2165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480"/>
              </a:spcBef>
              <a:spcAft>
                <a:spcPts val="0"/>
              </a:spcAft>
              <a:buNone/>
            </a:pPr>
            <a:r>
              <a:t/>
            </a:r>
            <a:endParaRPr b="1" sz="2200">
              <a:solidFill>
                <a:srgbClr val="3486C5"/>
              </a:solidFill>
              <a:latin typeface="Corbel"/>
              <a:ea typeface="Corbel"/>
              <a:cs typeface="Corbel"/>
              <a:sym typeface="Corbel"/>
            </a:endParaRPr>
          </a:p>
          <a:p>
            <a:pPr indent="0" lvl="0" marL="0" rtl="0" algn="ctr">
              <a:lnSpc>
                <a:spcPct val="90000"/>
              </a:lnSpc>
              <a:spcBef>
                <a:spcPts val="480"/>
              </a:spcBef>
              <a:spcAft>
                <a:spcPts val="0"/>
              </a:spcAft>
              <a:buNone/>
            </a:pPr>
            <a:r>
              <a:rPr b="1" lang="fr-FR" sz="2200">
                <a:solidFill>
                  <a:srgbClr val="3486C5"/>
                </a:solidFill>
                <a:latin typeface="Corbel"/>
                <a:ea typeface="Corbel"/>
                <a:cs typeface="Corbel"/>
                <a:sym typeface="Corbel"/>
              </a:rPr>
              <a:t>Tutte le argomentazioni e ipotesi devono essere spiegate e documentate in una </a:t>
            </a:r>
            <a:r>
              <a:rPr b="1" lang="fr-FR" sz="2200">
                <a:solidFill>
                  <a:schemeClr val="accent6"/>
                </a:solidFill>
                <a:latin typeface="Corbel"/>
                <a:ea typeface="Corbel"/>
                <a:cs typeface="Corbel"/>
                <a:sym typeface="Corbel"/>
              </a:rPr>
              <a:t>relazione</a:t>
            </a:r>
            <a:r>
              <a:rPr b="1" lang="fr-FR" sz="2200">
                <a:solidFill>
                  <a:srgbClr val="3486C5"/>
                </a:solidFill>
                <a:latin typeface="Corbel"/>
                <a:ea typeface="Corbel"/>
                <a:cs typeface="Corbel"/>
                <a:sym typeface="Corbel"/>
              </a:rPr>
              <a:t> in modo che i risultati della valutazione possano essere facilmente compresi.</a:t>
            </a:r>
            <a:endParaRPr b="1" sz="1800">
              <a:solidFill>
                <a:schemeClr val="dk1"/>
              </a:solidFill>
              <a:latin typeface="Corbel"/>
              <a:ea typeface="Corbel"/>
              <a:cs typeface="Corbel"/>
              <a:sym typeface="Corbel"/>
            </a:endParaRPr>
          </a:p>
          <a:p>
            <a:pPr indent="0" lvl="0" marL="0" marR="0" rtl="0" algn="ctr">
              <a:lnSpc>
                <a:spcPct val="100000"/>
              </a:lnSpc>
              <a:spcBef>
                <a:spcPts val="440"/>
              </a:spcBef>
              <a:spcAft>
                <a:spcPts val="0"/>
              </a:spcAft>
              <a:buClr>
                <a:srgbClr val="000000"/>
              </a:buClr>
              <a:buSzPts val="2200"/>
              <a:buFont typeface="Arial"/>
              <a:buNone/>
            </a:pPr>
            <a:r>
              <a:t/>
            </a:r>
            <a:endParaRPr b="1" sz="2200">
              <a:solidFill>
                <a:srgbClr val="3486C5"/>
              </a:solidFill>
              <a:latin typeface="Corbel"/>
              <a:ea typeface="Corbel"/>
              <a:cs typeface="Corbel"/>
              <a:sym typeface="Corbe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g278beb8f207_0_7785"/>
          <p:cNvSpPr/>
          <p:nvPr/>
        </p:nvSpPr>
        <p:spPr>
          <a:xfrm>
            <a:off x="1454575" y="5414175"/>
            <a:ext cx="7792800" cy="12288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1458" name="Google Shape;1458;g278beb8f207_0_778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Ambito di valutazione</a:t>
            </a:r>
            <a:endParaRPr b="0" sz="2800">
              <a:solidFill>
                <a:schemeClr val="dk1"/>
              </a:solidFill>
            </a:endParaRPr>
          </a:p>
        </p:txBody>
      </p:sp>
      <p:pic>
        <p:nvPicPr>
          <p:cNvPr id="1459" name="Google Shape;1459;g278beb8f207_0_7785"/>
          <p:cNvPicPr preferRelativeResize="0"/>
          <p:nvPr/>
        </p:nvPicPr>
        <p:blipFill rotWithShape="1">
          <a:blip r:embed="rId3">
            <a:alphaModFix/>
          </a:blip>
          <a:srcRect b="0" l="0" r="0" t="0"/>
          <a:stretch/>
        </p:blipFill>
        <p:spPr>
          <a:xfrm>
            <a:off x="8150842" y="5566900"/>
            <a:ext cx="873075" cy="873075"/>
          </a:xfrm>
          <a:prstGeom prst="rect">
            <a:avLst/>
          </a:prstGeom>
          <a:noFill/>
          <a:ln>
            <a:noFill/>
          </a:ln>
        </p:spPr>
      </p:pic>
      <p:sp>
        <p:nvSpPr>
          <p:cNvPr id="1460" name="Google Shape;1460;g278beb8f207_0_7785"/>
          <p:cNvSpPr txBox="1"/>
          <p:nvPr>
            <p:ph idx="4294967295" type="body"/>
          </p:nvPr>
        </p:nvSpPr>
        <p:spPr>
          <a:xfrm>
            <a:off x="336000" y="1633200"/>
            <a:ext cx="10972800" cy="4857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480"/>
              </a:spcBef>
              <a:spcAft>
                <a:spcPts val="0"/>
              </a:spcAft>
              <a:buSzPts val="2400"/>
              <a:buNone/>
            </a:pPr>
            <a:r>
              <a:rPr lang="fr-FR" sz="2200"/>
              <a:t>Determinare le operazioni da valutare</a:t>
            </a:r>
            <a:endParaRPr/>
          </a:p>
          <a:p>
            <a:pPr indent="-381000" lvl="1" marL="914400" rtl="0" algn="l">
              <a:lnSpc>
                <a:spcPct val="90000"/>
              </a:lnSpc>
              <a:spcBef>
                <a:spcPts val="480"/>
              </a:spcBef>
              <a:spcAft>
                <a:spcPts val="0"/>
              </a:spcAft>
              <a:buClr>
                <a:schemeClr val="accent6"/>
              </a:buClr>
              <a:buSzPts val="2400"/>
              <a:buChar char="•"/>
            </a:pPr>
            <a:r>
              <a:rPr lang="fr-FR" sz="2000"/>
              <a:t>Funzionamento di un istituto scolastico secondario (scuola media/superiore) con xxx studenti, su base annuale.</a:t>
            </a:r>
            <a:endParaRPr sz="2000">
              <a:latin typeface="Corbel"/>
              <a:ea typeface="Corbel"/>
              <a:cs typeface="Corbel"/>
              <a:sym typeface="Corbel"/>
            </a:endParaRPr>
          </a:p>
          <a:p>
            <a:pPr indent="0" lvl="1" marL="0" rtl="0" algn="l">
              <a:lnSpc>
                <a:spcPct val="90000"/>
              </a:lnSpc>
              <a:spcBef>
                <a:spcPts val="480"/>
              </a:spcBef>
              <a:spcAft>
                <a:spcPts val="0"/>
              </a:spcAft>
              <a:buSzPts val="2400"/>
              <a:buNone/>
            </a:pPr>
            <a:r>
              <a:t/>
            </a:r>
            <a:endParaRPr sz="2000">
              <a:latin typeface="Corbel"/>
              <a:ea typeface="Corbel"/>
              <a:cs typeface="Corbel"/>
              <a:sym typeface="Corbel"/>
            </a:endParaRPr>
          </a:p>
          <a:p>
            <a:pPr indent="0" lvl="0" marL="0" rtl="0" algn="l">
              <a:spcBef>
                <a:spcPts val="440"/>
              </a:spcBef>
              <a:spcAft>
                <a:spcPts val="0"/>
              </a:spcAft>
              <a:buNone/>
            </a:pPr>
            <a:r>
              <a:rPr lang="fr-FR" sz="2200"/>
              <a:t>Determinare l'ambito e l'anno di riferimento</a:t>
            </a:r>
            <a:endParaRPr/>
          </a:p>
          <a:p>
            <a:pPr indent="-285750" lvl="1" marL="742950" rtl="0" algn="l">
              <a:lnSpc>
                <a:spcPct val="90000"/>
              </a:lnSpc>
              <a:spcBef>
                <a:spcPts val="400"/>
              </a:spcBef>
              <a:spcAft>
                <a:spcPts val="0"/>
              </a:spcAft>
              <a:buClr>
                <a:schemeClr val="accent6"/>
              </a:buClr>
              <a:buSzPts val="2400"/>
              <a:buFont typeface="Arial"/>
              <a:buChar char="•"/>
            </a:pPr>
            <a:r>
              <a:rPr lang="fr-FR" sz="2000">
                <a:solidFill>
                  <a:srgbClr val="000000"/>
                </a:solidFill>
              </a:rPr>
              <a:t>Tutte le attività che riguardano la scuola</a:t>
            </a:r>
            <a:endParaRPr sz="2000">
              <a:solidFill>
                <a:srgbClr val="000000"/>
              </a:solidFill>
            </a:endParaRPr>
          </a:p>
          <a:p>
            <a:pPr indent="-285750" lvl="1" marL="742950" rtl="0" algn="l">
              <a:lnSpc>
                <a:spcPct val="90000"/>
              </a:lnSpc>
              <a:spcBef>
                <a:spcPts val="400"/>
              </a:spcBef>
              <a:spcAft>
                <a:spcPts val="0"/>
              </a:spcAft>
              <a:buClr>
                <a:schemeClr val="accent6"/>
              </a:buClr>
              <a:buSzPts val="2400"/>
              <a:buFont typeface="Arial"/>
              <a:buChar char="•"/>
            </a:pPr>
            <a:r>
              <a:rPr lang="fr-FR" sz="2000">
                <a:solidFill>
                  <a:srgbClr val="000000"/>
                </a:solidFill>
              </a:rPr>
              <a:t>Pendolarismo tra casa e scuola (compresi i fine settimana e i giorni festivi)</a:t>
            </a:r>
            <a:endParaRPr sz="2000">
              <a:solidFill>
                <a:srgbClr val="000000"/>
              </a:solidFill>
            </a:endParaRPr>
          </a:p>
          <a:p>
            <a:pPr indent="-285750" lvl="1" marL="742950" rtl="0" algn="l">
              <a:lnSpc>
                <a:spcPct val="90000"/>
              </a:lnSpc>
              <a:spcBef>
                <a:spcPts val="400"/>
              </a:spcBef>
              <a:spcAft>
                <a:spcPts val="0"/>
              </a:spcAft>
              <a:buClr>
                <a:schemeClr val="accent6"/>
              </a:buClr>
              <a:buSzPts val="2400"/>
              <a:buFont typeface="Arial"/>
              <a:buChar char="•"/>
            </a:pPr>
            <a:r>
              <a:rPr lang="fr-FR" sz="2000">
                <a:solidFill>
                  <a:srgbClr val="000000"/>
                </a:solidFill>
              </a:rPr>
              <a:t>Servizio ristorazione</a:t>
            </a:r>
            <a:endParaRPr sz="2000">
              <a:solidFill>
                <a:srgbClr val="000000"/>
              </a:solidFill>
            </a:endParaRPr>
          </a:p>
          <a:p>
            <a:pPr indent="-285750" lvl="1" marL="742950" rtl="0" algn="l">
              <a:lnSpc>
                <a:spcPct val="90000"/>
              </a:lnSpc>
              <a:spcBef>
                <a:spcPts val="400"/>
              </a:spcBef>
              <a:spcAft>
                <a:spcPts val="0"/>
              </a:spcAft>
              <a:buClr>
                <a:schemeClr val="accent6"/>
              </a:buClr>
              <a:buSzPts val="2400"/>
              <a:buFont typeface="Arial"/>
              <a:buChar char="•"/>
            </a:pPr>
            <a:r>
              <a:rPr lang="fr-FR" sz="2000">
                <a:solidFill>
                  <a:srgbClr val="000000"/>
                </a:solidFill>
              </a:rPr>
              <a:t>Ecc.</a:t>
            </a:r>
            <a:endParaRPr sz="2000">
              <a:solidFill>
                <a:srgbClr val="000000"/>
              </a:solidFill>
            </a:endParaRPr>
          </a:p>
          <a:p>
            <a:pPr indent="0" lvl="0" marL="914400" rtl="0" algn="l">
              <a:lnSpc>
                <a:spcPct val="90000"/>
              </a:lnSpc>
              <a:spcBef>
                <a:spcPts val="400"/>
              </a:spcBef>
              <a:spcAft>
                <a:spcPts val="0"/>
              </a:spcAft>
              <a:buNone/>
            </a:pPr>
            <a:r>
              <a:t/>
            </a:r>
            <a:endParaRPr sz="2000">
              <a:solidFill>
                <a:srgbClr val="000000"/>
              </a:solidFill>
            </a:endParaRPr>
          </a:p>
          <a:p>
            <a:pPr indent="0" lvl="0" marL="914400" rtl="0" algn="l">
              <a:lnSpc>
                <a:spcPct val="90000"/>
              </a:lnSpc>
              <a:spcBef>
                <a:spcPts val="400"/>
              </a:spcBef>
              <a:spcAft>
                <a:spcPts val="0"/>
              </a:spcAft>
              <a:buSzPts val="2800"/>
              <a:buNone/>
            </a:pPr>
            <a:r>
              <a:t/>
            </a:r>
            <a:endParaRPr sz="2000">
              <a:solidFill>
                <a:srgbClr val="000000"/>
              </a:solidFill>
              <a:latin typeface="Corbel"/>
              <a:ea typeface="Corbel"/>
              <a:cs typeface="Corbel"/>
              <a:sym typeface="Corbel"/>
            </a:endParaRPr>
          </a:p>
          <a:p>
            <a:pPr indent="0" lvl="1" marL="457200" rtl="0" algn="l">
              <a:lnSpc>
                <a:spcPct val="90000"/>
              </a:lnSpc>
              <a:spcBef>
                <a:spcPts val="400"/>
              </a:spcBef>
              <a:spcAft>
                <a:spcPts val="0"/>
              </a:spcAft>
              <a:buSzPts val="2400"/>
              <a:buNone/>
            </a:pPr>
            <a:r>
              <a:t/>
            </a:r>
            <a:endParaRPr sz="2000">
              <a:solidFill>
                <a:srgbClr val="000000"/>
              </a:solidFill>
              <a:latin typeface="Corbel"/>
              <a:ea typeface="Corbel"/>
              <a:cs typeface="Corbel"/>
              <a:sym typeface="Corbel"/>
            </a:endParaRPr>
          </a:p>
          <a:p>
            <a:pPr indent="457200" lvl="0" marL="1371600" rtl="0" algn="l">
              <a:lnSpc>
                <a:spcPct val="100000"/>
              </a:lnSpc>
              <a:spcBef>
                <a:spcPts val="440"/>
              </a:spcBef>
              <a:spcAft>
                <a:spcPts val="0"/>
              </a:spcAft>
              <a:buSzPts val="2200"/>
              <a:buNone/>
            </a:pPr>
            <a:r>
              <a:rPr lang="fr-FR" sz="2200">
                <a:solidFill>
                  <a:srgbClr val="3486C5"/>
                </a:solidFill>
              </a:rPr>
              <a:t>Non dimenticare di scrivere tutte le tue ipotesi!</a:t>
            </a:r>
            <a:endParaRPr>
              <a:solidFill>
                <a:srgbClr val="3486C5"/>
              </a:solidFill>
            </a:endParaRPr>
          </a:p>
          <a:p>
            <a:pPr indent="0" lvl="1" marL="533400" rtl="0" algn="l">
              <a:lnSpc>
                <a:spcPct val="90000"/>
              </a:lnSpc>
              <a:spcBef>
                <a:spcPts val="480"/>
              </a:spcBef>
              <a:spcAft>
                <a:spcPts val="0"/>
              </a:spcAft>
              <a:buSzPts val="2400"/>
              <a:buNone/>
            </a:pPr>
            <a:r>
              <a:t/>
            </a:r>
            <a:endParaRPr sz="2000">
              <a:latin typeface="Corbel"/>
              <a:ea typeface="Corbel"/>
              <a:cs typeface="Corbel"/>
              <a:sym typeface="Corbel"/>
            </a:endParaRPr>
          </a:p>
          <a:p>
            <a:pPr indent="-228600" lvl="1" marL="914400" rtl="0" algn="l">
              <a:lnSpc>
                <a:spcPct val="90000"/>
              </a:lnSpc>
              <a:spcBef>
                <a:spcPts val="480"/>
              </a:spcBef>
              <a:spcAft>
                <a:spcPts val="0"/>
              </a:spcAft>
              <a:buSzPts val="2400"/>
              <a:buNone/>
            </a:pPr>
            <a:r>
              <a:t/>
            </a:r>
            <a:endParaRPr sz="2000">
              <a:latin typeface="Corbel"/>
              <a:ea typeface="Corbel"/>
              <a:cs typeface="Corbel"/>
              <a:sym typeface="Corbel"/>
            </a:endParaRPr>
          </a:p>
          <a:p>
            <a:pPr indent="-76200" lvl="0" marL="457200" rtl="0" algn="l">
              <a:lnSpc>
                <a:spcPct val="90000"/>
              </a:lnSpc>
              <a:spcBef>
                <a:spcPts val="480"/>
              </a:spcBef>
              <a:spcAft>
                <a:spcPts val="0"/>
              </a:spcAft>
              <a:buSzPts val="2400"/>
              <a:buFont typeface="Arial"/>
              <a:buNone/>
            </a:pPr>
            <a:r>
              <a:t/>
            </a:r>
            <a:endParaRPr sz="2200">
              <a:latin typeface="Corbel"/>
              <a:ea typeface="Corbel"/>
              <a:cs typeface="Corbel"/>
              <a:sym typeface="Corbel"/>
            </a:endParaRPr>
          </a:p>
        </p:txBody>
      </p:sp>
      <p:pic>
        <p:nvPicPr>
          <p:cNvPr id="1461" name="Google Shape;1461;g278beb8f207_0_7785"/>
          <p:cNvPicPr preferRelativeResize="0"/>
          <p:nvPr/>
        </p:nvPicPr>
        <p:blipFill rotWithShape="1">
          <a:blip r:embed="rId4">
            <a:alphaModFix/>
          </a:blip>
          <a:srcRect b="0" l="0" r="0" t="0"/>
          <a:stretch/>
        </p:blipFill>
        <p:spPr>
          <a:xfrm>
            <a:off x="10108196" y="2977954"/>
            <a:ext cx="1328874" cy="1328874"/>
          </a:xfrm>
          <a:prstGeom prst="rect">
            <a:avLst/>
          </a:prstGeom>
          <a:noFill/>
          <a:ln>
            <a:noFill/>
          </a:ln>
        </p:spPr>
      </p:pic>
      <p:cxnSp>
        <p:nvCxnSpPr>
          <p:cNvPr id="1462" name="Google Shape;1462;g278beb8f207_0_7785"/>
          <p:cNvCxnSpPr/>
          <p:nvPr/>
        </p:nvCxnSpPr>
        <p:spPr>
          <a:xfrm flipH="1" rot="10800000">
            <a:off x="336000" y="2793952"/>
            <a:ext cx="11520000" cy="600"/>
          </a:xfrm>
          <a:prstGeom prst="straightConnector1">
            <a:avLst/>
          </a:prstGeom>
          <a:noFill/>
          <a:ln cap="flat" cmpd="sng" w="19050">
            <a:solidFill>
              <a:schemeClr val="accent6"/>
            </a:solidFill>
            <a:prstDash val="solid"/>
            <a:round/>
            <a:headEnd len="sm" w="sm" type="none"/>
            <a:tailEnd len="sm" w="sm" type="none"/>
          </a:ln>
        </p:spPr>
      </p:cxnSp>
      <p:cxnSp>
        <p:nvCxnSpPr>
          <p:cNvPr id="1463" name="Google Shape;1463;g278beb8f207_0_7785"/>
          <p:cNvCxnSpPr/>
          <p:nvPr/>
        </p:nvCxnSpPr>
        <p:spPr>
          <a:xfrm flipH="1" rot="10800000">
            <a:off x="334800" y="5019002"/>
            <a:ext cx="11520000" cy="600"/>
          </a:xfrm>
          <a:prstGeom prst="straightConnector1">
            <a:avLst/>
          </a:prstGeom>
          <a:noFill/>
          <a:ln cap="flat" cmpd="sng" w="19050">
            <a:solidFill>
              <a:schemeClr val="accent6"/>
            </a:solidFill>
            <a:prstDash val="solid"/>
            <a:round/>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sp>
        <p:nvSpPr>
          <p:cNvPr id="1469" name="Google Shape;1469;p1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Ambito della valutazione – Cosa bisogna prendere in considerazione?</a:t>
            </a:r>
            <a:endParaRPr/>
          </a:p>
        </p:txBody>
      </p:sp>
      <p:sp>
        <p:nvSpPr>
          <p:cNvPr id="1470" name="Google Shape;1470;p13"/>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480"/>
              </a:spcBef>
              <a:spcAft>
                <a:spcPts val="0"/>
              </a:spcAft>
              <a:buSzPts val="2400"/>
              <a:buNone/>
            </a:pPr>
            <a:r>
              <a:rPr lang="fr-FR" sz="1800">
                <a:latin typeface="Corbel"/>
                <a:ea typeface="Corbel"/>
                <a:cs typeface="Corbel"/>
                <a:sym typeface="Corbel"/>
              </a:rPr>
              <a:t>Definire con chiarezza l'attività che deve essere valutata</a:t>
            </a:r>
            <a:endParaRPr/>
          </a:p>
          <a:p>
            <a:pPr indent="-381000" lvl="1" marL="914400" rtl="0" algn="l">
              <a:lnSpc>
                <a:spcPct val="90000"/>
              </a:lnSpc>
              <a:spcBef>
                <a:spcPts val="480"/>
              </a:spcBef>
              <a:spcAft>
                <a:spcPts val="0"/>
              </a:spcAft>
              <a:buSzPts val="2400"/>
              <a:buChar char="•"/>
            </a:pPr>
            <a:r>
              <a:rPr lang="fr-FR" sz="1600">
                <a:latin typeface="Corbel"/>
                <a:ea typeface="Corbel"/>
                <a:cs typeface="Corbel"/>
                <a:sym typeface="Corbel"/>
              </a:rPr>
              <a:t>Tutto ciò che accade nell'istituto? </a:t>
            </a:r>
            <a:endParaRPr/>
          </a:p>
          <a:p>
            <a:pPr indent="-381000" lvl="1" marL="914400" rtl="0" algn="l">
              <a:lnSpc>
                <a:spcPct val="90000"/>
              </a:lnSpc>
              <a:spcBef>
                <a:spcPts val="480"/>
              </a:spcBef>
              <a:spcAft>
                <a:spcPts val="0"/>
              </a:spcAft>
              <a:buSzPts val="2400"/>
              <a:buChar char="•"/>
            </a:pPr>
            <a:r>
              <a:rPr lang="fr-FR" sz="1600">
                <a:latin typeface="Corbel"/>
                <a:ea typeface="Corbel"/>
                <a:cs typeface="Corbel"/>
                <a:sym typeface="Corbel"/>
              </a:rPr>
              <a:t>Emissioni generate dalla didattica e dalla formazione,</a:t>
            </a:r>
            <a:br>
              <a:rPr lang="fr-FR" sz="1600">
                <a:latin typeface="Corbel"/>
                <a:ea typeface="Corbel"/>
                <a:cs typeface="Corbel"/>
                <a:sym typeface="Corbel"/>
              </a:rPr>
            </a:br>
            <a:r>
              <a:rPr lang="fr-FR" sz="1600">
                <a:latin typeface="Corbel"/>
                <a:ea typeface="Corbel"/>
                <a:cs typeface="Corbel"/>
                <a:sym typeface="Corbel"/>
              </a:rPr>
              <a:t>incluse lezioni di materie pratiche?</a:t>
            </a:r>
            <a:endParaRPr/>
          </a:p>
          <a:p>
            <a:pPr indent="-381000" lvl="1" marL="914400" rtl="0" algn="l">
              <a:lnSpc>
                <a:spcPct val="90000"/>
              </a:lnSpc>
              <a:spcBef>
                <a:spcPts val="480"/>
              </a:spcBef>
              <a:spcAft>
                <a:spcPts val="0"/>
              </a:spcAft>
              <a:buSzPts val="2400"/>
              <a:buChar char="•"/>
            </a:pPr>
            <a:r>
              <a:rPr lang="fr-FR" sz="1600">
                <a:latin typeface="Corbel"/>
                <a:ea typeface="Corbel"/>
                <a:cs typeface="Corbel"/>
                <a:sym typeface="Corbel"/>
              </a:rPr>
              <a:t>Servizio ristorazione, attività accessorie?</a:t>
            </a:r>
            <a:endParaRPr/>
          </a:p>
          <a:p>
            <a:pPr indent="-228600" lvl="0" marL="457200" rtl="0" algn="l">
              <a:lnSpc>
                <a:spcPct val="90000"/>
              </a:lnSpc>
              <a:spcBef>
                <a:spcPts val="480"/>
              </a:spcBef>
              <a:spcAft>
                <a:spcPts val="0"/>
              </a:spcAft>
              <a:buSzPts val="2400"/>
              <a:buNone/>
            </a:pPr>
            <a:r>
              <a:t/>
            </a:r>
            <a:endParaRPr sz="1800">
              <a:latin typeface="Corbel"/>
              <a:ea typeface="Corbel"/>
              <a:cs typeface="Corbel"/>
              <a:sym typeface="Corbel"/>
            </a:endParaRPr>
          </a:p>
          <a:p>
            <a:pPr indent="0" lvl="0" marL="457200" rtl="0" algn="l">
              <a:lnSpc>
                <a:spcPct val="90000"/>
              </a:lnSpc>
              <a:spcBef>
                <a:spcPts val="0"/>
              </a:spcBef>
              <a:spcAft>
                <a:spcPts val="0"/>
              </a:spcAft>
              <a:buSzPts val="2400"/>
              <a:buNone/>
            </a:pPr>
            <a:r>
              <a:rPr lang="fr-FR" sz="1800">
                <a:latin typeface="Corbel"/>
                <a:ea typeface="Corbel"/>
                <a:cs typeface="Corbel"/>
                <a:sym typeface="Corbel"/>
              </a:rPr>
              <a:t>Definire il perimetro fisico dell'istituto e</a:t>
            </a:r>
            <a:br>
              <a:rPr lang="fr-FR" sz="1800">
                <a:latin typeface="Corbel"/>
                <a:ea typeface="Corbel"/>
                <a:cs typeface="Corbel"/>
                <a:sym typeface="Corbel"/>
              </a:rPr>
            </a:br>
            <a:r>
              <a:rPr lang="fr-FR" sz="1800">
                <a:latin typeface="Corbel"/>
                <a:ea typeface="Corbel"/>
                <a:cs typeface="Corbel"/>
                <a:sym typeface="Corbel"/>
              </a:rPr>
              <a:t>stabilire un inventario</a:t>
            </a:r>
            <a:endParaRPr/>
          </a:p>
          <a:p>
            <a:pPr indent="-381000" lvl="1" marL="914400" rtl="0" algn="l">
              <a:lnSpc>
                <a:spcPct val="90000"/>
              </a:lnSpc>
              <a:spcBef>
                <a:spcPts val="480"/>
              </a:spcBef>
              <a:spcAft>
                <a:spcPts val="0"/>
              </a:spcAft>
              <a:buSzPts val="2400"/>
              <a:buChar char="•"/>
            </a:pPr>
            <a:r>
              <a:rPr lang="fr-FR" sz="1600">
                <a:latin typeface="Corbel"/>
                <a:ea typeface="Corbel"/>
                <a:cs typeface="Corbel"/>
                <a:sym typeface="Corbel"/>
              </a:rPr>
              <a:t>Qualsiasi cosa che riguarda l’istituto: </a:t>
            </a:r>
            <a:br>
              <a:rPr lang="fr-FR" sz="1600">
                <a:latin typeface="Corbel"/>
                <a:ea typeface="Corbel"/>
                <a:cs typeface="Corbel"/>
                <a:sym typeface="Corbel"/>
              </a:rPr>
            </a:br>
            <a:r>
              <a:rPr lang="fr-FR" sz="1600">
                <a:latin typeface="Corbel"/>
                <a:ea typeface="Corbel"/>
                <a:cs typeface="Corbel"/>
                <a:sym typeface="Corbel"/>
              </a:rPr>
              <a:t>veicoli, consegne, elettricità, rifiuti, ecc.</a:t>
            </a:r>
            <a:endParaRPr/>
          </a:p>
          <a:p>
            <a:pPr indent="-381000" lvl="1" marL="914400" rtl="0" algn="l">
              <a:lnSpc>
                <a:spcPct val="90000"/>
              </a:lnSpc>
              <a:spcBef>
                <a:spcPts val="480"/>
              </a:spcBef>
              <a:spcAft>
                <a:spcPts val="0"/>
              </a:spcAft>
              <a:buSzPts val="2400"/>
              <a:buChar char="•"/>
            </a:pPr>
            <a:r>
              <a:rPr lang="fr-FR" sz="1600">
                <a:latin typeface="Corbel"/>
                <a:ea typeface="Corbel"/>
                <a:cs typeface="Corbel"/>
                <a:sym typeface="Corbel"/>
              </a:rPr>
              <a:t>Gli utilizzi che avvengono al di fuori dell’istituto: servizio di ristorazione, viaggi, eventi, attività di svago, ecc.</a:t>
            </a:r>
            <a:endParaRPr/>
          </a:p>
          <a:p>
            <a:pPr indent="-381000" lvl="1" marL="914400" rtl="0" algn="l">
              <a:lnSpc>
                <a:spcPct val="90000"/>
              </a:lnSpc>
              <a:spcBef>
                <a:spcPts val="480"/>
              </a:spcBef>
              <a:spcAft>
                <a:spcPts val="0"/>
              </a:spcAft>
              <a:buSzPts val="2400"/>
              <a:buChar char="•"/>
            </a:pPr>
            <a:r>
              <a:rPr lang="fr-FR" sz="1600">
                <a:latin typeface="Corbel"/>
                <a:ea typeface="Corbel"/>
                <a:cs typeface="Corbel"/>
                <a:sym typeface="Corbel"/>
              </a:rPr>
              <a:t>Gli utilizzi che si verificano all'interno dell'istituto: riscaldamento dell'edificio, acqua calda per usi igienico-sanitari, manutenzione delle aree verdi, servizio di ristorazione, interventi di manutenzione, ecc. </a:t>
            </a:r>
            <a:endParaRPr/>
          </a:p>
          <a:p>
            <a:pPr indent="-285750" lvl="0" marL="457200" rtl="0" algn="l">
              <a:lnSpc>
                <a:spcPct val="90000"/>
              </a:lnSpc>
              <a:spcBef>
                <a:spcPts val="1800"/>
              </a:spcBef>
              <a:spcAft>
                <a:spcPts val="0"/>
              </a:spcAft>
              <a:buSzPts val="2400"/>
              <a:buNone/>
            </a:pPr>
            <a:r>
              <a:rPr b="0" lang="fr-FR" sz="2200">
                <a:solidFill>
                  <a:srgbClr val="3486C5"/>
                </a:solidFill>
              </a:rPr>
              <a:t>Elencare tutte le ipotesi e i calcoli in una </a:t>
            </a:r>
            <a:r>
              <a:rPr b="0" lang="fr-FR" sz="2200">
                <a:solidFill>
                  <a:schemeClr val="accent6"/>
                </a:solidFill>
              </a:rPr>
              <a:t>relazione </a:t>
            </a:r>
            <a:r>
              <a:rPr b="0" lang="fr-FR" sz="2200">
                <a:solidFill>
                  <a:srgbClr val="3486C5"/>
                </a:solidFill>
              </a:rPr>
              <a:t>da usare per consultazioni future!</a:t>
            </a:r>
            <a:endParaRPr/>
          </a:p>
          <a:p>
            <a:pPr indent="0" lvl="0" marL="0" rtl="0" algn="ctr">
              <a:lnSpc>
                <a:spcPct val="90000"/>
              </a:lnSpc>
              <a:spcBef>
                <a:spcPts val="480"/>
              </a:spcBef>
              <a:spcAft>
                <a:spcPts val="0"/>
              </a:spcAft>
              <a:buNone/>
            </a:pPr>
            <a:r>
              <a:rPr b="0" lang="fr-FR" sz="2200">
                <a:solidFill>
                  <a:srgbClr val="3486C5"/>
                </a:solidFill>
              </a:rPr>
              <a:t>.</a:t>
            </a:r>
            <a:endParaRPr sz="1800">
              <a:latin typeface="Corbel"/>
              <a:ea typeface="Corbel"/>
              <a:cs typeface="Corbel"/>
              <a:sym typeface="Corbel"/>
            </a:endParaRPr>
          </a:p>
        </p:txBody>
      </p:sp>
      <p:pic>
        <p:nvPicPr>
          <p:cNvPr id="1471" name="Google Shape;1471;p13"/>
          <p:cNvPicPr preferRelativeResize="0"/>
          <p:nvPr/>
        </p:nvPicPr>
        <p:blipFill rotWithShape="1">
          <a:blip r:embed="rId3">
            <a:alphaModFix/>
          </a:blip>
          <a:srcRect b="0" l="0" r="0" t="0"/>
          <a:stretch/>
        </p:blipFill>
        <p:spPr>
          <a:xfrm>
            <a:off x="8188550" y="2654575"/>
            <a:ext cx="1026975" cy="1026975"/>
          </a:xfrm>
          <a:prstGeom prst="rect">
            <a:avLst/>
          </a:prstGeom>
          <a:noFill/>
          <a:ln>
            <a:noFill/>
          </a:ln>
        </p:spPr>
      </p:pic>
      <p:sp>
        <p:nvSpPr>
          <p:cNvPr id="1472" name="Google Shape;1472;p13"/>
          <p:cNvSpPr txBox="1"/>
          <p:nvPr/>
        </p:nvSpPr>
        <p:spPr>
          <a:xfrm>
            <a:off x="9913140" y="2854263"/>
            <a:ext cx="2126090" cy="62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rbel"/>
                <a:ea typeface="Corbel"/>
                <a:cs typeface="Corbel"/>
                <a:sym typeface="Corbel"/>
              </a:rPr>
              <a:t>Servizio ristorazione</a:t>
            </a:r>
            <a:br>
              <a:rPr b="0"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Mensa, servizio di ristorazione per studenti, servizio mensa, abitudini alimentari.</a:t>
            </a:r>
            <a:endParaRPr b="0" i="0" sz="1400" u="none" cap="none" strike="noStrike">
              <a:solidFill>
                <a:srgbClr val="000000"/>
              </a:solidFill>
              <a:latin typeface="Arial"/>
              <a:ea typeface="Arial"/>
              <a:cs typeface="Arial"/>
              <a:sym typeface="Arial"/>
            </a:endParaRPr>
          </a:p>
        </p:txBody>
      </p:sp>
      <p:pic>
        <p:nvPicPr>
          <p:cNvPr id="1473" name="Google Shape;1473;p13"/>
          <p:cNvPicPr preferRelativeResize="0"/>
          <p:nvPr/>
        </p:nvPicPr>
        <p:blipFill rotWithShape="1">
          <a:blip r:embed="rId4">
            <a:alphaModFix/>
          </a:blip>
          <a:srcRect b="0" l="0" r="0" t="0"/>
          <a:stretch/>
        </p:blipFill>
        <p:spPr>
          <a:xfrm>
            <a:off x="9505550" y="2913372"/>
            <a:ext cx="420350" cy="420350"/>
          </a:xfrm>
          <a:prstGeom prst="rect">
            <a:avLst/>
          </a:prstGeom>
          <a:noFill/>
          <a:ln>
            <a:noFill/>
          </a:ln>
        </p:spPr>
      </p:pic>
      <p:sp>
        <p:nvSpPr>
          <p:cNvPr id="1474" name="Google Shape;1474;p13"/>
          <p:cNvSpPr txBox="1"/>
          <p:nvPr/>
        </p:nvSpPr>
        <p:spPr>
          <a:xfrm>
            <a:off x="8811815" y="1766901"/>
            <a:ext cx="10794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rbel"/>
                <a:ea typeface="Corbel"/>
                <a:cs typeface="Corbel"/>
                <a:sym typeface="Corbel"/>
              </a:rPr>
              <a:t>Rifiuti</a:t>
            </a:r>
            <a:endParaRPr b="0" i="0" sz="1400" u="none" cap="none" strike="noStrike">
              <a:solidFill>
                <a:srgbClr val="000000"/>
              </a:solidFill>
              <a:latin typeface="Arial"/>
              <a:ea typeface="Arial"/>
              <a:cs typeface="Arial"/>
              <a:sym typeface="Arial"/>
            </a:endParaRPr>
          </a:p>
        </p:txBody>
      </p:sp>
      <p:pic>
        <p:nvPicPr>
          <p:cNvPr id="1475" name="Google Shape;1475;p13"/>
          <p:cNvPicPr preferRelativeResize="0"/>
          <p:nvPr/>
        </p:nvPicPr>
        <p:blipFill rotWithShape="1">
          <a:blip r:embed="rId5">
            <a:alphaModFix/>
          </a:blip>
          <a:srcRect b="0" l="0" r="0" t="0"/>
          <a:stretch/>
        </p:blipFill>
        <p:spPr>
          <a:xfrm>
            <a:off x="8476500" y="1766904"/>
            <a:ext cx="338700" cy="338700"/>
          </a:xfrm>
          <a:prstGeom prst="rect">
            <a:avLst/>
          </a:prstGeom>
          <a:noFill/>
          <a:ln>
            <a:noFill/>
          </a:ln>
        </p:spPr>
      </p:pic>
      <p:sp>
        <p:nvSpPr>
          <p:cNvPr id="1476" name="Google Shape;1476;p13"/>
          <p:cNvSpPr txBox="1"/>
          <p:nvPr/>
        </p:nvSpPr>
        <p:spPr>
          <a:xfrm>
            <a:off x="9263639" y="2066848"/>
            <a:ext cx="43986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rbel"/>
                <a:ea typeface="Corbel"/>
                <a:cs typeface="Corbel"/>
                <a:sym typeface="Corbel"/>
              </a:rPr>
              <a:t>Fonti stazionarie</a:t>
            </a:r>
            <a:br>
              <a:rPr b="0"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Elettricità, riscaldamento, aria condizionata</a:t>
            </a:r>
            <a:endParaRPr b="0" i="0" sz="1400" u="none" cap="none" strike="noStrike">
              <a:solidFill>
                <a:srgbClr val="000000"/>
              </a:solidFill>
              <a:latin typeface="Arial"/>
              <a:ea typeface="Arial"/>
              <a:cs typeface="Arial"/>
              <a:sym typeface="Arial"/>
            </a:endParaRPr>
          </a:p>
        </p:txBody>
      </p:sp>
      <p:pic>
        <p:nvPicPr>
          <p:cNvPr id="1477" name="Google Shape;1477;p13"/>
          <p:cNvPicPr preferRelativeResize="0"/>
          <p:nvPr/>
        </p:nvPicPr>
        <p:blipFill rotWithShape="1">
          <a:blip r:embed="rId6">
            <a:alphaModFix/>
          </a:blip>
          <a:srcRect b="0" l="0" r="0" t="0"/>
          <a:stretch/>
        </p:blipFill>
        <p:spPr>
          <a:xfrm>
            <a:off x="8889089" y="2105598"/>
            <a:ext cx="420350" cy="420350"/>
          </a:xfrm>
          <a:prstGeom prst="rect">
            <a:avLst/>
          </a:prstGeom>
          <a:noFill/>
          <a:ln>
            <a:noFill/>
          </a:ln>
        </p:spPr>
      </p:pic>
      <p:sp>
        <p:nvSpPr>
          <p:cNvPr id="1478" name="Google Shape;1478;p13"/>
          <p:cNvSpPr txBox="1"/>
          <p:nvPr/>
        </p:nvSpPr>
        <p:spPr>
          <a:xfrm>
            <a:off x="9890400" y="2385869"/>
            <a:ext cx="2301600" cy="42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rbel"/>
                <a:ea typeface="Corbel"/>
                <a:cs typeface="Corbel"/>
                <a:sym typeface="Corbel"/>
              </a:rPr>
              <a:t>Trasporto</a:t>
            </a:r>
            <a:br>
              <a:rPr b="0"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Spostamenti di alunni e personale, spedizioni e consegne, ecc.</a:t>
            </a:r>
            <a:endParaRPr b="0" i="0" sz="1400" u="none" cap="none" strike="noStrike">
              <a:solidFill>
                <a:srgbClr val="000000"/>
              </a:solidFill>
              <a:latin typeface="Arial"/>
              <a:ea typeface="Arial"/>
              <a:cs typeface="Arial"/>
              <a:sym typeface="Arial"/>
            </a:endParaRPr>
          </a:p>
        </p:txBody>
      </p:sp>
      <p:pic>
        <p:nvPicPr>
          <p:cNvPr id="1479" name="Google Shape;1479;p13"/>
          <p:cNvPicPr preferRelativeResize="0"/>
          <p:nvPr/>
        </p:nvPicPr>
        <p:blipFill rotWithShape="1">
          <a:blip r:embed="rId7">
            <a:alphaModFix/>
          </a:blip>
          <a:srcRect b="0" l="0" r="0" t="0"/>
          <a:stretch/>
        </p:blipFill>
        <p:spPr>
          <a:xfrm>
            <a:off x="9505551" y="2433927"/>
            <a:ext cx="420350" cy="420350"/>
          </a:xfrm>
          <a:prstGeom prst="rect">
            <a:avLst/>
          </a:prstGeom>
          <a:noFill/>
          <a:ln>
            <a:noFill/>
          </a:ln>
        </p:spPr>
      </p:pic>
      <p:sp>
        <p:nvSpPr>
          <p:cNvPr id="1480" name="Google Shape;1480;p13"/>
          <p:cNvSpPr txBox="1"/>
          <p:nvPr/>
        </p:nvSpPr>
        <p:spPr>
          <a:xfrm>
            <a:off x="9657955" y="3443135"/>
            <a:ext cx="36246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rbel"/>
                <a:ea typeface="Corbel"/>
                <a:cs typeface="Corbel"/>
                <a:sym typeface="Corbel"/>
              </a:rPr>
              <a:t>Forniture e materiali consumabili</a:t>
            </a:r>
            <a:br>
              <a:rPr b="0"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Carta, materie prime, prodotti di pulizia, </a:t>
            </a:r>
            <a:br>
              <a:rPr b="0"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servizi, ecc.</a:t>
            </a:r>
            <a:endParaRPr b="0" i="0" sz="1400" u="none" cap="none" strike="noStrike">
              <a:solidFill>
                <a:srgbClr val="000000"/>
              </a:solidFill>
              <a:latin typeface="Arial"/>
              <a:ea typeface="Arial"/>
              <a:cs typeface="Arial"/>
              <a:sym typeface="Arial"/>
            </a:endParaRPr>
          </a:p>
        </p:txBody>
      </p:sp>
      <p:pic>
        <p:nvPicPr>
          <p:cNvPr id="1481" name="Google Shape;1481;p13"/>
          <p:cNvPicPr preferRelativeResize="0"/>
          <p:nvPr/>
        </p:nvPicPr>
        <p:blipFill rotWithShape="1">
          <a:blip r:embed="rId8">
            <a:alphaModFix/>
          </a:blip>
          <a:srcRect b="0" l="0" r="0" t="0"/>
          <a:stretch/>
        </p:blipFill>
        <p:spPr>
          <a:xfrm>
            <a:off x="9309453" y="3505784"/>
            <a:ext cx="338700" cy="338700"/>
          </a:xfrm>
          <a:prstGeom prst="rect">
            <a:avLst/>
          </a:prstGeom>
          <a:noFill/>
          <a:ln>
            <a:noFill/>
          </a:ln>
        </p:spPr>
      </p:pic>
      <p:sp>
        <p:nvSpPr>
          <p:cNvPr id="1482" name="Google Shape;1482;p13"/>
          <p:cNvSpPr txBox="1"/>
          <p:nvPr/>
        </p:nvSpPr>
        <p:spPr>
          <a:xfrm>
            <a:off x="8915941" y="3934638"/>
            <a:ext cx="42039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rbel"/>
                <a:ea typeface="Corbel"/>
                <a:cs typeface="Corbel"/>
                <a:sym typeface="Corbel"/>
              </a:rPr>
              <a:t>Immobilizzazioni materiali</a:t>
            </a:r>
            <a:br>
              <a:rPr b="0"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Costruzione di edifici, produzione di apparecchiature per </a:t>
            </a:r>
            <a:br>
              <a:rPr b="0"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ufficio, mobili, ecc.</a:t>
            </a:r>
            <a:endParaRPr b="0" i="0" sz="1400" u="none" cap="none" strike="noStrike">
              <a:solidFill>
                <a:srgbClr val="000000"/>
              </a:solidFill>
              <a:latin typeface="Arial"/>
              <a:ea typeface="Arial"/>
              <a:cs typeface="Arial"/>
              <a:sym typeface="Arial"/>
            </a:endParaRPr>
          </a:p>
        </p:txBody>
      </p:sp>
      <p:pic>
        <p:nvPicPr>
          <p:cNvPr id="1483" name="Google Shape;1483;p13"/>
          <p:cNvPicPr preferRelativeResize="0"/>
          <p:nvPr/>
        </p:nvPicPr>
        <p:blipFill rotWithShape="1">
          <a:blip r:embed="rId9">
            <a:alphaModFix/>
          </a:blip>
          <a:srcRect b="0" l="0" r="0" t="0"/>
          <a:stretch/>
        </p:blipFill>
        <p:spPr>
          <a:xfrm>
            <a:off x="8491865" y="3975805"/>
            <a:ext cx="420350" cy="420350"/>
          </a:xfrm>
          <a:prstGeom prst="rect">
            <a:avLst/>
          </a:prstGeom>
          <a:noFill/>
          <a:ln>
            <a:noFill/>
          </a:ln>
        </p:spPr>
      </p:pic>
      <p:sp>
        <p:nvSpPr>
          <p:cNvPr id="1484" name="Google Shape;1484;p13"/>
          <p:cNvSpPr/>
          <p:nvPr/>
        </p:nvSpPr>
        <p:spPr>
          <a:xfrm>
            <a:off x="7708725" y="1643200"/>
            <a:ext cx="4330500" cy="29607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82B8"/>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1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t>Che tipo di dati stiamo cercando?</a:t>
            </a:r>
            <a:endParaRPr/>
          </a:p>
        </p:txBody>
      </p:sp>
      <p:sp>
        <p:nvSpPr>
          <p:cNvPr id="1490" name="Google Shape;1490;p17"/>
          <p:cNvSpPr txBox="1"/>
          <p:nvPr>
            <p:ph idx="4294967295" type="body"/>
          </p:nvPr>
        </p:nvSpPr>
        <p:spPr>
          <a:xfrm>
            <a:off x="368100" y="1446158"/>
            <a:ext cx="11360100" cy="4857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480"/>
              </a:spcBef>
              <a:spcAft>
                <a:spcPts val="0"/>
              </a:spcAft>
              <a:buClr>
                <a:srgbClr val="F79124"/>
              </a:buClr>
              <a:buSzPts val="2400"/>
              <a:buFont typeface="Arial"/>
              <a:buNone/>
            </a:pPr>
            <a:r>
              <a:rPr lang="fr-FR" sz="1800">
                <a:latin typeface="Corbel"/>
                <a:ea typeface="Corbel"/>
                <a:cs typeface="Corbel"/>
                <a:sym typeface="Corbel"/>
              </a:rPr>
              <a:t>Ecco un elenco non esaustivo di informazioni e dati da raccogliere per un istituto scolastico.</a:t>
            </a:r>
            <a:endParaRPr/>
          </a:p>
        </p:txBody>
      </p:sp>
      <p:grpSp>
        <p:nvGrpSpPr>
          <p:cNvPr id="1491" name="Google Shape;1491;p17"/>
          <p:cNvGrpSpPr/>
          <p:nvPr/>
        </p:nvGrpSpPr>
        <p:grpSpPr>
          <a:xfrm>
            <a:off x="7268832" y="2248805"/>
            <a:ext cx="4980204" cy="830997"/>
            <a:chOff x="7268832" y="2248805"/>
            <a:chExt cx="4980204" cy="830997"/>
          </a:xfrm>
        </p:grpSpPr>
        <p:sp>
          <p:nvSpPr>
            <p:cNvPr id="1492" name="Google Shape;1492;p17"/>
            <p:cNvSpPr txBox="1"/>
            <p:nvPr/>
          </p:nvSpPr>
          <p:spPr>
            <a:xfrm>
              <a:off x="7981591" y="2248805"/>
              <a:ext cx="4267445"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Trasporto</a:t>
              </a:r>
              <a:br>
                <a:rPr b="0"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Mezzi di trasporto utilizzati, provenienza delle merci e delle forniture consegnate, ecc. </a:t>
              </a:r>
              <a:endParaRPr b="0" i="0" sz="1400" u="none" cap="none" strike="noStrike">
                <a:solidFill>
                  <a:srgbClr val="000000"/>
                </a:solidFill>
                <a:latin typeface="Arial"/>
                <a:ea typeface="Arial"/>
                <a:cs typeface="Arial"/>
                <a:sym typeface="Arial"/>
              </a:endParaRPr>
            </a:p>
          </p:txBody>
        </p:sp>
        <p:pic>
          <p:nvPicPr>
            <p:cNvPr id="1493" name="Google Shape;1493;p17"/>
            <p:cNvPicPr preferRelativeResize="0"/>
            <p:nvPr/>
          </p:nvPicPr>
          <p:blipFill rotWithShape="1">
            <a:blip r:embed="rId3">
              <a:alphaModFix/>
            </a:blip>
            <a:srcRect b="0" l="0" r="0" t="0"/>
            <a:stretch/>
          </p:blipFill>
          <p:spPr>
            <a:xfrm>
              <a:off x="7268832" y="2258782"/>
              <a:ext cx="720000" cy="720000"/>
            </a:xfrm>
            <a:prstGeom prst="rect">
              <a:avLst/>
            </a:prstGeom>
            <a:noFill/>
            <a:ln>
              <a:noFill/>
            </a:ln>
          </p:spPr>
        </p:pic>
      </p:grpSp>
      <p:sp>
        <p:nvSpPr>
          <p:cNvPr id="1494" name="Google Shape;1494;p17"/>
          <p:cNvSpPr txBox="1"/>
          <p:nvPr/>
        </p:nvSpPr>
        <p:spPr>
          <a:xfrm>
            <a:off x="9042809" y="3900370"/>
            <a:ext cx="30027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Servizio di ristorazione</a:t>
            </a:r>
            <a:br>
              <a:rPr b="0"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Numero e composizione dei pasti serviti, ecc. </a:t>
            </a:r>
            <a:endParaRPr b="0" i="0" sz="1400" u="none" cap="none" strike="noStrike">
              <a:solidFill>
                <a:srgbClr val="000000"/>
              </a:solidFill>
              <a:latin typeface="Arial"/>
              <a:ea typeface="Arial"/>
              <a:cs typeface="Arial"/>
              <a:sym typeface="Arial"/>
            </a:endParaRPr>
          </a:p>
        </p:txBody>
      </p:sp>
      <p:sp>
        <p:nvSpPr>
          <p:cNvPr id="1495" name="Google Shape;1495;p17"/>
          <p:cNvSpPr txBox="1"/>
          <p:nvPr/>
        </p:nvSpPr>
        <p:spPr>
          <a:xfrm>
            <a:off x="1448857" y="3738988"/>
            <a:ext cx="3624610"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Forniture e materiali consumabili</a:t>
            </a:r>
            <a:br>
              <a:rPr b="0"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Fatture di acquisto: carta, materie prime, prodotti di pulizia, servizi, ecc.</a:t>
            </a:r>
            <a:endParaRPr b="0" i="0" sz="1400" u="none" cap="none" strike="noStrike">
              <a:solidFill>
                <a:srgbClr val="000000"/>
              </a:solidFill>
              <a:latin typeface="Arial"/>
              <a:ea typeface="Arial"/>
              <a:cs typeface="Arial"/>
              <a:sym typeface="Arial"/>
            </a:endParaRPr>
          </a:p>
        </p:txBody>
      </p:sp>
      <p:grpSp>
        <p:nvGrpSpPr>
          <p:cNvPr id="1496" name="Google Shape;1496;p17"/>
          <p:cNvGrpSpPr/>
          <p:nvPr/>
        </p:nvGrpSpPr>
        <p:grpSpPr>
          <a:xfrm>
            <a:off x="3877580" y="5219200"/>
            <a:ext cx="4966820" cy="1323439"/>
            <a:chOff x="887680" y="5268650"/>
            <a:chExt cx="4966820" cy="1323439"/>
          </a:xfrm>
        </p:grpSpPr>
        <p:sp>
          <p:nvSpPr>
            <p:cNvPr id="1497" name="Google Shape;1497;p17"/>
            <p:cNvSpPr txBox="1"/>
            <p:nvPr/>
          </p:nvSpPr>
          <p:spPr>
            <a:xfrm>
              <a:off x="1650741" y="5268650"/>
              <a:ext cx="4203759"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Immobilizzazioni materiali</a:t>
              </a:r>
              <a:br>
                <a:rPr b="0"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Elenco degli edifici, superficie, anno di costruzione; inventario delle attrezzature d'ufficio, arredi, veicoli, ecc.</a:t>
              </a:r>
              <a:endParaRPr b="0" i="0" sz="1400" u="none" cap="none" strike="noStrike">
                <a:solidFill>
                  <a:srgbClr val="000000"/>
                </a:solidFill>
                <a:latin typeface="Arial"/>
                <a:ea typeface="Arial"/>
                <a:cs typeface="Arial"/>
                <a:sym typeface="Arial"/>
              </a:endParaRPr>
            </a:p>
          </p:txBody>
        </p:sp>
        <p:pic>
          <p:nvPicPr>
            <p:cNvPr id="1498" name="Google Shape;1498;p17"/>
            <p:cNvPicPr preferRelativeResize="0"/>
            <p:nvPr/>
          </p:nvPicPr>
          <p:blipFill rotWithShape="1">
            <a:blip r:embed="rId4">
              <a:alphaModFix/>
            </a:blip>
            <a:srcRect b="0" l="0" r="0" t="0"/>
            <a:stretch/>
          </p:blipFill>
          <p:spPr>
            <a:xfrm>
              <a:off x="887680" y="5317636"/>
              <a:ext cx="720000" cy="720000"/>
            </a:xfrm>
            <a:prstGeom prst="rect">
              <a:avLst/>
            </a:prstGeom>
            <a:noFill/>
            <a:ln>
              <a:noFill/>
            </a:ln>
          </p:spPr>
        </p:pic>
      </p:grpSp>
      <p:grpSp>
        <p:nvGrpSpPr>
          <p:cNvPr id="1499" name="Google Shape;1499;p17"/>
          <p:cNvGrpSpPr/>
          <p:nvPr/>
        </p:nvGrpSpPr>
        <p:grpSpPr>
          <a:xfrm>
            <a:off x="736514" y="2223955"/>
            <a:ext cx="5359486" cy="1112045"/>
            <a:chOff x="736514" y="2223955"/>
            <a:chExt cx="5359486" cy="1112045"/>
          </a:xfrm>
        </p:grpSpPr>
        <p:sp>
          <p:nvSpPr>
            <p:cNvPr id="1500" name="Google Shape;1500;p17"/>
            <p:cNvSpPr txBox="1"/>
            <p:nvPr/>
          </p:nvSpPr>
          <p:spPr>
            <a:xfrm>
              <a:off x="1697459" y="2258782"/>
              <a:ext cx="4398541"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Energia</a:t>
              </a:r>
              <a:br>
                <a:rPr b="0"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Bollette del riscaldamento e dell'elettricità, report relativi alla manutenzione dell'aria condizionata, ecc.</a:t>
              </a:r>
              <a:endParaRPr b="0" i="0" sz="1400" u="none" cap="none" strike="noStrike">
                <a:solidFill>
                  <a:srgbClr val="000000"/>
                </a:solidFill>
                <a:latin typeface="Arial"/>
                <a:ea typeface="Arial"/>
                <a:cs typeface="Arial"/>
                <a:sym typeface="Arial"/>
              </a:endParaRPr>
            </a:p>
          </p:txBody>
        </p:sp>
        <p:pic>
          <p:nvPicPr>
            <p:cNvPr id="1501" name="Google Shape;1501;p17"/>
            <p:cNvPicPr preferRelativeResize="0"/>
            <p:nvPr/>
          </p:nvPicPr>
          <p:blipFill rotWithShape="1">
            <a:blip r:embed="rId5">
              <a:alphaModFix/>
            </a:blip>
            <a:srcRect b="0" l="0" r="0" t="0"/>
            <a:stretch/>
          </p:blipFill>
          <p:spPr>
            <a:xfrm>
              <a:off x="736514" y="2223955"/>
              <a:ext cx="720000" cy="720000"/>
            </a:xfrm>
            <a:prstGeom prst="rect">
              <a:avLst/>
            </a:prstGeom>
            <a:noFill/>
            <a:ln>
              <a:noFill/>
            </a:ln>
          </p:spPr>
        </p:pic>
      </p:grpSp>
      <p:sp>
        <p:nvSpPr>
          <p:cNvPr id="1502" name="Google Shape;1502;p17"/>
          <p:cNvSpPr txBox="1"/>
          <p:nvPr/>
        </p:nvSpPr>
        <p:spPr>
          <a:xfrm>
            <a:off x="5218618" y="3491352"/>
            <a:ext cx="2820420" cy="120032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Noto Sans Symbols"/>
              <a:buNone/>
            </a:pPr>
            <a:r>
              <a:rPr b="1" i="0" lang="fr-FR" sz="1800" u="none" cap="none" strike="noStrike">
                <a:solidFill>
                  <a:schemeClr val="lt1"/>
                </a:solidFill>
                <a:latin typeface="Corbel"/>
                <a:ea typeface="Corbel"/>
                <a:cs typeface="Corbel"/>
                <a:sym typeface="Corbel"/>
              </a:rPr>
              <a:t>L’elenco dei dati da raccogliere dipenderà dall’ambito della valutazione!</a:t>
            </a:r>
            <a:endParaRPr b="0" i="0" sz="1400" u="none" cap="none" strike="noStrike">
              <a:solidFill>
                <a:srgbClr val="000000"/>
              </a:solidFill>
              <a:latin typeface="Arial"/>
              <a:ea typeface="Arial"/>
              <a:cs typeface="Arial"/>
              <a:sym typeface="Arial"/>
            </a:endParaRPr>
          </a:p>
        </p:txBody>
      </p:sp>
      <p:pic>
        <p:nvPicPr>
          <p:cNvPr id="1503" name="Google Shape;1503;p17"/>
          <p:cNvPicPr preferRelativeResize="0"/>
          <p:nvPr/>
        </p:nvPicPr>
        <p:blipFill>
          <a:blip r:embed="rId6">
            <a:alphaModFix/>
          </a:blip>
          <a:stretch>
            <a:fillRect/>
          </a:stretch>
        </p:blipFill>
        <p:spPr>
          <a:xfrm>
            <a:off x="8380876" y="3984913"/>
            <a:ext cx="661925" cy="661925"/>
          </a:xfrm>
          <a:prstGeom prst="rect">
            <a:avLst/>
          </a:prstGeom>
          <a:noFill/>
          <a:ln>
            <a:noFill/>
          </a:ln>
        </p:spPr>
      </p:pic>
      <p:pic>
        <p:nvPicPr>
          <p:cNvPr id="1504" name="Google Shape;1504;p17"/>
          <p:cNvPicPr preferRelativeResize="0"/>
          <p:nvPr/>
        </p:nvPicPr>
        <p:blipFill rotWithShape="1">
          <a:blip r:embed="rId7">
            <a:alphaModFix/>
          </a:blip>
          <a:srcRect b="0" l="0" r="0" t="0"/>
          <a:stretch/>
        </p:blipFill>
        <p:spPr>
          <a:xfrm>
            <a:off x="593805" y="3823108"/>
            <a:ext cx="855052" cy="8309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1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latin typeface="Corbel"/>
                <a:ea typeface="Corbel"/>
                <a:cs typeface="Corbel"/>
                <a:sym typeface="Corbel"/>
              </a:rPr>
              <a:t>Suggerimento: identificare le risorse appropriate</a:t>
            </a:r>
            <a:endParaRPr/>
          </a:p>
        </p:txBody>
      </p:sp>
      <p:sp>
        <p:nvSpPr>
          <p:cNvPr id="1511" name="Google Shape;1511;p19"/>
          <p:cNvSpPr txBox="1"/>
          <p:nvPr>
            <p:ph idx="4294967295" type="body"/>
          </p:nvPr>
        </p:nvSpPr>
        <p:spPr>
          <a:xfrm>
            <a:off x="1488000" y="1557000"/>
            <a:ext cx="10538700" cy="12471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480"/>
              </a:spcBef>
              <a:spcAft>
                <a:spcPts val="0"/>
              </a:spcAft>
              <a:buSzPts val="2400"/>
              <a:buNone/>
            </a:pPr>
            <a:r>
              <a:rPr lang="fr-FR" sz="1800">
                <a:latin typeface="Corbel"/>
                <a:ea typeface="Corbel"/>
                <a:cs typeface="Corbel"/>
                <a:sym typeface="Corbel"/>
              </a:rPr>
              <a:t>Alcune persone e fonti di informazione utili</a:t>
            </a:r>
            <a:endParaRPr/>
          </a:p>
          <a:p>
            <a:pPr indent="-228600" lvl="0" marL="457200" rtl="0" algn="l">
              <a:lnSpc>
                <a:spcPct val="9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15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15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15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15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90000"/>
              </a:lnSpc>
              <a:spcBef>
                <a:spcPts val="480"/>
              </a:spcBef>
              <a:spcAft>
                <a:spcPts val="0"/>
              </a:spcAft>
              <a:buSzPts val="2400"/>
              <a:buNone/>
            </a:pPr>
            <a:r>
              <a:t/>
            </a:r>
            <a:endParaRPr sz="1600">
              <a:latin typeface="Corbel"/>
              <a:ea typeface="Corbel"/>
              <a:cs typeface="Corbel"/>
              <a:sym typeface="Corbel"/>
            </a:endParaRPr>
          </a:p>
        </p:txBody>
      </p:sp>
      <p:sp>
        <p:nvSpPr>
          <p:cNvPr id="1512" name="Google Shape;1512;p19"/>
          <p:cNvSpPr txBox="1"/>
          <p:nvPr/>
        </p:nvSpPr>
        <p:spPr>
          <a:xfrm>
            <a:off x="6790800" y="3613341"/>
            <a:ext cx="4176600" cy="12003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Noto Sans Symbols"/>
              <a:buNone/>
            </a:pPr>
            <a:r>
              <a:rPr b="1" i="0" lang="fr-FR" sz="1800" u="none" cap="none" strike="noStrike">
                <a:solidFill>
                  <a:schemeClr val="lt1"/>
                </a:solidFill>
                <a:latin typeface="Corbel"/>
                <a:ea typeface="Corbel"/>
                <a:cs typeface="Corbel"/>
                <a:sym typeface="Corbel"/>
              </a:rPr>
              <a:t>Studiate il funzionamento della scuola e osservate l'organigramma per trovare la persona che vi occorre!</a:t>
            </a:r>
            <a:endParaRPr b="0" i="0" sz="1400" u="none" cap="none" strike="noStrike">
              <a:solidFill>
                <a:srgbClr val="000000"/>
              </a:solidFill>
              <a:latin typeface="Arial"/>
              <a:ea typeface="Arial"/>
              <a:cs typeface="Arial"/>
              <a:sym typeface="Arial"/>
            </a:endParaRPr>
          </a:p>
        </p:txBody>
      </p:sp>
      <p:grpSp>
        <p:nvGrpSpPr>
          <p:cNvPr id="1513" name="Google Shape;1513;p19"/>
          <p:cNvGrpSpPr/>
          <p:nvPr/>
        </p:nvGrpSpPr>
        <p:grpSpPr>
          <a:xfrm>
            <a:off x="6870770" y="5464741"/>
            <a:ext cx="4335855" cy="576000"/>
            <a:chOff x="6870770" y="5464741"/>
            <a:chExt cx="4335855" cy="576000"/>
          </a:xfrm>
        </p:grpSpPr>
        <p:pic>
          <p:nvPicPr>
            <p:cNvPr id="1514" name="Google Shape;1514;p19"/>
            <p:cNvPicPr preferRelativeResize="0"/>
            <p:nvPr/>
          </p:nvPicPr>
          <p:blipFill rotWithShape="1">
            <a:blip r:embed="rId4">
              <a:alphaModFix/>
            </a:blip>
            <a:srcRect b="0" l="0" r="0" t="0"/>
            <a:stretch/>
          </p:blipFill>
          <p:spPr>
            <a:xfrm>
              <a:off x="6870770" y="5464741"/>
              <a:ext cx="576000" cy="576000"/>
            </a:xfrm>
            <a:prstGeom prst="rect">
              <a:avLst/>
            </a:prstGeom>
            <a:noFill/>
            <a:ln>
              <a:noFill/>
            </a:ln>
          </p:spPr>
        </p:pic>
        <p:sp>
          <p:nvSpPr>
            <p:cNvPr id="1515" name="Google Shape;1515;p19"/>
            <p:cNvSpPr txBox="1"/>
            <p:nvPr/>
          </p:nvSpPr>
          <p:spPr>
            <a:xfrm>
              <a:off x="7366025" y="5536225"/>
              <a:ext cx="3840600" cy="431100"/>
            </a:xfrm>
            <a:prstGeom prst="rect">
              <a:avLst/>
            </a:prstGeom>
            <a:noFill/>
            <a:ln>
              <a:noFill/>
            </a:ln>
          </p:spPr>
          <p:txBody>
            <a:bodyPr anchorCtr="0" anchor="t" bIns="91425" lIns="91425" spcFirstLastPara="1" rIns="91425" wrap="square" tIns="91425">
              <a:spAutoFit/>
            </a:bodyPr>
            <a:lstStyle/>
            <a:p>
              <a:pPr indent="0" lvl="1" marL="457200" marR="0" rtl="0" algn="l">
                <a:lnSpc>
                  <a:spcPct val="150000"/>
                </a:lnSpc>
                <a:spcBef>
                  <a:spcPts val="480"/>
                </a:spcBef>
                <a:spcAft>
                  <a:spcPts val="0"/>
                </a:spcAft>
                <a:buClr>
                  <a:srgbClr val="000000"/>
                </a:buClr>
                <a:buSzPts val="1600"/>
                <a:buFont typeface="Arial"/>
                <a:buNone/>
              </a:pPr>
              <a:r>
                <a:rPr b="0" i="0" lang="fr-FR" sz="1600" u="none" cap="none" strike="noStrike">
                  <a:solidFill>
                    <a:schemeClr val="dk1"/>
                  </a:solidFill>
                  <a:latin typeface="Corbel"/>
                  <a:ea typeface="Corbel"/>
                  <a:cs typeface="Corbel"/>
                  <a:sym typeface="Corbel"/>
                </a:rPr>
                <a:t>Responsabile mensa</a:t>
              </a:r>
              <a:endParaRPr b="0" i="0" sz="1400" u="none" cap="none" strike="noStrike">
                <a:solidFill>
                  <a:srgbClr val="000000"/>
                </a:solidFill>
                <a:latin typeface="Arial"/>
                <a:ea typeface="Arial"/>
                <a:cs typeface="Arial"/>
                <a:sym typeface="Arial"/>
              </a:endParaRPr>
            </a:p>
          </p:txBody>
        </p:sp>
      </p:grpSp>
      <p:grpSp>
        <p:nvGrpSpPr>
          <p:cNvPr id="1516" name="Google Shape;1516;p19"/>
          <p:cNvGrpSpPr/>
          <p:nvPr/>
        </p:nvGrpSpPr>
        <p:grpSpPr>
          <a:xfrm>
            <a:off x="1059245" y="5464742"/>
            <a:ext cx="4904655" cy="576000"/>
            <a:chOff x="1059245" y="5464742"/>
            <a:chExt cx="4904655" cy="576000"/>
          </a:xfrm>
        </p:grpSpPr>
        <p:pic>
          <p:nvPicPr>
            <p:cNvPr id="1517" name="Google Shape;1517;p19"/>
            <p:cNvPicPr preferRelativeResize="0"/>
            <p:nvPr/>
          </p:nvPicPr>
          <p:blipFill rotWithShape="1">
            <a:blip r:embed="rId5">
              <a:alphaModFix/>
            </a:blip>
            <a:srcRect b="0" l="0" r="0" t="0"/>
            <a:stretch/>
          </p:blipFill>
          <p:spPr>
            <a:xfrm>
              <a:off x="1059245" y="5464742"/>
              <a:ext cx="576000" cy="576000"/>
            </a:xfrm>
            <a:prstGeom prst="rect">
              <a:avLst/>
            </a:prstGeom>
            <a:noFill/>
            <a:ln>
              <a:noFill/>
            </a:ln>
          </p:spPr>
        </p:pic>
        <p:sp>
          <p:nvSpPr>
            <p:cNvPr id="1518" name="Google Shape;1518;p19"/>
            <p:cNvSpPr txBox="1"/>
            <p:nvPr/>
          </p:nvSpPr>
          <p:spPr>
            <a:xfrm>
              <a:off x="1315700" y="5543600"/>
              <a:ext cx="4648200" cy="431100"/>
            </a:xfrm>
            <a:prstGeom prst="rect">
              <a:avLst/>
            </a:prstGeom>
            <a:noFill/>
            <a:ln>
              <a:noFill/>
            </a:ln>
          </p:spPr>
          <p:txBody>
            <a:bodyPr anchorCtr="0" anchor="t" bIns="91425" lIns="91425" spcFirstLastPara="1" rIns="91425" wrap="square" tIns="91425">
              <a:spAutoFit/>
            </a:bodyPr>
            <a:lstStyle/>
            <a:p>
              <a:pPr indent="0" lvl="1" marL="457200" marR="0" rtl="0" algn="l">
                <a:lnSpc>
                  <a:spcPct val="150000"/>
                </a:lnSpc>
                <a:spcBef>
                  <a:spcPts val="480"/>
                </a:spcBef>
                <a:spcAft>
                  <a:spcPts val="0"/>
                </a:spcAft>
                <a:buClr>
                  <a:srgbClr val="000000"/>
                </a:buClr>
                <a:buSzPts val="1600"/>
                <a:buFont typeface="Arial"/>
                <a:buNone/>
              </a:pPr>
              <a:r>
                <a:rPr b="0" i="0" lang="fr-FR" sz="1600" u="none" cap="none" strike="noStrike">
                  <a:solidFill>
                    <a:schemeClr val="dk1"/>
                  </a:solidFill>
                  <a:latin typeface="Corbel"/>
                  <a:ea typeface="Corbel"/>
                  <a:cs typeface="Corbel"/>
                  <a:sym typeface="Corbel"/>
                </a:rPr>
                <a:t>Ufficio acquisti </a:t>
              </a:r>
              <a:endParaRPr b="0" i="0" sz="1400" u="none" cap="none" strike="noStrike">
                <a:solidFill>
                  <a:srgbClr val="000000"/>
                </a:solidFill>
                <a:latin typeface="Arial"/>
                <a:ea typeface="Arial"/>
                <a:cs typeface="Arial"/>
                <a:sym typeface="Arial"/>
              </a:endParaRPr>
            </a:p>
          </p:txBody>
        </p:sp>
      </p:grpSp>
      <p:grpSp>
        <p:nvGrpSpPr>
          <p:cNvPr id="1519" name="Google Shape;1519;p19"/>
          <p:cNvGrpSpPr/>
          <p:nvPr/>
        </p:nvGrpSpPr>
        <p:grpSpPr>
          <a:xfrm>
            <a:off x="1060821" y="4456221"/>
            <a:ext cx="5131679" cy="572861"/>
            <a:chOff x="1060821" y="4587232"/>
            <a:chExt cx="5131679" cy="572861"/>
          </a:xfrm>
        </p:grpSpPr>
        <p:pic>
          <p:nvPicPr>
            <p:cNvPr id="1520" name="Google Shape;1520;p19"/>
            <p:cNvPicPr preferRelativeResize="0"/>
            <p:nvPr/>
          </p:nvPicPr>
          <p:blipFill rotWithShape="1">
            <a:blip r:embed="rId6">
              <a:alphaModFix/>
            </a:blip>
            <a:srcRect b="0" l="0" r="0" t="0"/>
            <a:stretch/>
          </p:blipFill>
          <p:spPr>
            <a:xfrm>
              <a:off x="1060821" y="4587232"/>
              <a:ext cx="572861" cy="572861"/>
            </a:xfrm>
            <a:prstGeom prst="rect">
              <a:avLst/>
            </a:prstGeom>
            <a:noFill/>
            <a:ln>
              <a:noFill/>
            </a:ln>
          </p:spPr>
        </p:pic>
        <p:sp>
          <p:nvSpPr>
            <p:cNvPr id="1521" name="Google Shape;1521;p19"/>
            <p:cNvSpPr txBox="1"/>
            <p:nvPr/>
          </p:nvSpPr>
          <p:spPr>
            <a:xfrm>
              <a:off x="1315700" y="4658113"/>
              <a:ext cx="4876800" cy="431100"/>
            </a:xfrm>
            <a:prstGeom prst="rect">
              <a:avLst/>
            </a:prstGeom>
            <a:noFill/>
            <a:ln>
              <a:noFill/>
            </a:ln>
          </p:spPr>
          <p:txBody>
            <a:bodyPr anchorCtr="0" anchor="t" bIns="91425" lIns="91425" spcFirstLastPara="1" rIns="91425" wrap="square" tIns="91425">
              <a:spAutoFit/>
            </a:bodyPr>
            <a:lstStyle/>
            <a:p>
              <a:pPr indent="0" lvl="1" marL="457200" marR="0" rtl="0" algn="l">
                <a:lnSpc>
                  <a:spcPct val="150000"/>
                </a:lnSpc>
                <a:spcBef>
                  <a:spcPts val="480"/>
                </a:spcBef>
                <a:spcAft>
                  <a:spcPts val="0"/>
                </a:spcAft>
                <a:buClr>
                  <a:srgbClr val="000000"/>
                </a:buClr>
                <a:buSzPts val="1600"/>
                <a:buFont typeface="Arial"/>
                <a:buNone/>
              </a:pPr>
              <a:r>
                <a:rPr b="0" i="0" lang="fr-FR" sz="1600" u="none" cap="none" strike="noStrike">
                  <a:solidFill>
                    <a:schemeClr val="dk1"/>
                  </a:solidFill>
                  <a:latin typeface="Corbel"/>
                  <a:ea typeface="Corbel"/>
                  <a:cs typeface="Corbel"/>
                  <a:sym typeface="Corbel"/>
                </a:rPr>
                <a:t>Dipartimento it</a:t>
              </a:r>
              <a:endParaRPr b="0" i="0" sz="1400" u="none" cap="none" strike="noStrike">
                <a:solidFill>
                  <a:srgbClr val="000000"/>
                </a:solidFill>
                <a:latin typeface="Arial"/>
                <a:ea typeface="Arial"/>
                <a:cs typeface="Arial"/>
                <a:sym typeface="Arial"/>
              </a:endParaRPr>
            </a:p>
          </p:txBody>
        </p:sp>
      </p:grpSp>
      <p:grpSp>
        <p:nvGrpSpPr>
          <p:cNvPr id="1522" name="Google Shape;1522;p19"/>
          <p:cNvGrpSpPr/>
          <p:nvPr/>
        </p:nvGrpSpPr>
        <p:grpSpPr>
          <a:xfrm>
            <a:off x="6870767" y="2386240"/>
            <a:ext cx="3472158" cy="576000"/>
            <a:chOff x="6870767" y="2767240"/>
            <a:chExt cx="3472158" cy="576000"/>
          </a:xfrm>
        </p:grpSpPr>
        <p:pic>
          <p:nvPicPr>
            <p:cNvPr id="1523" name="Google Shape;1523;p19"/>
            <p:cNvPicPr preferRelativeResize="0"/>
            <p:nvPr/>
          </p:nvPicPr>
          <p:blipFill rotWithShape="1">
            <a:blip r:embed="rId7">
              <a:alphaModFix/>
            </a:blip>
            <a:srcRect b="0" l="0" r="0" t="0"/>
            <a:stretch/>
          </p:blipFill>
          <p:spPr>
            <a:xfrm>
              <a:off x="6870767" y="2767240"/>
              <a:ext cx="576000" cy="576000"/>
            </a:xfrm>
            <a:prstGeom prst="rect">
              <a:avLst/>
            </a:prstGeom>
            <a:noFill/>
            <a:ln>
              <a:noFill/>
            </a:ln>
          </p:spPr>
        </p:pic>
        <p:sp>
          <p:nvSpPr>
            <p:cNvPr id="1524" name="Google Shape;1524;p19"/>
            <p:cNvSpPr txBox="1"/>
            <p:nvPr/>
          </p:nvSpPr>
          <p:spPr>
            <a:xfrm>
              <a:off x="7366025" y="2839700"/>
              <a:ext cx="2976900" cy="431100"/>
            </a:xfrm>
            <a:prstGeom prst="rect">
              <a:avLst/>
            </a:prstGeom>
            <a:noFill/>
            <a:ln>
              <a:noFill/>
            </a:ln>
          </p:spPr>
          <p:txBody>
            <a:bodyPr anchorCtr="0" anchor="t" bIns="91425" lIns="91425" spcFirstLastPara="1" rIns="91425" wrap="square" tIns="91425">
              <a:spAutoFit/>
            </a:bodyPr>
            <a:lstStyle/>
            <a:p>
              <a:pPr indent="0" lvl="1" marL="457200" marR="0" rtl="0" algn="l">
                <a:lnSpc>
                  <a:spcPct val="150000"/>
                </a:lnSpc>
                <a:spcBef>
                  <a:spcPts val="480"/>
                </a:spcBef>
                <a:spcAft>
                  <a:spcPts val="0"/>
                </a:spcAft>
                <a:buClr>
                  <a:srgbClr val="000000"/>
                </a:buClr>
                <a:buSzPts val="1600"/>
                <a:buFont typeface="Arial"/>
                <a:buNone/>
              </a:pPr>
              <a:r>
                <a:rPr b="0" i="0" lang="fr-FR" sz="1600" u="none" cap="none" strike="noStrike">
                  <a:solidFill>
                    <a:schemeClr val="dk1"/>
                  </a:solidFill>
                  <a:latin typeface="Corbel"/>
                  <a:ea typeface="Corbel"/>
                  <a:cs typeface="Corbel"/>
                  <a:sym typeface="Corbel"/>
                </a:rPr>
                <a:t>Governo locale/regionale</a:t>
              </a:r>
              <a:endParaRPr b="0" i="0" sz="1400" u="none" cap="none" strike="noStrike">
                <a:solidFill>
                  <a:srgbClr val="000000"/>
                </a:solidFill>
                <a:latin typeface="Arial"/>
                <a:ea typeface="Arial"/>
                <a:cs typeface="Arial"/>
                <a:sym typeface="Arial"/>
              </a:endParaRPr>
            </a:p>
          </p:txBody>
        </p:sp>
      </p:grpSp>
      <p:grpSp>
        <p:nvGrpSpPr>
          <p:cNvPr id="1525" name="Google Shape;1525;p19"/>
          <p:cNvGrpSpPr/>
          <p:nvPr/>
        </p:nvGrpSpPr>
        <p:grpSpPr>
          <a:xfrm>
            <a:off x="1059245" y="3444560"/>
            <a:ext cx="4547955" cy="576000"/>
            <a:chOff x="1059245" y="3627729"/>
            <a:chExt cx="4547955" cy="576000"/>
          </a:xfrm>
        </p:grpSpPr>
        <p:pic>
          <p:nvPicPr>
            <p:cNvPr id="1526" name="Google Shape;1526;p19"/>
            <p:cNvPicPr preferRelativeResize="0"/>
            <p:nvPr/>
          </p:nvPicPr>
          <p:blipFill rotWithShape="1">
            <a:blip r:embed="rId8">
              <a:alphaModFix/>
            </a:blip>
            <a:srcRect b="0" l="0" r="0" t="0"/>
            <a:stretch/>
          </p:blipFill>
          <p:spPr>
            <a:xfrm>
              <a:off x="1059245" y="3627729"/>
              <a:ext cx="576000" cy="576000"/>
            </a:xfrm>
            <a:prstGeom prst="rect">
              <a:avLst/>
            </a:prstGeom>
            <a:noFill/>
            <a:ln>
              <a:noFill/>
            </a:ln>
          </p:spPr>
        </p:pic>
        <p:sp>
          <p:nvSpPr>
            <p:cNvPr id="1527" name="Google Shape;1527;p19"/>
            <p:cNvSpPr txBox="1"/>
            <p:nvPr/>
          </p:nvSpPr>
          <p:spPr>
            <a:xfrm>
              <a:off x="1315700" y="3700163"/>
              <a:ext cx="4291500" cy="431100"/>
            </a:xfrm>
            <a:prstGeom prst="rect">
              <a:avLst/>
            </a:prstGeom>
            <a:noFill/>
            <a:ln>
              <a:noFill/>
            </a:ln>
          </p:spPr>
          <p:txBody>
            <a:bodyPr anchorCtr="0" anchor="t" bIns="91425" lIns="91425" spcFirstLastPara="1" rIns="91425" wrap="square" tIns="91425">
              <a:spAutoFit/>
            </a:bodyPr>
            <a:lstStyle/>
            <a:p>
              <a:pPr indent="0" lvl="1" marL="457200" marR="0" rtl="0" algn="l">
                <a:lnSpc>
                  <a:spcPct val="150000"/>
                </a:lnSpc>
                <a:spcBef>
                  <a:spcPts val="480"/>
                </a:spcBef>
                <a:spcAft>
                  <a:spcPts val="0"/>
                </a:spcAft>
                <a:buClr>
                  <a:srgbClr val="000000"/>
                </a:buClr>
                <a:buSzPts val="1600"/>
                <a:buFont typeface="Arial"/>
                <a:buNone/>
              </a:pPr>
              <a:r>
                <a:rPr b="0" i="0" lang="fr-FR" sz="1600" u="none" cap="none" strike="noStrike">
                  <a:solidFill>
                    <a:schemeClr val="dk1"/>
                  </a:solidFill>
                  <a:latin typeface="Corbel"/>
                  <a:ea typeface="Corbel"/>
                  <a:cs typeface="Corbel"/>
                  <a:sym typeface="Corbel"/>
                </a:rPr>
                <a:t>(Vice) Direttore dell'edificio</a:t>
              </a:r>
              <a:endParaRPr b="0" i="0" sz="1400" u="none" cap="none" strike="noStrike">
                <a:solidFill>
                  <a:srgbClr val="000000"/>
                </a:solidFill>
                <a:latin typeface="Arial"/>
                <a:ea typeface="Arial"/>
                <a:cs typeface="Arial"/>
                <a:sym typeface="Arial"/>
              </a:endParaRPr>
            </a:p>
          </p:txBody>
        </p:sp>
      </p:grpSp>
      <p:grpSp>
        <p:nvGrpSpPr>
          <p:cNvPr id="1528" name="Google Shape;1528;p19"/>
          <p:cNvGrpSpPr/>
          <p:nvPr/>
        </p:nvGrpSpPr>
        <p:grpSpPr>
          <a:xfrm>
            <a:off x="1014513" y="2343425"/>
            <a:ext cx="5086487" cy="665475"/>
            <a:chOff x="1014513" y="2343425"/>
            <a:chExt cx="5086487" cy="665475"/>
          </a:xfrm>
        </p:grpSpPr>
        <p:pic>
          <p:nvPicPr>
            <p:cNvPr id="1529" name="Google Shape;1529;p19"/>
            <p:cNvPicPr preferRelativeResize="0"/>
            <p:nvPr/>
          </p:nvPicPr>
          <p:blipFill rotWithShape="1">
            <a:blip r:embed="rId9">
              <a:alphaModFix/>
            </a:blip>
            <a:srcRect b="0" l="0" r="0" t="0"/>
            <a:stretch/>
          </p:blipFill>
          <p:spPr>
            <a:xfrm>
              <a:off x="1014513" y="2343425"/>
              <a:ext cx="665475" cy="665475"/>
            </a:xfrm>
            <a:prstGeom prst="rect">
              <a:avLst/>
            </a:prstGeom>
            <a:noFill/>
            <a:ln>
              <a:noFill/>
            </a:ln>
          </p:spPr>
        </p:pic>
        <p:sp>
          <p:nvSpPr>
            <p:cNvPr id="1530" name="Google Shape;1530;p19"/>
            <p:cNvSpPr txBox="1"/>
            <p:nvPr/>
          </p:nvSpPr>
          <p:spPr>
            <a:xfrm>
              <a:off x="1315700" y="2460613"/>
              <a:ext cx="4785300" cy="431100"/>
            </a:xfrm>
            <a:prstGeom prst="rect">
              <a:avLst/>
            </a:prstGeom>
            <a:noFill/>
            <a:ln>
              <a:noFill/>
            </a:ln>
          </p:spPr>
          <p:txBody>
            <a:bodyPr anchorCtr="0" anchor="t" bIns="91425" lIns="91425" spcFirstLastPara="1" rIns="91425" wrap="square" tIns="91425">
              <a:spAutoFit/>
            </a:bodyPr>
            <a:lstStyle/>
            <a:p>
              <a:pPr indent="0" lvl="1" marL="457200" marR="0" rtl="0" algn="l">
                <a:lnSpc>
                  <a:spcPct val="150000"/>
                </a:lnSpc>
                <a:spcBef>
                  <a:spcPts val="480"/>
                </a:spcBef>
                <a:spcAft>
                  <a:spcPts val="0"/>
                </a:spcAft>
                <a:buClr>
                  <a:srgbClr val="000000"/>
                </a:buClr>
                <a:buSzPts val="1600"/>
                <a:buFont typeface="Arial"/>
                <a:buNone/>
              </a:pPr>
              <a:r>
                <a:rPr b="0" i="0" lang="fr-FR" sz="1600" u="none" cap="none" strike="noStrike">
                  <a:solidFill>
                    <a:schemeClr val="dk1"/>
                  </a:solidFill>
                  <a:latin typeface="Corbel"/>
                  <a:ea typeface="Corbel"/>
                  <a:cs typeface="Corbel"/>
                  <a:sym typeface="Corbel"/>
                </a:rPr>
                <a:t>Dirigente scolastico e responsabile contabile</a:t>
              </a:r>
              <a:endParaRPr b="0" i="0" sz="1400" u="none" cap="none" strike="noStrike">
                <a:solidFill>
                  <a:srgbClr val="000000"/>
                </a:solidFill>
                <a:latin typeface="Arial"/>
                <a:ea typeface="Arial"/>
                <a:cs typeface="Arial"/>
                <a:sym typeface="Arial"/>
              </a:endParaRPr>
            </a:p>
          </p:txBody>
        </p:sp>
      </p:grpSp>
      <p:pic>
        <p:nvPicPr>
          <p:cNvPr id="1531" name="Google Shape;1531;p19"/>
          <p:cNvPicPr preferRelativeResize="0"/>
          <p:nvPr/>
        </p:nvPicPr>
        <p:blipFill rotWithShape="1">
          <a:blip r:embed="rId10">
            <a:alphaModFix/>
          </a:blip>
          <a:srcRect b="0" l="0" r="0" t="0"/>
          <a:stretch/>
        </p:blipFill>
        <p:spPr>
          <a:xfrm>
            <a:off x="970172" y="5406281"/>
            <a:ext cx="739892" cy="692931"/>
          </a:xfrm>
          <a:prstGeom prst="rect">
            <a:avLst/>
          </a:prstGeom>
          <a:noFill/>
          <a:ln>
            <a:noFill/>
          </a:ln>
        </p:spPr>
      </p:pic>
      <p:pic>
        <p:nvPicPr>
          <p:cNvPr id="1532" name="Google Shape;1532;p19"/>
          <p:cNvPicPr preferRelativeResize="0"/>
          <p:nvPr/>
        </p:nvPicPr>
        <p:blipFill rotWithShape="1">
          <a:blip r:embed="rId11">
            <a:alphaModFix/>
          </a:blip>
          <a:srcRect b="0" l="0" r="0" t="0"/>
          <a:stretch/>
        </p:blipFill>
        <p:spPr>
          <a:xfrm>
            <a:off x="979040" y="2286750"/>
            <a:ext cx="722126" cy="722126"/>
          </a:xfrm>
          <a:prstGeom prst="rect">
            <a:avLst/>
          </a:prstGeom>
          <a:noFill/>
          <a:ln>
            <a:noFill/>
          </a:ln>
        </p:spPr>
      </p:pic>
      <p:pic>
        <p:nvPicPr>
          <p:cNvPr id="1533" name="Google Shape;1533;p19"/>
          <p:cNvPicPr preferRelativeResize="0"/>
          <p:nvPr/>
        </p:nvPicPr>
        <p:blipFill>
          <a:blip r:embed="rId12">
            <a:alphaModFix/>
          </a:blip>
          <a:stretch>
            <a:fillRect/>
          </a:stretch>
        </p:blipFill>
        <p:spPr>
          <a:xfrm>
            <a:off x="6790801" y="5464738"/>
            <a:ext cx="661925" cy="661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p1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latin typeface="Corbel"/>
                <a:ea typeface="Corbel"/>
                <a:cs typeface="Corbel"/>
                <a:sym typeface="Corbel"/>
              </a:rPr>
              <a:t>Suggerimento: utilizzare i questionari</a:t>
            </a:r>
            <a:endParaRPr/>
          </a:p>
        </p:txBody>
      </p:sp>
      <p:sp>
        <p:nvSpPr>
          <p:cNvPr id="1539" name="Google Shape;1539;p18"/>
          <p:cNvSpPr txBox="1"/>
          <p:nvPr>
            <p:ph idx="4294967295" type="body"/>
          </p:nvPr>
        </p:nvSpPr>
        <p:spPr>
          <a:xfrm>
            <a:off x="555594" y="1773000"/>
            <a:ext cx="10972800" cy="4857403"/>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F79124"/>
              </a:buClr>
              <a:buSzPts val="2400"/>
              <a:buFont typeface="Arial"/>
              <a:buNone/>
            </a:pPr>
            <a:r>
              <a:rPr lang="fr-FR" sz="1800">
                <a:latin typeface="Corbel"/>
                <a:ea typeface="Corbel"/>
                <a:cs typeface="Corbel"/>
                <a:sym typeface="Corbel"/>
              </a:rPr>
              <a:t>Per alcune categorie, ci sono </a:t>
            </a:r>
            <a:r>
              <a:rPr lang="fr-FR" sz="1800">
                <a:solidFill>
                  <a:srgbClr val="ED7D31"/>
                </a:solidFill>
                <a:latin typeface="Corbel"/>
                <a:ea typeface="Corbel"/>
                <a:cs typeface="Corbel"/>
                <a:sym typeface="Corbel"/>
              </a:rPr>
              <a:t>molti dati </a:t>
            </a:r>
            <a:r>
              <a:rPr lang="fr-FR" sz="1800">
                <a:latin typeface="Corbel"/>
                <a:ea typeface="Corbel"/>
                <a:cs typeface="Corbel"/>
                <a:sym typeface="Corbel"/>
              </a:rPr>
              <a:t>da raccogliere. </a:t>
            </a:r>
            <a:endParaRPr/>
          </a:p>
          <a:p>
            <a:pPr indent="-228600" lvl="0" marL="457200" marR="0" rtl="0" algn="l">
              <a:lnSpc>
                <a:spcPct val="100000"/>
              </a:lnSpc>
              <a:spcBef>
                <a:spcPts val="480"/>
              </a:spcBef>
              <a:spcAft>
                <a:spcPts val="0"/>
              </a:spcAft>
              <a:buClr>
                <a:srgbClr val="F79124"/>
              </a:buClr>
              <a:buSzPts val="2400"/>
              <a:buFont typeface="Arial"/>
              <a:buNone/>
            </a:pPr>
            <a:r>
              <a:rPr b="0" lang="fr-FR" sz="1800">
                <a:latin typeface="Corbel"/>
                <a:ea typeface="Corbel"/>
                <a:cs typeface="Corbel"/>
                <a:sym typeface="Corbel"/>
              </a:rPr>
              <a:t>Richiederebbe troppo tempo chiedere a ogni studente:</a:t>
            </a:r>
            <a:endParaRPr/>
          </a:p>
          <a:p>
            <a:pPr indent="-228600" lvl="0" marL="457200" rtl="0" algn="l">
              <a:lnSpc>
                <a:spcPct val="100000"/>
              </a:lnSpc>
              <a:spcBef>
                <a:spcPts val="480"/>
              </a:spcBef>
              <a:spcAft>
                <a:spcPts val="0"/>
              </a:spcAft>
              <a:buClr>
                <a:srgbClr val="ED7D31"/>
              </a:buClr>
              <a:buSzPts val="2400"/>
              <a:buFont typeface="Arial"/>
              <a:buChar char="•"/>
            </a:pPr>
            <a:r>
              <a:rPr b="0" lang="fr-FR" sz="1800">
                <a:latin typeface="Corbel"/>
                <a:ea typeface="Corbel"/>
                <a:cs typeface="Corbel"/>
                <a:sym typeface="Corbel"/>
              </a:rPr>
              <a:t>Come arriva a scuola?</a:t>
            </a:r>
            <a:endParaRPr/>
          </a:p>
          <a:p>
            <a:pPr indent="-228600" lvl="0" marL="457200" rtl="0" algn="l">
              <a:lnSpc>
                <a:spcPct val="100000"/>
              </a:lnSpc>
              <a:spcBef>
                <a:spcPts val="480"/>
              </a:spcBef>
              <a:spcAft>
                <a:spcPts val="0"/>
              </a:spcAft>
              <a:buClr>
                <a:srgbClr val="ED7D31"/>
              </a:buClr>
              <a:buSzPts val="2400"/>
              <a:buFont typeface="Arial"/>
              <a:buChar char="•"/>
            </a:pPr>
            <a:r>
              <a:rPr b="0" lang="fr-FR" sz="1800">
                <a:latin typeface="Corbel"/>
                <a:ea typeface="Corbel"/>
                <a:cs typeface="Corbel"/>
                <a:sym typeface="Corbel"/>
              </a:rPr>
              <a:t>Cosa mangia ogni giorno?</a:t>
            </a:r>
            <a:endParaRPr/>
          </a:p>
          <a:p>
            <a:pPr indent="0" lvl="0" marL="228600" rtl="0" algn="l">
              <a:lnSpc>
                <a:spcPct val="90000"/>
              </a:lnSpc>
              <a:spcBef>
                <a:spcPts val="480"/>
              </a:spcBef>
              <a:spcAft>
                <a:spcPts val="0"/>
              </a:spcAft>
              <a:buSzPts val="2400"/>
              <a:buNone/>
            </a:pPr>
            <a:r>
              <a:t/>
            </a:r>
            <a:endParaRPr sz="1800">
              <a:solidFill>
                <a:srgbClr val="C55A11"/>
              </a:solidFill>
              <a:latin typeface="Corbel"/>
              <a:ea typeface="Corbel"/>
              <a:cs typeface="Corbel"/>
              <a:sym typeface="Corbel"/>
            </a:endParaRPr>
          </a:p>
          <a:p>
            <a:pPr indent="0" lvl="0" marL="228600" rtl="0" algn="l">
              <a:lnSpc>
                <a:spcPct val="100000"/>
              </a:lnSpc>
              <a:spcBef>
                <a:spcPts val="480"/>
              </a:spcBef>
              <a:spcAft>
                <a:spcPts val="0"/>
              </a:spcAft>
              <a:buSzPts val="2400"/>
              <a:buNone/>
            </a:pPr>
            <a:r>
              <a:t/>
            </a:r>
            <a:endParaRPr>
              <a:latin typeface="Corbel"/>
              <a:ea typeface="Corbel"/>
              <a:cs typeface="Corbel"/>
              <a:sym typeface="Corbel"/>
            </a:endParaRPr>
          </a:p>
          <a:p>
            <a:pPr indent="0" lvl="0" marL="0" rtl="0" algn="l">
              <a:lnSpc>
                <a:spcPct val="100000"/>
              </a:lnSpc>
              <a:spcBef>
                <a:spcPts val="0"/>
              </a:spcBef>
              <a:spcAft>
                <a:spcPts val="0"/>
              </a:spcAft>
              <a:buClr>
                <a:srgbClr val="000000"/>
              </a:buClr>
              <a:buSzPts val="1800"/>
              <a:buNone/>
            </a:pPr>
            <a:r>
              <a:rPr lang="fr-FR" sz="1800">
                <a:latin typeface="Corbel"/>
                <a:ea typeface="Corbel"/>
                <a:cs typeface="Corbel"/>
                <a:sym typeface="Corbel"/>
              </a:rPr>
              <a:t>Per rendere più semplice la raccolta dei dati, è possibile utilizzare </a:t>
            </a:r>
            <a:r>
              <a:rPr lang="fr-FR" sz="1800">
                <a:solidFill>
                  <a:srgbClr val="ED7D31"/>
                </a:solidFill>
                <a:latin typeface="Corbel"/>
                <a:ea typeface="Corbel"/>
                <a:cs typeface="Corbel"/>
                <a:sym typeface="Corbel"/>
              </a:rPr>
              <a:t>questionari</a:t>
            </a:r>
            <a:r>
              <a:rPr lang="fr-FR" sz="1800">
                <a:latin typeface="Corbel"/>
                <a:ea typeface="Corbel"/>
                <a:cs typeface="Corbel"/>
                <a:sym typeface="Corbel"/>
              </a:rPr>
              <a:t> e </a:t>
            </a:r>
            <a:r>
              <a:rPr lang="fr-FR" sz="1800">
                <a:solidFill>
                  <a:srgbClr val="ED7D31"/>
                </a:solidFill>
                <a:latin typeface="Corbel"/>
                <a:ea typeface="Corbel"/>
                <a:cs typeface="Corbel"/>
                <a:sym typeface="Corbel"/>
              </a:rPr>
              <a:t>campionamenti</a:t>
            </a:r>
            <a:r>
              <a:rPr lang="fr-FR" sz="1800">
                <a:latin typeface="Corbel"/>
                <a:ea typeface="Corbel"/>
                <a:cs typeface="Corbel"/>
                <a:sym typeface="Corbel"/>
              </a:rPr>
              <a:t>.</a:t>
            </a:r>
            <a:endParaRPr sz="1800">
              <a:latin typeface="Corbel"/>
              <a:ea typeface="Corbel"/>
              <a:cs typeface="Corbel"/>
              <a:sym typeface="Corbel"/>
            </a:endParaRPr>
          </a:p>
          <a:p>
            <a:pPr indent="0" lvl="0" marL="0" rtl="0" algn="l">
              <a:lnSpc>
                <a:spcPct val="100000"/>
              </a:lnSpc>
              <a:spcBef>
                <a:spcPts val="0"/>
              </a:spcBef>
              <a:spcAft>
                <a:spcPts val="0"/>
              </a:spcAft>
              <a:buClr>
                <a:srgbClr val="000000"/>
              </a:buClr>
              <a:buSzPts val="1800"/>
              <a:buNone/>
            </a:pPr>
            <a:r>
              <a:t/>
            </a:r>
            <a:endParaRPr sz="1800"/>
          </a:p>
          <a:p>
            <a:pPr indent="-114300" lvl="0" marL="342900" rtl="0" algn="l">
              <a:lnSpc>
                <a:spcPct val="100000"/>
              </a:lnSpc>
              <a:spcBef>
                <a:spcPts val="0"/>
              </a:spcBef>
              <a:spcAft>
                <a:spcPts val="0"/>
              </a:spcAft>
              <a:buClr>
                <a:srgbClr val="ED7D31"/>
              </a:buClr>
              <a:buSzPts val="1800"/>
              <a:buFont typeface="Arial"/>
              <a:buChar char="•"/>
            </a:pPr>
            <a:r>
              <a:rPr lang="fr-FR" sz="1800">
                <a:solidFill>
                  <a:srgbClr val="000000"/>
                </a:solidFill>
                <a:latin typeface="Corbel"/>
                <a:ea typeface="Corbel"/>
                <a:cs typeface="Corbel"/>
                <a:sym typeface="Corbel"/>
              </a:rPr>
              <a:t> </a:t>
            </a:r>
            <a:r>
              <a:rPr lang="fr-FR" sz="1800">
                <a:latin typeface="Corbel"/>
                <a:ea typeface="Corbel"/>
                <a:cs typeface="Corbel"/>
                <a:sym typeface="Corbel"/>
              </a:rPr>
              <a:t>Redigere un questionario e sottoporlo a un </a:t>
            </a:r>
            <a:r>
              <a:rPr lang="fr-FR" sz="1800">
                <a:solidFill>
                  <a:srgbClr val="ED7D31"/>
                </a:solidFill>
                <a:latin typeface="Corbel"/>
                <a:ea typeface="Corbel"/>
                <a:cs typeface="Corbel"/>
                <a:sym typeface="Corbel"/>
              </a:rPr>
              <a:t>gruppo</a:t>
            </a:r>
            <a:r>
              <a:rPr lang="fr-FR" sz="1800">
                <a:latin typeface="Corbel"/>
                <a:ea typeface="Corbel"/>
                <a:cs typeface="Corbel"/>
                <a:sym typeface="Corbel"/>
              </a:rPr>
              <a:t> di studenti e personale.</a:t>
            </a:r>
            <a:r>
              <a:rPr lang="fr-FR" sz="1800">
                <a:solidFill>
                  <a:srgbClr val="000000"/>
                </a:solidFill>
                <a:latin typeface="Corbel"/>
                <a:ea typeface="Corbel"/>
                <a:cs typeface="Corbel"/>
                <a:sym typeface="Corbel"/>
              </a:rPr>
              <a:t> </a:t>
            </a:r>
            <a:endParaRPr/>
          </a:p>
          <a:p>
            <a:pPr indent="-114300" lvl="0" marL="342900" rtl="0" algn="l">
              <a:lnSpc>
                <a:spcPct val="100000"/>
              </a:lnSpc>
              <a:spcBef>
                <a:spcPts val="0"/>
              </a:spcBef>
              <a:spcAft>
                <a:spcPts val="0"/>
              </a:spcAft>
              <a:buClr>
                <a:srgbClr val="ED7D31"/>
              </a:buClr>
              <a:buSzPts val="1800"/>
              <a:buFont typeface="Arial"/>
              <a:buChar char="•"/>
            </a:pPr>
            <a:r>
              <a:rPr lang="fr-FR" sz="1800">
                <a:solidFill>
                  <a:srgbClr val="ED7D31"/>
                </a:solidFill>
                <a:latin typeface="Corbel"/>
                <a:ea typeface="Corbel"/>
                <a:cs typeface="Corbel"/>
                <a:sym typeface="Corbel"/>
              </a:rPr>
              <a:t> Estrapolare </a:t>
            </a:r>
            <a:r>
              <a:rPr lang="fr-FR" sz="1800">
                <a:latin typeface="Corbel"/>
                <a:ea typeface="Corbel"/>
                <a:cs typeface="Corbel"/>
                <a:sym typeface="Corbel"/>
              </a:rPr>
              <a:t>i risultati all'intero corpo studentesco e a tutto il personale.</a:t>
            </a:r>
            <a:r>
              <a:rPr lang="fr-FR" sz="1800">
                <a:solidFill>
                  <a:srgbClr val="000000"/>
                </a:solidFill>
                <a:latin typeface="Corbel"/>
                <a:ea typeface="Corbel"/>
                <a:cs typeface="Corbel"/>
                <a:sym typeface="Corbel"/>
              </a:rPr>
              <a:t> </a:t>
            </a:r>
            <a:endParaRPr/>
          </a:p>
          <a:p>
            <a:pPr indent="0" lvl="0" marL="228600" rtl="0" algn="l">
              <a:lnSpc>
                <a:spcPct val="90000"/>
              </a:lnSpc>
              <a:spcBef>
                <a:spcPts val="480"/>
              </a:spcBef>
              <a:spcAft>
                <a:spcPts val="0"/>
              </a:spcAft>
              <a:buSzPts val="2400"/>
              <a:buNone/>
            </a:pPr>
            <a:r>
              <a:t/>
            </a:r>
            <a:endParaRPr>
              <a:latin typeface="Corbel"/>
              <a:ea typeface="Corbel"/>
              <a:cs typeface="Corbel"/>
              <a:sym typeface="Corbel"/>
            </a:endParaRPr>
          </a:p>
        </p:txBody>
      </p:sp>
      <p:pic>
        <p:nvPicPr>
          <p:cNvPr id="1540" name="Google Shape;1540;p18"/>
          <p:cNvPicPr preferRelativeResize="0"/>
          <p:nvPr/>
        </p:nvPicPr>
        <p:blipFill rotWithShape="1">
          <a:blip r:embed="rId3">
            <a:alphaModFix/>
          </a:blip>
          <a:srcRect b="0" l="0" r="0" t="0"/>
          <a:stretch/>
        </p:blipFill>
        <p:spPr>
          <a:xfrm>
            <a:off x="9310689" y="1722623"/>
            <a:ext cx="1368152" cy="1368152"/>
          </a:xfrm>
          <a:prstGeom prst="rect">
            <a:avLst/>
          </a:prstGeom>
          <a:noFill/>
          <a:ln>
            <a:noFill/>
          </a:ln>
        </p:spPr>
      </p:pic>
      <p:sp>
        <p:nvSpPr>
          <p:cNvPr id="1541" name="Google Shape;1541;p18"/>
          <p:cNvSpPr/>
          <p:nvPr/>
        </p:nvSpPr>
        <p:spPr>
          <a:xfrm>
            <a:off x="8363365" y="3040402"/>
            <a:ext cx="3262800" cy="75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rbel"/>
                <a:ea typeface="Corbel"/>
                <a:cs typeface="Corbel"/>
                <a:sym typeface="Corbel"/>
              </a:rPr>
              <a:t>Non lasciatevi travolgere dalla quantità di dati da raccogliere!</a:t>
            </a:r>
            <a:endParaRPr b="0" i="0" sz="1400" u="none" cap="none" strike="noStrike">
              <a:solidFill>
                <a:srgbClr val="000000"/>
              </a:solidFill>
              <a:latin typeface="Arial"/>
              <a:ea typeface="Arial"/>
              <a:cs typeface="Arial"/>
              <a:sym typeface="Arial"/>
            </a:endParaRPr>
          </a:p>
        </p:txBody>
      </p:sp>
      <p:cxnSp>
        <p:nvCxnSpPr>
          <p:cNvPr id="1542" name="Google Shape;1542;p18"/>
          <p:cNvCxnSpPr/>
          <p:nvPr/>
        </p:nvCxnSpPr>
        <p:spPr>
          <a:xfrm flipH="1" rot="10800000">
            <a:off x="336000" y="3936952"/>
            <a:ext cx="11520000" cy="600"/>
          </a:xfrm>
          <a:prstGeom prst="straightConnector1">
            <a:avLst/>
          </a:prstGeom>
          <a:noFill/>
          <a:ln cap="flat" cmpd="sng" w="19050">
            <a:solidFill>
              <a:srgbClr val="F79E0F"/>
            </a:solidFill>
            <a:prstDash val="solid"/>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g278d10d81d4_2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t>Facciamo i conti!</a:t>
            </a:r>
            <a:endParaRPr/>
          </a:p>
        </p:txBody>
      </p:sp>
      <p:sp>
        <p:nvSpPr>
          <p:cNvPr id="1548" name="Google Shape;1548;g278d10d81d4_2_0"/>
          <p:cNvSpPr txBox="1"/>
          <p:nvPr>
            <p:ph idx="4294967295" type="body"/>
          </p:nvPr>
        </p:nvSpPr>
        <p:spPr>
          <a:xfrm>
            <a:off x="609600" y="1446750"/>
            <a:ext cx="10972800" cy="15753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480"/>
              </a:spcBef>
              <a:spcAft>
                <a:spcPts val="0"/>
              </a:spcAft>
              <a:buSzPts val="2400"/>
              <a:buNone/>
            </a:pPr>
            <a:r>
              <a:rPr lang="fr-FR" sz="3200"/>
              <a:t>Ora che hai raccolto i dati, tutto ciò che devi fare è calcolare l'impronta di carbonio della tua scuola</a:t>
            </a:r>
            <a:endParaRPr sz="3200"/>
          </a:p>
          <a:p>
            <a:pPr indent="-228600" lvl="0" marL="457200" rtl="0" algn="ctr">
              <a:lnSpc>
                <a:spcPct val="90000"/>
              </a:lnSpc>
              <a:spcBef>
                <a:spcPts val="480"/>
              </a:spcBef>
              <a:spcAft>
                <a:spcPts val="0"/>
              </a:spcAft>
              <a:buSzPts val="2400"/>
              <a:buNone/>
            </a:pPr>
            <a:r>
              <a:rPr lang="fr-FR" sz="3200"/>
              <a:t>utilizzando il calcolatore Clics On!</a:t>
            </a:r>
            <a:endParaRPr sz="3200"/>
          </a:p>
        </p:txBody>
      </p:sp>
      <p:sp>
        <p:nvSpPr>
          <p:cNvPr id="1549" name="Google Shape;1549;g278d10d81d4_2_0"/>
          <p:cNvSpPr/>
          <p:nvPr/>
        </p:nvSpPr>
        <p:spPr>
          <a:xfrm>
            <a:off x="963863" y="1350163"/>
            <a:ext cx="10406700" cy="15753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50" name="Google Shape;1550;g278d10d81d4_2_0"/>
          <p:cNvPicPr preferRelativeResize="0"/>
          <p:nvPr/>
        </p:nvPicPr>
        <p:blipFill>
          <a:blip r:embed="rId3">
            <a:alphaModFix/>
          </a:blip>
          <a:stretch>
            <a:fillRect/>
          </a:stretch>
        </p:blipFill>
        <p:spPr>
          <a:xfrm>
            <a:off x="2590800" y="3098250"/>
            <a:ext cx="7433240" cy="35311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g278d10d81d4_2_54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900"/>
              <a:buNone/>
            </a:pPr>
            <a:r>
              <a:rPr lang="fr-FR"/>
              <a:t>Il Calcolatore </a:t>
            </a:r>
            <a:r>
              <a:rPr lang="fr-FR"/>
              <a:t>Clicks On </a:t>
            </a:r>
            <a:endParaRPr/>
          </a:p>
        </p:txBody>
      </p:sp>
      <p:grpSp>
        <p:nvGrpSpPr>
          <p:cNvPr id="1556" name="Google Shape;1556;g278d10d81d4_2_543"/>
          <p:cNvGrpSpPr/>
          <p:nvPr/>
        </p:nvGrpSpPr>
        <p:grpSpPr>
          <a:xfrm>
            <a:off x="8143704" y="2399740"/>
            <a:ext cx="3109549" cy="947673"/>
            <a:chOff x="6440400" y="2484486"/>
            <a:chExt cx="2092000" cy="924650"/>
          </a:xfrm>
        </p:grpSpPr>
        <p:sp>
          <p:nvSpPr>
            <p:cNvPr id="1557" name="Google Shape;1557;g278d10d81d4_2_543"/>
            <p:cNvSpPr txBox="1"/>
            <p:nvPr/>
          </p:nvSpPr>
          <p:spPr>
            <a:xfrm>
              <a:off x="6440400" y="2762936"/>
              <a:ext cx="20841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fr-FR" sz="1700">
                  <a:solidFill>
                    <a:srgbClr val="575757"/>
                  </a:solidFill>
                  <a:latin typeface="Corbel"/>
                  <a:ea typeface="Corbel"/>
                  <a:cs typeface="Corbel"/>
                  <a:sym typeface="Corbel"/>
                </a:rPr>
                <a:t>Per ciascuna categoria è possibile integrare più dati per ottenere un risultato più accurato</a:t>
              </a:r>
              <a:endParaRPr b="0" i="0" sz="1700" u="none" cap="none" strike="noStrike">
                <a:solidFill>
                  <a:srgbClr val="575757"/>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p:txBody>
        </p:sp>
        <p:sp>
          <p:nvSpPr>
            <p:cNvPr id="1558" name="Google Shape;1558;g278d10d81d4_2_543"/>
            <p:cNvSpPr txBox="1"/>
            <p:nvPr/>
          </p:nvSpPr>
          <p:spPr>
            <a:xfrm>
              <a:off x="6442000" y="2484486"/>
              <a:ext cx="20904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fr-FR" sz="1700">
                  <a:solidFill>
                    <a:srgbClr val="575757"/>
                  </a:solidFill>
                  <a:latin typeface="Corbel"/>
                  <a:ea typeface="Corbel"/>
                  <a:cs typeface="Corbel"/>
                  <a:sym typeface="Corbel"/>
                </a:rPr>
                <a:t>2 possiblI lIvelli di precisione</a:t>
              </a:r>
              <a:endParaRPr sz="1700">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a:solidFill>
                  <a:srgbClr val="575757"/>
                </a:solidFill>
                <a:latin typeface="Corbel"/>
                <a:ea typeface="Corbel"/>
                <a:cs typeface="Corbel"/>
                <a:sym typeface="Corbel"/>
              </a:endParaRPr>
            </a:p>
          </p:txBody>
        </p:sp>
      </p:grpSp>
      <p:grpSp>
        <p:nvGrpSpPr>
          <p:cNvPr id="1559" name="Google Shape;1559;g278d10d81d4_2_543"/>
          <p:cNvGrpSpPr/>
          <p:nvPr/>
        </p:nvGrpSpPr>
        <p:grpSpPr>
          <a:xfrm>
            <a:off x="8476274" y="3670424"/>
            <a:ext cx="3109149" cy="1270506"/>
            <a:chOff x="6914360" y="3859895"/>
            <a:chExt cx="2121996" cy="1239639"/>
          </a:xfrm>
        </p:grpSpPr>
        <p:sp>
          <p:nvSpPr>
            <p:cNvPr id="1560" name="Google Shape;1560;g278d10d81d4_2_543"/>
            <p:cNvSpPr txBox="1"/>
            <p:nvPr/>
          </p:nvSpPr>
          <p:spPr>
            <a:xfrm>
              <a:off x="6914360" y="4138333"/>
              <a:ext cx="2043600" cy="96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fr-FR" sz="1700">
                  <a:solidFill>
                    <a:srgbClr val="575757"/>
                  </a:solidFill>
                  <a:latin typeface="Corbel"/>
                  <a:ea typeface="Corbel"/>
                  <a:cs typeface="Corbel"/>
                  <a:sym typeface="Corbel"/>
                </a:rPr>
                <a:t>Se hai dubbi su come utilizzare lo strumento, avrai un supporto personalizzato attraverso lo staff specializzato del progetto, le FAQ e la Piattaforma eTwinning</a:t>
              </a:r>
              <a:endParaRPr b="0" i="0" sz="1700" u="none" cap="none" strike="noStrike">
                <a:solidFill>
                  <a:srgbClr val="575757"/>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p:txBody>
        </p:sp>
        <p:sp>
          <p:nvSpPr>
            <p:cNvPr id="1561" name="Google Shape;1561;g278d10d81d4_2_543"/>
            <p:cNvSpPr txBox="1"/>
            <p:nvPr/>
          </p:nvSpPr>
          <p:spPr>
            <a:xfrm>
              <a:off x="6915956" y="3859895"/>
              <a:ext cx="21204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700" u="none" cap="none" strike="noStrike">
                  <a:solidFill>
                    <a:srgbClr val="575757"/>
                  </a:solidFill>
                  <a:latin typeface="Corbel"/>
                  <a:ea typeface="Corbel"/>
                  <a:cs typeface="Corbel"/>
                  <a:sym typeface="Corbel"/>
                </a:rPr>
                <a:t>Supporto</a:t>
              </a:r>
              <a:endParaRPr b="1" i="0" sz="1700" u="none" cap="none" strike="noStrike">
                <a:solidFill>
                  <a:srgbClr val="575757"/>
                </a:solidFill>
                <a:latin typeface="Corbel"/>
                <a:ea typeface="Corbel"/>
                <a:cs typeface="Corbel"/>
                <a:sym typeface="Corbel"/>
              </a:endParaRPr>
            </a:p>
          </p:txBody>
        </p:sp>
      </p:grpSp>
      <p:grpSp>
        <p:nvGrpSpPr>
          <p:cNvPr id="1562" name="Google Shape;1562;g278d10d81d4_2_543"/>
          <p:cNvGrpSpPr/>
          <p:nvPr/>
        </p:nvGrpSpPr>
        <p:grpSpPr>
          <a:xfrm>
            <a:off x="3908369" y="1412967"/>
            <a:ext cx="4491595" cy="803489"/>
            <a:chOff x="1927195" y="2027773"/>
            <a:chExt cx="5291700" cy="783968"/>
          </a:xfrm>
        </p:grpSpPr>
        <p:sp>
          <p:nvSpPr>
            <p:cNvPr id="1563" name="Google Shape;1563;g278d10d81d4_2_543"/>
            <p:cNvSpPr txBox="1"/>
            <p:nvPr/>
          </p:nvSpPr>
          <p:spPr>
            <a:xfrm>
              <a:off x="1927195" y="2350041"/>
              <a:ext cx="52917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fr-FR" sz="1700" u="none" cap="none" strike="noStrike">
                  <a:solidFill>
                    <a:srgbClr val="575757"/>
                  </a:solidFill>
                  <a:latin typeface="Corbel"/>
                  <a:ea typeface="Corbel"/>
                  <a:cs typeface="Corbel"/>
                  <a:sym typeface="Corbel"/>
                </a:rPr>
                <a:t>T.Per avere una panoramica dei dati raccolti e delle emissioni contabilizzate</a:t>
              </a:r>
              <a:endParaRPr b="0" i="0" sz="1700" u="none" cap="none" strike="noStrike">
                <a:solidFill>
                  <a:srgbClr val="575757"/>
                </a:solidFill>
                <a:latin typeface="Corbel"/>
                <a:ea typeface="Corbel"/>
                <a:cs typeface="Corbel"/>
                <a:sym typeface="Corbel"/>
              </a:endParaRPr>
            </a:p>
          </p:txBody>
        </p:sp>
        <p:sp>
          <p:nvSpPr>
            <p:cNvPr id="1564" name="Google Shape;1564;g278d10d81d4_2_543"/>
            <p:cNvSpPr txBox="1"/>
            <p:nvPr/>
          </p:nvSpPr>
          <p:spPr>
            <a:xfrm>
              <a:off x="1927195" y="2027773"/>
              <a:ext cx="52917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fr-FR" sz="1700" u="none" cap="none" strike="noStrike">
                  <a:solidFill>
                    <a:srgbClr val="575757"/>
                  </a:solidFill>
                  <a:latin typeface="Corbel"/>
                  <a:ea typeface="Corbel"/>
                  <a:cs typeface="Corbel"/>
                  <a:sym typeface="Corbel"/>
                </a:rPr>
                <a:t>Relazione di sintesi</a:t>
              </a:r>
              <a:endParaRPr b="1" i="0" sz="1700" u="none" cap="none" strike="noStrike">
                <a:solidFill>
                  <a:srgbClr val="575757"/>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200"/>
                <a:buFont typeface="Arial"/>
                <a:buNone/>
              </a:pPr>
              <a:r>
                <a:t/>
              </a:r>
              <a:endParaRPr b="1" i="0" sz="1400" u="none" cap="none" strike="noStrike">
                <a:solidFill>
                  <a:srgbClr val="575757"/>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200"/>
                <a:buFont typeface="Arial"/>
                <a:buNone/>
              </a:pPr>
              <a:r>
                <a:t/>
              </a:r>
              <a:endParaRPr b="1" i="0" sz="1400" u="none" cap="none" strike="noStrike">
                <a:solidFill>
                  <a:srgbClr val="575757"/>
                </a:solidFill>
                <a:latin typeface="Corbel"/>
                <a:ea typeface="Corbel"/>
                <a:cs typeface="Corbel"/>
                <a:sym typeface="Corbel"/>
              </a:endParaRPr>
            </a:p>
          </p:txBody>
        </p:sp>
      </p:grpSp>
      <p:grpSp>
        <p:nvGrpSpPr>
          <p:cNvPr id="1565" name="Google Shape;1565;g278d10d81d4_2_543"/>
          <p:cNvGrpSpPr/>
          <p:nvPr/>
        </p:nvGrpSpPr>
        <p:grpSpPr>
          <a:xfrm>
            <a:off x="1078372" y="2628340"/>
            <a:ext cx="3109549" cy="947673"/>
            <a:chOff x="6440400" y="2707532"/>
            <a:chExt cx="2092000" cy="924650"/>
          </a:xfrm>
        </p:grpSpPr>
        <p:sp>
          <p:nvSpPr>
            <p:cNvPr id="1566" name="Google Shape;1566;g278d10d81d4_2_543"/>
            <p:cNvSpPr txBox="1"/>
            <p:nvPr/>
          </p:nvSpPr>
          <p:spPr>
            <a:xfrm>
              <a:off x="6440400" y="2985982"/>
              <a:ext cx="2084100" cy="646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FR" sz="1700" u="none" cap="none" strike="noStrike">
                  <a:solidFill>
                    <a:srgbClr val="575757"/>
                  </a:solidFill>
                  <a:latin typeface="Corbel"/>
                  <a:ea typeface="Corbel"/>
                  <a:cs typeface="Corbel"/>
                  <a:sym typeface="Corbel"/>
                </a:rPr>
                <a:t>Energia, cibo, trasporti, forniture e spese fisse</a:t>
              </a:r>
              <a:endParaRPr b="0" i="0" sz="1700" u="none" cap="none" strike="noStrike">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p:txBody>
        </p:sp>
        <p:sp>
          <p:nvSpPr>
            <p:cNvPr id="1567" name="Google Shape;1567;g278d10d81d4_2_543"/>
            <p:cNvSpPr txBox="1"/>
            <p:nvPr/>
          </p:nvSpPr>
          <p:spPr>
            <a:xfrm>
              <a:off x="6442000" y="2707532"/>
              <a:ext cx="20904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1" lang="fr-FR" sz="1700">
                  <a:solidFill>
                    <a:srgbClr val="575757"/>
                  </a:solidFill>
                  <a:latin typeface="Corbel"/>
                  <a:ea typeface="Corbel"/>
                  <a:cs typeface="Corbel"/>
                  <a:sym typeface="Corbel"/>
                </a:rPr>
                <a:t>Diviso in categorie</a:t>
              </a:r>
              <a:endParaRPr b="1" i="0" sz="1400" u="none" cap="none" strike="noStrike">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t/>
              </a:r>
              <a:endParaRPr b="1" i="0" sz="1400" u="none" cap="none" strike="noStrike">
                <a:solidFill>
                  <a:srgbClr val="575757"/>
                </a:solidFill>
                <a:latin typeface="Corbel"/>
                <a:ea typeface="Corbel"/>
                <a:cs typeface="Corbel"/>
                <a:sym typeface="Corbel"/>
              </a:endParaRPr>
            </a:p>
          </p:txBody>
        </p:sp>
      </p:grpSp>
      <p:grpSp>
        <p:nvGrpSpPr>
          <p:cNvPr id="1568" name="Google Shape;1568;g278d10d81d4_2_543"/>
          <p:cNvGrpSpPr/>
          <p:nvPr/>
        </p:nvGrpSpPr>
        <p:grpSpPr>
          <a:xfrm>
            <a:off x="561525" y="3746618"/>
            <a:ext cx="3209750" cy="947617"/>
            <a:chOff x="6914348" y="3934243"/>
            <a:chExt cx="2122008" cy="924595"/>
          </a:xfrm>
        </p:grpSpPr>
        <p:sp>
          <p:nvSpPr>
            <p:cNvPr id="1569" name="Google Shape;1569;g278d10d81d4_2_543"/>
            <p:cNvSpPr txBox="1"/>
            <p:nvPr/>
          </p:nvSpPr>
          <p:spPr>
            <a:xfrm>
              <a:off x="6914348" y="4356338"/>
              <a:ext cx="2114400" cy="502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FR" sz="1700" u="none" cap="none" strike="noStrike">
                  <a:solidFill>
                    <a:srgbClr val="575757"/>
                  </a:solidFill>
                  <a:latin typeface="Corbel"/>
                  <a:ea typeface="Corbel"/>
                  <a:cs typeface="Corbel"/>
                  <a:sym typeface="Corbel"/>
                </a:rPr>
                <a:t>Permette di valutare le emissioni di gas serra (GHG) emesse dalla scuola o dal centro educativo</a:t>
              </a:r>
              <a:endParaRPr b="0" i="0" sz="1700" u="none" cap="none" strike="noStrike">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t/>
              </a:r>
              <a:endParaRPr b="0" i="0" sz="1400" u="none" cap="none" strike="noStrike">
                <a:solidFill>
                  <a:srgbClr val="575757"/>
                </a:solidFill>
                <a:latin typeface="Corbel"/>
                <a:ea typeface="Corbel"/>
                <a:cs typeface="Corbel"/>
                <a:sym typeface="Corbel"/>
              </a:endParaRPr>
            </a:p>
          </p:txBody>
        </p:sp>
        <p:sp>
          <p:nvSpPr>
            <p:cNvPr id="1570" name="Google Shape;1570;g278d10d81d4_2_543"/>
            <p:cNvSpPr txBox="1"/>
            <p:nvPr/>
          </p:nvSpPr>
          <p:spPr>
            <a:xfrm>
              <a:off x="6915956" y="3934243"/>
              <a:ext cx="21204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1" lang="fr-FR" sz="1700">
                  <a:solidFill>
                    <a:srgbClr val="575757"/>
                  </a:solidFill>
                  <a:latin typeface="Corbel"/>
                  <a:ea typeface="Corbel"/>
                  <a:cs typeface="Corbel"/>
                  <a:sym typeface="Corbel"/>
                </a:rPr>
                <a:t>Strumento attraverso un foglio </a:t>
              </a:r>
              <a:endParaRPr b="1" sz="1700">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rPr b="1" lang="fr-FR" sz="1700">
                  <a:solidFill>
                    <a:srgbClr val="575757"/>
                  </a:solidFill>
                  <a:latin typeface="Corbel"/>
                  <a:ea typeface="Corbel"/>
                  <a:cs typeface="Corbel"/>
                  <a:sym typeface="Corbel"/>
                </a:rPr>
                <a:t>di lavoro</a:t>
              </a:r>
              <a:endParaRPr b="1" sz="1700">
                <a:solidFill>
                  <a:srgbClr val="575757"/>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200"/>
                <a:buFont typeface="Arial"/>
                <a:buNone/>
              </a:pPr>
              <a:r>
                <a:rPr b="1" i="0" lang="fr-FR" sz="1700" u="none" cap="none" strike="noStrike">
                  <a:solidFill>
                    <a:srgbClr val="575757"/>
                  </a:solidFill>
                  <a:latin typeface="Corbel"/>
                  <a:ea typeface="Corbel"/>
                  <a:cs typeface="Corbel"/>
                  <a:sym typeface="Corbel"/>
                </a:rPr>
                <a:t> </a:t>
              </a:r>
              <a:endParaRPr b="1" i="0" sz="1700" u="none" cap="none" strike="noStrike">
                <a:solidFill>
                  <a:srgbClr val="575757"/>
                </a:solidFill>
                <a:latin typeface="Corbel"/>
                <a:ea typeface="Corbel"/>
                <a:cs typeface="Corbel"/>
                <a:sym typeface="Corbel"/>
              </a:endParaRPr>
            </a:p>
          </p:txBody>
        </p:sp>
      </p:grpSp>
      <p:sp>
        <p:nvSpPr>
          <p:cNvPr id="1571" name="Google Shape;1571;g278d10d81d4_2_543"/>
          <p:cNvSpPr/>
          <p:nvPr/>
        </p:nvSpPr>
        <p:spPr>
          <a:xfrm>
            <a:off x="5145274" y="3257817"/>
            <a:ext cx="2018100" cy="1999500"/>
          </a:xfrm>
          <a:prstGeom prst="ellipse">
            <a:avLst/>
          </a:prstGeom>
          <a:no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572" name="Google Shape;1572;g278d10d81d4_2_543"/>
          <p:cNvSpPr/>
          <p:nvPr/>
        </p:nvSpPr>
        <p:spPr>
          <a:xfrm>
            <a:off x="6086559" y="3187585"/>
            <a:ext cx="146700" cy="1455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573" name="Google Shape;1573;g278d10d81d4_2_543"/>
          <p:cNvSpPr/>
          <p:nvPr/>
        </p:nvSpPr>
        <p:spPr>
          <a:xfrm>
            <a:off x="7089779" y="4179232"/>
            <a:ext cx="146700" cy="1455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574" name="Google Shape;1574;g278d10d81d4_2_543"/>
          <p:cNvSpPr/>
          <p:nvPr/>
        </p:nvSpPr>
        <p:spPr>
          <a:xfrm>
            <a:off x="5079696" y="4179232"/>
            <a:ext cx="146700" cy="1455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575" name="Google Shape;1575;g278d10d81d4_2_543"/>
          <p:cNvSpPr/>
          <p:nvPr/>
        </p:nvSpPr>
        <p:spPr>
          <a:xfrm>
            <a:off x="6855554" y="3516791"/>
            <a:ext cx="146700" cy="1455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576" name="Google Shape;1576;g278d10d81d4_2_543"/>
          <p:cNvSpPr/>
          <p:nvPr/>
        </p:nvSpPr>
        <p:spPr>
          <a:xfrm>
            <a:off x="5334429" y="3516791"/>
            <a:ext cx="146700" cy="1455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577" name="Google Shape;1577;g278d10d81d4_2_543"/>
          <p:cNvSpPr/>
          <p:nvPr/>
        </p:nvSpPr>
        <p:spPr>
          <a:xfrm>
            <a:off x="5846726" y="2348822"/>
            <a:ext cx="622800" cy="617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578" name="Google Shape;1578;g278d10d81d4_2_543"/>
          <p:cNvSpPr/>
          <p:nvPr/>
        </p:nvSpPr>
        <p:spPr>
          <a:xfrm>
            <a:off x="4434633" y="2848471"/>
            <a:ext cx="622800" cy="617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579" name="Google Shape;1579;g278d10d81d4_2_543"/>
          <p:cNvSpPr/>
          <p:nvPr/>
        </p:nvSpPr>
        <p:spPr>
          <a:xfrm>
            <a:off x="7259098" y="2848471"/>
            <a:ext cx="622800" cy="617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580" name="Google Shape;1580;g278d10d81d4_2_543"/>
          <p:cNvSpPr/>
          <p:nvPr/>
        </p:nvSpPr>
        <p:spPr>
          <a:xfrm>
            <a:off x="4076519" y="3937412"/>
            <a:ext cx="622800" cy="617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581" name="Google Shape;1581;g278d10d81d4_2_543"/>
          <p:cNvSpPr/>
          <p:nvPr/>
        </p:nvSpPr>
        <p:spPr>
          <a:xfrm>
            <a:off x="7617214" y="3937412"/>
            <a:ext cx="622800" cy="617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582" name="Google Shape;1582;g278d10d81d4_2_543">
            <a:hlinkClick r:id="rId3"/>
          </p:cNvPr>
          <p:cNvSpPr txBox="1"/>
          <p:nvPr/>
        </p:nvSpPr>
        <p:spPr>
          <a:xfrm>
            <a:off x="4604671" y="6121283"/>
            <a:ext cx="3106800" cy="283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fr-FR" sz="1400" u="sng" cap="none" strike="noStrike">
                <a:solidFill>
                  <a:srgbClr val="70AD47"/>
                </a:solidFill>
                <a:latin typeface="Corbel"/>
                <a:ea typeface="Corbel"/>
                <a:cs typeface="Corbel"/>
                <a:sym typeface="Corbel"/>
                <a:hlinkClick r:id="rId4">
                  <a:extLst>
                    <a:ext uri="{A12FA001-AC4F-418D-AE19-62706E023703}">
                      <ahyp:hlinkClr val="tx"/>
                    </a:ext>
                  </a:extLst>
                </a:hlinkClick>
              </a:rPr>
              <a:t>CALC</a:t>
            </a:r>
            <a:r>
              <a:rPr b="1" lang="fr-FR" u="sng">
                <a:solidFill>
                  <a:srgbClr val="70AD47"/>
                </a:solidFill>
                <a:latin typeface="Corbel"/>
                <a:ea typeface="Corbel"/>
                <a:cs typeface="Corbel"/>
                <a:sym typeface="Corbel"/>
                <a:hlinkClick r:id="rId5">
                  <a:extLst>
                    <a:ext uri="{A12FA001-AC4F-418D-AE19-62706E023703}">
                      <ahyp:hlinkClr val="tx"/>
                    </a:ext>
                  </a:extLst>
                </a:hlinkClick>
              </a:rPr>
              <a:t>O</a:t>
            </a:r>
            <a:r>
              <a:rPr b="1" i="0" lang="fr-FR" sz="1400" u="sng" cap="none" strike="noStrike">
                <a:solidFill>
                  <a:srgbClr val="70AD47"/>
                </a:solidFill>
                <a:latin typeface="Corbel"/>
                <a:ea typeface="Corbel"/>
                <a:cs typeface="Corbel"/>
                <a:sym typeface="Corbel"/>
                <a:hlinkClick r:id="rId6">
                  <a:extLst>
                    <a:ext uri="{A12FA001-AC4F-418D-AE19-62706E023703}">
                      <ahyp:hlinkClr val="tx"/>
                    </a:ext>
                  </a:extLst>
                </a:hlinkClick>
              </a:rPr>
              <a:t>LATOR</a:t>
            </a:r>
            <a:r>
              <a:rPr b="1" lang="fr-FR">
                <a:solidFill>
                  <a:srgbClr val="70AD47"/>
                </a:solidFill>
                <a:latin typeface="Corbel"/>
                <a:ea typeface="Corbel"/>
                <a:cs typeface="Corbel"/>
                <a:sym typeface="Corbel"/>
              </a:rPr>
              <a:t>E</a:t>
            </a:r>
            <a:endParaRPr b="1" i="0" sz="1400" u="none" cap="none" strike="noStrike">
              <a:solidFill>
                <a:srgbClr val="70AD47"/>
              </a:solidFill>
              <a:latin typeface="Corbel"/>
              <a:ea typeface="Corbel"/>
              <a:cs typeface="Corbel"/>
              <a:sym typeface="Corbel"/>
            </a:endParaRPr>
          </a:p>
        </p:txBody>
      </p:sp>
      <p:grpSp>
        <p:nvGrpSpPr>
          <p:cNvPr id="1583" name="Google Shape;1583;g278d10d81d4_2_543"/>
          <p:cNvGrpSpPr/>
          <p:nvPr/>
        </p:nvGrpSpPr>
        <p:grpSpPr>
          <a:xfrm>
            <a:off x="5283522" y="3399717"/>
            <a:ext cx="1749270" cy="2670229"/>
            <a:chOff x="5278897" y="3548635"/>
            <a:chExt cx="1691096" cy="2605356"/>
          </a:xfrm>
        </p:grpSpPr>
        <p:grpSp>
          <p:nvGrpSpPr>
            <p:cNvPr id="1584" name="Google Shape;1584;g278d10d81d4_2_543"/>
            <p:cNvGrpSpPr/>
            <p:nvPr/>
          </p:nvGrpSpPr>
          <p:grpSpPr>
            <a:xfrm>
              <a:off x="5278897" y="3548635"/>
              <a:ext cx="1691096" cy="2605356"/>
              <a:chOff x="3145556" y="2276871"/>
              <a:chExt cx="2025750" cy="3120934"/>
            </a:xfrm>
          </p:grpSpPr>
          <p:sp>
            <p:nvSpPr>
              <p:cNvPr id="1585" name="Google Shape;1585;g278d10d81d4_2_543"/>
              <p:cNvSpPr/>
              <p:nvPr/>
            </p:nvSpPr>
            <p:spPr>
              <a:xfrm>
                <a:off x="3145556" y="2276871"/>
                <a:ext cx="2025750" cy="2266157"/>
              </a:xfrm>
              <a:custGeom>
                <a:rect b="b" l="l" r="r" t="t"/>
                <a:pathLst>
                  <a:path extrusionOk="0" h="2266157" w="2025750">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rgbClr val="F79E0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212121"/>
                  </a:solidFill>
                  <a:latin typeface="Corbel"/>
                  <a:ea typeface="Corbel"/>
                  <a:cs typeface="Corbel"/>
                  <a:sym typeface="Corbel"/>
                </a:endParaRPr>
              </a:p>
            </p:txBody>
          </p:sp>
          <p:sp>
            <p:nvSpPr>
              <p:cNvPr id="1586" name="Google Shape;1586;g278d10d81d4_2_543"/>
              <p:cNvSpPr/>
              <p:nvPr/>
            </p:nvSpPr>
            <p:spPr>
              <a:xfrm>
                <a:off x="3770387" y="4576913"/>
                <a:ext cx="792088" cy="661813"/>
              </a:xfrm>
              <a:custGeom>
                <a:rect b="b" l="l" r="r" t="t"/>
                <a:pathLst>
                  <a:path extrusionOk="0" h="661813" w="792088">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sp>
            <p:nvSpPr>
              <p:cNvPr id="1587" name="Google Shape;1587;g278d10d81d4_2_543"/>
              <p:cNvSpPr/>
              <p:nvPr/>
            </p:nvSpPr>
            <p:spPr>
              <a:xfrm>
                <a:off x="3824430" y="5267325"/>
                <a:ext cx="668001" cy="130480"/>
              </a:xfrm>
              <a:custGeom>
                <a:rect b="b" l="l" r="r" t="t"/>
                <a:pathLst>
                  <a:path extrusionOk="0" h="130480" w="668001">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orbel"/>
                  <a:ea typeface="Corbel"/>
                  <a:cs typeface="Corbel"/>
                  <a:sym typeface="Corbel"/>
                </a:endParaRPr>
              </a:p>
            </p:txBody>
          </p:sp>
          <p:cxnSp>
            <p:nvCxnSpPr>
              <p:cNvPr id="1588" name="Google Shape;1588;g278d10d81d4_2_543"/>
              <p:cNvCxnSpPr/>
              <p:nvPr/>
            </p:nvCxnSpPr>
            <p:spPr>
              <a:xfrm>
                <a:off x="3824434" y="3831332"/>
                <a:ext cx="203100" cy="715200"/>
              </a:xfrm>
              <a:prstGeom prst="straightConnector1">
                <a:avLst/>
              </a:prstGeom>
              <a:noFill/>
              <a:ln cap="flat" cmpd="sng" w="25400">
                <a:solidFill>
                  <a:srgbClr val="FFFFFF"/>
                </a:solidFill>
                <a:prstDash val="solid"/>
                <a:miter lim="800000"/>
                <a:headEnd len="sm" w="sm" type="none"/>
                <a:tailEnd len="sm" w="sm" type="none"/>
              </a:ln>
            </p:spPr>
          </p:cxnSp>
          <p:cxnSp>
            <p:nvCxnSpPr>
              <p:cNvPr id="1589" name="Google Shape;1589;g278d10d81d4_2_543"/>
              <p:cNvCxnSpPr/>
              <p:nvPr/>
            </p:nvCxnSpPr>
            <p:spPr>
              <a:xfrm flipH="1">
                <a:off x="4284118" y="3831332"/>
                <a:ext cx="191400" cy="721200"/>
              </a:xfrm>
              <a:prstGeom prst="straightConnector1">
                <a:avLst/>
              </a:prstGeom>
              <a:noFill/>
              <a:ln cap="flat" cmpd="sng" w="25400">
                <a:solidFill>
                  <a:srgbClr val="FFFFFF"/>
                </a:solidFill>
                <a:prstDash val="solid"/>
                <a:miter lim="800000"/>
                <a:headEnd len="sm" w="sm" type="none"/>
                <a:tailEnd len="sm" w="sm" type="none"/>
              </a:ln>
            </p:spPr>
          </p:cxnSp>
        </p:grpSp>
        <p:sp>
          <p:nvSpPr>
            <p:cNvPr id="1590" name="Google Shape;1590;g278d10d81d4_2_543"/>
            <p:cNvSpPr/>
            <p:nvPr/>
          </p:nvSpPr>
          <p:spPr>
            <a:xfrm>
              <a:off x="5589308" y="3851462"/>
              <a:ext cx="1069200" cy="1069200"/>
            </a:xfrm>
            <a:custGeom>
              <a:rect b="b" l="l" r="r" t="t"/>
              <a:pathLst>
                <a:path extrusionOk="0" h="3240000" w="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sp>
        <p:nvSpPr>
          <p:cNvPr id="1591" name="Google Shape;1591;g278d10d81d4_2_543">
            <a:hlinkClick r:id="rId7"/>
          </p:cNvPr>
          <p:cNvSpPr txBox="1"/>
          <p:nvPr/>
        </p:nvSpPr>
        <p:spPr>
          <a:xfrm>
            <a:off x="5283320" y="3210422"/>
            <a:ext cx="180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92" name="Google Shape;1592;g278d10d81d4_2_543"/>
          <p:cNvSpPr/>
          <p:nvPr/>
        </p:nvSpPr>
        <p:spPr>
          <a:xfrm>
            <a:off x="4240640" y="4097680"/>
            <a:ext cx="294558" cy="290978"/>
          </a:xfrm>
          <a:custGeom>
            <a:rect b="b" l="l" r="r" t="t"/>
            <a:pathLst>
              <a:path extrusionOk="0" h="186" w="186">
                <a:moveTo>
                  <a:pt x="17" y="59"/>
                </a:moveTo>
                <a:cubicBezTo>
                  <a:pt x="59" y="59"/>
                  <a:pt x="59" y="59"/>
                  <a:pt x="59" y="59"/>
                </a:cubicBezTo>
                <a:cubicBezTo>
                  <a:pt x="59" y="17"/>
                  <a:pt x="59" y="17"/>
                  <a:pt x="59" y="17"/>
                </a:cubicBezTo>
                <a:cubicBezTo>
                  <a:pt x="17" y="17"/>
                  <a:pt x="17" y="17"/>
                  <a:pt x="17" y="17"/>
                </a:cubicBezTo>
                <a:lnTo>
                  <a:pt x="17" y="59"/>
                </a:lnTo>
                <a:close/>
                <a:moveTo>
                  <a:pt x="26" y="26"/>
                </a:moveTo>
                <a:cubicBezTo>
                  <a:pt x="51" y="26"/>
                  <a:pt x="51" y="26"/>
                  <a:pt x="51" y="26"/>
                </a:cubicBezTo>
                <a:cubicBezTo>
                  <a:pt x="51" y="51"/>
                  <a:pt x="51" y="51"/>
                  <a:pt x="51" y="51"/>
                </a:cubicBezTo>
                <a:cubicBezTo>
                  <a:pt x="26" y="51"/>
                  <a:pt x="26" y="51"/>
                  <a:pt x="26" y="51"/>
                </a:cubicBezTo>
                <a:lnTo>
                  <a:pt x="26" y="26"/>
                </a:lnTo>
                <a:close/>
                <a:moveTo>
                  <a:pt x="17" y="114"/>
                </a:moveTo>
                <a:cubicBezTo>
                  <a:pt x="59" y="114"/>
                  <a:pt x="59" y="114"/>
                  <a:pt x="59" y="114"/>
                </a:cubicBezTo>
                <a:cubicBezTo>
                  <a:pt x="59" y="72"/>
                  <a:pt x="59" y="72"/>
                  <a:pt x="59" y="72"/>
                </a:cubicBezTo>
                <a:cubicBezTo>
                  <a:pt x="17" y="72"/>
                  <a:pt x="17" y="72"/>
                  <a:pt x="17" y="72"/>
                </a:cubicBezTo>
                <a:lnTo>
                  <a:pt x="17" y="114"/>
                </a:lnTo>
                <a:close/>
                <a:moveTo>
                  <a:pt x="26" y="81"/>
                </a:moveTo>
                <a:cubicBezTo>
                  <a:pt x="51" y="81"/>
                  <a:pt x="51" y="81"/>
                  <a:pt x="51" y="81"/>
                </a:cubicBezTo>
                <a:cubicBezTo>
                  <a:pt x="51" y="106"/>
                  <a:pt x="51" y="106"/>
                  <a:pt x="51" y="106"/>
                </a:cubicBezTo>
                <a:cubicBezTo>
                  <a:pt x="26" y="106"/>
                  <a:pt x="26" y="106"/>
                  <a:pt x="26" y="106"/>
                </a:cubicBezTo>
                <a:lnTo>
                  <a:pt x="26" y="81"/>
                </a:lnTo>
                <a:close/>
                <a:moveTo>
                  <a:pt x="169" y="0"/>
                </a:moveTo>
                <a:cubicBezTo>
                  <a:pt x="17" y="0"/>
                  <a:pt x="17" y="0"/>
                  <a:pt x="17" y="0"/>
                </a:cubicBezTo>
                <a:cubicBezTo>
                  <a:pt x="8" y="0"/>
                  <a:pt x="0" y="8"/>
                  <a:pt x="0" y="17"/>
                </a:cubicBezTo>
                <a:cubicBezTo>
                  <a:pt x="0" y="169"/>
                  <a:pt x="0" y="169"/>
                  <a:pt x="0" y="169"/>
                </a:cubicBezTo>
                <a:cubicBezTo>
                  <a:pt x="0" y="178"/>
                  <a:pt x="8" y="186"/>
                  <a:pt x="17" y="186"/>
                </a:cubicBezTo>
                <a:cubicBezTo>
                  <a:pt x="169" y="186"/>
                  <a:pt x="169" y="186"/>
                  <a:pt x="169" y="186"/>
                </a:cubicBezTo>
                <a:cubicBezTo>
                  <a:pt x="178" y="186"/>
                  <a:pt x="186" y="178"/>
                  <a:pt x="186" y="169"/>
                </a:cubicBezTo>
                <a:cubicBezTo>
                  <a:pt x="186" y="17"/>
                  <a:pt x="186" y="17"/>
                  <a:pt x="186" y="17"/>
                </a:cubicBezTo>
                <a:cubicBezTo>
                  <a:pt x="186" y="8"/>
                  <a:pt x="178" y="0"/>
                  <a:pt x="169" y="0"/>
                </a:cubicBezTo>
                <a:close/>
                <a:moveTo>
                  <a:pt x="178" y="169"/>
                </a:moveTo>
                <a:cubicBezTo>
                  <a:pt x="178" y="174"/>
                  <a:pt x="174" y="178"/>
                  <a:pt x="169" y="178"/>
                </a:cubicBezTo>
                <a:cubicBezTo>
                  <a:pt x="17" y="178"/>
                  <a:pt x="17" y="178"/>
                  <a:pt x="17" y="178"/>
                </a:cubicBezTo>
                <a:cubicBezTo>
                  <a:pt x="13" y="178"/>
                  <a:pt x="9" y="174"/>
                  <a:pt x="9" y="169"/>
                </a:cubicBezTo>
                <a:cubicBezTo>
                  <a:pt x="9" y="17"/>
                  <a:pt x="9" y="17"/>
                  <a:pt x="9" y="17"/>
                </a:cubicBezTo>
                <a:cubicBezTo>
                  <a:pt x="9" y="13"/>
                  <a:pt x="13" y="9"/>
                  <a:pt x="17" y="9"/>
                </a:cubicBezTo>
                <a:cubicBezTo>
                  <a:pt x="169" y="9"/>
                  <a:pt x="169" y="9"/>
                  <a:pt x="169" y="9"/>
                </a:cubicBezTo>
                <a:cubicBezTo>
                  <a:pt x="174" y="9"/>
                  <a:pt x="178" y="13"/>
                  <a:pt x="178" y="17"/>
                </a:cubicBezTo>
                <a:lnTo>
                  <a:pt x="178" y="169"/>
                </a:lnTo>
                <a:close/>
                <a:moveTo>
                  <a:pt x="17" y="169"/>
                </a:moveTo>
                <a:cubicBezTo>
                  <a:pt x="59" y="169"/>
                  <a:pt x="59" y="169"/>
                  <a:pt x="59" y="169"/>
                </a:cubicBezTo>
                <a:cubicBezTo>
                  <a:pt x="59" y="127"/>
                  <a:pt x="59" y="127"/>
                  <a:pt x="59" y="127"/>
                </a:cubicBezTo>
                <a:cubicBezTo>
                  <a:pt x="17" y="127"/>
                  <a:pt x="17" y="127"/>
                  <a:pt x="17" y="127"/>
                </a:cubicBezTo>
                <a:lnTo>
                  <a:pt x="17" y="169"/>
                </a:lnTo>
                <a:close/>
                <a:moveTo>
                  <a:pt x="26" y="135"/>
                </a:moveTo>
                <a:cubicBezTo>
                  <a:pt x="51" y="135"/>
                  <a:pt x="51" y="135"/>
                  <a:pt x="51" y="135"/>
                </a:cubicBezTo>
                <a:cubicBezTo>
                  <a:pt x="51" y="161"/>
                  <a:pt x="51" y="161"/>
                  <a:pt x="51" y="161"/>
                </a:cubicBezTo>
                <a:cubicBezTo>
                  <a:pt x="26" y="161"/>
                  <a:pt x="26" y="161"/>
                  <a:pt x="26" y="161"/>
                </a:cubicBezTo>
                <a:lnTo>
                  <a:pt x="26" y="135"/>
                </a:lnTo>
                <a:close/>
                <a:moveTo>
                  <a:pt x="127" y="59"/>
                </a:moveTo>
                <a:cubicBezTo>
                  <a:pt x="169" y="59"/>
                  <a:pt x="169" y="59"/>
                  <a:pt x="169" y="59"/>
                </a:cubicBezTo>
                <a:cubicBezTo>
                  <a:pt x="169" y="17"/>
                  <a:pt x="169" y="17"/>
                  <a:pt x="169" y="17"/>
                </a:cubicBezTo>
                <a:cubicBezTo>
                  <a:pt x="127" y="17"/>
                  <a:pt x="127" y="17"/>
                  <a:pt x="127" y="17"/>
                </a:cubicBezTo>
                <a:lnTo>
                  <a:pt x="127" y="59"/>
                </a:lnTo>
                <a:close/>
                <a:moveTo>
                  <a:pt x="135" y="26"/>
                </a:moveTo>
                <a:cubicBezTo>
                  <a:pt x="161" y="26"/>
                  <a:pt x="161" y="26"/>
                  <a:pt x="161" y="26"/>
                </a:cubicBezTo>
                <a:cubicBezTo>
                  <a:pt x="161" y="51"/>
                  <a:pt x="161" y="51"/>
                  <a:pt x="161" y="51"/>
                </a:cubicBezTo>
                <a:cubicBezTo>
                  <a:pt x="135" y="51"/>
                  <a:pt x="135" y="51"/>
                  <a:pt x="135" y="51"/>
                </a:cubicBezTo>
                <a:lnTo>
                  <a:pt x="135" y="26"/>
                </a:lnTo>
                <a:close/>
                <a:moveTo>
                  <a:pt x="127" y="114"/>
                </a:moveTo>
                <a:cubicBezTo>
                  <a:pt x="169" y="114"/>
                  <a:pt x="169" y="114"/>
                  <a:pt x="169" y="114"/>
                </a:cubicBezTo>
                <a:cubicBezTo>
                  <a:pt x="169" y="72"/>
                  <a:pt x="169" y="72"/>
                  <a:pt x="169" y="72"/>
                </a:cubicBezTo>
                <a:cubicBezTo>
                  <a:pt x="127" y="72"/>
                  <a:pt x="127" y="72"/>
                  <a:pt x="127" y="72"/>
                </a:cubicBezTo>
                <a:lnTo>
                  <a:pt x="127" y="114"/>
                </a:lnTo>
                <a:close/>
                <a:moveTo>
                  <a:pt x="135" y="81"/>
                </a:moveTo>
                <a:cubicBezTo>
                  <a:pt x="161" y="81"/>
                  <a:pt x="161" y="81"/>
                  <a:pt x="161" y="81"/>
                </a:cubicBezTo>
                <a:cubicBezTo>
                  <a:pt x="161" y="106"/>
                  <a:pt x="161" y="106"/>
                  <a:pt x="161" y="106"/>
                </a:cubicBezTo>
                <a:cubicBezTo>
                  <a:pt x="135" y="106"/>
                  <a:pt x="135" y="106"/>
                  <a:pt x="135" y="106"/>
                </a:cubicBezTo>
                <a:lnTo>
                  <a:pt x="135" y="81"/>
                </a:lnTo>
                <a:close/>
                <a:moveTo>
                  <a:pt x="72" y="59"/>
                </a:moveTo>
                <a:cubicBezTo>
                  <a:pt x="114" y="59"/>
                  <a:pt x="114" y="59"/>
                  <a:pt x="114" y="59"/>
                </a:cubicBezTo>
                <a:cubicBezTo>
                  <a:pt x="114" y="17"/>
                  <a:pt x="114" y="17"/>
                  <a:pt x="114" y="17"/>
                </a:cubicBezTo>
                <a:cubicBezTo>
                  <a:pt x="72" y="17"/>
                  <a:pt x="72" y="17"/>
                  <a:pt x="72" y="17"/>
                </a:cubicBezTo>
                <a:lnTo>
                  <a:pt x="72" y="59"/>
                </a:lnTo>
                <a:close/>
                <a:moveTo>
                  <a:pt x="81" y="26"/>
                </a:moveTo>
                <a:cubicBezTo>
                  <a:pt x="106" y="26"/>
                  <a:pt x="106" y="26"/>
                  <a:pt x="106" y="26"/>
                </a:cubicBezTo>
                <a:cubicBezTo>
                  <a:pt x="106" y="51"/>
                  <a:pt x="106" y="51"/>
                  <a:pt x="106" y="51"/>
                </a:cubicBezTo>
                <a:cubicBezTo>
                  <a:pt x="81" y="51"/>
                  <a:pt x="81" y="51"/>
                  <a:pt x="81" y="51"/>
                </a:cubicBezTo>
                <a:lnTo>
                  <a:pt x="81" y="26"/>
                </a:lnTo>
                <a:close/>
                <a:moveTo>
                  <a:pt x="72" y="169"/>
                </a:moveTo>
                <a:cubicBezTo>
                  <a:pt x="114" y="169"/>
                  <a:pt x="114" y="169"/>
                  <a:pt x="114" y="169"/>
                </a:cubicBezTo>
                <a:cubicBezTo>
                  <a:pt x="114" y="127"/>
                  <a:pt x="114" y="127"/>
                  <a:pt x="114" y="127"/>
                </a:cubicBezTo>
                <a:cubicBezTo>
                  <a:pt x="72" y="127"/>
                  <a:pt x="72" y="127"/>
                  <a:pt x="72" y="127"/>
                </a:cubicBezTo>
                <a:lnTo>
                  <a:pt x="72" y="169"/>
                </a:lnTo>
                <a:close/>
                <a:moveTo>
                  <a:pt x="81" y="135"/>
                </a:moveTo>
                <a:cubicBezTo>
                  <a:pt x="106" y="135"/>
                  <a:pt x="106" y="135"/>
                  <a:pt x="106" y="135"/>
                </a:cubicBezTo>
                <a:cubicBezTo>
                  <a:pt x="106" y="161"/>
                  <a:pt x="106" y="161"/>
                  <a:pt x="106" y="161"/>
                </a:cubicBezTo>
                <a:cubicBezTo>
                  <a:pt x="81" y="161"/>
                  <a:pt x="81" y="161"/>
                  <a:pt x="81" y="161"/>
                </a:cubicBezTo>
                <a:lnTo>
                  <a:pt x="81" y="135"/>
                </a:lnTo>
                <a:close/>
                <a:moveTo>
                  <a:pt x="72" y="114"/>
                </a:moveTo>
                <a:cubicBezTo>
                  <a:pt x="114" y="114"/>
                  <a:pt x="114" y="114"/>
                  <a:pt x="114" y="114"/>
                </a:cubicBezTo>
                <a:cubicBezTo>
                  <a:pt x="114" y="72"/>
                  <a:pt x="114" y="72"/>
                  <a:pt x="114" y="72"/>
                </a:cubicBezTo>
                <a:cubicBezTo>
                  <a:pt x="72" y="72"/>
                  <a:pt x="72" y="72"/>
                  <a:pt x="72" y="72"/>
                </a:cubicBezTo>
                <a:lnTo>
                  <a:pt x="72" y="114"/>
                </a:lnTo>
                <a:close/>
                <a:moveTo>
                  <a:pt x="81" y="81"/>
                </a:moveTo>
                <a:cubicBezTo>
                  <a:pt x="106" y="81"/>
                  <a:pt x="106" y="81"/>
                  <a:pt x="106" y="81"/>
                </a:cubicBezTo>
                <a:cubicBezTo>
                  <a:pt x="106" y="106"/>
                  <a:pt x="106" y="106"/>
                  <a:pt x="106" y="106"/>
                </a:cubicBezTo>
                <a:cubicBezTo>
                  <a:pt x="81" y="106"/>
                  <a:pt x="81" y="106"/>
                  <a:pt x="81" y="106"/>
                </a:cubicBezTo>
                <a:lnTo>
                  <a:pt x="81" y="81"/>
                </a:lnTo>
                <a:close/>
                <a:moveTo>
                  <a:pt x="127" y="169"/>
                </a:moveTo>
                <a:cubicBezTo>
                  <a:pt x="169" y="169"/>
                  <a:pt x="169" y="169"/>
                  <a:pt x="169" y="169"/>
                </a:cubicBezTo>
                <a:cubicBezTo>
                  <a:pt x="169" y="127"/>
                  <a:pt x="169" y="127"/>
                  <a:pt x="169" y="127"/>
                </a:cubicBezTo>
                <a:cubicBezTo>
                  <a:pt x="127" y="127"/>
                  <a:pt x="127" y="127"/>
                  <a:pt x="127" y="127"/>
                </a:cubicBezTo>
                <a:lnTo>
                  <a:pt x="127" y="169"/>
                </a:lnTo>
                <a:close/>
                <a:moveTo>
                  <a:pt x="135" y="135"/>
                </a:moveTo>
                <a:cubicBezTo>
                  <a:pt x="161" y="135"/>
                  <a:pt x="161" y="135"/>
                  <a:pt x="161" y="135"/>
                </a:cubicBezTo>
                <a:cubicBezTo>
                  <a:pt x="161" y="161"/>
                  <a:pt x="161" y="161"/>
                  <a:pt x="161" y="161"/>
                </a:cubicBezTo>
                <a:cubicBezTo>
                  <a:pt x="135" y="161"/>
                  <a:pt x="135" y="161"/>
                  <a:pt x="135" y="161"/>
                </a:cubicBezTo>
                <a:lnTo>
                  <a:pt x="135" y="135"/>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593" name="Google Shape;1593;g278d10d81d4_2_543"/>
          <p:cNvSpPr/>
          <p:nvPr/>
        </p:nvSpPr>
        <p:spPr>
          <a:xfrm>
            <a:off x="4588929" y="3011555"/>
            <a:ext cx="292722" cy="290882"/>
          </a:xfrm>
          <a:custGeom>
            <a:rect b="b" l="l" r="r" t="t"/>
            <a:pathLst>
              <a:path extrusionOk="0" h="186" w="185">
                <a:moveTo>
                  <a:pt x="177" y="51"/>
                </a:moveTo>
                <a:cubicBezTo>
                  <a:pt x="160" y="51"/>
                  <a:pt x="160" y="51"/>
                  <a:pt x="160" y="51"/>
                </a:cubicBezTo>
                <a:cubicBezTo>
                  <a:pt x="160" y="17"/>
                  <a:pt x="160" y="17"/>
                  <a:pt x="160" y="17"/>
                </a:cubicBezTo>
                <a:cubicBezTo>
                  <a:pt x="160" y="12"/>
                  <a:pt x="156" y="8"/>
                  <a:pt x="152" y="8"/>
                </a:cubicBezTo>
                <a:cubicBezTo>
                  <a:pt x="118" y="8"/>
                  <a:pt x="118" y="8"/>
                  <a:pt x="118" y="8"/>
                </a:cubicBezTo>
                <a:cubicBezTo>
                  <a:pt x="109" y="0"/>
                  <a:pt x="109" y="0"/>
                  <a:pt x="109" y="0"/>
                </a:cubicBezTo>
                <a:cubicBezTo>
                  <a:pt x="33" y="0"/>
                  <a:pt x="33" y="0"/>
                  <a:pt x="33" y="0"/>
                </a:cubicBezTo>
                <a:cubicBezTo>
                  <a:pt x="29" y="0"/>
                  <a:pt x="25" y="4"/>
                  <a:pt x="25" y="8"/>
                </a:cubicBezTo>
                <a:cubicBezTo>
                  <a:pt x="25" y="51"/>
                  <a:pt x="25" y="51"/>
                  <a:pt x="25" y="51"/>
                </a:cubicBezTo>
                <a:cubicBezTo>
                  <a:pt x="8" y="51"/>
                  <a:pt x="8" y="51"/>
                  <a:pt x="8" y="51"/>
                </a:cubicBezTo>
                <a:cubicBezTo>
                  <a:pt x="3" y="51"/>
                  <a:pt x="0" y="54"/>
                  <a:pt x="0" y="59"/>
                </a:cubicBezTo>
                <a:cubicBezTo>
                  <a:pt x="0" y="76"/>
                  <a:pt x="0" y="76"/>
                  <a:pt x="0" y="76"/>
                </a:cubicBezTo>
                <a:cubicBezTo>
                  <a:pt x="0" y="81"/>
                  <a:pt x="3" y="84"/>
                  <a:pt x="8" y="84"/>
                </a:cubicBezTo>
                <a:cubicBezTo>
                  <a:pt x="17" y="84"/>
                  <a:pt x="17" y="84"/>
                  <a:pt x="17" y="84"/>
                </a:cubicBezTo>
                <a:cubicBezTo>
                  <a:pt x="17" y="177"/>
                  <a:pt x="17" y="177"/>
                  <a:pt x="17" y="177"/>
                </a:cubicBezTo>
                <a:cubicBezTo>
                  <a:pt x="17" y="182"/>
                  <a:pt x="20" y="186"/>
                  <a:pt x="25" y="186"/>
                </a:cubicBezTo>
                <a:cubicBezTo>
                  <a:pt x="160" y="186"/>
                  <a:pt x="160" y="186"/>
                  <a:pt x="160" y="186"/>
                </a:cubicBezTo>
                <a:cubicBezTo>
                  <a:pt x="165" y="186"/>
                  <a:pt x="168" y="182"/>
                  <a:pt x="168" y="177"/>
                </a:cubicBezTo>
                <a:cubicBezTo>
                  <a:pt x="168" y="84"/>
                  <a:pt x="168" y="84"/>
                  <a:pt x="168" y="84"/>
                </a:cubicBezTo>
                <a:cubicBezTo>
                  <a:pt x="177" y="84"/>
                  <a:pt x="177" y="84"/>
                  <a:pt x="177" y="84"/>
                </a:cubicBezTo>
                <a:cubicBezTo>
                  <a:pt x="182" y="84"/>
                  <a:pt x="185" y="81"/>
                  <a:pt x="185" y="76"/>
                </a:cubicBezTo>
                <a:cubicBezTo>
                  <a:pt x="185" y="59"/>
                  <a:pt x="185" y="59"/>
                  <a:pt x="185" y="59"/>
                </a:cubicBezTo>
                <a:cubicBezTo>
                  <a:pt x="185" y="54"/>
                  <a:pt x="182" y="51"/>
                  <a:pt x="177" y="51"/>
                </a:cubicBezTo>
                <a:close/>
                <a:moveTo>
                  <a:pt x="152" y="17"/>
                </a:moveTo>
                <a:cubicBezTo>
                  <a:pt x="152" y="51"/>
                  <a:pt x="152" y="51"/>
                  <a:pt x="152" y="51"/>
                </a:cubicBezTo>
                <a:cubicBezTo>
                  <a:pt x="135" y="51"/>
                  <a:pt x="135" y="51"/>
                  <a:pt x="135" y="51"/>
                </a:cubicBezTo>
                <a:cubicBezTo>
                  <a:pt x="135" y="25"/>
                  <a:pt x="135" y="25"/>
                  <a:pt x="135" y="25"/>
                </a:cubicBezTo>
                <a:cubicBezTo>
                  <a:pt x="126" y="17"/>
                  <a:pt x="126" y="17"/>
                  <a:pt x="126" y="17"/>
                </a:cubicBezTo>
                <a:lnTo>
                  <a:pt x="152" y="17"/>
                </a:lnTo>
                <a:close/>
                <a:moveTo>
                  <a:pt x="109" y="13"/>
                </a:moveTo>
                <a:cubicBezTo>
                  <a:pt x="122" y="25"/>
                  <a:pt x="122" y="25"/>
                  <a:pt x="122" y="25"/>
                </a:cubicBezTo>
                <a:cubicBezTo>
                  <a:pt x="109" y="25"/>
                  <a:pt x="109" y="25"/>
                  <a:pt x="109" y="25"/>
                </a:cubicBezTo>
                <a:lnTo>
                  <a:pt x="109" y="13"/>
                </a:lnTo>
                <a:close/>
                <a:moveTo>
                  <a:pt x="33" y="8"/>
                </a:moveTo>
                <a:cubicBezTo>
                  <a:pt x="101" y="8"/>
                  <a:pt x="101" y="8"/>
                  <a:pt x="101" y="8"/>
                </a:cubicBezTo>
                <a:cubicBezTo>
                  <a:pt x="101" y="30"/>
                  <a:pt x="101" y="30"/>
                  <a:pt x="101" y="30"/>
                </a:cubicBezTo>
                <a:cubicBezTo>
                  <a:pt x="101" y="32"/>
                  <a:pt x="103" y="34"/>
                  <a:pt x="105" y="34"/>
                </a:cubicBezTo>
                <a:cubicBezTo>
                  <a:pt x="126" y="34"/>
                  <a:pt x="126" y="34"/>
                  <a:pt x="126" y="34"/>
                </a:cubicBezTo>
                <a:cubicBezTo>
                  <a:pt x="126" y="51"/>
                  <a:pt x="126" y="51"/>
                  <a:pt x="126" y="51"/>
                </a:cubicBezTo>
                <a:cubicBezTo>
                  <a:pt x="33" y="51"/>
                  <a:pt x="33" y="51"/>
                  <a:pt x="33" y="51"/>
                </a:cubicBezTo>
                <a:lnTo>
                  <a:pt x="33" y="8"/>
                </a:lnTo>
                <a:close/>
                <a:moveTo>
                  <a:pt x="160" y="177"/>
                </a:moveTo>
                <a:cubicBezTo>
                  <a:pt x="25" y="177"/>
                  <a:pt x="25" y="177"/>
                  <a:pt x="25" y="177"/>
                </a:cubicBezTo>
                <a:cubicBezTo>
                  <a:pt x="25" y="84"/>
                  <a:pt x="25" y="84"/>
                  <a:pt x="25" y="84"/>
                </a:cubicBezTo>
                <a:cubicBezTo>
                  <a:pt x="160" y="84"/>
                  <a:pt x="160" y="84"/>
                  <a:pt x="160" y="84"/>
                </a:cubicBezTo>
                <a:lnTo>
                  <a:pt x="160" y="177"/>
                </a:lnTo>
                <a:close/>
                <a:moveTo>
                  <a:pt x="177" y="76"/>
                </a:moveTo>
                <a:cubicBezTo>
                  <a:pt x="8" y="76"/>
                  <a:pt x="8" y="76"/>
                  <a:pt x="8" y="76"/>
                </a:cubicBezTo>
                <a:cubicBezTo>
                  <a:pt x="8" y="59"/>
                  <a:pt x="8" y="59"/>
                  <a:pt x="8" y="59"/>
                </a:cubicBezTo>
                <a:cubicBezTo>
                  <a:pt x="177" y="59"/>
                  <a:pt x="177" y="59"/>
                  <a:pt x="177" y="59"/>
                </a:cubicBezTo>
                <a:lnTo>
                  <a:pt x="177" y="76"/>
                </a:lnTo>
                <a:close/>
                <a:moveTo>
                  <a:pt x="67" y="127"/>
                </a:moveTo>
                <a:cubicBezTo>
                  <a:pt x="118" y="127"/>
                  <a:pt x="118" y="127"/>
                  <a:pt x="118" y="127"/>
                </a:cubicBezTo>
                <a:cubicBezTo>
                  <a:pt x="122" y="127"/>
                  <a:pt x="126" y="123"/>
                  <a:pt x="126" y="118"/>
                </a:cubicBezTo>
                <a:cubicBezTo>
                  <a:pt x="126" y="110"/>
                  <a:pt x="126" y="110"/>
                  <a:pt x="126" y="110"/>
                </a:cubicBezTo>
                <a:cubicBezTo>
                  <a:pt x="126" y="105"/>
                  <a:pt x="122" y="101"/>
                  <a:pt x="118" y="101"/>
                </a:cubicBezTo>
                <a:cubicBezTo>
                  <a:pt x="67" y="101"/>
                  <a:pt x="67" y="101"/>
                  <a:pt x="67" y="101"/>
                </a:cubicBezTo>
                <a:cubicBezTo>
                  <a:pt x="63" y="101"/>
                  <a:pt x="59" y="105"/>
                  <a:pt x="59" y="110"/>
                </a:cubicBezTo>
                <a:cubicBezTo>
                  <a:pt x="59" y="118"/>
                  <a:pt x="59" y="118"/>
                  <a:pt x="59" y="118"/>
                </a:cubicBezTo>
                <a:cubicBezTo>
                  <a:pt x="59" y="123"/>
                  <a:pt x="63" y="127"/>
                  <a:pt x="67" y="127"/>
                </a:cubicBezTo>
                <a:close/>
                <a:moveTo>
                  <a:pt x="67" y="110"/>
                </a:moveTo>
                <a:cubicBezTo>
                  <a:pt x="118" y="110"/>
                  <a:pt x="118" y="110"/>
                  <a:pt x="118" y="110"/>
                </a:cubicBezTo>
                <a:cubicBezTo>
                  <a:pt x="118" y="118"/>
                  <a:pt x="118" y="118"/>
                  <a:pt x="118" y="118"/>
                </a:cubicBezTo>
                <a:cubicBezTo>
                  <a:pt x="67" y="118"/>
                  <a:pt x="67" y="118"/>
                  <a:pt x="67" y="118"/>
                </a:cubicBezTo>
                <a:lnTo>
                  <a:pt x="67" y="110"/>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594" name="Google Shape;1594;g278d10d81d4_2_543"/>
          <p:cNvSpPr/>
          <p:nvPr/>
        </p:nvSpPr>
        <p:spPr>
          <a:xfrm>
            <a:off x="6018889" y="2511489"/>
            <a:ext cx="292722" cy="291742"/>
          </a:xfrm>
          <a:custGeom>
            <a:rect b="b" l="l" r="r" t="t"/>
            <a:pathLst>
              <a:path extrusionOk="0" h="186" w="185">
                <a:moveTo>
                  <a:pt x="42" y="76"/>
                </a:moveTo>
                <a:cubicBezTo>
                  <a:pt x="37" y="89"/>
                  <a:pt x="37" y="89"/>
                  <a:pt x="37" y="89"/>
                </a:cubicBezTo>
                <a:cubicBezTo>
                  <a:pt x="25" y="89"/>
                  <a:pt x="25" y="89"/>
                  <a:pt x="25" y="89"/>
                </a:cubicBezTo>
                <a:cubicBezTo>
                  <a:pt x="35" y="96"/>
                  <a:pt x="35" y="96"/>
                  <a:pt x="35" y="96"/>
                </a:cubicBezTo>
                <a:cubicBezTo>
                  <a:pt x="30" y="110"/>
                  <a:pt x="30" y="110"/>
                  <a:pt x="30" y="110"/>
                </a:cubicBezTo>
                <a:cubicBezTo>
                  <a:pt x="42" y="102"/>
                  <a:pt x="42" y="102"/>
                  <a:pt x="42" y="102"/>
                </a:cubicBezTo>
                <a:cubicBezTo>
                  <a:pt x="53" y="110"/>
                  <a:pt x="53" y="110"/>
                  <a:pt x="53" y="110"/>
                </a:cubicBezTo>
                <a:cubicBezTo>
                  <a:pt x="49" y="96"/>
                  <a:pt x="49" y="96"/>
                  <a:pt x="49" y="96"/>
                </a:cubicBezTo>
                <a:cubicBezTo>
                  <a:pt x="59" y="89"/>
                  <a:pt x="59" y="89"/>
                  <a:pt x="59" y="89"/>
                </a:cubicBezTo>
                <a:cubicBezTo>
                  <a:pt x="47" y="89"/>
                  <a:pt x="47" y="89"/>
                  <a:pt x="47" y="89"/>
                </a:cubicBezTo>
                <a:lnTo>
                  <a:pt x="42" y="76"/>
                </a:lnTo>
                <a:close/>
                <a:moveTo>
                  <a:pt x="42" y="26"/>
                </a:moveTo>
                <a:cubicBezTo>
                  <a:pt x="37" y="38"/>
                  <a:pt x="37" y="38"/>
                  <a:pt x="37" y="38"/>
                </a:cubicBezTo>
                <a:cubicBezTo>
                  <a:pt x="25" y="38"/>
                  <a:pt x="25" y="38"/>
                  <a:pt x="25" y="38"/>
                </a:cubicBezTo>
                <a:cubicBezTo>
                  <a:pt x="35" y="46"/>
                  <a:pt x="35" y="46"/>
                  <a:pt x="35" y="46"/>
                </a:cubicBezTo>
                <a:cubicBezTo>
                  <a:pt x="30" y="59"/>
                  <a:pt x="30" y="59"/>
                  <a:pt x="30" y="59"/>
                </a:cubicBezTo>
                <a:cubicBezTo>
                  <a:pt x="42" y="51"/>
                  <a:pt x="42" y="51"/>
                  <a:pt x="42" y="51"/>
                </a:cubicBezTo>
                <a:cubicBezTo>
                  <a:pt x="53" y="59"/>
                  <a:pt x="53" y="59"/>
                  <a:pt x="53" y="59"/>
                </a:cubicBezTo>
                <a:cubicBezTo>
                  <a:pt x="49" y="46"/>
                  <a:pt x="49" y="46"/>
                  <a:pt x="49" y="46"/>
                </a:cubicBezTo>
                <a:cubicBezTo>
                  <a:pt x="59" y="38"/>
                  <a:pt x="59" y="38"/>
                  <a:pt x="59" y="38"/>
                </a:cubicBezTo>
                <a:cubicBezTo>
                  <a:pt x="47" y="38"/>
                  <a:pt x="47" y="38"/>
                  <a:pt x="47" y="38"/>
                </a:cubicBezTo>
                <a:lnTo>
                  <a:pt x="42" y="26"/>
                </a:lnTo>
                <a:close/>
                <a:moveTo>
                  <a:pt x="47" y="139"/>
                </a:moveTo>
                <a:cubicBezTo>
                  <a:pt x="42" y="127"/>
                  <a:pt x="42" y="127"/>
                  <a:pt x="42" y="127"/>
                </a:cubicBezTo>
                <a:cubicBezTo>
                  <a:pt x="37" y="139"/>
                  <a:pt x="37" y="139"/>
                  <a:pt x="37" y="139"/>
                </a:cubicBezTo>
                <a:cubicBezTo>
                  <a:pt x="25" y="139"/>
                  <a:pt x="25" y="139"/>
                  <a:pt x="25" y="139"/>
                </a:cubicBezTo>
                <a:cubicBezTo>
                  <a:pt x="35" y="147"/>
                  <a:pt x="35" y="147"/>
                  <a:pt x="35" y="147"/>
                </a:cubicBezTo>
                <a:cubicBezTo>
                  <a:pt x="30" y="161"/>
                  <a:pt x="30" y="161"/>
                  <a:pt x="30" y="161"/>
                </a:cubicBezTo>
                <a:cubicBezTo>
                  <a:pt x="42" y="152"/>
                  <a:pt x="42" y="152"/>
                  <a:pt x="42" y="152"/>
                </a:cubicBezTo>
                <a:cubicBezTo>
                  <a:pt x="53" y="161"/>
                  <a:pt x="53" y="161"/>
                  <a:pt x="53" y="161"/>
                </a:cubicBezTo>
                <a:cubicBezTo>
                  <a:pt x="49" y="147"/>
                  <a:pt x="49" y="147"/>
                  <a:pt x="49" y="147"/>
                </a:cubicBezTo>
                <a:cubicBezTo>
                  <a:pt x="59" y="139"/>
                  <a:pt x="59" y="139"/>
                  <a:pt x="59" y="139"/>
                </a:cubicBezTo>
                <a:lnTo>
                  <a:pt x="47" y="139"/>
                </a:lnTo>
                <a:close/>
                <a:moveTo>
                  <a:pt x="169" y="0"/>
                </a:moveTo>
                <a:cubicBezTo>
                  <a:pt x="17" y="0"/>
                  <a:pt x="17" y="0"/>
                  <a:pt x="17" y="0"/>
                </a:cubicBezTo>
                <a:cubicBezTo>
                  <a:pt x="7" y="0"/>
                  <a:pt x="0" y="8"/>
                  <a:pt x="0" y="17"/>
                </a:cubicBezTo>
                <a:cubicBezTo>
                  <a:pt x="0" y="169"/>
                  <a:pt x="0" y="169"/>
                  <a:pt x="0" y="169"/>
                </a:cubicBezTo>
                <a:cubicBezTo>
                  <a:pt x="0" y="178"/>
                  <a:pt x="7" y="186"/>
                  <a:pt x="17" y="186"/>
                </a:cubicBezTo>
                <a:cubicBezTo>
                  <a:pt x="169" y="186"/>
                  <a:pt x="169" y="186"/>
                  <a:pt x="169" y="186"/>
                </a:cubicBezTo>
                <a:cubicBezTo>
                  <a:pt x="178" y="186"/>
                  <a:pt x="185" y="178"/>
                  <a:pt x="185" y="169"/>
                </a:cubicBezTo>
                <a:cubicBezTo>
                  <a:pt x="185" y="17"/>
                  <a:pt x="185" y="17"/>
                  <a:pt x="185" y="17"/>
                </a:cubicBezTo>
                <a:cubicBezTo>
                  <a:pt x="185" y="8"/>
                  <a:pt x="178" y="0"/>
                  <a:pt x="169" y="0"/>
                </a:cubicBezTo>
                <a:close/>
                <a:moveTo>
                  <a:pt x="177" y="169"/>
                </a:moveTo>
                <a:cubicBezTo>
                  <a:pt x="177" y="174"/>
                  <a:pt x="173" y="178"/>
                  <a:pt x="169" y="178"/>
                </a:cubicBezTo>
                <a:cubicBezTo>
                  <a:pt x="17" y="178"/>
                  <a:pt x="17" y="178"/>
                  <a:pt x="17" y="178"/>
                </a:cubicBezTo>
                <a:cubicBezTo>
                  <a:pt x="12" y="178"/>
                  <a:pt x="8" y="174"/>
                  <a:pt x="8" y="169"/>
                </a:cubicBezTo>
                <a:cubicBezTo>
                  <a:pt x="8" y="17"/>
                  <a:pt x="8" y="17"/>
                  <a:pt x="8" y="17"/>
                </a:cubicBezTo>
                <a:cubicBezTo>
                  <a:pt x="8" y="13"/>
                  <a:pt x="12" y="9"/>
                  <a:pt x="17" y="9"/>
                </a:cubicBezTo>
                <a:cubicBezTo>
                  <a:pt x="169" y="9"/>
                  <a:pt x="169" y="9"/>
                  <a:pt x="169" y="9"/>
                </a:cubicBezTo>
                <a:cubicBezTo>
                  <a:pt x="173" y="9"/>
                  <a:pt x="177" y="13"/>
                  <a:pt x="177" y="17"/>
                </a:cubicBezTo>
                <a:lnTo>
                  <a:pt x="177" y="169"/>
                </a:lnTo>
                <a:close/>
                <a:moveTo>
                  <a:pt x="156" y="38"/>
                </a:moveTo>
                <a:cubicBezTo>
                  <a:pt x="80" y="38"/>
                  <a:pt x="80" y="38"/>
                  <a:pt x="80" y="38"/>
                </a:cubicBezTo>
                <a:cubicBezTo>
                  <a:pt x="78" y="38"/>
                  <a:pt x="76" y="40"/>
                  <a:pt x="76" y="43"/>
                </a:cubicBezTo>
                <a:cubicBezTo>
                  <a:pt x="76" y="45"/>
                  <a:pt x="78" y="47"/>
                  <a:pt x="80" y="47"/>
                </a:cubicBezTo>
                <a:cubicBezTo>
                  <a:pt x="156" y="47"/>
                  <a:pt x="156" y="47"/>
                  <a:pt x="156" y="47"/>
                </a:cubicBezTo>
                <a:cubicBezTo>
                  <a:pt x="158" y="47"/>
                  <a:pt x="160" y="45"/>
                  <a:pt x="160" y="43"/>
                </a:cubicBezTo>
                <a:cubicBezTo>
                  <a:pt x="160" y="40"/>
                  <a:pt x="158" y="38"/>
                  <a:pt x="156" y="38"/>
                </a:cubicBezTo>
                <a:close/>
                <a:moveTo>
                  <a:pt x="156" y="89"/>
                </a:moveTo>
                <a:cubicBezTo>
                  <a:pt x="80" y="89"/>
                  <a:pt x="80" y="89"/>
                  <a:pt x="80" y="89"/>
                </a:cubicBezTo>
                <a:cubicBezTo>
                  <a:pt x="78" y="89"/>
                  <a:pt x="76" y="91"/>
                  <a:pt x="76" y="93"/>
                </a:cubicBezTo>
                <a:cubicBezTo>
                  <a:pt x="76" y="95"/>
                  <a:pt x="78" y="97"/>
                  <a:pt x="80" y="97"/>
                </a:cubicBezTo>
                <a:cubicBezTo>
                  <a:pt x="156" y="97"/>
                  <a:pt x="156" y="97"/>
                  <a:pt x="156" y="97"/>
                </a:cubicBezTo>
                <a:cubicBezTo>
                  <a:pt x="158" y="97"/>
                  <a:pt x="160" y="95"/>
                  <a:pt x="160" y="93"/>
                </a:cubicBezTo>
                <a:cubicBezTo>
                  <a:pt x="160" y="91"/>
                  <a:pt x="158" y="89"/>
                  <a:pt x="156" y="89"/>
                </a:cubicBezTo>
                <a:close/>
                <a:moveTo>
                  <a:pt x="156" y="140"/>
                </a:moveTo>
                <a:cubicBezTo>
                  <a:pt x="80" y="140"/>
                  <a:pt x="80" y="140"/>
                  <a:pt x="80" y="140"/>
                </a:cubicBezTo>
                <a:cubicBezTo>
                  <a:pt x="78" y="140"/>
                  <a:pt x="76" y="141"/>
                  <a:pt x="76" y="144"/>
                </a:cubicBezTo>
                <a:cubicBezTo>
                  <a:pt x="76" y="146"/>
                  <a:pt x="78" y="148"/>
                  <a:pt x="80" y="148"/>
                </a:cubicBezTo>
                <a:cubicBezTo>
                  <a:pt x="156" y="148"/>
                  <a:pt x="156" y="148"/>
                  <a:pt x="156" y="148"/>
                </a:cubicBezTo>
                <a:cubicBezTo>
                  <a:pt x="158" y="148"/>
                  <a:pt x="160" y="146"/>
                  <a:pt x="160" y="144"/>
                </a:cubicBezTo>
                <a:cubicBezTo>
                  <a:pt x="160" y="141"/>
                  <a:pt x="158" y="140"/>
                  <a:pt x="156" y="140"/>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595" name="Google Shape;1595;g278d10d81d4_2_543"/>
          <p:cNvSpPr/>
          <p:nvPr/>
        </p:nvSpPr>
        <p:spPr>
          <a:xfrm>
            <a:off x="7784557" y="4113759"/>
            <a:ext cx="292722" cy="289161"/>
          </a:xfrm>
          <a:custGeom>
            <a:rect b="b" l="l" r="r" t="t"/>
            <a:pathLst>
              <a:path extrusionOk="0" h="185" w="185">
                <a:moveTo>
                  <a:pt x="105" y="130"/>
                </a:moveTo>
                <a:cubicBezTo>
                  <a:pt x="102" y="130"/>
                  <a:pt x="100" y="130"/>
                  <a:pt x="99" y="129"/>
                </a:cubicBezTo>
                <a:cubicBezTo>
                  <a:pt x="98" y="128"/>
                  <a:pt x="98" y="127"/>
                  <a:pt x="98" y="125"/>
                </a:cubicBezTo>
                <a:cubicBezTo>
                  <a:pt x="98" y="124"/>
                  <a:pt x="98" y="122"/>
                  <a:pt x="98" y="121"/>
                </a:cubicBezTo>
                <a:cubicBezTo>
                  <a:pt x="99" y="119"/>
                  <a:pt x="99" y="117"/>
                  <a:pt x="99" y="116"/>
                </a:cubicBezTo>
                <a:cubicBezTo>
                  <a:pt x="104" y="99"/>
                  <a:pt x="104" y="99"/>
                  <a:pt x="104" y="99"/>
                </a:cubicBezTo>
                <a:cubicBezTo>
                  <a:pt x="105" y="97"/>
                  <a:pt x="105" y="95"/>
                  <a:pt x="105" y="94"/>
                </a:cubicBezTo>
                <a:cubicBezTo>
                  <a:pt x="105" y="92"/>
                  <a:pt x="106" y="90"/>
                  <a:pt x="106" y="90"/>
                </a:cubicBezTo>
                <a:cubicBezTo>
                  <a:pt x="106" y="86"/>
                  <a:pt x="104" y="83"/>
                  <a:pt x="102" y="81"/>
                </a:cubicBezTo>
                <a:cubicBezTo>
                  <a:pt x="99" y="79"/>
                  <a:pt x="95" y="77"/>
                  <a:pt x="91" y="77"/>
                </a:cubicBezTo>
                <a:cubicBezTo>
                  <a:pt x="88" y="77"/>
                  <a:pt x="85" y="78"/>
                  <a:pt x="82" y="79"/>
                </a:cubicBezTo>
                <a:cubicBezTo>
                  <a:pt x="79" y="80"/>
                  <a:pt x="76" y="81"/>
                  <a:pt x="73" y="82"/>
                </a:cubicBezTo>
                <a:cubicBezTo>
                  <a:pt x="71" y="87"/>
                  <a:pt x="71" y="87"/>
                  <a:pt x="71" y="87"/>
                </a:cubicBezTo>
                <a:cubicBezTo>
                  <a:pt x="72" y="87"/>
                  <a:pt x="73" y="87"/>
                  <a:pt x="75" y="86"/>
                </a:cubicBezTo>
                <a:cubicBezTo>
                  <a:pt x="76" y="86"/>
                  <a:pt x="77" y="86"/>
                  <a:pt x="79" y="86"/>
                </a:cubicBezTo>
                <a:cubicBezTo>
                  <a:pt x="81" y="86"/>
                  <a:pt x="83" y="86"/>
                  <a:pt x="84" y="87"/>
                </a:cubicBezTo>
                <a:cubicBezTo>
                  <a:pt x="85" y="88"/>
                  <a:pt x="86" y="89"/>
                  <a:pt x="86" y="92"/>
                </a:cubicBezTo>
                <a:cubicBezTo>
                  <a:pt x="86" y="93"/>
                  <a:pt x="85" y="94"/>
                  <a:pt x="85" y="96"/>
                </a:cubicBezTo>
                <a:cubicBezTo>
                  <a:pt x="85" y="97"/>
                  <a:pt x="84" y="99"/>
                  <a:pt x="84" y="100"/>
                </a:cubicBezTo>
                <a:cubicBezTo>
                  <a:pt x="79" y="118"/>
                  <a:pt x="79" y="118"/>
                  <a:pt x="79" y="118"/>
                </a:cubicBezTo>
                <a:cubicBezTo>
                  <a:pt x="78" y="119"/>
                  <a:pt x="78" y="121"/>
                  <a:pt x="78" y="122"/>
                </a:cubicBezTo>
                <a:cubicBezTo>
                  <a:pt x="78" y="124"/>
                  <a:pt x="78" y="125"/>
                  <a:pt x="78" y="127"/>
                </a:cubicBezTo>
                <a:cubicBezTo>
                  <a:pt x="78" y="130"/>
                  <a:pt x="79" y="133"/>
                  <a:pt x="82" y="135"/>
                </a:cubicBezTo>
                <a:cubicBezTo>
                  <a:pt x="84" y="138"/>
                  <a:pt x="88" y="139"/>
                  <a:pt x="93" y="139"/>
                </a:cubicBezTo>
                <a:cubicBezTo>
                  <a:pt x="96" y="139"/>
                  <a:pt x="99" y="138"/>
                  <a:pt x="101" y="138"/>
                </a:cubicBezTo>
                <a:cubicBezTo>
                  <a:pt x="104" y="137"/>
                  <a:pt x="107" y="136"/>
                  <a:pt x="111" y="134"/>
                </a:cubicBezTo>
                <a:cubicBezTo>
                  <a:pt x="112" y="129"/>
                  <a:pt x="112" y="129"/>
                  <a:pt x="112" y="129"/>
                </a:cubicBezTo>
                <a:cubicBezTo>
                  <a:pt x="112" y="129"/>
                  <a:pt x="110" y="129"/>
                  <a:pt x="109" y="130"/>
                </a:cubicBezTo>
                <a:cubicBezTo>
                  <a:pt x="107" y="130"/>
                  <a:pt x="106" y="130"/>
                  <a:pt x="105" y="130"/>
                </a:cubicBezTo>
                <a:close/>
                <a:moveTo>
                  <a:pt x="110" y="49"/>
                </a:moveTo>
                <a:cubicBezTo>
                  <a:pt x="108" y="47"/>
                  <a:pt x="105" y="46"/>
                  <a:pt x="102" y="46"/>
                </a:cubicBezTo>
                <a:cubicBezTo>
                  <a:pt x="98" y="46"/>
                  <a:pt x="96" y="47"/>
                  <a:pt x="93" y="49"/>
                </a:cubicBezTo>
                <a:cubicBezTo>
                  <a:pt x="91" y="51"/>
                  <a:pt x="90" y="54"/>
                  <a:pt x="90" y="57"/>
                </a:cubicBezTo>
                <a:cubicBezTo>
                  <a:pt x="90" y="60"/>
                  <a:pt x="91" y="62"/>
                  <a:pt x="93" y="64"/>
                </a:cubicBezTo>
                <a:cubicBezTo>
                  <a:pt x="96" y="67"/>
                  <a:pt x="98" y="68"/>
                  <a:pt x="102" y="68"/>
                </a:cubicBezTo>
                <a:cubicBezTo>
                  <a:pt x="105" y="68"/>
                  <a:pt x="108" y="67"/>
                  <a:pt x="110" y="64"/>
                </a:cubicBezTo>
                <a:cubicBezTo>
                  <a:pt x="112" y="62"/>
                  <a:pt x="113" y="60"/>
                  <a:pt x="113" y="57"/>
                </a:cubicBezTo>
                <a:cubicBezTo>
                  <a:pt x="113" y="54"/>
                  <a:pt x="112" y="51"/>
                  <a:pt x="110" y="49"/>
                </a:cubicBez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596" name="Google Shape;1596;g278d10d81d4_2_543"/>
          <p:cNvSpPr/>
          <p:nvPr/>
        </p:nvSpPr>
        <p:spPr>
          <a:xfrm>
            <a:off x="7426909" y="3037816"/>
            <a:ext cx="294459" cy="238385"/>
          </a:xfrm>
          <a:custGeom>
            <a:rect b="b" l="l" r="r" t="t"/>
            <a:pathLst>
              <a:path extrusionOk="0" h="152" w="186">
                <a:moveTo>
                  <a:pt x="93" y="42"/>
                </a:moveTo>
                <a:cubicBezTo>
                  <a:pt x="88" y="42"/>
                  <a:pt x="85" y="46"/>
                  <a:pt x="85" y="51"/>
                </a:cubicBezTo>
                <a:cubicBezTo>
                  <a:pt x="89" y="97"/>
                  <a:pt x="89" y="97"/>
                  <a:pt x="89" y="97"/>
                </a:cubicBezTo>
                <a:cubicBezTo>
                  <a:pt x="89" y="99"/>
                  <a:pt x="91" y="101"/>
                  <a:pt x="93" y="101"/>
                </a:cubicBezTo>
                <a:cubicBezTo>
                  <a:pt x="95" y="101"/>
                  <a:pt x="97" y="99"/>
                  <a:pt x="97" y="97"/>
                </a:cubicBezTo>
                <a:cubicBezTo>
                  <a:pt x="101" y="51"/>
                  <a:pt x="101" y="51"/>
                  <a:pt x="101" y="51"/>
                </a:cubicBezTo>
                <a:cubicBezTo>
                  <a:pt x="101" y="46"/>
                  <a:pt x="98" y="42"/>
                  <a:pt x="93" y="42"/>
                </a:cubicBezTo>
                <a:close/>
                <a:moveTo>
                  <a:pt x="93" y="110"/>
                </a:moveTo>
                <a:cubicBezTo>
                  <a:pt x="88" y="110"/>
                  <a:pt x="85" y="114"/>
                  <a:pt x="85" y="118"/>
                </a:cubicBezTo>
                <a:cubicBezTo>
                  <a:pt x="85" y="123"/>
                  <a:pt x="88" y="127"/>
                  <a:pt x="93" y="127"/>
                </a:cubicBezTo>
                <a:cubicBezTo>
                  <a:pt x="98" y="127"/>
                  <a:pt x="101" y="123"/>
                  <a:pt x="101" y="118"/>
                </a:cubicBezTo>
                <a:cubicBezTo>
                  <a:pt x="101" y="114"/>
                  <a:pt x="98" y="110"/>
                  <a:pt x="93" y="110"/>
                </a:cubicBezTo>
                <a:close/>
                <a:moveTo>
                  <a:pt x="184" y="127"/>
                </a:moveTo>
                <a:cubicBezTo>
                  <a:pt x="108" y="9"/>
                  <a:pt x="108" y="9"/>
                  <a:pt x="108" y="9"/>
                </a:cubicBezTo>
                <a:cubicBezTo>
                  <a:pt x="108" y="9"/>
                  <a:pt x="104" y="0"/>
                  <a:pt x="93" y="0"/>
                </a:cubicBezTo>
                <a:cubicBezTo>
                  <a:pt x="83" y="0"/>
                  <a:pt x="78" y="9"/>
                  <a:pt x="78" y="9"/>
                </a:cubicBezTo>
                <a:cubicBezTo>
                  <a:pt x="2" y="127"/>
                  <a:pt x="2" y="127"/>
                  <a:pt x="2" y="127"/>
                </a:cubicBezTo>
                <a:cubicBezTo>
                  <a:pt x="2" y="127"/>
                  <a:pt x="0" y="130"/>
                  <a:pt x="0" y="135"/>
                </a:cubicBezTo>
                <a:cubicBezTo>
                  <a:pt x="0" y="144"/>
                  <a:pt x="8" y="152"/>
                  <a:pt x="17" y="152"/>
                </a:cubicBezTo>
                <a:cubicBezTo>
                  <a:pt x="169" y="152"/>
                  <a:pt x="169" y="152"/>
                  <a:pt x="169" y="152"/>
                </a:cubicBezTo>
                <a:cubicBezTo>
                  <a:pt x="178" y="152"/>
                  <a:pt x="186" y="144"/>
                  <a:pt x="186" y="135"/>
                </a:cubicBezTo>
                <a:cubicBezTo>
                  <a:pt x="186" y="129"/>
                  <a:pt x="184" y="127"/>
                  <a:pt x="184" y="127"/>
                </a:cubicBezTo>
                <a:close/>
                <a:moveTo>
                  <a:pt x="169" y="144"/>
                </a:moveTo>
                <a:cubicBezTo>
                  <a:pt x="17" y="144"/>
                  <a:pt x="17" y="144"/>
                  <a:pt x="17" y="144"/>
                </a:cubicBezTo>
                <a:cubicBezTo>
                  <a:pt x="12" y="144"/>
                  <a:pt x="9" y="140"/>
                  <a:pt x="9" y="135"/>
                </a:cubicBezTo>
                <a:cubicBezTo>
                  <a:pt x="9" y="133"/>
                  <a:pt x="9" y="132"/>
                  <a:pt x="9" y="132"/>
                </a:cubicBezTo>
                <a:cubicBezTo>
                  <a:pt x="9" y="132"/>
                  <a:pt x="9" y="132"/>
                  <a:pt x="9" y="131"/>
                </a:cubicBezTo>
                <a:cubicBezTo>
                  <a:pt x="85" y="13"/>
                  <a:pt x="85" y="13"/>
                  <a:pt x="85" y="13"/>
                </a:cubicBezTo>
                <a:cubicBezTo>
                  <a:pt x="86" y="13"/>
                  <a:pt x="86" y="13"/>
                  <a:pt x="86" y="13"/>
                </a:cubicBezTo>
                <a:cubicBezTo>
                  <a:pt x="86" y="13"/>
                  <a:pt x="88" y="9"/>
                  <a:pt x="93" y="9"/>
                </a:cubicBezTo>
                <a:cubicBezTo>
                  <a:pt x="98" y="9"/>
                  <a:pt x="100" y="12"/>
                  <a:pt x="100" y="12"/>
                </a:cubicBezTo>
                <a:cubicBezTo>
                  <a:pt x="100" y="13"/>
                  <a:pt x="100" y="13"/>
                  <a:pt x="101" y="13"/>
                </a:cubicBezTo>
                <a:cubicBezTo>
                  <a:pt x="177" y="131"/>
                  <a:pt x="177" y="131"/>
                  <a:pt x="177" y="131"/>
                </a:cubicBezTo>
                <a:cubicBezTo>
                  <a:pt x="177" y="132"/>
                  <a:pt x="177" y="132"/>
                  <a:pt x="177" y="132"/>
                </a:cubicBezTo>
                <a:cubicBezTo>
                  <a:pt x="177" y="132"/>
                  <a:pt x="177" y="133"/>
                  <a:pt x="177" y="135"/>
                </a:cubicBezTo>
                <a:cubicBezTo>
                  <a:pt x="177" y="140"/>
                  <a:pt x="174" y="144"/>
                  <a:pt x="169" y="14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g278beb8f207_0_1525"/>
          <p:cNvSpPr txBox="1"/>
          <p:nvPr>
            <p:ph type="title"/>
          </p:nvPr>
        </p:nvSpPr>
        <p:spPr>
          <a:xfrm>
            <a:off x="1299975" y="1220000"/>
            <a:ext cx="10021500" cy="1810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fr-FR" sz="7000"/>
              <a:t>Emissioni di gas effetto serra</a:t>
            </a:r>
            <a:endParaRPr sz="7000"/>
          </a:p>
        </p:txBody>
      </p:sp>
      <p:sp>
        <p:nvSpPr>
          <p:cNvPr id="1131" name="Google Shape;1131;g278beb8f207_0_1525"/>
          <p:cNvSpPr txBox="1"/>
          <p:nvPr>
            <p:ph idx="1" type="subTitle"/>
          </p:nvPr>
        </p:nvSpPr>
        <p:spPr>
          <a:xfrm>
            <a:off x="3610050" y="3696950"/>
            <a:ext cx="4971900" cy="7116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chemeClr val="dk2"/>
              </a:buClr>
              <a:buSzPts val="2400"/>
              <a:buFont typeface="Corbel"/>
              <a:buAutoNum type="arabicPeriod"/>
            </a:pPr>
            <a:r>
              <a:rPr lang="fr-FR"/>
              <a:t>Principi di contabilità del carbonio</a:t>
            </a:r>
            <a:endParaRPr/>
          </a:p>
          <a:p>
            <a:pPr indent="0" lvl="0" marL="0" rtl="0" algn="l">
              <a:lnSpc>
                <a:spcPct val="100000"/>
              </a:lnSpc>
              <a:spcBef>
                <a:spcPts val="0"/>
              </a:spcBef>
              <a:spcAft>
                <a:spcPts val="0"/>
              </a:spcAft>
              <a:buNone/>
            </a:pPr>
            <a:r>
              <a:t/>
            </a:r>
            <a:endParaRPr/>
          </a:p>
          <a:p>
            <a:pPr indent="-381000" lvl="0" marL="457200" rtl="0" algn="l">
              <a:lnSpc>
                <a:spcPct val="100000"/>
              </a:lnSpc>
              <a:spcBef>
                <a:spcPts val="0"/>
              </a:spcBef>
              <a:spcAft>
                <a:spcPts val="0"/>
              </a:spcAft>
              <a:buClr>
                <a:schemeClr val="dk2"/>
              </a:buClr>
              <a:buSzPts val="2400"/>
              <a:buFont typeface="Corbel"/>
              <a:buAutoNum type="arabicPeriod"/>
            </a:pPr>
            <a:r>
              <a:rPr lang="fr-FR"/>
              <a:t>Caso di studio: l'impronta di carbonio della tua scuola</a:t>
            </a:r>
            <a:endParaRPr/>
          </a:p>
          <a:p>
            <a:pPr indent="0" lvl="0" marL="9144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p:txBody>
      </p:sp>
      <p:pic>
        <p:nvPicPr>
          <p:cNvPr id="1132" name="Google Shape;1132;g278beb8f207_0_1525"/>
          <p:cNvPicPr preferRelativeResize="0"/>
          <p:nvPr/>
        </p:nvPicPr>
        <p:blipFill rotWithShape="1">
          <a:blip r:embed="rId3">
            <a:alphaModFix/>
          </a:blip>
          <a:srcRect b="0" l="0" r="0" t="0"/>
          <a:stretch/>
        </p:blipFill>
        <p:spPr>
          <a:xfrm>
            <a:off x="9141725" y="3907200"/>
            <a:ext cx="3577950" cy="3575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pic>
        <p:nvPicPr>
          <p:cNvPr id="1601" name="Google Shape;1601;g278d10d81d4_2_588"/>
          <p:cNvPicPr preferRelativeResize="0"/>
          <p:nvPr/>
        </p:nvPicPr>
        <p:blipFill>
          <a:blip r:embed="rId3">
            <a:alphaModFix/>
          </a:blip>
          <a:stretch>
            <a:fillRect/>
          </a:stretch>
        </p:blipFill>
        <p:spPr>
          <a:xfrm>
            <a:off x="824675" y="1371100"/>
            <a:ext cx="10307101" cy="4720950"/>
          </a:xfrm>
          <a:prstGeom prst="rect">
            <a:avLst/>
          </a:prstGeom>
          <a:noFill/>
          <a:ln>
            <a:noFill/>
          </a:ln>
        </p:spPr>
      </p:pic>
      <p:sp>
        <p:nvSpPr>
          <p:cNvPr id="1602" name="Google Shape;1602;g278d10d81d4_2_588"/>
          <p:cNvSpPr txBox="1"/>
          <p:nvPr/>
        </p:nvSpPr>
        <p:spPr>
          <a:xfrm>
            <a:off x="10552800" y="4659800"/>
            <a:ext cx="12918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fr-FR">
                <a:solidFill>
                  <a:schemeClr val="accent2"/>
                </a:solidFill>
                <a:latin typeface="Corbel"/>
                <a:ea typeface="Corbel"/>
                <a:cs typeface="Corbel"/>
                <a:sym typeface="Corbel"/>
              </a:rPr>
              <a:t>Indicate your assumptions, intermediate calculations or any other useful information in this section</a:t>
            </a:r>
            <a:endParaRPr>
              <a:solidFill>
                <a:schemeClr val="accent2"/>
              </a:solidFill>
              <a:latin typeface="Corbel"/>
              <a:ea typeface="Corbel"/>
              <a:cs typeface="Corbel"/>
              <a:sym typeface="Corbel"/>
            </a:endParaRPr>
          </a:p>
        </p:txBody>
      </p:sp>
      <p:sp>
        <p:nvSpPr>
          <p:cNvPr id="1603" name="Google Shape;1603;g278d10d81d4_2_588"/>
          <p:cNvSpPr/>
          <p:nvPr/>
        </p:nvSpPr>
        <p:spPr>
          <a:xfrm rot="-2700000">
            <a:off x="769833" y="4140414"/>
            <a:ext cx="540088" cy="258377"/>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g278d10d81d4_2_588"/>
          <p:cNvSpPr txBox="1"/>
          <p:nvPr/>
        </p:nvSpPr>
        <p:spPr>
          <a:xfrm>
            <a:off x="99025" y="4551900"/>
            <a:ext cx="16089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fr-FR">
                <a:solidFill>
                  <a:schemeClr val="accent2"/>
                </a:solidFill>
                <a:latin typeface="Corbel"/>
                <a:ea typeface="Corbel"/>
                <a:cs typeface="Corbel"/>
                <a:sym typeface="Corbel"/>
              </a:rPr>
              <a:t>Read: Instructions for completing your data</a:t>
            </a:r>
            <a:endParaRPr b="0" i="0" sz="1400" u="none" cap="none" strike="noStrike">
              <a:solidFill>
                <a:schemeClr val="accent2"/>
              </a:solidFill>
              <a:latin typeface="Corbel"/>
              <a:ea typeface="Corbel"/>
              <a:cs typeface="Corbel"/>
              <a:sym typeface="Corbel"/>
            </a:endParaRPr>
          </a:p>
        </p:txBody>
      </p:sp>
      <p:sp>
        <p:nvSpPr>
          <p:cNvPr id="1605" name="Google Shape;1605;g278d10d81d4_2_588"/>
          <p:cNvSpPr/>
          <p:nvPr/>
        </p:nvSpPr>
        <p:spPr>
          <a:xfrm rot="10800000">
            <a:off x="9930596" y="5637340"/>
            <a:ext cx="540000" cy="2583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g278d10d81d4_2_588"/>
          <p:cNvSpPr/>
          <p:nvPr/>
        </p:nvSpPr>
        <p:spPr>
          <a:xfrm rot="10800000">
            <a:off x="9847796" y="3435390"/>
            <a:ext cx="540000" cy="2583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g278d10d81d4_2_588"/>
          <p:cNvSpPr txBox="1"/>
          <p:nvPr/>
        </p:nvSpPr>
        <p:spPr>
          <a:xfrm>
            <a:off x="10340625" y="3039750"/>
            <a:ext cx="12918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fr-FR">
                <a:solidFill>
                  <a:schemeClr val="accent2"/>
                </a:solidFill>
                <a:latin typeface="Corbel"/>
                <a:ea typeface="Corbel"/>
                <a:cs typeface="Corbel"/>
                <a:sym typeface="Corbel"/>
              </a:rPr>
              <a:t>Activity data that you have collected to be completed here</a:t>
            </a:r>
            <a:endParaRPr b="0" i="0" sz="1400" u="none" cap="none" strike="noStrike">
              <a:solidFill>
                <a:schemeClr val="accent2"/>
              </a:solidFill>
              <a:latin typeface="Corbel"/>
              <a:ea typeface="Corbel"/>
              <a:cs typeface="Corbel"/>
              <a:sym typeface="Corbel"/>
            </a:endParaRPr>
          </a:p>
        </p:txBody>
      </p:sp>
      <p:sp>
        <p:nvSpPr>
          <p:cNvPr id="1608" name="Google Shape;1608;g278d10d81d4_2_588"/>
          <p:cNvSpPr/>
          <p:nvPr/>
        </p:nvSpPr>
        <p:spPr>
          <a:xfrm rot="10800000">
            <a:off x="4058746" y="3147440"/>
            <a:ext cx="540000" cy="2583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g278d10d81d4_2_588"/>
          <p:cNvSpPr txBox="1"/>
          <p:nvPr/>
        </p:nvSpPr>
        <p:spPr>
          <a:xfrm>
            <a:off x="4716025" y="2594738"/>
            <a:ext cx="12918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fr-FR">
                <a:solidFill>
                  <a:schemeClr val="accent2"/>
                </a:solidFill>
                <a:latin typeface="Corbel"/>
                <a:ea typeface="Corbel"/>
                <a:cs typeface="Corbel"/>
                <a:sym typeface="Corbel"/>
              </a:rPr>
              <a:t>Emission factors and uncertainty are given for information only.</a:t>
            </a:r>
            <a:endParaRPr b="0" i="0" sz="1400" u="none" cap="none" strike="noStrike">
              <a:solidFill>
                <a:schemeClr val="accent2"/>
              </a:solidFill>
              <a:latin typeface="Corbel"/>
              <a:ea typeface="Corbel"/>
              <a:cs typeface="Corbel"/>
              <a:sym typeface="Corbel"/>
            </a:endParaRPr>
          </a:p>
        </p:txBody>
      </p:sp>
      <p:sp>
        <p:nvSpPr>
          <p:cNvPr id="1610" name="Google Shape;1610;g278d10d81d4_2_58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Calcolatore </a:t>
            </a:r>
            <a:r>
              <a:rPr lang="fr-FR"/>
              <a:t>Clicks On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5" name="Shape 1615"/>
        <p:cNvGrpSpPr/>
        <p:nvPr/>
      </p:nvGrpSpPr>
      <p:grpSpPr>
        <a:xfrm>
          <a:off x="0" y="0"/>
          <a:ext cx="0" cy="0"/>
          <a:chOff x="0" y="0"/>
          <a:chExt cx="0" cy="0"/>
        </a:xfrm>
      </p:grpSpPr>
      <p:sp>
        <p:nvSpPr>
          <p:cNvPr id="1616" name="Google Shape;1616;g278d10d81d4_3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t>E ora</a:t>
            </a:r>
            <a:r>
              <a:rPr lang="fr-FR"/>
              <a:t>?</a:t>
            </a:r>
            <a:endParaRPr/>
          </a:p>
        </p:txBody>
      </p:sp>
      <p:pic>
        <p:nvPicPr>
          <p:cNvPr id="1617" name="Google Shape;1617;g278d10d81d4_3_0"/>
          <p:cNvPicPr preferRelativeResize="0"/>
          <p:nvPr/>
        </p:nvPicPr>
        <p:blipFill>
          <a:blip r:embed="rId3">
            <a:alphaModFix/>
          </a:blip>
          <a:stretch>
            <a:fillRect/>
          </a:stretch>
        </p:blipFill>
        <p:spPr>
          <a:xfrm>
            <a:off x="318450" y="1452900"/>
            <a:ext cx="6228227" cy="2584550"/>
          </a:xfrm>
          <a:prstGeom prst="rect">
            <a:avLst/>
          </a:prstGeom>
          <a:noFill/>
          <a:ln>
            <a:noFill/>
          </a:ln>
        </p:spPr>
      </p:pic>
      <p:sp>
        <p:nvSpPr>
          <p:cNvPr id="1618" name="Google Shape;1618;g278d10d81d4_3_0"/>
          <p:cNvSpPr txBox="1"/>
          <p:nvPr/>
        </p:nvSpPr>
        <p:spPr>
          <a:xfrm>
            <a:off x="6906800" y="1922250"/>
            <a:ext cx="5285100" cy="270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fr-FR" sz="2400">
                <a:solidFill>
                  <a:schemeClr val="accent1"/>
                </a:solidFill>
                <a:latin typeface="Corbel"/>
                <a:ea typeface="Corbel"/>
                <a:cs typeface="Corbel"/>
                <a:sym typeface="Corbel"/>
              </a:rPr>
              <a:t>Analisi dell'impronta di carbonio</a:t>
            </a:r>
            <a:endParaRPr b="1" sz="2400">
              <a:solidFill>
                <a:schemeClr val="accent1"/>
              </a:solidFill>
              <a:latin typeface="Corbel"/>
              <a:ea typeface="Corbel"/>
              <a:cs typeface="Corbel"/>
              <a:sym typeface="Corbel"/>
            </a:endParaRPr>
          </a:p>
          <a:p>
            <a:pPr indent="0" lvl="0" marL="0" marR="0" rtl="0" algn="ctr">
              <a:lnSpc>
                <a:spcPct val="100000"/>
              </a:lnSpc>
              <a:spcBef>
                <a:spcPts val="0"/>
              </a:spcBef>
              <a:spcAft>
                <a:spcPts val="0"/>
              </a:spcAft>
              <a:buNone/>
            </a:pPr>
            <a:r>
              <a:t/>
            </a:r>
            <a:endParaRPr b="1" sz="2400">
              <a:solidFill>
                <a:schemeClr val="accent1"/>
              </a:solidFill>
              <a:latin typeface="Corbel"/>
              <a:ea typeface="Corbel"/>
              <a:cs typeface="Corbel"/>
              <a:sym typeface="Corbel"/>
            </a:endParaRPr>
          </a:p>
          <a:p>
            <a:pPr indent="0" lvl="0" marL="0" marR="0" rtl="0" algn="ctr">
              <a:lnSpc>
                <a:spcPct val="100000"/>
              </a:lnSpc>
              <a:spcBef>
                <a:spcPts val="0"/>
              </a:spcBef>
              <a:spcAft>
                <a:spcPts val="0"/>
              </a:spcAft>
              <a:buNone/>
            </a:pPr>
            <a:r>
              <a:rPr lang="fr-FR" sz="2300">
                <a:solidFill>
                  <a:srgbClr val="F79B08"/>
                </a:solidFill>
                <a:latin typeface="Corbel"/>
                <a:ea typeface="Corbel"/>
                <a:cs typeface="Corbel"/>
                <a:sym typeface="Corbel"/>
              </a:rPr>
              <a:t>→</a:t>
            </a:r>
            <a:r>
              <a:rPr b="1" lang="fr-FR" sz="2400">
                <a:solidFill>
                  <a:schemeClr val="dk1"/>
                </a:solidFill>
                <a:latin typeface="Corbel"/>
                <a:ea typeface="Corbel"/>
                <a:cs typeface="Corbel"/>
                <a:sym typeface="Corbel"/>
              </a:rPr>
              <a:t>  </a:t>
            </a:r>
            <a:r>
              <a:rPr lang="fr-FR" sz="2400">
                <a:solidFill>
                  <a:schemeClr val="dk1"/>
                </a:solidFill>
                <a:latin typeface="Corbel"/>
                <a:ea typeface="Corbel"/>
                <a:cs typeface="Corbel"/>
                <a:sym typeface="Corbel"/>
              </a:rPr>
              <a:t>Quali elementi generano</a:t>
            </a:r>
            <a:r>
              <a:rPr lang="fr-FR" sz="2300">
                <a:solidFill>
                  <a:srgbClr val="F79B08"/>
                </a:solidFill>
                <a:latin typeface="Corbel"/>
                <a:ea typeface="Corbel"/>
                <a:cs typeface="Corbel"/>
                <a:sym typeface="Corbel"/>
              </a:rPr>
              <a:t> le maggiori emissioni?</a:t>
            </a:r>
            <a:endParaRPr b="1" sz="2400">
              <a:solidFill>
                <a:schemeClr val="dk1"/>
              </a:solidFill>
              <a:latin typeface="Corbel"/>
              <a:ea typeface="Corbel"/>
              <a:cs typeface="Corbel"/>
              <a:sym typeface="Corbel"/>
            </a:endParaRPr>
          </a:p>
          <a:p>
            <a:pPr indent="0" lvl="0" marL="0" marR="0" rtl="0" algn="ctr">
              <a:lnSpc>
                <a:spcPct val="100000"/>
              </a:lnSpc>
              <a:spcBef>
                <a:spcPts val="0"/>
              </a:spcBef>
              <a:spcAft>
                <a:spcPts val="0"/>
              </a:spcAft>
              <a:buNone/>
            </a:pPr>
            <a:r>
              <a:rPr lang="fr-FR" sz="2300">
                <a:solidFill>
                  <a:srgbClr val="F79B08"/>
                </a:solidFill>
                <a:latin typeface="Corbel"/>
                <a:ea typeface="Corbel"/>
                <a:cs typeface="Corbel"/>
                <a:sym typeface="Corbel"/>
              </a:rPr>
              <a:t>→</a:t>
            </a:r>
            <a:r>
              <a:rPr b="1" lang="fr-FR" sz="2400">
                <a:solidFill>
                  <a:schemeClr val="dk1"/>
                </a:solidFill>
                <a:latin typeface="Corbel"/>
                <a:ea typeface="Corbel"/>
                <a:cs typeface="Corbel"/>
                <a:sym typeface="Corbel"/>
              </a:rPr>
              <a:t> </a:t>
            </a:r>
            <a:r>
              <a:rPr lang="fr-FR" sz="2400">
                <a:solidFill>
                  <a:schemeClr val="dk1"/>
                </a:solidFill>
                <a:latin typeface="Corbel"/>
                <a:ea typeface="Corbel"/>
                <a:cs typeface="Corbel"/>
                <a:sym typeface="Corbel"/>
              </a:rPr>
              <a:t>Dove dovrebbero essere intraprese azioni per ridurre l'</a:t>
            </a:r>
            <a:r>
              <a:rPr lang="fr-FR" sz="2400">
                <a:solidFill>
                  <a:schemeClr val="accent6"/>
                </a:solidFill>
                <a:latin typeface="Corbel"/>
                <a:ea typeface="Corbel"/>
                <a:cs typeface="Corbel"/>
                <a:sym typeface="Corbel"/>
              </a:rPr>
              <a:t>impronta di carbonio</a:t>
            </a:r>
            <a:r>
              <a:rPr lang="fr-FR" sz="2400">
                <a:solidFill>
                  <a:schemeClr val="dk1"/>
                </a:solidFill>
                <a:latin typeface="Corbel"/>
                <a:ea typeface="Corbel"/>
                <a:cs typeface="Corbel"/>
                <a:sym typeface="Corbel"/>
              </a:rPr>
              <a:t> della scuola?</a:t>
            </a:r>
            <a:endParaRPr sz="2400">
              <a:solidFill>
                <a:schemeClr val="dk1"/>
              </a:solidFill>
              <a:latin typeface="Corbel"/>
              <a:ea typeface="Corbel"/>
              <a:cs typeface="Corbel"/>
              <a:sym typeface="Corbel"/>
            </a:endParaRPr>
          </a:p>
          <a:p>
            <a:pPr indent="0" lvl="0" marL="0" marR="0" rtl="0" algn="just">
              <a:lnSpc>
                <a:spcPct val="100000"/>
              </a:lnSpc>
              <a:spcBef>
                <a:spcPts val="0"/>
              </a:spcBef>
              <a:spcAft>
                <a:spcPts val="0"/>
              </a:spcAft>
              <a:buNone/>
            </a:pPr>
            <a:r>
              <a:t/>
            </a:r>
            <a:endParaRPr sz="2400">
              <a:solidFill>
                <a:schemeClr val="dk1"/>
              </a:solidFill>
              <a:latin typeface="Corbel"/>
              <a:ea typeface="Corbel"/>
              <a:cs typeface="Corbel"/>
              <a:sym typeface="Corbel"/>
            </a:endParaRPr>
          </a:p>
          <a:p>
            <a:pPr indent="0" lvl="0" marL="0" marR="0" rtl="0" algn="just">
              <a:lnSpc>
                <a:spcPct val="100000"/>
              </a:lnSpc>
              <a:spcBef>
                <a:spcPts val="48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1619" name="Google Shape;1619;g278d10d81d4_3_0"/>
          <p:cNvCxnSpPr/>
          <p:nvPr/>
        </p:nvCxnSpPr>
        <p:spPr>
          <a:xfrm flipH="1" rot="10800000">
            <a:off x="334800" y="5019002"/>
            <a:ext cx="11520000" cy="600"/>
          </a:xfrm>
          <a:prstGeom prst="straightConnector1">
            <a:avLst/>
          </a:prstGeom>
          <a:noFill/>
          <a:ln cap="flat" cmpd="sng" w="19050">
            <a:solidFill>
              <a:schemeClr val="accent6"/>
            </a:solidFill>
            <a:prstDash val="solid"/>
            <a:round/>
            <a:headEnd len="med" w="med" type="none"/>
            <a:tailEnd len="med" w="med" type="none"/>
          </a:ln>
        </p:spPr>
      </p:cxnSp>
      <p:sp>
        <p:nvSpPr>
          <p:cNvPr id="1620" name="Google Shape;1620;g278d10d81d4_3_0"/>
          <p:cNvSpPr/>
          <p:nvPr/>
        </p:nvSpPr>
        <p:spPr>
          <a:xfrm>
            <a:off x="2597400" y="5337975"/>
            <a:ext cx="6997200" cy="1228800"/>
          </a:xfrm>
          <a:prstGeom prst="roundRect">
            <a:avLst>
              <a:gd fmla="val 16667" name="adj"/>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FR" sz="1800">
                <a:solidFill>
                  <a:srgbClr val="6D9EEB"/>
                </a:solidFill>
              </a:rPr>
              <a:t>Ora è il momento di passare a</a:t>
            </a:r>
            <a:endParaRPr b="1" sz="1800">
              <a:solidFill>
                <a:srgbClr val="6D9EEB"/>
              </a:solidFill>
            </a:endParaRPr>
          </a:p>
          <a:p>
            <a:pPr indent="0" lvl="0" marL="0" rtl="0" algn="ctr">
              <a:spcBef>
                <a:spcPts val="0"/>
              </a:spcBef>
              <a:spcAft>
                <a:spcPts val="0"/>
              </a:spcAft>
              <a:buNone/>
            </a:pPr>
            <a:r>
              <a:rPr b="1" lang="fr-FR" sz="1800">
                <a:solidFill>
                  <a:srgbClr val="6D9EEB"/>
                </a:solidFill>
              </a:rPr>
              <a:t>creare il tuo piano d'azione!</a:t>
            </a:r>
            <a:endParaRPr b="1" sz="1800">
              <a:solidFill>
                <a:srgbClr val="6D9EEB"/>
              </a:solidFill>
            </a:endParaRPr>
          </a:p>
        </p:txBody>
      </p:sp>
      <p:pic>
        <p:nvPicPr>
          <p:cNvPr id="1621" name="Google Shape;1621;g278d10d81d4_3_0"/>
          <p:cNvPicPr preferRelativeResize="0"/>
          <p:nvPr/>
        </p:nvPicPr>
        <p:blipFill>
          <a:blip r:embed="rId4">
            <a:alphaModFix/>
          </a:blip>
          <a:stretch>
            <a:fillRect/>
          </a:stretch>
        </p:blipFill>
        <p:spPr>
          <a:xfrm>
            <a:off x="8522850" y="5462025"/>
            <a:ext cx="980700" cy="980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sp>
        <p:nvSpPr>
          <p:cNvPr id="1626" name="Google Shape;1626;ge004ac06da_0_3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Conclusioni e valutazioni  </a:t>
            </a:r>
            <a:r>
              <a:rPr lang="fr-FR" sz="3000">
                <a:solidFill>
                  <a:srgbClr val="1A1A1A"/>
                </a:solidFill>
                <a:latin typeface="Corbel"/>
                <a:ea typeface="Corbel"/>
                <a:cs typeface="Corbel"/>
                <a:sym typeface="Corbel"/>
              </a:rPr>
              <a:t> </a:t>
            </a:r>
            <a:endParaRPr/>
          </a:p>
        </p:txBody>
      </p:sp>
      <p:sp>
        <p:nvSpPr>
          <p:cNvPr id="1627" name="Google Shape;1627;ge004ac06da_0_35"/>
          <p:cNvSpPr txBox="1"/>
          <p:nvPr>
            <p:ph idx="4294967295" type="body"/>
          </p:nvPr>
        </p:nvSpPr>
        <p:spPr>
          <a:xfrm>
            <a:off x="555597" y="1773000"/>
            <a:ext cx="5009700" cy="58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lang="fr-FR">
                <a:solidFill>
                  <a:srgbClr val="1A1A1A"/>
                </a:solidFill>
                <a:latin typeface="Corbel"/>
                <a:ea typeface="Corbel"/>
                <a:cs typeface="Corbel"/>
                <a:sym typeface="Corbel"/>
              </a:rPr>
              <a:t>Cosa abbiamo imparato?</a:t>
            </a:r>
            <a:endParaRPr/>
          </a:p>
        </p:txBody>
      </p:sp>
      <p:sp>
        <p:nvSpPr>
          <p:cNvPr id="1628" name="Google Shape;1628;ge004ac06da_0_35"/>
          <p:cNvSpPr txBox="1"/>
          <p:nvPr>
            <p:ph idx="4294967295" type="body"/>
          </p:nvPr>
        </p:nvSpPr>
        <p:spPr>
          <a:xfrm>
            <a:off x="7199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2"/>
                </a:solidFill>
                <a:latin typeface="Corbel"/>
                <a:ea typeface="Corbel"/>
                <a:cs typeface="Corbel"/>
                <a:sym typeface="Corbel"/>
              </a:rPr>
              <a:t>DIFFICILE</a:t>
            </a:r>
            <a:endParaRPr/>
          </a:p>
        </p:txBody>
      </p:sp>
      <p:sp>
        <p:nvSpPr>
          <p:cNvPr id="1629" name="Google Shape;1629;ge004ac06da_0_35"/>
          <p:cNvSpPr txBox="1"/>
          <p:nvPr>
            <p:ph idx="4294967295" type="body"/>
          </p:nvPr>
        </p:nvSpPr>
        <p:spPr>
          <a:xfrm>
            <a:off x="44666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1"/>
                </a:solidFill>
                <a:latin typeface="Corbel"/>
                <a:ea typeface="Corbel"/>
                <a:cs typeface="Corbel"/>
                <a:sym typeface="Corbel"/>
              </a:rPr>
              <a:t>DIVERSO</a:t>
            </a:r>
            <a:endParaRPr/>
          </a:p>
        </p:txBody>
      </p:sp>
      <p:sp>
        <p:nvSpPr>
          <p:cNvPr id="1630" name="Google Shape;1630;ge004ac06da_0_35"/>
          <p:cNvSpPr txBox="1"/>
          <p:nvPr>
            <p:ph idx="4294967295" type="body"/>
          </p:nvPr>
        </p:nvSpPr>
        <p:spPr>
          <a:xfrm>
            <a:off x="82133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6"/>
                </a:solidFill>
                <a:latin typeface="Corbel"/>
                <a:ea typeface="Corbel"/>
                <a:cs typeface="Corbel"/>
                <a:sym typeface="Corbel"/>
              </a:rPr>
              <a:t>APPRESO</a:t>
            </a:r>
            <a:endParaRPr/>
          </a:p>
        </p:txBody>
      </p:sp>
      <p:sp>
        <p:nvSpPr>
          <p:cNvPr id="1631" name="Google Shape;1631;ge004ac06da_0_35"/>
          <p:cNvSpPr/>
          <p:nvPr/>
        </p:nvSpPr>
        <p:spPr>
          <a:xfrm>
            <a:off x="811275"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ge004ac06da_0_35"/>
          <p:cNvSpPr/>
          <p:nvPr/>
        </p:nvSpPr>
        <p:spPr>
          <a:xfrm>
            <a:off x="8304670"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ge004ac06da_0_35"/>
          <p:cNvSpPr/>
          <p:nvPr/>
        </p:nvSpPr>
        <p:spPr>
          <a:xfrm>
            <a:off x="4557970"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sp>
        <p:nvSpPr>
          <p:cNvPr id="1638" name="Google Shape;1638;g278d10d81d4_8_1"/>
          <p:cNvSpPr txBox="1"/>
          <p:nvPr/>
        </p:nvSpPr>
        <p:spPr>
          <a:xfrm>
            <a:off x="403097" y="1855013"/>
            <a:ext cx="10499100" cy="492600"/>
          </a:xfrm>
          <a:prstGeom prst="rect">
            <a:avLst/>
          </a:prstGeom>
          <a:noFill/>
          <a:ln>
            <a:noFill/>
          </a:ln>
        </p:spPr>
        <p:txBody>
          <a:bodyPr anchorCtr="0" anchor="t" bIns="91425" lIns="91425" spcFirstLastPara="1" rIns="91425" wrap="square" tIns="91425">
            <a:spAutoFit/>
          </a:bodyPr>
          <a:lstStyle/>
          <a:p>
            <a:pPr indent="0" lvl="7" marL="0" marR="0" rtl="0" algn="just">
              <a:lnSpc>
                <a:spcPct val="100000"/>
              </a:lnSpc>
              <a:spcBef>
                <a:spcPts val="120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sp>
        <p:nvSpPr>
          <p:cNvPr id="1639" name="Google Shape;1639;g278d10d81d4_8_1"/>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fr-FR"/>
              <a:t>Crediti</a:t>
            </a:r>
            <a:endParaRPr/>
          </a:p>
        </p:txBody>
      </p:sp>
      <p:sp>
        <p:nvSpPr>
          <p:cNvPr id="1640" name="Google Shape;1640;g278d10d81d4_8_1"/>
          <p:cNvSpPr txBox="1"/>
          <p:nvPr>
            <p:ph idx="1" type="subTitle"/>
          </p:nvPr>
        </p:nvSpPr>
        <p:spPr>
          <a:xfrm>
            <a:off x="1585025" y="3239750"/>
            <a:ext cx="8268000" cy="23580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fr-FR"/>
              <a:t>Via Flaticons : Icon Pond, Vectors market, Smashicons, Freepik, Dimi Kazak, mynamepong, IconGeek26, monkik, Kiranshastry, Chanut-is-Industries, Roundicons</a:t>
            </a:r>
            <a:endParaRPr/>
          </a:p>
          <a:p>
            <a:pPr indent="-381000" lvl="0" marL="457200" rtl="0" algn="l">
              <a:lnSpc>
                <a:spcPct val="100000"/>
              </a:lnSpc>
              <a:spcBef>
                <a:spcPts val="0"/>
              </a:spcBef>
              <a:spcAft>
                <a:spcPts val="0"/>
              </a:spcAft>
              <a:buSzPts val="2400"/>
              <a:buChar char="●"/>
            </a:pPr>
            <a:r>
              <a:rPr lang="fr-FR"/>
              <a:t>Via getdrawings.com : Rainbow Passion</a:t>
            </a:r>
            <a:endParaRPr/>
          </a:p>
          <a:p>
            <a:pPr indent="-381000" lvl="0" marL="457200" rtl="0" algn="l">
              <a:lnSpc>
                <a:spcPct val="100000"/>
              </a:lnSpc>
              <a:spcBef>
                <a:spcPts val="0"/>
              </a:spcBef>
              <a:spcAft>
                <a:spcPts val="0"/>
              </a:spcAft>
              <a:buSzPts val="2400"/>
              <a:buChar char="●"/>
            </a:pPr>
            <a:r>
              <a:rPr lang="fr-FR"/>
              <a:t>Via pngtree.com : 588ku</a:t>
            </a:r>
            <a:endParaRPr/>
          </a:p>
          <a:p>
            <a:pPr indent="0" lvl="0" marL="228600" rtl="0" algn="just">
              <a:lnSpc>
                <a:spcPct val="100000"/>
              </a:lnSpc>
              <a:spcBef>
                <a:spcPts val="1200"/>
              </a:spcBef>
              <a:spcAft>
                <a:spcPts val="0"/>
              </a:spcAft>
              <a:buClr>
                <a:srgbClr val="000000"/>
              </a:buClr>
              <a:buSzPts val="2000"/>
              <a:buFont typeface="Arial"/>
              <a:buNone/>
            </a:pPr>
            <a:r>
              <a:t/>
            </a:r>
            <a:endParaRPr b="1">
              <a:solidFill>
                <a:srgbClr val="000000"/>
              </a:solidFill>
              <a:latin typeface="Arial"/>
              <a:ea typeface="Arial"/>
              <a:cs typeface="Arial"/>
              <a:sym typeface="Arial"/>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g278beb8f207_0_2067"/>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500"/>
              <a:buNone/>
            </a:pPr>
            <a:r>
              <a:rPr lang="fr-FR"/>
              <a:t>Principi di contabilità del carbonio</a:t>
            </a:r>
            <a:endParaRPr/>
          </a:p>
          <a:p>
            <a:pPr indent="0" lvl="0" marL="0" rtl="0" algn="ctr">
              <a:lnSpc>
                <a:spcPct val="90000"/>
              </a:lnSpc>
              <a:spcBef>
                <a:spcPts val="0"/>
              </a:spcBef>
              <a:spcAft>
                <a:spcPts val="0"/>
              </a:spcAft>
              <a:buSzPts val="3500"/>
              <a:buNone/>
            </a:pPr>
            <a:r>
              <a:t/>
            </a:r>
            <a:endParaRPr/>
          </a:p>
          <a:p>
            <a:pPr indent="0" lvl="0" marL="0" rtl="0" algn="ctr">
              <a:lnSpc>
                <a:spcPct val="90000"/>
              </a:lnSpc>
              <a:spcBef>
                <a:spcPts val="0"/>
              </a:spcBef>
              <a:spcAft>
                <a:spcPts val="0"/>
              </a:spcAft>
              <a:buSzPts val="35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Perchè dovremmo </a:t>
            </a:r>
            <a:r>
              <a:rPr lang="fr-FR"/>
              <a:t>per stimare le emissioni di gas serra?</a:t>
            </a:r>
            <a:endParaRPr/>
          </a:p>
        </p:txBody>
      </p:sp>
      <p:sp>
        <p:nvSpPr>
          <p:cNvPr id="1143" name="Google Shape;1143;p3"/>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p>
            <a:pPr indent="0" lvl="1" marL="457200" rtl="0" algn="l">
              <a:lnSpc>
                <a:spcPct val="250000"/>
              </a:lnSpc>
              <a:spcBef>
                <a:spcPts val="480"/>
              </a:spcBef>
              <a:spcAft>
                <a:spcPts val="0"/>
              </a:spcAft>
              <a:buSzPts val="2400"/>
              <a:buNone/>
            </a:pPr>
            <a:r>
              <a:rPr lang="fr-FR" sz="1800">
                <a:latin typeface="Corbel"/>
                <a:ea typeface="Corbel"/>
                <a:cs typeface="Corbel"/>
                <a:sym typeface="Corbel"/>
              </a:rPr>
              <a:t>Capire in che modo possiamo ridurre le nostre emissioni di gas serra</a:t>
            </a:r>
            <a:endParaRPr/>
          </a:p>
          <a:p>
            <a:pPr indent="0" lvl="1" marL="457200" rtl="0" algn="l">
              <a:lnSpc>
                <a:spcPct val="250000"/>
              </a:lnSpc>
              <a:spcBef>
                <a:spcPts val="480"/>
              </a:spcBef>
              <a:spcAft>
                <a:spcPts val="0"/>
              </a:spcAft>
              <a:buSzPts val="2400"/>
              <a:buNone/>
            </a:pPr>
            <a:r>
              <a:rPr lang="fr-FR" sz="1800">
                <a:latin typeface="Corbel"/>
                <a:ea typeface="Corbel"/>
                <a:cs typeface="Corbel"/>
                <a:sym typeface="Corbel"/>
              </a:rPr>
              <a:t>Determinare parametri di riferimento e avere un'idea della quantità delle emissioni di gas a effetto serra</a:t>
            </a:r>
            <a:endParaRPr/>
          </a:p>
          <a:p>
            <a:pPr indent="0" lvl="1" marL="457200" rtl="0" algn="l">
              <a:lnSpc>
                <a:spcPct val="250000"/>
              </a:lnSpc>
              <a:spcBef>
                <a:spcPts val="480"/>
              </a:spcBef>
              <a:spcAft>
                <a:spcPts val="0"/>
              </a:spcAft>
              <a:buSzPts val="2400"/>
              <a:buNone/>
            </a:pPr>
            <a:r>
              <a:rPr lang="fr-FR" sz="1800">
                <a:latin typeface="Corbel"/>
                <a:ea typeface="Corbel"/>
                <a:cs typeface="Corbel"/>
                <a:sym typeface="Corbel"/>
              </a:rPr>
              <a:t>Anticipare i cambiamenti nel nostro settore di attività e innovare le nostre pratiche</a:t>
            </a:r>
            <a:endParaRPr/>
          </a:p>
          <a:p>
            <a:pPr indent="0" lvl="1" marL="457200" rtl="0" algn="l">
              <a:lnSpc>
                <a:spcPct val="250000"/>
              </a:lnSpc>
              <a:spcBef>
                <a:spcPts val="480"/>
              </a:spcBef>
              <a:spcAft>
                <a:spcPts val="0"/>
              </a:spcAft>
              <a:buSzPts val="2400"/>
              <a:buNone/>
            </a:pPr>
            <a:r>
              <a:rPr lang="fr-FR" sz="1800">
                <a:latin typeface="Corbel"/>
                <a:ea typeface="Corbel"/>
                <a:cs typeface="Corbel"/>
                <a:sym typeface="Corbel"/>
              </a:rPr>
              <a:t>Risparmiare denaro riducendo i rischi</a:t>
            </a:r>
            <a:endParaRPr b="1" sz="2900">
              <a:solidFill>
                <a:srgbClr val="0A5882"/>
              </a:solidFill>
            </a:endParaRPr>
          </a:p>
          <a:p>
            <a:pPr indent="0" lvl="1" marL="457200" rtl="0" algn="l">
              <a:lnSpc>
                <a:spcPct val="250000"/>
              </a:lnSpc>
              <a:spcBef>
                <a:spcPts val="480"/>
              </a:spcBef>
              <a:spcAft>
                <a:spcPts val="0"/>
              </a:spcAft>
              <a:buSzPts val="2400"/>
              <a:buNone/>
            </a:pPr>
            <a:r>
              <a:t/>
            </a:r>
            <a:endParaRPr b="1" sz="2900">
              <a:solidFill>
                <a:srgbClr val="0A5882"/>
              </a:solidFill>
            </a:endParaRPr>
          </a:p>
          <a:p>
            <a:pPr indent="0" lvl="1" marL="457200" rtl="0" algn="l">
              <a:lnSpc>
                <a:spcPct val="250000"/>
              </a:lnSpc>
              <a:spcBef>
                <a:spcPts val="480"/>
              </a:spcBef>
              <a:spcAft>
                <a:spcPts val="0"/>
              </a:spcAft>
              <a:buSzPts val="2400"/>
              <a:buNone/>
            </a:pPr>
            <a:r>
              <a:t/>
            </a:r>
            <a:endParaRPr b="1" sz="2900">
              <a:solidFill>
                <a:srgbClr val="0A5882"/>
              </a:solidFill>
            </a:endParaRPr>
          </a:p>
          <a:p>
            <a:pPr indent="0" lvl="1" marL="457200" rtl="0" algn="l">
              <a:lnSpc>
                <a:spcPct val="250000"/>
              </a:lnSpc>
              <a:spcBef>
                <a:spcPts val="480"/>
              </a:spcBef>
              <a:spcAft>
                <a:spcPts val="0"/>
              </a:spcAft>
              <a:buSzPts val="2400"/>
              <a:buNone/>
            </a:pPr>
            <a:r>
              <a:t/>
            </a:r>
            <a:endParaRPr b="1" sz="2900">
              <a:solidFill>
                <a:srgbClr val="0A5882"/>
              </a:solidFill>
            </a:endParaRPr>
          </a:p>
          <a:p>
            <a:pPr indent="0" lvl="1" marL="457200" rtl="0" algn="l">
              <a:lnSpc>
                <a:spcPct val="250000"/>
              </a:lnSpc>
              <a:spcBef>
                <a:spcPts val="480"/>
              </a:spcBef>
              <a:spcAft>
                <a:spcPts val="0"/>
              </a:spcAft>
              <a:buSzPts val="2400"/>
              <a:buNone/>
            </a:pPr>
            <a:r>
              <a:t/>
            </a:r>
            <a:endParaRPr b="1" sz="2900">
              <a:solidFill>
                <a:srgbClr val="0A5882"/>
              </a:solidFill>
            </a:endParaRPr>
          </a:p>
          <a:p>
            <a:pPr indent="0" lvl="1" marL="457200" rtl="0" algn="l">
              <a:lnSpc>
                <a:spcPct val="250000"/>
              </a:lnSpc>
              <a:spcBef>
                <a:spcPts val="480"/>
              </a:spcBef>
              <a:spcAft>
                <a:spcPts val="0"/>
              </a:spcAft>
              <a:buSzPts val="2400"/>
              <a:buNone/>
            </a:pPr>
            <a:r>
              <a:t/>
            </a:r>
            <a:endParaRPr b="1" sz="2900">
              <a:solidFill>
                <a:srgbClr val="0A5882"/>
              </a:solidFill>
            </a:endParaRPr>
          </a:p>
          <a:p>
            <a:pPr indent="0" lvl="1" marL="457200" rtl="0" algn="l">
              <a:lnSpc>
                <a:spcPct val="250000"/>
              </a:lnSpc>
              <a:spcBef>
                <a:spcPts val="480"/>
              </a:spcBef>
              <a:spcAft>
                <a:spcPts val="0"/>
              </a:spcAft>
              <a:buSzPts val="2400"/>
              <a:buNone/>
            </a:pPr>
            <a:r>
              <a:t/>
            </a:r>
            <a:endParaRPr b="1" sz="2900">
              <a:solidFill>
                <a:srgbClr val="0A5882"/>
              </a:solidFill>
            </a:endParaRPr>
          </a:p>
          <a:p>
            <a:pPr indent="0" lvl="0" marL="457200" rtl="0" algn="l">
              <a:lnSpc>
                <a:spcPct val="90000"/>
              </a:lnSpc>
              <a:spcBef>
                <a:spcPts val="480"/>
              </a:spcBef>
              <a:spcAft>
                <a:spcPts val="0"/>
              </a:spcAft>
              <a:buSzPts val="2400"/>
              <a:buNone/>
            </a:pPr>
            <a:r>
              <a:t/>
            </a:r>
            <a:endParaRPr>
              <a:latin typeface="Corbel"/>
              <a:ea typeface="Corbel"/>
              <a:cs typeface="Corbel"/>
              <a:sym typeface="Corbel"/>
            </a:endParaRPr>
          </a:p>
        </p:txBody>
      </p:sp>
      <p:pic>
        <p:nvPicPr>
          <p:cNvPr id="1144" name="Google Shape;1144;p3"/>
          <p:cNvPicPr preferRelativeResize="0"/>
          <p:nvPr/>
        </p:nvPicPr>
        <p:blipFill rotWithShape="1">
          <a:blip r:embed="rId3">
            <a:alphaModFix/>
          </a:blip>
          <a:srcRect b="0" l="0" r="0" t="0"/>
          <a:stretch/>
        </p:blipFill>
        <p:spPr>
          <a:xfrm>
            <a:off x="609605" y="1649740"/>
            <a:ext cx="427162" cy="480269"/>
          </a:xfrm>
          <a:prstGeom prst="rect">
            <a:avLst/>
          </a:prstGeom>
          <a:noFill/>
          <a:ln>
            <a:noFill/>
          </a:ln>
        </p:spPr>
      </p:pic>
      <p:pic>
        <p:nvPicPr>
          <p:cNvPr id="1145" name="Google Shape;1145;p3"/>
          <p:cNvPicPr preferRelativeResize="0"/>
          <p:nvPr/>
        </p:nvPicPr>
        <p:blipFill rotWithShape="1">
          <a:blip r:embed="rId4">
            <a:alphaModFix/>
          </a:blip>
          <a:srcRect b="0" l="0" r="0" t="0"/>
          <a:stretch/>
        </p:blipFill>
        <p:spPr>
          <a:xfrm>
            <a:off x="609599" y="2341124"/>
            <a:ext cx="427175" cy="480291"/>
          </a:xfrm>
          <a:prstGeom prst="rect">
            <a:avLst/>
          </a:prstGeom>
          <a:noFill/>
          <a:ln>
            <a:noFill/>
          </a:ln>
        </p:spPr>
      </p:pic>
      <p:pic>
        <p:nvPicPr>
          <p:cNvPr id="1146" name="Google Shape;1146;p3"/>
          <p:cNvPicPr preferRelativeResize="0"/>
          <p:nvPr/>
        </p:nvPicPr>
        <p:blipFill rotWithShape="1">
          <a:blip r:embed="rId5">
            <a:alphaModFix/>
          </a:blip>
          <a:srcRect b="0" l="0" r="0" t="0"/>
          <a:stretch/>
        </p:blipFill>
        <p:spPr>
          <a:xfrm>
            <a:off x="609602" y="3867098"/>
            <a:ext cx="427175" cy="480292"/>
          </a:xfrm>
          <a:prstGeom prst="rect">
            <a:avLst/>
          </a:prstGeom>
          <a:noFill/>
          <a:ln>
            <a:noFill/>
          </a:ln>
        </p:spPr>
      </p:pic>
      <p:pic>
        <p:nvPicPr>
          <p:cNvPr id="1147" name="Google Shape;1147;p3"/>
          <p:cNvPicPr preferRelativeResize="0"/>
          <p:nvPr/>
        </p:nvPicPr>
        <p:blipFill rotWithShape="1">
          <a:blip r:embed="rId6">
            <a:alphaModFix/>
          </a:blip>
          <a:srcRect b="0" l="0" r="0" t="0"/>
          <a:stretch/>
        </p:blipFill>
        <p:spPr>
          <a:xfrm>
            <a:off x="609598" y="3042847"/>
            <a:ext cx="427175" cy="480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Perché dovremmo stimare le nostre emissioni di gas serra?</a:t>
            </a:r>
            <a:endParaRPr/>
          </a:p>
        </p:txBody>
      </p:sp>
      <p:sp>
        <p:nvSpPr>
          <p:cNvPr id="1154" name="Google Shape;1154;p4"/>
          <p:cNvSpPr txBox="1"/>
          <p:nvPr>
            <p:ph idx="4294967295" type="body"/>
          </p:nvPr>
        </p:nvSpPr>
        <p:spPr>
          <a:xfrm>
            <a:off x="1033732" y="1622303"/>
            <a:ext cx="10972800" cy="485740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000"/>
              <a:buFont typeface="Noto Sans Symbols"/>
              <a:buChar char="🡪"/>
            </a:pPr>
            <a:r>
              <a:rPr b="0" lang="fr-FR" sz="2000">
                <a:latin typeface="Corbel"/>
                <a:ea typeface="Corbel"/>
                <a:cs typeface="Corbel"/>
                <a:sym typeface="Corbel"/>
              </a:rPr>
              <a:t>Per determinare l'</a:t>
            </a:r>
            <a:r>
              <a:rPr b="0" lang="fr-FR" sz="2000" u="sng">
                <a:latin typeface="Corbel"/>
                <a:ea typeface="Corbel"/>
                <a:cs typeface="Corbel"/>
                <a:sym typeface="Corbel"/>
              </a:rPr>
              <a:t>ordine di grandezza</a:t>
            </a:r>
            <a:r>
              <a:rPr b="0" lang="fr-FR" sz="2000">
                <a:latin typeface="Corbel"/>
                <a:ea typeface="Corbel"/>
                <a:cs typeface="Corbel"/>
                <a:sym typeface="Corbel"/>
              </a:rPr>
              <a:t> delle emissioni per fonte, classificarle e quantificare i benefici ottenuti apportando miglioramenti </a:t>
            </a:r>
            <a:endParaRPr/>
          </a:p>
          <a:p>
            <a:pPr indent="-342900" lvl="0" marL="342900" rtl="0" algn="l">
              <a:lnSpc>
                <a:spcPct val="100000"/>
              </a:lnSpc>
              <a:spcBef>
                <a:spcPts val="0"/>
              </a:spcBef>
              <a:spcAft>
                <a:spcPts val="0"/>
              </a:spcAft>
              <a:buSzPts val="2000"/>
              <a:buFont typeface="Noto Sans Symbols"/>
              <a:buChar char="🡪"/>
            </a:pPr>
            <a:r>
              <a:rPr b="0" lang="fr-FR" sz="2000">
                <a:latin typeface="Corbel"/>
                <a:ea typeface="Corbel"/>
                <a:cs typeface="Corbel"/>
                <a:sym typeface="Corbel"/>
              </a:rPr>
              <a:t>Per definire e attuare un piano d'azione informato ed efficace</a:t>
            </a:r>
            <a:endParaRPr/>
          </a:p>
          <a:p>
            <a:pPr indent="0" lvl="0" marL="0" rtl="0" algn="l">
              <a:lnSpc>
                <a:spcPct val="90000"/>
              </a:lnSpc>
              <a:spcBef>
                <a:spcPts val="400"/>
              </a:spcBef>
              <a:spcAft>
                <a:spcPts val="0"/>
              </a:spcAft>
              <a:buSzPts val="2000"/>
              <a:buNone/>
            </a:pPr>
            <a:r>
              <a:t/>
            </a:r>
            <a:endParaRPr b="0" sz="2000">
              <a:solidFill>
                <a:schemeClr val="dk1"/>
              </a:solidFill>
              <a:latin typeface="Corbel"/>
              <a:ea typeface="Corbel"/>
              <a:cs typeface="Corbel"/>
              <a:sym typeface="Corbel"/>
            </a:endParaRPr>
          </a:p>
          <a:p>
            <a:pPr indent="0" lvl="0" marL="0" rtl="0" algn="l">
              <a:lnSpc>
                <a:spcPct val="90000"/>
              </a:lnSpc>
              <a:spcBef>
                <a:spcPts val="400"/>
              </a:spcBef>
              <a:spcAft>
                <a:spcPts val="0"/>
              </a:spcAft>
              <a:buSzPts val="2000"/>
              <a:buNone/>
            </a:pPr>
            <a:r>
              <a:rPr lang="fr-FR" sz="2000">
                <a:latin typeface="Corbel"/>
                <a:ea typeface="Corbel"/>
                <a:cs typeface="Corbel"/>
                <a:sym typeface="Corbel"/>
              </a:rPr>
              <a:t> 	Ad esempio, per ridurre le emissioni di gas serra </a:t>
            </a:r>
            <a:r>
              <a:rPr lang="fr-FR" sz="2000">
                <a:solidFill>
                  <a:srgbClr val="EE9512"/>
                </a:solidFill>
                <a:latin typeface="Corbel"/>
                <a:ea typeface="Corbel"/>
                <a:cs typeface="Corbel"/>
                <a:sym typeface="Corbel"/>
              </a:rPr>
              <a:t>cosa è più efficace</a:t>
            </a:r>
            <a:r>
              <a:rPr lang="fr-FR" sz="2000">
                <a:latin typeface="Corbel"/>
                <a:ea typeface="Corbel"/>
                <a:cs typeface="Corbel"/>
                <a:sym typeface="Corbel"/>
              </a:rPr>
              <a:t>?</a:t>
            </a:r>
            <a:endParaRPr/>
          </a:p>
          <a:p>
            <a:pPr indent="0" lvl="0" marL="0" rtl="0" algn="l">
              <a:lnSpc>
                <a:spcPct val="90000"/>
              </a:lnSpc>
              <a:spcBef>
                <a:spcPts val="480"/>
              </a:spcBef>
              <a:spcAft>
                <a:spcPts val="0"/>
              </a:spcAft>
              <a:buSzPts val="2400"/>
              <a:buNone/>
            </a:pPr>
            <a:r>
              <a:t/>
            </a:r>
            <a:endParaRPr>
              <a:latin typeface="Corbel"/>
              <a:ea typeface="Corbel"/>
              <a:cs typeface="Corbel"/>
              <a:sym typeface="Corbel"/>
            </a:endParaRPr>
          </a:p>
          <a:p>
            <a:pPr indent="-158750" lvl="1" marL="742950" rtl="0" algn="l">
              <a:lnSpc>
                <a:spcPct val="90000"/>
              </a:lnSpc>
              <a:spcBef>
                <a:spcPts val="400"/>
              </a:spcBef>
              <a:spcAft>
                <a:spcPts val="0"/>
              </a:spcAft>
              <a:buClr>
                <a:schemeClr val="dk1"/>
              </a:buClr>
              <a:buSzPts val="2000"/>
              <a:buNone/>
            </a:pPr>
            <a:r>
              <a:t/>
            </a:r>
            <a:endParaRPr sz="2000">
              <a:latin typeface="Corbel"/>
              <a:ea typeface="Corbel"/>
              <a:cs typeface="Corbel"/>
              <a:sym typeface="Corbel"/>
            </a:endParaRPr>
          </a:p>
          <a:p>
            <a:pPr indent="-158750" lvl="1" marL="742950" rtl="0" algn="l">
              <a:lnSpc>
                <a:spcPct val="90000"/>
              </a:lnSpc>
              <a:spcBef>
                <a:spcPts val="400"/>
              </a:spcBef>
              <a:spcAft>
                <a:spcPts val="0"/>
              </a:spcAft>
              <a:buClr>
                <a:schemeClr val="dk1"/>
              </a:buClr>
              <a:buSzPts val="2000"/>
              <a:buNone/>
            </a:pPr>
            <a:r>
              <a:t/>
            </a:r>
            <a:endParaRPr sz="2000">
              <a:latin typeface="Corbel"/>
              <a:ea typeface="Corbel"/>
              <a:cs typeface="Corbel"/>
              <a:sym typeface="Corbel"/>
            </a:endParaRPr>
          </a:p>
          <a:p>
            <a:pPr indent="0" lvl="1" marL="457200" rtl="0" algn="l">
              <a:lnSpc>
                <a:spcPct val="90000"/>
              </a:lnSpc>
              <a:spcBef>
                <a:spcPts val="400"/>
              </a:spcBef>
              <a:spcAft>
                <a:spcPts val="0"/>
              </a:spcAft>
              <a:buClr>
                <a:schemeClr val="dk1"/>
              </a:buClr>
              <a:buSzPts val="2000"/>
              <a:buNone/>
            </a:pPr>
            <a:r>
              <a:t/>
            </a:r>
            <a:endParaRPr sz="2000">
              <a:latin typeface="Corbel"/>
              <a:ea typeface="Corbel"/>
              <a:cs typeface="Corbel"/>
              <a:sym typeface="Corbel"/>
            </a:endParaRPr>
          </a:p>
        </p:txBody>
      </p:sp>
      <p:pic>
        <p:nvPicPr>
          <p:cNvPr id="1155" name="Google Shape;1155;p4"/>
          <p:cNvPicPr preferRelativeResize="0"/>
          <p:nvPr/>
        </p:nvPicPr>
        <p:blipFill rotWithShape="1">
          <a:blip r:embed="rId3">
            <a:alphaModFix/>
          </a:blip>
          <a:srcRect b="0" l="0" r="0" t="0"/>
          <a:stretch/>
        </p:blipFill>
        <p:spPr>
          <a:xfrm>
            <a:off x="2241429" y="3717000"/>
            <a:ext cx="1512169" cy="1512169"/>
          </a:xfrm>
          <a:prstGeom prst="rect">
            <a:avLst/>
          </a:prstGeom>
          <a:noFill/>
          <a:ln>
            <a:noFill/>
          </a:ln>
        </p:spPr>
      </p:pic>
      <p:pic>
        <p:nvPicPr>
          <p:cNvPr id="1156" name="Google Shape;1156;p4"/>
          <p:cNvPicPr preferRelativeResize="0"/>
          <p:nvPr/>
        </p:nvPicPr>
        <p:blipFill rotWithShape="1">
          <a:blip r:embed="rId4">
            <a:alphaModFix/>
          </a:blip>
          <a:srcRect b="0" l="0" r="0" t="0"/>
          <a:stretch/>
        </p:blipFill>
        <p:spPr>
          <a:xfrm>
            <a:off x="8328000" y="3717000"/>
            <a:ext cx="1512169" cy="1512169"/>
          </a:xfrm>
          <a:prstGeom prst="rect">
            <a:avLst/>
          </a:prstGeom>
          <a:noFill/>
          <a:ln>
            <a:noFill/>
          </a:ln>
        </p:spPr>
      </p:pic>
      <p:sp>
        <p:nvSpPr>
          <p:cNvPr id="1157" name="Google Shape;1157;p4"/>
          <p:cNvSpPr/>
          <p:nvPr/>
        </p:nvSpPr>
        <p:spPr>
          <a:xfrm>
            <a:off x="7252506" y="5771820"/>
            <a:ext cx="3663156"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fr-FR" sz="2000" u="none" cap="none" strike="noStrike">
                <a:solidFill>
                  <a:schemeClr val="dk1"/>
                </a:solidFill>
                <a:latin typeface="Corbel"/>
                <a:ea typeface="Corbel"/>
                <a:cs typeface="Corbel"/>
                <a:sym typeface="Corbel"/>
              </a:rPr>
              <a:t>Abbassare l'impostazione del termostato di 1°C?</a:t>
            </a:r>
            <a:endParaRPr b="0" i="0" sz="1400" u="none" cap="none" strike="noStrike">
              <a:solidFill>
                <a:srgbClr val="000000"/>
              </a:solidFill>
              <a:latin typeface="Arial"/>
              <a:ea typeface="Arial"/>
              <a:cs typeface="Arial"/>
              <a:sym typeface="Arial"/>
            </a:endParaRPr>
          </a:p>
        </p:txBody>
      </p:sp>
      <p:sp>
        <p:nvSpPr>
          <p:cNvPr id="1158" name="Google Shape;1158;p4"/>
          <p:cNvSpPr/>
          <p:nvPr/>
        </p:nvSpPr>
        <p:spPr>
          <a:xfrm>
            <a:off x="4007521" y="4304154"/>
            <a:ext cx="366315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fr-FR" sz="3600" u="none" cap="none" strike="noStrike">
                <a:solidFill>
                  <a:schemeClr val="dk1"/>
                </a:solidFill>
                <a:latin typeface="Corbel"/>
                <a:ea typeface="Corbel"/>
                <a:cs typeface="Corbel"/>
                <a:sym typeface="Corbel"/>
              </a:rPr>
              <a:t>OPPURE</a:t>
            </a:r>
            <a:endParaRPr b="0" i="0" sz="1400" u="none" cap="none" strike="noStrike">
              <a:solidFill>
                <a:srgbClr val="000000"/>
              </a:solidFill>
              <a:latin typeface="Arial"/>
              <a:ea typeface="Arial"/>
              <a:cs typeface="Arial"/>
              <a:sym typeface="Arial"/>
            </a:endParaRPr>
          </a:p>
        </p:txBody>
      </p:sp>
      <p:sp>
        <p:nvSpPr>
          <p:cNvPr id="1159" name="Google Shape;1159;p4"/>
          <p:cNvSpPr/>
          <p:nvPr/>
        </p:nvSpPr>
        <p:spPr>
          <a:xfrm>
            <a:off x="841714" y="5771820"/>
            <a:ext cx="4602353"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fr-FR" sz="2000" u="none" cap="none" strike="noStrike">
                <a:solidFill>
                  <a:schemeClr val="dk1"/>
                </a:solidFill>
                <a:latin typeface="Corbel"/>
                <a:ea typeface="Corbel"/>
                <a:cs typeface="Corbel"/>
                <a:sym typeface="Corbel"/>
              </a:rPr>
              <a:t>Spegnimento degli elettrodomestici in modalità stand-by e luci non necessarie?</a:t>
            </a:r>
            <a:endParaRPr b="0" i="0" sz="1400" u="none" cap="none" strike="noStrike">
              <a:solidFill>
                <a:srgbClr val="000000"/>
              </a:solidFill>
              <a:latin typeface="Arial"/>
              <a:ea typeface="Arial"/>
              <a:cs typeface="Arial"/>
              <a:sym typeface="Arial"/>
            </a:endParaRPr>
          </a:p>
        </p:txBody>
      </p:sp>
      <p:pic>
        <p:nvPicPr>
          <p:cNvPr id="1160" name="Google Shape;1160;p4"/>
          <p:cNvPicPr preferRelativeResize="0"/>
          <p:nvPr/>
        </p:nvPicPr>
        <p:blipFill rotWithShape="1">
          <a:blip r:embed="rId5">
            <a:alphaModFix/>
          </a:blip>
          <a:srcRect b="0" l="0" r="0" t="0"/>
          <a:stretch/>
        </p:blipFill>
        <p:spPr>
          <a:xfrm>
            <a:off x="1033725" y="2830850"/>
            <a:ext cx="447567" cy="4475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latin typeface="Corbel"/>
                <a:ea typeface="Corbel"/>
                <a:cs typeface="Corbel"/>
                <a:sym typeface="Corbel"/>
              </a:rPr>
              <a:t>Tipologie diverse di gas a effetto serra e fonti di emissione</a:t>
            </a:r>
            <a:endParaRPr/>
          </a:p>
        </p:txBody>
      </p:sp>
      <p:sp>
        <p:nvSpPr>
          <p:cNvPr id="1167" name="Google Shape;1167;p6"/>
          <p:cNvSpPr txBox="1"/>
          <p:nvPr>
            <p:ph idx="4294967295" type="body"/>
          </p:nvPr>
        </p:nvSpPr>
        <p:spPr>
          <a:xfrm>
            <a:off x="521108" y="1674637"/>
            <a:ext cx="10972800" cy="4857403"/>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480"/>
              </a:spcBef>
              <a:spcAft>
                <a:spcPts val="0"/>
              </a:spcAft>
              <a:buSzPts val="2400"/>
              <a:buNone/>
            </a:pPr>
            <a:r>
              <a:rPr lang="fr-FR" sz="2400">
                <a:solidFill>
                  <a:schemeClr val="dk1"/>
                </a:solidFill>
                <a:latin typeface="Corbel"/>
                <a:ea typeface="Corbel"/>
                <a:cs typeface="Corbel"/>
                <a:sym typeface="Corbel"/>
              </a:rPr>
              <a:t>Esistono diversi gas a effetto serra e numerose fonti di emissione!</a:t>
            </a:r>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sz="240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sz="240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sz="240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sz="2400">
              <a:solidFill>
                <a:schemeClr val="dk1"/>
              </a:solidFill>
              <a:latin typeface="Corbel"/>
              <a:ea typeface="Corbel"/>
              <a:cs typeface="Corbel"/>
              <a:sym typeface="Corbel"/>
            </a:endParaRPr>
          </a:p>
        </p:txBody>
      </p:sp>
      <p:pic>
        <p:nvPicPr>
          <p:cNvPr id="1168" name="Google Shape;1168;p6"/>
          <p:cNvPicPr preferRelativeResize="0"/>
          <p:nvPr/>
        </p:nvPicPr>
        <p:blipFill rotWithShape="1">
          <a:blip r:embed="rId4">
            <a:alphaModFix/>
          </a:blip>
          <a:srcRect b="0" l="0" r="0" t="0"/>
          <a:stretch/>
        </p:blipFill>
        <p:spPr>
          <a:xfrm>
            <a:off x="6384032" y="3568629"/>
            <a:ext cx="1800200" cy="1800200"/>
          </a:xfrm>
          <a:prstGeom prst="rect">
            <a:avLst/>
          </a:prstGeom>
          <a:noFill/>
          <a:ln>
            <a:noFill/>
          </a:ln>
        </p:spPr>
      </p:pic>
      <p:grpSp>
        <p:nvGrpSpPr>
          <p:cNvPr id="1169" name="Google Shape;1169;p6"/>
          <p:cNvGrpSpPr/>
          <p:nvPr/>
        </p:nvGrpSpPr>
        <p:grpSpPr>
          <a:xfrm>
            <a:off x="2100061" y="1728668"/>
            <a:ext cx="2689770" cy="2955014"/>
            <a:chOff x="93862" y="4314179"/>
            <a:chExt cx="3524724" cy="3401983"/>
          </a:xfrm>
        </p:grpSpPr>
        <p:sp>
          <p:nvSpPr>
            <p:cNvPr id="1170" name="Google Shape;1170;p6"/>
            <p:cNvSpPr/>
            <p:nvPr/>
          </p:nvSpPr>
          <p:spPr>
            <a:xfrm>
              <a:off x="3258546" y="6236420"/>
              <a:ext cx="360040" cy="144016"/>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1171" name="Google Shape;1171;p6"/>
            <p:cNvPicPr preferRelativeResize="0"/>
            <p:nvPr/>
          </p:nvPicPr>
          <p:blipFill rotWithShape="1">
            <a:blip r:embed="rId5">
              <a:alphaModFix/>
            </a:blip>
            <a:srcRect b="0" l="0" r="0" t="0"/>
            <a:stretch/>
          </p:blipFill>
          <p:spPr>
            <a:xfrm>
              <a:off x="93862" y="4314179"/>
              <a:ext cx="3401983" cy="3401983"/>
            </a:xfrm>
            <a:prstGeom prst="rect">
              <a:avLst/>
            </a:prstGeom>
            <a:noFill/>
            <a:ln>
              <a:noFill/>
            </a:ln>
          </p:spPr>
        </p:pic>
      </p:grpSp>
      <p:sp>
        <p:nvSpPr>
          <p:cNvPr id="1172" name="Google Shape;1172;p6"/>
          <p:cNvSpPr txBox="1"/>
          <p:nvPr/>
        </p:nvSpPr>
        <p:spPr>
          <a:xfrm rot="770176">
            <a:off x="1013644" y="5227639"/>
            <a:ext cx="2157815" cy="64369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fr-FR" sz="3600" u="none" cap="none" strike="noStrike">
                <a:solidFill>
                  <a:srgbClr val="000000"/>
                </a:solidFill>
                <a:latin typeface="Corbel"/>
                <a:ea typeface="Corbel"/>
                <a:cs typeface="Corbel"/>
                <a:sym typeface="Corbel"/>
              </a:rPr>
              <a:t>Blurp!</a:t>
            </a:r>
            <a:endParaRPr b="0" i="0" sz="1400" u="none" cap="none" strike="noStrike">
              <a:solidFill>
                <a:srgbClr val="000000"/>
              </a:solidFill>
              <a:latin typeface="Arial"/>
              <a:ea typeface="Arial"/>
              <a:cs typeface="Arial"/>
              <a:sym typeface="Arial"/>
            </a:endParaRPr>
          </a:p>
        </p:txBody>
      </p:sp>
      <p:sp>
        <p:nvSpPr>
          <p:cNvPr id="1173" name="Google Shape;1173;p6"/>
          <p:cNvSpPr txBox="1"/>
          <p:nvPr/>
        </p:nvSpPr>
        <p:spPr>
          <a:xfrm>
            <a:off x="4532989" y="5858782"/>
            <a:ext cx="7200800" cy="69584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rgbClr val="FFFFFF"/>
                </a:solidFill>
                <a:latin typeface="Corbel"/>
                <a:ea typeface="Corbel"/>
                <a:cs typeface="Corbel"/>
                <a:sym typeface="Corbel"/>
              </a:rPr>
              <a:t>Ci occorre un'unità di misura comune</a:t>
            </a:r>
            <a:br>
              <a:rPr b="1" i="0" lang="fr-FR" sz="2000" u="none" cap="none" strike="noStrike">
                <a:solidFill>
                  <a:srgbClr val="FFFFFF"/>
                </a:solidFill>
                <a:latin typeface="Corbel"/>
                <a:ea typeface="Corbel"/>
                <a:cs typeface="Corbel"/>
                <a:sym typeface="Corbel"/>
              </a:rPr>
            </a:br>
            <a:r>
              <a:rPr b="1" i="0" lang="fr-FR" sz="2000" u="none" cap="none" strike="noStrike">
                <a:solidFill>
                  <a:srgbClr val="FFFFFF"/>
                </a:solidFill>
                <a:latin typeface="Corbel"/>
                <a:ea typeface="Corbel"/>
                <a:cs typeface="Corbel"/>
                <a:sym typeface="Corbel"/>
              </a:rPr>
              <a:t>prima di poter iniziare il calcolo</a:t>
            </a:r>
            <a:endParaRPr b="0" i="0" sz="1400" u="none" cap="none" strike="noStrike">
              <a:solidFill>
                <a:srgbClr val="000000"/>
              </a:solidFill>
              <a:latin typeface="Arial"/>
              <a:ea typeface="Arial"/>
              <a:cs typeface="Arial"/>
              <a:sym typeface="Arial"/>
            </a:endParaRPr>
          </a:p>
        </p:txBody>
      </p:sp>
      <p:pic>
        <p:nvPicPr>
          <p:cNvPr id="1174" name="Google Shape;1174;p6"/>
          <p:cNvPicPr preferRelativeResize="0"/>
          <p:nvPr/>
        </p:nvPicPr>
        <p:blipFill rotWithShape="1">
          <a:blip r:embed="rId6">
            <a:alphaModFix/>
          </a:blip>
          <a:srcRect b="0" l="0" r="0" t="0"/>
          <a:stretch/>
        </p:blipFill>
        <p:spPr>
          <a:xfrm>
            <a:off x="8531192" y="4328348"/>
            <a:ext cx="1116507" cy="1116507"/>
          </a:xfrm>
          <a:prstGeom prst="rect">
            <a:avLst/>
          </a:prstGeom>
          <a:noFill/>
          <a:ln>
            <a:noFill/>
          </a:ln>
        </p:spPr>
      </p:pic>
      <p:grpSp>
        <p:nvGrpSpPr>
          <p:cNvPr id="1175" name="Google Shape;1175;p6"/>
          <p:cNvGrpSpPr/>
          <p:nvPr/>
        </p:nvGrpSpPr>
        <p:grpSpPr>
          <a:xfrm>
            <a:off x="4927200" y="2285200"/>
            <a:ext cx="1837054" cy="1298350"/>
            <a:chOff x="4927200" y="2285200"/>
            <a:chExt cx="1837054" cy="1298350"/>
          </a:xfrm>
        </p:grpSpPr>
        <p:pic>
          <p:nvPicPr>
            <p:cNvPr descr="Gaz2" id="1176" name="Google Shape;1176;p6"/>
            <p:cNvPicPr preferRelativeResize="0"/>
            <p:nvPr/>
          </p:nvPicPr>
          <p:blipFill rotWithShape="1">
            <a:blip r:embed="rId7">
              <a:alphaModFix/>
            </a:blip>
            <a:srcRect b="0" l="0" r="74622" t="0"/>
            <a:stretch/>
          </p:blipFill>
          <p:spPr>
            <a:xfrm>
              <a:off x="4942019" y="2285200"/>
              <a:ext cx="1822235" cy="1238250"/>
            </a:xfrm>
            <a:prstGeom prst="rect">
              <a:avLst/>
            </a:prstGeom>
            <a:noFill/>
            <a:ln>
              <a:noFill/>
            </a:ln>
          </p:spPr>
        </p:pic>
        <p:sp>
          <p:nvSpPr>
            <p:cNvPr id="1177" name="Google Shape;1177;p6"/>
            <p:cNvSpPr/>
            <p:nvPr/>
          </p:nvSpPr>
          <p:spPr>
            <a:xfrm>
              <a:off x="4927200" y="3333375"/>
              <a:ext cx="1356900" cy="190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6"/>
            <p:cNvSpPr txBox="1"/>
            <p:nvPr/>
          </p:nvSpPr>
          <p:spPr>
            <a:xfrm>
              <a:off x="4945927" y="3183350"/>
              <a:ext cx="172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FF0000"/>
                  </a:solidFill>
                  <a:latin typeface="Corbel"/>
                  <a:ea typeface="Corbel"/>
                  <a:cs typeface="Corbel"/>
                  <a:sym typeface="Corbel"/>
                </a:rPr>
                <a:t>Anidride carbonica</a:t>
              </a:r>
              <a:endParaRPr b="0" i="0" sz="1400" u="none" cap="none" strike="noStrike">
                <a:solidFill>
                  <a:srgbClr val="000000"/>
                </a:solidFill>
                <a:latin typeface="Arial"/>
                <a:ea typeface="Arial"/>
                <a:cs typeface="Arial"/>
                <a:sym typeface="Arial"/>
              </a:endParaRPr>
            </a:p>
          </p:txBody>
        </p:sp>
      </p:grpSp>
      <p:grpSp>
        <p:nvGrpSpPr>
          <p:cNvPr id="1179" name="Google Shape;1179;p6"/>
          <p:cNvGrpSpPr/>
          <p:nvPr/>
        </p:nvGrpSpPr>
        <p:grpSpPr>
          <a:xfrm>
            <a:off x="28596" y="3762015"/>
            <a:ext cx="2340000" cy="1293625"/>
            <a:chOff x="28596" y="3762015"/>
            <a:chExt cx="2340000" cy="1293625"/>
          </a:xfrm>
        </p:grpSpPr>
        <p:pic>
          <p:nvPicPr>
            <p:cNvPr descr="Gaz2" id="1180" name="Google Shape;1180;p6"/>
            <p:cNvPicPr preferRelativeResize="0"/>
            <p:nvPr/>
          </p:nvPicPr>
          <p:blipFill rotWithShape="1">
            <a:blip r:embed="rId7">
              <a:alphaModFix/>
            </a:blip>
            <a:srcRect b="0" l="36728" r="35475" t="0"/>
            <a:stretch/>
          </p:blipFill>
          <p:spPr>
            <a:xfrm>
              <a:off x="28596" y="3762015"/>
              <a:ext cx="2340000" cy="1244232"/>
            </a:xfrm>
            <a:prstGeom prst="rect">
              <a:avLst/>
            </a:prstGeom>
            <a:noFill/>
            <a:ln>
              <a:noFill/>
            </a:ln>
          </p:spPr>
        </p:pic>
        <p:sp>
          <p:nvSpPr>
            <p:cNvPr id="1181" name="Google Shape;1181;p6"/>
            <p:cNvSpPr/>
            <p:nvPr/>
          </p:nvSpPr>
          <p:spPr>
            <a:xfrm>
              <a:off x="792350" y="4799700"/>
              <a:ext cx="719400" cy="196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6"/>
            <p:cNvSpPr txBox="1"/>
            <p:nvPr/>
          </p:nvSpPr>
          <p:spPr>
            <a:xfrm>
              <a:off x="777024" y="4655440"/>
              <a:ext cx="91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1C4587"/>
                  </a:solidFill>
                  <a:latin typeface="Corbel"/>
                  <a:ea typeface="Corbel"/>
                  <a:cs typeface="Corbel"/>
                  <a:sym typeface="Corbel"/>
                </a:rPr>
                <a:t>Metano</a:t>
              </a:r>
              <a:endParaRPr b="0" i="0" sz="1400" u="none" cap="none" strike="noStrike">
                <a:solidFill>
                  <a:srgbClr val="000000"/>
                </a:solidFill>
                <a:latin typeface="Arial"/>
                <a:ea typeface="Arial"/>
                <a:cs typeface="Arial"/>
                <a:sym typeface="Arial"/>
              </a:endParaRPr>
            </a:p>
          </p:txBody>
        </p:sp>
      </p:grpSp>
      <p:grpSp>
        <p:nvGrpSpPr>
          <p:cNvPr id="1183" name="Google Shape;1183;p6"/>
          <p:cNvGrpSpPr/>
          <p:nvPr/>
        </p:nvGrpSpPr>
        <p:grpSpPr>
          <a:xfrm>
            <a:off x="8035469" y="2558891"/>
            <a:ext cx="2528257" cy="1355530"/>
            <a:chOff x="8035469" y="2558891"/>
            <a:chExt cx="2528257" cy="1355530"/>
          </a:xfrm>
        </p:grpSpPr>
        <p:pic>
          <p:nvPicPr>
            <p:cNvPr descr="Gaz2" id="1184" name="Google Shape;1184;p6"/>
            <p:cNvPicPr preferRelativeResize="0"/>
            <p:nvPr/>
          </p:nvPicPr>
          <p:blipFill rotWithShape="1">
            <a:blip r:embed="rId7">
              <a:alphaModFix/>
            </a:blip>
            <a:srcRect b="0" l="77915" r="0" t="0"/>
            <a:stretch/>
          </p:blipFill>
          <p:spPr>
            <a:xfrm>
              <a:off x="8035469" y="2558891"/>
              <a:ext cx="1585673" cy="1238250"/>
            </a:xfrm>
            <a:prstGeom prst="rect">
              <a:avLst/>
            </a:prstGeom>
            <a:noFill/>
            <a:ln>
              <a:noFill/>
            </a:ln>
          </p:spPr>
        </p:pic>
        <p:sp>
          <p:nvSpPr>
            <p:cNvPr id="1185" name="Google Shape;1185;p6"/>
            <p:cNvSpPr/>
            <p:nvPr/>
          </p:nvSpPr>
          <p:spPr>
            <a:xfrm>
              <a:off x="8419900" y="3588375"/>
              <a:ext cx="1215900" cy="173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6"/>
            <p:cNvSpPr txBox="1"/>
            <p:nvPr/>
          </p:nvSpPr>
          <p:spPr>
            <a:xfrm>
              <a:off x="8450562" y="3475125"/>
              <a:ext cx="2113164" cy="439296"/>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38761D"/>
                  </a:solidFill>
                  <a:latin typeface="Corbel"/>
                  <a:ea typeface="Corbel"/>
                  <a:cs typeface="Corbel"/>
                  <a:sym typeface="Corbel"/>
                </a:rPr>
                <a:t>Protossido di azoto</a:t>
              </a:r>
              <a:endParaRPr b="0" i="0" sz="1400" u="none" cap="none" strike="noStrike">
                <a:solidFill>
                  <a:srgbClr val="000000"/>
                </a:solidFill>
                <a:latin typeface="Arial"/>
                <a:ea typeface="Arial"/>
                <a:cs typeface="Arial"/>
                <a:sym typeface="Arial"/>
              </a:endParaRPr>
            </a:p>
          </p:txBody>
        </p:sp>
      </p:grpSp>
      <p:pic>
        <p:nvPicPr>
          <p:cNvPr id="1187" name="Google Shape;1187;p6"/>
          <p:cNvPicPr preferRelativeResize="0"/>
          <p:nvPr/>
        </p:nvPicPr>
        <p:blipFill rotWithShape="1">
          <a:blip r:embed="rId8">
            <a:alphaModFix/>
          </a:blip>
          <a:srcRect b="0" l="0" r="0" t="0"/>
          <a:stretch/>
        </p:blipFill>
        <p:spPr>
          <a:xfrm>
            <a:off x="2036498" y="4177368"/>
            <a:ext cx="2179905" cy="21799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pic>
        <p:nvPicPr>
          <p:cNvPr id="1193" name="Google Shape;1193;g278beb8f207_0_2609" title="Chart"/>
          <p:cNvPicPr preferRelativeResize="0"/>
          <p:nvPr/>
        </p:nvPicPr>
        <p:blipFill rotWithShape="1">
          <a:blip r:embed="rId3">
            <a:alphaModFix/>
          </a:blip>
          <a:srcRect b="0" l="21925" r="19901" t="4104"/>
          <a:stretch/>
        </p:blipFill>
        <p:spPr>
          <a:xfrm rot="1301994">
            <a:off x="3009447" y="1819455"/>
            <a:ext cx="4233856" cy="4315965"/>
          </a:xfrm>
          <a:prstGeom prst="rect">
            <a:avLst/>
          </a:prstGeom>
          <a:noFill/>
          <a:ln>
            <a:noFill/>
          </a:ln>
        </p:spPr>
      </p:pic>
      <p:sp>
        <p:nvSpPr>
          <p:cNvPr id="1194" name="Google Shape;1194;g278beb8f207_0_2609"/>
          <p:cNvSpPr txBox="1"/>
          <p:nvPr/>
        </p:nvSpPr>
        <p:spPr>
          <a:xfrm>
            <a:off x="8133402" y="3200620"/>
            <a:ext cx="3067800" cy="8652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900"/>
              </a:spcBef>
              <a:spcAft>
                <a:spcPts val="0"/>
              </a:spcAft>
              <a:buNone/>
            </a:pPr>
            <a:r>
              <a:rPr b="1" lang="fr-FR" sz="1800">
                <a:solidFill>
                  <a:srgbClr val="2F5496"/>
                </a:solidFill>
                <a:latin typeface="Century Gothic"/>
                <a:ea typeface="Century Gothic"/>
                <a:cs typeface="Century Gothic"/>
                <a:sym typeface="Century Gothic"/>
              </a:rPr>
              <a:t>Protossido di azoto, (N</a:t>
            </a:r>
            <a:r>
              <a:rPr b="1" baseline="-25000" lang="fr-FR" sz="1800">
                <a:solidFill>
                  <a:srgbClr val="2F5496"/>
                </a:solidFill>
                <a:latin typeface="Century Gothic"/>
                <a:ea typeface="Century Gothic"/>
                <a:cs typeface="Century Gothic"/>
                <a:sym typeface="Century Gothic"/>
              </a:rPr>
              <a:t>2</a:t>
            </a:r>
            <a:r>
              <a:rPr b="1" lang="fr-FR" sz="1800">
                <a:solidFill>
                  <a:srgbClr val="2F5496"/>
                </a:solidFill>
                <a:latin typeface="Century Gothic"/>
                <a:ea typeface="Century Gothic"/>
                <a:cs typeface="Century Gothic"/>
                <a:sym typeface="Century Gothic"/>
              </a:rPr>
              <a:t>O)</a:t>
            </a:r>
            <a:endParaRPr b="1" sz="1800">
              <a:solidFill>
                <a:srgbClr val="2F5496"/>
              </a:solidFill>
              <a:latin typeface="Century Gothic"/>
              <a:ea typeface="Century Gothic"/>
              <a:cs typeface="Century Gothic"/>
              <a:sym typeface="Century Gothic"/>
            </a:endParaRPr>
          </a:p>
          <a:p>
            <a:pPr indent="0" lvl="0" marL="0" marR="0" rtl="0" algn="l">
              <a:lnSpc>
                <a:spcPct val="93000"/>
              </a:lnSpc>
              <a:spcBef>
                <a:spcPts val="900"/>
              </a:spcBef>
              <a:spcAft>
                <a:spcPts val="0"/>
              </a:spcAft>
              <a:buNone/>
            </a:pPr>
            <a:r>
              <a:rPr lang="fr-FR" sz="1800">
                <a:solidFill>
                  <a:srgbClr val="2F5496"/>
                </a:solidFill>
                <a:latin typeface="Century Gothic"/>
                <a:ea typeface="Century Gothic"/>
                <a:cs typeface="Century Gothic"/>
                <a:sym typeface="Century Gothic"/>
              </a:rPr>
              <a:t>Fertilizzante azotato, industria chimica</a:t>
            </a:r>
            <a:endParaRPr sz="1800">
              <a:solidFill>
                <a:srgbClr val="2F5496"/>
              </a:solidFill>
              <a:latin typeface="Century Gothic"/>
              <a:ea typeface="Century Gothic"/>
              <a:cs typeface="Century Gothic"/>
              <a:sym typeface="Century Gothic"/>
            </a:endParaRPr>
          </a:p>
          <a:p>
            <a:pPr indent="0" lvl="0" marL="0" marR="0" rtl="0" algn="l">
              <a:lnSpc>
                <a:spcPct val="93000"/>
              </a:lnSpc>
              <a:spcBef>
                <a:spcPts val="900"/>
              </a:spcBef>
              <a:spcAft>
                <a:spcPts val="0"/>
              </a:spcAft>
              <a:buNone/>
            </a:pPr>
            <a:r>
              <a:t/>
            </a:r>
            <a:endParaRPr sz="1800">
              <a:solidFill>
                <a:srgbClr val="2F5496"/>
              </a:solidFill>
              <a:latin typeface="Century Gothic"/>
              <a:ea typeface="Century Gothic"/>
              <a:cs typeface="Century Gothic"/>
              <a:sym typeface="Century Gothic"/>
            </a:endParaRPr>
          </a:p>
          <a:p>
            <a:pPr indent="0" lvl="0" marL="0" marR="0" rtl="0" algn="l">
              <a:lnSpc>
                <a:spcPct val="93000"/>
              </a:lnSpc>
              <a:spcBef>
                <a:spcPts val="900"/>
              </a:spcBef>
              <a:spcAft>
                <a:spcPts val="0"/>
              </a:spcAft>
              <a:buNone/>
            </a:pPr>
            <a:r>
              <a:t/>
            </a:r>
            <a:endParaRPr sz="1800">
              <a:solidFill>
                <a:srgbClr val="2F5496"/>
              </a:solidFill>
              <a:latin typeface="Century Gothic"/>
              <a:ea typeface="Century Gothic"/>
              <a:cs typeface="Century Gothic"/>
              <a:sym typeface="Century Gothic"/>
            </a:endParaRPr>
          </a:p>
        </p:txBody>
      </p:sp>
      <p:pic>
        <p:nvPicPr>
          <p:cNvPr id="1195" name="Google Shape;1195;g278beb8f207_0_2609"/>
          <p:cNvPicPr preferRelativeResize="0"/>
          <p:nvPr/>
        </p:nvPicPr>
        <p:blipFill rotWithShape="1">
          <a:blip r:embed="rId4">
            <a:alphaModFix/>
          </a:blip>
          <a:srcRect b="0" l="0" r="0" t="0"/>
          <a:stretch/>
        </p:blipFill>
        <p:spPr>
          <a:xfrm>
            <a:off x="10588398" y="3345866"/>
            <a:ext cx="739645" cy="739645"/>
          </a:xfrm>
          <a:prstGeom prst="rect">
            <a:avLst/>
          </a:prstGeom>
          <a:noFill/>
          <a:ln>
            <a:noFill/>
          </a:ln>
        </p:spPr>
      </p:pic>
      <p:sp>
        <p:nvSpPr>
          <p:cNvPr id="1196" name="Google Shape;1196;g278beb8f207_0_2609"/>
          <p:cNvSpPr txBox="1"/>
          <p:nvPr/>
        </p:nvSpPr>
        <p:spPr>
          <a:xfrm>
            <a:off x="8315750" y="4352950"/>
            <a:ext cx="3166500" cy="1073100"/>
          </a:xfrm>
          <a:prstGeom prst="rect">
            <a:avLst/>
          </a:prstGeom>
          <a:noFill/>
          <a:ln>
            <a:noFill/>
          </a:ln>
        </p:spPr>
        <p:txBody>
          <a:bodyPr anchorCtr="0" anchor="t" bIns="45700" lIns="91425" spcFirstLastPara="1" rIns="91425" wrap="square" tIns="45700">
            <a:noAutofit/>
          </a:bodyPr>
          <a:lstStyle/>
          <a:p>
            <a:pPr indent="0" lvl="0" marL="0" rtl="0" algn="l">
              <a:lnSpc>
                <a:spcPct val="93000"/>
              </a:lnSpc>
              <a:spcBef>
                <a:spcPts val="900"/>
              </a:spcBef>
              <a:spcAft>
                <a:spcPts val="0"/>
              </a:spcAft>
              <a:buNone/>
            </a:pPr>
            <a:r>
              <a:rPr b="1" lang="fr-FR" sz="1800">
                <a:solidFill>
                  <a:srgbClr val="FF6F31"/>
                </a:solidFill>
                <a:latin typeface="Century Gothic"/>
                <a:ea typeface="Century Gothic"/>
                <a:cs typeface="Century Gothic"/>
                <a:sym typeface="Century Gothic"/>
              </a:rPr>
              <a:t>Famiglia dei gas fluorurati</a:t>
            </a:r>
            <a:endParaRPr b="1" sz="1800">
              <a:solidFill>
                <a:srgbClr val="FF6F31"/>
              </a:solidFill>
              <a:latin typeface="Century Gothic"/>
              <a:ea typeface="Century Gothic"/>
              <a:cs typeface="Century Gothic"/>
              <a:sym typeface="Century Gothic"/>
            </a:endParaRPr>
          </a:p>
          <a:p>
            <a:pPr indent="0" lvl="0" marL="0" rtl="0" algn="l">
              <a:lnSpc>
                <a:spcPct val="93000"/>
              </a:lnSpc>
              <a:spcBef>
                <a:spcPts val="900"/>
              </a:spcBef>
              <a:spcAft>
                <a:spcPts val="0"/>
              </a:spcAft>
              <a:buNone/>
            </a:pPr>
            <a:r>
              <a:rPr lang="fr-FR" sz="1800">
                <a:solidFill>
                  <a:schemeClr val="accent6"/>
                </a:solidFill>
                <a:latin typeface="Century Gothic"/>
                <a:ea typeface="Century Gothic"/>
                <a:cs typeface="Century Gothic"/>
                <a:sym typeface="Century Gothic"/>
              </a:rPr>
              <a:t>Refrigeranti, determinati processi industriali</a:t>
            </a:r>
            <a:endParaRPr sz="1800">
              <a:solidFill>
                <a:schemeClr val="accent6"/>
              </a:solidFill>
              <a:latin typeface="Century Gothic"/>
              <a:ea typeface="Century Gothic"/>
              <a:cs typeface="Century Gothic"/>
              <a:sym typeface="Century Gothic"/>
            </a:endParaRPr>
          </a:p>
        </p:txBody>
      </p:sp>
      <p:pic>
        <p:nvPicPr>
          <p:cNvPr id="1197" name="Google Shape;1197;g278beb8f207_0_2609"/>
          <p:cNvPicPr preferRelativeResize="0"/>
          <p:nvPr/>
        </p:nvPicPr>
        <p:blipFill rotWithShape="1">
          <a:blip r:embed="rId5">
            <a:alphaModFix/>
          </a:blip>
          <a:srcRect b="0" l="0" r="0" t="0"/>
          <a:stretch/>
        </p:blipFill>
        <p:spPr>
          <a:xfrm>
            <a:off x="11316475" y="4500547"/>
            <a:ext cx="640500" cy="741987"/>
          </a:xfrm>
          <a:prstGeom prst="rect">
            <a:avLst/>
          </a:prstGeom>
          <a:noFill/>
          <a:ln>
            <a:noFill/>
          </a:ln>
        </p:spPr>
      </p:pic>
      <p:sp>
        <p:nvSpPr>
          <p:cNvPr id="1198" name="Google Shape;1198;g278beb8f207_0_2609"/>
          <p:cNvSpPr txBox="1"/>
          <p:nvPr/>
        </p:nvSpPr>
        <p:spPr>
          <a:xfrm>
            <a:off x="7460300" y="1335425"/>
            <a:ext cx="4806000" cy="1743000"/>
          </a:xfrm>
          <a:prstGeom prst="rect">
            <a:avLst/>
          </a:prstGeom>
          <a:noFill/>
          <a:ln>
            <a:noFill/>
          </a:ln>
        </p:spPr>
        <p:txBody>
          <a:bodyPr anchorCtr="0" anchor="t" bIns="45700" lIns="91425" spcFirstLastPara="1" rIns="91425" wrap="square" tIns="45700">
            <a:noAutofit/>
          </a:bodyPr>
          <a:lstStyle/>
          <a:p>
            <a:pPr indent="0" lvl="0" marL="0" rtl="0" algn="l">
              <a:lnSpc>
                <a:spcPct val="93000"/>
              </a:lnSpc>
              <a:spcBef>
                <a:spcPts val="0"/>
              </a:spcBef>
              <a:spcAft>
                <a:spcPts val="0"/>
              </a:spcAft>
              <a:buClr>
                <a:srgbClr val="000000"/>
              </a:buClr>
              <a:buSzPts val="1800"/>
              <a:buFont typeface="Times New Roman"/>
              <a:buNone/>
            </a:pPr>
            <a:r>
              <a:rPr b="1" lang="fr-FR" sz="1800">
                <a:solidFill>
                  <a:srgbClr val="C27BA0"/>
                </a:solidFill>
                <a:latin typeface="Century Gothic"/>
                <a:ea typeface="Century Gothic"/>
                <a:cs typeface="Century Gothic"/>
                <a:sym typeface="Century Gothic"/>
              </a:rPr>
              <a:t>Metano (CH</a:t>
            </a:r>
            <a:r>
              <a:rPr b="1" lang="fr-FR" sz="1200">
                <a:solidFill>
                  <a:srgbClr val="C27BA0"/>
                </a:solidFill>
                <a:latin typeface="Century Gothic"/>
                <a:ea typeface="Century Gothic"/>
                <a:cs typeface="Century Gothic"/>
                <a:sym typeface="Century Gothic"/>
              </a:rPr>
              <a:t>4</a:t>
            </a:r>
            <a:r>
              <a:rPr b="1" lang="fr-FR" sz="1800">
                <a:solidFill>
                  <a:srgbClr val="C27BA0"/>
                </a:solidFill>
                <a:latin typeface="Century Gothic"/>
                <a:ea typeface="Century Gothic"/>
                <a:cs typeface="Century Gothic"/>
                <a:sym typeface="Century Gothic"/>
              </a:rPr>
              <a:t>)</a:t>
            </a:r>
            <a:endParaRPr sz="1800">
              <a:solidFill>
                <a:srgbClr val="C27BA0"/>
              </a:solidFill>
              <a:latin typeface="Century Gothic"/>
              <a:ea typeface="Century Gothic"/>
              <a:cs typeface="Century Gothic"/>
              <a:sym typeface="Century Gothic"/>
            </a:endParaRPr>
          </a:p>
          <a:p>
            <a:pPr indent="0" lvl="0" marL="0" marR="0" rtl="0" algn="l">
              <a:lnSpc>
                <a:spcPct val="93000"/>
              </a:lnSpc>
              <a:spcBef>
                <a:spcPts val="0"/>
              </a:spcBef>
              <a:spcAft>
                <a:spcPts val="0"/>
              </a:spcAft>
              <a:buNone/>
            </a:pPr>
            <a:r>
              <a:rPr lang="fr-FR" sz="1800">
                <a:solidFill>
                  <a:srgbClr val="C27BA0"/>
                </a:solidFill>
                <a:latin typeface="Century Gothic"/>
                <a:ea typeface="Century Gothic"/>
                <a:cs typeface="Century Gothic"/>
                <a:sym typeface="Century Gothic"/>
              </a:rPr>
              <a:t>Decomposizione anaerobica o combustione di composti organici (allevamento di bestiame, risaie, discariche, pratiche di addebbiatura, ecc.)</a:t>
            </a:r>
            <a:endParaRPr sz="1800">
              <a:solidFill>
                <a:srgbClr val="C27BA0"/>
              </a:solidFill>
              <a:latin typeface="Century Gothic"/>
              <a:ea typeface="Century Gothic"/>
              <a:cs typeface="Century Gothic"/>
              <a:sym typeface="Century Gothic"/>
            </a:endParaRPr>
          </a:p>
          <a:p>
            <a:pPr indent="0" lvl="0" marL="0" marR="0" rtl="0" algn="r">
              <a:lnSpc>
                <a:spcPct val="93000"/>
              </a:lnSpc>
              <a:spcBef>
                <a:spcPts val="0"/>
              </a:spcBef>
              <a:spcAft>
                <a:spcPts val="0"/>
              </a:spcAft>
              <a:buClr>
                <a:srgbClr val="000000"/>
              </a:buClr>
              <a:buSzPts val="1800"/>
              <a:buFont typeface="Times New Roman"/>
              <a:buNone/>
            </a:pPr>
            <a:r>
              <a:t/>
            </a:r>
            <a:endParaRPr sz="1800">
              <a:solidFill>
                <a:srgbClr val="D5A6BD"/>
              </a:solidFill>
              <a:latin typeface="Century Gothic"/>
              <a:ea typeface="Century Gothic"/>
              <a:cs typeface="Century Gothic"/>
              <a:sym typeface="Century Gothic"/>
            </a:endParaRPr>
          </a:p>
        </p:txBody>
      </p:sp>
      <p:sp>
        <p:nvSpPr>
          <p:cNvPr id="1199" name="Google Shape;1199;g278beb8f207_0_2609"/>
          <p:cNvSpPr/>
          <p:nvPr/>
        </p:nvSpPr>
        <p:spPr>
          <a:xfrm>
            <a:off x="-5" y="6540785"/>
            <a:ext cx="2310000" cy="307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i="1" lang="fr-FR">
                <a:solidFill>
                  <a:schemeClr val="dk1"/>
                </a:solidFill>
                <a:latin typeface="Corbel"/>
                <a:ea typeface="Corbel"/>
                <a:cs typeface="Corbel"/>
                <a:sym typeface="Corbel"/>
              </a:rPr>
              <a:t>Fonte</a:t>
            </a:r>
            <a:r>
              <a:rPr i="1" lang="fr-FR" u="none" cap="none" strike="noStrike">
                <a:solidFill>
                  <a:schemeClr val="dk1"/>
                </a:solidFill>
                <a:latin typeface="Corbel"/>
                <a:ea typeface="Corbel"/>
                <a:cs typeface="Corbel"/>
                <a:sym typeface="Corbel"/>
              </a:rPr>
              <a:t>e: IPCC, AR6, WG3</a:t>
            </a:r>
            <a:endParaRPr i="1" u="none" cap="none" strike="noStrike">
              <a:solidFill>
                <a:srgbClr val="000000"/>
              </a:solidFill>
              <a:latin typeface="Corbel"/>
              <a:ea typeface="Corbel"/>
              <a:cs typeface="Corbel"/>
              <a:sym typeface="Corbel"/>
            </a:endParaRPr>
          </a:p>
        </p:txBody>
      </p:sp>
      <p:pic>
        <p:nvPicPr>
          <p:cNvPr id="1200" name="Google Shape;1200;g278beb8f207_0_2609"/>
          <p:cNvPicPr preferRelativeResize="0"/>
          <p:nvPr/>
        </p:nvPicPr>
        <p:blipFill rotWithShape="1">
          <a:blip r:embed="rId6">
            <a:alphaModFix/>
          </a:blip>
          <a:srcRect b="0" l="0" r="0" t="0"/>
          <a:stretch/>
        </p:blipFill>
        <p:spPr>
          <a:xfrm>
            <a:off x="11231875" y="2053025"/>
            <a:ext cx="809700" cy="809700"/>
          </a:xfrm>
          <a:prstGeom prst="rect">
            <a:avLst/>
          </a:prstGeom>
          <a:noFill/>
          <a:ln>
            <a:noFill/>
          </a:ln>
        </p:spPr>
      </p:pic>
      <p:pic>
        <p:nvPicPr>
          <p:cNvPr id="1201" name="Google Shape;1201;g278beb8f207_0_2609"/>
          <p:cNvPicPr preferRelativeResize="0"/>
          <p:nvPr/>
        </p:nvPicPr>
        <p:blipFill rotWithShape="1">
          <a:blip r:embed="rId7">
            <a:alphaModFix/>
          </a:blip>
          <a:srcRect b="0" l="0" r="0" t="0"/>
          <a:stretch/>
        </p:blipFill>
        <p:spPr>
          <a:xfrm>
            <a:off x="781575" y="4890926"/>
            <a:ext cx="809725" cy="809725"/>
          </a:xfrm>
          <a:prstGeom prst="rect">
            <a:avLst/>
          </a:prstGeom>
          <a:noFill/>
          <a:ln>
            <a:noFill/>
          </a:ln>
        </p:spPr>
      </p:pic>
      <p:pic>
        <p:nvPicPr>
          <p:cNvPr id="1202" name="Google Shape;1202;g278beb8f207_0_2609"/>
          <p:cNvPicPr preferRelativeResize="0"/>
          <p:nvPr/>
        </p:nvPicPr>
        <p:blipFill rotWithShape="1">
          <a:blip r:embed="rId8">
            <a:alphaModFix/>
          </a:blip>
          <a:srcRect b="0" l="0" r="0" t="0"/>
          <a:stretch/>
        </p:blipFill>
        <p:spPr>
          <a:xfrm>
            <a:off x="10553363" y="5466026"/>
            <a:ext cx="809725" cy="809725"/>
          </a:xfrm>
          <a:prstGeom prst="rect">
            <a:avLst/>
          </a:prstGeom>
          <a:noFill/>
          <a:ln>
            <a:noFill/>
          </a:ln>
        </p:spPr>
      </p:pic>
      <p:cxnSp>
        <p:nvCxnSpPr>
          <p:cNvPr id="1203" name="Google Shape;1203;g278beb8f207_0_2609"/>
          <p:cNvCxnSpPr>
            <a:stCxn id="1204" idx="3"/>
            <a:endCxn id="1194" idx="1"/>
          </p:cNvCxnSpPr>
          <p:nvPr/>
        </p:nvCxnSpPr>
        <p:spPr>
          <a:xfrm flipH="1" rot="10800000">
            <a:off x="7018975" y="3633175"/>
            <a:ext cx="1114500" cy="354300"/>
          </a:xfrm>
          <a:prstGeom prst="straightConnector1">
            <a:avLst/>
          </a:prstGeom>
          <a:noFill/>
          <a:ln cap="flat" cmpd="sng" w="28575">
            <a:solidFill>
              <a:srgbClr val="2F5496"/>
            </a:solidFill>
            <a:prstDash val="solid"/>
            <a:round/>
            <a:headEnd len="sm" w="sm" type="none"/>
            <a:tailEnd len="sm" w="sm" type="none"/>
          </a:ln>
        </p:spPr>
      </p:cxnSp>
      <p:cxnSp>
        <p:nvCxnSpPr>
          <p:cNvPr id="1205" name="Google Shape;1205;g278beb8f207_0_2609"/>
          <p:cNvCxnSpPr>
            <a:endCxn id="1198" idx="1"/>
          </p:cNvCxnSpPr>
          <p:nvPr/>
        </p:nvCxnSpPr>
        <p:spPr>
          <a:xfrm flipH="1" rot="10800000">
            <a:off x="6637700" y="2206925"/>
            <a:ext cx="822600" cy="349500"/>
          </a:xfrm>
          <a:prstGeom prst="straightConnector1">
            <a:avLst/>
          </a:prstGeom>
          <a:noFill/>
          <a:ln cap="flat" cmpd="sng" w="28575">
            <a:solidFill>
              <a:srgbClr val="C27BA0"/>
            </a:solidFill>
            <a:prstDash val="solid"/>
            <a:round/>
            <a:headEnd len="sm" w="sm" type="none"/>
            <a:tailEnd len="sm" w="sm" type="none"/>
          </a:ln>
        </p:spPr>
      </p:cxnSp>
      <p:cxnSp>
        <p:nvCxnSpPr>
          <p:cNvPr id="1206" name="Google Shape;1206;g278beb8f207_0_2609"/>
          <p:cNvCxnSpPr>
            <a:endCxn id="1196" idx="1"/>
          </p:cNvCxnSpPr>
          <p:nvPr/>
        </p:nvCxnSpPr>
        <p:spPr>
          <a:xfrm>
            <a:off x="6853850" y="4424200"/>
            <a:ext cx="1461900" cy="465300"/>
          </a:xfrm>
          <a:prstGeom prst="straightConnector1">
            <a:avLst/>
          </a:prstGeom>
          <a:noFill/>
          <a:ln cap="flat" cmpd="sng" w="28575">
            <a:solidFill>
              <a:srgbClr val="FF6F31"/>
            </a:solidFill>
            <a:prstDash val="solid"/>
            <a:round/>
            <a:headEnd len="sm" w="sm" type="none"/>
            <a:tailEnd len="sm" w="sm" type="none"/>
          </a:ln>
        </p:spPr>
      </p:cxnSp>
      <p:sp>
        <p:nvSpPr>
          <p:cNvPr id="1207" name="Google Shape;1207;g278beb8f207_0_2609"/>
          <p:cNvSpPr txBox="1"/>
          <p:nvPr/>
        </p:nvSpPr>
        <p:spPr>
          <a:xfrm>
            <a:off x="7072175" y="5426050"/>
            <a:ext cx="3711900" cy="1446300"/>
          </a:xfrm>
          <a:prstGeom prst="rect">
            <a:avLst/>
          </a:prstGeom>
          <a:noFill/>
          <a:ln>
            <a:noFill/>
          </a:ln>
        </p:spPr>
        <p:txBody>
          <a:bodyPr anchorCtr="0" anchor="t" bIns="91425" lIns="91425" spcFirstLastPara="1" rIns="91425" wrap="square" tIns="91425">
            <a:spAutoFit/>
          </a:bodyPr>
          <a:lstStyle/>
          <a:p>
            <a:pPr indent="0" lvl="0" marL="0" rtl="0" algn="l">
              <a:lnSpc>
                <a:spcPct val="93000"/>
              </a:lnSpc>
              <a:spcBef>
                <a:spcPts val="900"/>
              </a:spcBef>
              <a:spcAft>
                <a:spcPts val="0"/>
              </a:spcAft>
              <a:buClr>
                <a:srgbClr val="000000"/>
              </a:buClr>
              <a:buSzPts val="1800"/>
              <a:buFont typeface="Arial"/>
              <a:buNone/>
            </a:pPr>
            <a:r>
              <a:rPr b="1" lang="fr-FR" sz="1800">
                <a:solidFill>
                  <a:srgbClr val="1C7685"/>
                </a:solidFill>
                <a:latin typeface="Century Gothic"/>
                <a:ea typeface="Century Gothic"/>
                <a:cs typeface="Century Gothic"/>
                <a:sym typeface="Century Gothic"/>
              </a:rPr>
              <a:t>Diossido di carbonio, (CO2)</a:t>
            </a:r>
            <a:endParaRPr b="1" sz="1900">
              <a:solidFill>
                <a:srgbClr val="1C7685"/>
              </a:solidFill>
              <a:highlight>
                <a:srgbClr val="FFFFFF"/>
              </a:highlight>
              <a:latin typeface="Corbel"/>
              <a:ea typeface="Corbel"/>
              <a:cs typeface="Corbel"/>
              <a:sym typeface="Corbel"/>
            </a:endParaRPr>
          </a:p>
          <a:p>
            <a:pPr indent="0" lvl="0" marL="0" rtl="0" algn="l">
              <a:lnSpc>
                <a:spcPct val="93000"/>
              </a:lnSpc>
              <a:spcBef>
                <a:spcPts val="900"/>
              </a:spcBef>
              <a:spcAft>
                <a:spcPts val="0"/>
              </a:spcAft>
              <a:buNone/>
            </a:pPr>
            <a:r>
              <a:rPr lang="fr-FR" sz="1800">
                <a:solidFill>
                  <a:srgbClr val="1C82B8"/>
                </a:solidFill>
                <a:latin typeface="Century Gothic"/>
                <a:ea typeface="Century Gothic"/>
                <a:cs typeface="Century Gothic"/>
                <a:sym typeface="Century Gothic"/>
              </a:rPr>
              <a:t>Deforestazione e decomposizione</a:t>
            </a:r>
            <a:endParaRPr sz="1800">
              <a:solidFill>
                <a:srgbClr val="1C82B8"/>
              </a:solidFill>
              <a:latin typeface="Century Gothic"/>
              <a:ea typeface="Century Gothic"/>
              <a:cs typeface="Century Gothic"/>
              <a:sym typeface="Century Gothic"/>
            </a:endParaRPr>
          </a:p>
          <a:p>
            <a:pPr indent="0" lvl="0" marL="0" rtl="0" algn="l">
              <a:lnSpc>
                <a:spcPct val="93000"/>
              </a:lnSpc>
              <a:spcBef>
                <a:spcPts val="900"/>
              </a:spcBef>
              <a:spcAft>
                <a:spcPts val="0"/>
              </a:spcAft>
              <a:buNone/>
            </a:pPr>
            <a:r>
              <a:t/>
            </a:r>
            <a:endParaRPr sz="1800">
              <a:solidFill>
                <a:srgbClr val="1C82B8"/>
              </a:solidFill>
              <a:latin typeface="Century Gothic"/>
              <a:ea typeface="Century Gothic"/>
              <a:cs typeface="Century Gothic"/>
              <a:sym typeface="Century Gothic"/>
            </a:endParaRPr>
          </a:p>
        </p:txBody>
      </p:sp>
      <p:cxnSp>
        <p:nvCxnSpPr>
          <p:cNvPr id="1208" name="Google Shape;1208;g278beb8f207_0_2609"/>
          <p:cNvCxnSpPr/>
          <p:nvPr/>
        </p:nvCxnSpPr>
        <p:spPr>
          <a:xfrm>
            <a:off x="6665650" y="5079375"/>
            <a:ext cx="892200" cy="376200"/>
          </a:xfrm>
          <a:prstGeom prst="straightConnector1">
            <a:avLst/>
          </a:prstGeom>
          <a:noFill/>
          <a:ln cap="flat" cmpd="sng" w="28575">
            <a:solidFill>
              <a:srgbClr val="1C7685"/>
            </a:solidFill>
            <a:prstDash val="solid"/>
            <a:round/>
            <a:headEnd len="sm" w="sm" type="none"/>
            <a:tailEnd len="sm" w="sm" type="none"/>
          </a:ln>
        </p:spPr>
      </p:cxnSp>
      <p:sp>
        <p:nvSpPr>
          <p:cNvPr id="1209" name="Google Shape;1209;g278beb8f207_0_2609"/>
          <p:cNvSpPr txBox="1"/>
          <p:nvPr/>
        </p:nvSpPr>
        <p:spPr>
          <a:xfrm>
            <a:off x="121725" y="2218725"/>
            <a:ext cx="2493000" cy="1704000"/>
          </a:xfrm>
          <a:prstGeom prst="rect">
            <a:avLst/>
          </a:prstGeom>
          <a:noFill/>
          <a:ln>
            <a:noFill/>
          </a:ln>
        </p:spPr>
        <p:txBody>
          <a:bodyPr anchorCtr="0" anchor="t" bIns="91425" lIns="91425" spcFirstLastPara="1" rIns="91425" wrap="square" tIns="91425">
            <a:spAutoFit/>
          </a:bodyPr>
          <a:lstStyle/>
          <a:p>
            <a:pPr indent="0" lvl="0" marL="0" rtl="0" algn="l">
              <a:lnSpc>
                <a:spcPct val="93000"/>
              </a:lnSpc>
              <a:spcBef>
                <a:spcPts val="900"/>
              </a:spcBef>
              <a:spcAft>
                <a:spcPts val="0"/>
              </a:spcAft>
              <a:buClr>
                <a:srgbClr val="000000"/>
              </a:buClr>
              <a:buSzPts val="1800"/>
              <a:buFont typeface="Arial"/>
              <a:buNone/>
            </a:pPr>
            <a:r>
              <a:rPr b="1" lang="fr-FR" sz="1800">
                <a:solidFill>
                  <a:srgbClr val="1C82B8"/>
                </a:solidFill>
                <a:latin typeface="Century Gothic"/>
                <a:ea typeface="Century Gothic"/>
                <a:cs typeface="Century Gothic"/>
                <a:sym typeface="Century Gothic"/>
              </a:rPr>
              <a:t>Diossido di carbonio,(CO</a:t>
            </a:r>
            <a:r>
              <a:rPr b="1" baseline="-25000" lang="fr-FR" sz="1800">
                <a:solidFill>
                  <a:srgbClr val="1C82B8"/>
                </a:solidFill>
                <a:latin typeface="Century Gothic"/>
                <a:ea typeface="Century Gothic"/>
                <a:cs typeface="Century Gothic"/>
                <a:sym typeface="Century Gothic"/>
              </a:rPr>
              <a:t>2</a:t>
            </a:r>
            <a:r>
              <a:rPr b="1" lang="fr-FR" sz="1800">
                <a:solidFill>
                  <a:srgbClr val="1C82B8"/>
                </a:solidFill>
                <a:latin typeface="Century Gothic"/>
                <a:ea typeface="Century Gothic"/>
                <a:cs typeface="Century Gothic"/>
                <a:sym typeface="Century Gothic"/>
              </a:rPr>
              <a:t>)</a:t>
            </a:r>
            <a:endParaRPr b="1" i="0" sz="1900" u="none" cap="none" strike="noStrike">
              <a:solidFill>
                <a:srgbClr val="434343"/>
              </a:solidFill>
              <a:highlight>
                <a:srgbClr val="FFFFFF"/>
              </a:highlight>
              <a:latin typeface="Corbel"/>
              <a:ea typeface="Corbel"/>
              <a:cs typeface="Corbel"/>
              <a:sym typeface="Corbel"/>
            </a:endParaRPr>
          </a:p>
          <a:p>
            <a:pPr indent="0" lvl="0" marL="0" rtl="0" algn="l">
              <a:lnSpc>
                <a:spcPct val="93000"/>
              </a:lnSpc>
              <a:spcBef>
                <a:spcPts val="900"/>
              </a:spcBef>
              <a:spcAft>
                <a:spcPts val="0"/>
              </a:spcAft>
              <a:buClr>
                <a:srgbClr val="000000"/>
              </a:buClr>
              <a:buSzPts val="1800"/>
              <a:buFont typeface="Arial"/>
              <a:buNone/>
            </a:pPr>
            <a:r>
              <a:rPr lang="fr-FR" sz="1800">
                <a:solidFill>
                  <a:srgbClr val="1C82B8"/>
                </a:solidFill>
                <a:latin typeface="Century Gothic"/>
                <a:ea typeface="Century Gothic"/>
                <a:cs typeface="Century Gothic"/>
                <a:sym typeface="Century Gothic"/>
              </a:rPr>
              <a:t>Combustione del combustibile fossile</a:t>
            </a:r>
            <a:endParaRPr sz="1800">
              <a:solidFill>
                <a:srgbClr val="1C82B8"/>
              </a:solidFill>
              <a:latin typeface="Century Gothic"/>
              <a:ea typeface="Century Gothic"/>
              <a:cs typeface="Century Gothic"/>
              <a:sym typeface="Century Gothic"/>
            </a:endParaRPr>
          </a:p>
          <a:p>
            <a:pPr indent="0" lvl="0" marL="0" rtl="0" algn="l">
              <a:lnSpc>
                <a:spcPct val="93000"/>
              </a:lnSpc>
              <a:spcBef>
                <a:spcPts val="900"/>
              </a:spcBef>
              <a:spcAft>
                <a:spcPts val="0"/>
              </a:spcAft>
              <a:buClr>
                <a:srgbClr val="000000"/>
              </a:buClr>
              <a:buSzPts val="1800"/>
              <a:buFont typeface="Arial"/>
              <a:buNone/>
            </a:pPr>
            <a:r>
              <a:t/>
            </a:r>
            <a:endParaRPr sz="1800">
              <a:solidFill>
                <a:srgbClr val="1C82B8"/>
              </a:solidFill>
              <a:latin typeface="Century Gothic"/>
              <a:ea typeface="Century Gothic"/>
              <a:cs typeface="Century Gothic"/>
              <a:sym typeface="Century Gothic"/>
            </a:endParaRPr>
          </a:p>
        </p:txBody>
      </p:sp>
      <p:cxnSp>
        <p:nvCxnSpPr>
          <p:cNvPr id="1210" name="Google Shape;1210;g278beb8f207_0_2609"/>
          <p:cNvCxnSpPr/>
          <p:nvPr/>
        </p:nvCxnSpPr>
        <p:spPr>
          <a:xfrm rot="10800000">
            <a:off x="2005061" y="2914325"/>
            <a:ext cx="1188000" cy="297600"/>
          </a:xfrm>
          <a:prstGeom prst="straightConnector1">
            <a:avLst/>
          </a:prstGeom>
          <a:noFill/>
          <a:ln cap="flat" cmpd="sng" w="28575">
            <a:solidFill>
              <a:srgbClr val="1C82BA"/>
            </a:solidFill>
            <a:prstDash val="solid"/>
            <a:round/>
            <a:headEnd len="sm" w="sm" type="none"/>
            <a:tailEnd len="sm" w="sm" type="none"/>
          </a:ln>
        </p:spPr>
      </p:cxnSp>
      <p:sp>
        <p:nvSpPr>
          <p:cNvPr id="1211" name="Google Shape;1211;g278beb8f207_0_2609"/>
          <p:cNvSpPr txBox="1"/>
          <p:nvPr/>
        </p:nvSpPr>
        <p:spPr>
          <a:xfrm>
            <a:off x="5760325" y="2908063"/>
            <a:ext cx="809700" cy="5139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800"/>
              </a:spcBef>
              <a:spcAft>
                <a:spcPts val="0"/>
              </a:spcAft>
              <a:buClr>
                <a:srgbClr val="000000"/>
              </a:buClr>
              <a:buSzPts val="2300"/>
              <a:buFont typeface="Arial"/>
              <a:buNone/>
            </a:pPr>
            <a:r>
              <a:rPr b="1" i="0" lang="fr-FR" sz="2300" u="none" cap="none" strike="noStrike">
                <a:solidFill>
                  <a:schemeClr val="lt1"/>
                </a:solidFill>
                <a:latin typeface="Calibri"/>
                <a:ea typeface="Calibri"/>
                <a:cs typeface="Calibri"/>
                <a:sym typeface="Calibri"/>
              </a:rPr>
              <a:t>18 %</a:t>
            </a:r>
            <a:endParaRPr b="1" i="0" sz="2000" u="none" cap="none" strike="noStrike">
              <a:solidFill>
                <a:schemeClr val="lt1"/>
              </a:solidFill>
              <a:latin typeface="Calibri"/>
              <a:ea typeface="Calibri"/>
              <a:cs typeface="Calibri"/>
              <a:sym typeface="Calibri"/>
            </a:endParaRPr>
          </a:p>
        </p:txBody>
      </p:sp>
      <p:sp>
        <p:nvSpPr>
          <p:cNvPr id="1212" name="Google Shape;1212;g278beb8f207_0_2609"/>
          <p:cNvSpPr txBox="1"/>
          <p:nvPr/>
        </p:nvSpPr>
        <p:spPr>
          <a:xfrm>
            <a:off x="3639475" y="3730525"/>
            <a:ext cx="809700" cy="5139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800"/>
              </a:spcBef>
              <a:spcAft>
                <a:spcPts val="0"/>
              </a:spcAft>
              <a:buClr>
                <a:srgbClr val="000000"/>
              </a:buClr>
              <a:buSzPts val="2300"/>
              <a:buFont typeface="Arial"/>
              <a:buNone/>
            </a:pPr>
            <a:r>
              <a:rPr b="1" i="0" lang="fr-FR" sz="2300" u="none" cap="none" strike="noStrike">
                <a:solidFill>
                  <a:schemeClr val="lt1"/>
                </a:solidFill>
                <a:latin typeface="Calibri"/>
                <a:ea typeface="Calibri"/>
                <a:cs typeface="Calibri"/>
                <a:sym typeface="Calibri"/>
              </a:rPr>
              <a:t>64 %</a:t>
            </a:r>
            <a:endParaRPr b="1" i="0" sz="2000" u="none" cap="none" strike="noStrike">
              <a:solidFill>
                <a:schemeClr val="lt1"/>
              </a:solidFill>
              <a:latin typeface="Calibri"/>
              <a:ea typeface="Calibri"/>
              <a:cs typeface="Calibri"/>
              <a:sym typeface="Calibri"/>
            </a:endParaRPr>
          </a:p>
        </p:txBody>
      </p:sp>
      <p:sp>
        <p:nvSpPr>
          <p:cNvPr id="1213" name="Google Shape;1213;g278beb8f207_0_2609"/>
          <p:cNvSpPr txBox="1"/>
          <p:nvPr/>
        </p:nvSpPr>
        <p:spPr>
          <a:xfrm>
            <a:off x="5885839" y="4542411"/>
            <a:ext cx="809700" cy="513900"/>
          </a:xfrm>
          <a:prstGeom prst="rect">
            <a:avLst/>
          </a:prstGeom>
          <a:noFill/>
          <a:ln>
            <a:noFill/>
          </a:ln>
        </p:spPr>
        <p:txBody>
          <a:bodyPr anchorCtr="0" anchor="ctr" bIns="91425" lIns="91425" spcFirstLastPara="1" rIns="91425" wrap="square" tIns="91425">
            <a:noAutofit/>
          </a:bodyPr>
          <a:lstStyle/>
          <a:p>
            <a:pPr indent="0" lvl="0" marL="0" marR="0" rtl="0" algn="l">
              <a:lnSpc>
                <a:spcPct val="93000"/>
              </a:lnSpc>
              <a:spcBef>
                <a:spcPts val="800"/>
              </a:spcBef>
              <a:spcAft>
                <a:spcPts val="0"/>
              </a:spcAft>
              <a:buClr>
                <a:srgbClr val="000000"/>
              </a:buClr>
              <a:buSzPts val="2300"/>
              <a:buFont typeface="Arial"/>
              <a:buNone/>
            </a:pPr>
            <a:r>
              <a:rPr b="1" i="0" lang="fr-FR" sz="2300" u="none" cap="none" strike="noStrike">
                <a:solidFill>
                  <a:schemeClr val="lt1"/>
                </a:solidFill>
                <a:latin typeface="Calibri"/>
                <a:ea typeface="Calibri"/>
                <a:cs typeface="Calibri"/>
                <a:sym typeface="Calibri"/>
              </a:rPr>
              <a:t>11 %</a:t>
            </a:r>
            <a:endParaRPr b="1" i="0" sz="2000" u="none" cap="none" strike="noStrike">
              <a:solidFill>
                <a:schemeClr val="lt1"/>
              </a:solidFill>
              <a:latin typeface="Calibri"/>
              <a:ea typeface="Calibri"/>
              <a:cs typeface="Calibri"/>
              <a:sym typeface="Calibri"/>
            </a:endParaRPr>
          </a:p>
        </p:txBody>
      </p:sp>
      <p:sp>
        <p:nvSpPr>
          <p:cNvPr id="1214" name="Google Shape;1214;g278beb8f207_0_2609"/>
          <p:cNvSpPr txBox="1"/>
          <p:nvPr/>
        </p:nvSpPr>
        <p:spPr>
          <a:xfrm>
            <a:off x="3137675" y="5934600"/>
            <a:ext cx="39345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fr-FR" sz="2000">
                <a:latin typeface="Corbel"/>
                <a:ea typeface="Corbel"/>
                <a:cs typeface="Corbel"/>
                <a:sym typeface="Corbel"/>
              </a:rPr>
              <a:t>Emissioni globali di gas serra di origine antropica nel 2019</a:t>
            </a:r>
            <a:endParaRPr b="1" sz="2000">
              <a:latin typeface="Corbel"/>
              <a:ea typeface="Corbel"/>
              <a:cs typeface="Corbel"/>
              <a:sym typeface="Corbel"/>
            </a:endParaRPr>
          </a:p>
        </p:txBody>
      </p:sp>
      <p:pic>
        <p:nvPicPr>
          <p:cNvPr id="1215" name="Google Shape;1215;g278beb8f207_0_2609"/>
          <p:cNvPicPr preferRelativeResize="0"/>
          <p:nvPr/>
        </p:nvPicPr>
        <p:blipFill rotWithShape="1">
          <a:blip r:embed="rId9">
            <a:alphaModFix/>
          </a:blip>
          <a:srcRect b="0" l="0" r="0" t="0"/>
          <a:stretch/>
        </p:blipFill>
        <p:spPr>
          <a:xfrm>
            <a:off x="190536" y="3892925"/>
            <a:ext cx="865204" cy="865200"/>
          </a:xfrm>
          <a:prstGeom prst="rect">
            <a:avLst/>
          </a:prstGeom>
          <a:noFill/>
          <a:ln>
            <a:noFill/>
          </a:ln>
        </p:spPr>
      </p:pic>
      <p:pic>
        <p:nvPicPr>
          <p:cNvPr id="1216" name="Google Shape;1216;g278beb8f207_0_2609"/>
          <p:cNvPicPr preferRelativeResize="0"/>
          <p:nvPr/>
        </p:nvPicPr>
        <p:blipFill rotWithShape="1">
          <a:blip r:embed="rId10">
            <a:alphaModFix/>
          </a:blip>
          <a:srcRect b="0" l="0" r="0" t="0"/>
          <a:stretch/>
        </p:blipFill>
        <p:spPr>
          <a:xfrm>
            <a:off x="1149348" y="3892925"/>
            <a:ext cx="865204" cy="865200"/>
          </a:xfrm>
          <a:prstGeom prst="rect">
            <a:avLst/>
          </a:prstGeom>
          <a:noFill/>
          <a:ln>
            <a:noFill/>
          </a:ln>
        </p:spPr>
      </p:pic>
      <p:pic>
        <p:nvPicPr>
          <p:cNvPr id="1217" name="Google Shape;1217;g278beb8f207_0_2609"/>
          <p:cNvPicPr preferRelativeResize="0"/>
          <p:nvPr/>
        </p:nvPicPr>
        <p:blipFill rotWithShape="1">
          <a:blip r:embed="rId11">
            <a:alphaModFix/>
          </a:blip>
          <a:srcRect b="0" l="0" r="0" t="0"/>
          <a:stretch/>
        </p:blipFill>
        <p:spPr>
          <a:xfrm>
            <a:off x="2108159" y="3892925"/>
            <a:ext cx="865204" cy="865200"/>
          </a:xfrm>
          <a:prstGeom prst="rect">
            <a:avLst/>
          </a:prstGeom>
          <a:noFill/>
          <a:ln>
            <a:noFill/>
          </a:ln>
        </p:spPr>
      </p:pic>
      <p:sp>
        <p:nvSpPr>
          <p:cNvPr id="1218" name="Google Shape;1218;g278beb8f207_0_2609"/>
          <p:cNvSpPr/>
          <p:nvPr/>
        </p:nvSpPr>
        <p:spPr>
          <a:xfrm>
            <a:off x="204475" y="5170361"/>
            <a:ext cx="443700" cy="478800"/>
          </a:xfrm>
          <a:prstGeom prst="mathPlus">
            <a:avLst>
              <a:gd fmla="val 23520" name="adj1"/>
            </a:avLst>
          </a:prstGeom>
          <a:solidFill>
            <a:srgbClr val="5757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g278beb8f207_0_2609"/>
          <p:cNvSpPr txBox="1"/>
          <p:nvPr/>
        </p:nvSpPr>
        <p:spPr>
          <a:xfrm>
            <a:off x="6479875" y="3737725"/>
            <a:ext cx="539100" cy="4995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800"/>
              </a:spcBef>
              <a:spcAft>
                <a:spcPts val="0"/>
              </a:spcAft>
              <a:buClr>
                <a:srgbClr val="000000"/>
              </a:buClr>
              <a:buSzPts val="2300"/>
              <a:buFont typeface="Arial"/>
              <a:buNone/>
            </a:pPr>
            <a:r>
              <a:rPr b="1" lang="fr-FR" sz="2200">
                <a:solidFill>
                  <a:schemeClr val="lt1"/>
                </a:solidFill>
                <a:latin typeface="Calibri"/>
                <a:ea typeface="Calibri"/>
                <a:cs typeface="Calibri"/>
                <a:sym typeface="Calibri"/>
              </a:rPr>
              <a:t>4%</a:t>
            </a:r>
            <a:endParaRPr b="1" i="0" sz="1900" u="none" cap="none" strike="noStrike">
              <a:solidFill>
                <a:schemeClr val="lt1"/>
              </a:solidFill>
              <a:latin typeface="Calibri"/>
              <a:ea typeface="Calibri"/>
              <a:cs typeface="Calibri"/>
              <a:sym typeface="Calibri"/>
            </a:endParaRPr>
          </a:p>
        </p:txBody>
      </p:sp>
      <p:sp>
        <p:nvSpPr>
          <p:cNvPr id="1219" name="Google Shape;1219;g278beb8f207_0_2609"/>
          <p:cNvSpPr txBox="1"/>
          <p:nvPr/>
        </p:nvSpPr>
        <p:spPr>
          <a:xfrm>
            <a:off x="6595539" y="4114663"/>
            <a:ext cx="640500" cy="4281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800"/>
              </a:spcBef>
              <a:spcAft>
                <a:spcPts val="0"/>
              </a:spcAft>
              <a:buClr>
                <a:srgbClr val="000000"/>
              </a:buClr>
              <a:buSzPts val="2300"/>
              <a:buFont typeface="Arial"/>
              <a:buNone/>
            </a:pPr>
            <a:r>
              <a:rPr b="1" lang="fr-FR" sz="1700">
                <a:solidFill>
                  <a:schemeClr val="lt1"/>
                </a:solidFill>
                <a:latin typeface="Calibri"/>
                <a:ea typeface="Calibri"/>
                <a:cs typeface="Calibri"/>
                <a:sym typeface="Calibri"/>
              </a:rPr>
              <a:t>2%</a:t>
            </a:r>
            <a:endParaRPr b="1" i="0" u="none" cap="none" strike="noStrike">
              <a:solidFill>
                <a:schemeClr val="lt1"/>
              </a:solidFill>
              <a:latin typeface="Calibri"/>
              <a:ea typeface="Calibri"/>
              <a:cs typeface="Calibri"/>
              <a:sym typeface="Calibri"/>
            </a:endParaRPr>
          </a:p>
        </p:txBody>
      </p:sp>
      <p:grpSp>
        <p:nvGrpSpPr>
          <p:cNvPr id="1220" name="Google Shape;1220;g278beb8f207_0_2609"/>
          <p:cNvGrpSpPr/>
          <p:nvPr/>
        </p:nvGrpSpPr>
        <p:grpSpPr>
          <a:xfrm>
            <a:off x="11328057" y="6315752"/>
            <a:ext cx="538116" cy="444548"/>
            <a:chOff x="11127266" y="6186351"/>
            <a:chExt cx="695240" cy="574500"/>
          </a:xfrm>
        </p:grpSpPr>
        <p:sp>
          <p:nvSpPr>
            <p:cNvPr id="1221" name="Google Shape;1221;g278beb8f207_0_2609"/>
            <p:cNvSpPr/>
            <p:nvPr/>
          </p:nvSpPr>
          <p:spPr>
            <a:xfrm flipH="1">
              <a:off x="11127266" y="630099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g278beb8f207_0_2609"/>
            <p:cNvSpPr/>
            <p:nvPr/>
          </p:nvSpPr>
          <p:spPr>
            <a:xfrm>
              <a:off x="11256106" y="6186351"/>
              <a:ext cx="566400" cy="574500"/>
            </a:xfrm>
            <a:prstGeom prst="ellipse">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g278beb8f207_0_2609"/>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grpSp>
        <p:nvGrpSpPr>
          <p:cNvPr id="1224" name="Google Shape;1224;g278beb8f207_0_2609"/>
          <p:cNvGrpSpPr/>
          <p:nvPr/>
        </p:nvGrpSpPr>
        <p:grpSpPr>
          <a:xfrm>
            <a:off x="11545443" y="6314830"/>
            <a:ext cx="538985" cy="444548"/>
            <a:chOff x="11320559" y="6185161"/>
            <a:chExt cx="696364" cy="574500"/>
          </a:xfrm>
        </p:grpSpPr>
        <p:sp>
          <p:nvSpPr>
            <p:cNvPr id="1225" name="Google Shape;1225;g278beb8f207_0_2609"/>
            <p:cNvSpPr/>
            <p:nvPr/>
          </p:nvSpPr>
          <p:spPr>
            <a:xfrm>
              <a:off x="11633223" y="630098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g278beb8f207_0_2609"/>
            <p:cNvSpPr/>
            <p:nvPr/>
          </p:nvSpPr>
          <p:spPr>
            <a:xfrm>
              <a:off x="11320559" y="6185161"/>
              <a:ext cx="566400" cy="574500"/>
            </a:xfrm>
            <a:prstGeom prst="ellipse">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g278beb8f207_0_2609"/>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sp>
        <p:nvSpPr>
          <p:cNvPr id="1228" name="Google Shape;1228;g278beb8f207_0_2609"/>
          <p:cNvSpPr/>
          <p:nvPr/>
        </p:nvSpPr>
        <p:spPr>
          <a:xfrm>
            <a:off x="11482119" y="63143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9" name="Google Shape;1229;g278beb8f207_0_2609"/>
          <p:cNvPicPr preferRelativeResize="0"/>
          <p:nvPr/>
        </p:nvPicPr>
        <p:blipFill rotWithShape="1">
          <a:blip r:embed="rId12">
            <a:alphaModFix/>
          </a:blip>
          <a:srcRect b="27999" l="52899" r="22598" t="33555"/>
          <a:stretch/>
        </p:blipFill>
        <p:spPr>
          <a:xfrm>
            <a:off x="11587331" y="6359727"/>
            <a:ext cx="249405" cy="340276"/>
          </a:xfrm>
          <a:prstGeom prst="rect">
            <a:avLst/>
          </a:prstGeom>
          <a:noFill/>
          <a:ln>
            <a:noFill/>
          </a:ln>
        </p:spPr>
      </p:pic>
      <p:sp>
        <p:nvSpPr>
          <p:cNvPr id="1230" name="Google Shape;1230;g278beb8f207_0_2609"/>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Da dove derivano i gas ad effetto serra?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1"/>
                                        </p:tgtEl>
                                        <p:attrNameLst>
                                          <p:attrName>style.visibility</p:attrName>
                                        </p:attrNameLst>
                                      </p:cBhvr>
                                      <p:to>
                                        <p:strVal val="visible"/>
                                      </p:to>
                                    </p:set>
                                    <p:animEffect filter="fade" transition="in">
                                      <p:cBhvr>
                                        <p:cTn dur="1000"/>
                                        <p:tgtEl>
                                          <p:spTgt spid="1201"/>
                                        </p:tgtEl>
                                      </p:cBhvr>
                                    </p:animEffect>
                                  </p:childTnLst>
                                </p:cTn>
                              </p:par>
                              <p:par>
                                <p:cTn fill="hold" nodeType="withEffect" presetClass="entr" presetID="10" presetSubtype="0">
                                  <p:stCondLst>
                                    <p:cond delay="0"/>
                                  </p:stCondLst>
                                  <p:childTnLst>
                                    <p:set>
                                      <p:cBhvr>
                                        <p:cTn dur="1" fill="hold">
                                          <p:stCondLst>
                                            <p:cond delay="0"/>
                                          </p:stCondLst>
                                        </p:cTn>
                                        <p:tgtEl>
                                          <p:spTgt spid="1209"/>
                                        </p:tgtEl>
                                        <p:attrNameLst>
                                          <p:attrName>style.visibility</p:attrName>
                                        </p:attrNameLst>
                                      </p:cBhvr>
                                      <p:to>
                                        <p:strVal val="visible"/>
                                      </p:to>
                                    </p:set>
                                    <p:animEffect filter="fade" transition="in">
                                      <p:cBhvr>
                                        <p:cTn dur="1000"/>
                                        <p:tgtEl>
                                          <p:spTgt spid="1209"/>
                                        </p:tgtEl>
                                      </p:cBhvr>
                                    </p:animEffect>
                                  </p:childTnLst>
                                </p:cTn>
                              </p:par>
                              <p:par>
                                <p:cTn fill="hold" nodeType="withEffect" presetClass="entr" presetID="10" presetSubtype="0">
                                  <p:stCondLst>
                                    <p:cond delay="0"/>
                                  </p:stCondLst>
                                  <p:childTnLst>
                                    <p:set>
                                      <p:cBhvr>
                                        <p:cTn dur="1" fill="hold">
                                          <p:stCondLst>
                                            <p:cond delay="0"/>
                                          </p:stCondLst>
                                        </p:cTn>
                                        <p:tgtEl>
                                          <p:spTgt spid="1215"/>
                                        </p:tgtEl>
                                        <p:attrNameLst>
                                          <p:attrName>style.visibility</p:attrName>
                                        </p:attrNameLst>
                                      </p:cBhvr>
                                      <p:to>
                                        <p:strVal val="visible"/>
                                      </p:to>
                                    </p:set>
                                    <p:animEffect filter="fade" transition="in">
                                      <p:cBhvr>
                                        <p:cTn dur="1000"/>
                                        <p:tgtEl>
                                          <p:spTgt spid="1215"/>
                                        </p:tgtEl>
                                      </p:cBhvr>
                                    </p:animEffect>
                                  </p:childTnLst>
                                </p:cTn>
                              </p:par>
                              <p:par>
                                <p:cTn fill="hold" nodeType="withEffect" presetClass="entr" presetID="10" presetSubtype="0">
                                  <p:stCondLst>
                                    <p:cond delay="0"/>
                                  </p:stCondLst>
                                  <p:childTnLst>
                                    <p:set>
                                      <p:cBhvr>
                                        <p:cTn dur="1" fill="hold">
                                          <p:stCondLst>
                                            <p:cond delay="0"/>
                                          </p:stCondLst>
                                        </p:cTn>
                                        <p:tgtEl>
                                          <p:spTgt spid="1216"/>
                                        </p:tgtEl>
                                        <p:attrNameLst>
                                          <p:attrName>style.visibility</p:attrName>
                                        </p:attrNameLst>
                                      </p:cBhvr>
                                      <p:to>
                                        <p:strVal val="visible"/>
                                      </p:to>
                                    </p:set>
                                    <p:animEffect filter="fade" transition="in">
                                      <p:cBhvr>
                                        <p:cTn dur="1000"/>
                                        <p:tgtEl>
                                          <p:spTgt spid="1216"/>
                                        </p:tgtEl>
                                      </p:cBhvr>
                                    </p:animEffect>
                                  </p:childTnLst>
                                </p:cTn>
                              </p:par>
                              <p:par>
                                <p:cTn fill="hold" nodeType="withEffect" presetClass="entr" presetID="10" presetSubtype="0">
                                  <p:stCondLst>
                                    <p:cond delay="0"/>
                                  </p:stCondLst>
                                  <p:childTnLst>
                                    <p:set>
                                      <p:cBhvr>
                                        <p:cTn dur="1" fill="hold">
                                          <p:stCondLst>
                                            <p:cond delay="0"/>
                                          </p:stCondLst>
                                        </p:cTn>
                                        <p:tgtEl>
                                          <p:spTgt spid="1217"/>
                                        </p:tgtEl>
                                        <p:attrNameLst>
                                          <p:attrName>style.visibility</p:attrName>
                                        </p:attrNameLst>
                                      </p:cBhvr>
                                      <p:to>
                                        <p:strVal val="visible"/>
                                      </p:to>
                                    </p:set>
                                    <p:animEffect filter="fade" transition="in">
                                      <p:cBhvr>
                                        <p:cTn dur="1000"/>
                                        <p:tgtEl>
                                          <p:spTgt spid="1217"/>
                                        </p:tgtEl>
                                      </p:cBhvr>
                                    </p:animEffect>
                                  </p:childTnLst>
                                </p:cTn>
                              </p:par>
                              <p:par>
                                <p:cTn fill="hold" nodeType="withEffect" presetClass="entr" presetID="10" presetSubtype="0">
                                  <p:stCondLst>
                                    <p:cond delay="0"/>
                                  </p:stCondLst>
                                  <p:childTnLst>
                                    <p:set>
                                      <p:cBhvr>
                                        <p:cTn dur="1" fill="hold">
                                          <p:stCondLst>
                                            <p:cond delay="0"/>
                                          </p:stCondLst>
                                        </p:cTn>
                                        <p:tgtEl>
                                          <p:spTgt spid="1218"/>
                                        </p:tgtEl>
                                        <p:attrNameLst>
                                          <p:attrName>style.visibility</p:attrName>
                                        </p:attrNameLst>
                                      </p:cBhvr>
                                      <p:to>
                                        <p:strVal val="visible"/>
                                      </p:to>
                                    </p:set>
                                    <p:animEffect filter="fade" transition="in">
                                      <p:cBhvr>
                                        <p:cTn dur="1000"/>
                                        <p:tgtEl>
                                          <p:spTgt spid="1218"/>
                                        </p:tgtEl>
                                      </p:cBhvr>
                                    </p:animEffect>
                                  </p:childTnLst>
                                </p:cTn>
                              </p:par>
                              <p:par>
                                <p:cTn fill="hold" nodeType="withEffect" presetClass="entr" presetID="10" presetSubtype="0">
                                  <p:stCondLst>
                                    <p:cond delay="0"/>
                                  </p:stCondLst>
                                  <p:childTnLst>
                                    <p:set>
                                      <p:cBhvr>
                                        <p:cTn dur="1" fill="hold">
                                          <p:stCondLst>
                                            <p:cond delay="0"/>
                                          </p:stCondLst>
                                        </p:cTn>
                                        <p:tgtEl>
                                          <p:spTgt spid="1210"/>
                                        </p:tgtEl>
                                        <p:attrNameLst>
                                          <p:attrName>style.visibility</p:attrName>
                                        </p:attrNameLst>
                                      </p:cBhvr>
                                      <p:to>
                                        <p:strVal val="visible"/>
                                      </p:to>
                                    </p:set>
                                    <p:animEffect filter="fade" transition="in">
                                      <p:cBhvr>
                                        <p:cTn dur="1000"/>
                                        <p:tgtEl>
                                          <p:spTgt spid="1210"/>
                                        </p:tgtEl>
                                      </p:cBhvr>
                                    </p:animEffect>
                                  </p:childTnLst>
                                </p:cTn>
                              </p:par>
                              <p:par>
                                <p:cTn fill="hold" nodeType="withEffect" presetClass="entr" presetID="10" presetSubtype="0">
                                  <p:stCondLst>
                                    <p:cond delay="0"/>
                                  </p:stCondLst>
                                  <p:childTnLst>
                                    <p:set>
                                      <p:cBhvr>
                                        <p:cTn dur="1" fill="hold">
                                          <p:stCondLst>
                                            <p:cond delay="0"/>
                                          </p:stCondLst>
                                        </p:cTn>
                                        <p:tgtEl>
                                          <p:spTgt spid="1207"/>
                                        </p:tgtEl>
                                        <p:attrNameLst>
                                          <p:attrName>style.visibility</p:attrName>
                                        </p:attrNameLst>
                                      </p:cBhvr>
                                      <p:to>
                                        <p:strVal val="visible"/>
                                      </p:to>
                                    </p:set>
                                    <p:animEffect filter="fade" transition="in">
                                      <p:cBhvr>
                                        <p:cTn dur="1000"/>
                                        <p:tgtEl>
                                          <p:spTgt spid="1207"/>
                                        </p:tgtEl>
                                      </p:cBhvr>
                                    </p:animEffect>
                                  </p:childTnLst>
                                </p:cTn>
                              </p:par>
                              <p:par>
                                <p:cTn fill="hold" nodeType="withEffect" presetClass="entr" presetID="10" presetSubtype="0">
                                  <p:stCondLst>
                                    <p:cond delay="0"/>
                                  </p:stCondLst>
                                  <p:childTnLst>
                                    <p:set>
                                      <p:cBhvr>
                                        <p:cTn dur="1" fill="hold">
                                          <p:stCondLst>
                                            <p:cond delay="0"/>
                                          </p:stCondLst>
                                        </p:cTn>
                                        <p:tgtEl>
                                          <p:spTgt spid="1208"/>
                                        </p:tgtEl>
                                        <p:attrNameLst>
                                          <p:attrName>style.visibility</p:attrName>
                                        </p:attrNameLst>
                                      </p:cBhvr>
                                      <p:to>
                                        <p:strVal val="visible"/>
                                      </p:to>
                                    </p:set>
                                    <p:animEffect filter="fade" transition="in">
                                      <p:cBhvr>
                                        <p:cTn dur="1000"/>
                                        <p:tgtEl>
                                          <p:spTgt spid="1208"/>
                                        </p:tgtEl>
                                      </p:cBhvr>
                                    </p:animEffect>
                                  </p:childTnLst>
                                </p:cTn>
                              </p:par>
                              <p:par>
                                <p:cTn fill="hold" nodeType="withEffect" presetClass="entr" presetID="10" presetSubtype="0">
                                  <p:stCondLst>
                                    <p:cond delay="0"/>
                                  </p:stCondLst>
                                  <p:childTnLst>
                                    <p:set>
                                      <p:cBhvr>
                                        <p:cTn dur="1" fill="hold">
                                          <p:stCondLst>
                                            <p:cond delay="0"/>
                                          </p:stCondLst>
                                        </p:cTn>
                                        <p:tgtEl>
                                          <p:spTgt spid="1202"/>
                                        </p:tgtEl>
                                        <p:attrNameLst>
                                          <p:attrName>style.visibility</p:attrName>
                                        </p:attrNameLst>
                                      </p:cBhvr>
                                      <p:to>
                                        <p:strVal val="visible"/>
                                      </p:to>
                                    </p:set>
                                    <p:animEffect filter="fade" transition="in">
                                      <p:cBhvr>
                                        <p:cTn dur="1000"/>
                                        <p:tgtEl>
                                          <p:spTgt spid="1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8"/>
                                        </p:tgtEl>
                                        <p:attrNameLst>
                                          <p:attrName>style.visibility</p:attrName>
                                        </p:attrNameLst>
                                      </p:cBhvr>
                                      <p:to>
                                        <p:strVal val="visible"/>
                                      </p:to>
                                    </p:set>
                                    <p:animEffect filter="fade" transition="in">
                                      <p:cBhvr>
                                        <p:cTn dur="1000"/>
                                        <p:tgtEl>
                                          <p:spTgt spid="1198"/>
                                        </p:tgtEl>
                                      </p:cBhvr>
                                    </p:animEffect>
                                  </p:childTnLst>
                                </p:cTn>
                              </p:par>
                              <p:par>
                                <p:cTn fill="hold" nodeType="withEffect" presetClass="entr" presetID="10" presetSubtype="0">
                                  <p:stCondLst>
                                    <p:cond delay="0"/>
                                  </p:stCondLst>
                                  <p:childTnLst>
                                    <p:set>
                                      <p:cBhvr>
                                        <p:cTn dur="1" fill="hold">
                                          <p:stCondLst>
                                            <p:cond delay="0"/>
                                          </p:stCondLst>
                                        </p:cTn>
                                        <p:tgtEl>
                                          <p:spTgt spid="1205"/>
                                        </p:tgtEl>
                                        <p:attrNameLst>
                                          <p:attrName>style.visibility</p:attrName>
                                        </p:attrNameLst>
                                      </p:cBhvr>
                                      <p:to>
                                        <p:strVal val="visible"/>
                                      </p:to>
                                    </p:set>
                                    <p:animEffect filter="fade" transition="in">
                                      <p:cBhvr>
                                        <p:cTn dur="1000"/>
                                        <p:tgtEl>
                                          <p:spTgt spid="1205"/>
                                        </p:tgtEl>
                                      </p:cBhvr>
                                    </p:animEffect>
                                  </p:childTnLst>
                                </p:cTn>
                              </p:par>
                              <p:par>
                                <p:cTn fill="hold" nodeType="withEffect" presetClass="entr" presetID="10" presetSubtype="0">
                                  <p:stCondLst>
                                    <p:cond delay="0"/>
                                  </p:stCondLst>
                                  <p:childTnLst>
                                    <p:set>
                                      <p:cBhvr>
                                        <p:cTn dur="1" fill="hold">
                                          <p:stCondLst>
                                            <p:cond delay="0"/>
                                          </p:stCondLst>
                                        </p:cTn>
                                        <p:tgtEl>
                                          <p:spTgt spid="1200"/>
                                        </p:tgtEl>
                                        <p:attrNameLst>
                                          <p:attrName>style.visibility</p:attrName>
                                        </p:attrNameLst>
                                      </p:cBhvr>
                                      <p:to>
                                        <p:strVal val="visible"/>
                                      </p:to>
                                    </p:set>
                                    <p:animEffect filter="fade" transition="in">
                                      <p:cBhvr>
                                        <p:cTn dur="1000"/>
                                        <p:tgtEl>
                                          <p:spTgt spid="1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gtEl>
                                        <p:attrNameLst>
                                          <p:attrName>style.visibility</p:attrName>
                                        </p:attrNameLst>
                                      </p:cBhvr>
                                      <p:to>
                                        <p:strVal val="visible"/>
                                      </p:to>
                                    </p:set>
                                    <p:animEffect filter="fade" transition="in">
                                      <p:cBhvr>
                                        <p:cTn dur="1000"/>
                                        <p:tgtEl>
                                          <p:spTgt spid="1194"/>
                                        </p:tgtEl>
                                      </p:cBhvr>
                                    </p:animEffect>
                                  </p:childTnLst>
                                </p:cTn>
                              </p:par>
                              <p:par>
                                <p:cTn fill="hold" nodeType="withEffect" presetClass="entr" presetID="10" presetSubtype="0">
                                  <p:stCondLst>
                                    <p:cond delay="0"/>
                                  </p:stCondLst>
                                  <p:childTnLst>
                                    <p:set>
                                      <p:cBhvr>
                                        <p:cTn dur="1" fill="hold">
                                          <p:stCondLst>
                                            <p:cond delay="0"/>
                                          </p:stCondLst>
                                        </p:cTn>
                                        <p:tgtEl>
                                          <p:spTgt spid="1203"/>
                                        </p:tgtEl>
                                        <p:attrNameLst>
                                          <p:attrName>style.visibility</p:attrName>
                                        </p:attrNameLst>
                                      </p:cBhvr>
                                      <p:to>
                                        <p:strVal val="visible"/>
                                      </p:to>
                                    </p:set>
                                    <p:animEffect filter="fade" transition="in">
                                      <p:cBhvr>
                                        <p:cTn dur="1000"/>
                                        <p:tgtEl>
                                          <p:spTgt spid="1203"/>
                                        </p:tgtEl>
                                      </p:cBhvr>
                                    </p:animEffect>
                                  </p:childTnLst>
                                </p:cTn>
                              </p:par>
                              <p:par>
                                <p:cTn fill="hold" nodeType="withEffect" presetClass="entr" presetID="10" presetSubtype="0">
                                  <p:stCondLst>
                                    <p:cond delay="0"/>
                                  </p:stCondLst>
                                  <p:childTnLst>
                                    <p:set>
                                      <p:cBhvr>
                                        <p:cTn dur="1" fill="hold">
                                          <p:stCondLst>
                                            <p:cond delay="0"/>
                                          </p:stCondLst>
                                        </p:cTn>
                                        <p:tgtEl>
                                          <p:spTgt spid="1195"/>
                                        </p:tgtEl>
                                        <p:attrNameLst>
                                          <p:attrName>style.visibility</p:attrName>
                                        </p:attrNameLst>
                                      </p:cBhvr>
                                      <p:to>
                                        <p:strVal val="visible"/>
                                      </p:to>
                                    </p:set>
                                    <p:animEffect filter="fade" transition="in">
                                      <p:cBhvr>
                                        <p:cTn dur="1000"/>
                                        <p:tgtEl>
                                          <p:spTgt spid="1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6"/>
                                        </p:tgtEl>
                                        <p:attrNameLst>
                                          <p:attrName>style.visibility</p:attrName>
                                        </p:attrNameLst>
                                      </p:cBhvr>
                                      <p:to>
                                        <p:strVal val="visible"/>
                                      </p:to>
                                    </p:set>
                                    <p:animEffect filter="fade" transition="in">
                                      <p:cBhvr>
                                        <p:cTn dur="1000"/>
                                        <p:tgtEl>
                                          <p:spTgt spid="1196"/>
                                        </p:tgtEl>
                                      </p:cBhvr>
                                    </p:animEffect>
                                  </p:childTnLst>
                                </p:cTn>
                              </p:par>
                              <p:par>
                                <p:cTn fill="hold" nodeType="withEffect" presetClass="entr" presetID="10" presetSubtype="0">
                                  <p:stCondLst>
                                    <p:cond delay="0"/>
                                  </p:stCondLst>
                                  <p:childTnLst>
                                    <p:set>
                                      <p:cBhvr>
                                        <p:cTn dur="1" fill="hold">
                                          <p:stCondLst>
                                            <p:cond delay="0"/>
                                          </p:stCondLst>
                                        </p:cTn>
                                        <p:tgtEl>
                                          <p:spTgt spid="1206"/>
                                        </p:tgtEl>
                                        <p:attrNameLst>
                                          <p:attrName>style.visibility</p:attrName>
                                        </p:attrNameLst>
                                      </p:cBhvr>
                                      <p:to>
                                        <p:strVal val="visible"/>
                                      </p:to>
                                    </p:set>
                                    <p:animEffect filter="fade" transition="in">
                                      <p:cBhvr>
                                        <p:cTn dur="1000"/>
                                        <p:tgtEl>
                                          <p:spTgt spid="1206"/>
                                        </p:tgtEl>
                                      </p:cBhvr>
                                    </p:animEffect>
                                  </p:childTnLst>
                                </p:cTn>
                              </p:par>
                              <p:par>
                                <p:cTn fill="hold" nodeType="withEffect" presetClass="entr" presetID="10" presetSubtype="0">
                                  <p:stCondLst>
                                    <p:cond delay="0"/>
                                  </p:stCondLst>
                                  <p:childTnLst>
                                    <p:set>
                                      <p:cBhvr>
                                        <p:cTn dur="1" fill="hold">
                                          <p:stCondLst>
                                            <p:cond delay="0"/>
                                          </p:stCondLst>
                                        </p:cTn>
                                        <p:tgtEl>
                                          <p:spTgt spid="1197"/>
                                        </p:tgtEl>
                                        <p:attrNameLst>
                                          <p:attrName>style.visibility</p:attrName>
                                        </p:attrNameLst>
                                      </p:cBhvr>
                                      <p:to>
                                        <p:strVal val="visible"/>
                                      </p:to>
                                    </p:set>
                                    <p:animEffect filter="fade" transition="in">
                                      <p:cBhvr>
                                        <p:cTn dur="1000"/>
                                        <p:tgtEl>
                                          <p:spTgt spid="1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8"/>
          <p:cNvSpPr txBox="1"/>
          <p:nvPr>
            <p:ph type="title"/>
          </p:nvPr>
        </p:nvSpPr>
        <p:spPr>
          <a:xfrm>
            <a:off x="1007588" y="102679"/>
            <a:ext cx="9154500" cy="980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1400"/>
              <a:buNone/>
            </a:pPr>
            <a:r>
              <a:rPr lang="fr-FR"/>
              <a:t>Un'unità di misura comune, il biossido di carbonio equivalente: CO2eq</a:t>
            </a:r>
            <a:endParaRPr/>
          </a:p>
        </p:txBody>
      </p:sp>
      <p:sp>
        <p:nvSpPr>
          <p:cNvPr id="1239" name="Google Shape;1239;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1240" name="Google Shape;1240;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1241" name="Google Shape;1241;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1242" name="Google Shape;1242;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1243" name="Google Shape;1243;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1244" name="Google Shape;1244;p8"/>
          <p:cNvSpPr txBox="1"/>
          <p:nvPr/>
        </p:nvSpPr>
        <p:spPr>
          <a:xfrm>
            <a:off x="29996" y="2952556"/>
            <a:ext cx="12224084" cy="78248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1800" u="none" cap="none" strike="noStrike">
                <a:solidFill>
                  <a:schemeClr val="lt1"/>
                </a:solidFill>
                <a:latin typeface="Corbel"/>
                <a:ea typeface="Corbel"/>
                <a:cs typeface="Corbel"/>
                <a:sym typeface="Corbel"/>
              </a:rPr>
              <a:t>L'unità di riferimento è il riscaldamento globale causato da 1 kg di CO</a:t>
            </a:r>
            <a:r>
              <a:rPr b="1" baseline="-25000" i="0" lang="fr-FR" sz="1800" u="none" cap="none" strike="noStrike">
                <a:solidFill>
                  <a:schemeClr val="lt1"/>
                </a:solidFill>
                <a:latin typeface="Corbel"/>
                <a:ea typeface="Corbel"/>
                <a:cs typeface="Corbel"/>
                <a:sym typeface="Corbel"/>
              </a:rPr>
              <a:t>2</a:t>
            </a:r>
            <a:r>
              <a:rPr b="1" i="0" lang="fr-FR" sz="1800" u="none" cap="none" strike="noStrike">
                <a:solidFill>
                  <a:schemeClr val="lt1"/>
                </a:solidFill>
                <a:latin typeface="Corbel"/>
                <a:ea typeface="Corbel"/>
                <a:cs typeface="Corbel"/>
                <a:sym typeface="Corbel"/>
              </a:rPr>
              <a:t>.</a:t>
            </a:r>
            <a:br>
              <a:rPr b="1" i="0" lang="fr-FR" sz="1800" u="none" cap="none" strike="noStrike">
                <a:solidFill>
                  <a:schemeClr val="lt1"/>
                </a:solidFill>
                <a:latin typeface="Corbel"/>
                <a:ea typeface="Corbel"/>
                <a:cs typeface="Corbel"/>
                <a:sym typeface="Corbel"/>
              </a:rPr>
            </a:br>
            <a:r>
              <a:rPr b="1" i="0" lang="fr-FR" sz="1800" u="none" cap="none" strike="noStrike">
                <a:solidFill>
                  <a:schemeClr val="lt1"/>
                </a:solidFill>
                <a:latin typeface="Corbel"/>
                <a:ea typeface="Corbel"/>
                <a:cs typeface="Corbel"/>
                <a:sym typeface="Corbel"/>
              </a:rPr>
              <a:t> Il riscaldamento causato da altri gas è espresso come multiplo del potenziale di riscaldamento causato dalla CO</a:t>
            </a:r>
            <a:r>
              <a:rPr b="1" baseline="-25000" i="0" lang="fr-FR" sz="1800" u="none" cap="none" strike="noStrike">
                <a:solidFill>
                  <a:schemeClr val="lt1"/>
                </a:solidFill>
                <a:latin typeface="Corbel"/>
                <a:ea typeface="Corbel"/>
                <a:cs typeface="Corbel"/>
                <a:sym typeface="Corbel"/>
              </a:rPr>
              <a:t>2</a:t>
            </a:r>
            <a:endParaRPr b="0" i="0" sz="1400" u="none" cap="none" strike="noStrike">
              <a:solidFill>
                <a:srgbClr val="000000"/>
              </a:solidFill>
              <a:latin typeface="Arial"/>
              <a:ea typeface="Arial"/>
              <a:cs typeface="Arial"/>
              <a:sym typeface="Arial"/>
            </a:endParaRPr>
          </a:p>
        </p:txBody>
      </p:sp>
      <p:sp>
        <p:nvSpPr>
          <p:cNvPr id="1245" name="Google Shape;1245;p8"/>
          <p:cNvSpPr txBox="1"/>
          <p:nvPr/>
        </p:nvSpPr>
        <p:spPr>
          <a:xfrm>
            <a:off x="6142038" y="4869625"/>
            <a:ext cx="4418012" cy="4318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2400"/>
              <a:buFont typeface="Times New Roman"/>
              <a:buNone/>
            </a:pPr>
            <a:r>
              <a:rPr b="1" i="0" lang="fr-FR" sz="2400" u="none" cap="none" strike="noStrike">
                <a:solidFill>
                  <a:schemeClr val="dk1"/>
                </a:solidFill>
                <a:latin typeface="Corbel"/>
                <a:ea typeface="Corbel"/>
                <a:cs typeface="Corbel"/>
                <a:sym typeface="Corbel"/>
              </a:rPr>
              <a:t>1 kg CH</a:t>
            </a:r>
            <a:r>
              <a:rPr b="1" baseline="-25000" i="0" lang="fr-FR" sz="2400" u="none" cap="none" strike="noStrike">
                <a:solidFill>
                  <a:schemeClr val="dk1"/>
                </a:solidFill>
                <a:latin typeface="Corbel"/>
                <a:ea typeface="Corbel"/>
                <a:cs typeface="Corbel"/>
                <a:sym typeface="Corbel"/>
              </a:rPr>
              <a:t>4</a:t>
            </a:r>
            <a:r>
              <a:rPr b="1" i="0" lang="fr-FR" sz="2400" u="none" cap="none" strike="noStrike">
                <a:solidFill>
                  <a:schemeClr val="dk1"/>
                </a:solidFill>
                <a:latin typeface="Corbel"/>
                <a:ea typeface="Corbel"/>
                <a:cs typeface="Corbel"/>
                <a:sym typeface="Corbel"/>
              </a:rPr>
              <a:t> = 28 kg CO</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p:txBody>
      </p:sp>
      <p:sp>
        <p:nvSpPr>
          <p:cNvPr id="1246" name="Google Shape;1246;p8"/>
          <p:cNvSpPr txBox="1"/>
          <p:nvPr/>
        </p:nvSpPr>
        <p:spPr>
          <a:xfrm>
            <a:off x="6142038" y="5806250"/>
            <a:ext cx="4418012" cy="4318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2400"/>
              <a:buFont typeface="Times New Roman"/>
              <a:buNone/>
            </a:pPr>
            <a:r>
              <a:rPr b="1" i="0" lang="fr-FR" sz="2400" u="none" cap="none" strike="noStrike">
                <a:solidFill>
                  <a:schemeClr val="dk1"/>
                </a:solidFill>
                <a:latin typeface="Corbel"/>
                <a:ea typeface="Corbel"/>
                <a:cs typeface="Corbel"/>
                <a:sym typeface="Corbel"/>
              </a:rPr>
              <a:t>1 kg N</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O = 265 kg CO</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p:txBody>
      </p:sp>
      <p:sp>
        <p:nvSpPr>
          <p:cNvPr id="1247" name="Google Shape;1247;p8"/>
          <p:cNvSpPr txBox="1"/>
          <p:nvPr/>
        </p:nvSpPr>
        <p:spPr>
          <a:xfrm>
            <a:off x="6142038" y="3933000"/>
            <a:ext cx="4418012" cy="4318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2400"/>
              <a:buFont typeface="Times New Roman"/>
              <a:buNone/>
            </a:pPr>
            <a:r>
              <a:rPr b="1" i="0" lang="fr-FR" sz="2400" u="none" cap="none" strike="noStrike">
                <a:solidFill>
                  <a:schemeClr val="dk1"/>
                </a:solidFill>
                <a:latin typeface="Corbel"/>
                <a:ea typeface="Corbel"/>
                <a:cs typeface="Corbel"/>
                <a:sym typeface="Corbel"/>
              </a:rPr>
              <a:t>1 kg CO</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 = 1 kg CO</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p:txBody>
      </p:sp>
      <p:pic>
        <p:nvPicPr>
          <p:cNvPr descr="BalanceN2O" id="1248" name="Google Shape;1248;p8"/>
          <p:cNvPicPr preferRelativeResize="0"/>
          <p:nvPr/>
        </p:nvPicPr>
        <p:blipFill rotWithShape="1">
          <a:blip r:embed="rId4">
            <a:alphaModFix/>
          </a:blip>
          <a:srcRect b="0" l="0" r="0" t="0"/>
          <a:stretch/>
        </p:blipFill>
        <p:spPr>
          <a:xfrm>
            <a:off x="2459361" y="3848394"/>
            <a:ext cx="2097876" cy="2471734"/>
          </a:xfrm>
          <a:prstGeom prst="rect">
            <a:avLst/>
          </a:prstGeom>
          <a:noFill/>
          <a:ln>
            <a:noFill/>
          </a:ln>
        </p:spPr>
      </p:pic>
      <p:grpSp>
        <p:nvGrpSpPr>
          <p:cNvPr id="1249" name="Google Shape;1249;p8"/>
          <p:cNvGrpSpPr/>
          <p:nvPr/>
        </p:nvGrpSpPr>
        <p:grpSpPr>
          <a:xfrm>
            <a:off x="2589763" y="1540863"/>
            <a:ext cx="1837054" cy="1298350"/>
            <a:chOff x="4927200" y="2285200"/>
            <a:chExt cx="1837054" cy="1298350"/>
          </a:xfrm>
        </p:grpSpPr>
        <p:pic>
          <p:nvPicPr>
            <p:cNvPr descr="Gaz2" id="1250" name="Google Shape;1250;p8"/>
            <p:cNvPicPr preferRelativeResize="0"/>
            <p:nvPr/>
          </p:nvPicPr>
          <p:blipFill rotWithShape="1">
            <a:blip r:embed="rId5">
              <a:alphaModFix/>
            </a:blip>
            <a:srcRect b="0" l="0" r="74621" t="0"/>
            <a:stretch/>
          </p:blipFill>
          <p:spPr>
            <a:xfrm>
              <a:off x="4942019" y="2285200"/>
              <a:ext cx="1822235" cy="1238250"/>
            </a:xfrm>
            <a:prstGeom prst="rect">
              <a:avLst/>
            </a:prstGeom>
            <a:noFill/>
            <a:ln>
              <a:noFill/>
            </a:ln>
          </p:spPr>
        </p:pic>
        <p:sp>
          <p:nvSpPr>
            <p:cNvPr id="1251" name="Google Shape;1251;p8"/>
            <p:cNvSpPr/>
            <p:nvPr/>
          </p:nvSpPr>
          <p:spPr>
            <a:xfrm>
              <a:off x="4927200" y="3333375"/>
              <a:ext cx="1356900" cy="190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8"/>
            <p:cNvSpPr txBox="1"/>
            <p:nvPr/>
          </p:nvSpPr>
          <p:spPr>
            <a:xfrm>
              <a:off x="4945927" y="3183350"/>
              <a:ext cx="172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FF0000"/>
                  </a:solidFill>
                  <a:latin typeface="Corbel"/>
                  <a:ea typeface="Corbel"/>
                  <a:cs typeface="Corbel"/>
                  <a:sym typeface="Corbel"/>
                </a:rPr>
                <a:t>Anidride carbonica</a:t>
              </a:r>
              <a:endParaRPr b="0" i="0" sz="1400" u="none" cap="none" strike="noStrike">
                <a:solidFill>
                  <a:srgbClr val="000000"/>
                </a:solidFill>
                <a:latin typeface="Arial"/>
                <a:ea typeface="Arial"/>
                <a:cs typeface="Arial"/>
                <a:sym typeface="Arial"/>
              </a:endParaRPr>
            </a:p>
          </p:txBody>
        </p:sp>
      </p:grpSp>
      <p:grpSp>
        <p:nvGrpSpPr>
          <p:cNvPr id="1253" name="Google Shape;1253;p8"/>
          <p:cNvGrpSpPr/>
          <p:nvPr/>
        </p:nvGrpSpPr>
        <p:grpSpPr>
          <a:xfrm>
            <a:off x="4811186" y="1543215"/>
            <a:ext cx="2340001" cy="1293625"/>
            <a:chOff x="28596" y="3762015"/>
            <a:chExt cx="2340001" cy="1293625"/>
          </a:xfrm>
        </p:grpSpPr>
        <p:pic>
          <p:nvPicPr>
            <p:cNvPr descr="Gaz2" id="1254" name="Google Shape;1254;p8"/>
            <p:cNvPicPr preferRelativeResize="0"/>
            <p:nvPr/>
          </p:nvPicPr>
          <p:blipFill rotWithShape="1">
            <a:blip r:embed="rId5">
              <a:alphaModFix/>
            </a:blip>
            <a:srcRect b="0" l="36727" r="35474" t="0"/>
            <a:stretch/>
          </p:blipFill>
          <p:spPr>
            <a:xfrm>
              <a:off x="28596" y="3762015"/>
              <a:ext cx="2340001" cy="1244232"/>
            </a:xfrm>
            <a:prstGeom prst="rect">
              <a:avLst/>
            </a:prstGeom>
            <a:noFill/>
            <a:ln>
              <a:noFill/>
            </a:ln>
          </p:spPr>
        </p:pic>
        <p:sp>
          <p:nvSpPr>
            <p:cNvPr id="1255" name="Google Shape;1255;p8"/>
            <p:cNvSpPr/>
            <p:nvPr/>
          </p:nvSpPr>
          <p:spPr>
            <a:xfrm>
              <a:off x="792350" y="4799700"/>
              <a:ext cx="719400" cy="196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8"/>
            <p:cNvSpPr txBox="1"/>
            <p:nvPr/>
          </p:nvSpPr>
          <p:spPr>
            <a:xfrm>
              <a:off x="777024" y="4655440"/>
              <a:ext cx="91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1C4587"/>
                  </a:solidFill>
                  <a:latin typeface="Corbel"/>
                  <a:ea typeface="Corbel"/>
                  <a:cs typeface="Corbel"/>
                  <a:sym typeface="Corbel"/>
                </a:rPr>
                <a:t>Metano</a:t>
              </a:r>
              <a:endParaRPr b="0" i="0" sz="1400" u="none" cap="none" strike="noStrike">
                <a:solidFill>
                  <a:srgbClr val="000000"/>
                </a:solidFill>
                <a:latin typeface="Arial"/>
                <a:ea typeface="Arial"/>
                <a:cs typeface="Arial"/>
                <a:sym typeface="Arial"/>
              </a:endParaRPr>
            </a:p>
          </p:txBody>
        </p:sp>
      </p:grpSp>
      <p:grpSp>
        <p:nvGrpSpPr>
          <p:cNvPr id="1257" name="Google Shape;1257;p8"/>
          <p:cNvGrpSpPr/>
          <p:nvPr/>
        </p:nvGrpSpPr>
        <p:grpSpPr>
          <a:xfrm>
            <a:off x="7535556" y="1531816"/>
            <a:ext cx="2137091" cy="1359400"/>
            <a:chOff x="8035469" y="2558891"/>
            <a:chExt cx="2137091" cy="1359400"/>
          </a:xfrm>
        </p:grpSpPr>
        <p:pic>
          <p:nvPicPr>
            <p:cNvPr descr="Gaz2" id="1258" name="Google Shape;1258;p8"/>
            <p:cNvPicPr preferRelativeResize="0"/>
            <p:nvPr/>
          </p:nvPicPr>
          <p:blipFill rotWithShape="1">
            <a:blip r:embed="rId5">
              <a:alphaModFix/>
            </a:blip>
            <a:srcRect b="0" l="77915" r="0" t="0"/>
            <a:stretch/>
          </p:blipFill>
          <p:spPr>
            <a:xfrm>
              <a:off x="8035469" y="2558891"/>
              <a:ext cx="1585673" cy="1238250"/>
            </a:xfrm>
            <a:prstGeom prst="rect">
              <a:avLst/>
            </a:prstGeom>
            <a:noFill/>
            <a:ln>
              <a:noFill/>
            </a:ln>
          </p:spPr>
        </p:pic>
        <p:sp>
          <p:nvSpPr>
            <p:cNvPr id="1259" name="Google Shape;1259;p8"/>
            <p:cNvSpPr/>
            <p:nvPr/>
          </p:nvSpPr>
          <p:spPr>
            <a:xfrm>
              <a:off x="8419900" y="3588375"/>
              <a:ext cx="1215900" cy="173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8"/>
            <p:cNvSpPr txBox="1"/>
            <p:nvPr/>
          </p:nvSpPr>
          <p:spPr>
            <a:xfrm>
              <a:off x="8361425" y="3475123"/>
              <a:ext cx="1811135" cy="443168"/>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38761D"/>
                  </a:solidFill>
                  <a:latin typeface="Corbel"/>
                  <a:ea typeface="Corbel"/>
                  <a:cs typeface="Corbel"/>
                  <a:sym typeface="Corbel"/>
                </a:rPr>
                <a:t>Protossido di azoto</a:t>
              </a:r>
              <a:endParaRPr b="0" i="0" sz="1400" u="none" cap="none" strike="noStrike">
                <a:solidFill>
                  <a:srgbClr val="000000"/>
                </a:solidFill>
                <a:latin typeface="Arial"/>
                <a:ea typeface="Arial"/>
                <a:cs typeface="Arial"/>
                <a:sym typeface="Arial"/>
              </a:endParaRPr>
            </a:p>
          </p:txBody>
        </p:sp>
      </p:grpSp>
      <p:pic>
        <p:nvPicPr>
          <p:cNvPr id="1261" name="Google Shape;1261;p8"/>
          <p:cNvPicPr preferRelativeResize="0"/>
          <p:nvPr/>
        </p:nvPicPr>
        <p:blipFill rotWithShape="1">
          <a:blip r:embed="rId6">
            <a:alphaModFix/>
          </a:blip>
          <a:srcRect b="0" l="0" r="0" t="0"/>
          <a:stretch/>
        </p:blipFill>
        <p:spPr>
          <a:xfrm>
            <a:off x="11007925" y="5566900"/>
            <a:ext cx="1190625" cy="1228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Utilisateur1</dc:creator>
</cp:coreProperties>
</file>