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86" r:id="rId4"/>
    <p:sldMasterId id="214748372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Montserrat"/>
      <p:regular r:id="rId40"/>
      <p:bold r:id="rId41"/>
      <p:italic r:id="rId42"/>
      <p:boldItalic r:id="rId43"/>
    </p:embeddedFont>
    <p:embeddedFont>
      <p:font typeface="Corbel"/>
      <p:regular r:id="rId44"/>
      <p:bold r:id="rId45"/>
      <p:italic r:id="rId46"/>
      <p:boldItalic r:id="rId47"/>
    </p:embeddedFont>
    <p:embeddedFont>
      <p:font typeface="Bebas Neue"/>
      <p:regular r:id="rId48"/>
    </p:embeddedFont>
    <p:embeddedFont>
      <p:font typeface="Century Gothic"/>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h8I6dVIqUUJ9WULqH2Ni+JTEFo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Corbel-regular.fntdata"/><Relationship Id="rId43" Type="http://schemas.openxmlformats.org/officeDocument/2006/relationships/font" Target="fonts/Montserrat-boldItalic.fntdata"/><Relationship Id="rId46" Type="http://schemas.openxmlformats.org/officeDocument/2006/relationships/font" Target="fonts/Corbel-italic.fntdata"/><Relationship Id="rId45" Type="http://schemas.openxmlformats.org/officeDocument/2006/relationships/font" Target="fonts/Corbel-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BebasNeue-regular.fntdata"/><Relationship Id="rId47" Type="http://schemas.openxmlformats.org/officeDocument/2006/relationships/font" Target="fonts/Corbel-boldItalic.fntdata"/><Relationship Id="rId49" Type="http://schemas.openxmlformats.org/officeDocument/2006/relationships/font" Target="fonts/CenturyGothic-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Gothic-italic.fntdata"/><Relationship Id="rId50" Type="http://schemas.openxmlformats.org/officeDocument/2006/relationships/font" Target="fonts/CenturyGothic-bold.fntdata"/><Relationship Id="rId53" Type="http://customschemas.google.com/relationships/presentationmetadata" Target="metadata"/><Relationship Id="rId52" Type="http://schemas.openxmlformats.org/officeDocument/2006/relationships/font" Target="fonts/CenturyGothic-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change-science/causes-climate-change" TargetMode="External"/><Relationship Id="rId3" Type="http://schemas.openxmlformats.org/officeDocument/2006/relationships/hyperlink" Target="http://nca2014.globalchange.gov/highlights/report-findings/our-changing-climate#graphic-20974" TargetMode="External"/><Relationship Id="rId4" Type="http://schemas.openxmlformats.org/officeDocument/2006/relationships/hyperlink" Target="https://www.youtube.com/watch?v=gH6fQh9eAQE&amp;feature=youtu.be" TargetMode="External"/><Relationship Id="rId5" Type="http://schemas.openxmlformats.org/officeDocument/2006/relationships/hyperlink" Target="http://www.esrl.noaa.gov/gmd/ccgg/trends_ch4/index.html" TargetMode="External"/><Relationship Id="rId6" Type="http://schemas.openxmlformats.org/officeDocument/2006/relationships/hyperlink" Target="https://alaingrandjean.f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interactives/climate-time-machine" TargetMode="External"/><Relationship Id="rId3" Type="http://schemas.openxmlformats.org/officeDocument/2006/relationships/hyperlink" Target="http://www.climate-lab-book.ac.uk/spiral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report/ar6/wg1/downloads/report/IPCC_AR6_WGI_SPM.pdf" TargetMode="External"/><Relationship Id="rId3" Type="http://schemas.openxmlformats.org/officeDocument/2006/relationships/hyperlink" Target="https://www.ipcc.ch/report/ar6/wg1/downloads/report/IPCC_AR6_WGI_TS.pdf" TargetMode="External"/><Relationship Id="rId4" Type="http://schemas.openxmlformats.org/officeDocument/2006/relationships/hyperlink" Target="https://www.ipcc.ch/report/ar6/wg1/downloads/report/IPCC_AR6_WGI_Full_Report.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report/sixth-assessment-report-working-group-i/"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Tropical_climate#:~:text=Tropical%20climates%20are%20defined%20by,seasonal%20dryness%20to%20varying%20degrees." TargetMode="External"/><Relationship Id="rId3" Type="http://schemas.openxmlformats.org/officeDocument/2006/relationships/hyperlink" Target="https://en.wikipedia.org/wiki/Desert_climate" TargetMode="External"/><Relationship Id="rId4" Type="http://schemas.openxmlformats.org/officeDocument/2006/relationships/hyperlink" Target="https://en.wikipedia.org/wiki/Temperate_climate" TargetMode="External"/><Relationship Id="rId5" Type="http://schemas.openxmlformats.org/officeDocument/2006/relationships/hyperlink" Target="https://en.wikipedia.org/wiki/Continental_climate" TargetMode="External"/><Relationship Id="rId6" Type="http://schemas.openxmlformats.org/officeDocument/2006/relationships/hyperlink" Target="https://en.wikipedia.org/wiki/Polar_climat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77be4c84ac_0_5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719" name="Google Shape;1719;g277be4c84ac_0_5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4" name="Google Shape;191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2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Lo studio del cambiamento climatico richiede la definizione del sistema climatico. È un insieme complesso di cinque componenti principali: </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-superfici continentali</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-l'atmosfera ovviamente</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-l'idrosfera (oceani, laghi, fiumi, acque sotterranee...)</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-la criosfera (cioè terra o ghiaccio marino, manto nevoso)</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-E infine la biosfera (tutti gli organismi viventi nell'aria, sulla terra e negli oceani).</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Questi 5 componenti sono collegati tra loro da un complesso sistema di ingranaggi che sarebbe difficile qui descrivere. Ciò che è importante ricordare è che qualsiasi azione su uno dei componenti può avere ripercussioni su tutti gli altri!</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1. Il sistema climatico è un insieme di ingranaggi che sono interconnessi e dipendono dal movimento degli altri.</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2. Senza l'intervento umano, questo sistema è stabile o si evolve molto lentamente.</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457200" rtl="0" algn="l">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Fonte: http://www.meteofrance.fr/climat-passe-et-futur/comprendre-le-climat-mondial/le-systeme-climatique</a:t>
            </a:r>
            <a:endParaRPr sz="1200">
              <a:solidFill>
                <a:schemeClr val="dk1"/>
              </a:solidFill>
              <a:latin typeface="Corbel"/>
              <a:ea typeface="Corbel"/>
              <a:cs typeface="Corbel"/>
              <a:sym typeface="Corbel"/>
            </a:endParaRPr>
          </a:p>
          <a:p>
            <a:pPr indent="0" lvl="0" marL="457200" rtl="0" algn="l">
              <a:lnSpc>
                <a:spcPct val="100000"/>
              </a:lnSpc>
              <a:spcBef>
                <a:spcPts val="188"/>
              </a:spcBef>
              <a:spcAft>
                <a:spcPts val="0"/>
              </a:spcAft>
              <a:buClr>
                <a:schemeClr val="dk1"/>
              </a:buClr>
              <a:buSzPts val="625"/>
              <a:buFont typeface="Arial"/>
              <a:buNone/>
            </a:pPr>
            <a:r>
              <a:t/>
            </a:r>
            <a:endParaRPr b="1" sz="1200" u="sng">
              <a:solidFill>
                <a:schemeClr val="dk1"/>
              </a:solidFill>
              <a:latin typeface="Corbel"/>
              <a:ea typeface="Corbel"/>
              <a:cs typeface="Corbel"/>
              <a:sym typeface="Corbel"/>
            </a:endParaRPr>
          </a:p>
          <a:p>
            <a:pPr indent="0" lvl="0" marL="457200" rtl="0" algn="l">
              <a:lnSpc>
                <a:spcPct val="100000"/>
              </a:lnSpc>
              <a:spcBef>
                <a:spcPts val="188"/>
              </a:spcBef>
              <a:spcAft>
                <a:spcPts val="0"/>
              </a:spcAft>
              <a:buClr>
                <a:schemeClr val="dk1"/>
              </a:buClr>
              <a:buSzPts val="625"/>
              <a:buFont typeface="Calibri"/>
              <a:buNone/>
            </a:pPr>
            <a:r>
              <a:t/>
            </a:r>
            <a:endParaRPr sz="1200">
              <a:latin typeface="Corbel"/>
              <a:ea typeface="Corbel"/>
              <a:cs typeface="Corbel"/>
              <a:sym typeface="Corbel"/>
            </a:endParaRPr>
          </a:p>
        </p:txBody>
      </p:sp>
      <p:sp>
        <p:nvSpPr>
          <p:cNvPr id="1915" name="Google Shape;1915;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9" name="Google Shape;193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r>
              <a:rPr lang="fr-FR" sz="1200">
                <a:solidFill>
                  <a:schemeClr val="dk1"/>
                </a:solidFill>
                <a:latin typeface="Corbel"/>
                <a:ea typeface="Corbel"/>
                <a:cs typeface="Corbel"/>
                <a:sym typeface="Corbel"/>
              </a:rPr>
              <a:t>:</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000"/>
              <a:buFont typeface="Arial"/>
              <a:buNone/>
            </a:pPr>
            <a:r>
              <a:rPr lang="fr-FR" sz="1200">
                <a:solidFill>
                  <a:schemeClr val="dk1"/>
                </a:solidFill>
                <a:latin typeface="Corbel"/>
                <a:ea typeface="Corbel"/>
                <a:cs typeface="Corbel"/>
                <a:sym typeface="Corbel"/>
              </a:rPr>
              <a:t>Quanto a noi, di recente abbiamo avuto un'influenza su questi ingranaggi e stiamo aggiungendo un piccolo granello di sabbia che rovina completamente la macchina.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000"/>
              <a:buFont typeface="Arial"/>
              <a:buNone/>
            </a:pPr>
            <a:r>
              <a:rPr lang="fr-FR" sz="1200">
                <a:solidFill>
                  <a:schemeClr val="dk1"/>
                </a:solidFill>
                <a:latin typeface="Corbel"/>
                <a:ea typeface="Corbel"/>
                <a:cs typeface="Corbel"/>
                <a:sym typeface="Corbel"/>
              </a:rPr>
              <a:t>Le nostre attività emettono gas serra (come anidride carbonica o metano...) che accentuano il naturale effetto serra.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000"/>
              <a:buFont typeface="Arial"/>
              <a:buNone/>
            </a:pPr>
            <a:r>
              <a:rPr lang="fr-FR" sz="1200">
                <a:solidFill>
                  <a:schemeClr val="dk1"/>
                </a:solidFill>
                <a:latin typeface="Corbel"/>
                <a:ea typeface="Corbel"/>
                <a:cs typeface="Corbel"/>
                <a:sym typeface="Corbel"/>
              </a:rPr>
              <a:t>Riassumendo: aumentiamo notevolmente l'effetto serra! Che cambia il clima della nostra cara casa! Questo è ciò che provoca il cambiamento climatico.</a:t>
            </a:r>
            <a:endParaRPr sz="1200">
              <a:latin typeface="Corbel"/>
              <a:ea typeface="Corbel"/>
              <a:cs typeface="Corbel"/>
              <a:sym typeface="Corbel"/>
            </a:endParaRPr>
          </a:p>
        </p:txBody>
      </p:sp>
      <p:sp>
        <p:nvSpPr>
          <p:cNvPr id="1940" name="Google Shape;194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3" name="Shape 1973"/>
        <p:cNvGrpSpPr/>
        <p:nvPr/>
      </p:nvGrpSpPr>
      <p:grpSpPr>
        <a:xfrm>
          <a:off x="0" y="0"/>
          <a:ext cx="0" cy="0"/>
          <a:chOff x="0" y="0"/>
          <a:chExt cx="0" cy="0"/>
        </a:xfrm>
      </p:grpSpPr>
      <p:sp>
        <p:nvSpPr>
          <p:cNvPr id="1974" name="Google Shape;1974;g277be4c84ac_0_79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5" name="Google Shape;1975;g277be4c84ac_0_79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FR" sz="1000" u="sng">
                <a:solidFill>
                  <a:schemeClr val="dk1"/>
                </a:solidFill>
                <a:latin typeface="Corbel"/>
                <a:ea typeface="Corbel"/>
                <a:cs typeface="Corbel"/>
                <a:sym typeface="Corbel"/>
              </a:rPr>
              <a:t>Spiegazione:</a:t>
            </a:r>
            <a:endParaRPr b="1" sz="1000" u="sng">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000">
                <a:solidFill>
                  <a:schemeClr val="dk1"/>
                </a:solidFill>
                <a:latin typeface="Corbel"/>
                <a:ea typeface="Corbel"/>
                <a:cs typeface="Corbel"/>
                <a:sym typeface="Corbel"/>
              </a:rPr>
              <a:t>Un altro concetto da capire prima di andare oltre è l'effetto serra. Questo è un effetto naturale L'effetto serra è come una coperta per la Terra: le permette di trattenere il calore emesso dalla terra.. Maggiore è la concentrazione di gas serra nell'atmosfera, più energia verrà trattenuta, determinando un aumento della temperatura media complessiva della superficie terrestre.</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fr-FR" sz="1000" u="sng">
                <a:solidFill>
                  <a:schemeClr val="dk1"/>
                </a:solidFill>
                <a:latin typeface="Corbel"/>
                <a:ea typeface="Corbel"/>
                <a:cs typeface="Corbel"/>
                <a:sym typeface="Corbel"/>
              </a:rPr>
              <a:t>Per andare oltre</a:t>
            </a:r>
            <a:r>
              <a:rPr lang="fr-FR" sz="1000">
                <a:solidFill>
                  <a:schemeClr val="dk2"/>
                </a:solidFill>
                <a:latin typeface="Corbel"/>
                <a:ea typeface="Corbel"/>
                <a:cs typeface="Corbel"/>
                <a:sym typeface="Corbel"/>
              </a:rPr>
              <a:t>:</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000">
                <a:solidFill>
                  <a:schemeClr val="dk1"/>
                </a:solidFill>
                <a:latin typeface="Corbel"/>
                <a:ea typeface="Corbel"/>
                <a:cs typeface="Corbel"/>
                <a:sym typeface="Corbel"/>
              </a:rPr>
              <a:t>Per capire questo, dobbiamo ricordare che l'intervallo di lunghezza d'onda di una radiazione dipende dalla temperatura del corpo emittente. Il sole la cui temperatura è molto calda (circa 5800°C), emette radiazioni visibili.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000">
                <a:solidFill>
                  <a:schemeClr val="dk1"/>
                </a:solidFill>
                <a:latin typeface="Corbel"/>
                <a:ea typeface="Corbel"/>
                <a:cs typeface="Corbel"/>
                <a:sym typeface="Corbel"/>
              </a:rPr>
              <a:t>Questo, lo notiamo tutti. Questa radiazione attraversa l'atmosfera e viene catturata dalla Terra. La Terra, la cui temperatura media è di 15°C, emette quindi una radiazione di lunga lunghezza d'onda che si chiama radiazione infrarossa.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000">
                <a:solidFill>
                  <a:schemeClr val="dk1"/>
                </a:solidFill>
                <a:latin typeface="Corbel"/>
                <a:ea typeface="Corbel"/>
                <a:cs typeface="Corbel"/>
                <a:sym typeface="Corbel"/>
              </a:rPr>
              <a:t>Alcuni gas presenti nell'atmosfera (come l'anidride carbonica - CO2, vapore acqueo - H20, o il metano - CH4...) sono più trasparenti alla radiazione solare che alla radiazione infrarossa terrestre. Producono così un effetto serra: la radiazione infrarossa emessa dalla Terra viene assorbita dai gas serra, e riemessa, in parte verso la Terra, che provoca un riscaldamento.</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fr-FR" sz="1000">
                <a:solidFill>
                  <a:schemeClr val="dk1"/>
                </a:solidFill>
                <a:latin typeface="Corbel"/>
                <a:ea typeface="Corbel"/>
                <a:cs typeface="Corbel"/>
                <a:sym typeface="Corbel"/>
              </a:rPr>
              <a:t>Messaggi chiave</a:t>
            </a:r>
            <a:r>
              <a:rPr lang="fr-FR" sz="1000">
                <a:solidFill>
                  <a:schemeClr val="dk1"/>
                </a:solidFill>
                <a:latin typeface="Corbel"/>
                <a:ea typeface="Corbel"/>
                <a:cs typeface="Corbel"/>
                <a:sym typeface="Corbel"/>
              </a:rPr>
              <a:t>:</a:t>
            </a:r>
            <a:endParaRPr sz="1000">
              <a:solidFill>
                <a:schemeClr val="dk1"/>
              </a:solidFill>
              <a:latin typeface="Corbel"/>
              <a:ea typeface="Corbel"/>
              <a:cs typeface="Corbel"/>
              <a:sym typeface="Corbel"/>
            </a:endParaRPr>
          </a:p>
          <a:p>
            <a:pPr indent="-292100" lvl="0" marL="457200" rtl="0" algn="l">
              <a:spcBef>
                <a:spcPts val="0"/>
              </a:spcBef>
              <a:spcAft>
                <a:spcPts val="0"/>
              </a:spcAft>
              <a:buClr>
                <a:schemeClr val="dk1"/>
              </a:buClr>
              <a:buSzPts val="1000"/>
              <a:buFont typeface="Corbel"/>
              <a:buChar char="●"/>
            </a:pPr>
            <a:r>
              <a:rPr lang="fr-FR" sz="1000">
                <a:solidFill>
                  <a:schemeClr val="dk1"/>
                </a:solidFill>
                <a:latin typeface="Corbel"/>
                <a:ea typeface="Corbel"/>
                <a:cs typeface="Corbel"/>
                <a:sym typeface="Corbel"/>
              </a:rPr>
              <a:t>L'effetto serra è naturale.</a:t>
            </a:r>
            <a:endParaRPr sz="1000">
              <a:solidFill>
                <a:schemeClr val="dk1"/>
              </a:solidFill>
              <a:latin typeface="Corbel"/>
              <a:ea typeface="Corbel"/>
              <a:cs typeface="Corbel"/>
              <a:sym typeface="Corbel"/>
            </a:endParaRPr>
          </a:p>
          <a:p>
            <a:pPr indent="-292100" lvl="0" marL="457200" rtl="0" algn="l">
              <a:spcBef>
                <a:spcPts val="0"/>
              </a:spcBef>
              <a:spcAft>
                <a:spcPts val="0"/>
              </a:spcAft>
              <a:buClr>
                <a:schemeClr val="dk1"/>
              </a:buClr>
              <a:buSzPts val="1000"/>
              <a:buFont typeface="Corbel"/>
              <a:buChar char="●"/>
            </a:pPr>
            <a:r>
              <a:rPr lang="fr-FR" sz="1000">
                <a:solidFill>
                  <a:schemeClr val="dk1"/>
                </a:solidFill>
                <a:latin typeface="Corbel"/>
                <a:ea typeface="Corbel"/>
                <a:cs typeface="Corbel"/>
                <a:sym typeface="Corbel"/>
              </a:rPr>
              <a:t>L'atmosfera disperde parte della radiazione solare in tutte le direzioni, ma una gran parte viene trasmessa alla Terra.</a:t>
            </a:r>
            <a:endParaRPr sz="1000">
              <a:solidFill>
                <a:schemeClr val="dk1"/>
              </a:solidFill>
              <a:latin typeface="Corbel"/>
              <a:ea typeface="Corbel"/>
              <a:cs typeface="Corbel"/>
              <a:sym typeface="Corbel"/>
            </a:endParaRPr>
          </a:p>
          <a:p>
            <a:pPr indent="-292100" lvl="0" marL="457200" rtl="0" algn="l">
              <a:spcBef>
                <a:spcPts val="0"/>
              </a:spcBef>
              <a:spcAft>
                <a:spcPts val="0"/>
              </a:spcAft>
              <a:buClr>
                <a:schemeClr val="dk1"/>
              </a:buClr>
              <a:buSzPts val="1000"/>
              <a:buFont typeface="Corbel"/>
              <a:buChar char="●"/>
            </a:pPr>
            <a:r>
              <a:rPr lang="fr-FR" sz="1000">
                <a:solidFill>
                  <a:schemeClr val="dk1"/>
                </a:solidFill>
                <a:latin typeface="Corbel"/>
                <a:ea typeface="Corbel"/>
                <a:cs typeface="Corbel"/>
                <a:sym typeface="Corbel"/>
              </a:rPr>
              <a:t>Questa si riscalda ed emette a sua volta una radiazione (infrarossi).</a:t>
            </a:r>
            <a:endParaRPr sz="1000">
              <a:solidFill>
                <a:schemeClr val="dk1"/>
              </a:solidFill>
              <a:latin typeface="Corbel"/>
              <a:ea typeface="Corbel"/>
              <a:cs typeface="Corbel"/>
              <a:sym typeface="Corbel"/>
            </a:endParaRPr>
          </a:p>
          <a:p>
            <a:pPr indent="-292100" lvl="0" marL="457200" rtl="0" algn="l">
              <a:spcBef>
                <a:spcPts val="0"/>
              </a:spcBef>
              <a:spcAft>
                <a:spcPts val="0"/>
              </a:spcAft>
              <a:buClr>
                <a:schemeClr val="dk1"/>
              </a:buClr>
              <a:buSzPts val="1000"/>
              <a:buFont typeface="Corbel"/>
              <a:buChar char="●"/>
            </a:pPr>
            <a:r>
              <a:rPr lang="fr-FR" sz="1000">
                <a:solidFill>
                  <a:schemeClr val="dk1"/>
                </a:solidFill>
                <a:latin typeface="Corbel"/>
                <a:ea typeface="Corbel"/>
                <a:cs typeface="Corbel"/>
                <a:sym typeface="Corbel"/>
              </a:rPr>
              <a:t>Questa radiazione viene in parte riflessa sulla terra dai gas serra nell'atmosfera.</a:t>
            </a:r>
            <a:endParaRPr>
              <a:solidFill>
                <a:schemeClr val="dk1"/>
              </a:solidFill>
            </a:endParaRPr>
          </a:p>
          <a:p>
            <a:pPr indent="0" lvl="0" marL="0" rtl="0" algn="l">
              <a:lnSpc>
                <a:spcPct val="115000"/>
              </a:lnSpc>
              <a:spcBef>
                <a:spcPts val="0"/>
              </a:spcBef>
              <a:spcAft>
                <a:spcPts val="0"/>
              </a:spcAft>
              <a:buNone/>
            </a:pPr>
            <a:r>
              <a:t/>
            </a:r>
            <a:endParaRPr b="1" sz="1200" u="sng">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277be4c84ac_0_8621:notes"/>
          <p:cNvSpPr/>
          <p:nvPr>
            <p:ph idx="2" type="sldImg"/>
          </p:nvPr>
        </p:nvSpPr>
        <p:spPr>
          <a:xfrm>
            <a:off x="420688"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4" name="Google Shape;2004;g277be4c84ac_0_8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FR" u="sng">
                <a:solidFill>
                  <a:schemeClr val="dk1"/>
                </a:solidFill>
              </a:rPr>
              <a:t>Spiegazioni:</a:t>
            </a:r>
            <a:endParaRPr b="1"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FR">
                <a:solidFill>
                  <a:srgbClr val="E69138"/>
                </a:solidFill>
              </a:rPr>
              <a:t>Quale sarebbe la temperatura della Terra senza atmosfera?</a:t>
            </a:r>
            <a:endParaRPr>
              <a:solidFill>
                <a:srgbClr val="E69138"/>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E69138"/>
              </a:solidFill>
            </a:endParaRPr>
          </a:p>
          <a:p>
            <a:pPr indent="0" lvl="0" marL="0" rtl="0" algn="l">
              <a:lnSpc>
                <a:spcPct val="115000"/>
              </a:lnSpc>
              <a:spcBef>
                <a:spcPts val="0"/>
              </a:spcBef>
              <a:spcAft>
                <a:spcPts val="0"/>
              </a:spcAft>
              <a:buClr>
                <a:schemeClr val="dk1"/>
              </a:buClr>
              <a:buSzPts val="1100"/>
              <a:buFont typeface="Arial"/>
              <a:buNone/>
            </a:pPr>
            <a:r>
              <a:rPr lang="fr-FR">
                <a:solidFill>
                  <a:schemeClr val="dk1"/>
                </a:solidFill>
              </a:rPr>
              <a:t>Risposta: -18°C, che è la risposta B</a:t>
            </a:r>
            <a:endParaRPr b="1" sz="1200" u="sng">
              <a:latin typeface="Montserrat"/>
              <a:ea typeface="Montserrat"/>
              <a:cs typeface="Montserrat"/>
              <a:sym typeface="Montserrat"/>
            </a:endParaRPr>
          </a:p>
        </p:txBody>
      </p:sp>
      <p:sp>
        <p:nvSpPr>
          <p:cNvPr id="2005" name="Google Shape;2005;g277be4c84ac_0_86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277be4c84ac_0_8648: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400"/>
              </a:spcBef>
              <a:spcAft>
                <a:spcPts val="0"/>
              </a:spcAft>
              <a:buSzPts val="1100"/>
              <a:buNone/>
            </a:pPr>
            <a:r>
              <a:rPr b="1" lang="fr-FR" sz="1200" u="sng">
                <a:latin typeface="Montserrat"/>
                <a:ea typeface="Montserrat"/>
                <a:cs typeface="Montserrat"/>
                <a:sym typeface="Montserrat"/>
              </a:rPr>
              <a:t>Spiegazioni:</a:t>
            </a:r>
            <a:endParaRPr b="1" sz="1200" u="sng">
              <a:latin typeface="Montserrat"/>
              <a:ea typeface="Montserrat"/>
              <a:cs typeface="Montserrat"/>
              <a:sym typeface="Montserrat"/>
            </a:endParaRPr>
          </a:p>
          <a:p>
            <a:pPr indent="0" lvl="0" marL="158750" rtl="0" algn="l">
              <a:lnSpc>
                <a:spcPct val="115000"/>
              </a:lnSpc>
              <a:spcBef>
                <a:spcPts val="400"/>
              </a:spcBef>
              <a:spcAft>
                <a:spcPts val="0"/>
              </a:spcAft>
              <a:buSzPts val="1100"/>
              <a:buNone/>
            </a:pPr>
            <a:r>
              <a:rPr lang="fr-FR" sz="1200">
                <a:latin typeface="Montserrat"/>
                <a:ea typeface="Montserrat"/>
                <a:cs typeface="Montserrat"/>
                <a:sym typeface="Montserrat"/>
              </a:rPr>
              <a:t>Senza l'effetto serra, la temperatura media sulla Terra sarebbe di -18°C. Perché tutto il calore del sole verrebbe evacuato nello spazio. La vita allora sarebbe impossibile. </a:t>
            </a:r>
            <a:endParaRPr sz="1200">
              <a:latin typeface="Montserrat"/>
              <a:ea typeface="Montserrat"/>
              <a:cs typeface="Montserrat"/>
              <a:sym typeface="Montserrat"/>
            </a:endParaRPr>
          </a:p>
          <a:p>
            <a:pPr indent="0" lvl="0" marL="158750" rtl="0" algn="l">
              <a:lnSpc>
                <a:spcPct val="115000"/>
              </a:lnSpc>
              <a:spcBef>
                <a:spcPts val="400"/>
              </a:spcBef>
              <a:spcAft>
                <a:spcPts val="0"/>
              </a:spcAft>
              <a:buSzPts val="1100"/>
              <a:buNone/>
            </a:pPr>
            <a:r>
              <a:rPr lang="fr-FR" sz="1200">
                <a:latin typeface="Montserrat"/>
                <a:ea typeface="Montserrat"/>
                <a:cs typeface="Montserrat"/>
                <a:sym typeface="Montserrat"/>
              </a:rPr>
              <a:t>L'effetto serra è un fenomeno naturale. Permette che la temperatura media sulla superficie terrestre sia di 15°C. Ciò che è problematico non è l'effetto serra naturale, ma l'effetto serra aggiuntivo "antropogenico" (artificiale) che aumenta ancora di più la temperatura media.</a:t>
            </a:r>
            <a:endParaRPr sz="1200">
              <a:latin typeface="Montserrat"/>
              <a:ea typeface="Montserrat"/>
              <a:cs typeface="Montserrat"/>
              <a:sym typeface="Montserrat"/>
            </a:endParaRPr>
          </a:p>
          <a:p>
            <a:pPr indent="0" lvl="0" marL="158750" rtl="0" algn="l">
              <a:lnSpc>
                <a:spcPct val="115000"/>
              </a:lnSpc>
              <a:spcBef>
                <a:spcPts val="400"/>
              </a:spcBef>
              <a:spcAft>
                <a:spcPts val="0"/>
              </a:spcAft>
              <a:buSzPts val="1100"/>
              <a:buNone/>
            </a:pPr>
            <a:r>
              <a:t/>
            </a:r>
            <a:endParaRPr b="1" sz="1200" u="sng">
              <a:latin typeface="Montserrat"/>
              <a:ea typeface="Montserrat"/>
              <a:cs typeface="Montserrat"/>
              <a:sym typeface="Montserrat"/>
            </a:endParaRPr>
          </a:p>
        </p:txBody>
      </p:sp>
      <p:sp>
        <p:nvSpPr>
          <p:cNvPr id="2032" name="Google Shape;2032;g277be4c84ac_0_8648: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033" name="Google Shape;2033;g277be4c84ac_0_86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e45b4433c2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1" name="Google Shape;2061;ge45b4433c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FR" sz="1200">
                <a:latin typeface="Corbel"/>
                <a:ea typeface="Corbel"/>
                <a:cs typeface="Corbel"/>
                <a:sym typeface="Corbel"/>
              </a:rPr>
              <a:t>Spiegazione:</a:t>
            </a:r>
            <a:endParaRPr b="1"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L'atmosfera è composta da N2 (diazoto) per il 78% e O2 (diossigeno) per il 21% che non sono gas serra. I GHG rappresentano solo una piccola quantità di gas nell'atmosfera, ma hanno un impatto enorme.</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I quattro principali gas responsabili dei gas serra sulla Terra sono: </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-CO2, anidride carbonica </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-CH4, metano </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-N2O, protossido di azoto </a:t>
            </a:r>
            <a:endParaRPr sz="1200">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rPr lang="fr-FR" sz="1200">
                <a:latin typeface="Corbel"/>
                <a:ea typeface="Corbel"/>
                <a:cs typeface="Corbel"/>
                <a:sym typeface="Corbel"/>
              </a:rPr>
              <a:t>-e... H2O, acqua!</a:t>
            </a:r>
            <a:endParaRPr sz="1200">
              <a:latin typeface="Corbel"/>
              <a:ea typeface="Corbel"/>
              <a:cs typeface="Corbel"/>
              <a:sym typeface="Corbel"/>
            </a:endParaRPr>
          </a:p>
          <a:p>
            <a:pPr indent="0" lvl="0" marL="0" rtl="0" algn="l">
              <a:lnSpc>
                <a:spcPct val="100000"/>
              </a:lnSpc>
              <a:spcBef>
                <a:spcPts val="0"/>
              </a:spcBef>
              <a:spcAft>
                <a:spcPts val="0"/>
              </a:spcAft>
              <a:buSzPts val="1100"/>
              <a:buNone/>
            </a:pPr>
            <a:r>
              <a:t/>
            </a:r>
            <a:endParaRPr sz="1200">
              <a:latin typeface="Corbel"/>
              <a:ea typeface="Corbel"/>
              <a:cs typeface="Corbel"/>
              <a:sym typeface="Corbel"/>
            </a:endParaRPr>
          </a:p>
          <a:p>
            <a:pPr indent="0" lvl="0" marL="0" rtl="0" algn="l">
              <a:lnSpc>
                <a:spcPct val="100000"/>
              </a:lnSpc>
              <a:spcBef>
                <a:spcPts val="0"/>
              </a:spcBef>
              <a:spcAft>
                <a:spcPts val="0"/>
              </a:spcAft>
              <a:buSzPts val="1100"/>
              <a:buNone/>
            </a:pPr>
            <a:r>
              <a:rPr lang="fr-FR" sz="1200">
                <a:latin typeface="Corbel"/>
                <a:ea typeface="Corbel"/>
                <a:cs typeface="Corbel"/>
                <a:sym typeface="Corbel"/>
              </a:rPr>
              <a:t>Se il vapore acqueo è un importante gas serra, non rimane a lungo nell'atmosfera e non si accumula al contrario degli altri tre gas. Per questo motivo il vapore acqueo non contribuisce all'aumento dell'effetto serra.</a:t>
            </a:r>
            <a:endParaRPr sz="1200">
              <a:latin typeface="Corbel"/>
              <a:ea typeface="Corbel"/>
              <a:cs typeface="Corbel"/>
              <a:sym typeface="Corbe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e29b913a46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3" name="Google Shape;2083;ge29b913a46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orbel"/>
              <a:buChar char="●"/>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Prima di entrare nei dettagli sull'impatto delle attività umane sui cambiamenti climatici, diamo un'occhiata all'intero ciclo del carbonio. Come l'acqua, il carbonio segue un ciclo naturale. Nel corso di un anno, i vari ingranaggi del sistema climatico si scambiano carbonio. Senza le attività umane questo ciclo sarebbe in equilibrio. Abbiamo visto che attualmente stiamo consumando molta energia fossile. Questa energia è uno stock di carbonio accumulato milioni di anni fa durante la fossilizzazione degli esseri viventi. Questo processo è molto lento. Sulla nostra scala, le energie fossili non sono quindi rinnovabili. Usando questa energia, le società umane rilasciano molto rapidamente questo stock di carbonio nell'atmosfera e squilibrano il ciclo naturale del carbonio.</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In questo grafico, stiamo vedendo le emissioni di carbonio (GtC) e non le emissioni di anidride carbonica (GtCO2), quindi è normale avere valori diversi rispetto a quelli successivi in ​​questa presentazione. Puoi usare la diapositiva successiva per enfatizzare le frecce rosse (emissioni di attività umane e assorbimento da foreste e oceani).</a:t>
            </a:r>
            <a:br>
              <a:rPr lang="fr-FR" sz="1200">
                <a:solidFill>
                  <a:schemeClr val="dk1"/>
                </a:solidFill>
                <a:latin typeface="Corbel"/>
                <a:ea typeface="Corbel"/>
                <a:cs typeface="Corbel"/>
                <a:sym typeface="Corbel"/>
              </a:rPr>
            </a:br>
            <a:endParaRPr b="1" sz="1200" u="sng">
              <a:solidFill>
                <a:schemeClr val="dk1"/>
              </a:solidFill>
              <a:latin typeface="Corbel"/>
              <a:ea typeface="Corbel"/>
              <a:cs typeface="Corbel"/>
              <a:sym typeface="Corbel"/>
            </a:endParaRPr>
          </a:p>
          <a:p>
            <a:pPr indent="-304800" lvl="0" marL="457200" rtl="0" algn="l">
              <a:lnSpc>
                <a:spcPct val="115000"/>
              </a:lnSpc>
              <a:spcBef>
                <a:spcPts val="0"/>
              </a:spcBef>
              <a:spcAft>
                <a:spcPts val="0"/>
              </a:spcAft>
              <a:buSzPts val="1200"/>
              <a:buFont typeface="Corbel"/>
              <a:buChar char="●"/>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1. Come l'acqua, il carbonio segue un ciclo naturale.</a:t>
            </a:r>
            <a:endParaRPr sz="1200">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2. Senza le attività umane, questo ciclo sarebbe in equilibrio.</a:t>
            </a:r>
            <a:endParaRPr sz="1200">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3. Le emissioni di gas a effetto serra legate alle attività umane interrompono questo equilibrio.</a:t>
            </a:r>
            <a:endParaRPr sz="1200">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t/>
            </a:r>
            <a:endParaRPr b="1" sz="1200" u="sng">
              <a:solidFill>
                <a:schemeClr val="dk1"/>
              </a:solidFill>
              <a:latin typeface="Corbel"/>
              <a:ea typeface="Corbel"/>
              <a:cs typeface="Corbel"/>
              <a:sym typeface="Corbel"/>
            </a:endParaRPr>
          </a:p>
          <a:p>
            <a:pPr indent="-304800" lvl="0" marL="457200" rtl="0" algn="l">
              <a:lnSpc>
                <a:spcPct val="115000"/>
              </a:lnSpc>
              <a:spcBef>
                <a:spcPts val="0"/>
              </a:spcBef>
              <a:spcAft>
                <a:spcPts val="0"/>
              </a:spcAft>
              <a:buSzPts val="1200"/>
              <a:buFont typeface="Corbel"/>
              <a:buChar char="●"/>
            </a:pPr>
            <a:r>
              <a:rPr b="1" lang="fr-FR" sz="1200" u="sng">
                <a:solidFill>
                  <a:schemeClr val="dk1"/>
                </a:solidFill>
                <a:latin typeface="Corbel"/>
                <a:ea typeface="Corbel"/>
                <a:cs typeface="Corbel"/>
                <a:sym typeface="Corbel"/>
              </a:rPr>
              <a:t>Chiarimento per le persone curiose:</a:t>
            </a:r>
            <a:endParaRPr b="1" sz="1200" u="sng">
              <a:solidFill>
                <a:schemeClr val="dk1"/>
              </a:solidFill>
              <a:latin typeface="Corbel"/>
              <a:ea typeface="Corbel"/>
              <a:cs typeface="Corbel"/>
              <a:sym typeface="Corbel"/>
            </a:endParaRPr>
          </a:p>
          <a:p>
            <a:pPr indent="0" lvl="0" marL="45720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In questo diagramma possiamo vedere che i flussi scambiati naturalmente dai diversi stock naturali di carbonio sono molto superiori al flusso di carbonio indotto dalla combustione dei combustibili fossili. 9 GtC contro 120+90 GtC nel ciclo naturale. Tranne che nel ciclo naturale, tutte le emissioni naturali (frecce bianche in alto) sono compensate da pozzi naturali (frecce bianche in basso).</a:t>
            </a:r>
            <a:endParaRPr b="1" sz="1200" u="sng">
              <a:latin typeface="Corbel"/>
              <a:ea typeface="Corbel"/>
              <a:cs typeface="Corbel"/>
              <a:sym typeface="Corbel"/>
            </a:endParaRPr>
          </a:p>
        </p:txBody>
      </p:sp>
      <p:sp>
        <p:nvSpPr>
          <p:cNvPr id="2084" name="Google Shape;2084;ge29b913a46_0_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095" name="Google Shape;209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6" name="Google Shape;2096;p17:notes"/>
          <p:cNvSpPr txBox="1"/>
          <p:nvPr>
            <p:ph idx="1" type="body"/>
          </p:nvPr>
        </p:nvSpPr>
        <p:spPr>
          <a:xfrm>
            <a:off x="685494" y="4342939"/>
            <a:ext cx="5487013" cy="4114587"/>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78% delle nostre emissioni di gas serra è dovuto alle emissioni dirette (agricoltura, consumo energetico, ecc.). Il 22% delle emissioni è legato alla deforestazione. Solo il 44% dei gas serra si trova nell'atmosfera e contribuisce al cambiamento climatico. Il 29% delle emissioni viene assorbito dalla biosfera (foreste, prati ma anche alghe!). Il restante 26% si dissolve nell'oceano. Per il momento, questi pozzi di carbonio naturali impediscono che la maggior parte delle nostre emissioni finisca nell'atmosfera e contribuiscono al clima modificare.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SzPts val="1100"/>
              <a:buNone/>
            </a:pPr>
            <a:r>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Finora, più gas serra emettiamo, più velocemente questi serbatoi naturali di carbonio immagazzinano carbonio. Dopo una certa soglia, alcuni scienziati prevedono che questi pozzi inizieranno a saturarsi e a rilasciare il carbonio immagazzinato dall'inizio. Questo è uno dei pericolosi effetti incontrollati del cambiamento climatico. Questo è in parte il motivo per cui è stato fissato il limite di 2°C, ma ne parleremo più avanti!</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SzPts val="1100"/>
              <a:buNone/>
            </a:pPr>
            <a:r>
              <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1. Il 78% delle nostre emissioni di gas serra è dovuto alle emissioni dirette (agricoltura, consumo energetico, ecc.). Il 22% delle emissioni è legato alla deforestazione.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2. Solo il 44% dei gas serra finisce nell'atmosfera e contribuisce al cambiamento climatico.</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3. Il resto delle emissioni umane viene catturato dalle foreste e dall'oceano e fortunatamente!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4. Attualmente, ci chiediamo per quanto tempo la terra sarà in grado di limitare l'impatto delle nostre emissioni.</a:t>
            </a:r>
            <a:endParaRPr sz="1200">
              <a:solidFill>
                <a:schemeClr val="dk1"/>
              </a:solidFill>
              <a:latin typeface="Corbel"/>
              <a:ea typeface="Corbel"/>
              <a:cs typeface="Corbel"/>
              <a:sym typeface="Corbel"/>
            </a:endParaRPr>
          </a:p>
          <a:p>
            <a:pPr indent="-228600" lvl="0" marL="457200" rtl="0" algn="l">
              <a:lnSpc>
                <a:spcPct val="100000"/>
              </a:lnSpc>
              <a:spcBef>
                <a:spcPts val="0"/>
              </a:spcBef>
              <a:spcAft>
                <a:spcPts val="0"/>
              </a:spcAft>
              <a:buSzPts val="1100"/>
              <a:buNone/>
            </a:pPr>
            <a:r>
              <a:t/>
            </a:r>
            <a:endParaRPr b="1" sz="1200" u="sng">
              <a:latin typeface="Corbel"/>
              <a:ea typeface="Corbel"/>
              <a:cs typeface="Corbel"/>
              <a:sym typeface="Corbe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277be4c84ac_0_929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2123" name="Google Shape;2123;g277be4c84ac_0_9296:notes"/>
          <p:cNvSpPr/>
          <p:nvPr>
            <p:ph idx="2" type="sldImg"/>
          </p:nvPr>
        </p:nvSpPr>
        <p:spPr>
          <a:xfrm>
            <a:off x="388938" y="695325"/>
            <a:ext cx="6056400" cy="34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4" name="Google Shape;2124;g277be4c84ac_0_9296:notes"/>
          <p:cNvSpPr txBox="1"/>
          <p:nvPr>
            <p:ph idx="1" type="body"/>
          </p:nvPr>
        </p:nvSpPr>
        <p:spPr>
          <a:xfrm>
            <a:off x="685800" y="4343400"/>
            <a:ext cx="5465700" cy="40941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Spiegazione</a:t>
            </a:r>
            <a:r>
              <a:rPr b="1" lang="fr-FR" sz="1200" u="sng">
                <a:solidFill>
                  <a:srgbClr val="000000"/>
                </a:solidFill>
                <a:latin typeface="Montserrat"/>
                <a:ea typeface="Montserrat"/>
                <a:cs typeface="Montserrat"/>
                <a:sym typeface="Montserrat"/>
              </a:rPr>
              <a:t>:</a:t>
            </a:r>
            <a:br>
              <a:rPr lang="fr-FR" sz="1200">
                <a:latin typeface="Montserrat"/>
                <a:ea typeface="Montserrat"/>
                <a:cs typeface="Montserrat"/>
                <a:sym typeface="Montserrat"/>
              </a:rPr>
            </a:br>
            <a:r>
              <a:rPr lang="fr-FR" sz="1200">
                <a:latin typeface="Montserrat"/>
                <a:ea typeface="Montserrat"/>
                <a:cs typeface="Montserrat"/>
                <a:sym typeface="Montserrat"/>
              </a:rPr>
              <a:t>Questo diagramma circolare mostra la ripartizione dell'effetto serra aggiuntivo dovuto ai gas serra emessi ogni anno dall'uomo. Approfitta delle animazioni per far indovinare la stanza.</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a:t>
            </a:r>
            <a:r>
              <a:rPr b="1" lang="fr-FR" sz="1200">
                <a:latin typeface="Montserrat"/>
                <a:ea typeface="Montserrat"/>
                <a:cs typeface="Montserrat"/>
                <a:sym typeface="Montserrat"/>
              </a:rPr>
              <a:t>1ª animazione</a:t>
            </a:r>
            <a:r>
              <a:rPr lang="fr-FR" sz="1200">
                <a:latin typeface="Montserrat"/>
                <a:ea typeface="Montserrat"/>
                <a:cs typeface="Montserrat"/>
                <a:sym typeface="Montserrat"/>
              </a:rPr>
              <a:t>: CO2 da combustibili fossili (= petrolio, carbone e gas), deforestazione e altre fonti (industrie le cui reazioni chimiche rilasciano CO2, come acciaierie, cementifici ad esempio che rilasciano CO2 da reazioni chimiche).</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a:t>
            </a:r>
            <a:r>
              <a:rPr b="1" lang="fr-FR" sz="1200">
                <a:latin typeface="Montserrat"/>
                <a:ea typeface="Montserrat"/>
                <a:cs typeface="Montserrat"/>
                <a:sym typeface="Montserrat"/>
              </a:rPr>
              <a:t>2a animazione</a:t>
            </a:r>
            <a:r>
              <a:rPr lang="fr-FR" sz="1200">
                <a:latin typeface="Montserrat"/>
                <a:ea typeface="Montserrat"/>
                <a:cs typeface="Montserrat"/>
                <a:sym typeface="Montserrat"/>
              </a:rPr>
              <a:t>: il metano si forma non appena la materia organica si decompone in un ambiente con poco ossigeno: fermentazione nello stomaco dei ruminanti, risaie, discariche, incendio, ecc.</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a:latin typeface="Montserrat"/>
                <a:ea typeface="Montserrat"/>
                <a:cs typeface="Montserrat"/>
                <a:sym typeface="Montserrat"/>
              </a:rPr>
              <a:t>•3a animazione:</a:t>
            </a:r>
            <a:r>
              <a:rPr lang="fr-FR" sz="1200">
                <a:latin typeface="Montserrat"/>
                <a:ea typeface="Montserrat"/>
                <a:cs typeface="Montserrat"/>
                <a:sym typeface="Montserrat"/>
              </a:rPr>
              <a:t> N2O, protossido di azoto, protossido di azoto o gas esilarante, che per il momento lo è molto meno. Proviene dai fertilizzanti e dall'industria chimica.</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a:t>
            </a:r>
            <a:r>
              <a:rPr b="1" lang="fr-FR" sz="1200">
                <a:latin typeface="Montserrat"/>
                <a:ea typeface="Montserrat"/>
                <a:cs typeface="Montserrat"/>
                <a:sym typeface="Montserrat"/>
              </a:rPr>
              <a:t>4a animazione</a:t>
            </a:r>
            <a:r>
              <a:rPr lang="fr-FR" sz="1200">
                <a:latin typeface="Montserrat"/>
                <a:ea typeface="Montserrat"/>
                <a:cs typeface="Montserrat"/>
                <a:sym typeface="Montserrat"/>
              </a:rPr>
              <a:t>: gas fluorurati come CFC (clorofluorocarburi), HFC (idrofluorocarburi), SF6 (esafluoruro di zolfo), ecc... Mentre i 3 gas precedenti hanno fonti naturali e vengono gradualmente eliminati dall'ambiente, questi sono sintetici al 100% e quasi indistruttibile. Non dovrebbero quindi essere trascurati.</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La CO2 rappresenta circa i 3/4 dell'effetto serra aggiuntivo dovuto ai GHG emessi dall'uomo negli ultimi anni. Sarà quindi il nostro "dollaro", la nostra unità di riferimento. Metteremo in relazione tutte le altre emissioni con emissioni di CO2 equivalenti.</a:t>
            </a:r>
            <a:endParaRPr sz="1200">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Clr>
                <a:schemeClr val="dk1"/>
              </a:buClr>
              <a:buSzPts val="1100"/>
              <a:buFont typeface="Arial"/>
              <a:buNone/>
            </a:pPr>
            <a:r>
              <a:rPr b="1" lang="fr-FR" sz="1200">
                <a:solidFill>
                  <a:schemeClr val="dk1"/>
                </a:solidFill>
                <a:latin typeface="Montserrat"/>
                <a:ea typeface="Montserrat"/>
                <a:cs typeface="Montserrat"/>
                <a:sym typeface="Montserrat"/>
              </a:rPr>
              <a:t>Esempio: 1 kg CH4 = 28 kg CO2eq</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6" name="Google Shape;216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200"/>
              </a:spcBef>
              <a:spcAft>
                <a:spcPts val="0"/>
              </a:spcAft>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La concentrazione di CO2 è aumentata da una media di circa 280 ppm (parti per milione, unità di concentrazione molecolare) negli ultimi 800.000 anni a oltre 400 ppm ufficialmente nel 2016, ovvero +40% rispetto ai livelli preindustriali. Quindi circa 1/3 dell'attuale contenuto di CO2 è di origine umana. La concentrazione di metano (CH4) è aumentata da una media di circa 650 ppb (parti per miliardo) negli ultimi 2000 anni a oltre 1840 ppb nel 2016. Si tratta di circa +280% rispetto ai livelli preindustriali. Il metano di origine umana rappresenta quindi i 2/3 del contenuto attuale.</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t/>
            </a:r>
            <a:endParaRPr b="1" sz="1200" u="sng">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1. Gli esseri umani aggiungono GHG ogni secondo alla grande vasca da bagno atmosferica. È responsabile di un surplus di 1/3 della CO2 attualmente presente nell'atmosfera, 2/3 del metano!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2. La concentrazione osservata dei vari gas serra è esplosa in pochi secoli.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3. Facoltativo: è giunto il momento di smettere di respirare... e scoreggiare!</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b="1" lang="fr-FR" sz="1200" u="sng">
                <a:solidFill>
                  <a:schemeClr val="dk1"/>
                </a:solidFill>
                <a:latin typeface="Corbel"/>
                <a:ea typeface="Corbel"/>
                <a:cs typeface="Corbel"/>
                <a:sym typeface="Corbel"/>
              </a:rPr>
              <a:t>Chiarimento per le persone curiose</a:t>
            </a:r>
            <a:r>
              <a:rPr lang="fr-FR" sz="1200">
                <a:solidFill>
                  <a:schemeClr val="dk1"/>
                </a:solidFill>
                <a:latin typeface="Corbel"/>
                <a:ea typeface="Corbel"/>
                <a:cs typeface="Corbel"/>
                <a:sym typeface="Corbel"/>
              </a:rPr>
              <a:t>:</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Pagina sulle cause del CC dell'Agenzia per la protezione dell'ambiente degli Stati Uniti </a:t>
            </a:r>
            <a:r>
              <a:rPr lang="fr-FR" sz="1200" u="sng">
                <a:solidFill>
                  <a:schemeClr val="hlink"/>
                </a:solidFill>
                <a:latin typeface="Corbel"/>
                <a:ea typeface="Corbel"/>
                <a:cs typeface="Corbel"/>
                <a:sym typeface="Corbel"/>
                <a:hlinkClick r:id="rId2"/>
              </a:rPr>
              <a:t>https://www.epa.gov/climate-change-science/causes-climate-change</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Pagina web "Il nostro clima che cambia" e rapporto di valutazione nazionale del clima del Programma di ricerca sul cambiamento globale degli Stati Uniti.</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u="sng">
                <a:solidFill>
                  <a:schemeClr val="hlink"/>
                </a:solidFill>
                <a:latin typeface="Corbel"/>
                <a:ea typeface="Corbel"/>
                <a:cs typeface="Corbel"/>
                <a:sym typeface="Corbel"/>
                <a:hlinkClick r:id="rId3"/>
              </a:rPr>
              <a:t>http://nca2014.globalchange.gov/highlights/report-findings/our-changing-climate#graphic-20974</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Ottimo video che spiega la concentrazione di CO2 negli ultimi 50 anni, poi oltre 2000 anni, poi oltre 800.000 anni!</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[YouTube 4'16] </a:t>
            </a:r>
            <a:r>
              <a:rPr lang="fr-FR" sz="1200" u="sng">
                <a:solidFill>
                  <a:schemeClr val="hlink"/>
                </a:solidFill>
                <a:latin typeface="Corbel"/>
                <a:ea typeface="Corbel"/>
                <a:cs typeface="Corbel"/>
                <a:sym typeface="Corbel"/>
                <a:hlinkClick r:id="rId4"/>
              </a:rPr>
              <a:t>https://www.youtube.com/watch?v=gH6fQh9eAQE&amp;feature=youtu.be</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Monitoraggio in tempo reale delle concentrazioni medie globali:- di anidride carbonica CO2 nell'atmosfera http://www.esrl.noaa.gov/gmd/ccgg/trends/global.html</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e di metano CH4: </a:t>
            </a:r>
            <a:r>
              <a:rPr lang="fr-FR" sz="1200" u="sng">
                <a:solidFill>
                  <a:schemeClr val="hlink"/>
                </a:solidFill>
                <a:latin typeface="Corbel"/>
                <a:ea typeface="Corbel"/>
                <a:cs typeface="Corbel"/>
                <a:sym typeface="Corbel"/>
                <a:hlinkClick r:id="rId5"/>
              </a:rPr>
              <a:t>http://www.esrl.noaa.gov/gmd/ccgg/trends_ch4/index.html</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t/>
            </a:r>
            <a:endParaRPr i="1"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i="1" lang="fr-FR" sz="1200">
                <a:solidFill>
                  <a:schemeClr val="dk1"/>
                </a:solidFill>
                <a:latin typeface="Corbel"/>
                <a:ea typeface="Corbel"/>
                <a:cs typeface="Corbel"/>
                <a:sym typeface="Corbel"/>
              </a:rPr>
              <a:t>Antopocene: L'Antropocene è un neologismo risalente agli anni '90, che identificherebbe una nuova era durante la quale l'influenza degli esseri umani sulla biosfera avrebbe raggiunto un livello tale da diventare una "forza geologica" a sé stante, in grado di segnare la litosfera. Sebbene dibattuto in congressi internazionali, il periodo non è ancora ufficialmente riconosciuto sulla scala del tempo geologico come successore dell'Olocene.</a:t>
            </a:r>
            <a:endParaRPr sz="1200">
              <a:solidFill>
                <a:schemeClr val="dk1"/>
              </a:solidFill>
              <a:latin typeface="Corbel"/>
              <a:ea typeface="Corbel"/>
              <a:cs typeface="Corbel"/>
              <a:sym typeface="Corbel"/>
            </a:endParaRPr>
          </a:p>
          <a:p>
            <a:pPr indent="0" lvl="0" marL="0" rtl="0" algn="l">
              <a:lnSpc>
                <a:spcPct val="100000"/>
              </a:lnSpc>
              <a:spcBef>
                <a:spcPts val="200"/>
              </a:spcBef>
              <a:spcAft>
                <a:spcPts val="0"/>
              </a:spcAft>
              <a:buSzPts val="1100"/>
              <a:buFont typeface="Arial"/>
              <a:buNone/>
            </a:pPr>
            <a:r>
              <a:rPr lang="fr-FR" sz="1200">
                <a:solidFill>
                  <a:schemeClr val="dk1"/>
                </a:solidFill>
                <a:latin typeface="Corbel"/>
                <a:ea typeface="Corbel"/>
                <a:cs typeface="Corbel"/>
                <a:sym typeface="Corbel"/>
              </a:rPr>
              <a:t> Vedi la pagina di Wikipedia e il Blog 'Chronique de l'Anthopocène' di Alain Grandjean (in francese, link: </a:t>
            </a:r>
            <a:r>
              <a:rPr lang="fr-FR" sz="1200" u="sng">
                <a:solidFill>
                  <a:schemeClr val="hlink"/>
                </a:solidFill>
                <a:latin typeface="Corbel"/>
                <a:ea typeface="Corbel"/>
                <a:cs typeface="Corbel"/>
                <a:sym typeface="Corbel"/>
                <a:hlinkClick r:id="rId6"/>
              </a:rPr>
              <a:t>https://alaingrandjean.fr/</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lnSpc>
                <a:spcPct val="100000"/>
              </a:lnSpc>
              <a:spcBef>
                <a:spcPts val="0"/>
              </a:spcBef>
              <a:spcAft>
                <a:spcPts val="0"/>
              </a:spcAft>
              <a:buSzPts val="1100"/>
              <a:buFont typeface="Arial"/>
              <a:buNone/>
            </a:pPr>
            <a:r>
              <a:t/>
            </a:r>
            <a:endParaRPr b="1" sz="800" u="sng"/>
          </a:p>
        </p:txBody>
      </p:sp>
      <p:sp>
        <p:nvSpPr>
          <p:cNvPr id="2167" name="Google Shape;2167;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277be4c84ac_0_1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9" name="Google Shape;1829;g277be4c84ac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277be4c84ac_0_99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5" name="Google Shape;2175;g277be4c84ac_0_99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b="1" lang="fr-FR" u="sng">
                <a:latin typeface="Montserrat"/>
                <a:ea typeface="Montserrat"/>
                <a:cs typeface="Montserrat"/>
                <a:sym typeface="Montserrat"/>
              </a:rPr>
              <a:t>Spiegazione:</a:t>
            </a:r>
            <a:endParaRPr b="1" u="sng">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FR">
                <a:latin typeface="Montserrat"/>
                <a:ea typeface="Montserrat"/>
                <a:cs typeface="Montserrat"/>
                <a:sym typeface="Montserrat"/>
              </a:rPr>
              <a:t>Questa animazione mostra i cambiamenti nelle emissioni di CO2 derivanti dalla combustione di combustibili fossili e dalla produzione di cemento tra il 1750 e il 2010. Maggiore è la quantità di emissioni di CO2, più il colore si avvicina al giallo chiaro.</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FR">
                <a:latin typeface="Montserrat"/>
                <a:ea typeface="Montserrat"/>
                <a:cs typeface="Montserrat"/>
                <a:sym typeface="Montserrat"/>
              </a:rPr>
              <a:t>Il Regno Unito è l’unico paese che può essere visto alla fine del </a:t>
            </a:r>
            <a:r>
              <a:rPr b="1" lang="fr-FR">
                <a:latin typeface="Montserrat"/>
                <a:ea typeface="Montserrat"/>
                <a:cs typeface="Montserrat"/>
                <a:sym typeface="Montserrat"/>
              </a:rPr>
              <a:t>XVIII secolo,</a:t>
            </a:r>
            <a:r>
              <a:rPr lang="fr-FR">
                <a:latin typeface="Montserrat"/>
                <a:ea typeface="Montserrat"/>
                <a:cs typeface="Montserrat"/>
                <a:sym typeface="Montserrat"/>
              </a:rPr>
              <a:t> che segna l’inizio della rivoluzione industriale.</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FR">
                <a:latin typeface="Montserrat"/>
                <a:ea typeface="Montserrat"/>
                <a:cs typeface="Montserrat"/>
                <a:sym typeface="Montserrat"/>
              </a:rPr>
              <a:t>Poi i paesi dell’Europa occidentale (come Francia, Germania, Paesi Bassi, ecc.) e gli Stati Uniti iniziarono ad emettere grandi quantità di CO2 nel corso del </a:t>
            </a:r>
            <a:r>
              <a:rPr b="1" lang="fr-FR">
                <a:latin typeface="Montserrat"/>
                <a:ea typeface="Montserrat"/>
                <a:cs typeface="Montserrat"/>
                <a:sym typeface="Montserrat"/>
              </a:rPr>
              <a:t>XIX secolo.</a:t>
            </a:r>
            <a:endParaRPr b="1">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FR">
                <a:latin typeface="Montserrat"/>
                <a:ea typeface="Montserrat"/>
                <a:cs typeface="Montserrat"/>
                <a:sym typeface="Montserrat"/>
              </a:rPr>
              <a:t>Nel corso del </a:t>
            </a:r>
            <a:r>
              <a:rPr b="1" lang="fr-FR">
                <a:latin typeface="Montserrat"/>
                <a:ea typeface="Montserrat"/>
                <a:cs typeface="Montserrat"/>
                <a:sym typeface="Montserrat"/>
              </a:rPr>
              <a:t>XX secolo </a:t>
            </a:r>
            <a:r>
              <a:rPr lang="fr-FR">
                <a:latin typeface="Montserrat"/>
                <a:ea typeface="Montserrat"/>
                <a:cs typeface="Montserrat"/>
                <a:sym typeface="Montserrat"/>
              </a:rPr>
              <a:t>il modello di sviluppo industriale si è diffuso in tutto il mondo, con la progressiva comparsa di punti positivi, soprattutto in Asia.</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FR">
                <a:latin typeface="Montserrat"/>
                <a:ea typeface="Montserrat"/>
                <a:cs typeface="Montserrat"/>
                <a:sym typeface="Montserrat"/>
              </a:rPr>
              <a:t>Questo video mostra la responsabilità storica dei paesi sviluppati (Europa occidentale e Stati Uniti) per le emissioni di CO2.</a:t>
            </a:r>
            <a:endParaRPr>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277be4c84ac_0_11264: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4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just">
              <a:lnSpc>
                <a:spcPct val="115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Quali sono le cause delle emissioni del gas serra?</a:t>
            </a:r>
            <a:endParaRPr sz="1200">
              <a:solidFill>
                <a:schemeClr val="dk1"/>
              </a:solidFill>
              <a:latin typeface="Corbel"/>
              <a:ea typeface="Corbel"/>
              <a:cs typeface="Corbel"/>
              <a:sym typeface="Corbel"/>
            </a:endParaRPr>
          </a:p>
          <a:p>
            <a:pPr indent="0" lvl="0" marL="457200" rtl="0" algn="just">
              <a:lnSpc>
                <a:spcPct val="115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A: Combustione del combustibile fossile</a:t>
            </a:r>
            <a:endParaRPr sz="1200">
              <a:solidFill>
                <a:schemeClr val="dk1"/>
              </a:solidFill>
              <a:latin typeface="Corbel"/>
              <a:ea typeface="Corbel"/>
              <a:cs typeface="Corbel"/>
              <a:sym typeface="Corbel"/>
            </a:endParaRPr>
          </a:p>
          <a:p>
            <a:pPr indent="0" lvl="0" marL="457200" rtl="0" algn="just">
              <a:lnSpc>
                <a:spcPct val="115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B: Maree</a:t>
            </a:r>
            <a:endParaRPr sz="1200">
              <a:solidFill>
                <a:schemeClr val="dk1"/>
              </a:solidFill>
              <a:latin typeface="Corbel"/>
              <a:ea typeface="Corbel"/>
              <a:cs typeface="Corbel"/>
              <a:sym typeface="Corbel"/>
            </a:endParaRPr>
          </a:p>
          <a:p>
            <a:pPr indent="0" lvl="0" marL="457200" rtl="0" algn="just">
              <a:lnSpc>
                <a:spcPct val="115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C: Apparato digerente dei ruminanti</a:t>
            </a:r>
            <a:endParaRPr sz="1200">
              <a:solidFill>
                <a:schemeClr val="dk1"/>
              </a:solidFill>
              <a:latin typeface="Corbel"/>
              <a:ea typeface="Corbel"/>
              <a:cs typeface="Corbel"/>
              <a:sym typeface="Corbel"/>
            </a:endParaRPr>
          </a:p>
          <a:p>
            <a:pPr indent="0" lvl="0" marL="457200" rtl="0" algn="just">
              <a:lnSpc>
                <a:spcPct val="115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 Radiazione cosmica</a:t>
            </a:r>
            <a:endParaRPr sz="1200">
              <a:solidFill>
                <a:schemeClr val="dk1"/>
              </a:solidFill>
              <a:latin typeface="Corbel"/>
              <a:ea typeface="Corbel"/>
              <a:cs typeface="Corbel"/>
              <a:sym typeface="Corbel"/>
            </a:endParaRPr>
          </a:p>
          <a:p>
            <a:pPr indent="-99898" lvl="0" marL="216000" marR="0" rtl="0" algn="l">
              <a:lnSpc>
                <a:spcPct val="100000"/>
              </a:lnSpc>
              <a:spcBef>
                <a:spcPts val="0"/>
              </a:spcBef>
              <a:spcAft>
                <a:spcPts val="0"/>
              </a:spcAft>
              <a:buClr>
                <a:srgbClr val="FF9E00"/>
              </a:buClr>
              <a:buSzPts val="1800"/>
              <a:buFont typeface="Arial"/>
              <a:buNone/>
            </a:pPr>
            <a:r>
              <a:t/>
            </a:r>
            <a:endParaRPr sz="1200">
              <a:latin typeface="Corbel"/>
              <a:ea typeface="Corbel"/>
              <a:cs typeface="Corbel"/>
              <a:sym typeface="Corbel"/>
            </a:endParaRPr>
          </a:p>
        </p:txBody>
      </p:sp>
      <p:sp>
        <p:nvSpPr>
          <p:cNvPr id="2185" name="Google Shape;2185;g277be4c84ac_0_11264: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186" name="Google Shape;2186;g277be4c84ac_0_11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277be4c84ac_0_11292:notes"/>
          <p:cNvSpPr txBox="1"/>
          <p:nvPr>
            <p:ph idx="1" type="body"/>
          </p:nvPr>
        </p:nvSpPr>
        <p:spPr>
          <a:xfrm>
            <a:off x="685800" y="4343400"/>
            <a:ext cx="5484300" cy="41127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Spiegazione</a:t>
            </a:r>
            <a:r>
              <a:rPr b="1" lang="fr-FR" sz="1200" u="sng">
                <a:latin typeface="Montserrat"/>
                <a:ea typeface="Montserrat"/>
                <a:cs typeface="Montserrat"/>
                <a:sym typeface="Montserrat"/>
              </a:rPr>
              <a:t>:</a:t>
            </a:r>
            <a:br>
              <a:rPr lang="fr-FR" sz="1200" u="sng">
                <a:latin typeface="Montserrat"/>
                <a:ea typeface="Montserrat"/>
                <a:cs typeface="Montserrat"/>
                <a:sym typeface="Montserrat"/>
              </a:rPr>
            </a:b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La combustione di combustibili fossili emette anidride carbonica (CO2) come discusso in Energia e attività umane. Ma ci sono altri tipi di gas serra di origine antropica!</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Il metano (CH4) si forma non appena la materia organica si decompone in un mezzo con poco ossigeno, come la fermentazione nello stomaco dei ruminanti.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N2O, protossido di azoto. Proviene dai fertilizzanti e dall'industria chimica. </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200">
                <a:latin typeface="Montserrat"/>
                <a:ea typeface="Montserrat"/>
                <a:cs typeface="Montserrat"/>
                <a:sym typeface="Montserrat"/>
              </a:rPr>
              <a:t>- Nell'industria chimica vengono utilizzati anche gas fluorurati come CFC (clorofluorocarburi), HFC (idrofluorocarburi), SF6 (esafluoruro di zolfo), ecc.</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
        <p:nvSpPr>
          <p:cNvPr id="2214" name="Google Shape;2214;g277be4c84ac_0_11292:notes"/>
          <p:cNvSpPr/>
          <p:nvPr/>
        </p:nvSpPr>
        <p:spPr>
          <a:xfrm>
            <a:off x="3884760" y="8685360"/>
            <a:ext cx="2969700" cy="4551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215" name="Google Shape;2215;g277be4c84ac_0_11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g277be4c84ac_0_119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8" name="Google Shape;2248;g277be4c84ac_0_11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4" name="Google Shape;225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r>
              <a:rPr lang="fr-FR" sz="1200">
                <a:solidFill>
                  <a:schemeClr val="dk1"/>
                </a:solidFill>
                <a:latin typeface="Corbel"/>
                <a:ea typeface="Corbel"/>
                <a:cs typeface="Corbel"/>
                <a:sym typeface="Corbel"/>
              </a:rPr>
              <a:t>:</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Ricapitoliamo: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1.Più le attività umane emettono GHG, più aumenta la concentrazione di GHG nell'atmosfera;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2. Maggiore è la concentrazione di GHG, maggiore è l'effetto serra;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3. Maggiore è l'effetto serra, maggiore è l'aumento della temperatura media globale;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4. Questi fenomeni inducono un certo numero di effetti che vedremo insieme.</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SzPts val="1100"/>
              <a:buNone/>
            </a:pPr>
            <a:r>
              <a:t/>
            </a:r>
            <a:endParaRPr b="1" sz="1200" u="sng">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1.Più GHG emessi dalle attività umane, più modifichiamo la concentrazione di GHG nell'atmosfera;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2. Maggiore è l'aumento della concentrazione di GHG, maggiore è l'effetto serra;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3. Maggiore è l'Effetto Serra, maggiore è l'aumento della temperatura media globale; </a:t>
            </a:r>
            <a:endParaRPr sz="1200">
              <a:solidFill>
                <a:schemeClr val="dk1"/>
              </a:solidFill>
              <a:latin typeface="Corbel"/>
              <a:ea typeface="Corbel"/>
              <a:cs typeface="Corbel"/>
              <a:sym typeface="Corbel"/>
            </a:endParaRPr>
          </a:p>
          <a:p>
            <a:pPr indent="0" lvl="0" marL="0" rtl="0" algn="just">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4.Ciò induce un certo numero di impatti che vedremo insieme.</a:t>
            </a:r>
            <a:endParaRPr sz="1200">
              <a:solidFill>
                <a:schemeClr val="dk1"/>
              </a:solidFill>
              <a:latin typeface="Corbel"/>
              <a:ea typeface="Corbel"/>
              <a:cs typeface="Corbel"/>
              <a:sym typeface="Corbel"/>
            </a:endParaRPr>
          </a:p>
          <a:p>
            <a:pPr indent="0" lvl="0" marL="0" marR="0" rtl="0" algn="just">
              <a:lnSpc>
                <a:spcPct val="100000"/>
              </a:lnSpc>
              <a:spcBef>
                <a:spcPts val="0"/>
              </a:spcBef>
              <a:spcAft>
                <a:spcPts val="0"/>
              </a:spcAft>
              <a:buSzPts val="1100"/>
              <a:buNone/>
            </a:pPr>
            <a:r>
              <a:t/>
            </a:r>
            <a:endParaRPr sz="1200">
              <a:latin typeface="Corbel"/>
              <a:ea typeface="Corbel"/>
              <a:cs typeface="Corbel"/>
              <a:sym typeface="Corbel"/>
            </a:endParaRPr>
          </a:p>
          <a:p>
            <a:pPr indent="-165100" lvl="0" marL="228600" marR="0" rtl="0" algn="just">
              <a:lnSpc>
                <a:spcPct val="100000"/>
              </a:lnSpc>
              <a:spcBef>
                <a:spcPts val="0"/>
              </a:spcBef>
              <a:spcAft>
                <a:spcPts val="0"/>
              </a:spcAft>
              <a:buClr>
                <a:srgbClr val="000000"/>
              </a:buClr>
              <a:buSzPts val="1000"/>
              <a:buFont typeface="Arial"/>
              <a:buNone/>
            </a:pPr>
            <a:r>
              <a:t/>
            </a:r>
            <a:endParaRPr b="0" sz="1000">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sz="1000">
              <a:latin typeface="Arial"/>
              <a:ea typeface="Arial"/>
              <a:cs typeface="Arial"/>
              <a:sym typeface="Arial"/>
            </a:endParaRPr>
          </a:p>
        </p:txBody>
      </p:sp>
      <p:sp>
        <p:nvSpPr>
          <p:cNvPr id="2255" name="Google Shape;2255;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0" name="Google Shape;229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r>
              <a:rPr lang="fr-FR" sz="1200">
                <a:solidFill>
                  <a:schemeClr val="dk1"/>
                </a:solidFill>
                <a:latin typeface="Corbel"/>
                <a:ea typeface="Corbel"/>
                <a:cs typeface="Corbel"/>
                <a:sym typeface="Corbel"/>
              </a:rPr>
              <a:t>:</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Questa animazione mostra l'evoluzione dell'anomalia della temperatura media globale tra il 1850 e il 2019 rispetto alla temperatura media del 1850-1900 chiamata "preindustriale".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 L'anomalia termica è la differenza tra la temperatura misurata in un luogo in gradi Celsius, positiva o negativa, rispetto alla temperatura media normale (calcolata su un periodo di almeno 30 anni) giornaliera, stagionale o annuale osservata in un'area geografica omogenea. Qui la temperatura media di riferimento è quella tra il 1850 e il 1900, detta periodo preindustriale.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 L'anomalia non è però sufficiente a caratterizzare l'eccezionalità dei valori di temperatura. Per tener conto della situazione climatologica spaziale e temporale, occorre calcolare anche la deviazione standard di questa anomalia dalla normale, chiamata "anomalia standardizzata". Quindi una variazione di +2 gradi può essere più significativa di un'altra di +3 gradi se la prima proviene da una regione con una temperatura molto stabile nel tempo mentre la seconda proviene da una regione con una variazione elevata.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La comunità scientifica ha affermato che la temperatura media mondiale è già aumentata di 1,2°C per il 2019. Non so voi ma ho l'impressione che la macchina stia perdendo il controllo...</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1. Già 1,2°C in più nel 2019!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2. Non ci sarebbe una sorta di profumo di eccitazione da qualche parte?</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Per andare oltre:</a:t>
            </a:r>
            <a:endParaRPr b="1" sz="1200" u="sng">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 dati di temperatura sono disponibili a questo indirizzo </a:t>
            </a:r>
            <a:r>
              <a:rPr lang="fr-FR" sz="1200" u="sng">
                <a:solidFill>
                  <a:schemeClr val="hlink"/>
                </a:solidFill>
                <a:latin typeface="Corbel"/>
                <a:ea typeface="Corbel"/>
                <a:cs typeface="Corbel"/>
                <a:sym typeface="Corbel"/>
                <a:hlinkClick r:id="rId2"/>
              </a:rPr>
              <a:t>https://climate.nasa.gov/interactives/climate-time-machine</a:t>
            </a:r>
            <a:r>
              <a:rPr lang="fr-FR" sz="1200">
                <a:solidFill>
                  <a:schemeClr val="dk1"/>
                </a:solidFill>
                <a:latin typeface="Corbel"/>
                <a:ea typeface="Corbel"/>
                <a:cs typeface="Corbel"/>
                <a:sym typeface="Corbel"/>
              </a:rPr>
              <a:t>, altre rappresentazioni sono disponibili a questo indirizzo:</a:t>
            </a:r>
            <a:r>
              <a:rPr lang="fr-FR" sz="1200" u="sng">
                <a:solidFill>
                  <a:schemeClr val="hlink"/>
                </a:solidFill>
                <a:latin typeface="Corbel"/>
                <a:ea typeface="Corbel"/>
                <a:cs typeface="Corbel"/>
                <a:sym typeface="Corbel"/>
                <a:hlinkClick r:id="rId3"/>
              </a:rPr>
              <a:t>http://www.climate-lab-book.ac.uk/spirals/</a:t>
            </a:r>
            <a:r>
              <a:rPr lang="fr-FR" sz="1200">
                <a:solidFill>
                  <a:schemeClr val="dk1"/>
                </a:solidFill>
                <a:latin typeface="Corbel"/>
                <a:ea typeface="Corbel"/>
                <a:cs typeface="Corbel"/>
                <a:sym typeface="Corbel"/>
              </a:rPr>
              <a:t> </a:t>
            </a:r>
            <a:endParaRPr b="1" sz="1200" u="sng">
              <a:latin typeface="Corbel"/>
              <a:ea typeface="Corbel"/>
              <a:cs typeface="Corbel"/>
              <a:sym typeface="Corbel"/>
            </a:endParaRPr>
          </a:p>
        </p:txBody>
      </p:sp>
      <p:sp>
        <p:nvSpPr>
          <p:cNvPr id="2291" name="Google Shape;2291;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g277be4c84ac_0_12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2" name="Google Shape;2302;g277be4c84ac_0_125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solidFill>
                  <a:schemeClr val="dk1"/>
                </a:solidFill>
                <a:latin typeface="Montserrat"/>
                <a:ea typeface="Montserrat"/>
                <a:cs typeface="Montserrat"/>
                <a:sym typeface="Montserrat"/>
              </a:rPr>
              <a:t>L’IPCC:</a:t>
            </a:r>
            <a:endParaRPr sz="1200">
              <a:solidFill>
                <a:schemeClr val="dk1"/>
              </a:solidFill>
              <a:latin typeface="Montserrat"/>
              <a:ea typeface="Montserrat"/>
              <a:cs typeface="Montserrat"/>
              <a:sym typeface="Montserrat"/>
            </a:endParaRPr>
          </a:p>
          <a:p>
            <a:pPr indent="-304800" lvl="0" marL="45720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Coinvolge 195 paesi nel mondo (quasi tutti)</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Sintetizza tutte le conoscenze scientifiche sull'argomento ogni 6 anni dal 1990</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Fornisce rapporti sul consenso scientifico sui cambiamenti climatici</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Non formula raccomandazioni né prende decisioni (lo fanno altri organismi come i COP)</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Più di 14.000 articoli recensiti</a:t>
            </a:r>
            <a:endParaRPr sz="1200">
              <a:solidFill>
                <a:schemeClr val="dk1"/>
              </a:solidFill>
              <a:latin typeface="Montserrat"/>
              <a:ea typeface="Montserrat"/>
              <a:cs typeface="Montserrat"/>
              <a:sym typeface="Montserrat"/>
            </a:endParaRPr>
          </a:p>
          <a:p>
            <a:pPr indent="-304800" lvl="1" marL="9144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Più di 800 scienziati sono coautori dei rapporti</a:t>
            </a:r>
            <a:endParaRPr sz="1200">
              <a:solidFill>
                <a:schemeClr val="dk1"/>
              </a:solidFill>
              <a:latin typeface="Montserrat"/>
              <a:ea typeface="Montserrat"/>
              <a:cs typeface="Montserrat"/>
              <a:sym typeface="Montserrat"/>
            </a:endParaRPr>
          </a:p>
          <a:p>
            <a:pPr indent="-304800" lvl="1" marL="9144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Quasi 80.000 note e commenti</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b="1" sz="1200" u="sng">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b="1" lang="fr-FR" sz="1200" u="sng">
                <a:solidFill>
                  <a:schemeClr val="dk1"/>
                </a:solidFill>
                <a:latin typeface="Montserrat"/>
                <a:ea typeface="Montserrat"/>
                <a:cs typeface="Montserrat"/>
                <a:sym typeface="Montserrat"/>
              </a:rPr>
              <a:t>Spiegazione:</a:t>
            </a:r>
            <a:endParaRPr b="1" sz="1200" u="sng">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solidFill>
                  <a:schemeClr val="dk1"/>
                </a:solidFill>
                <a:latin typeface="Montserrat"/>
                <a:ea typeface="Montserrat"/>
                <a:cs typeface="Montserrat"/>
                <a:sym typeface="Montserrat"/>
              </a:rPr>
              <a:t>Dato che il clima è un sistema estremamente complesso, è meglio ascoltare gli esperti per capire cosa sta succedendo. In questo caso gli esperti sono i membri dell'IPCC, il Gruppo intergovernativo sui cambiamenti climatici, istituito nel 1988 sotto l'egida dell'ONU e dell'Organizzazione meteorologica mondiale.</a:t>
            </a:r>
            <a:endParaRPr sz="1200">
              <a:solidFill>
                <a:schemeClr val="dk1"/>
              </a:solidFill>
              <a:latin typeface="Montserrat"/>
              <a:ea typeface="Montserrat"/>
              <a:cs typeface="Montserrat"/>
              <a:sym typeface="Montserrat"/>
            </a:endParaRPr>
          </a:p>
          <a:p>
            <a:pPr indent="0" lvl="0" marL="457200" rtl="0" algn="l">
              <a:lnSpc>
                <a:spcPct val="100000"/>
              </a:lnSpc>
              <a:spcBef>
                <a:spcPts val="188"/>
              </a:spcBef>
              <a:spcAft>
                <a:spcPts val="0"/>
              </a:spcAft>
              <a:buNone/>
            </a:pPr>
            <a:r>
              <a:t/>
            </a:r>
            <a:endParaRPr sz="1200">
              <a:solidFill>
                <a:schemeClr val="dk1"/>
              </a:solidFill>
              <a:latin typeface="Montserrat"/>
              <a:ea typeface="Montserrat"/>
              <a:cs typeface="Montserrat"/>
              <a:sym typeface="Montserrat"/>
            </a:endParaRPr>
          </a:p>
          <a:p>
            <a:pPr indent="-304800" lvl="0" marL="457200" rtl="0" algn="l">
              <a:lnSpc>
                <a:spcPct val="100000"/>
              </a:lnSpc>
              <a:spcBef>
                <a:spcPts val="1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Il suo mandato è fornire ai decisori politici valutazioni scientifiche del cambiamento climatico.</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Ogni 5-7 anni, l'IPCC pubblica il suo Assessment Report (AR), composto da 3 volumi e un rapporto/report di sintesi.</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Le tendenze future della temperatura sono descritte secondo 5 percorsi socioeconomici (SSP).</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Lo scopo di queste valutazioni è quello di aiutare i decisori a definire i propri orientamenti.</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b="1" lang="fr-FR" sz="1200" u="sng">
                <a:solidFill>
                  <a:schemeClr val="dk1"/>
                </a:solidFill>
                <a:latin typeface="Montserrat"/>
                <a:ea typeface="Montserrat"/>
                <a:cs typeface="Montserrat"/>
                <a:sym typeface="Montserrat"/>
              </a:rPr>
              <a:t>Messaggi chiave:</a:t>
            </a:r>
            <a:endParaRPr b="1" sz="1200" u="sng">
              <a:solidFill>
                <a:schemeClr val="dk1"/>
              </a:solidFill>
              <a:latin typeface="Montserrat"/>
              <a:ea typeface="Montserrat"/>
              <a:cs typeface="Montserrat"/>
              <a:sym typeface="Montserrat"/>
            </a:endParaRPr>
          </a:p>
          <a:p>
            <a:pPr indent="-304800" lvl="0" marL="457200" rtl="0" algn="l">
              <a:lnSpc>
                <a:spcPct val="100000"/>
              </a:lnSpc>
              <a:spcBef>
                <a:spcPts val="188"/>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L’IPCC (Panel intergovernativo sui cambiamenti climatici) è l’autorità scientifica mondiale in materia di cambiamenti climatici. È il più grande raduno di esperti in materia al mondo.</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È un'enorme macchina di analisi e sintesi. Negli ultimi 25 anni ha prodotto rapporti ogni 5-7 anni.</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Il futuro non è una conclusione scontata, ma queste valutazioni lo dimostrano e dovrebbero aiutare i decisori a stabilire la propria rotta.</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solidFill>
                  <a:schemeClr val="dk1"/>
                </a:solidFill>
                <a:latin typeface="Montserrat"/>
                <a:ea typeface="Montserrat"/>
                <a:cs typeface="Montserrat"/>
                <a:sym typeface="Montserrat"/>
              </a:rPr>
              <a:t>Fonte: </a:t>
            </a:r>
            <a:r>
              <a:rPr lang="fr-FR" sz="1200" u="sng">
                <a:solidFill>
                  <a:schemeClr val="hlink"/>
                </a:solidFill>
                <a:latin typeface="Montserrat"/>
                <a:ea typeface="Montserrat"/>
                <a:cs typeface="Montserrat"/>
                <a:sym typeface="Montserrat"/>
                <a:hlinkClick r:id="rId2"/>
              </a:rPr>
              <a:t>https://www.ipcc.ch/</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solidFill>
                <a:schemeClr val="dk1"/>
              </a:solidFill>
              <a:latin typeface="Montserrat"/>
              <a:ea typeface="Montserrat"/>
              <a:cs typeface="Montserrat"/>
              <a:sym typeface="Montserrat"/>
            </a:endParaRPr>
          </a:p>
        </p:txBody>
      </p:sp>
      <p:sp>
        <p:nvSpPr>
          <p:cNvPr id="2303" name="Google Shape;2303;g277be4c84ac_0_125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g277be4c84ac_0_13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5" name="Google Shape;2315;g277be4c84ac_0_13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b="1" lang="fr-FR" sz="1200" u="sng">
                <a:latin typeface="Montserrat"/>
                <a:ea typeface="Montserrat"/>
                <a:cs typeface="Montserrat"/>
                <a:sym typeface="Montserrat"/>
              </a:rPr>
              <a:t>Spiegazione:</a:t>
            </a:r>
            <a:endParaRPr b="1" sz="1200" u="sng">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latin typeface="Montserrat"/>
                <a:ea typeface="Montserrat"/>
                <a:cs typeface="Montserrat"/>
                <a:sym typeface="Montserrat"/>
              </a:rPr>
              <a:t>Questo è il </a:t>
            </a:r>
            <a:r>
              <a:rPr b="1" lang="fr-FR" sz="1200">
                <a:latin typeface="Montserrat"/>
                <a:ea typeface="Montserrat"/>
                <a:cs typeface="Montserrat"/>
                <a:sym typeface="Montserrat"/>
              </a:rPr>
              <a:t>sesto rapporto di valutazione.</a:t>
            </a:r>
            <a:endParaRPr b="1"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latin typeface="Montserrat"/>
                <a:ea typeface="Montserrat"/>
                <a:cs typeface="Montserrat"/>
                <a:sym typeface="Montserrat"/>
              </a:rPr>
              <a:t>Il primo è stato pubblicato nel </a:t>
            </a:r>
            <a:r>
              <a:rPr b="1" lang="fr-FR" sz="1200">
                <a:latin typeface="Montserrat"/>
                <a:ea typeface="Montserrat"/>
                <a:cs typeface="Montserrat"/>
                <a:sym typeface="Montserrat"/>
              </a:rPr>
              <a:t>1990, il 2° nel 1995, il 3° nel 2001, il 4° nel 2007, il 5° nel 2014 e il 6° nel 2021/2022.</a:t>
            </a:r>
            <a:endParaRPr b="1"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b="1"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latin typeface="Montserrat"/>
                <a:ea typeface="Montserrat"/>
                <a:cs typeface="Montserrat"/>
                <a:sym typeface="Montserrat"/>
              </a:rPr>
              <a:t>Esistono 3 versioni di ciascun rapporto:</a:t>
            </a:r>
            <a:endParaRPr sz="1200">
              <a:latin typeface="Montserrat"/>
              <a:ea typeface="Montserrat"/>
              <a:cs typeface="Montserrat"/>
              <a:sym typeface="Montserrat"/>
            </a:endParaRPr>
          </a:p>
          <a:p>
            <a:pPr indent="-304800" lvl="0" marL="457200" rtl="0" algn="l">
              <a:lnSpc>
                <a:spcPct val="100000"/>
              </a:lnSpc>
              <a:spcBef>
                <a:spcPts val="188"/>
              </a:spcBef>
              <a:spcAft>
                <a:spcPts val="0"/>
              </a:spcAft>
              <a:buSzPts val="1200"/>
              <a:buFont typeface="Montserrat"/>
              <a:buChar char="●"/>
            </a:pPr>
            <a:r>
              <a:rPr lang="fr-FR" sz="1200" u="sng">
                <a:solidFill>
                  <a:schemeClr val="hlink"/>
                </a:solidFill>
                <a:latin typeface="Montserrat"/>
                <a:ea typeface="Montserrat"/>
                <a:cs typeface="Montserrat"/>
                <a:sym typeface="Montserrat"/>
                <a:hlinkClick r:id="rId2"/>
              </a:rPr>
              <a:t>sintesi per i decisori</a:t>
            </a:r>
            <a:endParaRPr sz="1200">
              <a:latin typeface="Montserrat"/>
              <a:ea typeface="Montserrat"/>
              <a:cs typeface="Montserrat"/>
              <a:sym typeface="Montserrat"/>
            </a:endParaRPr>
          </a:p>
          <a:p>
            <a:pPr indent="-304800" lvl="0" marL="457200" rtl="0" algn="l">
              <a:lnSpc>
                <a:spcPct val="100000"/>
              </a:lnSpc>
              <a:spcBef>
                <a:spcPts val="0"/>
              </a:spcBef>
              <a:spcAft>
                <a:spcPts val="0"/>
              </a:spcAft>
              <a:buSzPts val="1200"/>
              <a:buFont typeface="Montserrat"/>
              <a:buChar char="●"/>
            </a:pPr>
            <a:r>
              <a:rPr lang="fr-FR" sz="1200" u="sng">
                <a:solidFill>
                  <a:schemeClr val="hlink"/>
                </a:solidFill>
                <a:latin typeface="Montserrat"/>
                <a:ea typeface="Montserrat"/>
                <a:cs typeface="Montserrat"/>
                <a:sym typeface="Montserrat"/>
                <a:hlinkClick r:id="rId3"/>
              </a:rPr>
              <a:t>la sintesi tecnica</a:t>
            </a:r>
            <a:endParaRPr sz="1200">
              <a:latin typeface="Montserrat"/>
              <a:ea typeface="Montserrat"/>
              <a:cs typeface="Montserrat"/>
              <a:sym typeface="Montserrat"/>
            </a:endParaRPr>
          </a:p>
          <a:p>
            <a:pPr indent="-304800" lvl="0" marL="457200" rtl="0" algn="l">
              <a:lnSpc>
                <a:spcPct val="100000"/>
              </a:lnSpc>
              <a:spcBef>
                <a:spcPts val="0"/>
              </a:spcBef>
              <a:spcAft>
                <a:spcPts val="0"/>
              </a:spcAft>
              <a:buSzPts val="1200"/>
              <a:buFont typeface="Montserrat"/>
              <a:buChar char="●"/>
            </a:pPr>
            <a:r>
              <a:rPr lang="fr-FR" sz="1200" u="sng">
                <a:solidFill>
                  <a:schemeClr val="hlink"/>
                </a:solidFill>
                <a:latin typeface="Montserrat"/>
                <a:ea typeface="Montserrat"/>
                <a:cs typeface="Montserrat"/>
                <a:sym typeface="Montserrat"/>
                <a:hlinkClick r:id="rId4"/>
              </a:rPr>
              <a:t>il rapporto completo</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latin typeface="Montserrat"/>
                <a:ea typeface="Montserrat"/>
                <a:cs typeface="Montserrat"/>
                <a:sym typeface="Montserrat"/>
              </a:rPr>
              <a:t>==&gt; Il </a:t>
            </a:r>
            <a:r>
              <a:rPr b="1" lang="fr-FR" sz="1200">
                <a:latin typeface="Montserrat"/>
                <a:ea typeface="Montserrat"/>
                <a:cs typeface="Montserrat"/>
                <a:sym typeface="Montserrat"/>
              </a:rPr>
              <a:t>rapporto completo</a:t>
            </a:r>
            <a:r>
              <a:rPr lang="fr-FR" sz="1200">
                <a:latin typeface="Montserrat"/>
                <a:ea typeface="Montserrat"/>
                <a:cs typeface="Montserrat"/>
                <a:sym typeface="Montserrat"/>
              </a:rPr>
              <a:t> dovrebbe fungere da </a:t>
            </a:r>
            <a:r>
              <a:rPr b="1" lang="fr-FR" sz="1200">
                <a:latin typeface="Montserrat"/>
                <a:ea typeface="Montserrat"/>
                <a:cs typeface="Montserrat"/>
                <a:sym typeface="Montserrat"/>
              </a:rPr>
              <a:t>enciclopedia</a:t>
            </a:r>
            <a:r>
              <a:rPr lang="fr-FR" sz="1200">
                <a:latin typeface="Montserrat"/>
                <a:ea typeface="Montserrat"/>
                <a:cs typeface="Montserrat"/>
                <a:sym typeface="Montserrat"/>
              </a:rPr>
              <a:t> se si desidera approfondire un punto particolare.</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t/>
            </a:r>
            <a:endParaRPr sz="1200">
              <a:latin typeface="Montserrat"/>
              <a:ea typeface="Montserrat"/>
              <a:cs typeface="Montserrat"/>
              <a:sym typeface="Montserrat"/>
            </a:endParaRPr>
          </a:p>
          <a:p>
            <a:pPr indent="0" lvl="0" marL="0" rtl="0" algn="l">
              <a:lnSpc>
                <a:spcPct val="100000"/>
              </a:lnSpc>
              <a:spcBef>
                <a:spcPts val="188"/>
              </a:spcBef>
              <a:spcAft>
                <a:spcPts val="0"/>
              </a:spcAft>
              <a:buSzPts val="1400"/>
              <a:buNone/>
            </a:pPr>
            <a:r>
              <a:rPr lang="fr-FR" sz="1200">
                <a:latin typeface="Montserrat"/>
                <a:ea typeface="Montserrat"/>
                <a:cs typeface="Montserrat"/>
                <a:sym typeface="Montserrat"/>
              </a:rPr>
              <a:t>I vari gruppi di lavoro si interessano a tematiche specifiche: ogni gruppo di lavoro pubblica un rapporto sull'argomento studiato.</a:t>
            </a:r>
            <a:endParaRPr sz="1200">
              <a:latin typeface="Montserrat"/>
              <a:ea typeface="Montserrat"/>
              <a:cs typeface="Montserrat"/>
              <a:sym typeface="Montserrat"/>
            </a:endParaRPr>
          </a:p>
        </p:txBody>
      </p:sp>
      <p:sp>
        <p:nvSpPr>
          <p:cNvPr id="2316" name="Google Shape;2316;g277be4c84ac_0_13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277be4c84ac_0_14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0" name="Google Shape;2340;g277be4c84ac_0_14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Noto Sans Symbols"/>
              <a:buNone/>
            </a:pPr>
            <a:r>
              <a:rPr b="1" lang="fr-FR" sz="1200" u="sng">
                <a:latin typeface="Montserrat"/>
                <a:ea typeface="Montserrat"/>
                <a:cs typeface="Montserrat"/>
                <a:sym typeface="Montserrat"/>
              </a:rPr>
              <a:t>Spiegazione</a:t>
            </a:r>
            <a:endParaRPr b="1" sz="1200">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L’umanità è responsabile dell’accelerazione del cambiamento climatico: l’indice di fiducia per questa causalità si è evoluto come segue: 66% nel rapporto n. 3 nel 2001, 90% nel rapporto n. 4 nel 2007, 95% nel rapporto 2014 e 99% nel Rapporto n. 6 nel 2021. È ormai indiscutibile che le attività umane sono la causa del cambiamento climatico, che sta rendendo gli eventi meteorologici estremi [...] più frequenti e più gravi.</a:t>
            </a:r>
            <a:endParaRPr sz="12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È importante limitare l’aumento della temperatura a +2 gradi Celsius entro la fine del secolo: oltre a ciò, rischiamo di trovarci di fronte ad una macchina climatica fuori controllo.</a:t>
            </a:r>
            <a:endParaRPr sz="12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latin typeface="Montserrat"/>
              <a:ea typeface="Montserrat"/>
              <a:cs typeface="Montserrat"/>
              <a:sym typeface="Montserrat"/>
            </a:endParaRPr>
          </a:p>
          <a:p>
            <a:pPr indent="-330200" lvl="0" marL="342900" rtl="0" algn="l">
              <a:lnSpc>
                <a:spcPct val="115000"/>
              </a:lnSpc>
              <a:spcBef>
                <a:spcPts val="0"/>
              </a:spcBef>
              <a:spcAft>
                <a:spcPts val="0"/>
              </a:spcAft>
              <a:buSzPts val="1200"/>
              <a:buFont typeface="Montserrat"/>
              <a:buAutoNum type="arabicPeriod"/>
            </a:pPr>
            <a:r>
              <a:rPr lang="fr-FR" sz="1200">
                <a:latin typeface="Montserrat"/>
                <a:ea typeface="Montserrat"/>
                <a:cs typeface="Montserrat"/>
                <a:sym typeface="Montserrat"/>
              </a:rPr>
              <a:t>Per alcuni cambiamenti del sistema climatico (scioglimento dei ghiacciai, riscaldamento degli oceani) non si può tornare indietro, ma alcuni cambiamenti potrebbero essere rallentati e altri arrestati limitando il riscaldamento!</a:t>
            </a:r>
            <a:endParaRPr sz="12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rPr lang="fr-FR" sz="1200">
                <a:latin typeface="Montserrat"/>
                <a:ea typeface="Montserrat"/>
                <a:cs typeface="Montserrat"/>
                <a:sym typeface="Montserrat"/>
              </a:rPr>
              <a:t>Fonte: </a:t>
            </a:r>
            <a:r>
              <a:rPr lang="fr-FR" sz="1200" u="sng">
                <a:solidFill>
                  <a:schemeClr val="hlink"/>
                </a:solidFill>
                <a:latin typeface="Montserrat"/>
                <a:ea typeface="Montserrat"/>
                <a:cs typeface="Montserrat"/>
                <a:sym typeface="Montserrat"/>
                <a:hlinkClick r:id="rId2"/>
              </a:rPr>
              <a:t>https://www.ipcc.ch/report/sixth-assessment-report-working-group-i/</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000"/>
              <a:buFont typeface="Arial"/>
              <a:buNone/>
            </a:pPr>
            <a:r>
              <a:t/>
            </a:r>
            <a:endParaRPr sz="1200">
              <a:latin typeface="Montserrat"/>
              <a:ea typeface="Montserrat"/>
              <a:cs typeface="Montserrat"/>
              <a:sym typeface="Montserrat"/>
            </a:endParaRPr>
          </a:p>
        </p:txBody>
      </p:sp>
      <p:sp>
        <p:nvSpPr>
          <p:cNvPr id="2341" name="Google Shape;2341;g277be4c84ac_0_1446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e29b913a4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1" name="Google Shape;2351;ge29b913a46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00"/>
              </a:spcBef>
              <a:spcAft>
                <a:spcPts val="0"/>
              </a:spcAft>
              <a:buClr>
                <a:schemeClr val="dk1"/>
              </a:buClr>
              <a:buSzPts val="1100"/>
              <a:buFont typeface="Arial"/>
              <a:buNone/>
            </a:pPr>
            <a:r>
              <a:rPr b="1" lang="fr-FR" sz="1000" u="sng">
                <a:solidFill>
                  <a:schemeClr val="dk1"/>
                </a:solidFill>
              </a:rPr>
              <a:t>Note del relatore:</a:t>
            </a:r>
            <a:endParaRPr b="1" sz="1000" u="sng">
              <a:solidFill>
                <a:schemeClr val="dk1"/>
              </a:solidFill>
            </a:endParaRPr>
          </a:p>
          <a:p>
            <a:pPr indent="0" lvl="0" marL="0" rtl="0" algn="l">
              <a:lnSpc>
                <a:spcPct val="115000"/>
              </a:lnSpc>
              <a:spcBef>
                <a:spcPts val="300"/>
              </a:spcBef>
              <a:spcAft>
                <a:spcPts val="0"/>
              </a:spcAft>
              <a:buClr>
                <a:schemeClr val="dk1"/>
              </a:buClr>
              <a:buSzPts val="1100"/>
              <a:buFont typeface="Arial"/>
              <a:buNone/>
            </a:pPr>
            <a:r>
              <a:rPr i="1" lang="fr-FR" sz="1000">
                <a:solidFill>
                  <a:schemeClr val="dk1"/>
                </a:solidFill>
              </a:rPr>
              <a:t>Chiedi agli studenti le conseguenze del cambiamento climatico che stanno vivendo.</a:t>
            </a:r>
            <a:endParaRPr i="1" sz="1000">
              <a:solidFill>
                <a:schemeClr val="dk1"/>
              </a:solidFill>
            </a:endParaRPr>
          </a:p>
          <a:p>
            <a:pPr indent="0" lvl="0" marL="0" rtl="0" algn="l">
              <a:lnSpc>
                <a:spcPct val="100000"/>
              </a:lnSpc>
              <a:spcBef>
                <a:spcPts val="300"/>
              </a:spcBef>
              <a:spcAft>
                <a:spcPts val="0"/>
              </a:spcAft>
              <a:buSzPts val="1400"/>
              <a:buNone/>
            </a:pPr>
            <a:r>
              <a:t/>
            </a:r>
            <a:endParaRPr i="1" sz="1000"/>
          </a:p>
        </p:txBody>
      </p:sp>
      <p:sp>
        <p:nvSpPr>
          <p:cNvPr id="2352" name="Google Shape;2352;ge29b913a46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277be4c84ac_0_22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36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fr-FR" sz="1200" u="sng">
                <a:solidFill>
                  <a:schemeClr val="dk1"/>
                </a:solidFill>
                <a:latin typeface="Corbel"/>
                <a:ea typeface="Corbel"/>
                <a:cs typeface="Corbel"/>
                <a:sym typeface="Corbel"/>
              </a:rPr>
              <a:t>Spiegazioni: </a:t>
            </a:r>
            <a:endParaRPr sz="1200">
              <a:solidFill>
                <a:schemeClr val="dk1"/>
              </a:solidFill>
              <a:latin typeface="Corbel"/>
              <a:ea typeface="Corbel"/>
              <a:cs typeface="Corbel"/>
              <a:sym typeface="Corbel"/>
            </a:endParaRPr>
          </a:p>
          <a:p>
            <a:pPr indent="0" lvl="0" marL="0" rtl="0" algn="l">
              <a:spcBef>
                <a:spcPts val="360"/>
              </a:spcBef>
              <a:spcAft>
                <a:spcPts val="0"/>
              </a:spcAft>
              <a:buClr>
                <a:schemeClr val="dk1"/>
              </a:buClr>
              <a:buSzPts val="1400"/>
              <a:buFont typeface="Arial"/>
              <a:buNone/>
            </a:pPr>
            <a:r>
              <a:rPr lang="fr-FR" sz="1200">
                <a:solidFill>
                  <a:schemeClr val="dk1"/>
                </a:solidFill>
                <a:latin typeface="Corbel"/>
                <a:ea typeface="Corbel"/>
                <a:cs typeface="Corbel"/>
                <a:sym typeface="Corbel"/>
              </a:rPr>
              <a:t>Passiamo ora al prossimo argomento: il clima! </a:t>
            </a:r>
            <a:endParaRPr sz="1200">
              <a:solidFill>
                <a:schemeClr val="dk1"/>
              </a:solidFill>
              <a:latin typeface="Corbel"/>
              <a:ea typeface="Corbel"/>
              <a:cs typeface="Corbel"/>
              <a:sym typeface="Corbel"/>
            </a:endParaRPr>
          </a:p>
          <a:p>
            <a:pPr indent="0" lvl="0" marL="0" rtl="0" algn="l">
              <a:spcBef>
                <a:spcPts val="360"/>
              </a:spcBef>
              <a:spcAft>
                <a:spcPts val="0"/>
              </a:spcAft>
              <a:buClr>
                <a:schemeClr val="dk1"/>
              </a:buClr>
              <a:buSzPts val="1400"/>
              <a:buFont typeface="Arial"/>
              <a:buNone/>
            </a:pPr>
            <a:r>
              <a:rPr lang="fr-FR" sz="1200">
                <a:solidFill>
                  <a:schemeClr val="dk1"/>
                </a:solidFill>
                <a:latin typeface="Corbel"/>
                <a:ea typeface="Corbel"/>
                <a:cs typeface="Corbel"/>
                <a:sym typeface="Corbel"/>
              </a:rPr>
              <a:t>Vedremo prima come funziona il sistema climatico prima di cercare di capire perché il cambiamento climatico è un problema enorme.</a:t>
            </a:r>
            <a:endParaRPr sz="1200">
              <a:latin typeface="Montserrat"/>
              <a:ea typeface="Montserrat"/>
              <a:cs typeface="Montserrat"/>
              <a:sym typeface="Montserrat"/>
            </a:endParaRPr>
          </a:p>
        </p:txBody>
      </p:sp>
      <p:sp>
        <p:nvSpPr>
          <p:cNvPr id="1852" name="Google Shape;1852;g277be4c84ac_0_2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9" name="Google Shape;235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Diamo un'occhiata a come tutto questo ci colpisce concretamente. Tutti questi effetti sono già evidenti e probabilmente si intensificheranno negli anni a venire se non si farà nulla per limitare il cambiamento climatico.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La conseguenza più diretta è un aumento della temperatura media sulla superficie terrestre. Le ondate di calore sono aumentate in alcune parti del mondo. Anche il ciclo dell'acqua è interrotto: le precipitazioni estreme aumenteranno a livello globale in Europa e la siccità aumenterà intorno al Mediterraneo. C'è anche un aumento della frequenza e/o dell'ampiezza degli eventi estremi. Inoltre, lo scioglimento dei ghiacciai e delle calotte glaciali dovuto all'innalzamento delle temperature sta provocando l'innalzamento del livello del mare. Man mano che gli oceani si riscaldano, l'acqua si espande, il che contribuisce anche all'innalzamento del livello del mare. Questo ha conseguenze sulle coste. Man mano che l'oceano assorbe parte della CO2 antropogenica emessa, la sua acidità aumenta. Questo è dannoso per i coralli e alcuni organismi planctonici a conchiglia, per i quali l'ambiente diventa troppo acido.</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 L'innalzamento del livello delle acque ha un impatto sulle infrastrutture costiere. L'aumento degli eventi estremi e della siccità può influenzare le colture, che avranno rese inferiori. L'acidificazione degli oceani, minacciando un certo plancton, minaccia anche la catena alimentare marina e le nostre attività di pesca. Infine, tutti questi disturbi costringeranno molte persone ad adattarsi, in particolare cercando una nuova casa altrove. Questi movimenti migratori sono un forte rischio di destabilizzazione politica e conflitti negli anni a venire! Si stima che entro il 2050 ci saranno più di 500 milioni di rifugiati climatici nel mondo.</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SzPts val="1100"/>
              <a:buNone/>
            </a:pPr>
            <a:r>
              <a:t/>
            </a:r>
            <a:endParaRPr b="1" sz="1200" u="sng">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1. Queste conseguenze fisiche hanno già impatti molto concreti sulle società umane.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2.Gli effetti sono molteplici e sono espressi in modo diverso a seconda dell'ubicazione, dell'ambiente o della densità di popolazione.</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 3.Di fronte a questa sfida globale, è difficile stabilire una governance globale.</a:t>
            </a:r>
            <a:endParaRPr sz="1200">
              <a:solidFill>
                <a:schemeClr val="dk1"/>
              </a:solidFill>
              <a:latin typeface="Corbel"/>
              <a:ea typeface="Corbel"/>
              <a:cs typeface="Corbel"/>
              <a:sym typeface="Corbel"/>
            </a:endParaRPr>
          </a:p>
          <a:p>
            <a:pPr indent="0" lvl="0" marL="0" rtl="0" algn="l">
              <a:lnSpc>
                <a:spcPct val="100000"/>
              </a:lnSpc>
              <a:spcBef>
                <a:spcPts val="252"/>
              </a:spcBef>
              <a:spcAft>
                <a:spcPts val="0"/>
              </a:spcAft>
              <a:buSzPts val="1400"/>
              <a:buNone/>
            </a:pPr>
            <a:r>
              <a:t/>
            </a:r>
            <a:endParaRPr b="1" sz="1200" u="sng">
              <a:latin typeface="Corbel"/>
              <a:ea typeface="Corbel"/>
              <a:cs typeface="Corbel"/>
              <a:sym typeface="Corbel"/>
            </a:endParaRPr>
          </a:p>
        </p:txBody>
      </p:sp>
      <p:sp>
        <p:nvSpPr>
          <p:cNvPr id="2360" name="Google Shape;2360;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9" name="Shape 2379"/>
        <p:cNvGrpSpPr/>
        <p:nvPr/>
      </p:nvGrpSpPr>
      <p:grpSpPr>
        <a:xfrm>
          <a:off x="0" y="0"/>
          <a:ext cx="0" cy="0"/>
          <a:chOff x="0" y="0"/>
          <a:chExt cx="0" cy="0"/>
        </a:xfrm>
      </p:grpSpPr>
      <p:sp>
        <p:nvSpPr>
          <p:cNvPr id="2380" name="Google Shape;238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81" name="Google Shape;2381;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lnSpc>
                <a:spcPct val="100000"/>
              </a:lnSpc>
              <a:spcBef>
                <a:spcPts val="500"/>
              </a:spcBef>
              <a:spcAft>
                <a:spcPts val="0"/>
              </a:spcAft>
              <a:buClr>
                <a:schemeClr val="dk1"/>
              </a:buClr>
              <a:buSzPts val="1100"/>
              <a:buFont typeface="Arial"/>
              <a:buNone/>
            </a:pPr>
            <a:r>
              <a:rPr lang="fr-FR" sz="1200">
                <a:solidFill>
                  <a:schemeClr val="dk1"/>
                </a:solidFill>
                <a:latin typeface="Corbel"/>
                <a:ea typeface="Corbel"/>
                <a:cs typeface="Corbel"/>
                <a:sym typeface="Corbel"/>
              </a:rPr>
              <a:t>Quindi dovremo adattarci. Ma non tutti i paesi del mondo sono ugualmente attrezzati per affrontare questa sfida. I cambiamenti climatici colpiranno più violentemente i paesi indicati in rosso sulla mappa. Si tratta principalmente di paesi in via di sviluppo in Africa, Sud America, Sud-est asiatico e Pacifico. </a:t>
            </a:r>
            <a:endParaRPr sz="1200">
              <a:solidFill>
                <a:schemeClr val="dk1"/>
              </a:solidFill>
              <a:latin typeface="Corbel"/>
              <a:ea typeface="Corbel"/>
              <a:cs typeface="Corbel"/>
              <a:sym typeface="Corbel"/>
            </a:endParaRPr>
          </a:p>
          <a:p>
            <a:pPr indent="0" lvl="0" marL="0" rtl="0" algn="l">
              <a:lnSpc>
                <a:spcPct val="100000"/>
              </a:lnSpc>
              <a:spcBef>
                <a:spcPts val="500"/>
              </a:spcBef>
              <a:spcAft>
                <a:spcPts val="0"/>
              </a:spcAft>
              <a:buClr>
                <a:schemeClr val="dk1"/>
              </a:buClr>
              <a:buSzPts val="1100"/>
              <a:buFont typeface="Arial"/>
              <a:buNone/>
            </a:pPr>
            <a:r>
              <a:rPr lang="fr-FR" sz="1200">
                <a:solidFill>
                  <a:schemeClr val="dk1"/>
                </a:solidFill>
                <a:latin typeface="Corbel"/>
                <a:ea typeface="Corbel"/>
                <a:cs typeface="Corbel"/>
                <a:sym typeface="Corbel"/>
              </a:rPr>
              <a:t>In questi paesi gli impatti saranno maggiori perché più esposti. Si trovano infatti nella fascia tropicale della Terra dove fa già più caldo che altrove. Questi paesi sono anche più vulnerabili: hanno meno risorse per adattarsi a questi disturbi, ad esempio per costruire protezioni come dighe o per istituire meccanismi di allerta o sostegno economico alle popolazioni in caso di crisi. </a:t>
            </a:r>
            <a:endParaRPr sz="1200">
              <a:solidFill>
                <a:schemeClr val="dk1"/>
              </a:solidFill>
              <a:latin typeface="Corbel"/>
              <a:ea typeface="Corbel"/>
              <a:cs typeface="Corbel"/>
              <a:sym typeface="Corbel"/>
            </a:endParaRPr>
          </a:p>
          <a:p>
            <a:pPr indent="0" lvl="0" marL="0" rtl="0" algn="l">
              <a:lnSpc>
                <a:spcPct val="100000"/>
              </a:lnSpc>
              <a:spcBef>
                <a:spcPts val="500"/>
              </a:spcBef>
              <a:spcAft>
                <a:spcPts val="0"/>
              </a:spcAft>
              <a:buClr>
                <a:schemeClr val="dk1"/>
              </a:buClr>
              <a:buSzPts val="1100"/>
              <a:buFont typeface="Arial"/>
              <a:buNone/>
            </a:pPr>
            <a:r>
              <a:rPr lang="fr-FR" sz="1200">
                <a:solidFill>
                  <a:schemeClr val="dk1"/>
                </a:solidFill>
                <a:latin typeface="Corbel"/>
                <a:ea typeface="Corbel"/>
                <a:cs typeface="Corbel"/>
                <a:sym typeface="Corbel"/>
              </a:rPr>
              <a:t>È quindi probabile che gli impatti del cambiamento climatico rafforzino le disuguaglianze che già esistono tra i paesi sviluppati e gli altri. Ciò ritarderà lo sviluppo di molti paesi e aggraverà anche molte situazioni non felici in termini di conflitti armati, accesso alle cure sanitarie, cibo o povertà, ecc... Eppure i paesi in via di sviluppo non hanno chiesto nulla. Sono spesso i meno responsabili dei cambiamenti climatici perché consumano meno energia pro capite rispetto ai paesi sviluppati. Pertanto, emettono meno gas serra. Un cinese emette la metà dei gas serra di un francese. Un cambogiano emette 25 volte di meno! </a:t>
            </a:r>
            <a:endParaRPr sz="1200">
              <a:solidFill>
                <a:schemeClr val="dk1"/>
              </a:solidFill>
              <a:latin typeface="Corbel"/>
              <a:ea typeface="Corbel"/>
              <a:cs typeface="Corbel"/>
              <a:sym typeface="Corbel"/>
            </a:endParaRPr>
          </a:p>
          <a:p>
            <a:pPr indent="0" lvl="0" marL="0" rtl="0" algn="l">
              <a:lnSpc>
                <a:spcPct val="100000"/>
              </a:lnSpc>
              <a:spcBef>
                <a:spcPts val="500"/>
              </a:spcBef>
              <a:spcAft>
                <a:spcPts val="0"/>
              </a:spcAft>
              <a:buClr>
                <a:schemeClr val="dk1"/>
              </a:buClr>
              <a:buSzPts val="1100"/>
              <a:buFont typeface="Arial"/>
              <a:buNone/>
            </a:pPr>
            <a:r>
              <a:rPr lang="fr-FR" sz="1200">
                <a:solidFill>
                  <a:schemeClr val="dk1"/>
                </a:solidFill>
                <a:latin typeface="Corbel"/>
                <a:ea typeface="Corbel"/>
                <a:cs typeface="Corbel"/>
                <a:sym typeface="Corbel"/>
              </a:rPr>
              <a:t>Anche se non beneficiano del comfort offerto dall'uso di combustibili fossili, questi paesi ne subiranno tutte le conseguenze. Qui vediamo l'emergere della nozione di giustizia climatica, che implicherebbe un risarcimento dai paesi ricchi ai paesi poveri in modo che alcuni si assumano le proprie responsabilità nei confronti del cambiamento climatico e altri abbiano i mezzi per adattarsi ad esso.</a:t>
            </a:r>
            <a:endParaRPr sz="1200">
              <a:solidFill>
                <a:schemeClr val="dk1"/>
              </a:solidFill>
              <a:latin typeface="Corbel"/>
              <a:ea typeface="Corbel"/>
              <a:cs typeface="Corbel"/>
              <a:sym typeface="Corbel"/>
            </a:endParaRPr>
          </a:p>
          <a:p>
            <a:pPr indent="0" lvl="0" marL="228600" rtl="0" algn="l">
              <a:lnSpc>
                <a:spcPct val="100000"/>
              </a:lnSpc>
              <a:spcBef>
                <a:spcPts val="5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5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228600" lvl="0" marL="228600" rtl="0" algn="l">
              <a:lnSpc>
                <a:spcPct val="100000"/>
              </a:lnSpc>
              <a:spcBef>
                <a:spcPts val="488"/>
              </a:spcBef>
              <a:spcAft>
                <a:spcPts val="0"/>
              </a:spcAft>
              <a:buSzPts val="1400"/>
              <a:buNone/>
            </a:pPr>
            <a:r>
              <a:rPr lang="fr-FR" sz="1200">
                <a:solidFill>
                  <a:schemeClr val="dk1"/>
                </a:solidFill>
                <a:latin typeface="Corbel"/>
                <a:ea typeface="Corbel"/>
                <a:cs typeface="Corbel"/>
                <a:sym typeface="Corbel"/>
              </a:rPr>
              <a:t>1. Il cambiamento climatico interesserà principalmente i paesi in via di sviluppo (Africa, Sud America, Sud-est asiatico) mostrati qui in rosso, ma tutti saranno interessati. </a:t>
            </a:r>
            <a:endParaRPr sz="1200">
              <a:solidFill>
                <a:schemeClr val="dk1"/>
              </a:solidFill>
              <a:latin typeface="Corbel"/>
              <a:ea typeface="Corbel"/>
              <a:cs typeface="Corbel"/>
              <a:sym typeface="Corbel"/>
            </a:endParaRPr>
          </a:p>
          <a:p>
            <a:pPr indent="-228600" lvl="0" marL="228600" rtl="0" algn="l">
              <a:lnSpc>
                <a:spcPct val="100000"/>
              </a:lnSpc>
              <a:spcBef>
                <a:spcPts val="488"/>
              </a:spcBef>
              <a:spcAft>
                <a:spcPts val="0"/>
              </a:spcAft>
              <a:buSzPts val="1400"/>
              <a:buNone/>
            </a:pPr>
            <a:r>
              <a:rPr lang="fr-FR" sz="1200">
                <a:solidFill>
                  <a:schemeClr val="dk1"/>
                </a:solidFill>
                <a:latin typeface="Corbel"/>
                <a:ea typeface="Corbel"/>
                <a:cs typeface="Corbel"/>
                <a:sym typeface="Corbel"/>
              </a:rPr>
              <a:t>2. Gli impatti sono molto diversi e influenzeranno le funzioni fondamentali della nostra vita, compresa la produzione di cibo e l'accesso all'acqua, alle infrastrutture, alla biodiversità, ecc. </a:t>
            </a:r>
            <a:endParaRPr sz="1200">
              <a:solidFill>
                <a:schemeClr val="dk1"/>
              </a:solidFill>
              <a:latin typeface="Corbel"/>
              <a:ea typeface="Corbel"/>
              <a:cs typeface="Corbel"/>
              <a:sym typeface="Corbel"/>
            </a:endParaRPr>
          </a:p>
          <a:p>
            <a:pPr indent="-228600" lvl="0" marL="228600" rtl="0" algn="l">
              <a:lnSpc>
                <a:spcPct val="100000"/>
              </a:lnSpc>
              <a:spcBef>
                <a:spcPts val="488"/>
              </a:spcBef>
              <a:spcAft>
                <a:spcPts val="0"/>
              </a:spcAft>
              <a:buSzPts val="1400"/>
              <a:buNone/>
            </a:pPr>
            <a:r>
              <a:rPr lang="fr-FR" sz="1200">
                <a:solidFill>
                  <a:schemeClr val="dk1"/>
                </a:solidFill>
                <a:latin typeface="Corbel"/>
                <a:ea typeface="Corbel"/>
                <a:cs typeface="Corbel"/>
                <a:sym typeface="Corbel"/>
              </a:rPr>
              <a:t>3.Dobbiamo adattarci a questi cambiamenti ora!</a:t>
            </a:r>
            <a:endParaRPr b="1" sz="1200" u="sng">
              <a:latin typeface="Corbel"/>
              <a:ea typeface="Corbel"/>
              <a:cs typeface="Corbel"/>
              <a:sym typeface="Corbe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2" name="Google Shape;240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i="1" lang="fr-FR" sz="1200">
                <a:latin typeface="Corbel"/>
                <a:ea typeface="Corbel"/>
                <a:cs typeface="Corbel"/>
                <a:sym typeface="Corbel"/>
              </a:rPr>
              <a:t>Leggi la diapositiva o riformulala con parole tue. Scomponi ogni punto e prenditi il ​​tempo necessario per verificare che tutti abbiano capito.</a:t>
            </a:r>
            <a:endParaRPr i="1"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b="1" lang="fr-FR" sz="1200" u="sng">
                <a:latin typeface="Corbel"/>
                <a:ea typeface="Corbel"/>
                <a:cs typeface="Corbel"/>
                <a:sym typeface="Corbel"/>
              </a:rPr>
              <a:t>Messaggi chiave:</a:t>
            </a:r>
            <a:endParaRPr b="1" sz="1200" u="sng">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1. Il clima non va confuso con il meteo: diverse scale temporali e modalità di studio.</a:t>
            </a:r>
            <a:endParaRPr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2. Il sistema climatico è un sistema complesso e in continua evoluzione. </a:t>
            </a:r>
            <a:endParaRPr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3. L'effetto serra è un processo naturale, rafforzato dalle emissioni umane. </a:t>
            </a:r>
            <a:endParaRPr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4. Il clima è molto sensibile alla temperatura: piccole variazioni, grandi conseguenze…</a:t>
            </a:r>
            <a:endParaRPr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 5. La situazione è senza precedenti, soprattutto nella velocità del cambiamento. </a:t>
            </a:r>
            <a:endParaRPr sz="1200">
              <a:latin typeface="Corbel"/>
              <a:ea typeface="Corbel"/>
              <a:cs typeface="Corbel"/>
              <a:sym typeface="Corbel"/>
            </a:endParaRPr>
          </a:p>
          <a:p>
            <a:pPr indent="0" lvl="0" marL="0" rtl="0" algn="l">
              <a:lnSpc>
                <a:spcPct val="100000"/>
              </a:lnSpc>
              <a:spcBef>
                <a:spcPts val="1200"/>
              </a:spcBef>
              <a:spcAft>
                <a:spcPts val="0"/>
              </a:spcAft>
              <a:buClr>
                <a:schemeClr val="dk1"/>
              </a:buClr>
              <a:buSzPts val="1100"/>
              <a:buFont typeface="Arial"/>
              <a:buNone/>
            </a:pPr>
            <a:r>
              <a:rPr lang="fr-FR" sz="1200">
                <a:latin typeface="Corbel"/>
                <a:ea typeface="Corbel"/>
                <a:cs typeface="Corbel"/>
                <a:sym typeface="Corbel"/>
              </a:rPr>
              <a:t>6. Non è esagerato dire che stiamo causando uno sconvolgimento climatico globale che ha già molte gravi conseguenze.</a:t>
            </a:r>
            <a:endParaRPr sz="1200">
              <a:latin typeface="Corbel"/>
              <a:ea typeface="Corbel"/>
              <a:cs typeface="Corbel"/>
              <a:sym typeface="Corbel"/>
            </a:endParaRPr>
          </a:p>
        </p:txBody>
      </p:sp>
      <p:sp>
        <p:nvSpPr>
          <p:cNvPr id="2403" name="Google Shape;2403;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0" name="Google Shape;2410;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fr-FR" u="sng">
                <a:solidFill>
                  <a:schemeClr val="dk1"/>
                </a:solidFill>
              </a:rPr>
              <a:t>Nota del relatore:</a:t>
            </a:r>
            <a:endParaRPr b="1" u="sng">
              <a:solidFill>
                <a:schemeClr val="dk1"/>
              </a:solidFill>
            </a:endParaRPr>
          </a:p>
          <a:p>
            <a:pPr indent="0" lvl="0" marL="0" rtl="0" algn="l">
              <a:lnSpc>
                <a:spcPct val="100000"/>
              </a:lnSpc>
              <a:spcBef>
                <a:spcPts val="360"/>
              </a:spcBef>
              <a:spcAft>
                <a:spcPts val="0"/>
              </a:spcAft>
              <a:buSzPts val="1400"/>
              <a:buNone/>
            </a:pPr>
            <a:r>
              <a:rPr i="1" lang="fr-FR">
                <a:solidFill>
                  <a:schemeClr val="dk1"/>
                </a:solidFill>
              </a:rPr>
              <a:t>Ecco il riassunto di questa parte. Se necessario/possibile, puoi fare un giro di domande/risposte o chiedere agli studenti di scrivere le loro domande per dopo e continuare.</a:t>
            </a:r>
            <a:endParaRPr b="1" u="sng"/>
          </a:p>
        </p:txBody>
      </p:sp>
      <p:sp>
        <p:nvSpPr>
          <p:cNvPr id="2411" name="Google Shape;2411;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277be4c84ac_0_3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3" name="Google Shape;1863;g277be4c84ac_0_34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g277be4c84ac_0_4721:notes"/>
          <p:cNvSpPr/>
          <p:nvPr>
            <p:ph idx="2" type="sldImg"/>
          </p:nvPr>
        </p:nvSpPr>
        <p:spPr>
          <a:xfrm>
            <a:off x="420688"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9" name="Google Shape;1869;g277be4c84ac_0_47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fr-FR" sz="1200" u="sng">
                <a:latin typeface="Montserrat"/>
                <a:ea typeface="Montserrat"/>
                <a:cs typeface="Montserrat"/>
                <a:sym typeface="Montserrat"/>
              </a:rPr>
              <a:t>Attività</a:t>
            </a:r>
            <a:r>
              <a:rPr b="1" lang="fr-FR" sz="1200">
                <a:latin typeface="Montserrat"/>
                <a:ea typeface="Montserrat"/>
                <a:cs typeface="Montserrat"/>
                <a:sym typeface="Montserrat"/>
              </a:rPr>
              <a:t>:</a:t>
            </a:r>
            <a:br>
              <a:rPr lang="fr-FR" sz="1200">
                <a:solidFill>
                  <a:srgbClr val="000000"/>
                </a:solidFill>
                <a:latin typeface="Montserrat"/>
                <a:ea typeface="Montserrat"/>
                <a:cs typeface="Montserrat"/>
                <a:sym typeface="Montserrat"/>
              </a:rPr>
            </a:br>
            <a:r>
              <a:rPr lang="fr-FR" sz="1200">
                <a:latin typeface="Montserrat"/>
                <a:ea typeface="Montserrat"/>
                <a:cs typeface="Montserrat"/>
                <a:sym typeface="Montserrat"/>
              </a:rPr>
              <a:t>Domanda posta agli studenti? Possono fare la loro proposta e le risposte possono essere scritte alla lavagna.</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p:txBody>
      </p:sp>
      <p:sp>
        <p:nvSpPr>
          <p:cNvPr id="1870" name="Google Shape;1870;g277be4c84ac_0_47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g277be4c84ac_0_5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6" name="Google Shape;1876;g277be4c84ac_0_5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Lo scopo di questa diapositiva è sottolineare la differenza tra clima e meteo.</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1. Cominciamo guardando la differenza tra tempo e clima.</a:t>
            </a:r>
            <a:endParaRPr sz="1200">
              <a:solidFill>
                <a:schemeClr val="dk1"/>
              </a:solidFill>
              <a:latin typeface="Corbel"/>
              <a:ea typeface="Corbel"/>
              <a:cs typeface="Corbel"/>
              <a:sym typeface="Corbel"/>
            </a:endParaRPr>
          </a:p>
          <a:p>
            <a:pPr indent="-304800" lvl="0" marL="457200" rtl="0" algn="l">
              <a:spcBef>
                <a:spcPts val="2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Quando parliamo di clima, guardiamo al periodo a lungo termine e guardiamo alle condizioni meteorologiche medie del sistema climatico (temperatura media e precipitazioni, ma anche composizione dell'atmosfera, vulcani e attività solare, ecc.)</a:t>
            </a:r>
            <a:endParaRPr sz="1200">
              <a:solidFill>
                <a:schemeClr val="dk1"/>
              </a:solidFill>
              <a:latin typeface="Corbel"/>
              <a:ea typeface="Corbel"/>
              <a:cs typeface="Corbel"/>
              <a:sym typeface="Corbel"/>
            </a:endParaRPr>
          </a:p>
          <a:p>
            <a:pPr indent="-304800" lvl="0" marL="457200" rtl="0" algn="l">
              <a:spcBef>
                <a:spcPts val="2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Il tempo è l'evoluzione locale dell'atmosfera nell'arco di pochi giorni, mentre il clima è lo studio di vaste aree geografiche, come paesi o continenti, su lunghi periodi di tempo.</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br>
              <a:rPr lang="fr-FR" sz="1200">
                <a:solidFill>
                  <a:schemeClr val="dk1"/>
                </a:solidFill>
                <a:latin typeface="Corbel"/>
                <a:ea typeface="Corbel"/>
                <a:cs typeface="Corbel"/>
                <a:sym typeface="Corbel"/>
              </a:rPr>
            </a:b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2. Per fare un'analogia, prendiamo ad esempio una classe di scuola media. Bene, il tempo corrisponde al voto di uno studente in un compito in cui il clima corrisponde alla media annuale della classe in tutte le materie.</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3. I parametri che possono essere visti come costanti nelle previsioni meteorologiche, come la posizione e l'orientamento della terra rispetto al sole o la composizione dell'atmosfera, non possono più essere visti come costanti nello studio del clima.</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4. Il tempo è il tempo che è "in questo momento", o in un futuro non troppo lontano, e "alla mia porta". Si traduce in valori istantanei e locali di temperatura, precipitazioni, pressione, copertura nuvolosa, ecc. È il tempo che è "proprio adesso", o nel prossimo futuro, e "proprio davanti alla mia porta". Per fare una previsione del tempo, tutto ciò che devi fare è guardare cosa sta succedendo nell'atmosfera.</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5. La climatologia studia vaste aree geografiche (paesi, continenti, anche l'intera Terra) per lunghi periodi (uno o più decenni). Ad esempio, quando i climatologi affermano che la temperatura della terra è aumentata di 1°C dalla rivoluzione industriale, si tratta di una media delle temperature misurate sull'intera superficie terrestre in almeno 30 anni.</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6. Per prevedere un clima non basta guardare cosa sta succedendo nell'atmosfera, bisogna guardare anche il sole, gli oceani, i ghiacci polari, i vulcani, la deriva dei continenti, la vegetazione e gli esseri umani, che recentemente sono diventati una nuova agente di disturbo climatico modificando rapidamente la composizione chimica dell'atmosfera.</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In termini schematici, il sistema climatico è il complesso Terra-atmosfera. Si evolve nel tempo sotto l'effetto di processi interni e vincoli esterni. Questi vincoli possono essere di origine naturale o umana. I modelli climatici cercano di simularne il funzionamento nel miglior modo possibile. La differenza tra questi due concetti è importante. Sentiamo spesso confusione tra i due quando qualcuno si sorprende che su Marte faccia freddo quando si parla di cambiamento climatico. Allo stesso modo, è altrettanto difficile sostenere il riscaldamento globale perché a novembre fa caldo. In entrambi i casi si tratta di fenomeni puntuali e locali che non consentono di concludere da un punto di vista globale.</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t/>
            </a:r>
            <a:endParaRPr b="1" sz="1200" u="sng">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endParaRPr b="1" sz="1200" u="sng">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1. Il tempo e il clima non sono correlati alle stesse scale spazio-temporali.</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2. Il tempo è l'evoluzione locale dell'atmosfera nell'arco di alcuni giorni.</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3. Il clima è lo studio di vaste aree geografiche (paese, continente, sistema Terra) per lunghi periodi di tempo.</a:t>
            </a:r>
            <a:endParaRPr sz="1200">
              <a:solidFill>
                <a:schemeClr val="dk1"/>
              </a:solidFill>
              <a:latin typeface="Corbel"/>
              <a:ea typeface="Corbel"/>
              <a:cs typeface="Corbel"/>
              <a:sym typeface="Corbel"/>
            </a:endParaRPr>
          </a:p>
          <a:p>
            <a:pPr indent="0" lvl="0" marL="158750" rtl="0" algn="l">
              <a:spcBef>
                <a:spcPts val="0"/>
              </a:spcBef>
              <a:spcAft>
                <a:spcPts val="0"/>
              </a:spcAft>
              <a:buClr>
                <a:schemeClr val="dk1"/>
              </a:buClr>
              <a:buSzPts val="1100"/>
              <a:buFont typeface="Arial"/>
              <a:buNone/>
            </a:pPr>
            <a:r>
              <a:t/>
            </a:r>
            <a:endParaRPr b="1" sz="1200" u="sng">
              <a:solidFill>
                <a:schemeClr val="dk1"/>
              </a:solidFill>
              <a:latin typeface="Corbel"/>
              <a:ea typeface="Corbel"/>
              <a:cs typeface="Corbel"/>
              <a:sym typeface="Corbel"/>
            </a:endParaRPr>
          </a:p>
          <a:p>
            <a:pPr indent="0" lvl="0" marL="158750" rtl="0" algn="l">
              <a:lnSpc>
                <a:spcPct val="115000"/>
              </a:lnSpc>
              <a:spcBef>
                <a:spcPts val="200"/>
              </a:spcBef>
              <a:spcAft>
                <a:spcPts val="0"/>
              </a:spcAft>
              <a:buSzPts val="1100"/>
              <a:buNone/>
            </a:pPr>
            <a:r>
              <a:t/>
            </a:r>
            <a:endParaRPr sz="1200">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SzPts val="1100"/>
              <a:buNone/>
            </a:pPr>
            <a:r>
              <a:rPr lang="fr-FR" sz="1200">
                <a:solidFill>
                  <a:srgbClr val="202122"/>
                </a:solidFill>
                <a:latin typeface="Montserrat"/>
                <a:ea typeface="Montserrat"/>
                <a:cs typeface="Montserrat"/>
                <a:sym typeface="Montserrat"/>
              </a:rPr>
              <a:t>La classificazione Köppen è la classificazione climatica più comune.</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Clr>
                <a:schemeClr val="dk1"/>
              </a:buClr>
              <a:buSzPts val="1100"/>
              <a:buFont typeface="Arial"/>
              <a:buNone/>
            </a:pPr>
            <a:r>
              <a:rPr lang="fr-FR" sz="1200">
                <a:solidFill>
                  <a:srgbClr val="202122"/>
                </a:solidFill>
                <a:latin typeface="Montserrat"/>
                <a:ea typeface="Montserrat"/>
                <a:cs typeface="Montserrat"/>
                <a:sym typeface="Montserrat"/>
              </a:rPr>
              <a:t>È utilizzato in un gran numero di studi e pubblicazioni sul clima.</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Clr>
                <a:schemeClr val="dk1"/>
              </a:buClr>
              <a:buSzPts val="1100"/>
              <a:buFont typeface="Arial"/>
              <a:buNone/>
            </a:pPr>
            <a:r>
              <a:rPr lang="fr-FR" sz="1200">
                <a:solidFill>
                  <a:srgbClr val="202122"/>
                </a:solidFill>
                <a:latin typeface="Montserrat"/>
                <a:ea typeface="Montserrat"/>
                <a:cs typeface="Montserrat"/>
                <a:sym typeface="Montserrat"/>
              </a:rPr>
              <a:t>Ci sono 5 principali tipi di clima a livello mondiale:</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2"/>
              </a:rPr>
              <a:t>Clima Tropicale</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per ogni mese dell'anno &gt; 18°C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Nessuna stagione invernale</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Precipitazioni annuali elevate (maggiori dell'evaporazione annuale)</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Clr>
                <a:schemeClr val="dk1"/>
              </a:buClr>
              <a:buSzPts val="1100"/>
              <a:buFont typeface="Arial"/>
              <a:buNone/>
            </a:pPr>
            <a:r>
              <a:rPr lang="fr-FR" sz="1200" u="sng">
                <a:solidFill>
                  <a:schemeClr val="hlink"/>
                </a:solidFill>
                <a:latin typeface="Montserrat"/>
                <a:ea typeface="Montserrat"/>
                <a:cs typeface="Montserrat"/>
                <a:sym typeface="Montserrat"/>
                <a:hlinkClick r:id="rId3"/>
              </a:rPr>
              <a:t>Clima Arido</a:t>
            </a:r>
            <a:endParaRPr sz="1200">
              <a:solidFill>
                <a:srgbClr val="3366CC"/>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Annual evaporation greater than annual precipitation</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No permanent rivers Evaporazione annuale maggiore delle precipitazioni annuali</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Nessun fiume permanente</a:t>
            </a:r>
            <a:endParaRPr sz="1200">
              <a:solidFill>
                <a:srgbClr val="202122"/>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4"/>
              </a:rPr>
              <a:t>Clima temperato</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del mese più freddo tra -3°C e 18°C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del mese più caldo &gt;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Stagioni estive e invernali ben definite</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5"/>
              </a:rPr>
              <a:t>Clima Continentale</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del mese più freddo &lt; -3°C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del mese più caldo &gt;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Stagioni estive e invernali ben definite</a:t>
            </a:r>
            <a:endParaRPr sz="1200">
              <a:solidFill>
                <a:srgbClr val="202122"/>
              </a:solidFill>
              <a:latin typeface="Montserrat"/>
              <a:ea typeface="Montserrat"/>
              <a:cs typeface="Montserrat"/>
              <a:sym typeface="Montserrat"/>
            </a:endParaRPr>
          </a:p>
          <a:p>
            <a:pPr indent="0" lvl="0" marL="0" rtl="0" algn="l">
              <a:lnSpc>
                <a:spcPct val="115000"/>
              </a:lnSpc>
              <a:spcBef>
                <a:spcPts val="1100"/>
              </a:spcBef>
              <a:spcAft>
                <a:spcPts val="0"/>
              </a:spcAft>
              <a:buSzPts val="1100"/>
              <a:buNone/>
            </a:pPr>
            <a:r>
              <a:rPr lang="fr-FR" sz="1200" u="sng">
                <a:solidFill>
                  <a:schemeClr val="hlink"/>
                </a:solidFill>
                <a:latin typeface="Montserrat"/>
                <a:ea typeface="Montserrat"/>
                <a:cs typeface="Montserrat"/>
                <a:sym typeface="Montserrat"/>
                <a:hlinkClick r:id="rId6"/>
              </a:rPr>
              <a:t>Clima Polare</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Temperatura media del mese più caldo &lt; 10 °C</a:t>
            </a:r>
            <a:endParaRPr sz="1200">
              <a:solidFill>
                <a:srgbClr val="202122"/>
              </a:solidFill>
              <a:latin typeface="Montserrat"/>
              <a:ea typeface="Montserrat"/>
              <a:cs typeface="Montserrat"/>
              <a:sym typeface="Montserrat"/>
            </a:endParaRPr>
          </a:p>
          <a:p>
            <a:pPr indent="-304800" lvl="0" marL="673100" rtl="0" algn="l">
              <a:lnSpc>
                <a:spcPct val="115000"/>
              </a:lnSpc>
              <a:spcBef>
                <a:spcPts val="0"/>
              </a:spcBef>
              <a:spcAft>
                <a:spcPts val="0"/>
              </a:spcAft>
              <a:buClr>
                <a:srgbClr val="202122"/>
              </a:buClr>
              <a:buSzPts val="1200"/>
              <a:buFont typeface="Montserrat"/>
              <a:buChar char="●"/>
            </a:pPr>
            <a:r>
              <a:rPr lang="fr-FR" sz="1200">
                <a:solidFill>
                  <a:srgbClr val="202122"/>
                </a:solidFill>
                <a:latin typeface="Montserrat"/>
                <a:ea typeface="Montserrat"/>
                <a:cs typeface="Montserrat"/>
                <a:sym typeface="Montserrat"/>
              </a:rPr>
              <a:t>La stagione estiva non è molto marcata</a:t>
            </a:r>
            <a:endParaRPr sz="1200">
              <a:solidFill>
                <a:srgbClr val="20212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202122"/>
              </a:solidFill>
              <a:latin typeface="Montserrat"/>
              <a:ea typeface="Montserrat"/>
              <a:cs typeface="Montserrat"/>
              <a:sym typeface="Montserrat"/>
            </a:endParaRPr>
          </a:p>
          <a:p>
            <a:pPr indent="0" lvl="0" marL="0" rtl="0" algn="l">
              <a:lnSpc>
                <a:spcPct val="115000"/>
              </a:lnSpc>
              <a:spcBef>
                <a:spcPts val="10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Naturalmente esistono molte sottocategorie all’interno di questa classificazione e in un paese possono esserci diversi tipi di clima.</a:t>
            </a:r>
            <a:endParaRPr sz="1200">
              <a:latin typeface="Corbel"/>
              <a:ea typeface="Corbel"/>
              <a:cs typeface="Corbel"/>
              <a:sym typeface="Corbel"/>
            </a:endParaRPr>
          </a:p>
        </p:txBody>
      </p:sp>
      <p:sp>
        <p:nvSpPr>
          <p:cNvPr id="1888" name="Google Shape;188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sz="1200">
                <a:latin typeface="Corbel"/>
                <a:ea typeface="Corbel"/>
                <a:cs typeface="Corbel"/>
                <a:sym typeface="Corbel"/>
              </a:rPr>
              <a:t>Se le condizioni del tipo di clima precedente sono dovute principalmente a condizioni non umane (attività del sole e dei vulcani, rotazione della terra, ciclo dell'acqua, ecc.), le attività umane hanno anche creato un nuovo tipo di clima negli ultimi 40 anni intorno a grandi città, questo tipo di piccola condizione climatica è chiamato microclima urbano.</a:t>
            </a:r>
            <a:endParaRPr sz="1200">
              <a:latin typeface="Corbel"/>
              <a:ea typeface="Corbel"/>
              <a:cs typeface="Corbel"/>
              <a:sym typeface="Corbel"/>
            </a:endParaRPr>
          </a:p>
          <a:p>
            <a:pPr indent="0" lvl="0" marL="0" rtl="0" algn="l">
              <a:lnSpc>
                <a:spcPct val="100000"/>
              </a:lnSpc>
              <a:spcBef>
                <a:spcPts val="0"/>
              </a:spcBef>
              <a:spcAft>
                <a:spcPts val="0"/>
              </a:spcAft>
              <a:buSzPts val="1100"/>
              <a:buNone/>
            </a:pPr>
            <a:r>
              <a:t/>
            </a:r>
            <a:endParaRPr sz="1200">
              <a:latin typeface="Corbel"/>
              <a:ea typeface="Corbel"/>
              <a:cs typeface="Corbel"/>
              <a:sym typeface="Corbel"/>
            </a:endParaRPr>
          </a:p>
          <a:p>
            <a:pPr indent="0" lvl="0" marL="0" rtl="0" algn="l">
              <a:lnSpc>
                <a:spcPct val="100000"/>
              </a:lnSpc>
              <a:spcBef>
                <a:spcPts val="0"/>
              </a:spcBef>
              <a:spcAft>
                <a:spcPts val="0"/>
              </a:spcAft>
              <a:buSzPts val="1100"/>
              <a:buNone/>
            </a:pPr>
            <a:r>
              <a:rPr lang="fr-FR" sz="1200">
                <a:latin typeface="Corbel"/>
                <a:ea typeface="Corbel"/>
                <a:cs typeface="Corbel"/>
                <a:sym typeface="Corbel"/>
              </a:rPr>
              <a:t>La caratteristica principale di questo tipo di clima è il fenomeno delle isole di calore che creano un gradiente di temperatura tra il centro della città ei suoi confini esterni, essendo il centro più caldo.</a:t>
            </a:r>
            <a:endParaRPr sz="1200">
              <a:latin typeface="Corbel"/>
              <a:ea typeface="Corbel"/>
              <a:cs typeface="Corbel"/>
              <a:sym typeface="Corbel"/>
            </a:endParaRPr>
          </a:p>
        </p:txBody>
      </p:sp>
      <p:sp>
        <p:nvSpPr>
          <p:cNvPr id="1898" name="Google Shape;18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g277be4c84ac_0_67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b="1" lang="fr-FR" sz="1200" u="sng">
                <a:latin typeface="Montserrat"/>
                <a:ea typeface="Montserrat"/>
                <a:cs typeface="Montserrat"/>
                <a:sym typeface="Montserrat"/>
              </a:rPr>
              <a:t>Spiegazione</a:t>
            </a:r>
            <a:r>
              <a:rPr b="1" lang="fr-FR" sz="1200">
                <a:solidFill>
                  <a:srgbClr val="000000"/>
                </a:solidFill>
                <a:latin typeface="Montserrat"/>
                <a:ea typeface="Montserrat"/>
                <a:cs typeface="Montserrat"/>
                <a:sym typeface="Montserrat"/>
              </a:rPr>
              <a:t>:</a:t>
            </a:r>
            <a:br>
              <a:rPr lang="fr-FR" sz="1200">
                <a:latin typeface="Montserrat"/>
                <a:ea typeface="Montserrat"/>
                <a:cs typeface="Montserrat"/>
                <a:sym typeface="Montserrat"/>
              </a:rPr>
            </a:b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i="1" lang="fr-FR" sz="1000">
                <a:latin typeface="Montserrat"/>
                <a:ea typeface="Montserrat"/>
                <a:cs typeface="Montserrat"/>
                <a:sym typeface="Montserrat"/>
              </a:rPr>
              <a:t>     In questo esempio mostriamo le mappe delle città europee: Roma (Italia), Madrid (Spagna), Parigi (Francia) e Milano (Italia) ma sentiti libero di adattarle alla tua città.</a:t>
            </a:r>
            <a:endParaRPr i="1" sz="10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0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000">
                <a:latin typeface="Montserrat"/>
                <a:ea typeface="Montserrat"/>
                <a:cs typeface="Montserrat"/>
                <a:sym typeface="Montserrat"/>
              </a:rPr>
              <a:t>Qui puoi vedere la temperatura notturna durante l'ondata di caldo del 2003 a Parigi. Questa immagine mostra il tempo/la temperatura effettivi per quella notte, ma poiché questo fenomeno dell'isola di calore si estende nel tempo, crea un modello climatico specifico.</a:t>
            </a:r>
            <a:endParaRPr sz="10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000">
                <a:latin typeface="Montserrat"/>
                <a:ea typeface="Montserrat"/>
                <a:cs typeface="Montserrat"/>
                <a:sym typeface="Montserrat"/>
              </a:rPr>
              <a:t> </a:t>
            </a:r>
            <a:endParaRPr sz="10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lang="fr-FR" sz="1000">
                <a:latin typeface="Montserrat"/>
                <a:ea typeface="Montserrat"/>
                <a:cs typeface="Montserrat"/>
                <a:sym typeface="Montserrat"/>
              </a:rPr>
              <a:t>La temperatura media globale sta aumentando e questa immagine ci aiuta a capire perché le temperature aumenteranno più rapidamente nelle aree urbane.</a:t>
            </a:r>
            <a:endParaRPr sz="1000">
              <a:latin typeface="Montserrat"/>
              <a:ea typeface="Montserrat"/>
              <a:cs typeface="Montserrat"/>
              <a:sym typeface="Montserrat"/>
            </a:endParaRPr>
          </a:p>
        </p:txBody>
      </p:sp>
      <p:sp>
        <p:nvSpPr>
          <p:cNvPr id="1907" name="Google Shape;1907;g277be4c84ac_0_67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orange)">
  <p:cSld name="CUSTOM_2_1">
    <p:spTree>
      <p:nvGrpSpPr>
        <p:cNvPr id="10" name="Shape 10"/>
        <p:cNvGrpSpPr/>
        <p:nvPr/>
      </p:nvGrpSpPr>
      <p:grpSpPr>
        <a:xfrm>
          <a:off x="0" y="0"/>
          <a:ext cx="0" cy="0"/>
          <a:chOff x="0" y="0"/>
          <a:chExt cx="0" cy="0"/>
        </a:xfrm>
      </p:grpSpPr>
      <p:grpSp>
        <p:nvGrpSpPr>
          <p:cNvPr id="11" name="Google Shape;11;g277be4c84ac_0_5"/>
          <p:cNvGrpSpPr/>
          <p:nvPr/>
        </p:nvGrpSpPr>
        <p:grpSpPr>
          <a:xfrm>
            <a:off x="4959907" y="1723773"/>
            <a:ext cx="2219185" cy="2219185"/>
            <a:chOff x="4547049" y="1897856"/>
            <a:chExt cx="3072813" cy="3072813"/>
          </a:xfrm>
        </p:grpSpPr>
        <p:sp>
          <p:nvSpPr>
            <p:cNvPr id="12" name="Google Shape;12;g277be4c84ac_0_5"/>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 name="Google Shape;13;g277be4c84ac_0_5"/>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4" name="Google Shape;14;g277be4c84ac_0_5"/>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5" name="Google Shape;15;g277be4c84ac_0_5"/>
          <p:cNvGrpSpPr/>
          <p:nvPr/>
        </p:nvGrpSpPr>
        <p:grpSpPr>
          <a:xfrm rot="1052113">
            <a:off x="7017464" y="2078607"/>
            <a:ext cx="1338449" cy="1227359"/>
            <a:chOff x="5655092" y="376887"/>
            <a:chExt cx="4490688" cy="4117967"/>
          </a:xfrm>
        </p:grpSpPr>
        <p:sp>
          <p:nvSpPr>
            <p:cNvPr id="16" name="Google Shape;16;g277be4c84ac_0_5"/>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 name="Google Shape;17;g277be4c84ac_0_5"/>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 name="Google Shape;18;g277be4c84ac_0_5"/>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9" name="Google Shape;19;g277be4c84ac_0_5"/>
          <p:cNvGrpSpPr/>
          <p:nvPr/>
        </p:nvGrpSpPr>
        <p:grpSpPr>
          <a:xfrm rot="1151416">
            <a:off x="6155191" y="1329190"/>
            <a:ext cx="811247" cy="566598"/>
            <a:chOff x="5679779" y="1344420"/>
            <a:chExt cx="994635" cy="694682"/>
          </a:xfrm>
        </p:grpSpPr>
        <p:sp>
          <p:nvSpPr>
            <p:cNvPr id="20" name="Google Shape;20;g277be4c84ac_0_5"/>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 name="Google Shape;21;g277be4c84ac_0_5"/>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 name="Google Shape;22;g277be4c84ac_0_5"/>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 name="Google Shape;23;g277be4c84ac_0_5"/>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4" name="Google Shape;24;g277be4c84ac_0_5"/>
          <p:cNvGrpSpPr/>
          <p:nvPr/>
        </p:nvGrpSpPr>
        <p:grpSpPr>
          <a:xfrm rot="2779331">
            <a:off x="6882944" y="1481641"/>
            <a:ext cx="612529" cy="807468"/>
            <a:chOff x="5733156" y="4148510"/>
            <a:chExt cx="1306406" cy="1722173"/>
          </a:xfrm>
        </p:grpSpPr>
        <p:grpSp>
          <p:nvGrpSpPr>
            <p:cNvPr id="25" name="Google Shape;25;g277be4c84ac_0_5"/>
            <p:cNvGrpSpPr/>
            <p:nvPr/>
          </p:nvGrpSpPr>
          <p:grpSpPr>
            <a:xfrm>
              <a:off x="5733156" y="4148510"/>
              <a:ext cx="1306406" cy="1722173"/>
              <a:chOff x="2445111" y="599435"/>
              <a:chExt cx="5312752" cy="7003551"/>
            </a:xfrm>
          </p:grpSpPr>
          <p:sp>
            <p:nvSpPr>
              <p:cNvPr id="26" name="Google Shape;26;g277be4c84ac_0_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7" name="Google Shape;27;g277be4c84ac_0_5"/>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8" name="Google Shape;28;g277be4c84ac_0_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9" name="Google Shape;29;g277be4c84ac_0_5"/>
            <p:cNvGrpSpPr/>
            <p:nvPr/>
          </p:nvGrpSpPr>
          <p:grpSpPr>
            <a:xfrm>
              <a:off x="5960873" y="4970715"/>
              <a:ext cx="821180" cy="845659"/>
              <a:chOff x="954383" y="599435"/>
              <a:chExt cx="6803480" cy="7006287"/>
            </a:xfrm>
          </p:grpSpPr>
          <p:sp>
            <p:nvSpPr>
              <p:cNvPr id="30" name="Google Shape;30;g277be4c84ac_0_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1" name="Google Shape;31;g277be4c84ac_0_5"/>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 name="Google Shape;32;g277be4c84ac_0_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33" name="Google Shape;33;g277be4c84ac_0_5"/>
          <p:cNvGrpSpPr/>
          <p:nvPr/>
        </p:nvGrpSpPr>
        <p:grpSpPr>
          <a:xfrm rot="-3294482">
            <a:off x="4593994" y="2077209"/>
            <a:ext cx="888937" cy="318131"/>
            <a:chOff x="2751274" y="4274125"/>
            <a:chExt cx="1502180" cy="537597"/>
          </a:xfrm>
        </p:grpSpPr>
        <p:sp>
          <p:nvSpPr>
            <p:cNvPr id="34" name="Google Shape;34;g277be4c84ac_0_5"/>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5" name="Google Shape;35;g277be4c84ac_0_5"/>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6" name="Google Shape;36;g277be4c84ac_0_5"/>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7" name="Google Shape;37;g277be4c84ac_0_5"/>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8" name="Google Shape;38;g277be4c84ac_0_5"/>
          <p:cNvGrpSpPr/>
          <p:nvPr/>
        </p:nvGrpSpPr>
        <p:grpSpPr>
          <a:xfrm rot="-983565">
            <a:off x="5299952" y="1440609"/>
            <a:ext cx="822474" cy="418006"/>
            <a:chOff x="1786971" y="4942919"/>
            <a:chExt cx="2041500" cy="1037553"/>
          </a:xfrm>
        </p:grpSpPr>
        <p:sp>
          <p:nvSpPr>
            <p:cNvPr id="39" name="Google Shape;39;g277be4c84ac_0_5"/>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 name="Google Shape;40;g277be4c84ac_0_5"/>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 name="Google Shape;41;g277be4c84ac_0_5"/>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2" name="Google Shape;42;g277be4c84ac_0_5"/>
            <p:cNvGrpSpPr/>
            <p:nvPr/>
          </p:nvGrpSpPr>
          <p:grpSpPr>
            <a:xfrm>
              <a:off x="2260715" y="5043928"/>
              <a:ext cx="1107466" cy="187777"/>
              <a:chOff x="7963057" y="2433000"/>
              <a:chExt cx="2294315" cy="371763"/>
            </a:xfrm>
          </p:grpSpPr>
          <p:grpSp>
            <p:nvGrpSpPr>
              <p:cNvPr id="43" name="Google Shape;43;g277be4c84ac_0_5"/>
              <p:cNvGrpSpPr/>
              <p:nvPr/>
            </p:nvGrpSpPr>
            <p:grpSpPr>
              <a:xfrm>
                <a:off x="7963057" y="2433000"/>
                <a:ext cx="344422" cy="371763"/>
                <a:chOff x="6383215" y="2833551"/>
                <a:chExt cx="240300" cy="371763"/>
              </a:xfrm>
            </p:grpSpPr>
            <p:sp>
              <p:nvSpPr>
                <p:cNvPr id="44" name="Google Shape;44;g277be4c84ac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5" name="Google Shape;45;g277be4c84ac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 name="Google Shape;46;g277be4c84ac_0_5"/>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7" name="Google Shape;47;g277be4c84ac_0_5"/>
              <p:cNvGrpSpPr/>
              <p:nvPr/>
            </p:nvGrpSpPr>
            <p:grpSpPr>
              <a:xfrm>
                <a:off x="8933241" y="2433000"/>
                <a:ext cx="344422" cy="371763"/>
                <a:chOff x="6383215" y="2833551"/>
                <a:chExt cx="240300" cy="371763"/>
              </a:xfrm>
            </p:grpSpPr>
            <p:sp>
              <p:nvSpPr>
                <p:cNvPr id="48" name="Google Shape;48;g277be4c84ac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 name="Google Shape;49;g277be4c84ac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 name="Google Shape;50;g277be4c84ac_0_5"/>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1" name="Google Shape;51;g277be4c84ac_0_5"/>
              <p:cNvGrpSpPr/>
              <p:nvPr/>
            </p:nvGrpSpPr>
            <p:grpSpPr>
              <a:xfrm>
                <a:off x="9912950" y="2433000"/>
                <a:ext cx="344422" cy="371763"/>
                <a:chOff x="6383215" y="2833551"/>
                <a:chExt cx="240300" cy="371763"/>
              </a:xfrm>
            </p:grpSpPr>
            <p:sp>
              <p:nvSpPr>
                <p:cNvPr id="52" name="Google Shape;52;g277be4c84ac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 name="Google Shape;53;g277be4c84ac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4" name="Google Shape;54;g277be4c84ac_0_5"/>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55" name="Google Shape;55;g277be4c84ac_0_5"/>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6" name="Google Shape;56;g277be4c84ac_0_5"/>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7" name="Google Shape;57;g277be4c84ac_0_5"/>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 name="Google Shape;58;g277be4c84ac_0_5"/>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9" name="Google Shape;59;g277be4c84ac_0_5"/>
            <p:cNvGrpSpPr/>
            <p:nvPr/>
          </p:nvGrpSpPr>
          <p:grpSpPr>
            <a:xfrm>
              <a:off x="1962405" y="5271505"/>
              <a:ext cx="302276" cy="682699"/>
              <a:chOff x="7384246" y="2899703"/>
              <a:chExt cx="626220" cy="1351612"/>
            </a:xfrm>
          </p:grpSpPr>
          <p:sp>
            <p:nvSpPr>
              <p:cNvPr id="60" name="Google Shape;60;g277be4c84ac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 name="Google Shape;61;g277be4c84ac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 name="Google Shape;62;g277be4c84ac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 name="Google Shape;63;g277be4c84ac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 name="Google Shape;64;g277be4c84ac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 name="Google Shape;65;g277be4c84ac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 name="Google Shape;66;g277be4c84ac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7" name="Google Shape;67;g277be4c84ac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 name="Google Shape;68;g277be4c84ac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 name="Google Shape;69;g277be4c84ac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 name="Google Shape;70;g277be4c84ac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1" name="Google Shape;71;g277be4c84ac_0_5"/>
            <p:cNvGrpSpPr/>
            <p:nvPr/>
          </p:nvGrpSpPr>
          <p:grpSpPr>
            <a:xfrm>
              <a:off x="2430442" y="5271505"/>
              <a:ext cx="302276" cy="682699"/>
              <a:chOff x="7384246" y="2899703"/>
              <a:chExt cx="626220" cy="1351612"/>
            </a:xfrm>
          </p:grpSpPr>
          <p:sp>
            <p:nvSpPr>
              <p:cNvPr id="72" name="Google Shape;72;g277be4c84ac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 name="Google Shape;73;g277be4c84ac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 name="Google Shape;74;g277be4c84ac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 name="Google Shape;75;g277be4c84ac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6" name="Google Shape;76;g277be4c84ac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7" name="Google Shape;77;g277be4c84ac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8" name="Google Shape;78;g277be4c84ac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9" name="Google Shape;79;g277be4c84ac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0" name="Google Shape;80;g277be4c84ac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1" name="Google Shape;81;g277be4c84ac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2" name="Google Shape;82;g277be4c84ac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3" name="Google Shape;83;g277be4c84ac_0_5"/>
            <p:cNvGrpSpPr/>
            <p:nvPr/>
          </p:nvGrpSpPr>
          <p:grpSpPr>
            <a:xfrm>
              <a:off x="2898480" y="5271505"/>
              <a:ext cx="302276" cy="682699"/>
              <a:chOff x="7384246" y="2899703"/>
              <a:chExt cx="626220" cy="1351612"/>
            </a:xfrm>
          </p:grpSpPr>
          <p:sp>
            <p:nvSpPr>
              <p:cNvPr id="84" name="Google Shape;84;g277be4c84ac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 name="Google Shape;85;g277be4c84ac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 name="Google Shape;86;g277be4c84ac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 name="Google Shape;87;g277be4c84ac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 name="Google Shape;88;g277be4c84ac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 name="Google Shape;89;g277be4c84ac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 name="Google Shape;90;g277be4c84ac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 name="Google Shape;91;g277be4c84ac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 name="Google Shape;92;g277be4c84ac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 name="Google Shape;93;g277be4c84ac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4" name="Google Shape;94;g277be4c84ac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5" name="Google Shape;95;g277be4c84ac_0_5"/>
            <p:cNvGrpSpPr/>
            <p:nvPr/>
          </p:nvGrpSpPr>
          <p:grpSpPr>
            <a:xfrm>
              <a:off x="3366518" y="5271505"/>
              <a:ext cx="302276" cy="682699"/>
              <a:chOff x="7384246" y="2899703"/>
              <a:chExt cx="626220" cy="1351612"/>
            </a:xfrm>
          </p:grpSpPr>
          <p:sp>
            <p:nvSpPr>
              <p:cNvPr id="96" name="Google Shape;96;g277be4c84ac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7" name="Google Shape;97;g277be4c84ac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8" name="Google Shape;98;g277be4c84ac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9" name="Google Shape;99;g277be4c84ac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0" name="Google Shape;100;g277be4c84ac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1" name="Google Shape;101;g277be4c84ac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2" name="Google Shape;102;g277be4c84ac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3" name="Google Shape;103;g277be4c84ac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4" name="Google Shape;104;g277be4c84ac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5" name="Google Shape;105;g277be4c84ac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6" name="Google Shape;106;g277be4c84ac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07" name="Google Shape;107;g277be4c84ac_0_5"/>
            <p:cNvPicPr preferRelativeResize="0"/>
            <p:nvPr/>
          </p:nvPicPr>
          <p:blipFill rotWithShape="1">
            <a:blip r:embed="rId2">
              <a:alphaModFix/>
            </a:blip>
            <a:srcRect b="0" l="0" r="0" t="0"/>
            <a:stretch/>
          </p:blipFill>
          <p:spPr>
            <a:xfrm>
              <a:off x="1843781" y="5671824"/>
              <a:ext cx="1940381" cy="308648"/>
            </a:xfrm>
            <a:prstGeom prst="rect">
              <a:avLst/>
            </a:prstGeom>
            <a:noFill/>
            <a:ln>
              <a:noFill/>
            </a:ln>
          </p:spPr>
        </p:pic>
      </p:grpSp>
      <p:grpSp>
        <p:nvGrpSpPr>
          <p:cNvPr id="108" name="Google Shape;108;g277be4c84ac_0_5"/>
          <p:cNvGrpSpPr/>
          <p:nvPr/>
        </p:nvGrpSpPr>
        <p:grpSpPr>
          <a:xfrm>
            <a:off x="4658166" y="1417975"/>
            <a:ext cx="450448" cy="450448"/>
            <a:chOff x="4266660" y="45289"/>
            <a:chExt cx="768290" cy="768290"/>
          </a:xfrm>
        </p:grpSpPr>
        <p:sp>
          <p:nvSpPr>
            <p:cNvPr id="109" name="Google Shape;109;g277be4c84ac_0_5"/>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0" name="Google Shape;110;g277be4c84ac_0_5"/>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1" name="Google Shape;111;g277be4c84ac_0_5"/>
          <p:cNvGrpSpPr/>
          <p:nvPr/>
        </p:nvGrpSpPr>
        <p:grpSpPr>
          <a:xfrm>
            <a:off x="-4825" y="4142550"/>
            <a:ext cx="12305947" cy="2747667"/>
            <a:chOff x="5766" y="3861721"/>
            <a:chExt cx="12277708" cy="2979147"/>
          </a:xfrm>
        </p:grpSpPr>
        <p:sp>
          <p:nvSpPr>
            <p:cNvPr id="112" name="Google Shape;112;g277be4c84ac_0_5"/>
            <p:cNvSpPr/>
            <p:nvPr/>
          </p:nvSpPr>
          <p:spPr>
            <a:xfrm>
              <a:off x="5766" y="3861721"/>
              <a:ext cx="12179578" cy="2979147"/>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3" name="Google Shape;113;g277be4c84ac_0_5"/>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14" name="Google Shape;114;g277be4c84ac_0_5"/>
          <p:cNvPicPr preferRelativeResize="0"/>
          <p:nvPr/>
        </p:nvPicPr>
        <p:blipFill rotWithShape="1">
          <a:blip r:embed="rId3">
            <a:alphaModFix/>
          </a:blip>
          <a:srcRect b="0" l="0" r="0" t="0"/>
          <a:stretch/>
        </p:blipFill>
        <p:spPr>
          <a:xfrm>
            <a:off x="5306301" y="2429164"/>
            <a:ext cx="1613871" cy="840686"/>
          </a:xfrm>
          <a:prstGeom prst="rect">
            <a:avLst/>
          </a:prstGeom>
          <a:noFill/>
          <a:ln>
            <a:noFill/>
          </a:ln>
        </p:spPr>
      </p:pic>
      <p:grpSp>
        <p:nvGrpSpPr>
          <p:cNvPr id="115" name="Google Shape;115;g277be4c84ac_0_5"/>
          <p:cNvGrpSpPr/>
          <p:nvPr/>
        </p:nvGrpSpPr>
        <p:grpSpPr>
          <a:xfrm>
            <a:off x="-4825" y="4066338"/>
            <a:ext cx="12211532" cy="2748484"/>
            <a:chOff x="-3146" y="3803882"/>
            <a:chExt cx="12192025" cy="3041032"/>
          </a:xfrm>
        </p:grpSpPr>
        <p:sp>
          <p:nvSpPr>
            <p:cNvPr id="116" name="Google Shape;116;g277be4c84ac_0_5"/>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7" name="Google Shape;117;g277be4c84ac_0_5"/>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882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118" name="Google Shape;118;g277be4c84ac_0_5"/>
            <p:cNvGrpSpPr/>
            <p:nvPr/>
          </p:nvGrpSpPr>
          <p:grpSpPr>
            <a:xfrm>
              <a:off x="-3121" y="3803882"/>
              <a:ext cx="12192000" cy="3041032"/>
              <a:chOff x="-4876" y="1514485"/>
              <a:chExt cx="12192000" cy="3829050"/>
            </a:xfrm>
          </p:grpSpPr>
          <p:sp>
            <p:nvSpPr>
              <p:cNvPr id="119" name="Google Shape;119;g277be4c84ac_0_5"/>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58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0" name="Google Shape;120;g277be4c84ac_0_5"/>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882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 name="Google Shape;121;g277be4c84ac_0_5"/>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2" name="Google Shape;122;g277be4c84ac_0_5"/>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123" name="Google Shape;123;g277be4c84ac_0_5"/>
          <p:cNvGrpSpPr/>
          <p:nvPr/>
        </p:nvGrpSpPr>
        <p:grpSpPr>
          <a:xfrm>
            <a:off x="-4825" y="4176236"/>
            <a:ext cx="12208784" cy="2617695"/>
            <a:chOff x="-3146" y="3841168"/>
            <a:chExt cx="12189281" cy="2896321"/>
          </a:xfrm>
        </p:grpSpPr>
        <p:sp>
          <p:nvSpPr>
            <p:cNvPr id="124" name="Google Shape;124;g277be4c84ac_0_5"/>
            <p:cNvSpPr/>
            <p:nvPr/>
          </p:nvSpPr>
          <p:spPr>
            <a:xfrm>
              <a:off x="-3146" y="3841168"/>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5" name="Google Shape;125;g277be4c84ac_0_5"/>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26" name="Google Shape;126;g277be4c84ac_0_5"/>
          <p:cNvSpPr/>
          <p:nvPr/>
        </p:nvSpPr>
        <p:spPr>
          <a:xfrm rot="-516335">
            <a:off x="6514255" y="4682967"/>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7" name="Google Shape;127;g277be4c84ac_0_5"/>
          <p:cNvSpPr/>
          <p:nvPr/>
        </p:nvSpPr>
        <p:spPr>
          <a:xfrm>
            <a:off x="-9750" y="3943725"/>
            <a:ext cx="12211500" cy="29466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277be4c84ac_0_5"/>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129" name="Google Shape;129;g277be4c84ac_0_5"/>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30" name="Google Shape;130;g277be4c84ac_0_5"/>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pic>
        <p:nvPicPr>
          <p:cNvPr id="131" name="Google Shape;131;g277be4c84ac_0_5"/>
          <p:cNvPicPr preferRelativeResize="0"/>
          <p:nvPr/>
        </p:nvPicPr>
        <p:blipFill rotWithShape="1">
          <a:blip r:embed="rId4">
            <a:alphaModFix/>
          </a:blip>
          <a:srcRect b="0" l="0" r="0" t="0"/>
          <a:stretch/>
        </p:blipFill>
        <p:spPr>
          <a:xfrm>
            <a:off x="140600" y="99125"/>
            <a:ext cx="2057137" cy="464100"/>
          </a:xfrm>
          <a:prstGeom prst="rect">
            <a:avLst/>
          </a:prstGeom>
          <a:noFill/>
          <a:ln>
            <a:noFill/>
          </a:ln>
        </p:spPr>
      </p:pic>
      <p:sp>
        <p:nvSpPr>
          <p:cNvPr id="132" name="Google Shape;132;g277be4c84ac_0_5"/>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blue)">
  <p:cSld name="CUSTOM">
    <p:spTree>
      <p:nvGrpSpPr>
        <p:cNvPr id="197" name="Shape 197"/>
        <p:cNvGrpSpPr/>
        <p:nvPr/>
      </p:nvGrpSpPr>
      <p:grpSpPr>
        <a:xfrm>
          <a:off x="0" y="0"/>
          <a:ext cx="0" cy="0"/>
          <a:chOff x="0" y="0"/>
          <a:chExt cx="0" cy="0"/>
        </a:xfrm>
      </p:grpSpPr>
      <p:grpSp>
        <p:nvGrpSpPr>
          <p:cNvPr id="198" name="Google Shape;198;g277be4c84ac_0_192"/>
          <p:cNvGrpSpPr/>
          <p:nvPr/>
        </p:nvGrpSpPr>
        <p:grpSpPr>
          <a:xfrm>
            <a:off x="-4825" y="4066342"/>
            <a:ext cx="12305947" cy="2792619"/>
            <a:chOff x="5766" y="3861713"/>
            <a:chExt cx="12277708" cy="3027886"/>
          </a:xfrm>
        </p:grpSpPr>
        <p:sp>
          <p:nvSpPr>
            <p:cNvPr id="199" name="Google Shape;199;g277be4c84ac_0_192"/>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0" name="Google Shape;200;g277be4c84ac_0_192"/>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201" name="Google Shape;201;g277be4c84ac_0_192"/>
          <p:cNvGrpSpPr/>
          <p:nvPr/>
        </p:nvGrpSpPr>
        <p:grpSpPr>
          <a:xfrm>
            <a:off x="-4825" y="4066338"/>
            <a:ext cx="12211532" cy="2748484"/>
            <a:chOff x="-3146" y="3803882"/>
            <a:chExt cx="12192025" cy="3041032"/>
          </a:xfrm>
        </p:grpSpPr>
        <p:grpSp>
          <p:nvGrpSpPr>
            <p:cNvPr id="202" name="Google Shape;202;g277be4c84ac_0_192"/>
            <p:cNvGrpSpPr/>
            <p:nvPr/>
          </p:nvGrpSpPr>
          <p:grpSpPr>
            <a:xfrm>
              <a:off x="-3121" y="3803882"/>
              <a:ext cx="12192000" cy="3041032"/>
              <a:chOff x="-4876" y="1514485"/>
              <a:chExt cx="12192000" cy="3829050"/>
            </a:xfrm>
          </p:grpSpPr>
          <p:sp>
            <p:nvSpPr>
              <p:cNvPr id="203" name="Google Shape;203;g277be4c84ac_0_192"/>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4" name="Google Shape;204;g277be4c84ac_0_192"/>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5" name="Google Shape;205;g277be4c84ac_0_192"/>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6" name="Google Shape;206;g277be4c84ac_0_192"/>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07" name="Google Shape;207;g277be4c84ac_0_192"/>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08" name="Google Shape;208;g277be4c84ac_0_192"/>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09" name="Google Shape;209;g277be4c84ac_0_192"/>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210" name="Google Shape;210;g277be4c84ac_0_192"/>
          <p:cNvGrpSpPr/>
          <p:nvPr/>
        </p:nvGrpSpPr>
        <p:grpSpPr>
          <a:xfrm>
            <a:off x="4959907" y="1723773"/>
            <a:ext cx="2219185" cy="2219185"/>
            <a:chOff x="4547049" y="1897856"/>
            <a:chExt cx="3072813" cy="3072813"/>
          </a:xfrm>
        </p:grpSpPr>
        <p:sp>
          <p:nvSpPr>
            <p:cNvPr id="211" name="Google Shape;211;g277be4c84ac_0_192"/>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2" name="Google Shape;212;g277be4c84ac_0_192"/>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13" name="Google Shape;213;g277be4c84ac_0_192"/>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14" name="Google Shape;214;g277be4c84ac_0_192"/>
          <p:cNvGrpSpPr/>
          <p:nvPr/>
        </p:nvGrpSpPr>
        <p:grpSpPr>
          <a:xfrm rot="1052113">
            <a:off x="7017464" y="2078607"/>
            <a:ext cx="1338449" cy="1227359"/>
            <a:chOff x="5655092" y="376887"/>
            <a:chExt cx="4490688" cy="4117967"/>
          </a:xfrm>
        </p:grpSpPr>
        <p:sp>
          <p:nvSpPr>
            <p:cNvPr id="215" name="Google Shape;215;g277be4c84ac_0_192"/>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6" name="Google Shape;216;g277be4c84ac_0_192"/>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17" name="Google Shape;217;g277be4c84ac_0_192"/>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18" name="Google Shape;218;g277be4c84ac_0_192"/>
          <p:cNvGrpSpPr/>
          <p:nvPr/>
        </p:nvGrpSpPr>
        <p:grpSpPr>
          <a:xfrm rot="1151416">
            <a:off x="6155191" y="1329190"/>
            <a:ext cx="811247" cy="566598"/>
            <a:chOff x="5679779" y="1344420"/>
            <a:chExt cx="994635" cy="694682"/>
          </a:xfrm>
        </p:grpSpPr>
        <p:sp>
          <p:nvSpPr>
            <p:cNvPr id="219" name="Google Shape;219;g277be4c84ac_0_192"/>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0" name="Google Shape;220;g277be4c84ac_0_192"/>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1" name="Google Shape;221;g277be4c84ac_0_192"/>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2" name="Google Shape;222;g277be4c84ac_0_192"/>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23" name="Google Shape;223;g277be4c84ac_0_192"/>
          <p:cNvGrpSpPr/>
          <p:nvPr/>
        </p:nvGrpSpPr>
        <p:grpSpPr>
          <a:xfrm rot="2779331">
            <a:off x="6882944" y="1481641"/>
            <a:ext cx="612529" cy="807468"/>
            <a:chOff x="5733156" y="4148510"/>
            <a:chExt cx="1306406" cy="1722173"/>
          </a:xfrm>
        </p:grpSpPr>
        <p:grpSp>
          <p:nvGrpSpPr>
            <p:cNvPr id="224" name="Google Shape;224;g277be4c84ac_0_192"/>
            <p:cNvGrpSpPr/>
            <p:nvPr/>
          </p:nvGrpSpPr>
          <p:grpSpPr>
            <a:xfrm>
              <a:off x="5733156" y="4148510"/>
              <a:ext cx="1306406" cy="1722173"/>
              <a:chOff x="2445111" y="599435"/>
              <a:chExt cx="5312752" cy="7003551"/>
            </a:xfrm>
          </p:grpSpPr>
          <p:sp>
            <p:nvSpPr>
              <p:cNvPr id="225" name="Google Shape;225;g277be4c84ac_0_19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6" name="Google Shape;226;g277be4c84ac_0_192"/>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27" name="Google Shape;227;g277be4c84ac_0_19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28" name="Google Shape;228;g277be4c84ac_0_192"/>
            <p:cNvGrpSpPr/>
            <p:nvPr/>
          </p:nvGrpSpPr>
          <p:grpSpPr>
            <a:xfrm>
              <a:off x="5960873" y="4970715"/>
              <a:ext cx="821180" cy="845659"/>
              <a:chOff x="954383" y="599435"/>
              <a:chExt cx="6803480" cy="7006287"/>
            </a:xfrm>
          </p:grpSpPr>
          <p:sp>
            <p:nvSpPr>
              <p:cNvPr id="229" name="Google Shape;229;g277be4c84ac_0_19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0" name="Google Shape;230;g277be4c84ac_0_192"/>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1" name="Google Shape;231;g277be4c84ac_0_19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232" name="Google Shape;232;g277be4c84ac_0_192"/>
          <p:cNvGrpSpPr/>
          <p:nvPr/>
        </p:nvGrpSpPr>
        <p:grpSpPr>
          <a:xfrm rot="-3294482">
            <a:off x="4593994" y="2077209"/>
            <a:ext cx="888937" cy="318131"/>
            <a:chOff x="2751274" y="4274125"/>
            <a:chExt cx="1502180" cy="537597"/>
          </a:xfrm>
        </p:grpSpPr>
        <p:sp>
          <p:nvSpPr>
            <p:cNvPr id="233" name="Google Shape;233;g277be4c84ac_0_192"/>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4" name="Google Shape;234;g277be4c84ac_0_192"/>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5" name="Google Shape;235;g277be4c84ac_0_192"/>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6" name="Google Shape;236;g277be4c84ac_0_192"/>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37" name="Google Shape;237;g277be4c84ac_0_192"/>
          <p:cNvGrpSpPr/>
          <p:nvPr/>
        </p:nvGrpSpPr>
        <p:grpSpPr>
          <a:xfrm rot="-983565">
            <a:off x="5299952" y="1440609"/>
            <a:ext cx="822474" cy="418006"/>
            <a:chOff x="1786971" y="4942919"/>
            <a:chExt cx="2041500" cy="1037553"/>
          </a:xfrm>
        </p:grpSpPr>
        <p:sp>
          <p:nvSpPr>
            <p:cNvPr id="238" name="Google Shape;238;g277be4c84ac_0_192"/>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9" name="Google Shape;239;g277be4c84ac_0_192"/>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0" name="Google Shape;240;g277be4c84ac_0_192"/>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41" name="Google Shape;241;g277be4c84ac_0_192"/>
            <p:cNvGrpSpPr/>
            <p:nvPr/>
          </p:nvGrpSpPr>
          <p:grpSpPr>
            <a:xfrm>
              <a:off x="2260715" y="5043928"/>
              <a:ext cx="1107466" cy="187777"/>
              <a:chOff x="7963057" y="2433000"/>
              <a:chExt cx="2294315" cy="371763"/>
            </a:xfrm>
          </p:grpSpPr>
          <p:grpSp>
            <p:nvGrpSpPr>
              <p:cNvPr id="242" name="Google Shape;242;g277be4c84ac_0_192"/>
              <p:cNvGrpSpPr/>
              <p:nvPr/>
            </p:nvGrpSpPr>
            <p:grpSpPr>
              <a:xfrm>
                <a:off x="7963057" y="2433000"/>
                <a:ext cx="344422" cy="371763"/>
                <a:chOff x="6383215" y="2833551"/>
                <a:chExt cx="240300" cy="371763"/>
              </a:xfrm>
            </p:grpSpPr>
            <p:sp>
              <p:nvSpPr>
                <p:cNvPr id="243" name="Google Shape;243;g277be4c84ac_0_19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4" name="Google Shape;244;g277be4c84ac_0_19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5" name="Google Shape;245;g277be4c84ac_0_192"/>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46" name="Google Shape;246;g277be4c84ac_0_192"/>
              <p:cNvGrpSpPr/>
              <p:nvPr/>
            </p:nvGrpSpPr>
            <p:grpSpPr>
              <a:xfrm>
                <a:off x="8933241" y="2433000"/>
                <a:ext cx="344422" cy="371763"/>
                <a:chOff x="6383215" y="2833551"/>
                <a:chExt cx="240300" cy="371763"/>
              </a:xfrm>
            </p:grpSpPr>
            <p:sp>
              <p:nvSpPr>
                <p:cNvPr id="247" name="Google Shape;247;g277be4c84ac_0_19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8" name="Google Shape;248;g277be4c84ac_0_19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9" name="Google Shape;249;g277be4c84ac_0_192"/>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50" name="Google Shape;250;g277be4c84ac_0_192"/>
              <p:cNvGrpSpPr/>
              <p:nvPr/>
            </p:nvGrpSpPr>
            <p:grpSpPr>
              <a:xfrm>
                <a:off x="9912950" y="2433000"/>
                <a:ext cx="344422" cy="371763"/>
                <a:chOff x="6383215" y="2833551"/>
                <a:chExt cx="240300" cy="371763"/>
              </a:xfrm>
            </p:grpSpPr>
            <p:sp>
              <p:nvSpPr>
                <p:cNvPr id="251" name="Google Shape;251;g277be4c84ac_0_19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2" name="Google Shape;252;g277be4c84ac_0_19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3" name="Google Shape;253;g277be4c84ac_0_192"/>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254" name="Google Shape;254;g277be4c84ac_0_192"/>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5" name="Google Shape;255;g277be4c84ac_0_192"/>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6" name="Google Shape;256;g277be4c84ac_0_192"/>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7" name="Google Shape;257;g277be4c84ac_0_192"/>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58" name="Google Shape;258;g277be4c84ac_0_192"/>
            <p:cNvGrpSpPr/>
            <p:nvPr/>
          </p:nvGrpSpPr>
          <p:grpSpPr>
            <a:xfrm>
              <a:off x="1962405" y="5271505"/>
              <a:ext cx="302276" cy="682699"/>
              <a:chOff x="7384246" y="2899703"/>
              <a:chExt cx="626220" cy="1351612"/>
            </a:xfrm>
          </p:grpSpPr>
          <p:sp>
            <p:nvSpPr>
              <p:cNvPr id="259" name="Google Shape;259;g277be4c84ac_0_19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0" name="Google Shape;260;g277be4c84ac_0_19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1" name="Google Shape;261;g277be4c84ac_0_19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2" name="Google Shape;262;g277be4c84ac_0_19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3" name="Google Shape;263;g277be4c84ac_0_19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4" name="Google Shape;264;g277be4c84ac_0_19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5" name="Google Shape;265;g277be4c84ac_0_19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6" name="Google Shape;266;g277be4c84ac_0_19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7" name="Google Shape;267;g277be4c84ac_0_19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8" name="Google Shape;268;g277be4c84ac_0_19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69" name="Google Shape;269;g277be4c84ac_0_19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70" name="Google Shape;270;g277be4c84ac_0_192"/>
            <p:cNvGrpSpPr/>
            <p:nvPr/>
          </p:nvGrpSpPr>
          <p:grpSpPr>
            <a:xfrm>
              <a:off x="2430442" y="5271505"/>
              <a:ext cx="302276" cy="682699"/>
              <a:chOff x="7384246" y="2899703"/>
              <a:chExt cx="626220" cy="1351612"/>
            </a:xfrm>
          </p:grpSpPr>
          <p:sp>
            <p:nvSpPr>
              <p:cNvPr id="271" name="Google Shape;271;g277be4c84ac_0_19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2" name="Google Shape;272;g277be4c84ac_0_19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3" name="Google Shape;273;g277be4c84ac_0_19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4" name="Google Shape;274;g277be4c84ac_0_19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5" name="Google Shape;275;g277be4c84ac_0_19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6" name="Google Shape;276;g277be4c84ac_0_19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7" name="Google Shape;277;g277be4c84ac_0_19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8" name="Google Shape;278;g277be4c84ac_0_19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79" name="Google Shape;279;g277be4c84ac_0_19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0" name="Google Shape;280;g277be4c84ac_0_19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1" name="Google Shape;281;g277be4c84ac_0_19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82" name="Google Shape;282;g277be4c84ac_0_192"/>
            <p:cNvGrpSpPr/>
            <p:nvPr/>
          </p:nvGrpSpPr>
          <p:grpSpPr>
            <a:xfrm>
              <a:off x="2898480" y="5271505"/>
              <a:ext cx="302276" cy="682699"/>
              <a:chOff x="7384246" y="2899703"/>
              <a:chExt cx="626220" cy="1351612"/>
            </a:xfrm>
          </p:grpSpPr>
          <p:sp>
            <p:nvSpPr>
              <p:cNvPr id="283" name="Google Shape;283;g277be4c84ac_0_19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4" name="Google Shape;284;g277be4c84ac_0_19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5" name="Google Shape;285;g277be4c84ac_0_19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6" name="Google Shape;286;g277be4c84ac_0_19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7" name="Google Shape;287;g277be4c84ac_0_19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8" name="Google Shape;288;g277be4c84ac_0_19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89" name="Google Shape;289;g277be4c84ac_0_19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0" name="Google Shape;290;g277be4c84ac_0_19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1" name="Google Shape;291;g277be4c84ac_0_19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2" name="Google Shape;292;g277be4c84ac_0_19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3" name="Google Shape;293;g277be4c84ac_0_19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94" name="Google Shape;294;g277be4c84ac_0_192"/>
            <p:cNvGrpSpPr/>
            <p:nvPr/>
          </p:nvGrpSpPr>
          <p:grpSpPr>
            <a:xfrm>
              <a:off x="3366518" y="5271505"/>
              <a:ext cx="302276" cy="682699"/>
              <a:chOff x="7384246" y="2899703"/>
              <a:chExt cx="626220" cy="1351612"/>
            </a:xfrm>
          </p:grpSpPr>
          <p:sp>
            <p:nvSpPr>
              <p:cNvPr id="295" name="Google Shape;295;g277be4c84ac_0_19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6" name="Google Shape;296;g277be4c84ac_0_19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7" name="Google Shape;297;g277be4c84ac_0_19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8" name="Google Shape;298;g277be4c84ac_0_19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99" name="Google Shape;299;g277be4c84ac_0_19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0" name="Google Shape;300;g277be4c84ac_0_19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1" name="Google Shape;301;g277be4c84ac_0_19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2" name="Google Shape;302;g277be4c84ac_0_19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3" name="Google Shape;303;g277be4c84ac_0_19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4" name="Google Shape;304;g277be4c84ac_0_19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05" name="Google Shape;305;g277be4c84ac_0_19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306" name="Google Shape;306;g277be4c84ac_0_192"/>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307" name="Google Shape;307;g277be4c84ac_0_192"/>
          <p:cNvGrpSpPr/>
          <p:nvPr/>
        </p:nvGrpSpPr>
        <p:grpSpPr>
          <a:xfrm>
            <a:off x="4658166" y="1417975"/>
            <a:ext cx="450448" cy="450448"/>
            <a:chOff x="4266660" y="45289"/>
            <a:chExt cx="768290" cy="768290"/>
          </a:xfrm>
        </p:grpSpPr>
        <p:sp>
          <p:nvSpPr>
            <p:cNvPr id="308" name="Google Shape;308;g277be4c84ac_0_192"/>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9" name="Google Shape;309;g277be4c84ac_0_192"/>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310" name="Google Shape;310;g277be4c84ac_0_192"/>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311" name="Google Shape;311;g277be4c84ac_0_192"/>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77be4c84ac_0_192"/>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313" name="Google Shape;313;g277be4c84ac_0_192"/>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314" name="Google Shape;314;g277be4c84ac_0_192"/>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619" name="Shape 1619"/>
        <p:cNvGrpSpPr/>
        <p:nvPr/>
      </p:nvGrpSpPr>
      <p:grpSpPr>
        <a:xfrm>
          <a:off x="0" y="0"/>
          <a:ext cx="0" cy="0"/>
          <a:chOff x="0" y="0"/>
          <a:chExt cx="0" cy="0"/>
        </a:xfrm>
      </p:grpSpPr>
      <p:pic>
        <p:nvPicPr>
          <p:cNvPr id="1620" name="Google Shape;1620;g277be4c84ac_0_1499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_3">
    <p:spTree>
      <p:nvGrpSpPr>
        <p:cNvPr id="1621" name="Shape 1621"/>
        <p:cNvGrpSpPr/>
        <p:nvPr/>
      </p:nvGrpSpPr>
      <p:grpSpPr>
        <a:xfrm>
          <a:off x="0" y="0"/>
          <a:ext cx="0" cy="0"/>
          <a:chOff x="0" y="0"/>
          <a:chExt cx="0" cy="0"/>
        </a:xfrm>
      </p:grpSpPr>
      <p:sp>
        <p:nvSpPr>
          <p:cNvPr id="1622" name="Google Shape;1622;g277be4c84ac_0_14997"/>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23" name="Google Shape;1623;g277be4c84ac_0_14997"/>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24" name="Google Shape;1624;g277be4c84ac_0_14997"/>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25" name="Google Shape;1625;g277be4c84ac_0_14997"/>
          <p:cNvSpPr/>
          <p:nvPr/>
        </p:nvSpPr>
        <p:spPr>
          <a:xfrm flipH="1" rot="-7201764">
            <a:off x="1481466" y="-359340"/>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7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26" name="Google Shape;1626;g277be4c84ac_0_14997"/>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27" name="Google Shape;1627;g277be4c84ac_0_14997"/>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28" name="Google Shape;1628;g277be4c84ac_0_14997"/>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29" name="Google Shape;1629;g277be4c84ac_0_14997"/>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0" name="Google Shape;1630;g277be4c84ac_0_14997"/>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1" name="Google Shape;1631;g277be4c84ac_0_14997"/>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2" name="Google Shape;1632;g277be4c84ac_0_14997"/>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3" name="Google Shape;1633;g277be4c84ac_0_14997"/>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4" name="Google Shape;1634;g277be4c84ac_0_14997"/>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5" name="Google Shape;1635;g277be4c84ac_0_14997"/>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36" name="Google Shape;1636;g277be4c84ac_0_14997"/>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637" name="Google Shape;1637;g277be4c84ac_0_14997"/>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638" name="Shape 1638"/>
        <p:cNvGrpSpPr/>
        <p:nvPr/>
      </p:nvGrpSpPr>
      <p:grpSpPr>
        <a:xfrm>
          <a:off x="0" y="0"/>
          <a:ext cx="0" cy="0"/>
          <a:chOff x="0" y="0"/>
          <a:chExt cx="0" cy="0"/>
        </a:xfrm>
      </p:grpSpPr>
      <p:sp>
        <p:nvSpPr>
          <p:cNvPr id="1639" name="Google Shape;1639;g277be4c84ac_0_15014"/>
          <p:cNvSpPr txBox="1"/>
          <p:nvPr>
            <p:ph type="title"/>
          </p:nvPr>
        </p:nvSpPr>
        <p:spPr>
          <a:xfrm>
            <a:off x="2351585" y="0"/>
            <a:ext cx="9506100" cy="9807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SzPts val="4400"/>
              <a:buNone/>
              <a:defRPr sz="2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0" name="Google Shape;1640;g277be4c84ac_0_15014"/>
          <p:cNvSpPr txBox="1"/>
          <p:nvPr>
            <p:ph idx="12" type="sldNum"/>
          </p:nvPr>
        </p:nvSpPr>
        <p:spPr>
          <a:xfrm>
            <a:off x="11280576" y="6381329"/>
            <a:ext cx="86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1">
  <p:cSld name="1_Diapositive de titre_1_1_1">
    <p:spTree>
      <p:nvGrpSpPr>
        <p:cNvPr id="1641" name="Shape 1641"/>
        <p:cNvGrpSpPr/>
        <p:nvPr/>
      </p:nvGrpSpPr>
      <p:grpSpPr>
        <a:xfrm>
          <a:off x="0" y="0"/>
          <a:ext cx="0" cy="0"/>
          <a:chOff x="0" y="0"/>
          <a:chExt cx="0" cy="0"/>
        </a:xfrm>
      </p:grpSpPr>
      <p:sp>
        <p:nvSpPr>
          <p:cNvPr id="1642" name="Google Shape;1642;g277be4c84ac_0_15017"/>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43" name="Google Shape;1643;g277be4c84ac_0_15017"/>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4" name="Google Shape;1644;g277be4c84ac_0_15017"/>
          <p:cNvGrpSpPr/>
          <p:nvPr/>
        </p:nvGrpSpPr>
        <p:grpSpPr>
          <a:xfrm>
            <a:off x="11777233" y="6364855"/>
            <a:ext cx="217178" cy="355351"/>
            <a:chOff x="11157555" y="6024051"/>
            <a:chExt cx="370295" cy="605885"/>
          </a:xfrm>
        </p:grpSpPr>
        <p:sp>
          <p:nvSpPr>
            <p:cNvPr id="1645" name="Google Shape;1645;g277be4c84ac_0_15017"/>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46" name="Google Shape;1646;g277be4c84ac_0_15017"/>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47" name="Google Shape;1647;g277be4c84ac_0_15017"/>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48" name="Google Shape;1648;g277be4c84ac_0_15017"/>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g277be4c84ac_0_1501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650" name="Google Shape;1650;g277be4c84ac_0_15017"/>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651" name="Google Shape;1651;g277be4c84ac_0_15017"/>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2">
  <p:cSld name="1_Diapositive de titre_1_1_2">
    <p:spTree>
      <p:nvGrpSpPr>
        <p:cNvPr id="1652" name="Shape 1652"/>
        <p:cNvGrpSpPr/>
        <p:nvPr/>
      </p:nvGrpSpPr>
      <p:grpSpPr>
        <a:xfrm>
          <a:off x="0" y="0"/>
          <a:ext cx="0" cy="0"/>
          <a:chOff x="0" y="0"/>
          <a:chExt cx="0" cy="0"/>
        </a:xfrm>
      </p:grpSpPr>
      <p:sp>
        <p:nvSpPr>
          <p:cNvPr id="1653" name="Google Shape;1653;g277be4c84ac_0_15028"/>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54" name="Google Shape;1654;g277be4c84ac_0_15028"/>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5" name="Google Shape;1655;g277be4c84ac_0_15028"/>
          <p:cNvGrpSpPr/>
          <p:nvPr/>
        </p:nvGrpSpPr>
        <p:grpSpPr>
          <a:xfrm>
            <a:off x="11777233" y="6364855"/>
            <a:ext cx="217178" cy="355351"/>
            <a:chOff x="11157555" y="6024051"/>
            <a:chExt cx="370295" cy="605885"/>
          </a:xfrm>
        </p:grpSpPr>
        <p:sp>
          <p:nvSpPr>
            <p:cNvPr id="1656" name="Google Shape;1656;g277be4c84ac_0_15028"/>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57" name="Google Shape;1657;g277be4c84ac_0_15028"/>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58" name="Google Shape;1658;g277be4c84ac_0_15028"/>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59" name="Google Shape;1659;g277be4c84ac_0_15028"/>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g277be4c84ac_0_1502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661" name="Google Shape;1661;g277be4c84ac_0_15028"/>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662" name="Google Shape;1662;g277be4c84ac_0_1502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3">
  <p:cSld name="1_Diapositive de titre_1_1_3">
    <p:spTree>
      <p:nvGrpSpPr>
        <p:cNvPr id="1663" name="Shape 1663"/>
        <p:cNvGrpSpPr/>
        <p:nvPr/>
      </p:nvGrpSpPr>
      <p:grpSpPr>
        <a:xfrm>
          <a:off x="0" y="0"/>
          <a:ext cx="0" cy="0"/>
          <a:chOff x="0" y="0"/>
          <a:chExt cx="0" cy="0"/>
        </a:xfrm>
      </p:grpSpPr>
      <p:sp>
        <p:nvSpPr>
          <p:cNvPr id="1664" name="Google Shape;1664;g277be4c84ac_0_15039"/>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65" name="Google Shape;1665;g277be4c84ac_0_15039"/>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6" name="Google Shape;1666;g277be4c84ac_0_15039"/>
          <p:cNvGrpSpPr/>
          <p:nvPr/>
        </p:nvGrpSpPr>
        <p:grpSpPr>
          <a:xfrm>
            <a:off x="11777233" y="6364855"/>
            <a:ext cx="217178" cy="355351"/>
            <a:chOff x="11157555" y="6024051"/>
            <a:chExt cx="370295" cy="605885"/>
          </a:xfrm>
        </p:grpSpPr>
        <p:sp>
          <p:nvSpPr>
            <p:cNvPr id="1667" name="Google Shape;1667;g277be4c84ac_0_15039"/>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68" name="Google Shape;1668;g277be4c84ac_0_15039"/>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69" name="Google Shape;1669;g277be4c84ac_0_15039"/>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70" name="Google Shape;1670;g277be4c84ac_0_15039"/>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g277be4c84ac_0_1503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672" name="Google Shape;1672;g277be4c84ac_0_15039"/>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673" name="Google Shape;1673;g277be4c84ac_0_15039"/>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1">
  <p:cSld name="1_Diapositive de titre_1">
    <p:spTree>
      <p:nvGrpSpPr>
        <p:cNvPr id="1674" name="Shape 1674"/>
        <p:cNvGrpSpPr/>
        <p:nvPr/>
      </p:nvGrpSpPr>
      <p:grpSpPr>
        <a:xfrm>
          <a:off x="0" y="0"/>
          <a:ext cx="0" cy="0"/>
          <a:chOff x="0" y="0"/>
          <a:chExt cx="0" cy="0"/>
        </a:xfrm>
      </p:grpSpPr>
      <p:sp>
        <p:nvSpPr>
          <p:cNvPr id="1675" name="Google Shape;1675;g277be4c84ac_0_1505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1676" name="Google Shape;1676;g277be4c84ac_0_15050"/>
          <p:cNvGrpSpPr/>
          <p:nvPr/>
        </p:nvGrpSpPr>
        <p:grpSpPr>
          <a:xfrm>
            <a:off x="11328057" y="6315752"/>
            <a:ext cx="538116" cy="444548"/>
            <a:chOff x="11127266" y="6186351"/>
            <a:chExt cx="695240" cy="574500"/>
          </a:xfrm>
        </p:grpSpPr>
        <p:sp>
          <p:nvSpPr>
            <p:cNvPr id="1677" name="Google Shape;1677;g277be4c84ac_0_15050"/>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g277be4c84ac_0_15050"/>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g277be4c84ac_0_15050"/>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1680" name="Google Shape;1680;g277be4c84ac_0_15050"/>
          <p:cNvGrpSpPr/>
          <p:nvPr/>
        </p:nvGrpSpPr>
        <p:grpSpPr>
          <a:xfrm>
            <a:off x="11545443" y="6314830"/>
            <a:ext cx="538985" cy="444548"/>
            <a:chOff x="11320559" y="6185161"/>
            <a:chExt cx="696364" cy="574500"/>
          </a:xfrm>
        </p:grpSpPr>
        <p:sp>
          <p:nvSpPr>
            <p:cNvPr id="1681" name="Google Shape;1681;g277be4c84ac_0_15050"/>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g277be4c84ac_0_15050"/>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g277be4c84ac_0_15050"/>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1684" name="Google Shape;1684;g277be4c84ac_0_15050"/>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5" name="Google Shape;1685;g277be4c84ac_0_15050"/>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1686" name="Google Shape;1686;g277be4c84ac_0_15050"/>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g277be4c84ac_0_1505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1688" name="Google Shape;1688;g277be4c84ac_0_15050"/>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1689" name="Google Shape;1689;g277be4c84ac_0_15050"/>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4">
  <p:cSld name="1_Diapositive de titre_1_1_4">
    <p:spTree>
      <p:nvGrpSpPr>
        <p:cNvPr id="1690" name="Shape 1690"/>
        <p:cNvGrpSpPr/>
        <p:nvPr/>
      </p:nvGrpSpPr>
      <p:grpSpPr>
        <a:xfrm>
          <a:off x="0" y="0"/>
          <a:ext cx="0" cy="0"/>
          <a:chOff x="0" y="0"/>
          <a:chExt cx="0" cy="0"/>
        </a:xfrm>
      </p:grpSpPr>
      <p:sp>
        <p:nvSpPr>
          <p:cNvPr id="1691" name="Google Shape;1691;g277be4c84ac_0_15066"/>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92" name="Google Shape;1692;g277be4c84ac_0_15066"/>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3" name="Google Shape;1693;g277be4c84ac_0_15066"/>
          <p:cNvGrpSpPr/>
          <p:nvPr/>
        </p:nvGrpSpPr>
        <p:grpSpPr>
          <a:xfrm>
            <a:off x="11777233" y="6364855"/>
            <a:ext cx="217178" cy="355351"/>
            <a:chOff x="11157555" y="6024051"/>
            <a:chExt cx="370295" cy="605885"/>
          </a:xfrm>
        </p:grpSpPr>
        <p:sp>
          <p:nvSpPr>
            <p:cNvPr id="1694" name="Google Shape;1694;g277be4c84ac_0_15066"/>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95" name="Google Shape;1695;g277be4c84ac_0_15066"/>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96" name="Google Shape;1696;g277be4c84ac_0_15066"/>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97" name="Google Shape;1697;g277be4c84ac_0_15066"/>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g277be4c84ac_0_1506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699" name="Google Shape;1699;g277be4c84ac_0_15066"/>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700" name="Google Shape;1700;g277be4c84ac_0_15066"/>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2">
  <p:cSld name="1_Diapositive de titre_2">
    <p:spTree>
      <p:nvGrpSpPr>
        <p:cNvPr id="1701" name="Shape 1701"/>
        <p:cNvGrpSpPr/>
        <p:nvPr/>
      </p:nvGrpSpPr>
      <p:grpSpPr>
        <a:xfrm>
          <a:off x="0" y="0"/>
          <a:ext cx="0" cy="0"/>
          <a:chOff x="0" y="0"/>
          <a:chExt cx="0" cy="0"/>
        </a:xfrm>
      </p:grpSpPr>
      <p:sp>
        <p:nvSpPr>
          <p:cNvPr id="1702" name="Google Shape;1702;g277be4c84ac_0_15077"/>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1703" name="Google Shape;1703;g277be4c84ac_0_15077"/>
          <p:cNvGrpSpPr/>
          <p:nvPr/>
        </p:nvGrpSpPr>
        <p:grpSpPr>
          <a:xfrm>
            <a:off x="11328057" y="6315752"/>
            <a:ext cx="538116" cy="444548"/>
            <a:chOff x="11127266" y="6186351"/>
            <a:chExt cx="695240" cy="574500"/>
          </a:xfrm>
        </p:grpSpPr>
        <p:sp>
          <p:nvSpPr>
            <p:cNvPr id="1704" name="Google Shape;1704;g277be4c84ac_0_15077"/>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g277be4c84ac_0_15077"/>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g277be4c84ac_0_15077"/>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1707" name="Google Shape;1707;g277be4c84ac_0_15077"/>
          <p:cNvGrpSpPr/>
          <p:nvPr/>
        </p:nvGrpSpPr>
        <p:grpSpPr>
          <a:xfrm>
            <a:off x="11545443" y="6314830"/>
            <a:ext cx="538985" cy="444548"/>
            <a:chOff x="11320559" y="6185161"/>
            <a:chExt cx="696364" cy="574500"/>
          </a:xfrm>
        </p:grpSpPr>
        <p:sp>
          <p:nvSpPr>
            <p:cNvPr id="1708" name="Google Shape;1708;g277be4c84ac_0_15077"/>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g277be4c84ac_0_15077"/>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g277be4c84ac_0_15077"/>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1711" name="Google Shape;1711;g277be4c84ac_0_15077"/>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2" name="Google Shape;1712;g277be4c84ac_0_15077"/>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1713" name="Google Shape;1713;g277be4c84ac_0_15077"/>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g277be4c84ac_0_1507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1715" name="Google Shape;1715;g277be4c84ac_0_15077"/>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1716" name="Google Shape;1716;g277be4c84ac_0_15077"/>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vert)">
  <p:cSld name="CUSTOM_2">
    <p:spTree>
      <p:nvGrpSpPr>
        <p:cNvPr id="315" name="Shape 315"/>
        <p:cNvGrpSpPr/>
        <p:nvPr/>
      </p:nvGrpSpPr>
      <p:grpSpPr>
        <a:xfrm>
          <a:off x="0" y="0"/>
          <a:ext cx="0" cy="0"/>
          <a:chOff x="0" y="0"/>
          <a:chExt cx="0" cy="0"/>
        </a:xfrm>
      </p:grpSpPr>
      <p:pic>
        <p:nvPicPr>
          <p:cNvPr id="316" name="Google Shape;316;g277be4c84ac_0_310"/>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317" name="Google Shape;317;g277be4c84ac_0_310"/>
          <p:cNvGrpSpPr/>
          <p:nvPr/>
        </p:nvGrpSpPr>
        <p:grpSpPr>
          <a:xfrm>
            <a:off x="4959907" y="1723773"/>
            <a:ext cx="2219185" cy="2219185"/>
            <a:chOff x="4547049" y="1897856"/>
            <a:chExt cx="3072813" cy="3072813"/>
          </a:xfrm>
        </p:grpSpPr>
        <p:sp>
          <p:nvSpPr>
            <p:cNvPr id="318" name="Google Shape;318;g277be4c84ac_0_310"/>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19" name="Google Shape;319;g277be4c84ac_0_310"/>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320" name="Google Shape;320;g277be4c84ac_0_310"/>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21" name="Google Shape;321;g277be4c84ac_0_310"/>
          <p:cNvGrpSpPr/>
          <p:nvPr/>
        </p:nvGrpSpPr>
        <p:grpSpPr>
          <a:xfrm rot="1052113">
            <a:off x="7017464" y="2078607"/>
            <a:ext cx="1338449" cy="1227359"/>
            <a:chOff x="5655092" y="376887"/>
            <a:chExt cx="4490688" cy="4117967"/>
          </a:xfrm>
        </p:grpSpPr>
        <p:sp>
          <p:nvSpPr>
            <p:cNvPr id="322" name="Google Shape;322;g277be4c84ac_0_310"/>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3" name="Google Shape;323;g277be4c84ac_0_310"/>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4" name="Google Shape;324;g277be4c84ac_0_310"/>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25" name="Google Shape;325;g277be4c84ac_0_310"/>
          <p:cNvGrpSpPr/>
          <p:nvPr/>
        </p:nvGrpSpPr>
        <p:grpSpPr>
          <a:xfrm rot="1151416">
            <a:off x="6155191" y="1329190"/>
            <a:ext cx="811247" cy="566598"/>
            <a:chOff x="5679779" y="1344420"/>
            <a:chExt cx="994635" cy="694682"/>
          </a:xfrm>
        </p:grpSpPr>
        <p:sp>
          <p:nvSpPr>
            <p:cNvPr id="326" name="Google Shape;326;g277be4c84ac_0_310"/>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7" name="Google Shape;327;g277be4c84ac_0_310"/>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8" name="Google Shape;328;g277be4c84ac_0_310"/>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29" name="Google Shape;329;g277be4c84ac_0_310"/>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30" name="Google Shape;330;g277be4c84ac_0_310"/>
          <p:cNvGrpSpPr/>
          <p:nvPr/>
        </p:nvGrpSpPr>
        <p:grpSpPr>
          <a:xfrm rot="2779331">
            <a:off x="6882944" y="1481641"/>
            <a:ext cx="612529" cy="807468"/>
            <a:chOff x="5733156" y="4148510"/>
            <a:chExt cx="1306406" cy="1722173"/>
          </a:xfrm>
        </p:grpSpPr>
        <p:grpSp>
          <p:nvGrpSpPr>
            <p:cNvPr id="331" name="Google Shape;331;g277be4c84ac_0_310"/>
            <p:cNvGrpSpPr/>
            <p:nvPr/>
          </p:nvGrpSpPr>
          <p:grpSpPr>
            <a:xfrm>
              <a:off x="5733156" y="4148510"/>
              <a:ext cx="1306406" cy="1722173"/>
              <a:chOff x="2445111" y="599435"/>
              <a:chExt cx="5312752" cy="7003551"/>
            </a:xfrm>
          </p:grpSpPr>
          <p:sp>
            <p:nvSpPr>
              <p:cNvPr id="332" name="Google Shape;332;g277be4c84ac_0_31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3" name="Google Shape;333;g277be4c84ac_0_310"/>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4" name="Google Shape;334;g277be4c84ac_0_31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35" name="Google Shape;335;g277be4c84ac_0_310"/>
            <p:cNvGrpSpPr/>
            <p:nvPr/>
          </p:nvGrpSpPr>
          <p:grpSpPr>
            <a:xfrm>
              <a:off x="5960873" y="4970715"/>
              <a:ext cx="821180" cy="845659"/>
              <a:chOff x="954383" y="599435"/>
              <a:chExt cx="6803480" cy="7006287"/>
            </a:xfrm>
          </p:grpSpPr>
          <p:sp>
            <p:nvSpPr>
              <p:cNvPr id="336" name="Google Shape;336;g277be4c84ac_0_31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7" name="Google Shape;337;g277be4c84ac_0_310"/>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8" name="Google Shape;338;g277be4c84ac_0_31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339" name="Google Shape;339;g277be4c84ac_0_310"/>
          <p:cNvGrpSpPr/>
          <p:nvPr/>
        </p:nvGrpSpPr>
        <p:grpSpPr>
          <a:xfrm rot="-3294482">
            <a:off x="4593994" y="2077209"/>
            <a:ext cx="888937" cy="318131"/>
            <a:chOff x="2751274" y="4274125"/>
            <a:chExt cx="1502180" cy="537597"/>
          </a:xfrm>
        </p:grpSpPr>
        <p:sp>
          <p:nvSpPr>
            <p:cNvPr id="340" name="Google Shape;340;g277be4c84ac_0_310"/>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1" name="Google Shape;341;g277be4c84ac_0_310"/>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2" name="Google Shape;342;g277be4c84ac_0_310"/>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3" name="Google Shape;343;g277be4c84ac_0_310"/>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44" name="Google Shape;344;g277be4c84ac_0_310"/>
          <p:cNvGrpSpPr/>
          <p:nvPr/>
        </p:nvGrpSpPr>
        <p:grpSpPr>
          <a:xfrm rot="-983565">
            <a:off x="5299952" y="1440609"/>
            <a:ext cx="822474" cy="418006"/>
            <a:chOff x="1786971" y="4942919"/>
            <a:chExt cx="2041500" cy="1037553"/>
          </a:xfrm>
        </p:grpSpPr>
        <p:sp>
          <p:nvSpPr>
            <p:cNvPr id="345" name="Google Shape;345;g277be4c84ac_0_310"/>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6" name="Google Shape;346;g277be4c84ac_0_310"/>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7" name="Google Shape;347;g277be4c84ac_0_310"/>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48" name="Google Shape;348;g277be4c84ac_0_310"/>
            <p:cNvGrpSpPr/>
            <p:nvPr/>
          </p:nvGrpSpPr>
          <p:grpSpPr>
            <a:xfrm>
              <a:off x="2260715" y="5043928"/>
              <a:ext cx="1107466" cy="187777"/>
              <a:chOff x="7963057" y="2433000"/>
              <a:chExt cx="2294315" cy="371763"/>
            </a:xfrm>
          </p:grpSpPr>
          <p:grpSp>
            <p:nvGrpSpPr>
              <p:cNvPr id="349" name="Google Shape;349;g277be4c84ac_0_310"/>
              <p:cNvGrpSpPr/>
              <p:nvPr/>
            </p:nvGrpSpPr>
            <p:grpSpPr>
              <a:xfrm>
                <a:off x="7963057" y="2433000"/>
                <a:ext cx="344422" cy="371763"/>
                <a:chOff x="6383215" y="2833551"/>
                <a:chExt cx="240300" cy="371763"/>
              </a:xfrm>
            </p:grpSpPr>
            <p:sp>
              <p:nvSpPr>
                <p:cNvPr id="350" name="Google Shape;350;g277be4c84ac_0_31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1" name="Google Shape;351;g277be4c84ac_0_31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2" name="Google Shape;352;g277be4c84ac_0_310"/>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53" name="Google Shape;353;g277be4c84ac_0_310"/>
              <p:cNvGrpSpPr/>
              <p:nvPr/>
            </p:nvGrpSpPr>
            <p:grpSpPr>
              <a:xfrm>
                <a:off x="8933241" y="2433000"/>
                <a:ext cx="344422" cy="371763"/>
                <a:chOff x="6383215" y="2833551"/>
                <a:chExt cx="240300" cy="371763"/>
              </a:xfrm>
            </p:grpSpPr>
            <p:sp>
              <p:nvSpPr>
                <p:cNvPr id="354" name="Google Shape;354;g277be4c84ac_0_31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5" name="Google Shape;355;g277be4c84ac_0_31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6" name="Google Shape;356;g277be4c84ac_0_310"/>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57" name="Google Shape;357;g277be4c84ac_0_310"/>
              <p:cNvGrpSpPr/>
              <p:nvPr/>
            </p:nvGrpSpPr>
            <p:grpSpPr>
              <a:xfrm>
                <a:off x="9912950" y="2433000"/>
                <a:ext cx="344422" cy="371763"/>
                <a:chOff x="6383215" y="2833551"/>
                <a:chExt cx="240300" cy="371763"/>
              </a:xfrm>
            </p:grpSpPr>
            <p:sp>
              <p:nvSpPr>
                <p:cNvPr id="358" name="Google Shape;358;g277be4c84ac_0_31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9" name="Google Shape;359;g277be4c84ac_0_31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0" name="Google Shape;360;g277be4c84ac_0_310"/>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361" name="Google Shape;361;g277be4c84ac_0_310"/>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2" name="Google Shape;362;g277be4c84ac_0_310"/>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3" name="Google Shape;363;g277be4c84ac_0_310"/>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4" name="Google Shape;364;g277be4c84ac_0_310"/>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65" name="Google Shape;365;g277be4c84ac_0_310"/>
            <p:cNvGrpSpPr/>
            <p:nvPr/>
          </p:nvGrpSpPr>
          <p:grpSpPr>
            <a:xfrm>
              <a:off x="1962405" y="5271505"/>
              <a:ext cx="302276" cy="682699"/>
              <a:chOff x="7384246" y="2899703"/>
              <a:chExt cx="626220" cy="1351612"/>
            </a:xfrm>
          </p:grpSpPr>
          <p:sp>
            <p:nvSpPr>
              <p:cNvPr id="366" name="Google Shape;366;g277be4c84ac_0_31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7" name="Google Shape;367;g277be4c84ac_0_31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8" name="Google Shape;368;g277be4c84ac_0_31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9" name="Google Shape;369;g277be4c84ac_0_31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0" name="Google Shape;370;g277be4c84ac_0_31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1" name="Google Shape;371;g277be4c84ac_0_31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2" name="Google Shape;372;g277be4c84ac_0_31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3" name="Google Shape;373;g277be4c84ac_0_31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4" name="Google Shape;374;g277be4c84ac_0_31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5" name="Google Shape;375;g277be4c84ac_0_31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6" name="Google Shape;376;g277be4c84ac_0_31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77" name="Google Shape;377;g277be4c84ac_0_310"/>
            <p:cNvGrpSpPr/>
            <p:nvPr/>
          </p:nvGrpSpPr>
          <p:grpSpPr>
            <a:xfrm>
              <a:off x="2430442" y="5271505"/>
              <a:ext cx="302276" cy="682699"/>
              <a:chOff x="7384246" y="2899703"/>
              <a:chExt cx="626220" cy="1351612"/>
            </a:xfrm>
          </p:grpSpPr>
          <p:sp>
            <p:nvSpPr>
              <p:cNvPr id="378" name="Google Shape;378;g277be4c84ac_0_31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9" name="Google Shape;379;g277be4c84ac_0_31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0" name="Google Shape;380;g277be4c84ac_0_31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1" name="Google Shape;381;g277be4c84ac_0_31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2" name="Google Shape;382;g277be4c84ac_0_31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3" name="Google Shape;383;g277be4c84ac_0_31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4" name="Google Shape;384;g277be4c84ac_0_31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5" name="Google Shape;385;g277be4c84ac_0_31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6" name="Google Shape;386;g277be4c84ac_0_31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7" name="Google Shape;387;g277be4c84ac_0_31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88" name="Google Shape;388;g277be4c84ac_0_31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89" name="Google Shape;389;g277be4c84ac_0_310"/>
            <p:cNvGrpSpPr/>
            <p:nvPr/>
          </p:nvGrpSpPr>
          <p:grpSpPr>
            <a:xfrm>
              <a:off x="2898480" y="5271505"/>
              <a:ext cx="302276" cy="682699"/>
              <a:chOff x="7384246" y="2899703"/>
              <a:chExt cx="626220" cy="1351612"/>
            </a:xfrm>
          </p:grpSpPr>
          <p:sp>
            <p:nvSpPr>
              <p:cNvPr id="390" name="Google Shape;390;g277be4c84ac_0_31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1" name="Google Shape;391;g277be4c84ac_0_31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2" name="Google Shape;392;g277be4c84ac_0_31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3" name="Google Shape;393;g277be4c84ac_0_31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4" name="Google Shape;394;g277be4c84ac_0_31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5" name="Google Shape;395;g277be4c84ac_0_31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6" name="Google Shape;396;g277be4c84ac_0_31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7" name="Google Shape;397;g277be4c84ac_0_31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8" name="Google Shape;398;g277be4c84ac_0_31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99" name="Google Shape;399;g277be4c84ac_0_31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0" name="Google Shape;400;g277be4c84ac_0_31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01" name="Google Shape;401;g277be4c84ac_0_310"/>
            <p:cNvGrpSpPr/>
            <p:nvPr/>
          </p:nvGrpSpPr>
          <p:grpSpPr>
            <a:xfrm>
              <a:off x="3366518" y="5271505"/>
              <a:ext cx="302276" cy="682699"/>
              <a:chOff x="7384246" y="2899703"/>
              <a:chExt cx="626220" cy="1351612"/>
            </a:xfrm>
          </p:grpSpPr>
          <p:sp>
            <p:nvSpPr>
              <p:cNvPr id="402" name="Google Shape;402;g277be4c84ac_0_31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3" name="Google Shape;403;g277be4c84ac_0_31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4" name="Google Shape;404;g277be4c84ac_0_31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5" name="Google Shape;405;g277be4c84ac_0_31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6" name="Google Shape;406;g277be4c84ac_0_31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7" name="Google Shape;407;g277be4c84ac_0_31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8" name="Google Shape;408;g277be4c84ac_0_31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09" name="Google Shape;409;g277be4c84ac_0_31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0" name="Google Shape;410;g277be4c84ac_0_31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1" name="Google Shape;411;g277be4c84ac_0_31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12" name="Google Shape;412;g277be4c84ac_0_31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413" name="Google Shape;413;g277be4c84ac_0_310"/>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414" name="Google Shape;414;g277be4c84ac_0_310"/>
          <p:cNvGrpSpPr/>
          <p:nvPr/>
        </p:nvGrpSpPr>
        <p:grpSpPr>
          <a:xfrm>
            <a:off x="4658166" y="1417975"/>
            <a:ext cx="450448" cy="450448"/>
            <a:chOff x="4266660" y="45289"/>
            <a:chExt cx="768290" cy="768290"/>
          </a:xfrm>
        </p:grpSpPr>
        <p:sp>
          <p:nvSpPr>
            <p:cNvPr id="415" name="Google Shape;415;g277be4c84ac_0_310"/>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16" name="Google Shape;416;g277be4c84ac_0_310"/>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17" name="Google Shape;417;g277be4c84ac_0_310"/>
          <p:cNvGrpSpPr/>
          <p:nvPr/>
        </p:nvGrpSpPr>
        <p:grpSpPr>
          <a:xfrm>
            <a:off x="-4825" y="4066342"/>
            <a:ext cx="12305947" cy="2792619"/>
            <a:chOff x="5766" y="3861713"/>
            <a:chExt cx="12277708" cy="3027886"/>
          </a:xfrm>
        </p:grpSpPr>
        <p:sp>
          <p:nvSpPr>
            <p:cNvPr id="418" name="Google Shape;418;g277be4c84ac_0_310"/>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19" name="Google Shape;419;g277be4c84ac_0_310"/>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420" name="Google Shape;420;g277be4c84ac_0_310"/>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421" name="Google Shape;421;g277be4c84ac_0_310"/>
          <p:cNvGrpSpPr/>
          <p:nvPr/>
        </p:nvGrpSpPr>
        <p:grpSpPr>
          <a:xfrm>
            <a:off x="-4825" y="4066338"/>
            <a:ext cx="12211532" cy="2748484"/>
            <a:chOff x="-3146" y="3803882"/>
            <a:chExt cx="12192025" cy="3041032"/>
          </a:xfrm>
        </p:grpSpPr>
        <p:sp>
          <p:nvSpPr>
            <p:cNvPr id="422" name="Google Shape;422;g277be4c84ac_0_310"/>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3" name="Google Shape;423;g277be4c84ac_0_310"/>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424" name="Google Shape;424;g277be4c84ac_0_310"/>
            <p:cNvGrpSpPr/>
            <p:nvPr/>
          </p:nvGrpSpPr>
          <p:grpSpPr>
            <a:xfrm>
              <a:off x="-3121" y="3803882"/>
              <a:ext cx="12192000" cy="3041032"/>
              <a:chOff x="-4876" y="1514485"/>
              <a:chExt cx="12192000" cy="3829050"/>
            </a:xfrm>
          </p:grpSpPr>
          <p:sp>
            <p:nvSpPr>
              <p:cNvPr id="425" name="Google Shape;425;g277be4c84ac_0_310"/>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6" name="Google Shape;426;g277be4c84ac_0_310"/>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7" name="Google Shape;427;g277be4c84ac_0_310"/>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28" name="Google Shape;428;g277be4c84ac_0_310"/>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429" name="Google Shape;429;g277be4c84ac_0_310"/>
          <p:cNvGrpSpPr/>
          <p:nvPr/>
        </p:nvGrpSpPr>
        <p:grpSpPr>
          <a:xfrm>
            <a:off x="-4825" y="4176235"/>
            <a:ext cx="12208784" cy="2541495"/>
            <a:chOff x="-3146" y="3925479"/>
            <a:chExt cx="12189281" cy="2812010"/>
          </a:xfrm>
        </p:grpSpPr>
        <p:sp>
          <p:nvSpPr>
            <p:cNvPr id="430" name="Google Shape;430;g277be4c84ac_0_310"/>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31" name="Google Shape;431;g277be4c84ac_0_310"/>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432" name="Google Shape;432;g277be4c84ac_0_310"/>
          <p:cNvSpPr/>
          <p:nvPr/>
        </p:nvSpPr>
        <p:spPr>
          <a:xfrm rot="-516335">
            <a:off x="6514255" y="4657330"/>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33" name="Google Shape;433;g277be4c84ac_0_310"/>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277be4c84ac_0_310"/>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435" name="Google Shape;435;g277be4c84ac_0_310"/>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6" name="Google Shape;436;g277be4c84ac_0_310"/>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437" name="Shape 437"/>
        <p:cNvGrpSpPr/>
        <p:nvPr/>
      </p:nvGrpSpPr>
      <p:grpSpPr>
        <a:xfrm>
          <a:off x="0" y="0"/>
          <a:ext cx="0" cy="0"/>
          <a:chOff x="0" y="0"/>
          <a:chExt cx="0" cy="0"/>
        </a:xfrm>
      </p:grpSpPr>
      <p:sp>
        <p:nvSpPr>
          <p:cNvPr id="438" name="Google Shape;438;g277be4c84ac_0_432"/>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39" name="Google Shape;439;g277be4c84ac_0_432"/>
          <p:cNvSpPr/>
          <p:nvPr>
            <p:ph idx="2" type="pic"/>
          </p:nvPr>
        </p:nvSpPr>
        <p:spPr>
          <a:xfrm>
            <a:off x="9268565" y="783486"/>
            <a:ext cx="2160000" cy="2664600"/>
          </a:xfrm>
          <a:prstGeom prst="rect">
            <a:avLst/>
          </a:prstGeom>
          <a:solidFill>
            <a:srgbClr val="F2F2F2"/>
          </a:solidFill>
          <a:ln>
            <a:noFill/>
          </a:ln>
        </p:spPr>
      </p:sp>
      <p:sp>
        <p:nvSpPr>
          <p:cNvPr id="440" name="Google Shape;440;g277be4c84ac_0_432"/>
          <p:cNvSpPr/>
          <p:nvPr>
            <p:ph idx="3" type="pic"/>
          </p:nvPr>
        </p:nvSpPr>
        <p:spPr>
          <a:xfrm>
            <a:off x="6694434" y="783486"/>
            <a:ext cx="2160000" cy="2664600"/>
          </a:xfrm>
          <a:prstGeom prst="rect">
            <a:avLst/>
          </a:prstGeom>
          <a:solidFill>
            <a:srgbClr val="F2F2F2"/>
          </a:solidFill>
          <a:ln>
            <a:noFill/>
          </a:ln>
        </p:spPr>
      </p:sp>
      <p:sp>
        <p:nvSpPr>
          <p:cNvPr id="441" name="Google Shape;441;g277be4c84ac_0_432"/>
          <p:cNvSpPr/>
          <p:nvPr>
            <p:ph idx="4" type="pic"/>
          </p:nvPr>
        </p:nvSpPr>
        <p:spPr>
          <a:xfrm>
            <a:off x="4120304" y="783486"/>
            <a:ext cx="2160000" cy="2664600"/>
          </a:xfrm>
          <a:prstGeom prst="rect">
            <a:avLst/>
          </a:prstGeom>
          <a:solidFill>
            <a:srgbClr val="F2F2F2"/>
          </a:solidFill>
          <a:ln>
            <a:noFill/>
          </a:ln>
        </p:spPr>
      </p:sp>
      <p:sp>
        <p:nvSpPr>
          <p:cNvPr id="442" name="Google Shape;442;g277be4c84ac_0_432"/>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43" name="Google Shape;443;g277be4c84ac_0_432"/>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444" name="Shape 444"/>
        <p:cNvGrpSpPr/>
        <p:nvPr/>
      </p:nvGrpSpPr>
      <p:grpSpPr>
        <a:xfrm>
          <a:off x="0" y="0"/>
          <a:ext cx="0" cy="0"/>
          <a:chOff x="0" y="0"/>
          <a:chExt cx="0" cy="0"/>
        </a:xfrm>
      </p:grpSpPr>
      <p:sp>
        <p:nvSpPr>
          <p:cNvPr id="445" name="Google Shape;445;g277be4c84ac_0_439"/>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46" name="Google Shape;446;g277be4c84ac_0_439"/>
          <p:cNvSpPr/>
          <p:nvPr>
            <p:ph idx="2" type="pic"/>
          </p:nvPr>
        </p:nvSpPr>
        <p:spPr>
          <a:xfrm>
            <a:off x="6096000" y="2959216"/>
            <a:ext cx="6096000" cy="2700000"/>
          </a:xfrm>
          <a:prstGeom prst="rect">
            <a:avLst/>
          </a:prstGeom>
          <a:solidFill>
            <a:srgbClr val="F2F2F2"/>
          </a:solidFill>
          <a:ln>
            <a:noFill/>
          </a:ln>
        </p:spPr>
      </p:sp>
      <p:sp>
        <p:nvSpPr>
          <p:cNvPr id="447" name="Google Shape;447;g277be4c84ac_0_439"/>
          <p:cNvSpPr/>
          <p:nvPr>
            <p:ph idx="3" type="pic"/>
          </p:nvPr>
        </p:nvSpPr>
        <p:spPr>
          <a:xfrm>
            <a:off x="638175" y="478948"/>
            <a:ext cx="2533800" cy="5741100"/>
          </a:xfrm>
          <a:prstGeom prst="rect">
            <a:avLst/>
          </a:prstGeom>
          <a:solidFill>
            <a:srgbClr val="F2F2F2"/>
          </a:solidFill>
          <a:ln>
            <a:noFill/>
          </a:ln>
        </p:spPr>
      </p:sp>
      <p:pic>
        <p:nvPicPr>
          <p:cNvPr id="448" name="Google Shape;448;g277be4c84ac_0_43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449" name="Shape 449"/>
        <p:cNvGrpSpPr/>
        <p:nvPr/>
      </p:nvGrpSpPr>
      <p:grpSpPr>
        <a:xfrm>
          <a:off x="0" y="0"/>
          <a:ext cx="0" cy="0"/>
          <a:chOff x="0" y="0"/>
          <a:chExt cx="0" cy="0"/>
        </a:xfrm>
      </p:grpSpPr>
      <p:sp>
        <p:nvSpPr>
          <p:cNvPr id="450" name="Google Shape;450;g277be4c84ac_0_444"/>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1" name="Google Shape;451;g277be4c84ac_0_444"/>
          <p:cNvSpPr/>
          <p:nvPr>
            <p:ph idx="2" type="pic"/>
          </p:nvPr>
        </p:nvSpPr>
        <p:spPr>
          <a:xfrm>
            <a:off x="1868938" y="1889760"/>
            <a:ext cx="3277800" cy="4968300"/>
          </a:xfrm>
          <a:prstGeom prst="rect">
            <a:avLst/>
          </a:prstGeom>
          <a:solidFill>
            <a:srgbClr val="F2F2F2"/>
          </a:solidFill>
          <a:ln>
            <a:noFill/>
          </a:ln>
        </p:spPr>
      </p:sp>
      <p:sp>
        <p:nvSpPr>
          <p:cNvPr id="452" name="Google Shape;452;g277be4c84ac_0_444"/>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3" name="Google Shape;453;g277be4c84ac_0_444"/>
          <p:cNvSpPr/>
          <p:nvPr>
            <p:ph idx="3" type="pic"/>
          </p:nvPr>
        </p:nvSpPr>
        <p:spPr>
          <a:xfrm>
            <a:off x="7777707" y="-1"/>
            <a:ext cx="3277800" cy="3648900"/>
          </a:xfrm>
          <a:prstGeom prst="rect">
            <a:avLst/>
          </a:prstGeom>
          <a:solidFill>
            <a:srgbClr val="F2F2F2"/>
          </a:solidFill>
          <a:ln>
            <a:noFill/>
          </a:ln>
        </p:spPr>
      </p:sp>
      <p:pic>
        <p:nvPicPr>
          <p:cNvPr id="454" name="Google Shape;454;g277be4c84ac_0_44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455" name="Shape 455"/>
        <p:cNvGrpSpPr/>
        <p:nvPr/>
      </p:nvGrpSpPr>
      <p:grpSpPr>
        <a:xfrm>
          <a:off x="0" y="0"/>
          <a:ext cx="0" cy="0"/>
          <a:chOff x="0" y="0"/>
          <a:chExt cx="0" cy="0"/>
        </a:xfrm>
      </p:grpSpPr>
      <p:sp>
        <p:nvSpPr>
          <p:cNvPr id="456" name="Google Shape;456;g277be4c84ac_0_450"/>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7" name="Google Shape;457;g277be4c84ac_0_450"/>
          <p:cNvSpPr/>
          <p:nvPr>
            <p:ph idx="2" type="pic"/>
          </p:nvPr>
        </p:nvSpPr>
        <p:spPr>
          <a:xfrm>
            <a:off x="1868938" y="1889760"/>
            <a:ext cx="3277800" cy="4968300"/>
          </a:xfrm>
          <a:prstGeom prst="rect">
            <a:avLst/>
          </a:prstGeom>
          <a:solidFill>
            <a:srgbClr val="F2F2F2"/>
          </a:solidFill>
          <a:ln>
            <a:noFill/>
          </a:ln>
        </p:spPr>
      </p:sp>
      <p:sp>
        <p:nvSpPr>
          <p:cNvPr id="458" name="Google Shape;458;g277be4c84ac_0_450"/>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9" name="Google Shape;459;g277be4c84ac_0_450"/>
          <p:cNvSpPr/>
          <p:nvPr>
            <p:ph idx="3" type="pic"/>
          </p:nvPr>
        </p:nvSpPr>
        <p:spPr>
          <a:xfrm>
            <a:off x="7777707" y="-1"/>
            <a:ext cx="3277800" cy="3648900"/>
          </a:xfrm>
          <a:prstGeom prst="rect">
            <a:avLst/>
          </a:prstGeom>
          <a:solidFill>
            <a:srgbClr val="F2F2F2"/>
          </a:solidFill>
          <a:ln>
            <a:noFill/>
          </a:ln>
        </p:spPr>
      </p:sp>
      <p:pic>
        <p:nvPicPr>
          <p:cNvPr id="460" name="Google Shape;460;g277be4c84ac_0_45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461" name="Shape 461"/>
        <p:cNvGrpSpPr/>
        <p:nvPr/>
      </p:nvGrpSpPr>
      <p:grpSpPr>
        <a:xfrm>
          <a:off x="0" y="0"/>
          <a:ext cx="0" cy="0"/>
          <a:chOff x="0" y="0"/>
          <a:chExt cx="0" cy="0"/>
        </a:xfrm>
      </p:grpSpPr>
      <p:sp>
        <p:nvSpPr>
          <p:cNvPr id="462" name="Google Shape;462;g277be4c84ac_0_456"/>
          <p:cNvSpPr/>
          <p:nvPr>
            <p:ph idx="2" type="pic"/>
          </p:nvPr>
        </p:nvSpPr>
        <p:spPr>
          <a:xfrm>
            <a:off x="3439889" y="1"/>
            <a:ext cx="2520000" cy="4725000"/>
          </a:xfrm>
          <a:prstGeom prst="rect">
            <a:avLst/>
          </a:prstGeom>
          <a:solidFill>
            <a:srgbClr val="F2F2F2"/>
          </a:solidFill>
          <a:ln>
            <a:noFill/>
          </a:ln>
        </p:spPr>
      </p:sp>
      <p:sp>
        <p:nvSpPr>
          <p:cNvPr id="463" name="Google Shape;463;g277be4c84ac_0_456"/>
          <p:cNvSpPr/>
          <p:nvPr>
            <p:ph idx="3" type="pic"/>
          </p:nvPr>
        </p:nvSpPr>
        <p:spPr>
          <a:xfrm>
            <a:off x="6235774" y="692696"/>
            <a:ext cx="2520000" cy="6165300"/>
          </a:xfrm>
          <a:prstGeom prst="rect">
            <a:avLst/>
          </a:prstGeom>
          <a:solidFill>
            <a:srgbClr val="F2F2F2"/>
          </a:solidFill>
          <a:ln>
            <a:noFill/>
          </a:ln>
        </p:spPr>
      </p:sp>
      <p:pic>
        <p:nvPicPr>
          <p:cNvPr id="464" name="Google Shape;464;g277be4c84ac_0_45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465" name="Shape 465"/>
        <p:cNvGrpSpPr/>
        <p:nvPr/>
      </p:nvGrpSpPr>
      <p:grpSpPr>
        <a:xfrm>
          <a:off x="0" y="0"/>
          <a:ext cx="0" cy="0"/>
          <a:chOff x="0" y="0"/>
          <a:chExt cx="0" cy="0"/>
        </a:xfrm>
      </p:grpSpPr>
      <p:sp>
        <p:nvSpPr>
          <p:cNvPr id="466" name="Google Shape;466;g277be4c84ac_0_460"/>
          <p:cNvSpPr/>
          <p:nvPr>
            <p:ph idx="2" type="pic"/>
          </p:nvPr>
        </p:nvSpPr>
        <p:spPr>
          <a:xfrm>
            <a:off x="4092000" y="0"/>
            <a:ext cx="8100000" cy="3960000"/>
          </a:xfrm>
          <a:prstGeom prst="rect">
            <a:avLst/>
          </a:prstGeom>
          <a:solidFill>
            <a:srgbClr val="F2F2F2"/>
          </a:solidFill>
          <a:ln>
            <a:noFill/>
          </a:ln>
        </p:spPr>
      </p:sp>
      <p:sp>
        <p:nvSpPr>
          <p:cNvPr id="467" name="Google Shape;467;g277be4c84ac_0_460"/>
          <p:cNvSpPr/>
          <p:nvPr>
            <p:ph idx="3" type="pic"/>
          </p:nvPr>
        </p:nvSpPr>
        <p:spPr>
          <a:xfrm>
            <a:off x="0" y="3960000"/>
            <a:ext cx="4092000" cy="2898000"/>
          </a:xfrm>
          <a:prstGeom prst="rect">
            <a:avLst/>
          </a:prstGeom>
          <a:solidFill>
            <a:srgbClr val="F2F2F2"/>
          </a:solidFill>
          <a:ln>
            <a:noFill/>
          </a:ln>
        </p:spPr>
      </p:sp>
      <p:sp>
        <p:nvSpPr>
          <p:cNvPr id="468" name="Google Shape;468;g277be4c84ac_0_460"/>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469" name="Google Shape;469;g277be4c84ac_0_460"/>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470" name="Shape 470"/>
        <p:cNvGrpSpPr/>
        <p:nvPr/>
      </p:nvGrpSpPr>
      <p:grpSpPr>
        <a:xfrm>
          <a:off x="0" y="0"/>
          <a:ext cx="0" cy="0"/>
          <a:chOff x="0" y="0"/>
          <a:chExt cx="0" cy="0"/>
        </a:xfrm>
      </p:grpSpPr>
      <p:sp>
        <p:nvSpPr>
          <p:cNvPr id="471" name="Google Shape;471;g277be4c84ac_0_465"/>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2" name="Google Shape;472;g277be4c84ac_0_465"/>
          <p:cNvSpPr/>
          <p:nvPr>
            <p:ph idx="2" type="pic"/>
          </p:nvPr>
        </p:nvSpPr>
        <p:spPr>
          <a:xfrm>
            <a:off x="0" y="0"/>
            <a:ext cx="7734300" cy="6858000"/>
          </a:xfrm>
          <a:prstGeom prst="rect">
            <a:avLst/>
          </a:prstGeom>
          <a:solidFill>
            <a:srgbClr val="F2F2F2"/>
          </a:solidFill>
          <a:ln>
            <a:noFill/>
          </a:ln>
        </p:spPr>
      </p:sp>
      <p:pic>
        <p:nvPicPr>
          <p:cNvPr id="473" name="Google Shape;473;g277be4c84ac_0_46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474" name="Shape 474"/>
        <p:cNvGrpSpPr/>
        <p:nvPr/>
      </p:nvGrpSpPr>
      <p:grpSpPr>
        <a:xfrm>
          <a:off x="0" y="0"/>
          <a:ext cx="0" cy="0"/>
          <a:chOff x="0" y="0"/>
          <a:chExt cx="0" cy="0"/>
        </a:xfrm>
      </p:grpSpPr>
      <p:sp>
        <p:nvSpPr>
          <p:cNvPr id="475" name="Google Shape;475;g277be4c84ac_0_469"/>
          <p:cNvSpPr/>
          <p:nvPr>
            <p:ph idx="2" type="pic"/>
          </p:nvPr>
        </p:nvSpPr>
        <p:spPr>
          <a:xfrm>
            <a:off x="0" y="0"/>
            <a:ext cx="12192000" cy="6858000"/>
          </a:xfrm>
          <a:prstGeom prst="parallelogram">
            <a:avLst>
              <a:gd fmla="val 90695" name="adj"/>
            </a:avLst>
          </a:prstGeom>
          <a:solidFill>
            <a:srgbClr val="F2F2F2"/>
          </a:solidFill>
          <a:ln>
            <a:noFill/>
          </a:ln>
        </p:spPr>
      </p:sp>
      <p:pic>
        <p:nvPicPr>
          <p:cNvPr id="476" name="Google Shape;476;g277be4c84ac_0_469"/>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133" name="Shape 133"/>
        <p:cNvGrpSpPr/>
        <p:nvPr/>
      </p:nvGrpSpPr>
      <p:grpSpPr>
        <a:xfrm>
          <a:off x="0" y="0"/>
          <a:ext cx="0" cy="0"/>
          <a:chOff x="0" y="0"/>
          <a:chExt cx="0" cy="0"/>
        </a:xfrm>
      </p:grpSpPr>
      <p:sp>
        <p:nvSpPr>
          <p:cNvPr id="134" name="Google Shape;134;g277be4c84ac_0_128"/>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35" name="Google Shape;135;g277be4c84ac_0_128"/>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4400"/>
              <a:buNone/>
              <a:defRPr sz="8000">
                <a:solidFill>
                  <a:srgbClr val="3486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277be4c84ac_0_128"/>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2800"/>
              <a:buNone/>
              <a:defRPr sz="2400">
                <a:solidFill>
                  <a:schemeClr val="dk2"/>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477" name="Shape 477"/>
        <p:cNvGrpSpPr/>
        <p:nvPr/>
      </p:nvGrpSpPr>
      <p:grpSpPr>
        <a:xfrm>
          <a:off x="0" y="0"/>
          <a:ext cx="0" cy="0"/>
          <a:chOff x="0" y="0"/>
          <a:chExt cx="0" cy="0"/>
        </a:xfrm>
      </p:grpSpPr>
      <p:sp>
        <p:nvSpPr>
          <p:cNvPr id="478" name="Google Shape;478;g277be4c84ac_0_472"/>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9" name="Google Shape;479;g277be4c84ac_0_472"/>
          <p:cNvSpPr/>
          <p:nvPr>
            <p:ph idx="2" type="pic"/>
          </p:nvPr>
        </p:nvSpPr>
        <p:spPr>
          <a:xfrm>
            <a:off x="732721" y="548680"/>
            <a:ext cx="5040000" cy="5040000"/>
          </a:xfrm>
          <a:prstGeom prst="rect">
            <a:avLst/>
          </a:prstGeom>
          <a:solidFill>
            <a:srgbClr val="F2F2F2"/>
          </a:solidFill>
          <a:ln>
            <a:noFill/>
          </a:ln>
        </p:spPr>
      </p:sp>
      <p:pic>
        <p:nvPicPr>
          <p:cNvPr id="480" name="Google Shape;480;g277be4c84ac_0_47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481" name="Shape 481"/>
        <p:cNvGrpSpPr/>
        <p:nvPr/>
      </p:nvGrpSpPr>
      <p:grpSpPr>
        <a:xfrm>
          <a:off x="0" y="0"/>
          <a:ext cx="0" cy="0"/>
          <a:chOff x="0" y="0"/>
          <a:chExt cx="0" cy="0"/>
        </a:xfrm>
      </p:grpSpPr>
      <p:sp>
        <p:nvSpPr>
          <p:cNvPr id="482" name="Google Shape;482;g277be4c84ac_0_476"/>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83" name="Google Shape;483;g277be4c84ac_0_476"/>
          <p:cNvSpPr/>
          <p:nvPr>
            <p:ph idx="2" type="pic"/>
          </p:nvPr>
        </p:nvSpPr>
        <p:spPr>
          <a:xfrm>
            <a:off x="0" y="0"/>
            <a:ext cx="12192000" cy="3265800"/>
          </a:xfrm>
          <a:prstGeom prst="rect">
            <a:avLst/>
          </a:prstGeom>
          <a:solidFill>
            <a:srgbClr val="F2F2F2"/>
          </a:solidFill>
          <a:ln>
            <a:noFill/>
          </a:ln>
        </p:spPr>
      </p:sp>
      <p:sp>
        <p:nvSpPr>
          <p:cNvPr id="484" name="Google Shape;484;g277be4c84ac_0_476"/>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85" name="Google Shape;485;g277be4c84ac_0_476"/>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486" name="Shape 486"/>
        <p:cNvGrpSpPr/>
        <p:nvPr/>
      </p:nvGrpSpPr>
      <p:grpSpPr>
        <a:xfrm>
          <a:off x="0" y="0"/>
          <a:ext cx="0" cy="0"/>
          <a:chOff x="0" y="0"/>
          <a:chExt cx="0" cy="0"/>
        </a:xfrm>
      </p:grpSpPr>
      <p:sp>
        <p:nvSpPr>
          <p:cNvPr id="487" name="Google Shape;487;g277be4c84ac_0_481"/>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g277be4c84ac_0_481"/>
          <p:cNvSpPr/>
          <p:nvPr>
            <p:ph idx="2" type="pic"/>
          </p:nvPr>
        </p:nvSpPr>
        <p:spPr>
          <a:xfrm>
            <a:off x="5724525" y="0"/>
            <a:ext cx="6467400" cy="6858000"/>
          </a:xfrm>
          <a:prstGeom prst="rect">
            <a:avLst/>
          </a:prstGeom>
          <a:solidFill>
            <a:srgbClr val="F2F2F2"/>
          </a:solidFill>
          <a:ln>
            <a:noFill/>
          </a:ln>
        </p:spPr>
      </p:sp>
      <p:pic>
        <p:nvPicPr>
          <p:cNvPr id="489" name="Google Shape;489;g277be4c84ac_0_481"/>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490" name="Shape 490"/>
        <p:cNvGrpSpPr/>
        <p:nvPr/>
      </p:nvGrpSpPr>
      <p:grpSpPr>
        <a:xfrm>
          <a:off x="0" y="0"/>
          <a:ext cx="0" cy="0"/>
          <a:chOff x="0" y="0"/>
          <a:chExt cx="0" cy="0"/>
        </a:xfrm>
      </p:grpSpPr>
      <p:sp>
        <p:nvSpPr>
          <p:cNvPr id="491" name="Google Shape;491;g277be4c84ac_0_485"/>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92" name="Google Shape;492;g277be4c84ac_0_485"/>
          <p:cNvSpPr/>
          <p:nvPr>
            <p:ph idx="2" type="pic"/>
          </p:nvPr>
        </p:nvSpPr>
        <p:spPr>
          <a:xfrm>
            <a:off x="588679" y="458495"/>
            <a:ext cx="9358500" cy="5370000"/>
          </a:xfrm>
          <a:prstGeom prst="rect">
            <a:avLst/>
          </a:prstGeom>
          <a:solidFill>
            <a:srgbClr val="F2F2F2"/>
          </a:solidFill>
          <a:ln>
            <a:noFill/>
          </a:ln>
        </p:spPr>
      </p:sp>
      <p:pic>
        <p:nvPicPr>
          <p:cNvPr id="493" name="Google Shape;493;g277be4c84ac_0_48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494" name="Shape 494"/>
        <p:cNvGrpSpPr/>
        <p:nvPr/>
      </p:nvGrpSpPr>
      <p:grpSpPr>
        <a:xfrm>
          <a:off x="0" y="0"/>
          <a:ext cx="0" cy="0"/>
          <a:chOff x="0" y="0"/>
          <a:chExt cx="0" cy="0"/>
        </a:xfrm>
      </p:grpSpPr>
      <p:pic>
        <p:nvPicPr>
          <p:cNvPr id="495" name="Google Shape;495;g277be4c84ac_0_48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96" name="Shape 496"/>
        <p:cNvGrpSpPr/>
        <p:nvPr/>
      </p:nvGrpSpPr>
      <p:grpSpPr>
        <a:xfrm>
          <a:off x="0" y="0"/>
          <a:ext cx="0" cy="0"/>
          <a:chOff x="0" y="0"/>
          <a:chExt cx="0" cy="0"/>
        </a:xfrm>
      </p:grpSpPr>
      <p:sp>
        <p:nvSpPr>
          <p:cNvPr id="497" name="Google Shape;497;g277be4c84ac_0_491"/>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g277be4c84ac_0_491"/>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9" name="Google Shape;499;g277be4c84ac_0_491"/>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500" name="Google Shape;500;g277be4c84ac_0_491"/>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501" name="Google Shape;501;g277be4c84ac_0_491"/>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502" name="Google Shape;502;g277be4c84ac_0_491"/>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503" name="Google Shape;503;g277be4c84ac_0_491"/>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504" name="Google Shape;504;g277be4c84ac_0_491"/>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505" name="Google Shape;505;g277be4c84ac_0_49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506" name="Shape 50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507" name="Shape 507"/>
        <p:cNvGrpSpPr/>
        <p:nvPr/>
      </p:nvGrpSpPr>
      <p:grpSpPr>
        <a:xfrm>
          <a:off x="0" y="0"/>
          <a:ext cx="0" cy="0"/>
          <a:chOff x="0" y="0"/>
          <a:chExt cx="0" cy="0"/>
        </a:xfrm>
      </p:grpSpPr>
      <p:sp>
        <p:nvSpPr>
          <p:cNvPr id="508" name="Google Shape;508;g277be4c84ac_0_502"/>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09" name="Google Shape;509;g277be4c84ac_0_502"/>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510" name="Google Shape;510;g277be4c84ac_0_502"/>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511" name="Google Shape;511;g277be4c84ac_0_502"/>
          <p:cNvGrpSpPr/>
          <p:nvPr/>
        </p:nvGrpSpPr>
        <p:grpSpPr>
          <a:xfrm>
            <a:off x="11318064" y="6310966"/>
            <a:ext cx="544373" cy="449834"/>
            <a:chOff x="11127266" y="6186351"/>
            <a:chExt cx="695240" cy="574500"/>
          </a:xfrm>
        </p:grpSpPr>
        <p:sp>
          <p:nvSpPr>
            <p:cNvPr id="512" name="Google Shape;512;g277be4c84ac_0_502"/>
            <p:cNvSpPr/>
            <p:nvPr/>
          </p:nvSpPr>
          <p:spPr>
            <a:xfrm flipH="1">
              <a:off x="11127266" y="630099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277be4c84ac_0_502"/>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277be4c84ac_0_50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g277be4c84ac_0_502"/>
          <p:cNvGrpSpPr/>
          <p:nvPr/>
        </p:nvGrpSpPr>
        <p:grpSpPr>
          <a:xfrm>
            <a:off x="11537985" y="6310044"/>
            <a:ext cx="545253" cy="449833"/>
            <a:chOff x="11320559" y="6185161"/>
            <a:chExt cx="696364" cy="574500"/>
          </a:xfrm>
        </p:grpSpPr>
        <p:sp>
          <p:nvSpPr>
            <p:cNvPr id="516" name="Google Shape;516;g277be4c84ac_0_502"/>
            <p:cNvSpPr/>
            <p:nvPr/>
          </p:nvSpPr>
          <p:spPr>
            <a:xfrm>
              <a:off x="11633223" y="630098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277be4c84ac_0_502"/>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277be4c84ac_0_50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g277be4c84ac_0_502"/>
          <p:cNvSpPr/>
          <p:nvPr/>
        </p:nvSpPr>
        <p:spPr>
          <a:xfrm>
            <a:off x="11474780"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0" name="Google Shape;520;g277be4c84ac_0_502"/>
          <p:cNvGrpSpPr/>
          <p:nvPr/>
        </p:nvGrpSpPr>
        <p:grpSpPr>
          <a:xfrm>
            <a:off x="11589866" y="6364860"/>
            <a:ext cx="217178" cy="355351"/>
            <a:chOff x="11157555" y="6024051"/>
            <a:chExt cx="370295" cy="605884"/>
          </a:xfrm>
        </p:grpSpPr>
        <p:sp>
          <p:nvSpPr>
            <p:cNvPr id="521" name="Google Shape;521;g277be4c84ac_0_502"/>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2" name="Google Shape;522;g277be4c84ac_0_502"/>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3" name="Google Shape;523;g277be4c84ac_0_502"/>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524" name="Shape 524"/>
        <p:cNvGrpSpPr/>
        <p:nvPr/>
      </p:nvGrpSpPr>
      <p:grpSpPr>
        <a:xfrm>
          <a:off x="0" y="0"/>
          <a:ext cx="0" cy="0"/>
          <a:chOff x="0" y="0"/>
          <a:chExt cx="0" cy="0"/>
        </a:xfrm>
      </p:grpSpPr>
      <p:pic>
        <p:nvPicPr>
          <p:cNvPr id="525" name="Google Shape;525;g277be4c84ac_0_519"/>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_3">
    <p:spTree>
      <p:nvGrpSpPr>
        <p:cNvPr id="526" name="Shape 526"/>
        <p:cNvGrpSpPr/>
        <p:nvPr/>
      </p:nvGrpSpPr>
      <p:grpSpPr>
        <a:xfrm>
          <a:off x="0" y="0"/>
          <a:ext cx="0" cy="0"/>
          <a:chOff x="0" y="0"/>
          <a:chExt cx="0" cy="0"/>
        </a:xfrm>
      </p:grpSpPr>
      <p:sp>
        <p:nvSpPr>
          <p:cNvPr id="527" name="Google Shape;527;g277be4c84ac_0_521"/>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28" name="Google Shape;528;g277be4c84ac_0_521"/>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29" name="Google Shape;529;g277be4c84ac_0_521"/>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30" name="Google Shape;530;g277be4c84ac_0_521"/>
          <p:cNvSpPr/>
          <p:nvPr/>
        </p:nvSpPr>
        <p:spPr>
          <a:xfrm flipH="1" rot="-7201764">
            <a:off x="1481466" y="-359340"/>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6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31" name="Google Shape;531;g277be4c84ac_0_521"/>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2" name="Google Shape;532;g277be4c84ac_0_521"/>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3" name="Google Shape;533;g277be4c84ac_0_521"/>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4" name="Google Shape;534;g277be4c84ac_0_521"/>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5" name="Google Shape;535;g277be4c84ac_0_521"/>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6" name="Google Shape;536;g277be4c84ac_0_521"/>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7" name="Google Shape;537;g277be4c84ac_0_521"/>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8" name="Google Shape;538;g277be4c84ac_0_521"/>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9" name="Google Shape;539;g277be4c84ac_0_521"/>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40" name="Google Shape;540;g277be4c84ac_0_521"/>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41" name="Google Shape;541;g277be4c84ac_0_521"/>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542" name="Google Shape;542;g277be4c84ac_0_521"/>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137" name="Shape 137"/>
        <p:cNvGrpSpPr/>
        <p:nvPr/>
      </p:nvGrpSpPr>
      <p:grpSpPr>
        <a:xfrm>
          <a:off x="0" y="0"/>
          <a:ext cx="0" cy="0"/>
          <a:chOff x="0" y="0"/>
          <a:chExt cx="0" cy="0"/>
        </a:xfrm>
      </p:grpSpPr>
      <p:sp>
        <p:nvSpPr>
          <p:cNvPr id="138" name="Google Shape;138;g277be4c84ac_0_132"/>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77be4c84ac_0_132"/>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77be4c84ac_0_132"/>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41" name="Google Shape;141;g277be4c84ac_0_132"/>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 name="Google Shape;142;g277be4c84ac_0_13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143" name="Google Shape;143;g277be4c84ac_0_132"/>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accent1"/>
              </a:buClr>
              <a:buSzPts val="3500"/>
              <a:buNone/>
              <a:defRPr b="1" sz="35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p:txBody>
      </p:sp>
      <p:sp>
        <p:nvSpPr>
          <p:cNvPr id="144" name="Google Shape;144;g277be4c84ac_0_132"/>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accent1"/>
              </a:buClr>
              <a:buSzPts val="2500"/>
              <a:buNone/>
              <a:defRPr sz="2500">
                <a:solidFill>
                  <a:schemeClr val="accent1"/>
                </a:solidFill>
              </a:defRPr>
            </a:lvl1pPr>
            <a:lvl2pPr lvl="1" algn="ctr">
              <a:lnSpc>
                <a:spcPct val="90000"/>
              </a:lnSpc>
              <a:spcBef>
                <a:spcPts val="500"/>
              </a:spcBef>
              <a:spcAft>
                <a:spcPts val="0"/>
              </a:spcAft>
              <a:buClr>
                <a:schemeClr val="accent1"/>
              </a:buClr>
              <a:buSzPts val="2500"/>
              <a:buNone/>
              <a:defRPr sz="2500">
                <a:solidFill>
                  <a:schemeClr val="accent1"/>
                </a:solidFill>
              </a:defRPr>
            </a:lvl2pPr>
            <a:lvl3pPr lvl="2" algn="ctr">
              <a:lnSpc>
                <a:spcPct val="90000"/>
              </a:lnSpc>
              <a:spcBef>
                <a:spcPts val="500"/>
              </a:spcBef>
              <a:spcAft>
                <a:spcPts val="0"/>
              </a:spcAft>
              <a:buClr>
                <a:schemeClr val="accent1"/>
              </a:buClr>
              <a:buSzPts val="2500"/>
              <a:buNone/>
              <a:defRPr sz="2500">
                <a:solidFill>
                  <a:schemeClr val="accent1"/>
                </a:solidFill>
              </a:defRPr>
            </a:lvl3pPr>
            <a:lvl4pPr lvl="3" algn="ctr">
              <a:lnSpc>
                <a:spcPct val="90000"/>
              </a:lnSpc>
              <a:spcBef>
                <a:spcPts val="500"/>
              </a:spcBef>
              <a:spcAft>
                <a:spcPts val="0"/>
              </a:spcAft>
              <a:buClr>
                <a:schemeClr val="accent1"/>
              </a:buClr>
              <a:buSzPts val="2500"/>
              <a:buNone/>
              <a:defRPr sz="2500">
                <a:solidFill>
                  <a:schemeClr val="accent1"/>
                </a:solidFill>
              </a:defRPr>
            </a:lvl4pPr>
            <a:lvl5pPr lvl="4" algn="ctr">
              <a:lnSpc>
                <a:spcPct val="90000"/>
              </a:lnSpc>
              <a:spcBef>
                <a:spcPts val="500"/>
              </a:spcBef>
              <a:spcAft>
                <a:spcPts val="0"/>
              </a:spcAft>
              <a:buClr>
                <a:schemeClr val="accent1"/>
              </a:buClr>
              <a:buSzPts val="2500"/>
              <a:buNone/>
              <a:defRPr sz="2500">
                <a:solidFill>
                  <a:schemeClr val="accent1"/>
                </a:solidFill>
              </a:defRPr>
            </a:lvl5pPr>
            <a:lvl6pPr lvl="5" algn="ctr">
              <a:lnSpc>
                <a:spcPct val="90000"/>
              </a:lnSpc>
              <a:spcBef>
                <a:spcPts val="500"/>
              </a:spcBef>
              <a:spcAft>
                <a:spcPts val="0"/>
              </a:spcAft>
              <a:buClr>
                <a:schemeClr val="accent1"/>
              </a:buClr>
              <a:buSzPts val="2500"/>
              <a:buNone/>
              <a:defRPr sz="2500">
                <a:solidFill>
                  <a:schemeClr val="accent1"/>
                </a:solidFill>
              </a:defRPr>
            </a:lvl6pPr>
            <a:lvl7pPr lvl="6" algn="ctr">
              <a:lnSpc>
                <a:spcPct val="90000"/>
              </a:lnSpc>
              <a:spcBef>
                <a:spcPts val="500"/>
              </a:spcBef>
              <a:spcAft>
                <a:spcPts val="0"/>
              </a:spcAft>
              <a:buClr>
                <a:schemeClr val="accent1"/>
              </a:buClr>
              <a:buSzPts val="2500"/>
              <a:buNone/>
              <a:defRPr sz="2500">
                <a:solidFill>
                  <a:schemeClr val="accent1"/>
                </a:solidFill>
              </a:defRPr>
            </a:lvl7pPr>
            <a:lvl8pPr lvl="7" algn="ctr">
              <a:lnSpc>
                <a:spcPct val="90000"/>
              </a:lnSpc>
              <a:spcBef>
                <a:spcPts val="500"/>
              </a:spcBef>
              <a:spcAft>
                <a:spcPts val="0"/>
              </a:spcAft>
              <a:buClr>
                <a:schemeClr val="accent1"/>
              </a:buClr>
              <a:buSzPts val="2500"/>
              <a:buNone/>
              <a:defRPr sz="2500">
                <a:solidFill>
                  <a:schemeClr val="accent1"/>
                </a:solidFill>
              </a:defRPr>
            </a:lvl8pPr>
            <a:lvl9pPr lvl="8"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43" name="Shape 543"/>
        <p:cNvGrpSpPr/>
        <p:nvPr/>
      </p:nvGrpSpPr>
      <p:grpSpPr>
        <a:xfrm>
          <a:off x="0" y="0"/>
          <a:ext cx="0" cy="0"/>
          <a:chOff x="0" y="0"/>
          <a:chExt cx="0" cy="0"/>
        </a:xfrm>
      </p:grpSpPr>
      <p:sp>
        <p:nvSpPr>
          <p:cNvPr id="544" name="Google Shape;544;g277be4c84ac_0_538"/>
          <p:cNvSpPr txBox="1"/>
          <p:nvPr>
            <p:ph type="title"/>
          </p:nvPr>
        </p:nvSpPr>
        <p:spPr>
          <a:xfrm>
            <a:off x="2351585" y="0"/>
            <a:ext cx="9506100" cy="9807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SzPts val="4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g277be4c84ac_0_538"/>
          <p:cNvSpPr txBox="1"/>
          <p:nvPr>
            <p:ph idx="12" type="sldNum"/>
          </p:nvPr>
        </p:nvSpPr>
        <p:spPr>
          <a:xfrm>
            <a:off x="11280576" y="6381329"/>
            <a:ext cx="86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1">
  <p:cSld name="1_Diapositive de titre_1_1_1">
    <p:spTree>
      <p:nvGrpSpPr>
        <p:cNvPr id="546" name="Shape 546"/>
        <p:cNvGrpSpPr/>
        <p:nvPr/>
      </p:nvGrpSpPr>
      <p:grpSpPr>
        <a:xfrm>
          <a:off x="0" y="0"/>
          <a:ext cx="0" cy="0"/>
          <a:chOff x="0" y="0"/>
          <a:chExt cx="0" cy="0"/>
        </a:xfrm>
      </p:grpSpPr>
      <p:sp>
        <p:nvSpPr>
          <p:cNvPr id="547" name="Google Shape;547;g277be4c84ac_0_541"/>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48" name="Google Shape;548;g277be4c84ac_0_541"/>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g277be4c84ac_0_541"/>
          <p:cNvGrpSpPr/>
          <p:nvPr/>
        </p:nvGrpSpPr>
        <p:grpSpPr>
          <a:xfrm>
            <a:off x="11777233" y="6364855"/>
            <a:ext cx="217178" cy="355351"/>
            <a:chOff x="11157555" y="6024051"/>
            <a:chExt cx="370295" cy="605885"/>
          </a:xfrm>
        </p:grpSpPr>
        <p:sp>
          <p:nvSpPr>
            <p:cNvPr id="550" name="Google Shape;550;g277be4c84ac_0_541"/>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1" name="Google Shape;551;g277be4c84ac_0_541"/>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2" name="Google Shape;552;g277be4c84ac_0_541"/>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53" name="Google Shape;553;g277be4c84ac_0_541"/>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7be4c84ac_0_54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55" name="Google Shape;555;g277be4c84ac_0_541"/>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56" name="Google Shape;556;g277be4c84ac_0_541"/>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2">
  <p:cSld name="1_Diapositive de titre_1_1_2">
    <p:spTree>
      <p:nvGrpSpPr>
        <p:cNvPr id="557" name="Shape 557"/>
        <p:cNvGrpSpPr/>
        <p:nvPr/>
      </p:nvGrpSpPr>
      <p:grpSpPr>
        <a:xfrm>
          <a:off x="0" y="0"/>
          <a:ext cx="0" cy="0"/>
          <a:chOff x="0" y="0"/>
          <a:chExt cx="0" cy="0"/>
        </a:xfrm>
      </p:grpSpPr>
      <p:sp>
        <p:nvSpPr>
          <p:cNvPr id="558" name="Google Shape;558;g277be4c84ac_0_55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59" name="Google Shape;559;g277be4c84ac_0_552"/>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0" name="Google Shape;560;g277be4c84ac_0_552"/>
          <p:cNvGrpSpPr/>
          <p:nvPr/>
        </p:nvGrpSpPr>
        <p:grpSpPr>
          <a:xfrm>
            <a:off x="11777233" y="6364855"/>
            <a:ext cx="217178" cy="355351"/>
            <a:chOff x="11157555" y="6024051"/>
            <a:chExt cx="370295" cy="605885"/>
          </a:xfrm>
        </p:grpSpPr>
        <p:sp>
          <p:nvSpPr>
            <p:cNvPr id="561" name="Google Shape;561;g277be4c84ac_0_552"/>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2" name="Google Shape;562;g277be4c84ac_0_552"/>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3" name="Google Shape;563;g277be4c84ac_0_552"/>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64" name="Google Shape;564;g277be4c84ac_0_552"/>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7be4c84ac_0_55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66" name="Google Shape;566;g277be4c84ac_0_552"/>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67" name="Google Shape;567;g277be4c84ac_0_55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3">
  <p:cSld name="1_Diapositive de titre_1_1_3">
    <p:spTree>
      <p:nvGrpSpPr>
        <p:cNvPr id="568" name="Shape 568"/>
        <p:cNvGrpSpPr/>
        <p:nvPr/>
      </p:nvGrpSpPr>
      <p:grpSpPr>
        <a:xfrm>
          <a:off x="0" y="0"/>
          <a:ext cx="0" cy="0"/>
          <a:chOff x="0" y="0"/>
          <a:chExt cx="0" cy="0"/>
        </a:xfrm>
      </p:grpSpPr>
      <p:sp>
        <p:nvSpPr>
          <p:cNvPr id="569" name="Google Shape;569;g277be4c84ac_0_563"/>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70" name="Google Shape;570;g277be4c84ac_0_563"/>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 name="Google Shape;571;g277be4c84ac_0_563"/>
          <p:cNvGrpSpPr/>
          <p:nvPr/>
        </p:nvGrpSpPr>
        <p:grpSpPr>
          <a:xfrm>
            <a:off x="11777233" y="6364855"/>
            <a:ext cx="217178" cy="355351"/>
            <a:chOff x="11157555" y="6024051"/>
            <a:chExt cx="370295" cy="605885"/>
          </a:xfrm>
        </p:grpSpPr>
        <p:sp>
          <p:nvSpPr>
            <p:cNvPr id="572" name="Google Shape;572;g277be4c84ac_0_56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3" name="Google Shape;573;g277be4c84ac_0_56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4" name="Google Shape;574;g277be4c84ac_0_56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75" name="Google Shape;575;g277be4c84ac_0_563"/>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7be4c84ac_0_563"/>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77" name="Google Shape;577;g277be4c84ac_0_563"/>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78" name="Google Shape;578;g277be4c84ac_0_563"/>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1">
  <p:cSld name="1_Diapositive de titre_1">
    <p:spTree>
      <p:nvGrpSpPr>
        <p:cNvPr id="579" name="Shape 579"/>
        <p:cNvGrpSpPr/>
        <p:nvPr/>
      </p:nvGrpSpPr>
      <p:grpSpPr>
        <a:xfrm>
          <a:off x="0" y="0"/>
          <a:ext cx="0" cy="0"/>
          <a:chOff x="0" y="0"/>
          <a:chExt cx="0" cy="0"/>
        </a:xfrm>
      </p:grpSpPr>
      <p:sp>
        <p:nvSpPr>
          <p:cNvPr id="580" name="Google Shape;580;g277be4c84ac_0_574"/>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581" name="Google Shape;581;g277be4c84ac_0_574"/>
          <p:cNvGrpSpPr/>
          <p:nvPr/>
        </p:nvGrpSpPr>
        <p:grpSpPr>
          <a:xfrm>
            <a:off x="11328057" y="6315752"/>
            <a:ext cx="538116" cy="444548"/>
            <a:chOff x="11127266" y="6186351"/>
            <a:chExt cx="695240" cy="574500"/>
          </a:xfrm>
        </p:grpSpPr>
        <p:sp>
          <p:nvSpPr>
            <p:cNvPr id="582" name="Google Shape;582;g277be4c84ac_0_574"/>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77be4c84ac_0_574"/>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77be4c84ac_0_574"/>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585" name="Google Shape;585;g277be4c84ac_0_574"/>
          <p:cNvGrpSpPr/>
          <p:nvPr/>
        </p:nvGrpSpPr>
        <p:grpSpPr>
          <a:xfrm>
            <a:off x="11545443" y="6314830"/>
            <a:ext cx="538985" cy="444548"/>
            <a:chOff x="11320559" y="6185161"/>
            <a:chExt cx="696364" cy="574500"/>
          </a:xfrm>
        </p:grpSpPr>
        <p:sp>
          <p:nvSpPr>
            <p:cNvPr id="586" name="Google Shape;586;g277be4c84ac_0_574"/>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7be4c84ac_0_574"/>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7be4c84ac_0_574"/>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589" name="Google Shape;589;g277be4c84ac_0_574"/>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 name="Google Shape;590;g277be4c84ac_0_574"/>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591" name="Google Shape;591;g277be4c84ac_0_574"/>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7be4c84ac_0_57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593" name="Google Shape;593;g277be4c84ac_0_574"/>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594" name="Google Shape;594;g277be4c84ac_0_574"/>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4">
  <p:cSld name="1_Diapositive de titre_1_1_4">
    <p:spTree>
      <p:nvGrpSpPr>
        <p:cNvPr id="595" name="Shape 595"/>
        <p:cNvGrpSpPr/>
        <p:nvPr/>
      </p:nvGrpSpPr>
      <p:grpSpPr>
        <a:xfrm>
          <a:off x="0" y="0"/>
          <a:ext cx="0" cy="0"/>
          <a:chOff x="0" y="0"/>
          <a:chExt cx="0" cy="0"/>
        </a:xfrm>
      </p:grpSpPr>
      <p:sp>
        <p:nvSpPr>
          <p:cNvPr id="596" name="Google Shape;596;g277be4c84ac_0_59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97" name="Google Shape;597;g277be4c84ac_0_590"/>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8" name="Google Shape;598;g277be4c84ac_0_590"/>
          <p:cNvGrpSpPr/>
          <p:nvPr/>
        </p:nvGrpSpPr>
        <p:grpSpPr>
          <a:xfrm>
            <a:off x="11777233" y="6364855"/>
            <a:ext cx="217178" cy="355351"/>
            <a:chOff x="11157555" y="6024051"/>
            <a:chExt cx="370295" cy="605885"/>
          </a:xfrm>
        </p:grpSpPr>
        <p:sp>
          <p:nvSpPr>
            <p:cNvPr id="599" name="Google Shape;599;g277be4c84ac_0_59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00" name="Google Shape;600;g277be4c84ac_0_59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01" name="Google Shape;601;g277be4c84ac_0_59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602" name="Google Shape;602;g277be4c84ac_0_590"/>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77be4c84ac_0_59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604" name="Google Shape;604;g277be4c84ac_0_590"/>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605" name="Google Shape;605;g277be4c84ac_0_590"/>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2">
  <p:cSld name="1_Diapositive de titre_2">
    <p:spTree>
      <p:nvGrpSpPr>
        <p:cNvPr id="606" name="Shape 606"/>
        <p:cNvGrpSpPr/>
        <p:nvPr/>
      </p:nvGrpSpPr>
      <p:grpSpPr>
        <a:xfrm>
          <a:off x="0" y="0"/>
          <a:ext cx="0" cy="0"/>
          <a:chOff x="0" y="0"/>
          <a:chExt cx="0" cy="0"/>
        </a:xfrm>
      </p:grpSpPr>
      <p:sp>
        <p:nvSpPr>
          <p:cNvPr id="607" name="Google Shape;607;g277be4c84ac_0_601"/>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608" name="Google Shape;608;g277be4c84ac_0_601"/>
          <p:cNvGrpSpPr/>
          <p:nvPr/>
        </p:nvGrpSpPr>
        <p:grpSpPr>
          <a:xfrm>
            <a:off x="11328057" y="6315752"/>
            <a:ext cx="538116" cy="444548"/>
            <a:chOff x="11127266" y="6186351"/>
            <a:chExt cx="695240" cy="574500"/>
          </a:xfrm>
        </p:grpSpPr>
        <p:sp>
          <p:nvSpPr>
            <p:cNvPr id="609" name="Google Shape;609;g277be4c84ac_0_601"/>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7be4c84ac_0_601"/>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7be4c84ac_0_601"/>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612" name="Google Shape;612;g277be4c84ac_0_601"/>
          <p:cNvGrpSpPr/>
          <p:nvPr/>
        </p:nvGrpSpPr>
        <p:grpSpPr>
          <a:xfrm>
            <a:off x="11545443" y="6314830"/>
            <a:ext cx="538985" cy="444548"/>
            <a:chOff x="11320559" y="6185161"/>
            <a:chExt cx="696364" cy="574500"/>
          </a:xfrm>
        </p:grpSpPr>
        <p:sp>
          <p:nvSpPr>
            <p:cNvPr id="613" name="Google Shape;613;g277be4c84ac_0_601"/>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7be4c84ac_0_601"/>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77be4c84ac_0_601"/>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616" name="Google Shape;616;g277be4c84ac_0_601"/>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g277be4c84ac_0_601"/>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618" name="Google Shape;618;g277be4c84ac_0_601"/>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7be4c84ac_0_60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620" name="Google Shape;620;g277be4c84ac_0_601"/>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621" name="Google Shape;621;g277be4c84ac_0_601"/>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1">
  <p:cSld name="4_Contents slide layout_4">
    <p:spTree>
      <p:nvGrpSpPr>
        <p:cNvPr id="622" name="Shape 622"/>
        <p:cNvGrpSpPr/>
        <p:nvPr/>
      </p:nvGrpSpPr>
      <p:grpSpPr>
        <a:xfrm>
          <a:off x="0" y="0"/>
          <a:ext cx="0" cy="0"/>
          <a:chOff x="0" y="0"/>
          <a:chExt cx="0" cy="0"/>
        </a:xfrm>
      </p:grpSpPr>
      <p:sp>
        <p:nvSpPr>
          <p:cNvPr id="623" name="Google Shape;623;g277be4c84ac_0_617"/>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4" name="Google Shape;624;g277be4c84ac_0_617"/>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5" name="Google Shape;625;g277be4c84ac_0_617"/>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6" name="Google Shape;626;g277be4c84ac_0_617"/>
          <p:cNvSpPr/>
          <p:nvPr/>
        </p:nvSpPr>
        <p:spPr>
          <a:xfrm flipH="1" rot="-7201764">
            <a:off x="1481466" y="-359339"/>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745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7" name="Google Shape;627;g277be4c84ac_0_617"/>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28" name="Google Shape;628;g277be4c84ac_0_617"/>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29" name="Google Shape;629;g277be4c84ac_0_617"/>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0" name="Google Shape;630;g277be4c84ac_0_617"/>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1" name="Google Shape;631;g277be4c84ac_0_617"/>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2" name="Google Shape;632;g277be4c84ac_0_617"/>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3" name="Google Shape;633;g277be4c84ac_0_617"/>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4" name="Google Shape;634;g277be4c84ac_0_617"/>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5" name="Google Shape;635;g277be4c84ac_0_617"/>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6" name="Google Shape;636;g277be4c84ac_0_617"/>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7" name="Google Shape;637;g277be4c84ac_0_617"/>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638" name="Google Shape;638;g277be4c84ac_0_617"/>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p:cSld name="CUSTOM">
    <p:spTree>
      <p:nvGrpSpPr>
        <p:cNvPr id="644" name="Shape 644"/>
        <p:cNvGrpSpPr/>
        <p:nvPr/>
      </p:nvGrpSpPr>
      <p:grpSpPr>
        <a:xfrm>
          <a:off x="0" y="0"/>
          <a:ext cx="0" cy="0"/>
          <a:chOff x="0" y="0"/>
          <a:chExt cx="0" cy="0"/>
        </a:xfrm>
      </p:grpSpPr>
      <p:grpSp>
        <p:nvGrpSpPr>
          <p:cNvPr id="645" name="Google Shape;645;g277be4c84ac_0_1144"/>
          <p:cNvGrpSpPr/>
          <p:nvPr/>
        </p:nvGrpSpPr>
        <p:grpSpPr>
          <a:xfrm>
            <a:off x="-4825" y="4066342"/>
            <a:ext cx="12305947" cy="2792619"/>
            <a:chOff x="5766" y="3861713"/>
            <a:chExt cx="12277708" cy="3027886"/>
          </a:xfrm>
        </p:grpSpPr>
        <p:sp>
          <p:nvSpPr>
            <p:cNvPr id="646" name="Google Shape;646;g277be4c84ac_0_1144"/>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47" name="Google Shape;647;g277be4c84ac_0_1144"/>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648" name="Google Shape;648;g277be4c84ac_0_1144"/>
          <p:cNvGrpSpPr/>
          <p:nvPr/>
        </p:nvGrpSpPr>
        <p:grpSpPr>
          <a:xfrm>
            <a:off x="-4825" y="4066338"/>
            <a:ext cx="12211532" cy="2748484"/>
            <a:chOff x="-3146" y="3803882"/>
            <a:chExt cx="12192025" cy="3041032"/>
          </a:xfrm>
        </p:grpSpPr>
        <p:grpSp>
          <p:nvGrpSpPr>
            <p:cNvPr id="649" name="Google Shape;649;g277be4c84ac_0_1144"/>
            <p:cNvGrpSpPr/>
            <p:nvPr/>
          </p:nvGrpSpPr>
          <p:grpSpPr>
            <a:xfrm>
              <a:off x="-3121" y="3803882"/>
              <a:ext cx="12192000" cy="3041032"/>
              <a:chOff x="-4876" y="1514485"/>
              <a:chExt cx="12192000" cy="3829050"/>
            </a:xfrm>
          </p:grpSpPr>
          <p:sp>
            <p:nvSpPr>
              <p:cNvPr id="650" name="Google Shape;650;g277be4c84ac_0_1144"/>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51" name="Google Shape;651;g277be4c84ac_0_1144"/>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52" name="Google Shape;652;g277be4c84ac_0_1144"/>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53" name="Google Shape;653;g277be4c84ac_0_1144"/>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654" name="Google Shape;654;g277be4c84ac_0_1144"/>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55" name="Google Shape;655;g277be4c84ac_0_1144"/>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656" name="Google Shape;656;g277be4c84ac_0_1144"/>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657" name="Google Shape;657;g277be4c84ac_0_1144"/>
          <p:cNvGrpSpPr/>
          <p:nvPr/>
        </p:nvGrpSpPr>
        <p:grpSpPr>
          <a:xfrm>
            <a:off x="4959907" y="1723773"/>
            <a:ext cx="2219185" cy="2219185"/>
            <a:chOff x="4547049" y="1897856"/>
            <a:chExt cx="3072813" cy="3072813"/>
          </a:xfrm>
        </p:grpSpPr>
        <p:sp>
          <p:nvSpPr>
            <p:cNvPr id="658" name="Google Shape;658;g277be4c84ac_0_1144"/>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9" name="Google Shape;659;g277be4c84ac_0_1144"/>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660" name="Google Shape;660;g277be4c84ac_0_1144"/>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61" name="Google Shape;661;g277be4c84ac_0_1144"/>
          <p:cNvGrpSpPr/>
          <p:nvPr/>
        </p:nvGrpSpPr>
        <p:grpSpPr>
          <a:xfrm rot="1052113">
            <a:off x="7017464" y="2078607"/>
            <a:ext cx="1338449" cy="1227359"/>
            <a:chOff x="5655092" y="376887"/>
            <a:chExt cx="4490688" cy="4117967"/>
          </a:xfrm>
        </p:grpSpPr>
        <p:sp>
          <p:nvSpPr>
            <p:cNvPr id="662" name="Google Shape;662;g277be4c84ac_0_1144"/>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3" name="Google Shape;663;g277be4c84ac_0_1144"/>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4" name="Google Shape;664;g277be4c84ac_0_1144"/>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65" name="Google Shape;665;g277be4c84ac_0_1144"/>
          <p:cNvGrpSpPr/>
          <p:nvPr/>
        </p:nvGrpSpPr>
        <p:grpSpPr>
          <a:xfrm rot="1151416">
            <a:off x="6155191" y="1329190"/>
            <a:ext cx="811247" cy="566598"/>
            <a:chOff x="5679779" y="1344420"/>
            <a:chExt cx="994635" cy="694682"/>
          </a:xfrm>
        </p:grpSpPr>
        <p:sp>
          <p:nvSpPr>
            <p:cNvPr id="666" name="Google Shape;666;g277be4c84ac_0_1144"/>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7" name="Google Shape;667;g277be4c84ac_0_1144"/>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8" name="Google Shape;668;g277be4c84ac_0_1144"/>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9" name="Google Shape;669;g277be4c84ac_0_1144"/>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70" name="Google Shape;670;g277be4c84ac_0_1144"/>
          <p:cNvGrpSpPr/>
          <p:nvPr/>
        </p:nvGrpSpPr>
        <p:grpSpPr>
          <a:xfrm rot="2779331">
            <a:off x="6882944" y="1481641"/>
            <a:ext cx="612529" cy="807468"/>
            <a:chOff x="5733156" y="4148510"/>
            <a:chExt cx="1306406" cy="1722173"/>
          </a:xfrm>
        </p:grpSpPr>
        <p:grpSp>
          <p:nvGrpSpPr>
            <p:cNvPr id="671" name="Google Shape;671;g277be4c84ac_0_1144"/>
            <p:cNvGrpSpPr/>
            <p:nvPr/>
          </p:nvGrpSpPr>
          <p:grpSpPr>
            <a:xfrm>
              <a:off x="5733156" y="4148510"/>
              <a:ext cx="1306406" cy="1722173"/>
              <a:chOff x="2445111" y="599435"/>
              <a:chExt cx="5312752" cy="7003551"/>
            </a:xfrm>
          </p:grpSpPr>
          <p:sp>
            <p:nvSpPr>
              <p:cNvPr id="672" name="Google Shape;672;g277be4c84ac_0_114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73" name="Google Shape;673;g277be4c84ac_0_1144"/>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74" name="Google Shape;674;g277be4c84ac_0_114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75" name="Google Shape;675;g277be4c84ac_0_1144"/>
            <p:cNvGrpSpPr/>
            <p:nvPr/>
          </p:nvGrpSpPr>
          <p:grpSpPr>
            <a:xfrm>
              <a:off x="5960873" y="4970715"/>
              <a:ext cx="821180" cy="845659"/>
              <a:chOff x="954383" y="599435"/>
              <a:chExt cx="6803480" cy="7006287"/>
            </a:xfrm>
          </p:grpSpPr>
          <p:sp>
            <p:nvSpPr>
              <p:cNvPr id="676" name="Google Shape;676;g277be4c84ac_0_114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77" name="Google Shape;677;g277be4c84ac_0_1144"/>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78" name="Google Shape;678;g277be4c84ac_0_114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679" name="Google Shape;679;g277be4c84ac_0_1144"/>
          <p:cNvGrpSpPr/>
          <p:nvPr/>
        </p:nvGrpSpPr>
        <p:grpSpPr>
          <a:xfrm rot="-3294482">
            <a:off x="4593994" y="2077209"/>
            <a:ext cx="888937" cy="318131"/>
            <a:chOff x="2751274" y="4274125"/>
            <a:chExt cx="1502180" cy="537597"/>
          </a:xfrm>
        </p:grpSpPr>
        <p:sp>
          <p:nvSpPr>
            <p:cNvPr id="680" name="Google Shape;680;g277be4c84ac_0_1144"/>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81" name="Google Shape;681;g277be4c84ac_0_1144"/>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82" name="Google Shape;682;g277be4c84ac_0_1144"/>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83" name="Google Shape;683;g277be4c84ac_0_1144"/>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84" name="Google Shape;684;g277be4c84ac_0_1144"/>
          <p:cNvGrpSpPr/>
          <p:nvPr/>
        </p:nvGrpSpPr>
        <p:grpSpPr>
          <a:xfrm rot="-983565">
            <a:off x="5299952" y="1440609"/>
            <a:ext cx="822474" cy="418006"/>
            <a:chOff x="1786971" y="4942919"/>
            <a:chExt cx="2041500" cy="1037553"/>
          </a:xfrm>
        </p:grpSpPr>
        <p:sp>
          <p:nvSpPr>
            <p:cNvPr id="685" name="Google Shape;685;g277be4c84ac_0_1144"/>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6" name="Google Shape;686;g277be4c84ac_0_1144"/>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7" name="Google Shape;687;g277be4c84ac_0_1144"/>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88" name="Google Shape;688;g277be4c84ac_0_1144"/>
            <p:cNvGrpSpPr/>
            <p:nvPr/>
          </p:nvGrpSpPr>
          <p:grpSpPr>
            <a:xfrm>
              <a:off x="2260715" y="5043928"/>
              <a:ext cx="1107466" cy="187777"/>
              <a:chOff x="7963057" y="2433000"/>
              <a:chExt cx="2294315" cy="371763"/>
            </a:xfrm>
          </p:grpSpPr>
          <p:grpSp>
            <p:nvGrpSpPr>
              <p:cNvPr id="689" name="Google Shape;689;g277be4c84ac_0_1144"/>
              <p:cNvGrpSpPr/>
              <p:nvPr/>
            </p:nvGrpSpPr>
            <p:grpSpPr>
              <a:xfrm>
                <a:off x="7963057" y="2433000"/>
                <a:ext cx="344422" cy="371763"/>
                <a:chOff x="6383215" y="2833551"/>
                <a:chExt cx="240300" cy="371763"/>
              </a:xfrm>
            </p:grpSpPr>
            <p:sp>
              <p:nvSpPr>
                <p:cNvPr id="690" name="Google Shape;690;g277be4c84ac_0_114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1" name="Google Shape;691;g277be4c84ac_0_114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2" name="Google Shape;692;g277be4c84ac_0_1144"/>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93" name="Google Shape;693;g277be4c84ac_0_1144"/>
              <p:cNvGrpSpPr/>
              <p:nvPr/>
            </p:nvGrpSpPr>
            <p:grpSpPr>
              <a:xfrm>
                <a:off x="8933241" y="2433000"/>
                <a:ext cx="344422" cy="371763"/>
                <a:chOff x="6383215" y="2833551"/>
                <a:chExt cx="240300" cy="371763"/>
              </a:xfrm>
            </p:grpSpPr>
            <p:sp>
              <p:nvSpPr>
                <p:cNvPr id="694" name="Google Shape;694;g277be4c84ac_0_114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5" name="Google Shape;695;g277be4c84ac_0_114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6" name="Google Shape;696;g277be4c84ac_0_1144"/>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97" name="Google Shape;697;g277be4c84ac_0_1144"/>
              <p:cNvGrpSpPr/>
              <p:nvPr/>
            </p:nvGrpSpPr>
            <p:grpSpPr>
              <a:xfrm>
                <a:off x="9912950" y="2433000"/>
                <a:ext cx="344422" cy="371763"/>
                <a:chOff x="6383215" y="2833551"/>
                <a:chExt cx="240300" cy="371763"/>
              </a:xfrm>
            </p:grpSpPr>
            <p:sp>
              <p:nvSpPr>
                <p:cNvPr id="698" name="Google Shape;698;g277be4c84ac_0_114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9" name="Google Shape;699;g277be4c84ac_0_114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0" name="Google Shape;700;g277be4c84ac_0_1144"/>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701" name="Google Shape;701;g277be4c84ac_0_1144"/>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2" name="Google Shape;702;g277be4c84ac_0_1144"/>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3" name="Google Shape;703;g277be4c84ac_0_1144"/>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4" name="Google Shape;704;g277be4c84ac_0_1144"/>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705" name="Google Shape;705;g277be4c84ac_0_1144"/>
            <p:cNvGrpSpPr/>
            <p:nvPr/>
          </p:nvGrpSpPr>
          <p:grpSpPr>
            <a:xfrm>
              <a:off x="1962405" y="5271505"/>
              <a:ext cx="302276" cy="682699"/>
              <a:chOff x="7384246" y="2899703"/>
              <a:chExt cx="626220" cy="1351612"/>
            </a:xfrm>
          </p:grpSpPr>
          <p:sp>
            <p:nvSpPr>
              <p:cNvPr id="706" name="Google Shape;706;g277be4c84ac_0_114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7" name="Google Shape;707;g277be4c84ac_0_114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8" name="Google Shape;708;g277be4c84ac_0_114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9" name="Google Shape;709;g277be4c84ac_0_114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0" name="Google Shape;710;g277be4c84ac_0_114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1" name="Google Shape;711;g277be4c84ac_0_114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2" name="Google Shape;712;g277be4c84ac_0_114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3" name="Google Shape;713;g277be4c84ac_0_114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4" name="Google Shape;714;g277be4c84ac_0_114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5" name="Google Shape;715;g277be4c84ac_0_114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6" name="Google Shape;716;g277be4c84ac_0_114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17" name="Google Shape;717;g277be4c84ac_0_1144"/>
            <p:cNvGrpSpPr/>
            <p:nvPr/>
          </p:nvGrpSpPr>
          <p:grpSpPr>
            <a:xfrm>
              <a:off x="2430442" y="5271505"/>
              <a:ext cx="302276" cy="682699"/>
              <a:chOff x="7384246" y="2899703"/>
              <a:chExt cx="626220" cy="1351612"/>
            </a:xfrm>
          </p:grpSpPr>
          <p:sp>
            <p:nvSpPr>
              <p:cNvPr id="718" name="Google Shape;718;g277be4c84ac_0_114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19" name="Google Shape;719;g277be4c84ac_0_114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0" name="Google Shape;720;g277be4c84ac_0_114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1" name="Google Shape;721;g277be4c84ac_0_114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2" name="Google Shape;722;g277be4c84ac_0_114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3" name="Google Shape;723;g277be4c84ac_0_114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4" name="Google Shape;724;g277be4c84ac_0_114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5" name="Google Shape;725;g277be4c84ac_0_114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6" name="Google Shape;726;g277be4c84ac_0_114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7" name="Google Shape;727;g277be4c84ac_0_114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28" name="Google Shape;728;g277be4c84ac_0_114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29" name="Google Shape;729;g277be4c84ac_0_1144"/>
            <p:cNvGrpSpPr/>
            <p:nvPr/>
          </p:nvGrpSpPr>
          <p:grpSpPr>
            <a:xfrm>
              <a:off x="2898480" y="5271505"/>
              <a:ext cx="302276" cy="682699"/>
              <a:chOff x="7384246" y="2899703"/>
              <a:chExt cx="626220" cy="1351612"/>
            </a:xfrm>
          </p:grpSpPr>
          <p:sp>
            <p:nvSpPr>
              <p:cNvPr id="730" name="Google Shape;730;g277be4c84ac_0_114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1" name="Google Shape;731;g277be4c84ac_0_114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2" name="Google Shape;732;g277be4c84ac_0_114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3" name="Google Shape;733;g277be4c84ac_0_114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4" name="Google Shape;734;g277be4c84ac_0_114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5" name="Google Shape;735;g277be4c84ac_0_114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6" name="Google Shape;736;g277be4c84ac_0_114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7" name="Google Shape;737;g277be4c84ac_0_114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8" name="Google Shape;738;g277be4c84ac_0_114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9" name="Google Shape;739;g277be4c84ac_0_114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0" name="Google Shape;740;g277be4c84ac_0_114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741" name="Google Shape;741;g277be4c84ac_0_1144"/>
            <p:cNvGrpSpPr/>
            <p:nvPr/>
          </p:nvGrpSpPr>
          <p:grpSpPr>
            <a:xfrm>
              <a:off x="3366518" y="5271505"/>
              <a:ext cx="302276" cy="682699"/>
              <a:chOff x="7384246" y="2899703"/>
              <a:chExt cx="626220" cy="1351612"/>
            </a:xfrm>
          </p:grpSpPr>
          <p:sp>
            <p:nvSpPr>
              <p:cNvPr id="742" name="Google Shape;742;g277be4c84ac_0_114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3" name="Google Shape;743;g277be4c84ac_0_114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4" name="Google Shape;744;g277be4c84ac_0_114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5" name="Google Shape;745;g277be4c84ac_0_114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6" name="Google Shape;746;g277be4c84ac_0_114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7" name="Google Shape;747;g277be4c84ac_0_114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8" name="Google Shape;748;g277be4c84ac_0_114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9" name="Google Shape;749;g277be4c84ac_0_114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0" name="Google Shape;750;g277be4c84ac_0_114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1" name="Google Shape;751;g277be4c84ac_0_114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2" name="Google Shape;752;g277be4c84ac_0_114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753" name="Google Shape;753;g277be4c84ac_0_1144"/>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754" name="Google Shape;754;g277be4c84ac_0_1144"/>
          <p:cNvGrpSpPr/>
          <p:nvPr/>
        </p:nvGrpSpPr>
        <p:grpSpPr>
          <a:xfrm>
            <a:off x="4658166" y="1417975"/>
            <a:ext cx="450448" cy="450448"/>
            <a:chOff x="4266660" y="45289"/>
            <a:chExt cx="768290" cy="768290"/>
          </a:xfrm>
        </p:grpSpPr>
        <p:sp>
          <p:nvSpPr>
            <p:cNvPr id="755" name="Google Shape;755;g277be4c84ac_0_1144"/>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56" name="Google Shape;756;g277be4c84ac_0_1144"/>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757" name="Google Shape;757;g277be4c84ac_0_1144"/>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758" name="Google Shape;758;g277be4c84ac_0_1144"/>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277be4c84ac_0_1144"/>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760" name="Google Shape;760;g277be4c84ac_0_1144"/>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761" name="Google Shape;761;g277be4c84ac_0_1144"/>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62" name="Google Shape;762;g277be4c84ac_0_1144"/>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763" name="Shape 763"/>
        <p:cNvGrpSpPr/>
        <p:nvPr/>
      </p:nvGrpSpPr>
      <p:grpSpPr>
        <a:xfrm>
          <a:off x="0" y="0"/>
          <a:ext cx="0" cy="0"/>
          <a:chOff x="0" y="0"/>
          <a:chExt cx="0" cy="0"/>
        </a:xfrm>
      </p:grpSpPr>
      <p:sp>
        <p:nvSpPr>
          <p:cNvPr id="764" name="Google Shape;764;g277be4c84ac_0_1263"/>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65" name="Google Shape;765;g277be4c84ac_0_1263"/>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4400"/>
              <a:buNone/>
              <a:defRPr sz="8000">
                <a:solidFill>
                  <a:srgbClr val="3486C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6" name="Google Shape;766;g277be4c84ac_0_1263"/>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2800"/>
              <a:buNone/>
              <a:defRPr sz="2400">
                <a:solidFill>
                  <a:schemeClr val="dk2"/>
                </a:solidFill>
              </a:defRPr>
            </a:lvl1pPr>
            <a:lvl2pPr lvl="1" rtl="0" algn="l">
              <a:lnSpc>
                <a:spcPct val="90000"/>
              </a:lnSpc>
              <a:spcBef>
                <a:spcPts val="500"/>
              </a:spcBef>
              <a:spcAft>
                <a:spcPts val="0"/>
              </a:spcAft>
              <a:buSzPts val="2400"/>
              <a:buNone/>
              <a:defRPr/>
            </a:lvl2pPr>
            <a:lvl3pPr lvl="2" rtl="0" algn="l">
              <a:lnSpc>
                <a:spcPct val="90000"/>
              </a:lnSpc>
              <a:spcBef>
                <a:spcPts val="500"/>
              </a:spcBef>
              <a:spcAft>
                <a:spcPts val="0"/>
              </a:spcAft>
              <a:buSzPts val="2000"/>
              <a:buNone/>
              <a:defRPr/>
            </a:lvl3pPr>
            <a:lvl4pPr lvl="3" rtl="0" algn="l">
              <a:lnSpc>
                <a:spcPct val="90000"/>
              </a:lnSpc>
              <a:spcBef>
                <a:spcPts val="500"/>
              </a:spcBef>
              <a:spcAft>
                <a:spcPts val="0"/>
              </a:spcAft>
              <a:buSzPts val="1800"/>
              <a:buNone/>
              <a:defRPr/>
            </a:lvl4pPr>
            <a:lvl5pPr lvl="4" rtl="0" algn="l">
              <a:lnSpc>
                <a:spcPct val="90000"/>
              </a:lnSpc>
              <a:spcBef>
                <a:spcPts val="500"/>
              </a:spcBef>
              <a:spcAft>
                <a:spcPts val="0"/>
              </a:spcAft>
              <a:buSzPts val="1800"/>
              <a:buNone/>
              <a:defRPr/>
            </a:lvl5pPr>
            <a:lvl6pPr lvl="5" rtl="0" algn="l">
              <a:lnSpc>
                <a:spcPct val="90000"/>
              </a:lnSpc>
              <a:spcBef>
                <a:spcPts val="500"/>
              </a:spcBef>
              <a:spcAft>
                <a:spcPts val="0"/>
              </a:spcAft>
              <a:buSzPts val="1800"/>
              <a:buNone/>
              <a:defRPr/>
            </a:lvl6pPr>
            <a:lvl7pPr lvl="6" rtl="0" algn="l">
              <a:lnSpc>
                <a:spcPct val="90000"/>
              </a:lnSpc>
              <a:spcBef>
                <a:spcPts val="500"/>
              </a:spcBef>
              <a:spcAft>
                <a:spcPts val="0"/>
              </a:spcAft>
              <a:buSzPts val="1800"/>
              <a:buNone/>
              <a:defRPr/>
            </a:lvl7pPr>
            <a:lvl8pPr lvl="7" rtl="0" algn="l">
              <a:lnSpc>
                <a:spcPct val="90000"/>
              </a:lnSpc>
              <a:spcBef>
                <a:spcPts val="500"/>
              </a:spcBef>
              <a:spcAft>
                <a:spcPts val="0"/>
              </a:spcAft>
              <a:buSzPts val="1800"/>
              <a:buNone/>
              <a:defRPr/>
            </a:lvl8pPr>
            <a:lvl9pPr lvl="8" rtl="0" algn="l">
              <a:lnSpc>
                <a:spcPct val="90000"/>
              </a:lnSpc>
              <a:spcBef>
                <a:spcPts val="500"/>
              </a:spcBef>
              <a:spcAft>
                <a:spcPts val="0"/>
              </a:spcAft>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145" name="Shape 145"/>
        <p:cNvGrpSpPr/>
        <p:nvPr/>
      </p:nvGrpSpPr>
      <p:grpSpPr>
        <a:xfrm>
          <a:off x="0" y="0"/>
          <a:ext cx="0" cy="0"/>
          <a:chOff x="0" y="0"/>
          <a:chExt cx="0" cy="0"/>
        </a:xfrm>
      </p:grpSpPr>
      <p:sp>
        <p:nvSpPr>
          <p:cNvPr id="146" name="Google Shape;146;g277be4c84ac_0_14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147" name="Google Shape;147;g277be4c84ac_0_140"/>
          <p:cNvGrpSpPr/>
          <p:nvPr/>
        </p:nvGrpSpPr>
        <p:grpSpPr>
          <a:xfrm>
            <a:off x="11328053" y="6315753"/>
            <a:ext cx="538116" cy="444548"/>
            <a:chOff x="11127266" y="6186351"/>
            <a:chExt cx="695240" cy="574500"/>
          </a:xfrm>
        </p:grpSpPr>
        <p:sp>
          <p:nvSpPr>
            <p:cNvPr id="148" name="Google Shape;148;g277be4c84ac_0_140"/>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77be4c84ac_0_140"/>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77be4c84ac_0_140"/>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g277be4c84ac_0_140"/>
          <p:cNvGrpSpPr/>
          <p:nvPr/>
        </p:nvGrpSpPr>
        <p:grpSpPr>
          <a:xfrm>
            <a:off x="11545455" y="6314831"/>
            <a:ext cx="538986" cy="444548"/>
            <a:chOff x="11320559" y="6185161"/>
            <a:chExt cx="696364" cy="574500"/>
          </a:xfrm>
        </p:grpSpPr>
        <p:sp>
          <p:nvSpPr>
            <p:cNvPr id="152" name="Google Shape;152;g277be4c84ac_0_140"/>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77be4c84ac_0_140"/>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77be4c84ac_0_140"/>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g277be4c84ac_0_140"/>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 name="Google Shape;156;g277be4c84ac_0_140"/>
          <p:cNvPicPr preferRelativeResize="0"/>
          <p:nvPr/>
        </p:nvPicPr>
        <p:blipFill rotWithShape="1">
          <a:blip r:embed="rId2">
            <a:alphaModFix/>
          </a:blip>
          <a:srcRect b="27999" l="52899" r="22597" t="33555"/>
          <a:stretch/>
        </p:blipFill>
        <p:spPr>
          <a:xfrm>
            <a:off x="11587331" y="6359727"/>
            <a:ext cx="249405" cy="340276"/>
          </a:xfrm>
          <a:prstGeom prst="rect">
            <a:avLst/>
          </a:prstGeom>
          <a:noFill/>
          <a:ln>
            <a:noFill/>
          </a:ln>
        </p:spPr>
      </p:pic>
      <p:sp>
        <p:nvSpPr>
          <p:cNvPr id="157" name="Google Shape;157;g277be4c84ac_0_140"/>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77be4c84ac_0_14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159" name="Google Shape;159;g277be4c84ac_0_140"/>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160" name="Google Shape;160;g277be4c84ac_0_140"/>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767" name="Shape 767"/>
        <p:cNvGrpSpPr/>
        <p:nvPr/>
      </p:nvGrpSpPr>
      <p:grpSpPr>
        <a:xfrm>
          <a:off x="0" y="0"/>
          <a:ext cx="0" cy="0"/>
          <a:chOff x="0" y="0"/>
          <a:chExt cx="0" cy="0"/>
        </a:xfrm>
      </p:grpSpPr>
      <p:sp>
        <p:nvSpPr>
          <p:cNvPr id="768" name="Google Shape;768;g277be4c84ac_0_1267"/>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277be4c84ac_0_1267"/>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277be4c84ac_0_1267"/>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71" name="Google Shape;771;g277be4c84ac_0_1267"/>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2" name="Google Shape;772;g277be4c84ac_0_1267"/>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773" name="Google Shape;773;g277be4c84ac_0_1267"/>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chemeClr val="accent1"/>
              </a:buClr>
              <a:buSzPts val="3500"/>
              <a:buNone/>
              <a:defRPr b="1" sz="3500">
                <a:solidFill>
                  <a:schemeClr val="accent1"/>
                </a:solidFill>
              </a:defRPr>
            </a:lvl1pPr>
            <a:lvl2pPr lvl="1" rtl="0" algn="l">
              <a:lnSpc>
                <a:spcPct val="100000"/>
              </a:lnSpc>
              <a:spcBef>
                <a:spcPts val="0"/>
              </a:spcBef>
              <a:spcAft>
                <a:spcPts val="0"/>
              </a:spcAft>
              <a:buClr>
                <a:schemeClr val="accent1"/>
              </a:buClr>
              <a:buSzPts val="1400"/>
              <a:buNone/>
              <a:defRPr>
                <a:solidFill>
                  <a:schemeClr val="accent1"/>
                </a:solidFill>
              </a:defRPr>
            </a:lvl2pPr>
            <a:lvl3pPr lvl="2" rtl="0" algn="l">
              <a:lnSpc>
                <a:spcPct val="100000"/>
              </a:lnSpc>
              <a:spcBef>
                <a:spcPts val="0"/>
              </a:spcBef>
              <a:spcAft>
                <a:spcPts val="0"/>
              </a:spcAft>
              <a:buClr>
                <a:schemeClr val="accent1"/>
              </a:buClr>
              <a:buSzPts val="1400"/>
              <a:buNone/>
              <a:defRPr>
                <a:solidFill>
                  <a:schemeClr val="accent1"/>
                </a:solidFill>
              </a:defRPr>
            </a:lvl3pPr>
            <a:lvl4pPr lvl="3" rtl="0" algn="l">
              <a:lnSpc>
                <a:spcPct val="100000"/>
              </a:lnSpc>
              <a:spcBef>
                <a:spcPts val="0"/>
              </a:spcBef>
              <a:spcAft>
                <a:spcPts val="0"/>
              </a:spcAft>
              <a:buClr>
                <a:schemeClr val="accent1"/>
              </a:buClr>
              <a:buSzPts val="1400"/>
              <a:buNone/>
              <a:defRPr>
                <a:solidFill>
                  <a:schemeClr val="accent1"/>
                </a:solidFill>
              </a:defRPr>
            </a:lvl4pPr>
            <a:lvl5pPr lvl="4" rtl="0" algn="l">
              <a:lnSpc>
                <a:spcPct val="100000"/>
              </a:lnSpc>
              <a:spcBef>
                <a:spcPts val="0"/>
              </a:spcBef>
              <a:spcAft>
                <a:spcPts val="0"/>
              </a:spcAft>
              <a:buClr>
                <a:schemeClr val="accent1"/>
              </a:buClr>
              <a:buSzPts val="1400"/>
              <a:buNone/>
              <a:defRPr>
                <a:solidFill>
                  <a:schemeClr val="accent1"/>
                </a:solidFill>
              </a:defRPr>
            </a:lvl5pPr>
            <a:lvl6pPr lvl="5" rtl="0" algn="l">
              <a:lnSpc>
                <a:spcPct val="100000"/>
              </a:lnSpc>
              <a:spcBef>
                <a:spcPts val="0"/>
              </a:spcBef>
              <a:spcAft>
                <a:spcPts val="0"/>
              </a:spcAft>
              <a:buClr>
                <a:schemeClr val="accent1"/>
              </a:buClr>
              <a:buSzPts val="1400"/>
              <a:buNone/>
              <a:defRPr>
                <a:solidFill>
                  <a:schemeClr val="accent1"/>
                </a:solidFill>
              </a:defRPr>
            </a:lvl6pPr>
            <a:lvl7pPr lvl="6" rtl="0" algn="l">
              <a:lnSpc>
                <a:spcPct val="100000"/>
              </a:lnSpc>
              <a:spcBef>
                <a:spcPts val="0"/>
              </a:spcBef>
              <a:spcAft>
                <a:spcPts val="0"/>
              </a:spcAft>
              <a:buClr>
                <a:schemeClr val="accent1"/>
              </a:buClr>
              <a:buSzPts val="1400"/>
              <a:buNone/>
              <a:defRPr>
                <a:solidFill>
                  <a:schemeClr val="accent1"/>
                </a:solidFill>
              </a:defRPr>
            </a:lvl7pPr>
            <a:lvl8pPr lvl="7" rtl="0" algn="l">
              <a:lnSpc>
                <a:spcPct val="100000"/>
              </a:lnSpc>
              <a:spcBef>
                <a:spcPts val="0"/>
              </a:spcBef>
              <a:spcAft>
                <a:spcPts val="0"/>
              </a:spcAft>
              <a:buClr>
                <a:schemeClr val="accent1"/>
              </a:buClr>
              <a:buSzPts val="1400"/>
              <a:buNone/>
              <a:defRPr>
                <a:solidFill>
                  <a:schemeClr val="accent1"/>
                </a:solidFill>
              </a:defRPr>
            </a:lvl8pPr>
            <a:lvl9pPr lvl="8" rtl="0" algn="l">
              <a:lnSpc>
                <a:spcPct val="100000"/>
              </a:lnSpc>
              <a:spcBef>
                <a:spcPts val="0"/>
              </a:spcBef>
              <a:spcAft>
                <a:spcPts val="0"/>
              </a:spcAft>
              <a:buClr>
                <a:schemeClr val="accent1"/>
              </a:buClr>
              <a:buSzPts val="1400"/>
              <a:buNone/>
              <a:defRPr>
                <a:solidFill>
                  <a:schemeClr val="accent1"/>
                </a:solidFill>
              </a:defRPr>
            </a:lvl9pPr>
          </a:lstStyle>
          <a:p/>
        </p:txBody>
      </p:sp>
      <p:sp>
        <p:nvSpPr>
          <p:cNvPr id="774" name="Google Shape;774;g277be4c84ac_0_1267"/>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accent1"/>
              </a:buClr>
              <a:buSzPts val="2500"/>
              <a:buNone/>
              <a:defRPr sz="2500">
                <a:solidFill>
                  <a:schemeClr val="accent1"/>
                </a:solidFill>
              </a:defRPr>
            </a:lvl1pPr>
            <a:lvl2pPr lvl="1" rtl="0" algn="ctr">
              <a:lnSpc>
                <a:spcPct val="90000"/>
              </a:lnSpc>
              <a:spcBef>
                <a:spcPts val="500"/>
              </a:spcBef>
              <a:spcAft>
                <a:spcPts val="0"/>
              </a:spcAft>
              <a:buClr>
                <a:schemeClr val="accent1"/>
              </a:buClr>
              <a:buSzPts val="2500"/>
              <a:buNone/>
              <a:defRPr sz="2500">
                <a:solidFill>
                  <a:schemeClr val="accent1"/>
                </a:solidFill>
              </a:defRPr>
            </a:lvl2pPr>
            <a:lvl3pPr lvl="2" rtl="0" algn="ctr">
              <a:lnSpc>
                <a:spcPct val="90000"/>
              </a:lnSpc>
              <a:spcBef>
                <a:spcPts val="500"/>
              </a:spcBef>
              <a:spcAft>
                <a:spcPts val="0"/>
              </a:spcAft>
              <a:buClr>
                <a:schemeClr val="accent1"/>
              </a:buClr>
              <a:buSzPts val="2500"/>
              <a:buNone/>
              <a:defRPr sz="2500">
                <a:solidFill>
                  <a:schemeClr val="accent1"/>
                </a:solidFill>
              </a:defRPr>
            </a:lvl3pPr>
            <a:lvl4pPr lvl="3" rtl="0" algn="ctr">
              <a:lnSpc>
                <a:spcPct val="90000"/>
              </a:lnSpc>
              <a:spcBef>
                <a:spcPts val="500"/>
              </a:spcBef>
              <a:spcAft>
                <a:spcPts val="0"/>
              </a:spcAft>
              <a:buClr>
                <a:schemeClr val="accent1"/>
              </a:buClr>
              <a:buSzPts val="2500"/>
              <a:buNone/>
              <a:defRPr sz="2500">
                <a:solidFill>
                  <a:schemeClr val="accent1"/>
                </a:solidFill>
              </a:defRPr>
            </a:lvl4pPr>
            <a:lvl5pPr lvl="4" rtl="0" algn="ctr">
              <a:lnSpc>
                <a:spcPct val="90000"/>
              </a:lnSpc>
              <a:spcBef>
                <a:spcPts val="500"/>
              </a:spcBef>
              <a:spcAft>
                <a:spcPts val="0"/>
              </a:spcAft>
              <a:buClr>
                <a:schemeClr val="accent1"/>
              </a:buClr>
              <a:buSzPts val="2500"/>
              <a:buNone/>
              <a:defRPr sz="2500">
                <a:solidFill>
                  <a:schemeClr val="accent1"/>
                </a:solidFill>
              </a:defRPr>
            </a:lvl5pPr>
            <a:lvl6pPr lvl="5" rtl="0" algn="ctr">
              <a:lnSpc>
                <a:spcPct val="90000"/>
              </a:lnSpc>
              <a:spcBef>
                <a:spcPts val="500"/>
              </a:spcBef>
              <a:spcAft>
                <a:spcPts val="0"/>
              </a:spcAft>
              <a:buClr>
                <a:schemeClr val="accent1"/>
              </a:buClr>
              <a:buSzPts val="2500"/>
              <a:buNone/>
              <a:defRPr sz="2500">
                <a:solidFill>
                  <a:schemeClr val="accent1"/>
                </a:solidFill>
              </a:defRPr>
            </a:lvl6pPr>
            <a:lvl7pPr lvl="6" rtl="0" algn="ctr">
              <a:lnSpc>
                <a:spcPct val="90000"/>
              </a:lnSpc>
              <a:spcBef>
                <a:spcPts val="500"/>
              </a:spcBef>
              <a:spcAft>
                <a:spcPts val="0"/>
              </a:spcAft>
              <a:buClr>
                <a:schemeClr val="accent1"/>
              </a:buClr>
              <a:buSzPts val="2500"/>
              <a:buNone/>
              <a:defRPr sz="2500">
                <a:solidFill>
                  <a:schemeClr val="accent1"/>
                </a:solidFill>
              </a:defRPr>
            </a:lvl7pPr>
            <a:lvl8pPr lvl="7" rtl="0" algn="ctr">
              <a:lnSpc>
                <a:spcPct val="90000"/>
              </a:lnSpc>
              <a:spcBef>
                <a:spcPts val="500"/>
              </a:spcBef>
              <a:spcAft>
                <a:spcPts val="0"/>
              </a:spcAft>
              <a:buClr>
                <a:schemeClr val="accent1"/>
              </a:buClr>
              <a:buSzPts val="2500"/>
              <a:buNone/>
              <a:defRPr sz="2500">
                <a:solidFill>
                  <a:schemeClr val="accent1"/>
                </a:solidFill>
              </a:defRPr>
            </a:lvl8pPr>
            <a:lvl9pPr lvl="8" rtl="0"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Complete">
  <p:cSld name="4_Contents slide layout_1_1">
    <p:spTree>
      <p:nvGrpSpPr>
        <p:cNvPr id="775" name="Shape 775"/>
        <p:cNvGrpSpPr/>
        <p:nvPr/>
      </p:nvGrpSpPr>
      <p:grpSpPr>
        <a:xfrm>
          <a:off x="0" y="0"/>
          <a:ext cx="0" cy="0"/>
          <a:chOff x="0" y="0"/>
          <a:chExt cx="0" cy="0"/>
        </a:xfrm>
      </p:grpSpPr>
      <p:sp>
        <p:nvSpPr>
          <p:cNvPr id="776" name="Google Shape;776;g277be4c84ac_0_1275"/>
          <p:cNvSpPr/>
          <p:nvPr/>
        </p:nvSpPr>
        <p:spPr>
          <a:xfrm flipH="1">
            <a:off x="381000" y="314250"/>
            <a:ext cx="11430000" cy="6229500"/>
          </a:xfrm>
          <a:prstGeom prst="snip2DiagRect">
            <a:avLst>
              <a:gd fmla="val 0" name="adj1"/>
              <a:gd fmla="val 16667" name="adj2"/>
            </a:avLst>
          </a:prstGeom>
          <a:noFill/>
          <a:ln cap="flat" cmpd="sng" w="3810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g277be4c84ac_0_1275"/>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277be4c84ac_0_1275"/>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79" name="Google Shape;779;g277be4c84ac_0_1275"/>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0" name="Google Shape;780;g277be4c84ac_0_1275"/>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781" name="Google Shape;781;g277be4c84ac_0_1275"/>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chemeClr val="accent1"/>
              </a:buClr>
              <a:buSzPts val="3500"/>
              <a:buNone/>
              <a:defRPr b="1" sz="3500">
                <a:solidFill>
                  <a:schemeClr val="accent1"/>
                </a:solidFill>
              </a:defRPr>
            </a:lvl1pPr>
            <a:lvl2pPr lvl="1" rtl="0" algn="l">
              <a:lnSpc>
                <a:spcPct val="100000"/>
              </a:lnSpc>
              <a:spcBef>
                <a:spcPts val="0"/>
              </a:spcBef>
              <a:spcAft>
                <a:spcPts val="0"/>
              </a:spcAft>
              <a:buClr>
                <a:schemeClr val="accent1"/>
              </a:buClr>
              <a:buSzPts val="1400"/>
              <a:buNone/>
              <a:defRPr>
                <a:solidFill>
                  <a:schemeClr val="accent1"/>
                </a:solidFill>
              </a:defRPr>
            </a:lvl2pPr>
            <a:lvl3pPr lvl="2" rtl="0" algn="l">
              <a:lnSpc>
                <a:spcPct val="100000"/>
              </a:lnSpc>
              <a:spcBef>
                <a:spcPts val="0"/>
              </a:spcBef>
              <a:spcAft>
                <a:spcPts val="0"/>
              </a:spcAft>
              <a:buClr>
                <a:schemeClr val="accent1"/>
              </a:buClr>
              <a:buSzPts val="1400"/>
              <a:buNone/>
              <a:defRPr>
                <a:solidFill>
                  <a:schemeClr val="accent1"/>
                </a:solidFill>
              </a:defRPr>
            </a:lvl3pPr>
            <a:lvl4pPr lvl="3" rtl="0" algn="l">
              <a:lnSpc>
                <a:spcPct val="100000"/>
              </a:lnSpc>
              <a:spcBef>
                <a:spcPts val="0"/>
              </a:spcBef>
              <a:spcAft>
                <a:spcPts val="0"/>
              </a:spcAft>
              <a:buClr>
                <a:schemeClr val="accent1"/>
              </a:buClr>
              <a:buSzPts val="1400"/>
              <a:buNone/>
              <a:defRPr>
                <a:solidFill>
                  <a:schemeClr val="accent1"/>
                </a:solidFill>
              </a:defRPr>
            </a:lvl4pPr>
            <a:lvl5pPr lvl="4" rtl="0" algn="l">
              <a:lnSpc>
                <a:spcPct val="100000"/>
              </a:lnSpc>
              <a:spcBef>
                <a:spcPts val="0"/>
              </a:spcBef>
              <a:spcAft>
                <a:spcPts val="0"/>
              </a:spcAft>
              <a:buClr>
                <a:schemeClr val="accent1"/>
              </a:buClr>
              <a:buSzPts val="1400"/>
              <a:buNone/>
              <a:defRPr>
                <a:solidFill>
                  <a:schemeClr val="accent1"/>
                </a:solidFill>
              </a:defRPr>
            </a:lvl5pPr>
            <a:lvl6pPr lvl="5" rtl="0" algn="l">
              <a:lnSpc>
                <a:spcPct val="100000"/>
              </a:lnSpc>
              <a:spcBef>
                <a:spcPts val="0"/>
              </a:spcBef>
              <a:spcAft>
                <a:spcPts val="0"/>
              </a:spcAft>
              <a:buClr>
                <a:schemeClr val="accent1"/>
              </a:buClr>
              <a:buSzPts val="1400"/>
              <a:buNone/>
              <a:defRPr>
                <a:solidFill>
                  <a:schemeClr val="accent1"/>
                </a:solidFill>
              </a:defRPr>
            </a:lvl6pPr>
            <a:lvl7pPr lvl="6" rtl="0" algn="l">
              <a:lnSpc>
                <a:spcPct val="100000"/>
              </a:lnSpc>
              <a:spcBef>
                <a:spcPts val="0"/>
              </a:spcBef>
              <a:spcAft>
                <a:spcPts val="0"/>
              </a:spcAft>
              <a:buClr>
                <a:schemeClr val="accent1"/>
              </a:buClr>
              <a:buSzPts val="1400"/>
              <a:buNone/>
              <a:defRPr>
                <a:solidFill>
                  <a:schemeClr val="accent1"/>
                </a:solidFill>
              </a:defRPr>
            </a:lvl7pPr>
            <a:lvl8pPr lvl="7" rtl="0" algn="l">
              <a:lnSpc>
                <a:spcPct val="100000"/>
              </a:lnSpc>
              <a:spcBef>
                <a:spcPts val="0"/>
              </a:spcBef>
              <a:spcAft>
                <a:spcPts val="0"/>
              </a:spcAft>
              <a:buClr>
                <a:schemeClr val="accent1"/>
              </a:buClr>
              <a:buSzPts val="1400"/>
              <a:buNone/>
              <a:defRPr>
                <a:solidFill>
                  <a:schemeClr val="accent1"/>
                </a:solidFill>
              </a:defRPr>
            </a:lvl8pPr>
            <a:lvl9pPr lvl="8" rtl="0" algn="l">
              <a:lnSpc>
                <a:spcPct val="100000"/>
              </a:lnSpc>
              <a:spcBef>
                <a:spcPts val="0"/>
              </a:spcBef>
              <a:spcAft>
                <a:spcPts val="0"/>
              </a:spcAft>
              <a:buClr>
                <a:schemeClr val="accent1"/>
              </a:buClr>
              <a:buSzPts val="1400"/>
              <a:buNone/>
              <a:defRPr>
                <a:solidFill>
                  <a:schemeClr val="accent1"/>
                </a:solidFill>
              </a:defRPr>
            </a:lvl9pPr>
          </a:lstStyle>
          <a:p/>
        </p:txBody>
      </p:sp>
      <p:sp>
        <p:nvSpPr>
          <p:cNvPr id="782" name="Google Shape;782;g277be4c84ac_0_1275"/>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accent1"/>
              </a:buClr>
              <a:buSzPts val="2500"/>
              <a:buNone/>
              <a:defRPr sz="2500">
                <a:solidFill>
                  <a:schemeClr val="accent1"/>
                </a:solidFill>
              </a:defRPr>
            </a:lvl1pPr>
            <a:lvl2pPr lvl="1" rtl="0" algn="ctr">
              <a:lnSpc>
                <a:spcPct val="90000"/>
              </a:lnSpc>
              <a:spcBef>
                <a:spcPts val="500"/>
              </a:spcBef>
              <a:spcAft>
                <a:spcPts val="0"/>
              </a:spcAft>
              <a:buClr>
                <a:schemeClr val="accent1"/>
              </a:buClr>
              <a:buSzPts val="2500"/>
              <a:buNone/>
              <a:defRPr sz="2500">
                <a:solidFill>
                  <a:schemeClr val="accent1"/>
                </a:solidFill>
              </a:defRPr>
            </a:lvl2pPr>
            <a:lvl3pPr lvl="2" rtl="0" algn="ctr">
              <a:lnSpc>
                <a:spcPct val="90000"/>
              </a:lnSpc>
              <a:spcBef>
                <a:spcPts val="500"/>
              </a:spcBef>
              <a:spcAft>
                <a:spcPts val="0"/>
              </a:spcAft>
              <a:buClr>
                <a:schemeClr val="accent1"/>
              </a:buClr>
              <a:buSzPts val="2500"/>
              <a:buNone/>
              <a:defRPr sz="2500">
                <a:solidFill>
                  <a:schemeClr val="accent1"/>
                </a:solidFill>
              </a:defRPr>
            </a:lvl3pPr>
            <a:lvl4pPr lvl="3" rtl="0" algn="ctr">
              <a:lnSpc>
                <a:spcPct val="90000"/>
              </a:lnSpc>
              <a:spcBef>
                <a:spcPts val="500"/>
              </a:spcBef>
              <a:spcAft>
                <a:spcPts val="0"/>
              </a:spcAft>
              <a:buClr>
                <a:schemeClr val="accent1"/>
              </a:buClr>
              <a:buSzPts val="2500"/>
              <a:buNone/>
              <a:defRPr sz="2500">
                <a:solidFill>
                  <a:schemeClr val="accent1"/>
                </a:solidFill>
              </a:defRPr>
            </a:lvl4pPr>
            <a:lvl5pPr lvl="4" rtl="0" algn="ctr">
              <a:lnSpc>
                <a:spcPct val="90000"/>
              </a:lnSpc>
              <a:spcBef>
                <a:spcPts val="500"/>
              </a:spcBef>
              <a:spcAft>
                <a:spcPts val="0"/>
              </a:spcAft>
              <a:buClr>
                <a:schemeClr val="accent1"/>
              </a:buClr>
              <a:buSzPts val="2500"/>
              <a:buNone/>
              <a:defRPr sz="2500">
                <a:solidFill>
                  <a:schemeClr val="accent1"/>
                </a:solidFill>
              </a:defRPr>
            </a:lvl5pPr>
            <a:lvl6pPr lvl="5" rtl="0" algn="ctr">
              <a:lnSpc>
                <a:spcPct val="90000"/>
              </a:lnSpc>
              <a:spcBef>
                <a:spcPts val="500"/>
              </a:spcBef>
              <a:spcAft>
                <a:spcPts val="0"/>
              </a:spcAft>
              <a:buClr>
                <a:schemeClr val="accent1"/>
              </a:buClr>
              <a:buSzPts val="2500"/>
              <a:buNone/>
              <a:defRPr sz="2500">
                <a:solidFill>
                  <a:schemeClr val="accent1"/>
                </a:solidFill>
              </a:defRPr>
            </a:lvl6pPr>
            <a:lvl7pPr lvl="6" rtl="0" algn="ctr">
              <a:lnSpc>
                <a:spcPct val="90000"/>
              </a:lnSpc>
              <a:spcBef>
                <a:spcPts val="500"/>
              </a:spcBef>
              <a:spcAft>
                <a:spcPts val="0"/>
              </a:spcAft>
              <a:buClr>
                <a:schemeClr val="accent1"/>
              </a:buClr>
              <a:buSzPts val="2500"/>
              <a:buNone/>
              <a:defRPr sz="2500">
                <a:solidFill>
                  <a:schemeClr val="accent1"/>
                </a:solidFill>
              </a:defRPr>
            </a:lvl7pPr>
            <a:lvl8pPr lvl="7" rtl="0" algn="ctr">
              <a:lnSpc>
                <a:spcPct val="90000"/>
              </a:lnSpc>
              <a:spcBef>
                <a:spcPts val="500"/>
              </a:spcBef>
              <a:spcAft>
                <a:spcPts val="0"/>
              </a:spcAft>
              <a:buClr>
                <a:schemeClr val="accent1"/>
              </a:buClr>
              <a:buSzPts val="2500"/>
              <a:buNone/>
              <a:defRPr sz="2500">
                <a:solidFill>
                  <a:schemeClr val="accent1"/>
                </a:solidFill>
              </a:defRPr>
            </a:lvl8pPr>
            <a:lvl9pPr lvl="8" rtl="0" algn="ctr">
              <a:lnSpc>
                <a:spcPct val="90000"/>
              </a:lnSpc>
              <a:spcBef>
                <a:spcPts val="500"/>
              </a:spcBef>
              <a:spcAft>
                <a:spcPts val="0"/>
              </a:spcAft>
              <a:buClr>
                <a:schemeClr val="accent1"/>
              </a:buClr>
              <a:buSzPts val="2500"/>
              <a:buNone/>
              <a:defRPr sz="2500">
                <a:solidFill>
                  <a:schemeClr val="accent1"/>
                </a:solidFill>
              </a:defRPr>
            </a:lvl9pPr>
          </a:lstStyle>
          <a:p/>
        </p:txBody>
      </p:sp>
      <p:sp>
        <p:nvSpPr>
          <p:cNvPr id="783" name="Google Shape;783;g277be4c84ac_0_1275"/>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4" name="Google Shape;784;g277be4c84ac_0_1275"/>
          <p:cNvGrpSpPr/>
          <p:nvPr/>
        </p:nvGrpSpPr>
        <p:grpSpPr>
          <a:xfrm>
            <a:off x="11777234" y="6364860"/>
            <a:ext cx="217178" cy="355351"/>
            <a:chOff x="11157555" y="6024051"/>
            <a:chExt cx="370295" cy="605884"/>
          </a:xfrm>
        </p:grpSpPr>
        <p:sp>
          <p:nvSpPr>
            <p:cNvPr id="785" name="Google Shape;785;g277be4c84ac_0_1275"/>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86" name="Google Shape;786;g277be4c84ac_0_1275"/>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87" name="Google Shape;787;g277be4c84ac_0_1275"/>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788" name="Shape 788"/>
        <p:cNvGrpSpPr/>
        <p:nvPr/>
      </p:nvGrpSpPr>
      <p:grpSpPr>
        <a:xfrm>
          <a:off x="0" y="0"/>
          <a:ext cx="0" cy="0"/>
          <a:chOff x="0" y="0"/>
          <a:chExt cx="0" cy="0"/>
        </a:xfrm>
      </p:grpSpPr>
      <p:sp>
        <p:nvSpPr>
          <p:cNvPr id="789" name="Google Shape;789;g277be4c84ac_0_1288"/>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790" name="Google Shape;790;g277be4c84ac_0_1288"/>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1" name="Google Shape;791;g277be4c84ac_0_1288"/>
          <p:cNvGrpSpPr/>
          <p:nvPr/>
        </p:nvGrpSpPr>
        <p:grpSpPr>
          <a:xfrm>
            <a:off x="11777234" y="6364860"/>
            <a:ext cx="217178" cy="355351"/>
            <a:chOff x="11157555" y="6024051"/>
            <a:chExt cx="370295" cy="605884"/>
          </a:xfrm>
        </p:grpSpPr>
        <p:sp>
          <p:nvSpPr>
            <p:cNvPr id="792" name="Google Shape;792;g277be4c84ac_0_1288"/>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93" name="Google Shape;793;g277be4c84ac_0_1288"/>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94" name="Google Shape;794;g277be4c84ac_0_1288"/>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795" name="Google Shape;795;g277be4c84ac_0_1288"/>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g277be4c84ac_0_128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797" name="Google Shape;797;g277be4c84ac_0_1288"/>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798" name="Google Shape;798;g277be4c84ac_0_128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799" name="Shape 799"/>
        <p:cNvGrpSpPr/>
        <p:nvPr/>
      </p:nvGrpSpPr>
      <p:grpSpPr>
        <a:xfrm>
          <a:off x="0" y="0"/>
          <a:ext cx="0" cy="0"/>
          <a:chOff x="0" y="0"/>
          <a:chExt cx="0" cy="0"/>
        </a:xfrm>
      </p:grpSpPr>
      <p:sp>
        <p:nvSpPr>
          <p:cNvPr id="800" name="Google Shape;800;g277be4c84ac_0_1299"/>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801" name="Google Shape;801;g277be4c84ac_0_1299"/>
          <p:cNvGrpSpPr/>
          <p:nvPr/>
        </p:nvGrpSpPr>
        <p:grpSpPr>
          <a:xfrm>
            <a:off x="11328053" y="6315753"/>
            <a:ext cx="538116" cy="444548"/>
            <a:chOff x="11127266" y="6186351"/>
            <a:chExt cx="695240" cy="574500"/>
          </a:xfrm>
        </p:grpSpPr>
        <p:sp>
          <p:nvSpPr>
            <p:cNvPr id="802" name="Google Shape;802;g277be4c84ac_0_1299"/>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277be4c84ac_0_1299"/>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g277be4c84ac_0_1299"/>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g277be4c84ac_0_1299"/>
          <p:cNvGrpSpPr/>
          <p:nvPr/>
        </p:nvGrpSpPr>
        <p:grpSpPr>
          <a:xfrm>
            <a:off x="11545455" y="6314831"/>
            <a:ext cx="538986" cy="444548"/>
            <a:chOff x="11320559" y="6185161"/>
            <a:chExt cx="696364" cy="574500"/>
          </a:xfrm>
        </p:grpSpPr>
        <p:sp>
          <p:nvSpPr>
            <p:cNvPr id="806" name="Google Shape;806;g277be4c84ac_0_1299"/>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277be4c84ac_0_1299"/>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277be4c84ac_0_1299"/>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9" name="Google Shape;809;g277be4c84ac_0_1299"/>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0" name="Google Shape;810;g277be4c84ac_0_1299"/>
          <p:cNvPicPr preferRelativeResize="0"/>
          <p:nvPr/>
        </p:nvPicPr>
        <p:blipFill rotWithShape="1">
          <a:blip r:embed="rId2">
            <a:alphaModFix/>
          </a:blip>
          <a:srcRect b="27999" l="52899" r="22596" t="33555"/>
          <a:stretch/>
        </p:blipFill>
        <p:spPr>
          <a:xfrm>
            <a:off x="11587331" y="6359727"/>
            <a:ext cx="249405" cy="340276"/>
          </a:xfrm>
          <a:prstGeom prst="rect">
            <a:avLst/>
          </a:prstGeom>
          <a:noFill/>
          <a:ln>
            <a:noFill/>
          </a:ln>
        </p:spPr>
      </p:pic>
      <p:sp>
        <p:nvSpPr>
          <p:cNvPr id="811" name="Google Shape;811;g277be4c84ac_0_1299"/>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g277be4c84ac_0_129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813" name="Google Shape;813;g277be4c84ac_0_1299"/>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814" name="Google Shape;814;g277be4c84ac_0_1299"/>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815" name="Shape 815"/>
        <p:cNvGrpSpPr/>
        <p:nvPr/>
      </p:nvGrpSpPr>
      <p:grpSpPr>
        <a:xfrm>
          <a:off x="0" y="0"/>
          <a:ext cx="0" cy="0"/>
          <a:chOff x="0" y="0"/>
          <a:chExt cx="0" cy="0"/>
        </a:xfrm>
      </p:grpSpPr>
      <p:sp>
        <p:nvSpPr>
          <p:cNvPr id="816" name="Google Shape;816;g277be4c84ac_0_1315"/>
          <p:cNvSpPr txBox="1"/>
          <p:nvPr>
            <p:ph type="title"/>
          </p:nvPr>
        </p:nvSpPr>
        <p:spPr>
          <a:xfrm>
            <a:off x="838200" y="1790513"/>
            <a:ext cx="10515600" cy="13257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800"/>
              <a:buFont typeface="Bebas Neue"/>
              <a:buNone/>
              <a:defRPr sz="4800">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7" name="Google Shape;817;g277be4c84ac_0_1315"/>
          <p:cNvSpPr txBox="1"/>
          <p:nvPr>
            <p:ph idx="1" type="body"/>
          </p:nvPr>
        </p:nvSpPr>
        <p:spPr>
          <a:xfrm>
            <a:off x="838200" y="3251013"/>
            <a:ext cx="10515600" cy="27990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1000"/>
              </a:spcBef>
              <a:spcAft>
                <a:spcPts val="0"/>
              </a:spcAft>
              <a:buClr>
                <a:schemeClr val="dk1"/>
              </a:buClr>
              <a:buSzPts val="2400"/>
              <a:buChar char="•"/>
              <a:defRPr sz="2400"/>
            </a:lvl1pPr>
            <a:lvl2pPr indent="-355600" lvl="1" marL="914400" rtl="0" algn="l">
              <a:lnSpc>
                <a:spcPct val="90000"/>
              </a:lnSpc>
              <a:spcBef>
                <a:spcPts val="500"/>
              </a:spcBef>
              <a:spcAft>
                <a:spcPts val="0"/>
              </a:spcAft>
              <a:buClr>
                <a:schemeClr val="dk1"/>
              </a:buClr>
              <a:buSzPts val="2000"/>
              <a:buChar char="•"/>
              <a:defRPr i="0" sz="2000" u="none"/>
            </a:lvl2pPr>
            <a:lvl3pPr indent="-342900" lvl="2" marL="1371600" rtl="0" algn="l">
              <a:lnSpc>
                <a:spcPct val="90000"/>
              </a:lnSpc>
              <a:spcBef>
                <a:spcPts val="500"/>
              </a:spcBef>
              <a:spcAft>
                <a:spcPts val="0"/>
              </a:spcAft>
              <a:buClr>
                <a:schemeClr val="dk1"/>
              </a:buClr>
              <a:buSzPts val="1800"/>
              <a:buChar char="•"/>
              <a:defRPr sz="1800"/>
            </a:lvl3pPr>
            <a:lvl4pPr indent="-330200" lvl="3" marL="1828800" rtl="0" algn="l">
              <a:lnSpc>
                <a:spcPct val="90000"/>
              </a:lnSpc>
              <a:spcBef>
                <a:spcPts val="500"/>
              </a:spcBef>
              <a:spcAft>
                <a:spcPts val="0"/>
              </a:spcAft>
              <a:buClr>
                <a:schemeClr val="dk1"/>
              </a:buClr>
              <a:buSzPts val="1600"/>
              <a:buChar char="•"/>
              <a:defRPr sz="1600"/>
            </a:lvl4pPr>
            <a:lvl5pPr indent="-317500" lvl="4" marL="2286000" rtl="0" algn="l">
              <a:lnSpc>
                <a:spcPct val="90000"/>
              </a:lnSpc>
              <a:spcBef>
                <a:spcPts val="500"/>
              </a:spcBef>
              <a:spcAft>
                <a:spcPts val="0"/>
              </a:spcAft>
              <a:buClr>
                <a:schemeClr val="dk1"/>
              </a:buClr>
              <a:buSzPts val="1400"/>
              <a:buChar char="•"/>
              <a:defRPr sz="1400"/>
            </a:lvl5pPr>
            <a:lvl6pPr indent="-304800" lvl="5" marL="2743200" rtl="0" algn="l">
              <a:lnSpc>
                <a:spcPct val="90000"/>
              </a:lnSpc>
              <a:spcBef>
                <a:spcPts val="500"/>
              </a:spcBef>
              <a:spcAft>
                <a:spcPts val="0"/>
              </a:spcAft>
              <a:buClr>
                <a:schemeClr val="dk1"/>
              </a:buClr>
              <a:buSzPts val="1200"/>
              <a:buChar char="•"/>
              <a:defRPr sz="1200"/>
            </a:lvl6pPr>
            <a:lvl7pPr indent="-298450" lvl="6" marL="3200400" rtl="0" algn="l">
              <a:lnSpc>
                <a:spcPct val="90000"/>
              </a:lnSpc>
              <a:spcBef>
                <a:spcPts val="500"/>
              </a:spcBef>
              <a:spcAft>
                <a:spcPts val="0"/>
              </a:spcAft>
              <a:buClr>
                <a:schemeClr val="dk1"/>
              </a:buClr>
              <a:buSzPts val="1100"/>
              <a:buChar char="•"/>
              <a:defRPr sz="1100"/>
            </a:lvl7pPr>
            <a:lvl8pPr indent="-292100" lvl="7" marL="3657600" rtl="0" algn="l">
              <a:lnSpc>
                <a:spcPct val="90000"/>
              </a:lnSpc>
              <a:spcBef>
                <a:spcPts val="500"/>
              </a:spcBef>
              <a:spcAft>
                <a:spcPts val="0"/>
              </a:spcAft>
              <a:buClr>
                <a:schemeClr val="dk1"/>
              </a:buClr>
              <a:buSzPts val="1000"/>
              <a:buChar char="•"/>
              <a:defRPr sz="1000"/>
            </a:lvl8pPr>
            <a:lvl9pPr indent="-285750" lvl="8" marL="4114800" rtl="0" algn="l">
              <a:lnSpc>
                <a:spcPct val="90000"/>
              </a:lnSpc>
              <a:spcBef>
                <a:spcPts val="500"/>
              </a:spcBef>
              <a:spcAft>
                <a:spcPts val="0"/>
              </a:spcAft>
              <a:buClr>
                <a:schemeClr val="dk1"/>
              </a:buClr>
              <a:buSzPts val="900"/>
              <a:buChar char="•"/>
              <a:defRPr sz="900"/>
            </a:lvl9pPr>
          </a:lstStyle>
          <a:p/>
        </p:txBody>
      </p:sp>
      <p:sp>
        <p:nvSpPr>
          <p:cNvPr id="818" name="Google Shape;818;g277be4c84ac_0_13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9" name="Google Shape;819;g277be4c84ac_0_13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b="0"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0" name="Google Shape;820;g277be4c84ac_0_13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0"/>
          </a:schemeClr>
        </a:solidFill>
      </p:bgPr>
    </p:bg>
    <p:spTree>
      <p:nvGrpSpPr>
        <p:cNvPr id="821" name="Shape 821"/>
        <p:cNvGrpSpPr/>
        <p:nvPr/>
      </p:nvGrpSpPr>
      <p:grpSpPr>
        <a:xfrm>
          <a:off x="0" y="0"/>
          <a:ext cx="0" cy="0"/>
          <a:chOff x="0" y="0"/>
          <a:chExt cx="0" cy="0"/>
        </a:xfrm>
      </p:grpSpPr>
      <p:pic>
        <p:nvPicPr>
          <p:cNvPr id="822" name="Google Shape;822;g277be4c84ac_0_132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823" name="Google Shape;823;g277be4c84ac_0_1321"/>
          <p:cNvGrpSpPr/>
          <p:nvPr/>
        </p:nvGrpSpPr>
        <p:grpSpPr>
          <a:xfrm>
            <a:off x="11328053" y="6315753"/>
            <a:ext cx="538116" cy="444548"/>
            <a:chOff x="11127266" y="6186351"/>
            <a:chExt cx="695240" cy="574500"/>
          </a:xfrm>
        </p:grpSpPr>
        <p:sp>
          <p:nvSpPr>
            <p:cNvPr id="824" name="Google Shape;824;g277be4c84ac_0_1321"/>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277be4c84ac_0_1321"/>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277be4c84ac_0_1321"/>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 name="Google Shape;827;g277be4c84ac_0_1321"/>
          <p:cNvGrpSpPr/>
          <p:nvPr/>
        </p:nvGrpSpPr>
        <p:grpSpPr>
          <a:xfrm>
            <a:off x="11545455" y="6314831"/>
            <a:ext cx="538986" cy="444548"/>
            <a:chOff x="11320559" y="6185161"/>
            <a:chExt cx="696364" cy="574500"/>
          </a:xfrm>
        </p:grpSpPr>
        <p:sp>
          <p:nvSpPr>
            <p:cNvPr id="828" name="Google Shape;828;g277be4c84ac_0_1321"/>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277be4c84ac_0_1321"/>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277be4c84ac_0_1321"/>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1" name="Google Shape;831;g277be4c84ac_0_1321"/>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2" name="Google Shape;832;g277be4c84ac_0_1321"/>
          <p:cNvPicPr preferRelativeResize="0"/>
          <p:nvPr/>
        </p:nvPicPr>
        <p:blipFill rotWithShape="1">
          <a:blip r:embed="rId3">
            <a:alphaModFix/>
          </a:blip>
          <a:srcRect b="27999" l="52899" r="22596" t="33555"/>
          <a:stretch/>
        </p:blipFill>
        <p:spPr>
          <a:xfrm>
            <a:off x="11587331" y="6359727"/>
            <a:ext cx="249405" cy="34027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0"/>
          </a:schemeClr>
        </a:solidFill>
      </p:bgPr>
    </p:bg>
    <p:spTree>
      <p:nvGrpSpPr>
        <p:cNvPr id="833" name="Shape 833"/>
        <p:cNvGrpSpPr/>
        <p:nvPr/>
      </p:nvGrpSpPr>
      <p:grpSpPr>
        <a:xfrm>
          <a:off x="0" y="0"/>
          <a:ext cx="0" cy="0"/>
          <a:chOff x="0" y="0"/>
          <a:chExt cx="0" cy="0"/>
        </a:xfrm>
      </p:grpSpPr>
      <p:pic>
        <p:nvPicPr>
          <p:cNvPr id="834" name="Google Shape;834;g277be4c84ac_0_133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835" name="Google Shape;835;g277be4c84ac_0_1333"/>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6" name="Google Shape;836;g277be4c84ac_0_1333"/>
          <p:cNvGrpSpPr/>
          <p:nvPr/>
        </p:nvGrpSpPr>
        <p:grpSpPr>
          <a:xfrm>
            <a:off x="11777234" y="6364860"/>
            <a:ext cx="217178" cy="355351"/>
            <a:chOff x="11157555" y="6024051"/>
            <a:chExt cx="370295" cy="605884"/>
          </a:xfrm>
        </p:grpSpPr>
        <p:sp>
          <p:nvSpPr>
            <p:cNvPr id="837" name="Google Shape;837;g277be4c84ac_0_133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8" name="Google Shape;838;g277be4c84ac_0_133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9" name="Google Shape;839;g277be4c84ac_0_133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2">
  <p:cSld name="CUSTOM_2">
    <p:spTree>
      <p:nvGrpSpPr>
        <p:cNvPr id="840" name="Shape 840"/>
        <p:cNvGrpSpPr/>
        <p:nvPr/>
      </p:nvGrpSpPr>
      <p:grpSpPr>
        <a:xfrm>
          <a:off x="0" y="0"/>
          <a:ext cx="0" cy="0"/>
          <a:chOff x="0" y="0"/>
          <a:chExt cx="0" cy="0"/>
        </a:xfrm>
      </p:grpSpPr>
      <p:pic>
        <p:nvPicPr>
          <p:cNvPr id="841" name="Google Shape;841;g277be4c84ac_0_1340"/>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842" name="Google Shape;842;g277be4c84ac_0_1340"/>
          <p:cNvGrpSpPr/>
          <p:nvPr/>
        </p:nvGrpSpPr>
        <p:grpSpPr>
          <a:xfrm>
            <a:off x="4959907" y="1723773"/>
            <a:ext cx="2219185" cy="2219185"/>
            <a:chOff x="4547049" y="1897856"/>
            <a:chExt cx="3072813" cy="3072813"/>
          </a:xfrm>
        </p:grpSpPr>
        <p:sp>
          <p:nvSpPr>
            <p:cNvPr id="843" name="Google Shape;843;g277be4c84ac_0_1340"/>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4" name="Google Shape;844;g277be4c84ac_0_1340"/>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845" name="Google Shape;845;g277be4c84ac_0_1340"/>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46" name="Google Shape;846;g277be4c84ac_0_1340"/>
          <p:cNvGrpSpPr/>
          <p:nvPr/>
        </p:nvGrpSpPr>
        <p:grpSpPr>
          <a:xfrm rot="1052113">
            <a:off x="7017464" y="2078607"/>
            <a:ext cx="1338449" cy="1227359"/>
            <a:chOff x="5655092" y="376887"/>
            <a:chExt cx="4490688" cy="4117967"/>
          </a:xfrm>
        </p:grpSpPr>
        <p:sp>
          <p:nvSpPr>
            <p:cNvPr id="847" name="Google Shape;847;g277be4c84ac_0_1340"/>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8" name="Google Shape;848;g277be4c84ac_0_1340"/>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9" name="Google Shape;849;g277be4c84ac_0_1340"/>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50" name="Google Shape;850;g277be4c84ac_0_1340"/>
          <p:cNvGrpSpPr/>
          <p:nvPr/>
        </p:nvGrpSpPr>
        <p:grpSpPr>
          <a:xfrm rot="1151416">
            <a:off x="6155191" y="1329190"/>
            <a:ext cx="811247" cy="566598"/>
            <a:chOff x="5679779" y="1344420"/>
            <a:chExt cx="994635" cy="694682"/>
          </a:xfrm>
        </p:grpSpPr>
        <p:sp>
          <p:nvSpPr>
            <p:cNvPr id="851" name="Google Shape;851;g277be4c84ac_0_1340"/>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2" name="Google Shape;852;g277be4c84ac_0_1340"/>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3" name="Google Shape;853;g277be4c84ac_0_1340"/>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4" name="Google Shape;854;g277be4c84ac_0_1340"/>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55" name="Google Shape;855;g277be4c84ac_0_1340"/>
          <p:cNvGrpSpPr/>
          <p:nvPr/>
        </p:nvGrpSpPr>
        <p:grpSpPr>
          <a:xfrm rot="2779331">
            <a:off x="6882944" y="1481641"/>
            <a:ext cx="612529" cy="807468"/>
            <a:chOff x="5733156" y="4148510"/>
            <a:chExt cx="1306406" cy="1722173"/>
          </a:xfrm>
        </p:grpSpPr>
        <p:grpSp>
          <p:nvGrpSpPr>
            <p:cNvPr id="856" name="Google Shape;856;g277be4c84ac_0_1340"/>
            <p:cNvGrpSpPr/>
            <p:nvPr/>
          </p:nvGrpSpPr>
          <p:grpSpPr>
            <a:xfrm>
              <a:off x="5733156" y="4148510"/>
              <a:ext cx="1306406" cy="1722173"/>
              <a:chOff x="2445111" y="599435"/>
              <a:chExt cx="5312752" cy="7003551"/>
            </a:xfrm>
          </p:grpSpPr>
          <p:sp>
            <p:nvSpPr>
              <p:cNvPr id="857" name="Google Shape;857;g277be4c84ac_0_134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8" name="Google Shape;858;g277be4c84ac_0_1340"/>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9" name="Google Shape;859;g277be4c84ac_0_134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60" name="Google Shape;860;g277be4c84ac_0_1340"/>
            <p:cNvGrpSpPr/>
            <p:nvPr/>
          </p:nvGrpSpPr>
          <p:grpSpPr>
            <a:xfrm>
              <a:off x="5960873" y="4970715"/>
              <a:ext cx="821180" cy="845659"/>
              <a:chOff x="954383" y="599435"/>
              <a:chExt cx="6803480" cy="7006287"/>
            </a:xfrm>
          </p:grpSpPr>
          <p:sp>
            <p:nvSpPr>
              <p:cNvPr id="861" name="Google Shape;861;g277be4c84ac_0_1340"/>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62" name="Google Shape;862;g277be4c84ac_0_1340"/>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63" name="Google Shape;863;g277be4c84ac_0_1340"/>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864" name="Google Shape;864;g277be4c84ac_0_1340"/>
          <p:cNvGrpSpPr/>
          <p:nvPr/>
        </p:nvGrpSpPr>
        <p:grpSpPr>
          <a:xfrm rot="-3294482">
            <a:off x="4593994" y="2077209"/>
            <a:ext cx="888937" cy="318131"/>
            <a:chOff x="2751274" y="4274125"/>
            <a:chExt cx="1502180" cy="537597"/>
          </a:xfrm>
        </p:grpSpPr>
        <p:sp>
          <p:nvSpPr>
            <p:cNvPr id="865" name="Google Shape;865;g277be4c84ac_0_1340"/>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66" name="Google Shape;866;g277be4c84ac_0_1340"/>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67" name="Google Shape;867;g277be4c84ac_0_1340"/>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68" name="Google Shape;868;g277be4c84ac_0_1340"/>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69" name="Google Shape;869;g277be4c84ac_0_1340"/>
          <p:cNvGrpSpPr/>
          <p:nvPr/>
        </p:nvGrpSpPr>
        <p:grpSpPr>
          <a:xfrm rot="-983565">
            <a:off x="5299952" y="1440609"/>
            <a:ext cx="822474" cy="418006"/>
            <a:chOff x="1786971" y="4942919"/>
            <a:chExt cx="2041500" cy="1037553"/>
          </a:xfrm>
        </p:grpSpPr>
        <p:sp>
          <p:nvSpPr>
            <p:cNvPr id="870" name="Google Shape;870;g277be4c84ac_0_1340"/>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1" name="Google Shape;871;g277be4c84ac_0_1340"/>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2" name="Google Shape;872;g277be4c84ac_0_1340"/>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73" name="Google Shape;873;g277be4c84ac_0_1340"/>
            <p:cNvGrpSpPr/>
            <p:nvPr/>
          </p:nvGrpSpPr>
          <p:grpSpPr>
            <a:xfrm>
              <a:off x="2260715" y="5043928"/>
              <a:ext cx="1107466" cy="187777"/>
              <a:chOff x="7963057" y="2433000"/>
              <a:chExt cx="2294315" cy="371763"/>
            </a:xfrm>
          </p:grpSpPr>
          <p:grpSp>
            <p:nvGrpSpPr>
              <p:cNvPr id="874" name="Google Shape;874;g277be4c84ac_0_1340"/>
              <p:cNvGrpSpPr/>
              <p:nvPr/>
            </p:nvGrpSpPr>
            <p:grpSpPr>
              <a:xfrm>
                <a:off x="7963057" y="2433000"/>
                <a:ext cx="344422" cy="371763"/>
                <a:chOff x="6383215" y="2833551"/>
                <a:chExt cx="240300" cy="371763"/>
              </a:xfrm>
            </p:grpSpPr>
            <p:sp>
              <p:nvSpPr>
                <p:cNvPr id="875" name="Google Shape;875;g277be4c84ac_0_134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6" name="Google Shape;876;g277be4c84ac_0_134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7" name="Google Shape;877;g277be4c84ac_0_1340"/>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78" name="Google Shape;878;g277be4c84ac_0_1340"/>
              <p:cNvGrpSpPr/>
              <p:nvPr/>
            </p:nvGrpSpPr>
            <p:grpSpPr>
              <a:xfrm>
                <a:off x="8933241" y="2433000"/>
                <a:ext cx="344422" cy="371763"/>
                <a:chOff x="6383215" y="2833551"/>
                <a:chExt cx="240300" cy="371763"/>
              </a:xfrm>
            </p:grpSpPr>
            <p:sp>
              <p:nvSpPr>
                <p:cNvPr id="879" name="Google Shape;879;g277be4c84ac_0_134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0" name="Google Shape;880;g277be4c84ac_0_134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1" name="Google Shape;881;g277be4c84ac_0_1340"/>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82" name="Google Shape;882;g277be4c84ac_0_1340"/>
              <p:cNvGrpSpPr/>
              <p:nvPr/>
            </p:nvGrpSpPr>
            <p:grpSpPr>
              <a:xfrm>
                <a:off x="9912950" y="2433000"/>
                <a:ext cx="344422" cy="371763"/>
                <a:chOff x="6383215" y="2833551"/>
                <a:chExt cx="240300" cy="371763"/>
              </a:xfrm>
            </p:grpSpPr>
            <p:sp>
              <p:nvSpPr>
                <p:cNvPr id="883" name="Google Shape;883;g277be4c84ac_0_1340"/>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4" name="Google Shape;884;g277be4c84ac_0_1340"/>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5" name="Google Shape;885;g277be4c84ac_0_1340"/>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886" name="Google Shape;886;g277be4c84ac_0_1340"/>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7" name="Google Shape;887;g277be4c84ac_0_1340"/>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8" name="Google Shape;888;g277be4c84ac_0_1340"/>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9" name="Google Shape;889;g277be4c84ac_0_1340"/>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90" name="Google Shape;890;g277be4c84ac_0_1340"/>
            <p:cNvGrpSpPr/>
            <p:nvPr/>
          </p:nvGrpSpPr>
          <p:grpSpPr>
            <a:xfrm>
              <a:off x="1962405" y="5271505"/>
              <a:ext cx="302276" cy="682699"/>
              <a:chOff x="7384246" y="2899703"/>
              <a:chExt cx="626220" cy="1351612"/>
            </a:xfrm>
          </p:grpSpPr>
          <p:sp>
            <p:nvSpPr>
              <p:cNvPr id="891" name="Google Shape;891;g277be4c84ac_0_134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2" name="Google Shape;892;g277be4c84ac_0_134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3" name="Google Shape;893;g277be4c84ac_0_134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4" name="Google Shape;894;g277be4c84ac_0_134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5" name="Google Shape;895;g277be4c84ac_0_134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6" name="Google Shape;896;g277be4c84ac_0_134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7" name="Google Shape;897;g277be4c84ac_0_134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8" name="Google Shape;898;g277be4c84ac_0_134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9" name="Google Shape;899;g277be4c84ac_0_134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0" name="Google Shape;900;g277be4c84ac_0_134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1" name="Google Shape;901;g277be4c84ac_0_134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02" name="Google Shape;902;g277be4c84ac_0_1340"/>
            <p:cNvGrpSpPr/>
            <p:nvPr/>
          </p:nvGrpSpPr>
          <p:grpSpPr>
            <a:xfrm>
              <a:off x="2430442" y="5271505"/>
              <a:ext cx="302276" cy="682699"/>
              <a:chOff x="7384246" y="2899703"/>
              <a:chExt cx="626220" cy="1351612"/>
            </a:xfrm>
          </p:grpSpPr>
          <p:sp>
            <p:nvSpPr>
              <p:cNvPr id="903" name="Google Shape;903;g277be4c84ac_0_134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4" name="Google Shape;904;g277be4c84ac_0_134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5" name="Google Shape;905;g277be4c84ac_0_134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6" name="Google Shape;906;g277be4c84ac_0_134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7" name="Google Shape;907;g277be4c84ac_0_134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8" name="Google Shape;908;g277be4c84ac_0_134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9" name="Google Shape;909;g277be4c84ac_0_134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0" name="Google Shape;910;g277be4c84ac_0_134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1" name="Google Shape;911;g277be4c84ac_0_134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2" name="Google Shape;912;g277be4c84ac_0_134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3" name="Google Shape;913;g277be4c84ac_0_134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14" name="Google Shape;914;g277be4c84ac_0_1340"/>
            <p:cNvGrpSpPr/>
            <p:nvPr/>
          </p:nvGrpSpPr>
          <p:grpSpPr>
            <a:xfrm>
              <a:off x="2898480" y="5271505"/>
              <a:ext cx="302276" cy="682699"/>
              <a:chOff x="7384246" y="2899703"/>
              <a:chExt cx="626220" cy="1351612"/>
            </a:xfrm>
          </p:grpSpPr>
          <p:sp>
            <p:nvSpPr>
              <p:cNvPr id="915" name="Google Shape;915;g277be4c84ac_0_134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6" name="Google Shape;916;g277be4c84ac_0_134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7" name="Google Shape;917;g277be4c84ac_0_134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8" name="Google Shape;918;g277be4c84ac_0_134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9" name="Google Shape;919;g277be4c84ac_0_134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0" name="Google Shape;920;g277be4c84ac_0_134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1" name="Google Shape;921;g277be4c84ac_0_134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2" name="Google Shape;922;g277be4c84ac_0_134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3" name="Google Shape;923;g277be4c84ac_0_134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4" name="Google Shape;924;g277be4c84ac_0_134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5" name="Google Shape;925;g277be4c84ac_0_134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26" name="Google Shape;926;g277be4c84ac_0_1340"/>
            <p:cNvGrpSpPr/>
            <p:nvPr/>
          </p:nvGrpSpPr>
          <p:grpSpPr>
            <a:xfrm>
              <a:off x="3366518" y="5271505"/>
              <a:ext cx="302276" cy="682699"/>
              <a:chOff x="7384246" y="2899703"/>
              <a:chExt cx="626220" cy="1351612"/>
            </a:xfrm>
          </p:grpSpPr>
          <p:sp>
            <p:nvSpPr>
              <p:cNvPr id="927" name="Google Shape;927;g277be4c84ac_0_1340"/>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8" name="Google Shape;928;g277be4c84ac_0_1340"/>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9" name="Google Shape;929;g277be4c84ac_0_1340"/>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0" name="Google Shape;930;g277be4c84ac_0_1340"/>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1" name="Google Shape;931;g277be4c84ac_0_1340"/>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2" name="Google Shape;932;g277be4c84ac_0_1340"/>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3" name="Google Shape;933;g277be4c84ac_0_1340"/>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4" name="Google Shape;934;g277be4c84ac_0_1340"/>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5" name="Google Shape;935;g277be4c84ac_0_1340"/>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6" name="Google Shape;936;g277be4c84ac_0_1340"/>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7" name="Google Shape;937;g277be4c84ac_0_1340"/>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938" name="Google Shape;938;g277be4c84ac_0_1340"/>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939" name="Google Shape;939;g277be4c84ac_0_1340"/>
          <p:cNvGrpSpPr/>
          <p:nvPr/>
        </p:nvGrpSpPr>
        <p:grpSpPr>
          <a:xfrm>
            <a:off x="4658166" y="1417975"/>
            <a:ext cx="450448" cy="450448"/>
            <a:chOff x="4266660" y="45289"/>
            <a:chExt cx="768290" cy="768290"/>
          </a:xfrm>
        </p:grpSpPr>
        <p:sp>
          <p:nvSpPr>
            <p:cNvPr id="940" name="Google Shape;940;g277be4c84ac_0_1340"/>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941" name="Google Shape;941;g277be4c84ac_0_1340"/>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942" name="Google Shape;942;g277be4c84ac_0_1340"/>
          <p:cNvGrpSpPr/>
          <p:nvPr/>
        </p:nvGrpSpPr>
        <p:grpSpPr>
          <a:xfrm>
            <a:off x="-4825" y="4066342"/>
            <a:ext cx="12305947" cy="2792619"/>
            <a:chOff x="5766" y="3861713"/>
            <a:chExt cx="12277708" cy="3027886"/>
          </a:xfrm>
        </p:grpSpPr>
        <p:sp>
          <p:nvSpPr>
            <p:cNvPr id="943" name="Google Shape;943;g277be4c84ac_0_1340"/>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44" name="Google Shape;944;g277be4c84ac_0_1340"/>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945" name="Google Shape;945;g277be4c84ac_0_1340"/>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946" name="Google Shape;946;g277be4c84ac_0_1340"/>
          <p:cNvGrpSpPr/>
          <p:nvPr/>
        </p:nvGrpSpPr>
        <p:grpSpPr>
          <a:xfrm>
            <a:off x="-4825" y="4066338"/>
            <a:ext cx="12211532" cy="2748484"/>
            <a:chOff x="-3146" y="3803882"/>
            <a:chExt cx="12192025" cy="3041032"/>
          </a:xfrm>
        </p:grpSpPr>
        <p:sp>
          <p:nvSpPr>
            <p:cNvPr id="947" name="Google Shape;947;g277be4c84ac_0_1340"/>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48" name="Google Shape;948;g277be4c84ac_0_1340"/>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949" name="Google Shape;949;g277be4c84ac_0_1340"/>
            <p:cNvGrpSpPr/>
            <p:nvPr/>
          </p:nvGrpSpPr>
          <p:grpSpPr>
            <a:xfrm>
              <a:off x="-3121" y="3803882"/>
              <a:ext cx="12192000" cy="3041032"/>
              <a:chOff x="-4876" y="1514485"/>
              <a:chExt cx="12192000" cy="3829050"/>
            </a:xfrm>
          </p:grpSpPr>
          <p:sp>
            <p:nvSpPr>
              <p:cNvPr id="950" name="Google Shape;950;g277be4c84ac_0_1340"/>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1" name="Google Shape;951;g277be4c84ac_0_1340"/>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2" name="Google Shape;952;g277be4c84ac_0_1340"/>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3" name="Google Shape;953;g277be4c84ac_0_1340"/>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954" name="Google Shape;954;g277be4c84ac_0_1340"/>
          <p:cNvGrpSpPr/>
          <p:nvPr/>
        </p:nvGrpSpPr>
        <p:grpSpPr>
          <a:xfrm>
            <a:off x="-4825" y="4176235"/>
            <a:ext cx="12208784" cy="2541495"/>
            <a:chOff x="-3146" y="3925479"/>
            <a:chExt cx="12189281" cy="2812010"/>
          </a:xfrm>
        </p:grpSpPr>
        <p:sp>
          <p:nvSpPr>
            <p:cNvPr id="955" name="Google Shape;955;g277be4c84ac_0_1340"/>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6" name="Google Shape;956;g277be4c84ac_0_1340"/>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957" name="Google Shape;957;g277be4c84ac_0_1340"/>
          <p:cNvSpPr/>
          <p:nvPr/>
        </p:nvSpPr>
        <p:spPr>
          <a:xfrm rot="-516335">
            <a:off x="6514255" y="4657330"/>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8" name="Google Shape;958;g277be4c84ac_0_1340"/>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277be4c84ac_0_1340"/>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960" name="Google Shape;960;g277be4c84ac_0_1340"/>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961" name="Google Shape;961;g277be4c84ac_0_1340"/>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962" name="Google Shape;962;g277be4c84ac_0_1340"/>
          <p:cNvSpPr txBox="1"/>
          <p:nvPr/>
        </p:nvSpPr>
        <p:spPr>
          <a:xfrm>
            <a:off x="717850" y="26238"/>
            <a:ext cx="1348500" cy="5586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963" name="Shape 963"/>
        <p:cNvGrpSpPr/>
        <p:nvPr/>
      </p:nvGrpSpPr>
      <p:grpSpPr>
        <a:xfrm>
          <a:off x="0" y="0"/>
          <a:ext cx="0" cy="0"/>
          <a:chOff x="0" y="0"/>
          <a:chExt cx="0" cy="0"/>
        </a:xfrm>
      </p:grpSpPr>
      <p:sp>
        <p:nvSpPr>
          <p:cNvPr id="964" name="Google Shape;964;g277be4c84ac_0_1463"/>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65" name="Google Shape;965;g277be4c84ac_0_1463"/>
          <p:cNvSpPr/>
          <p:nvPr>
            <p:ph idx="2" type="pic"/>
          </p:nvPr>
        </p:nvSpPr>
        <p:spPr>
          <a:xfrm>
            <a:off x="9268565" y="783486"/>
            <a:ext cx="2160000" cy="2664600"/>
          </a:xfrm>
          <a:prstGeom prst="rect">
            <a:avLst/>
          </a:prstGeom>
          <a:solidFill>
            <a:srgbClr val="F2F2F2"/>
          </a:solidFill>
          <a:ln>
            <a:noFill/>
          </a:ln>
        </p:spPr>
      </p:sp>
      <p:sp>
        <p:nvSpPr>
          <p:cNvPr id="966" name="Google Shape;966;g277be4c84ac_0_1463"/>
          <p:cNvSpPr/>
          <p:nvPr>
            <p:ph idx="3" type="pic"/>
          </p:nvPr>
        </p:nvSpPr>
        <p:spPr>
          <a:xfrm>
            <a:off x="6694434" y="783486"/>
            <a:ext cx="2160000" cy="2664600"/>
          </a:xfrm>
          <a:prstGeom prst="rect">
            <a:avLst/>
          </a:prstGeom>
          <a:solidFill>
            <a:srgbClr val="F2F2F2"/>
          </a:solidFill>
          <a:ln>
            <a:noFill/>
          </a:ln>
        </p:spPr>
      </p:sp>
      <p:sp>
        <p:nvSpPr>
          <p:cNvPr id="967" name="Google Shape;967;g277be4c84ac_0_1463"/>
          <p:cNvSpPr/>
          <p:nvPr>
            <p:ph idx="4" type="pic"/>
          </p:nvPr>
        </p:nvSpPr>
        <p:spPr>
          <a:xfrm>
            <a:off x="4120304" y="783486"/>
            <a:ext cx="2160000" cy="2664600"/>
          </a:xfrm>
          <a:prstGeom prst="rect">
            <a:avLst/>
          </a:prstGeom>
          <a:solidFill>
            <a:srgbClr val="F2F2F2"/>
          </a:solidFill>
          <a:ln>
            <a:noFill/>
          </a:ln>
        </p:spPr>
      </p:sp>
      <p:sp>
        <p:nvSpPr>
          <p:cNvPr id="968" name="Google Shape;968;g277be4c84ac_0_1463"/>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969" name="Google Shape;969;g277be4c84ac_0_1463"/>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970" name="Shape 970"/>
        <p:cNvGrpSpPr/>
        <p:nvPr/>
      </p:nvGrpSpPr>
      <p:grpSpPr>
        <a:xfrm>
          <a:off x="0" y="0"/>
          <a:ext cx="0" cy="0"/>
          <a:chOff x="0" y="0"/>
          <a:chExt cx="0" cy="0"/>
        </a:xfrm>
      </p:grpSpPr>
      <p:sp>
        <p:nvSpPr>
          <p:cNvPr id="971" name="Google Shape;971;g277be4c84ac_0_1470"/>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72" name="Google Shape;972;g277be4c84ac_0_1470"/>
          <p:cNvSpPr/>
          <p:nvPr>
            <p:ph idx="2" type="pic"/>
          </p:nvPr>
        </p:nvSpPr>
        <p:spPr>
          <a:xfrm>
            <a:off x="6096000" y="2959216"/>
            <a:ext cx="6096000" cy="2700000"/>
          </a:xfrm>
          <a:prstGeom prst="rect">
            <a:avLst/>
          </a:prstGeom>
          <a:solidFill>
            <a:srgbClr val="F2F2F2"/>
          </a:solidFill>
          <a:ln>
            <a:noFill/>
          </a:ln>
        </p:spPr>
      </p:sp>
      <p:sp>
        <p:nvSpPr>
          <p:cNvPr id="973" name="Google Shape;973;g277be4c84ac_0_1470"/>
          <p:cNvSpPr/>
          <p:nvPr>
            <p:ph idx="3" type="pic"/>
          </p:nvPr>
        </p:nvSpPr>
        <p:spPr>
          <a:xfrm>
            <a:off x="638175" y="478948"/>
            <a:ext cx="2533800" cy="5741100"/>
          </a:xfrm>
          <a:prstGeom prst="rect">
            <a:avLst/>
          </a:prstGeom>
          <a:solidFill>
            <a:srgbClr val="F2F2F2"/>
          </a:solidFill>
          <a:ln>
            <a:noFill/>
          </a:ln>
        </p:spPr>
      </p:sp>
      <p:pic>
        <p:nvPicPr>
          <p:cNvPr id="974" name="Google Shape;974;g277be4c84ac_0_147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161" name="Shape 161"/>
        <p:cNvGrpSpPr/>
        <p:nvPr/>
      </p:nvGrpSpPr>
      <p:grpSpPr>
        <a:xfrm>
          <a:off x="0" y="0"/>
          <a:ext cx="0" cy="0"/>
          <a:chOff x="0" y="0"/>
          <a:chExt cx="0" cy="0"/>
        </a:xfrm>
      </p:grpSpPr>
      <p:sp>
        <p:nvSpPr>
          <p:cNvPr id="162" name="Google Shape;162;g277be4c84ac_0_156"/>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63" name="Google Shape;163;g277be4c84ac_0_156"/>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4" name="Google Shape;164;g277be4c84ac_0_156"/>
          <p:cNvGrpSpPr/>
          <p:nvPr/>
        </p:nvGrpSpPr>
        <p:grpSpPr>
          <a:xfrm>
            <a:off x="11777234" y="6364860"/>
            <a:ext cx="217178" cy="355351"/>
            <a:chOff x="11157555" y="6024051"/>
            <a:chExt cx="370295" cy="605884"/>
          </a:xfrm>
        </p:grpSpPr>
        <p:sp>
          <p:nvSpPr>
            <p:cNvPr id="165" name="Google Shape;165;g277be4c84ac_0_156"/>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6" name="Google Shape;166;g277be4c84ac_0_156"/>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7" name="Google Shape;167;g277be4c84ac_0_156"/>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8" name="Google Shape;168;g277be4c84ac_0_156"/>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77be4c84ac_0_15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70" name="Google Shape;170;g277be4c84ac_0_156"/>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71" name="Google Shape;171;g277be4c84ac_0_156"/>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975" name="Shape 975"/>
        <p:cNvGrpSpPr/>
        <p:nvPr/>
      </p:nvGrpSpPr>
      <p:grpSpPr>
        <a:xfrm>
          <a:off x="0" y="0"/>
          <a:ext cx="0" cy="0"/>
          <a:chOff x="0" y="0"/>
          <a:chExt cx="0" cy="0"/>
        </a:xfrm>
      </p:grpSpPr>
      <p:sp>
        <p:nvSpPr>
          <p:cNvPr id="976" name="Google Shape;976;g277be4c84ac_0_1475"/>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77" name="Google Shape;977;g277be4c84ac_0_1475"/>
          <p:cNvSpPr/>
          <p:nvPr>
            <p:ph idx="2" type="pic"/>
          </p:nvPr>
        </p:nvSpPr>
        <p:spPr>
          <a:xfrm>
            <a:off x="1868938" y="1889760"/>
            <a:ext cx="3277800" cy="4968300"/>
          </a:xfrm>
          <a:prstGeom prst="rect">
            <a:avLst/>
          </a:prstGeom>
          <a:solidFill>
            <a:srgbClr val="F2F2F2"/>
          </a:solidFill>
          <a:ln>
            <a:noFill/>
          </a:ln>
        </p:spPr>
      </p:sp>
      <p:sp>
        <p:nvSpPr>
          <p:cNvPr id="978" name="Google Shape;978;g277be4c84ac_0_1475"/>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79" name="Google Shape;979;g277be4c84ac_0_1475"/>
          <p:cNvSpPr/>
          <p:nvPr>
            <p:ph idx="3" type="pic"/>
          </p:nvPr>
        </p:nvSpPr>
        <p:spPr>
          <a:xfrm>
            <a:off x="7777707" y="-1"/>
            <a:ext cx="3277800" cy="3648900"/>
          </a:xfrm>
          <a:prstGeom prst="rect">
            <a:avLst/>
          </a:prstGeom>
          <a:solidFill>
            <a:srgbClr val="F2F2F2"/>
          </a:solidFill>
          <a:ln>
            <a:noFill/>
          </a:ln>
        </p:spPr>
      </p:sp>
      <p:pic>
        <p:nvPicPr>
          <p:cNvPr id="980" name="Google Shape;980;g277be4c84ac_0_147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981" name="Shape 981"/>
        <p:cNvGrpSpPr/>
        <p:nvPr/>
      </p:nvGrpSpPr>
      <p:grpSpPr>
        <a:xfrm>
          <a:off x="0" y="0"/>
          <a:ext cx="0" cy="0"/>
          <a:chOff x="0" y="0"/>
          <a:chExt cx="0" cy="0"/>
        </a:xfrm>
      </p:grpSpPr>
      <p:sp>
        <p:nvSpPr>
          <p:cNvPr id="982" name="Google Shape;982;g277be4c84ac_0_1481"/>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3" name="Google Shape;983;g277be4c84ac_0_1481"/>
          <p:cNvSpPr/>
          <p:nvPr>
            <p:ph idx="2" type="pic"/>
          </p:nvPr>
        </p:nvSpPr>
        <p:spPr>
          <a:xfrm>
            <a:off x="1868938" y="1889760"/>
            <a:ext cx="3277800" cy="4968300"/>
          </a:xfrm>
          <a:prstGeom prst="rect">
            <a:avLst/>
          </a:prstGeom>
          <a:solidFill>
            <a:srgbClr val="F2F2F2"/>
          </a:solidFill>
          <a:ln>
            <a:noFill/>
          </a:ln>
        </p:spPr>
      </p:sp>
      <p:sp>
        <p:nvSpPr>
          <p:cNvPr id="984" name="Google Shape;984;g277be4c84ac_0_1481"/>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5" name="Google Shape;985;g277be4c84ac_0_1481"/>
          <p:cNvSpPr/>
          <p:nvPr>
            <p:ph idx="3" type="pic"/>
          </p:nvPr>
        </p:nvSpPr>
        <p:spPr>
          <a:xfrm>
            <a:off x="7777707" y="-1"/>
            <a:ext cx="3277800" cy="3648900"/>
          </a:xfrm>
          <a:prstGeom prst="rect">
            <a:avLst/>
          </a:prstGeom>
          <a:solidFill>
            <a:srgbClr val="F2F2F2"/>
          </a:solidFill>
          <a:ln>
            <a:noFill/>
          </a:ln>
        </p:spPr>
      </p:sp>
      <p:pic>
        <p:nvPicPr>
          <p:cNvPr id="986" name="Google Shape;986;g277be4c84ac_0_148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987" name="Shape 987"/>
        <p:cNvGrpSpPr/>
        <p:nvPr/>
      </p:nvGrpSpPr>
      <p:grpSpPr>
        <a:xfrm>
          <a:off x="0" y="0"/>
          <a:ext cx="0" cy="0"/>
          <a:chOff x="0" y="0"/>
          <a:chExt cx="0" cy="0"/>
        </a:xfrm>
      </p:grpSpPr>
      <p:sp>
        <p:nvSpPr>
          <p:cNvPr id="988" name="Google Shape;988;g277be4c84ac_0_1487"/>
          <p:cNvSpPr/>
          <p:nvPr>
            <p:ph idx="2" type="pic"/>
          </p:nvPr>
        </p:nvSpPr>
        <p:spPr>
          <a:xfrm>
            <a:off x="3439889" y="1"/>
            <a:ext cx="2520000" cy="4725000"/>
          </a:xfrm>
          <a:prstGeom prst="rect">
            <a:avLst/>
          </a:prstGeom>
          <a:solidFill>
            <a:srgbClr val="F2F2F2"/>
          </a:solidFill>
          <a:ln>
            <a:noFill/>
          </a:ln>
        </p:spPr>
      </p:sp>
      <p:sp>
        <p:nvSpPr>
          <p:cNvPr id="989" name="Google Shape;989;g277be4c84ac_0_1487"/>
          <p:cNvSpPr/>
          <p:nvPr>
            <p:ph idx="3" type="pic"/>
          </p:nvPr>
        </p:nvSpPr>
        <p:spPr>
          <a:xfrm>
            <a:off x="6235774" y="692696"/>
            <a:ext cx="2520000" cy="6165300"/>
          </a:xfrm>
          <a:prstGeom prst="rect">
            <a:avLst/>
          </a:prstGeom>
          <a:solidFill>
            <a:srgbClr val="F2F2F2"/>
          </a:solidFill>
          <a:ln>
            <a:noFill/>
          </a:ln>
        </p:spPr>
      </p:sp>
      <p:pic>
        <p:nvPicPr>
          <p:cNvPr id="990" name="Google Shape;990;g277be4c84ac_0_148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991" name="Shape 991"/>
        <p:cNvGrpSpPr/>
        <p:nvPr/>
      </p:nvGrpSpPr>
      <p:grpSpPr>
        <a:xfrm>
          <a:off x="0" y="0"/>
          <a:ext cx="0" cy="0"/>
          <a:chOff x="0" y="0"/>
          <a:chExt cx="0" cy="0"/>
        </a:xfrm>
      </p:grpSpPr>
      <p:sp>
        <p:nvSpPr>
          <p:cNvPr id="992" name="Google Shape;992;g277be4c84ac_0_1491"/>
          <p:cNvSpPr/>
          <p:nvPr>
            <p:ph idx="2" type="pic"/>
          </p:nvPr>
        </p:nvSpPr>
        <p:spPr>
          <a:xfrm>
            <a:off x="4092000" y="0"/>
            <a:ext cx="8100000" cy="3960000"/>
          </a:xfrm>
          <a:prstGeom prst="rect">
            <a:avLst/>
          </a:prstGeom>
          <a:solidFill>
            <a:srgbClr val="F2F2F2"/>
          </a:solidFill>
          <a:ln>
            <a:noFill/>
          </a:ln>
        </p:spPr>
      </p:sp>
      <p:sp>
        <p:nvSpPr>
          <p:cNvPr id="993" name="Google Shape;993;g277be4c84ac_0_1491"/>
          <p:cNvSpPr/>
          <p:nvPr>
            <p:ph idx="3" type="pic"/>
          </p:nvPr>
        </p:nvSpPr>
        <p:spPr>
          <a:xfrm>
            <a:off x="0" y="3960000"/>
            <a:ext cx="4092000" cy="2898000"/>
          </a:xfrm>
          <a:prstGeom prst="rect">
            <a:avLst/>
          </a:prstGeom>
          <a:solidFill>
            <a:srgbClr val="F2F2F2"/>
          </a:solidFill>
          <a:ln>
            <a:noFill/>
          </a:ln>
        </p:spPr>
      </p:sp>
      <p:sp>
        <p:nvSpPr>
          <p:cNvPr id="994" name="Google Shape;994;g277be4c84ac_0_1491"/>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995" name="Google Shape;995;g277be4c84ac_0_1491"/>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996" name="Shape 996"/>
        <p:cNvGrpSpPr/>
        <p:nvPr/>
      </p:nvGrpSpPr>
      <p:grpSpPr>
        <a:xfrm>
          <a:off x="0" y="0"/>
          <a:ext cx="0" cy="0"/>
          <a:chOff x="0" y="0"/>
          <a:chExt cx="0" cy="0"/>
        </a:xfrm>
      </p:grpSpPr>
      <p:sp>
        <p:nvSpPr>
          <p:cNvPr id="997" name="Google Shape;997;g277be4c84ac_0_1496"/>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8" name="Google Shape;998;g277be4c84ac_0_1496"/>
          <p:cNvSpPr/>
          <p:nvPr>
            <p:ph idx="2" type="pic"/>
          </p:nvPr>
        </p:nvSpPr>
        <p:spPr>
          <a:xfrm>
            <a:off x="0" y="0"/>
            <a:ext cx="7734300" cy="6858000"/>
          </a:xfrm>
          <a:prstGeom prst="rect">
            <a:avLst/>
          </a:prstGeom>
          <a:solidFill>
            <a:srgbClr val="F2F2F2"/>
          </a:solidFill>
          <a:ln>
            <a:noFill/>
          </a:ln>
        </p:spPr>
      </p:sp>
      <p:pic>
        <p:nvPicPr>
          <p:cNvPr id="999" name="Google Shape;999;g277be4c84ac_0_149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1000" name="Shape 1000"/>
        <p:cNvGrpSpPr/>
        <p:nvPr/>
      </p:nvGrpSpPr>
      <p:grpSpPr>
        <a:xfrm>
          <a:off x="0" y="0"/>
          <a:ext cx="0" cy="0"/>
          <a:chOff x="0" y="0"/>
          <a:chExt cx="0" cy="0"/>
        </a:xfrm>
      </p:grpSpPr>
      <p:sp>
        <p:nvSpPr>
          <p:cNvPr id="1001" name="Google Shape;1001;g277be4c84ac_0_1500"/>
          <p:cNvSpPr/>
          <p:nvPr>
            <p:ph idx="2" type="pic"/>
          </p:nvPr>
        </p:nvSpPr>
        <p:spPr>
          <a:xfrm>
            <a:off x="0" y="0"/>
            <a:ext cx="12192000" cy="6858000"/>
          </a:xfrm>
          <a:prstGeom prst="parallelogram">
            <a:avLst>
              <a:gd fmla="val 90695" name="adj"/>
            </a:avLst>
          </a:prstGeom>
          <a:solidFill>
            <a:srgbClr val="F2F2F2"/>
          </a:solidFill>
          <a:ln>
            <a:noFill/>
          </a:ln>
        </p:spPr>
      </p:sp>
      <p:pic>
        <p:nvPicPr>
          <p:cNvPr id="1002" name="Google Shape;1002;g277be4c84ac_0_150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1003" name="Shape 1003"/>
        <p:cNvGrpSpPr/>
        <p:nvPr/>
      </p:nvGrpSpPr>
      <p:grpSpPr>
        <a:xfrm>
          <a:off x="0" y="0"/>
          <a:ext cx="0" cy="0"/>
          <a:chOff x="0" y="0"/>
          <a:chExt cx="0" cy="0"/>
        </a:xfrm>
      </p:grpSpPr>
      <p:sp>
        <p:nvSpPr>
          <p:cNvPr id="1004" name="Google Shape;1004;g277be4c84ac_0_1503"/>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5" name="Google Shape;1005;g277be4c84ac_0_1503"/>
          <p:cNvSpPr/>
          <p:nvPr>
            <p:ph idx="2" type="pic"/>
          </p:nvPr>
        </p:nvSpPr>
        <p:spPr>
          <a:xfrm>
            <a:off x="732721" y="548680"/>
            <a:ext cx="5040000" cy="5040000"/>
          </a:xfrm>
          <a:prstGeom prst="rect">
            <a:avLst/>
          </a:prstGeom>
          <a:solidFill>
            <a:srgbClr val="F2F2F2"/>
          </a:solidFill>
          <a:ln>
            <a:noFill/>
          </a:ln>
        </p:spPr>
      </p:sp>
      <p:pic>
        <p:nvPicPr>
          <p:cNvPr id="1006" name="Google Shape;1006;g277be4c84ac_0_150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1007" name="Shape 1007"/>
        <p:cNvGrpSpPr/>
        <p:nvPr/>
      </p:nvGrpSpPr>
      <p:grpSpPr>
        <a:xfrm>
          <a:off x="0" y="0"/>
          <a:ext cx="0" cy="0"/>
          <a:chOff x="0" y="0"/>
          <a:chExt cx="0" cy="0"/>
        </a:xfrm>
      </p:grpSpPr>
      <p:sp>
        <p:nvSpPr>
          <p:cNvPr id="1008" name="Google Shape;1008;g277be4c84ac_0_1507"/>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9" name="Google Shape;1009;g277be4c84ac_0_1507"/>
          <p:cNvSpPr/>
          <p:nvPr>
            <p:ph idx="2" type="pic"/>
          </p:nvPr>
        </p:nvSpPr>
        <p:spPr>
          <a:xfrm>
            <a:off x="0" y="0"/>
            <a:ext cx="12192000" cy="3265800"/>
          </a:xfrm>
          <a:prstGeom prst="rect">
            <a:avLst/>
          </a:prstGeom>
          <a:solidFill>
            <a:srgbClr val="F2F2F2"/>
          </a:solidFill>
          <a:ln>
            <a:noFill/>
          </a:ln>
        </p:spPr>
      </p:sp>
      <p:sp>
        <p:nvSpPr>
          <p:cNvPr id="1010" name="Google Shape;1010;g277be4c84ac_0_1507"/>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011" name="Google Shape;1011;g277be4c84ac_0_1507"/>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1012" name="Shape 1012"/>
        <p:cNvGrpSpPr/>
        <p:nvPr/>
      </p:nvGrpSpPr>
      <p:grpSpPr>
        <a:xfrm>
          <a:off x="0" y="0"/>
          <a:ext cx="0" cy="0"/>
          <a:chOff x="0" y="0"/>
          <a:chExt cx="0" cy="0"/>
        </a:xfrm>
      </p:grpSpPr>
      <p:sp>
        <p:nvSpPr>
          <p:cNvPr id="1013" name="Google Shape;1013;g277be4c84ac_0_1512"/>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4" name="Google Shape;1014;g277be4c84ac_0_1512"/>
          <p:cNvSpPr/>
          <p:nvPr>
            <p:ph idx="2" type="pic"/>
          </p:nvPr>
        </p:nvSpPr>
        <p:spPr>
          <a:xfrm>
            <a:off x="5724525" y="0"/>
            <a:ext cx="6467400" cy="6858000"/>
          </a:xfrm>
          <a:prstGeom prst="rect">
            <a:avLst/>
          </a:prstGeom>
          <a:solidFill>
            <a:srgbClr val="F2F2F2"/>
          </a:solidFill>
          <a:ln>
            <a:noFill/>
          </a:ln>
        </p:spPr>
      </p:sp>
      <p:pic>
        <p:nvPicPr>
          <p:cNvPr id="1015" name="Google Shape;1015;g277be4c84ac_0_1512"/>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1016" name="Shape 1016"/>
        <p:cNvGrpSpPr/>
        <p:nvPr/>
      </p:nvGrpSpPr>
      <p:grpSpPr>
        <a:xfrm>
          <a:off x="0" y="0"/>
          <a:ext cx="0" cy="0"/>
          <a:chOff x="0" y="0"/>
          <a:chExt cx="0" cy="0"/>
        </a:xfrm>
      </p:grpSpPr>
      <p:sp>
        <p:nvSpPr>
          <p:cNvPr id="1017" name="Google Shape;1017;g277be4c84ac_0_1516"/>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8" name="Google Shape;1018;g277be4c84ac_0_1516"/>
          <p:cNvSpPr/>
          <p:nvPr>
            <p:ph idx="2" type="pic"/>
          </p:nvPr>
        </p:nvSpPr>
        <p:spPr>
          <a:xfrm>
            <a:off x="588679" y="458495"/>
            <a:ext cx="9358500" cy="5370000"/>
          </a:xfrm>
          <a:prstGeom prst="rect">
            <a:avLst/>
          </a:prstGeom>
          <a:solidFill>
            <a:srgbClr val="F2F2F2"/>
          </a:solidFill>
          <a:ln>
            <a:noFill/>
          </a:ln>
        </p:spPr>
      </p:sp>
      <p:pic>
        <p:nvPicPr>
          <p:cNvPr id="1019" name="Google Shape;1019;g277be4c84ac_0_151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2" name="Shape 172"/>
        <p:cNvGrpSpPr/>
        <p:nvPr/>
      </p:nvGrpSpPr>
      <p:grpSpPr>
        <a:xfrm>
          <a:off x="0" y="0"/>
          <a:ext cx="0" cy="0"/>
          <a:chOff x="0" y="0"/>
          <a:chExt cx="0" cy="0"/>
        </a:xfrm>
      </p:grpSpPr>
      <p:sp>
        <p:nvSpPr>
          <p:cNvPr id="173" name="Google Shape;173;g277be4c84ac_0_167"/>
          <p:cNvSpPr txBox="1"/>
          <p:nvPr>
            <p:ph type="title"/>
          </p:nvPr>
        </p:nvSpPr>
        <p:spPr>
          <a:xfrm>
            <a:off x="2027548" y="0"/>
            <a:ext cx="80289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174" name="Google Shape;174;g277be4c84ac_0_167"/>
          <p:cNvSpPr txBox="1"/>
          <p:nvPr>
            <p:ph idx="1"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Century Gothic"/>
                <a:ea typeface="Century Gothic"/>
                <a:cs typeface="Century Gothic"/>
                <a:sym typeface="Century Gothic"/>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g277be4c84ac_0_167"/>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020" name="Shape 1020"/>
        <p:cNvGrpSpPr/>
        <p:nvPr/>
      </p:nvGrpSpPr>
      <p:grpSpPr>
        <a:xfrm>
          <a:off x="0" y="0"/>
          <a:ext cx="0" cy="0"/>
          <a:chOff x="0" y="0"/>
          <a:chExt cx="0" cy="0"/>
        </a:xfrm>
      </p:grpSpPr>
      <p:pic>
        <p:nvPicPr>
          <p:cNvPr id="1021" name="Google Shape;1021;g277be4c84ac_0_152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022" name="Shape 1022"/>
        <p:cNvGrpSpPr/>
        <p:nvPr/>
      </p:nvGrpSpPr>
      <p:grpSpPr>
        <a:xfrm>
          <a:off x="0" y="0"/>
          <a:ext cx="0" cy="0"/>
          <a:chOff x="0" y="0"/>
          <a:chExt cx="0" cy="0"/>
        </a:xfrm>
      </p:grpSpPr>
      <p:sp>
        <p:nvSpPr>
          <p:cNvPr id="1023" name="Google Shape;1023;g277be4c84ac_0_1522"/>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4" name="Google Shape;1024;g277be4c84ac_0_1522"/>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025" name="Google Shape;1025;g277be4c84ac_0_1522"/>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026" name="Google Shape;1026;g277be4c84ac_0_1522"/>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1027" name="Google Shape;1027;g277be4c84ac_0_1522"/>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028" name="Google Shape;1028;g277be4c84ac_0_1522"/>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029" name="Google Shape;1029;g277be4c84ac_0_1522"/>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030" name="Google Shape;1030;g277be4c84ac_0_1522"/>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1031" name="Google Shape;1031;g277be4c84ac_0_152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1032" name="Shape 1032"/>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1033" name="Shape 1033"/>
        <p:cNvGrpSpPr/>
        <p:nvPr/>
      </p:nvGrpSpPr>
      <p:grpSpPr>
        <a:xfrm>
          <a:off x="0" y="0"/>
          <a:ext cx="0" cy="0"/>
          <a:chOff x="0" y="0"/>
          <a:chExt cx="0" cy="0"/>
        </a:xfrm>
      </p:grpSpPr>
      <p:sp>
        <p:nvSpPr>
          <p:cNvPr id="1034" name="Google Shape;1034;g277be4c84ac_0_1533"/>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35" name="Google Shape;1035;g277be4c84ac_0_1533"/>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1036" name="Google Shape;1036;g277be4c84ac_0_1533"/>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1037" name="Google Shape;1037;g277be4c84ac_0_1533"/>
          <p:cNvGrpSpPr/>
          <p:nvPr/>
        </p:nvGrpSpPr>
        <p:grpSpPr>
          <a:xfrm>
            <a:off x="11318064" y="6310966"/>
            <a:ext cx="544373" cy="449834"/>
            <a:chOff x="11127266" y="6186351"/>
            <a:chExt cx="695240" cy="574500"/>
          </a:xfrm>
        </p:grpSpPr>
        <p:sp>
          <p:nvSpPr>
            <p:cNvPr id="1038" name="Google Shape;1038;g277be4c84ac_0_1533"/>
            <p:cNvSpPr/>
            <p:nvPr/>
          </p:nvSpPr>
          <p:spPr>
            <a:xfrm flipH="1">
              <a:off x="11127266" y="630099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277be4c84ac_0_1533"/>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277be4c84ac_0_1533"/>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g277be4c84ac_0_1533"/>
          <p:cNvGrpSpPr/>
          <p:nvPr/>
        </p:nvGrpSpPr>
        <p:grpSpPr>
          <a:xfrm>
            <a:off x="11537985" y="6310044"/>
            <a:ext cx="545253" cy="449833"/>
            <a:chOff x="11320559" y="6185161"/>
            <a:chExt cx="696364" cy="574500"/>
          </a:xfrm>
        </p:grpSpPr>
        <p:sp>
          <p:nvSpPr>
            <p:cNvPr id="1042" name="Google Shape;1042;g277be4c84ac_0_1533"/>
            <p:cNvSpPr/>
            <p:nvPr/>
          </p:nvSpPr>
          <p:spPr>
            <a:xfrm>
              <a:off x="11633223" y="630098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277be4c84ac_0_1533"/>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277be4c84ac_0_1533"/>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5" name="Google Shape;1045;g277be4c84ac_0_1533"/>
          <p:cNvSpPr/>
          <p:nvPr/>
        </p:nvSpPr>
        <p:spPr>
          <a:xfrm>
            <a:off x="11474780"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6" name="Google Shape;1046;g277be4c84ac_0_1533"/>
          <p:cNvGrpSpPr/>
          <p:nvPr/>
        </p:nvGrpSpPr>
        <p:grpSpPr>
          <a:xfrm>
            <a:off x="11589866" y="6364860"/>
            <a:ext cx="217178" cy="355351"/>
            <a:chOff x="11157555" y="6024051"/>
            <a:chExt cx="370295" cy="605884"/>
          </a:xfrm>
        </p:grpSpPr>
        <p:sp>
          <p:nvSpPr>
            <p:cNvPr id="1047" name="Google Shape;1047;g277be4c84ac_0_1533"/>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048" name="Google Shape;1048;g277be4c84ac_0_1533"/>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049" name="Google Shape;1049;g277be4c84ac_0_1533"/>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050" name="Shape 1050"/>
        <p:cNvGrpSpPr/>
        <p:nvPr/>
      </p:nvGrpSpPr>
      <p:grpSpPr>
        <a:xfrm>
          <a:off x="0" y="0"/>
          <a:ext cx="0" cy="0"/>
          <a:chOff x="0" y="0"/>
          <a:chExt cx="0" cy="0"/>
        </a:xfrm>
      </p:grpSpPr>
      <p:pic>
        <p:nvPicPr>
          <p:cNvPr id="1051" name="Google Shape;1051;g277be4c84ac_0_155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_3">
    <p:spTree>
      <p:nvGrpSpPr>
        <p:cNvPr id="1052" name="Shape 1052"/>
        <p:cNvGrpSpPr/>
        <p:nvPr/>
      </p:nvGrpSpPr>
      <p:grpSpPr>
        <a:xfrm>
          <a:off x="0" y="0"/>
          <a:ext cx="0" cy="0"/>
          <a:chOff x="0" y="0"/>
          <a:chExt cx="0" cy="0"/>
        </a:xfrm>
      </p:grpSpPr>
      <p:sp>
        <p:nvSpPr>
          <p:cNvPr id="1053" name="Google Shape;1053;g277be4c84ac_0_1552"/>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054" name="Google Shape;1054;g277be4c84ac_0_155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055" name="Shape 1055"/>
        <p:cNvGrpSpPr/>
        <p:nvPr/>
      </p:nvGrpSpPr>
      <p:grpSpPr>
        <a:xfrm>
          <a:off x="0" y="0"/>
          <a:ext cx="0" cy="0"/>
          <a:chOff x="0" y="0"/>
          <a:chExt cx="0" cy="0"/>
        </a:xfrm>
      </p:grpSpPr>
      <p:sp>
        <p:nvSpPr>
          <p:cNvPr id="1056" name="Google Shape;1056;g277be4c84ac_0_155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57" name="Google Shape;1057;g277be4c84ac_0_155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pic>
        <p:nvPicPr>
          <p:cNvPr id="1058" name="Google Shape;1058;g277be4c84ac_0_1555"/>
          <p:cNvPicPr preferRelativeResize="0"/>
          <p:nvPr/>
        </p:nvPicPr>
        <p:blipFill rotWithShape="1">
          <a:blip r:embed="rId3">
            <a:alphaModFix/>
          </a:blip>
          <a:srcRect b="0" l="0" r="0" t="0"/>
          <a:stretch/>
        </p:blipFill>
        <p:spPr>
          <a:xfrm>
            <a:off x="-266379" y="-72638"/>
            <a:ext cx="2542831" cy="165341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type="blank">
  <p:cSld name="BLANK">
    <p:spTree>
      <p:nvGrpSpPr>
        <p:cNvPr id="1059" name="Shape 1059"/>
        <p:cNvGrpSpPr/>
        <p:nvPr/>
      </p:nvGrpSpPr>
      <p:grpSpPr>
        <a:xfrm>
          <a:off x="0" y="0"/>
          <a:ext cx="0" cy="0"/>
          <a:chOff x="0" y="0"/>
          <a:chExt cx="0" cy="0"/>
        </a:xfrm>
      </p:grpSpPr>
      <p:sp>
        <p:nvSpPr>
          <p:cNvPr id="1060" name="Google Shape;1060;g277be4c84ac_0_15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1" name="Google Shape;1061;g277be4c84ac_0_15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2" name="Google Shape;1062;g277be4c84ac_0_15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Diapositive de titre 1">
    <p:spTree>
      <p:nvGrpSpPr>
        <p:cNvPr id="1063" name="Shape 1063"/>
        <p:cNvGrpSpPr/>
        <p:nvPr/>
      </p:nvGrpSpPr>
      <p:grpSpPr>
        <a:xfrm>
          <a:off x="0" y="0"/>
          <a:ext cx="0" cy="0"/>
          <a:chOff x="0" y="0"/>
          <a:chExt cx="0" cy="0"/>
        </a:xfrm>
      </p:grpSpPr>
      <p:sp>
        <p:nvSpPr>
          <p:cNvPr id="1064" name="Google Shape;1064;g277be4c84ac_0_15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5" name="Google Shape;1065;g277be4c84ac_0_15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6" name="Google Shape;1066;g277be4c84ac_0_15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067" name="Shape 1067"/>
        <p:cNvGrpSpPr/>
        <p:nvPr/>
      </p:nvGrpSpPr>
      <p:grpSpPr>
        <a:xfrm>
          <a:off x="0" y="0"/>
          <a:ext cx="0" cy="0"/>
          <a:chOff x="0" y="0"/>
          <a:chExt cx="0" cy="0"/>
        </a:xfrm>
      </p:grpSpPr>
      <p:sp>
        <p:nvSpPr>
          <p:cNvPr id="1068" name="Google Shape;1068;g277be4c84ac_0_1567"/>
          <p:cNvSpPr txBox="1"/>
          <p:nvPr>
            <p:ph type="title"/>
          </p:nvPr>
        </p:nvSpPr>
        <p:spPr>
          <a:xfrm>
            <a:off x="838200" y="511588"/>
            <a:ext cx="10515600" cy="2852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Bebas Neue"/>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9" name="Google Shape;1069;g277be4c84ac_0_1567"/>
          <p:cNvSpPr txBox="1"/>
          <p:nvPr>
            <p:ph idx="1" type="body"/>
          </p:nvPr>
        </p:nvSpPr>
        <p:spPr>
          <a:xfrm>
            <a:off x="838200" y="3364288"/>
            <a:ext cx="10515600" cy="15003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000"/>
              </a:spcBef>
              <a:spcAft>
                <a:spcPts val="0"/>
              </a:spcAft>
              <a:buClr>
                <a:srgbClr val="000000"/>
              </a:buClr>
              <a:buSzPts val="2400"/>
              <a:buNone/>
              <a:defRPr sz="2400">
                <a:solidFill>
                  <a:srgbClr val="000000"/>
                </a:solidFill>
              </a:defRPr>
            </a:lvl1pPr>
            <a:lvl2pPr indent="-228600" lvl="1" marL="914400" rtl="0" algn="l">
              <a:lnSpc>
                <a:spcPct val="90000"/>
              </a:lnSpc>
              <a:spcBef>
                <a:spcPts val="500"/>
              </a:spcBef>
              <a:spcAft>
                <a:spcPts val="0"/>
              </a:spcAft>
              <a:buClr>
                <a:srgbClr val="000000"/>
              </a:buClr>
              <a:buSzPts val="2000"/>
              <a:buNone/>
              <a:defRPr sz="2000">
                <a:solidFill>
                  <a:srgbClr val="000000"/>
                </a:solidFill>
              </a:defRPr>
            </a:lvl2pPr>
            <a:lvl3pPr indent="-228600" lvl="2" marL="1371600" rtl="0" algn="l">
              <a:lnSpc>
                <a:spcPct val="90000"/>
              </a:lnSpc>
              <a:spcBef>
                <a:spcPts val="500"/>
              </a:spcBef>
              <a:spcAft>
                <a:spcPts val="0"/>
              </a:spcAft>
              <a:buClr>
                <a:srgbClr val="000000"/>
              </a:buClr>
              <a:buSzPts val="1800"/>
              <a:buNone/>
              <a:defRPr sz="1800">
                <a:solidFill>
                  <a:srgbClr val="000000"/>
                </a:solidFill>
              </a:defRPr>
            </a:lvl3pPr>
            <a:lvl4pPr indent="-228600" lvl="3" marL="1828800" rtl="0" algn="l">
              <a:lnSpc>
                <a:spcPct val="90000"/>
              </a:lnSpc>
              <a:spcBef>
                <a:spcPts val="500"/>
              </a:spcBef>
              <a:spcAft>
                <a:spcPts val="0"/>
              </a:spcAft>
              <a:buClr>
                <a:srgbClr val="000000"/>
              </a:buClr>
              <a:buSzPts val="1600"/>
              <a:buNone/>
              <a:defRPr sz="1600">
                <a:solidFill>
                  <a:srgbClr val="000000"/>
                </a:solidFill>
              </a:defRPr>
            </a:lvl4pPr>
            <a:lvl5pPr indent="-228600" lvl="4" marL="2286000" rtl="0" algn="l">
              <a:lnSpc>
                <a:spcPct val="90000"/>
              </a:lnSpc>
              <a:spcBef>
                <a:spcPts val="500"/>
              </a:spcBef>
              <a:spcAft>
                <a:spcPts val="0"/>
              </a:spcAft>
              <a:buClr>
                <a:srgbClr val="000000"/>
              </a:buClr>
              <a:buSzPts val="1600"/>
              <a:buNone/>
              <a:defRPr sz="1600">
                <a:solidFill>
                  <a:srgbClr val="000000"/>
                </a:solidFill>
              </a:defRPr>
            </a:lvl5pPr>
            <a:lvl6pPr indent="-228600" lvl="5" marL="2743200" rtl="0" algn="l">
              <a:lnSpc>
                <a:spcPct val="90000"/>
              </a:lnSpc>
              <a:spcBef>
                <a:spcPts val="500"/>
              </a:spcBef>
              <a:spcAft>
                <a:spcPts val="0"/>
              </a:spcAft>
              <a:buClr>
                <a:srgbClr val="000000"/>
              </a:buClr>
              <a:buSzPts val="1600"/>
              <a:buNone/>
              <a:defRPr sz="1600">
                <a:solidFill>
                  <a:srgbClr val="000000"/>
                </a:solidFill>
              </a:defRPr>
            </a:lvl6pPr>
            <a:lvl7pPr indent="-228600" lvl="6" marL="3200400" rtl="0" algn="l">
              <a:lnSpc>
                <a:spcPct val="90000"/>
              </a:lnSpc>
              <a:spcBef>
                <a:spcPts val="500"/>
              </a:spcBef>
              <a:spcAft>
                <a:spcPts val="0"/>
              </a:spcAft>
              <a:buClr>
                <a:srgbClr val="000000"/>
              </a:buClr>
              <a:buSzPts val="1600"/>
              <a:buNone/>
              <a:defRPr sz="1600">
                <a:solidFill>
                  <a:srgbClr val="000000"/>
                </a:solidFill>
              </a:defRPr>
            </a:lvl7pPr>
            <a:lvl8pPr indent="-228600" lvl="7" marL="3657600" rtl="0" algn="l">
              <a:lnSpc>
                <a:spcPct val="90000"/>
              </a:lnSpc>
              <a:spcBef>
                <a:spcPts val="500"/>
              </a:spcBef>
              <a:spcAft>
                <a:spcPts val="0"/>
              </a:spcAft>
              <a:buClr>
                <a:srgbClr val="000000"/>
              </a:buClr>
              <a:buSzPts val="1600"/>
              <a:buNone/>
              <a:defRPr sz="1600">
                <a:solidFill>
                  <a:srgbClr val="000000"/>
                </a:solidFill>
              </a:defRPr>
            </a:lvl8pPr>
            <a:lvl9pPr indent="-228600" lvl="8" marL="4114800" rtl="0" algn="l">
              <a:lnSpc>
                <a:spcPct val="90000"/>
              </a:lnSpc>
              <a:spcBef>
                <a:spcPts val="500"/>
              </a:spcBef>
              <a:spcAft>
                <a:spcPts val="0"/>
              </a:spcAft>
              <a:buClr>
                <a:srgbClr val="000000"/>
              </a:buClr>
              <a:buSzPts val="1600"/>
              <a:buNone/>
              <a:defRPr sz="1600">
                <a:solidFill>
                  <a:srgbClr val="000000"/>
                </a:solidFill>
              </a:defRPr>
            </a:lvl9pPr>
          </a:lstStyle>
          <a:p/>
        </p:txBody>
      </p:sp>
      <p:sp>
        <p:nvSpPr>
          <p:cNvPr id="1070" name="Google Shape;1070;g277be4c84ac_0_15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1" name="Google Shape;1071;g277be4c84ac_0_15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2" name="Google Shape;1072;g277be4c84ac_0_15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type="blank">
  <p:cSld name="BLANK">
    <p:spTree>
      <p:nvGrpSpPr>
        <p:cNvPr id="176" name="Shape 176"/>
        <p:cNvGrpSpPr/>
        <p:nvPr/>
      </p:nvGrpSpPr>
      <p:grpSpPr>
        <a:xfrm>
          <a:off x="0" y="0"/>
          <a:ext cx="0" cy="0"/>
          <a:chOff x="0" y="0"/>
          <a:chExt cx="0" cy="0"/>
        </a:xfrm>
      </p:grpSpPr>
      <p:sp>
        <p:nvSpPr>
          <p:cNvPr id="177" name="Google Shape;177;g277be4c84ac_0_171"/>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073" name="Shape 1073"/>
        <p:cNvGrpSpPr/>
        <p:nvPr/>
      </p:nvGrpSpPr>
      <p:grpSpPr>
        <a:xfrm>
          <a:off x="0" y="0"/>
          <a:ext cx="0" cy="0"/>
          <a:chOff x="0" y="0"/>
          <a:chExt cx="0" cy="0"/>
        </a:xfrm>
      </p:grpSpPr>
      <p:sp>
        <p:nvSpPr>
          <p:cNvPr id="1074" name="Google Shape;1074;g277be4c84ac_0_1573"/>
          <p:cNvSpPr txBox="1"/>
          <p:nvPr>
            <p:ph type="title"/>
          </p:nvPr>
        </p:nvSpPr>
        <p:spPr>
          <a:xfrm>
            <a:off x="838200" y="1708850"/>
            <a:ext cx="10515600" cy="13257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5" name="Google Shape;1075;g277be4c84ac_0_15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6" name="Google Shape;1076;g277be4c84ac_0_15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7" name="Google Shape;1077;g277be4c84ac_0_15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1">
  <p:cSld name="4_Contents slide layout_4">
    <p:spTree>
      <p:nvGrpSpPr>
        <p:cNvPr id="1078" name="Shape 1078"/>
        <p:cNvGrpSpPr/>
        <p:nvPr/>
      </p:nvGrpSpPr>
      <p:grpSpPr>
        <a:xfrm>
          <a:off x="0" y="0"/>
          <a:ext cx="0" cy="0"/>
          <a:chOff x="0" y="0"/>
          <a:chExt cx="0" cy="0"/>
        </a:xfrm>
      </p:grpSpPr>
      <p:sp>
        <p:nvSpPr>
          <p:cNvPr id="1079" name="Google Shape;1079;g277be4c84ac_0_1578"/>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080" name="Google Shape;1080;g277be4c84ac_0_1578"/>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081" name="Google Shape;1081;g277be4c84ac_0_1578"/>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082" name="Google Shape;1082;g277be4c84ac_0_1578"/>
          <p:cNvSpPr/>
          <p:nvPr/>
        </p:nvSpPr>
        <p:spPr>
          <a:xfrm flipH="1" rot="-7201764">
            <a:off x="1481466" y="-359338"/>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784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083" name="Google Shape;1083;g277be4c84ac_0_1578"/>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4" name="Google Shape;1084;g277be4c84ac_0_1578"/>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5" name="Google Shape;1085;g277be4c84ac_0_1578"/>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6" name="Google Shape;1086;g277be4c84ac_0_1578"/>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7" name="Google Shape;1087;g277be4c84ac_0_1578"/>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8" name="Google Shape;1088;g277be4c84ac_0_1578"/>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89" name="Google Shape;1089;g277be4c84ac_0_1578"/>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90" name="Google Shape;1090;g277be4c84ac_0_1578"/>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91" name="Google Shape;1091;g277be4c84ac_0_1578"/>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92" name="Google Shape;1092;g277be4c84ac_0_1578"/>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93" name="Google Shape;1093;g277be4c84ac_0_1578"/>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094" name="Google Shape;1094;g277be4c84ac_0_157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p:cSld name="BLANK_1">
    <p:spTree>
      <p:nvGrpSpPr>
        <p:cNvPr id="1095" name="Shape 1095"/>
        <p:cNvGrpSpPr/>
        <p:nvPr/>
      </p:nvGrpSpPr>
      <p:grpSpPr>
        <a:xfrm>
          <a:off x="0" y="0"/>
          <a:ext cx="0" cy="0"/>
          <a:chOff x="0" y="0"/>
          <a:chExt cx="0" cy="0"/>
        </a:xfrm>
      </p:grpSpPr>
      <p:sp>
        <p:nvSpPr>
          <p:cNvPr id="1096" name="Google Shape;1096;g277be4c84ac_0_1595"/>
          <p:cNvSpPr/>
          <p:nvPr/>
        </p:nvSpPr>
        <p:spPr>
          <a:xfrm>
            <a:off x="0" y="-9750"/>
            <a:ext cx="12192000" cy="1032900"/>
          </a:xfrm>
          <a:prstGeom prst="rect">
            <a:avLst/>
          </a:prstGeom>
          <a:solidFill>
            <a:srgbClr val="5B9BD5">
              <a:alpha val="47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g277be4c84ac_0_1595"/>
          <p:cNvSpPr txBox="1"/>
          <p:nvPr>
            <p:ph idx="12" type="sldNum"/>
          </p:nvPr>
        </p:nvSpPr>
        <p:spPr>
          <a:xfrm>
            <a:off x="8737600" y="6381329"/>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3056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1098" name="Google Shape;1098;g277be4c84ac_0_1595"/>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pic>
        <p:nvPicPr>
          <p:cNvPr id="1099" name="Google Shape;1099;g277be4c84ac_0_1595"/>
          <p:cNvPicPr preferRelativeResize="0"/>
          <p:nvPr/>
        </p:nvPicPr>
        <p:blipFill rotWithShape="1">
          <a:blip r:embed="rId3">
            <a:alphaModFix/>
          </a:blip>
          <a:srcRect b="0" l="0" r="0" t="0"/>
          <a:stretch/>
        </p:blipFill>
        <p:spPr>
          <a:xfrm>
            <a:off x="-266379" y="-72638"/>
            <a:ext cx="2542831" cy="165341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orange)">
  <p:cSld name="CUSTOM_2_1">
    <p:spTree>
      <p:nvGrpSpPr>
        <p:cNvPr id="1105" name="Shape 1105"/>
        <p:cNvGrpSpPr/>
        <p:nvPr/>
      </p:nvGrpSpPr>
      <p:grpSpPr>
        <a:xfrm>
          <a:off x="0" y="0"/>
          <a:ext cx="0" cy="0"/>
          <a:chOff x="0" y="0"/>
          <a:chExt cx="0" cy="0"/>
        </a:xfrm>
      </p:grpSpPr>
      <p:grpSp>
        <p:nvGrpSpPr>
          <p:cNvPr id="1106" name="Google Shape;1106;g277be4c84ac_0_14481"/>
          <p:cNvGrpSpPr/>
          <p:nvPr/>
        </p:nvGrpSpPr>
        <p:grpSpPr>
          <a:xfrm>
            <a:off x="4959907" y="1723773"/>
            <a:ext cx="2219185" cy="2219185"/>
            <a:chOff x="4547049" y="1897856"/>
            <a:chExt cx="3072813" cy="3072813"/>
          </a:xfrm>
        </p:grpSpPr>
        <p:sp>
          <p:nvSpPr>
            <p:cNvPr id="1107" name="Google Shape;1107;g277be4c84ac_0_14481"/>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08" name="Google Shape;1108;g277be4c84ac_0_14481"/>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109" name="Google Shape;1109;g277be4c84ac_0_14481"/>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110" name="Google Shape;1110;g277be4c84ac_0_14481"/>
          <p:cNvGrpSpPr/>
          <p:nvPr/>
        </p:nvGrpSpPr>
        <p:grpSpPr>
          <a:xfrm rot="1052113">
            <a:off x="7017464" y="2078607"/>
            <a:ext cx="1338449" cy="1227359"/>
            <a:chOff x="5655092" y="376887"/>
            <a:chExt cx="4490688" cy="4117967"/>
          </a:xfrm>
        </p:grpSpPr>
        <p:sp>
          <p:nvSpPr>
            <p:cNvPr id="1111" name="Google Shape;1111;g277be4c84ac_0_14481"/>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12" name="Google Shape;1112;g277be4c84ac_0_14481"/>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13" name="Google Shape;1113;g277be4c84ac_0_14481"/>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14" name="Google Shape;1114;g277be4c84ac_0_14481"/>
          <p:cNvGrpSpPr/>
          <p:nvPr/>
        </p:nvGrpSpPr>
        <p:grpSpPr>
          <a:xfrm rot="1151416">
            <a:off x="6155191" y="1329190"/>
            <a:ext cx="811247" cy="566598"/>
            <a:chOff x="5679779" y="1344420"/>
            <a:chExt cx="994635" cy="694682"/>
          </a:xfrm>
        </p:grpSpPr>
        <p:sp>
          <p:nvSpPr>
            <p:cNvPr id="1115" name="Google Shape;1115;g277be4c84ac_0_14481"/>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16" name="Google Shape;1116;g277be4c84ac_0_14481"/>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17" name="Google Shape;1117;g277be4c84ac_0_14481"/>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18" name="Google Shape;1118;g277be4c84ac_0_14481"/>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19" name="Google Shape;1119;g277be4c84ac_0_14481"/>
          <p:cNvGrpSpPr/>
          <p:nvPr/>
        </p:nvGrpSpPr>
        <p:grpSpPr>
          <a:xfrm rot="2779331">
            <a:off x="6882944" y="1481641"/>
            <a:ext cx="612529" cy="807468"/>
            <a:chOff x="5733156" y="4148510"/>
            <a:chExt cx="1306406" cy="1722173"/>
          </a:xfrm>
        </p:grpSpPr>
        <p:grpSp>
          <p:nvGrpSpPr>
            <p:cNvPr id="1120" name="Google Shape;1120;g277be4c84ac_0_14481"/>
            <p:cNvGrpSpPr/>
            <p:nvPr/>
          </p:nvGrpSpPr>
          <p:grpSpPr>
            <a:xfrm>
              <a:off x="5733156" y="4148510"/>
              <a:ext cx="1306406" cy="1722173"/>
              <a:chOff x="2445111" y="599435"/>
              <a:chExt cx="5312752" cy="7003551"/>
            </a:xfrm>
          </p:grpSpPr>
          <p:sp>
            <p:nvSpPr>
              <p:cNvPr id="1121" name="Google Shape;1121;g277be4c84ac_0_14481"/>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22" name="Google Shape;1122;g277be4c84ac_0_14481"/>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23" name="Google Shape;1123;g277be4c84ac_0_14481"/>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24" name="Google Shape;1124;g277be4c84ac_0_14481"/>
            <p:cNvGrpSpPr/>
            <p:nvPr/>
          </p:nvGrpSpPr>
          <p:grpSpPr>
            <a:xfrm>
              <a:off x="5960873" y="4970715"/>
              <a:ext cx="821180" cy="845659"/>
              <a:chOff x="954383" y="599435"/>
              <a:chExt cx="6803480" cy="7006287"/>
            </a:xfrm>
          </p:grpSpPr>
          <p:sp>
            <p:nvSpPr>
              <p:cNvPr id="1125" name="Google Shape;1125;g277be4c84ac_0_14481"/>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26" name="Google Shape;1126;g277be4c84ac_0_14481"/>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27" name="Google Shape;1127;g277be4c84ac_0_14481"/>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128" name="Google Shape;1128;g277be4c84ac_0_14481"/>
          <p:cNvGrpSpPr/>
          <p:nvPr/>
        </p:nvGrpSpPr>
        <p:grpSpPr>
          <a:xfrm rot="-3294482">
            <a:off x="4593994" y="2077209"/>
            <a:ext cx="888937" cy="318131"/>
            <a:chOff x="2751274" y="4274125"/>
            <a:chExt cx="1502180" cy="537597"/>
          </a:xfrm>
        </p:grpSpPr>
        <p:sp>
          <p:nvSpPr>
            <p:cNvPr id="1129" name="Google Shape;1129;g277be4c84ac_0_14481"/>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30" name="Google Shape;1130;g277be4c84ac_0_14481"/>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31" name="Google Shape;1131;g277be4c84ac_0_14481"/>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132" name="Google Shape;1132;g277be4c84ac_0_14481"/>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133" name="Google Shape;1133;g277be4c84ac_0_14481"/>
          <p:cNvGrpSpPr/>
          <p:nvPr/>
        </p:nvGrpSpPr>
        <p:grpSpPr>
          <a:xfrm rot="-983565">
            <a:off x="5299952" y="1440609"/>
            <a:ext cx="822474" cy="418006"/>
            <a:chOff x="1786971" y="4942919"/>
            <a:chExt cx="2041500" cy="1037553"/>
          </a:xfrm>
        </p:grpSpPr>
        <p:sp>
          <p:nvSpPr>
            <p:cNvPr id="1134" name="Google Shape;1134;g277be4c84ac_0_14481"/>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35" name="Google Shape;1135;g277be4c84ac_0_14481"/>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36" name="Google Shape;1136;g277be4c84ac_0_14481"/>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137" name="Google Shape;1137;g277be4c84ac_0_14481"/>
            <p:cNvGrpSpPr/>
            <p:nvPr/>
          </p:nvGrpSpPr>
          <p:grpSpPr>
            <a:xfrm>
              <a:off x="2260715" y="5043928"/>
              <a:ext cx="1107466" cy="187777"/>
              <a:chOff x="7963057" y="2433000"/>
              <a:chExt cx="2294315" cy="371763"/>
            </a:xfrm>
          </p:grpSpPr>
          <p:grpSp>
            <p:nvGrpSpPr>
              <p:cNvPr id="1138" name="Google Shape;1138;g277be4c84ac_0_14481"/>
              <p:cNvGrpSpPr/>
              <p:nvPr/>
            </p:nvGrpSpPr>
            <p:grpSpPr>
              <a:xfrm>
                <a:off x="7963057" y="2433000"/>
                <a:ext cx="344422" cy="371763"/>
                <a:chOff x="6383215" y="2833551"/>
                <a:chExt cx="240300" cy="371763"/>
              </a:xfrm>
            </p:grpSpPr>
            <p:sp>
              <p:nvSpPr>
                <p:cNvPr id="1139" name="Google Shape;1139;g277be4c84ac_0_14481"/>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0" name="Google Shape;1140;g277be4c84ac_0_14481"/>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1" name="Google Shape;1141;g277be4c84ac_0_14481"/>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42" name="Google Shape;1142;g277be4c84ac_0_14481"/>
              <p:cNvGrpSpPr/>
              <p:nvPr/>
            </p:nvGrpSpPr>
            <p:grpSpPr>
              <a:xfrm>
                <a:off x="8933241" y="2433000"/>
                <a:ext cx="344422" cy="371763"/>
                <a:chOff x="6383215" y="2833551"/>
                <a:chExt cx="240300" cy="371763"/>
              </a:xfrm>
            </p:grpSpPr>
            <p:sp>
              <p:nvSpPr>
                <p:cNvPr id="1143" name="Google Shape;1143;g277be4c84ac_0_14481"/>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4" name="Google Shape;1144;g277be4c84ac_0_14481"/>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5" name="Google Shape;1145;g277be4c84ac_0_14481"/>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46" name="Google Shape;1146;g277be4c84ac_0_14481"/>
              <p:cNvGrpSpPr/>
              <p:nvPr/>
            </p:nvGrpSpPr>
            <p:grpSpPr>
              <a:xfrm>
                <a:off x="9912950" y="2433000"/>
                <a:ext cx="344422" cy="371763"/>
                <a:chOff x="6383215" y="2833551"/>
                <a:chExt cx="240300" cy="371763"/>
              </a:xfrm>
            </p:grpSpPr>
            <p:sp>
              <p:nvSpPr>
                <p:cNvPr id="1147" name="Google Shape;1147;g277be4c84ac_0_14481"/>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8" name="Google Shape;1148;g277be4c84ac_0_14481"/>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9" name="Google Shape;1149;g277be4c84ac_0_14481"/>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150" name="Google Shape;1150;g277be4c84ac_0_14481"/>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1" name="Google Shape;1151;g277be4c84ac_0_14481"/>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2" name="Google Shape;1152;g277be4c84ac_0_14481"/>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3" name="Google Shape;1153;g277be4c84ac_0_14481"/>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154" name="Google Shape;1154;g277be4c84ac_0_14481"/>
            <p:cNvGrpSpPr/>
            <p:nvPr/>
          </p:nvGrpSpPr>
          <p:grpSpPr>
            <a:xfrm>
              <a:off x="1962405" y="5271505"/>
              <a:ext cx="302276" cy="682699"/>
              <a:chOff x="7384246" y="2899703"/>
              <a:chExt cx="626220" cy="1351612"/>
            </a:xfrm>
          </p:grpSpPr>
          <p:sp>
            <p:nvSpPr>
              <p:cNvPr id="1155" name="Google Shape;1155;g277be4c84ac_0_14481"/>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6" name="Google Shape;1156;g277be4c84ac_0_14481"/>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7" name="Google Shape;1157;g277be4c84ac_0_14481"/>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8" name="Google Shape;1158;g277be4c84ac_0_14481"/>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9" name="Google Shape;1159;g277be4c84ac_0_14481"/>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0" name="Google Shape;1160;g277be4c84ac_0_14481"/>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1" name="Google Shape;1161;g277be4c84ac_0_14481"/>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2" name="Google Shape;1162;g277be4c84ac_0_14481"/>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3" name="Google Shape;1163;g277be4c84ac_0_14481"/>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4" name="Google Shape;1164;g277be4c84ac_0_14481"/>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5" name="Google Shape;1165;g277be4c84ac_0_14481"/>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66" name="Google Shape;1166;g277be4c84ac_0_14481"/>
            <p:cNvGrpSpPr/>
            <p:nvPr/>
          </p:nvGrpSpPr>
          <p:grpSpPr>
            <a:xfrm>
              <a:off x="2430442" y="5271505"/>
              <a:ext cx="302276" cy="682699"/>
              <a:chOff x="7384246" y="2899703"/>
              <a:chExt cx="626220" cy="1351612"/>
            </a:xfrm>
          </p:grpSpPr>
          <p:sp>
            <p:nvSpPr>
              <p:cNvPr id="1167" name="Google Shape;1167;g277be4c84ac_0_14481"/>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8" name="Google Shape;1168;g277be4c84ac_0_14481"/>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9" name="Google Shape;1169;g277be4c84ac_0_14481"/>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0" name="Google Shape;1170;g277be4c84ac_0_14481"/>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1" name="Google Shape;1171;g277be4c84ac_0_14481"/>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2" name="Google Shape;1172;g277be4c84ac_0_14481"/>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3" name="Google Shape;1173;g277be4c84ac_0_14481"/>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4" name="Google Shape;1174;g277be4c84ac_0_14481"/>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5" name="Google Shape;1175;g277be4c84ac_0_14481"/>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6" name="Google Shape;1176;g277be4c84ac_0_14481"/>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7" name="Google Shape;1177;g277be4c84ac_0_14481"/>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78" name="Google Shape;1178;g277be4c84ac_0_14481"/>
            <p:cNvGrpSpPr/>
            <p:nvPr/>
          </p:nvGrpSpPr>
          <p:grpSpPr>
            <a:xfrm>
              <a:off x="2898480" y="5271505"/>
              <a:ext cx="302276" cy="682699"/>
              <a:chOff x="7384246" y="2899703"/>
              <a:chExt cx="626220" cy="1351612"/>
            </a:xfrm>
          </p:grpSpPr>
          <p:sp>
            <p:nvSpPr>
              <p:cNvPr id="1179" name="Google Shape;1179;g277be4c84ac_0_14481"/>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0" name="Google Shape;1180;g277be4c84ac_0_14481"/>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1" name="Google Shape;1181;g277be4c84ac_0_14481"/>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2" name="Google Shape;1182;g277be4c84ac_0_14481"/>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3" name="Google Shape;1183;g277be4c84ac_0_14481"/>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4" name="Google Shape;1184;g277be4c84ac_0_14481"/>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5" name="Google Shape;1185;g277be4c84ac_0_14481"/>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6" name="Google Shape;1186;g277be4c84ac_0_14481"/>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7" name="Google Shape;1187;g277be4c84ac_0_14481"/>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8" name="Google Shape;1188;g277be4c84ac_0_14481"/>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9" name="Google Shape;1189;g277be4c84ac_0_14481"/>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90" name="Google Shape;1190;g277be4c84ac_0_14481"/>
            <p:cNvGrpSpPr/>
            <p:nvPr/>
          </p:nvGrpSpPr>
          <p:grpSpPr>
            <a:xfrm>
              <a:off x="3366518" y="5271505"/>
              <a:ext cx="302276" cy="682699"/>
              <a:chOff x="7384246" y="2899703"/>
              <a:chExt cx="626220" cy="1351612"/>
            </a:xfrm>
          </p:grpSpPr>
          <p:sp>
            <p:nvSpPr>
              <p:cNvPr id="1191" name="Google Shape;1191;g277be4c84ac_0_14481"/>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2" name="Google Shape;1192;g277be4c84ac_0_14481"/>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3" name="Google Shape;1193;g277be4c84ac_0_14481"/>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4" name="Google Shape;1194;g277be4c84ac_0_14481"/>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5" name="Google Shape;1195;g277be4c84ac_0_14481"/>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6" name="Google Shape;1196;g277be4c84ac_0_14481"/>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7" name="Google Shape;1197;g277be4c84ac_0_14481"/>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8" name="Google Shape;1198;g277be4c84ac_0_14481"/>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9" name="Google Shape;1199;g277be4c84ac_0_14481"/>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00" name="Google Shape;1200;g277be4c84ac_0_14481"/>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01" name="Google Shape;1201;g277be4c84ac_0_14481"/>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202" name="Google Shape;1202;g277be4c84ac_0_14481"/>
            <p:cNvPicPr preferRelativeResize="0"/>
            <p:nvPr/>
          </p:nvPicPr>
          <p:blipFill rotWithShape="1">
            <a:blip r:embed="rId2">
              <a:alphaModFix/>
            </a:blip>
            <a:srcRect b="0" l="0" r="0" t="0"/>
            <a:stretch/>
          </p:blipFill>
          <p:spPr>
            <a:xfrm>
              <a:off x="1843781" y="5671824"/>
              <a:ext cx="1940381" cy="308648"/>
            </a:xfrm>
            <a:prstGeom prst="rect">
              <a:avLst/>
            </a:prstGeom>
            <a:noFill/>
            <a:ln>
              <a:noFill/>
            </a:ln>
          </p:spPr>
        </p:pic>
      </p:grpSp>
      <p:grpSp>
        <p:nvGrpSpPr>
          <p:cNvPr id="1203" name="Google Shape;1203;g277be4c84ac_0_14481"/>
          <p:cNvGrpSpPr/>
          <p:nvPr/>
        </p:nvGrpSpPr>
        <p:grpSpPr>
          <a:xfrm>
            <a:off x="4658166" y="1417975"/>
            <a:ext cx="450448" cy="450448"/>
            <a:chOff x="4266660" y="45289"/>
            <a:chExt cx="768290" cy="768290"/>
          </a:xfrm>
        </p:grpSpPr>
        <p:sp>
          <p:nvSpPr>
            <p:cNvPr id="1204" name="Google Shape;1204;g277be4c84ac_0_14481"/>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05" name="Google Shape;1205;g277be4c84ac_0_14481"/>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206" name="Google Shape;1206;g277be4c84ac_0_14481"/>
          <p:cNvGrpSpPr/>
          <p:nvPr/>
        </p:nvGrpSpPr>
        <p:grpSpPr>
          <a:xfrm>
            <a:off x="-4825" y="4142550"/>
            <a:ext cx="12305947" cy="2747667"/>
            <a:chOff x="5766" y="3861721"/>
            <a:chExt cx="12277708" cy="2979147"/>
          </a:xfrm>
        </p:grpSpPr>
        <p:sp>
          <p:nvSpPr>
            <p:cNvPr id="1207" name="Google Shape;1207;g277be4c84ac_0_14481"/>
            <p:cNvSpPr/>
            <p:nvPr/>
          </p:nvSpPr>
          <p:spPr>
            <a:xfrm>
              <a:off x="5766" y="3861721"/>
              <a:ext cx="12179578" cy="2979147"/>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08" name="Google Shape;1208;g277be4c84ac_0_14481"/>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209" name="Google Shape;1209;g277be4c84ac_0_14481"/>
          <p:cNvPicPr preferRelativeResize="0"/>
          <p:nvPr/>
        </p:nvPicPr>
        <p:blipFill rotWithShape="1">
          <a:blip r:embed="rId3">
            <a:alphaModFix/>
          </a:blip>
          <a:srcRect b="0" l="0" r="0" t="0"/>
          <a:stretch/>
        </p:blipFill>
        <p:spPr>
          <a:xfrm>
            <a:off x="5306301" y="2429164"/>
            <a:ext cx="1613871" cy="840686"/>
          </a:xfrm>
          <a:prstGeom prst="rect">
            <a:avLst/>
          </a:prstGeom>
          <a:noFill/>
          <a:ln>
            <a:noFill/>
          </a:ln>
        </p:spPr>
      </p:pic>
      <p:grpSp>
        <p:nvGrpSpPr>
          <p:cNvPr id="1210" name="Google Shape;1210;g277be4c84ac_0_14481"/>
          <p:cNvGrpSpPr/>
          <p:nvPr/>
        </p:nvGrpSpPr>
        <p:grpSpPr>
          <a:xfrm>
            <a:off x="-4825" y="4066338"/>
            <a:ext cx="12211532" cy="2748484"/>
            <a:chOff x="-3146" y="3803882"/>
            <a:chExt cx="12192025" cy="3041032"/>
          </a:xfrm>
        </p:grpSpPr>
        <p:sp>
          <p:nvSpPr>
            <p:cNvPr id="1211" name="Google Shape;1211;g277be4c84ac_0_14481"/>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2" name="Google Shape;1212;g277be4c84ac_0_14481"/>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88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1213" name="Google Shape;1213;g277be4c84ac_0_14481"/>
            <p:cNvGrpSpPr/>
            <p:nvPr/>
          </p:nvGrpSpPr>
          <p:grpSpPr>
            <a:xfrm>
              <a:off x="-3121" y="3803882"/>
              <a:ext cx="12192000" cy="3041032"/>
              <a:chOff x="-4876" y="1514485"/>
              <a:chExt cx="12192000" cy="3829050"/>
            </a:xfrm>
          </p:grpSpPr>
          <p:sp>
            <p:nvSpPr>
              <p:cNvPr id="1214" name="Google Shape;1214;g277be4c84ac_0_14481"/>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5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5" name="Google Shape;1215;g277be4c84ac_0_14481"/>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88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6" name="Google Shape;1216;g277be4c84ac_0_14481"/>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17" name="Google Shape;1217;g277be4c84ac_0_14481"/>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1218" name="Google Shape;1218;g277be4c84ac_0_14481"/>
          <p:cNvGrpSpPr/>
          <p:nvPr/>
        </p:nvGrpSpPr>
        <p:grpSpPr>
          <a:xfrm>
            <a:off x="-4825" y="4176236"/>
            <a:ext cx="12208784" cy="2617695"/>
            <a:chOff x="-3146" y="3841168"/>
            <a:chExt cx="12189281" cy="2896321"/>
          </a:xfrm>
        </p:grpSpPr>
        <p:sp>
          <p:nvSpPr>
            <p:cNvPr id="1219" name="Google Shape;1219;g277be4c84ac_0_14481"/>
            <p:cNvSpPr/>
            <p:nvPr/>
          </p:nvSpPr>
          <p:spPr>
            <a:xfrm>
              <a:off x="-3146" y="3841168"/>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20" name="Google Shape;1220;g277be4c84ac_0_14481"/>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221" name="Google Shape;1221;g277be4c84ac_0_14481"/>
          <p:cNvSpPr/>
          <p:nvPr/>
        </p:nvSpPr>
        <p:spPr>
          <a:xfrm rot="-516335">
            <a:off x="6514255" y="4682967"/>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22" name="Google Shape;1222;g277be4c84ac_0_14481"/>
          <p:cNvSpPr/>
          <p:nvPr/>
        </p:nvSpPr>
        <p:spPr>
          <a:xfrm>
            <a:off x="-9750" y="3943725"/>
            <a:ext cx="12211500" cy="29466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277be4c84ac_0_14481"/>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1224" name="Google Shape;1224;g277be4c84ac_0_14481"/>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225" name="Google Shape;1225;g277be4c84ac_0_14481"/>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pic>
        <p:nvPicPr>
          <p:cNvPr id="1226" name="Google Shape;1226;g277be4c84ac_0_14481"/>
          <p:cNvPicPr preferRelativeResize="0"/>
          <p:nvPr/>
        </p:nvPicPr>
        <p:blipFill rotWithShape="1">
          <a:blip r:embed="rId4">
            <a:alphaModFix/>
          </a:blip>
          <a:srcRect b="0" l="0" r="0" t="0"/>
          <a:stretch/>
        </p:blipFill>
        <p:spPr>
          <a:xfrm>
            <a:off x="140600" y="99125"/>
            <a:ext cx="2057137" cy="464100"/>
          </a:xfrm>
          <a:prstGeom prst="rect">
            <a:avLst/>
          </a:prstGeom>
          <a:noFill/>
          <a:ln>
            <a:noFill/>
          </a:ln>
        </p:spPr>
      </p:pic>
      <p:sp>
        <p:nvSpPr>
          <p:cNvPr id="1227" name="Google Shape;1227;g277be4c84ac_0_14481"/>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1228" name="Shape 1228"/>
        <p:cNvGrpSpPr/>
        <p:nvPr/>
      </p:nvGrpSpPr>
      <p:grpSpPr>
        <a:xfrm>
          <a:off x="0" y="0"/>
          <a:ext cx="0" cy="0"/>
          <a:chOff x="0" y="0"/>
          <a:chExt cx="0" cy="0"/>
        </a:xfrm>
      </p:grpSpPr>
      <p:sp>
        <p:nvSpPr>
          <p:cNvPr id="1229" name="Google Shape;1229;g277be4c84ac_0_14604"/>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30" name="Google Shape;1230;g277be4c84ac_0_14604"/>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4400"/>
              <a:buNone/>
              <a:defRPr sz="8000">
                <a:solidFill>
                  <a:srgbClr val="3486C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1" name="Google Shape;1231;g277be4c84ac_0_14604"/>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2800"/>
              <a:buNone/>
              <a:defRPr sz="2400">
                <a:solidFill>
                  <a:schemeClr val="dk2"/>
                </a:solidFill>
              </a:defRPr>
            </a:lvl1pPr>
            <a:lvl2pPr lvl="1" rtl="0" algn="l">
              <a:lnSpc>
                <a:spcPct val="90000"/>
              </a:lnSpc>
              <a:spcBef>
                <a:spcPts val="500"/>
              </a:spcBef>
              <a:spcAft>
                <a:spcPts val="0"/>
              </a:spcAft>
              <a:buSzPts val="2400"/>
              <a:buNone/>
              <a:defRPr/>
            </a:lvl2pPr>
            <a:lvl3pPr lvl="2" rtl="0" algn="l">
              <a:lnSpc>
                <a:spcPct val="90000"/>
              </a:lnSpc>
              <a:spcBef>
                <a:spcPts val="500"/>
              </a:spcBef>
              <a:spcAft>
                <a:spcPts val="0"/>
              </a:spcAft>
              <a:buSzPts val="2000"/>
              <a:buNone/>
              <a:defRPr/>
            </a:lvl3pPr>
            <a:lvl4pPr lvl="3" rtl="0" algn="l">
              <a:lnSpc>
                <a:spcPct val="90000"/>
              </a:lnSpc>
              <a:spcBef>
                <a:spcPts val="500"/>
              </a:spcBef>
              <a:spcAft>
                <a:spcPts val="0"/>
              </a:spcAft>
              <a:buSzPts val="1800"/>
              <a:buNone/>
              <a:defRPr/>
            </a:lvl4pPr>
            <a:lvl5pPr lvl="4" rtl="0" algn="l">
              <a:lnSpc>
                <a:spcPct val="90000"/>
              </a:lnSpc>
              <a:spcBef>
                <a:spcPts val="500"/>
              </a:spcBef>
              <a:spcAft>
                <a:spcPts val="0"/>
              </a:spcAft>
              <a:buSzPts val="1800"/>
              <a:buNone/>
              <a:defRPr/>
            </a:lvl5pPr>
            <a:lvl6pPr lvl="5" rtl="0" algn="l">
              <a:lnSpc>
                <a:spcPct val="90000"/>
              </a:lnSpc>
              <a:spcBef>
                <a:spcPts val="500"/>
              </a:spcBef>
              <a:spcAft>
                <a:spcPts val="0"/>
              </a:spcAft>
              <a:buSzPts val="1800"/>
              <a:buNone/>
              <a:defRPr/>
            </a:lvl6pPr>
            <a:lvl7pPr lvl="6" rtl="0" algn="l">
              <a:lnSpc>
                <a:spcPct val="90000"/>
              </a:lnSpc>
              <a:spcBef>
                <a:spcPts val="500"/>
              </a:spcBef>
              <a:spcAft>
                <a:spcPts val="0"/>
              </a:spcAft>
              <a:buSzPts val="1800"/>
              <a:buNone/>
              <a:defRPr/>
            </a:lvl7pPr>
            <a:lvl8pPr lvl="7" rtl="0" algn="l">
              <a:lnSpc>
                <a:spcPct val="90000"/>
              </a:lnSpc>
              <a:spcBef>
                <a:spcPts val="500"/>
              </a:spcBef>
              <a:spcAft>
                <a:spcPts val="0"/>
              </a:spcAft>
              <a:buSzPts val="1800"/>
              <a:buNone/>
              <a:defRPr/>
            </a:lvl8pPr>
            <a:lvl9pPr lvl="8" rtl="0" algn="l">
              <a:lnSpc>
                <a:spcPct val="90000"/>
              </a:lnSpc>
              <a:spcBef>
                <a:spcPts val="500"/>
              </a:spcBef>
              <a:spcAft>
                <a:spcPts val="0"/>
              </a:spcAft>
              <a:buSzPts val="1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1232" name="Shape 1232"/>
        <p:cNvGrpSpPr/>
        <p:nvPr/>
      </p:nvGrpSpPr>
      <p:grpSpPr>
        <a:xfrm>
          <a:off x="0" y="0"/>
          <a:ext cx="0" cy="0"/>
          <a:chOff x="0" y="0"/>
          <a:chExt cx="0" cy="0"/>
        </a:xfrm>
      </p:grpSpPr>
      <p:sp>
        <p:nvSpPr>
          <p:cNvPr id="1233" name="Google Shape;1233;g277be4c84ac_0_14608"/>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277be4c84ac_0_14608"/>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277be4c84ac_0_14608"/>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36" name="Google Shape;1236;g277be4c84ac_0_14608"/>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7" name="Google Shape;1237;g277be4c84ac_0_1460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1238" name="Google Shape;1238;g277be4c84ac_0_14608"/>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chemeClr val="accent1"/>
              </a:buClr>
              <a:buSzPts val="3500"/>
              <a:buNone/>
              <a:defRPr b="1" sz="3500">
                <a:solidFill>
                  <a:schemeClr val="accent1"/>
                </a:solidFill>
              </a:defRPr>
            </a:lvl1pPr>
            <a:lvl2pPr lvl="1" rtl="0" algn="l">
              <a:lnSpc>
                <a:spcPct val="100000"/>
              </a:lnSpc>
              <a:spcBef>
                <a:spcPts val="0"/>
              </a:spcBef>
              <a:spcAft>
                <a:spcPts val="0"/>
              </a:spcAft>
              <a:buClr>
                <a:schemeClr val="accent1"/>
              </a:buClr>
              <a:buSzPts val="1400"/>
              <a:buNone/>
              <a:defRPr>
                <a:solidFill>
                  <a:schemeClr val="accent1"/>
                </a:solidFill>
              </a:defRPr>
            </a:lvl2pPr>
            <a:lvl3pPr lvl="2" rtl="0" algn="l">
              <a:lnSpc>
                <a:spcPct val="100000"/>
              </a:lnSpc>
              <a:spcBef>
                <a:spcPts val="0"/>
              </a:spcBef>
              <a:spcAft>
                <a:spcPts val="0"/>
              </a:spcAft>
              <a:buClr>
                <a:schemeClr val="accent1"/>
              </a:buClr>
              <a:buSzPts val="1400"/>
              <a:buNone/>
              <a:defRPr>
                <a:solidFill>
                  <a:schemeClr val="accent1"/>
                </a:solidFill>
              </a:defRPr>
            </a:lvl3pPr>
            <a:lvl4pPr lvl="3" rtl="0" algn="l">
              <a:lnSpc>
                <a:spcPct val="100000"/>
              </a:lnSpc>
              <a:spcBef>
                <a:spcPts val="0"/>
              </a:spcBef>
              <a:spcAft>
                <a:spcPts val="0"/>
              </a:spcAft>
              <a:buClr>
                <a:schemeClr val="accent1"/>
              </a:buClr>
              <a:buSzPts val="1400"/>
              <a:buNone/>
              <a:defRPr>
                <a:solidFill>
                  <a:schemeClr val="accent1"/>
                </a:solidFill>
              </a:defRPr>
            </a:lvl4pPr>
            <a:lvl5pPr lvl="4" rtl="0" algn="l">
              <a:lnSpc>
                <a:spcPct val="100000"/>
              </a:lnSpc>
              <a:spcBef>
                <a:spcPts val="0"/>
              </a:spcBef>
              <a:spcAft>
                <a:spcPts val="0"/>
              </a:spcAft>
              <a:buClr>
                <a:schemeClr val="accent1"/>
              </a:buClr>
              <a:buSzPts val="1400"/>
              <a:buNone/>
              <a:defRPr>
                <a:solidFill>
                  <a:schemeClr val="accent1"/>
                </a:solidFill>
              </a:defRPr>
            </a:lvl5pPr>
            <a:lvl6pPr lvl="5" rtl="0" algn="l">
              <a:lnSpc>
                <a:spcPct val="100000"/>
              </a:lnSpc>
              <a:spcBef>
                <a:spcPts val="0"/>
              </a:spcBef>
              <a:spcAft>
                <a:spcPts val="0"/>
              </a:spcAft>
              <a:buClr>
                <a:schemeClr val="accent1"/>
              </a:buClr>
              <a:buSzPts val="1400"/>
              <a:buNone/>
              <a:defRPr>
                <a:solidFill>
                  <a:schemeClr val="accent1"/>
                </a:solidFill>
              </a:defRPr>
            </a:lvl6pPr>
            <a:lvl7pPr lvl="6" rtl="0" algn="l">
              <a:lnSpc>
                <a:spcPct val="100000"/>
              </a:lnSpc>
              <a:spcBef>
                <a:spcPts val="0"/>
              </a:spcBef>
              <a:spcAft>
                <a:spcPts val="0"/>
              </a:spcAft>
              <a:buClr>
                <a:schemeClr val="accent1"/>
              </a:buClr>
              <a:buSzPts val="1400"/>
              <a:buNone/>
              <a:defRPr>
                <a:solidFill>
                  <a:schemeClr val="accent1"/>
                </a:solidFill>
              </a:defRPr>
            </a:lvl7pPr>
            <a:lvl8pPr lvl="7" rtl="0" algn="l">
              <a:lnSpc>
                <a:spcPct val="100000"/>
              </a:lnSpc>
              <a:spcBef>
                <a:spcPts val="0"/>
              </a:spcBef>
              <a:spcAft>
                <a:spcPts val="0"/>
              </a:spcAft>
              <a:buClr>
                <a:schemeClr val="accent1"/>
              </a:buClr>
              <a:buSzPts val="1400"/>
              <a:buNone/>
              <a:defRPr>
                <a:solidFill>
                  <a:schemeClr val="accent1"/>
                </a:solidFill>
              </a:defRPr>
            </a:lvl8pPr>
            <a:lvl9pPr lvl="8" rtl="0" algn="l">
              <a:lnSpc>
                <a:spcPct val="100000"/>
              </a:lnSpc>
              <a:spcBef>
                <a:spcPts val="0"/>
              </a:spcBef>
              <a:spcAft>
                <a:spcPts val="0"/>
              </a:spcAft>
              <a:buClr>
                <a:schemeClr val="accent1"/>
              </a:buClr>
              <a:buSzPts val="1400"/>
              <a:buNone/>
              <a:defRPr>
                <a:solidFill>
                  <a:schemeClr val="accent1"/>
                </a:solidFill>
              </a:defRPr>
            </a:lvl9pPr>
          </a:lstStyle>
          <a:p/>
        </p:txBody>
      </p:sp>
      <p:sp>
        <p:nvSpPr>
          <p:cNvPr id="1239" name="Google Shape;1239;g277be4c84ac_0_14608"/>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accent1"/>
              </a:buClr>
              <a:buSzPts val="2500"/>
              <a:buNone/>
              <a:defRPr sz="2500">
                <a:solidFill>
                  <a:schemeClr val="accent1"/>
                </a:solidFill>
              </a:defRPr>
            </a:lvl1pPr>
            <a:lvl2pPr lvl="1" rtl="0" algn="ctr">
              <a:lnSpc>
                <a:spcPct val="90000"/>
              </a:lnSpc>
              <a:spcBef>
                <a:spcPts val="500"/>
              </a:spcBef>
              <a:spcAft>
                <a:spcPts val="0"/>
              </a:spcAft>
              <a:buClr>
                <a:schemeClr val="accent1"/>
              </a:buClr>
              <a:buSzPts val="2500"/>
              <a:buNone/>
              <a:defRPr sz="2500">
                <a:solidFill>
                  <a:schemeClr val="accent1"/>
                </a:solidFill>
              </a:defRPr>
            </a:lvl2pPr>
            <a:lvl3pPr lvl="2" rtl="0" algn="ctr">
              <a:lnSpc>
                <a:spcPct val="90000"/>
              </a:lnSpc>
              <a:spcBef>
                <a:spcPts val="500"/>
              </a:spcBef>
              <a:spcAft>
                <a:spcPts val="0"/>
              </a:spcAft>
              <a:buClr>
                <a:schemeClr val="accent1"/>
              </a:buClr>
              <a:buSzPts val="2500"/>
              <a:buNone/>
              <a:defRPr sz="2500">
                <a:solidFill>
                  <a:schemeClr val="accent1"/>
                </a:solidFill>
              </a:defRPr>
            </a:lvl3pPr>
            <a:lvl4pPr lvl="3" rtl="0" algn="ctr">
              <a:lnSpc>
                <a:spcPct val="90000"/>
              </a:lnSpc>
              <a:spcBef>
                <a:spcPts val="500"/>
              </a:spcBef>
              <a:spcAft>
                <a:spcPts val="0"/>
              </a:spcAft>
              <a:buClr>
                <a:schemeClr val="accent1"/>
              </a:buClr>
              <a:buSzPts val="2500"/>
              <a:buNone/>
              <a:defRPr sz="2500">
                <a:solidFill>
                  <a:schemeClr val="accent1"/>
                </a:solidFill>
              </a:defRPr>
            </a:lvl4pPr>
            <a:lvl5pPr lvl="4" rtl="0" algn="ctr">
              <a:lnSpc>
                <a:spcPct val="90000"/>
              </a:lnSpc>
              <a:spcBef>
                <a:spcPts val="500"/>
              </a:spcBef>
              <a:spcAft>
                <a:spcPts val="0"/>
              </a:spcAft>
              <a:buClr>
                <a:schemeClr val="accent1"/>
              </a:buClr>
              <a:buSzPts val="2500"/>
              <a:buNone/>
              <a:defRPr sz="2500">
                <a:solidFill>
                  <a:schemeClr val="accent1"/>
                </a:solidFill>
              </a:defRPr>
            </a:lvl5pPr>
            <a:lvl6pPr lvl="5" rtl="0" algn="ctr">
              <a:lnSpc>
                <a:spcPct val="90000"/>
              </a:lnSpc>
              <a:spcBef>
                <a:spcPts val="500"/>
              </a:spcBef>
              <a:spcAft>
                <a:spcPts val="0"/>
              </a:spcAft>
              <a:buClr>
                <a:schemeClr val="accent1"/>
              </a:buClr>
              <a:buSzPts val="2500"/>
              <a:buNone/>
              <a:defRPr sz="2500">
                <a:solidFill>
                  <a:schemeClr val="accent1"/>
                </a:solidFill>
              </a:defRPr>
            </a:lvl6pPr>
            <a:lvl7pPr lvl="6" rtl="0" algn="ctr">
              <a:lnSpc>
                <a:spcPct val="90000"/>
              </a:lnSpc>
              <a:spcBef>
                <a:spcPts val="500"/>
              </a:spcBef>
              <a:spcAft>
                <a:spcPts val="0"/>
              </a:spcAft>
              <a:buClr>
                <a:schemeClr val="accent1"/>
              </a:buClr>
              <a:buSzPts val="2500"/>
              <a:buNone/>
              <a:defRPr sz="2500">
                <a:solidFill>
                  <a:schemeClr val="accent1"/>
                </a:solidFill>
              </a:defRPr>
            </a:lvl7pPr>
            <a:lvl8pPr lvl="7" rtl="0" algn="ctr">
              <a:lnSpc>
                <a:spcPct val="90000"/>
              </a:lnSpc>
              <a:spcBef>
                <a:spcPts val="500"/>
              </a:spcBef>
              <a:spcAft>
                <a:spcPts val="0"/>
              </a:spcAft>
              <a:buClr>
                <a:schemeClr val="accent1"/>
              </a:buClr>
              <a:buSzPts val="2500"/>
              <a:buNone/>
              <a:defRPr sz="2500">
                <a:solidFill>
                  <a:schemeClr val="accent1"/>
                </a:solidFill>
              </a:defRPr>
            </a:lvl8pPr>
            <a:lvl9pPr lvl="8" rtl="0"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1240" name="Shape 1240"/>
        <p:cNvGrpSpPr/>
        <p:nvPr/>
      </p:nvGrpSpPr>
      <p:grpSpPr>
        <a:xfrm>
          <a:off x="0" y="0"/>
          <a:ext cx="0" cy="0"/>
          <a:chOff x="0" y="0"/>
          <a:chExt cx="0" cy="0"/>
        </a:xfrm>
      </p:grpSpPr>
      <p:sp>
        <p:nvSpPr>
          <p:cNvPr id="1241" name="Google Shape;1241;g277be4c84ac_0_14616"/>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1242" name="Google Shape;1242;g277be4c84ac_0_14616"/>
          <p:cNvGrpSpPr/>
          <p:nvPr/>
        </p:nvGrpSpPr>
        <p:grpSpPr>
          <a:xfrm>
            <a:off x="11328053" y="6315753"/>
            <a:ext cx="538116" cy="444548"/>
            <a:chOff x="11127266" y="6186351"/>
            <a:chExt cx="695240" cy="574500"/>
          </a:xfrm>
        </p:grpSpPr>
        <p:sp>
          <p:nvSpPr>
            <p:cNvPr id="1243" name="Google Shape;1243;g277be4c84ac_0_14616"/>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277be4c84ac_0_14616"/>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277be4c84ac_0_14616"/>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6" name="Google Shape;1246;g277be4c84ac_0_14616"/>
          <p:cNvGrpSpPr/>
          <p:nvPr/>
        </p:nvGrpSpPr>
        <p:grpSpPr>
          <a:xfrm>
            <a:off x="11545455" y="6314831"/>
            <a:ext cx="538986" cy="444548"/>
            <a:chOff x="11320559" y="6185161"/>
            <a:chExt cx="696364" cy="574500"/>
          </a:xfrm>
        </p:grpSpPr>
        <p:sp>
          <p:nvSpPr>
            <p:cNvPr id="1247" name="Google Shape;1247;g277be4c84ac_0_14616"/>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277be4c84ac_0_14616"/>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277be4c84ac_0_14616"/>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0" name="Google Shape;1250;g277be4c84ac_0_14616"/>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1" name="Google Shape;1251;g277be4c84ac_0_14616"/>
          <p:cNvPicPr preferRelativeResize="0"/>
          <p:nvPr/>
        </p:nvPicPr>
        <p:blipFill rotWithShape="1">
          <a:blip r:embed="rId2">
            <a:alphaModFix/>
          </a:blip>
          <a:srcRect b="27999" l="52899" r="22596" t="33555"/>
          <a:stretch/>
        </p:blipFill>
        <p:spPr>
          <a:xfrm>
            <a:off x="11587331" y="6359727"/>
            <a:ext cx="249405" cy="340276"/>
          </a:xfrm>
          <a:prstGeom prst="rect">
            <a:avLst/>
          </a:prstGeom>
          <a:noFill/>
          <a:ln>
            <a:noFill/>
          </a:ln>
        </p:spPr>
      </p:pic>
      <p:sp>
        <p:nvSpPr>
          <p:cNvPr id="1252" name="Google Shape;1252;g277be4c84ac_0_14616"/>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277be4c84ac_0_1461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1254" name="Google Shape;1254;g277be4c84ac_0_14616"/>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1255" name="Google Shape;1255;g277be4c84ac_0_14616"/>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1256" name="Shape 1256"/>
        <p:cNvGrpSpPr/>
        <p:nvPr/>
      </p:nvGrpSpPr>
      <p:grpSpPr>
        <a:xfrm>
          <a:off x="0" y="0"/>
          <a:ext cx="0" cy="0"/>
          <a:chOff x="0" y="0"/>
          <a:chExt cx="0" cy="0"/>
        </a:xfrm>
      </p:grpSpPr>
      <p:sp>
        <p:nvSpPr>
          <p:cNvPr id="1257" name="Google Shape;1257;g277be4c84ac_0_1463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1258" name="Google Shape;1258;g277be4c84ac_0_14632"/>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9" name="Google Shape;1259;g277be4c84ac_0_14632"/>
          <p:cNvGrpSpPr/>
          <p:nvPr/>
        </p:nvGrpSpPr>
        <p:grpSpPr>
          <a:xfrm>
            <a:off x="11777234" y="6364860"/>
            <a:ext cx="217178" cy="355351"/>
            <a:chOff x="11157555" y="6024051"/>
            <a:chExt cx="370295" cy="605884"/>
          </a:xfrm>
        </p:grpSpPr>
        <p:sp>
          <p:nvSpPr>
            <p:cNvPr id="1260" name="Google Shape;1260;g277be4c84ac_0_14632"/>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61" name="Google Shape;1261;g277be4c84ac_0_14632"/>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62" name="Google Shape;1262;g277be4c84ac_0_14632"/>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263" name="Google Shape;1263;g277be4c84ac_0_14632"/>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277be4c84ac_0_1463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1265" name="Google Shape;1265;g277be4c84ac_0_14632"/>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1266" name="Google Shape;1266;g277be4c84ac_0_1463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267" name="Shape 1267"/>
        <p:cNvGrpSpPr/>
        <p:nvPr/>
      </p:nvGrpSpPr>
      <p:grpSpPr>
        <a:xfrm>
          <a:off x="0" y="0"/>
          <a:ext cx="0" cy="0"/>
          <a:chOff x="0" y="0"/>
          <a:chExt cx="0" cy="0"/>
        </a:xfrm>
      </p:grpSpPr>
      <p:sp>
        <p:nvSpPr>
          <p:cNvPr id="1268" name="Google Shape;1268;g277be4c84ac_0_14643"/>
          <p:cNvSpPr txBox="1"/>
          <p:nvPr>
            <p:ph type="title"/>
          </p:nvPr>
        </p:nvSpPr>
        <p:spPr>
          <a:xfrm>
            <a:off x="2027548" y="0"/>
            <a:ext cx="80289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1269" name="Google Shape;1269;g277be4c84ac_0_14643"/>
          <p:cNvSpPr txBox="1"/>
          <p:nvPr>
            <p:ph idx="1"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Century Gothic"/>
                <a:ea typeface="Century Gothic"/>
                <a:cs typeface="Century Gothic"/>
                <a:sym typeface="Century Gothic"/>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70" name="Google Shape;1270;g277be4c84ac_0_14643"/>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type="blank">
  <p:cSld name="BLANK">
    <p:spTree>
      <p:nvGrpSpPr>
        <p:cNvPr id="1271" name="Shape 1271"/>
        <p:cNvGrpSpPr/>
        <p:nvPr/>
      </p:nvGrpSpPr>
      <p:grpSpPr>
        <a:xfrm>
          <a:off x="0" y="0"/>
          <a:ext cx="0" cy="0"/>
          <a:chOff x="0" y="0"/>
          <a:chExt cx="0" cy="0"/>
        </a:xfrm>
      </p:grpSpPr>
      <p:sp>
        <p:nvSpPr>
          <p:cNvPr id="1272" name="Google Shape;1272;g277be4c84ac_0_14647"/>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2"/>
          </a:schemeClr>
        </a:solidFill>
      </p:bgPr>
    </p:bg>
    <p:spTree>
      <p:nvGrpSpPr>
        <p:cNvPr id="178" name="Shape 178"/>
        <p:cNvGrpSpPr/>
        <p:nvPr/>
      </p:nvGrpSpPr>
      <p:grpSpPr>
        <a:xfrm>
          <a:off x="0" y="0"/>
          <a:ext cx="0" cy="0"/>
          <a:chOff x="0" y="0"/>
          <a:chExt cx="0" cy="0"/>
        </a:xfrm>
      </p:grpSpPr>
      <p:pic>
        <p:nvPicPr>
          <p:cNvPr id="179" name="Google Shape;179;g277be4c84ac_0_17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180" name="Google Shape;180;g277be4c84ac_0_173"/>
          <p:cNvGrpSpPr/>
          <p:nvPr/>
        </p:nvGrpSpPr>
        <p:grpSpPr>
          <a:xfrm>
            <a:off x="11328053" y="6315753"/>
            <a:ext cx="538116" cy="444548"/>
            <a:chOff x="11127266" y="6186351"/>
            <a:chExt cx="695240" cy="574500"/>
          </a:xfrm>
        </p:grpSpPr>
        <p:sp>
          <p:nvSpPr>
            <p:cNvPr id="181" name="Google Shape;181;g277be4c84ac_0_173"/>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277be4c84ac_0_173"/>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77be4c84ac_0_173"/>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g277be4c84ac_0_173"/>
          <p:cNvGrpSpPr/>
          <p:nvPr/>
        </p:nvGrpSpPr>
        <p:grpSpPr>
          <a:xfrm>
            <a:off x="11545455" y="6314831"/>
            <a:ext cx="538986" cy="444548"/>
            <a:chOff x="11320559" y="6185161"/>
            <a:chExt cx="696364" cy="574500"/>
          </a:xfrm>
        </p:grpSpPr>
        <p:sp>
          <p:nvSpPr>
            <p:cNvPr id="185" name="Google Shape;185;g277be4c84ac_0_173"/>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77be4c84ac_0_173"/>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277be4c84ac_0_173"/>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g277be4c84ac_0_173"/>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g277be4c84ac_0_173"/>
          <p:cNvPicPr preferRelativeResize="0"/>
          <p:nvPr/>
        </p:nvPicPr>
        <p:blipFill rotWithShape="1">
          <a:blip r:embed="rId3">
            <a:alphaModFix/>
          </a:blip>
          <a:srcRect b="27999" l="52899" r="22597" t="33555"/>
          <a:stretch/>
        </p:blipFill>
        <p:spPr>
          <a:xfrm>
            <a:off x="11587331" y="6359727"/>
            <a:ext cx="249405" cy="3402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0"/>
          </a:schemeClr>
        </a:solidFill>
      </p:bgPr>
    </p:bg>
    <p:spTree>
      <p:nvGrpSpPr>
        <p:cNvPr id="1273" name="Shape 1273"/>
        <p:cNvGrpSpPr/>
        <p:nvPr/>
      </p:nvGrpSpPr>
      <p:grpSpPr>
        <a:xfrm>
          <a:off x="0" y="0"/>
          <a:ext cx="0" cy="0"/>
          <a:chOff x="0" y="0"/>
          <a:chExt cx="0" cy="0"/>
        </a:xfrm>
      </p:grpSpPr>
      <p:pic>
        <p:nvPicPr>
          <p:cNvPr id="1274" name="Google Shape;1274;g277be4c84ac_0_1464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1275" name="Google Shape;1275;g277be4c84ac_0_14649"/>
          <p:cNvGrpSpPr/>
          <p:nvPr/>
        </p:nvGrpSpPr>
        <p:grpSpPr>
          <a:xfrm>
            <a:off x="11328053" y="6315753"/>
            <a:ext cx="538116" cy="444548"/>
            <a:chOff x="11127266" y="6186351"/>
            <a:chExt cx="695240" cy="574500"/>
          </a:xfrm>
        </p:grpSpPr>
        <p:sp>
          <p:nvSpPr>
            <p:cNvPr id="1276" name="Google Shape;1276;g277be4c84ac_0_14649"/>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277be4c84ac_0_14649"/>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277be4c84ac_0_14649"/>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9" name="Google Shape;1279;g277be4c84ac_0_14649"/>
          <p:cNvGrpSpPr/>
          <p:nvPr/>
        </p:nvGrpSpPr>
        <p:grpSpPr>
          <a:xfrm>
            <a:off x="11545455" y="6314831"/>
            <a:ext cx="538986" cy="444548"/>
            <a:chOff x="11320559" y="6185161"/>
            <a:chExt cx="696364" cy="574500"/>
          </a:xfrm>
        </p:grpSpPr>
        <p:sp>
          <p:nvSpPr>
            <p:cNvPr id="1280" name="Google Shape;1280;g277be4c84ac_0_14649"/>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277be4c84ac_0_14649"/>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277be4c84ac_0_14649"/>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3" name="Google Shape;1283;g277be4c84ac_0_14649"/>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4" name="Google Shape;1284;g277be4c84ac_0_14649"/>
          <p:cNvPicPr preferRelativeResize="0"/>
          <p:nvPr/>
        </p:nvPicPr>
        <p:blipFill rotWithShape="1">
          <a:blip r:embed="rId3">
            <a:alphaModFix/>
          </a:blip>
          <a:srcRect b="27999" l="52899" r="22596" t="33555"/>
          <a:stretch/>
        </p:blipFill>
        <p:spPr>
          <a:xfrm>
            <a:off x="11587331" y="6359727"/>
            <a:ext cx="249405" cy="34027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0"/>
          </a:schemeClr>
        </a:solidFill>
      </p:bgPr>
    </p:bg>
    <p:spTree>
      <p:nvGrpSpPr>
        <p:cNvPr id="1285" name="Shape 1285"/>
        <p:cNvGrpSpPr/>
        <p:nvPr/>
      </p:nvGrpSpPr>
      <p:grpSpPr>
        <a:xfrm>
          <a:off x="0" y="0"/>
          <a:ext cx="0" cy="0"/>
          <a:chOff x="0" y="0"/>
          <a:chExt cx="0" cy="0"/>
        </a:xfrm>
      </p:grpSpPr>
      <p:pic>
        <p:nvPicPr>
          <p:cNvPr id="1286" name="Google Shape;1286;g277be4c84ac_0_146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1287" name="Google Shape;1287;g277be4c84ac_0_14661"/>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8" name="Google Shape;1288;g277be4c84ac_0_14661"/>
          <p:cNvGrpSpPr/>
          <p:nvPr/>
        </p:nvGrpSpPr>
        <p:grpSpPr>
          <a:xfrm>
            <a:off x="11777234" y="6364860"/>
            <a:ext cx="217178" cy="355351"/>
            <a:chOff x="11157555" y="6024051"/>
            <a:chExt cx="370295" cy="605884"/>
          </a:xfrm>
        </p:grpSpPr>
        <p:sp>
          <p:nvSpPr>
            <p:cNvPr id="1289" name="Google Shape;1289;g277be4c84ac_0_14661"/>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90" name="Google Shape;1290;g277be4c84ac_0_14661"/>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91" name="Google Shape;1291;g277be4c84ac_0_14661"/>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blue)">
  <p:cSld name="CUSTOM">
    <p:spTree>
      <p:nvGrpSpPr>
        <p:cNvPr id="1292" name="Shape 1292"/>
        <p:cNvGrpSpPr/>
        <p:nvPr/>
      </p:nvGrpSpPr>
      <p:grpSpPr>
        <a:xfrm>
          <a:off x="0" y="0"/>
          <a:ext cx="0" cy="0"/>
          <a:chOff x="0" y="0"/>
          <a:chExt cx="0" cy="0"/>
        </a:xfrm>
      </p:grpSpPr>
      <p:grpSp>
        <p:nvGrpSpPr>
          <p:cNvPr id="1293" name="Google Shape;1293;g277be4c84ac_0_14668"/>
          <p:cNvGrpSpPr/>
          <p:nvPr/>
        </p:nvGrpSpPr>
        <p:grpSpPr>
          <a:xfrm>
            <a:off x="-4825" y="4066342"/>
            <a:ext cx="12305947" cy="2792619"/>
            <a:chOff x="5766" y="3861713"/>
            <a:chExt cx="12277708" cy="3027886"/>
          </a:xfrm>
        </p:grpSpPr>
        <p:sp>
          <p:nvSpPr>
            <p:cNvPr id="1294" name="Google Shape;1294;g277be4c84ac_0_14668"/>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95" name="Google Shape;1295;g277be4c84ac_0_14668"/>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296" name="Google Shape;1296;g277be4c84ac_0_14668"/>
          <p:cNvGrpSpPr/>
          <p:nvPr/>
        </p:nvGrpSpPr>
        <p:grpSpPr>
          <a:xfrm>
            <a:off x="-4825" y="4066338"/>
            <a:ext cx="12211532" cy="2748484"/>
            <a:chOff x="-3146" y="3803882"/>
            <a:chExt cx="12192025" cy="3041032"/>
          </a:xfrm>
        </p:grpSpPr>
        <p:grpSp>
          <p:nvGrpSpPr>
            <p:cNvPr id="1297" name="Google Shape;1297;g277be4c84ac_0_14668"/>
            <p:cNvGrpSpPr/>
            <p:nvPr/>
          </p:nvGrpSpPr>
          <p:grpSpPr>
            <a:xfrm>
              <a:off x="-3121" y="3803882"/>
              <a:ext cx="12192000" cy="3041032"/>
              <a:chOff x="-4876" y="1514485"/>
              <a:chExt cx="12192000" cy="3829050"/>
            </a:xfrm>
          </p:grpSpPr>
          <p:sp>
            <p:nvSpPr>
              <p:cNvPr id="1298" name="Google Shape;1298;g277be4c84ac_0_14668"/>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299" name="Google Shape;1299;g277be4c84ac_0_14668"/>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00" name="Google Shape;1300;g277be4c84ac_0_14668"/>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01" name="Google Shape;1301;g277be4c84ac_0_14668"/>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302" name="Google Shape;1302;g277be4c84ac_0_1466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03" name="Google Shape;1303;g277be4c84ac_0_1466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304" name="Google Shape;1304;g277be4c84ac_0_14668"/>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1305" name="Google Shape;1305;g277be4c84ac_0_14668"/>
          <p:cNvGrpSpPr/>
          <p:nvPr/>
        </p:nvGrpSpPr>
        <p:grpSpPr>
          <a:xfrm>
            <a:off x="4959907" y="1723773"/>
            <a:ext cx="2219185" cy="2219185"/>
            <a:chOff x="4547049" y="1897856"/>
            <a:chExt cx="3072813" cy="3072813"/>
          </a:xfrm>
        </p:grpSpPr>
        <p:sp>
          <p:nvSpPr>
            <p:cNvPr id="1306" name="Google Shape;1306;g277be4c84ac_0_14668"/>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07" name="Google Shape;1307;g277be4c84ac_0_14668"/>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308" name="Google Shape;1308;g277be4c84ac_0_14668"/>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309" name="Google Shape;1309;g277be4c84ac_0_14668"/>
          <p:cNvGrpSpPr/>
          <p:nvPr/>
        </p:nvGrpSpPr>
        <p:grpSpPr>
          <a:xfrm rot="1052113">
            <a:off x="7017464" y="2078607"/>
            <a:ext cx="1338449" cy="1227359"/>
            <a:chOff x="5655092" y="376887"/>
            <a:chExt cx="4490688" cy="4117967"/>
          </a:xfrm>
        </p:grpSpPr>
        <p:sp>
          <p:nvSpPr>
            <p:cNvPr id="1310" name="Google Shape;1310;g277be4c84ac_0_14668"/>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11" name="Google Shape;1311;g277be4c84ac_0_14668"/>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12" name="Google Shape;1312;g277be4c84ac_0_14668"/>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13" name="Google Shape;1313;g277be4c84ac_0_14668"/>
          <p:cNvGrpSpPr/>
          <p:nvPr/>
        </p:nvGrpSpPr>
        <p:grpSpPr>
          <a:xfrm rot="1151416">
            <a:off x="6155191" y="1329190"/>
            <a:ext cx="811247" cy="566598"/>
            <a:chOff x="5679779" y="1344420"/>
            <a:chExt cx="994635" cy="694682"/>
          </a:xfrm>
        </p:grpSpPr>
        <p:sp>
          <p:nvSpPr>
            <p:cNvPr id="1314" name="Google Shape;1314;g277be4c84ac_0_14668"/>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15" name="Google Shape;1315;g277be4c84ac_0_14668"/>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16" name="Google Shape;1316;g277be4c84ac_0_14668"/>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17" name="Google Shape;1317;g277be4c84ac_0_14668"/>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18" name="Google Shape;1318;g277be4c84ac_0_14668"/>
          <p:cNvGrpSpPr/>
          <p:nvPr/>
        </p:nvGrpSpPr>
        <p:grpSpPr>
          <a:xfrm rot="2779331">
            <a:off x="6882944" y="1481641"/>
            <a:ext cx="612529" cy="807468"/>
            <a:chOff x="5733156" y="4148510"/>
            <a:chExt cx="1306406" cy="1722173"/>
          </a:xfrm>
        </p:grpSpPr>
        <p:grpSp>
          <p:nvGrpSpPr>
            <p:cNvPr id="1319" name="Google Shape;1319;g277be4c84ac_0_14668"/>
            <p:cNvGrpSpPr/>
            <p:nvPr/>
          </p:nvGrpSpPr>
          <p:grpSpPr>
            <a:xfrm>
              <a:off x="5733156" y="4148510"/>
              <a:ext cx="1306406" cy="1722173"/>
              <a:chOff x="2445111" y="599435"/>
              <a:chExt cx="5312752" cy="7003551"/>
            </a:xfrm>
          </p:grpSpPr>
          <p:sp>
            <p:nvSpPr>
              <p:cNvPr id="1320" name="Google Shape;1320;g277be4c84ac_0_1466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1" name="Google Shape;1321;g277be4c84ac_0_14668"/>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2" name="Google Shape;1322;g277be4c84ac_0_1466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23" name="Google Shape;1323;g277be4c84ac_0_14668"/>
            <p:cNvGrpSpPr/>
            <p:nvPr/>
          </p:nvGrpSpPr>
          <p:grpSpPr>
            <a:xfrm>
              <a:off x="5960873" y="4970715"/>
              <a:ext cx="821180" cy="845659"/>
              <a:chOff x="954383" y="599435"/>
              <a:chExt cx="6803480" cy="7006287"/>
            </a:xfrm>
          </p:grpSpPr>
          <p:sp>
            <p:nvSpPr>
              <p:cNvPr id="1324" name="Google Shape;1324;g277be4c84ac_0_1466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5" name="Google Shape;1325;g277be4c84ac_0_14668"/>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6" name="Google Shape;1326;g277be4c84ac_0_1466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327" name="Google Shape;1327;g277be4c84ac_0_14668"/>
          <p:cNvGrpSpPr/>
          <p:nvPr/>
        </p:nvGrpSpPr>
        <p:grpSpPr>
          <a:xfrm rot="-3294482">
            <a:off x="4593994" y="2077209"/>
            <a:ext cx="888937" cy="318131"/>
            <a:chOff x="2751274" y="4274125"/>
            <a:chExt cx="1502180" cy="537597"/>
          </a:xfrm>
        </p:grpSpPr>
        <p:sp>
          <p:nvSpPr>
            <p:cNvPr id="1328" name="Google Shape;1328;g277be4c84ac_0_14668"/>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9" name="Google Shape;1329;g277be4c84ac_0_14668"/>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0" name="Google Shape;1330;g277be4c84ac_0_14668"/>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1" name="Google Shape;1331;g277be4c84ac_0_14668"/>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32" name="Google Shape;1332;g277be4c84ac_0_14668"/>
          <p:cNvGrpSpPr/>
          <p:nvPr/>
        </p:nvGrpSpPr>
        <p:grpSpPr>
          <a:xfrm rot="-983565">
            <a:off x="5299952" y="1440609"/>
            <a:ext cx="822474" cy="418006"/>
            <a:chOff x="1786971" y="4942919"/>
            <a:chExt cx="2041500" cy="1037553"/>
          </a:xfrm>
        </p:grpSpPr>
        <p:sp>
          <p:nvSpPr>
            <p:cNvPr id="1333" name="Google Shape;1333;g277be4c84ac_0_14668"/>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34" name="Google Shape;1334;g277be4c84ac_0_14668"/>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35" name="Google Shape;1335;g277be4c84ac_0_14668"/>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336" name="Google Shape;1336;g277be4c84ac_0_14668"/>
            <p:cNvGrpSpPr/>
            <p:nvPr/>
          </p:nvGrpSpPr>
          <p:grpSpPr>
            <a:xfrm>
              <a:off x="2260715" y="5043928"/>
              <a:ext cx="1107466" cy="187777"/>
              <a:chOff x="7963057" y="2433000"/>
              <a:chExt cx="2294315" cy="371763"/>
            </a:xfrm>
          </p:grpSpPr>
          <p:grpSp>
            <p:nvGrpSpPr>
              <p:cNvPr id="1337" name="Google Shape;1337;g277be4c84ac_0_14668"/>
              <p:cNvGrpSpPr/>
              <p:nvPr/>
            </p:nvGrpSpPr>
            <p:grpSpPr>
              <a:xfrm>
                <a:off x="7963057" y="2433000"/>
                <a:ext cx="344422" cy="371763"/>
                <a:chOff x="6383215" y="2833551"/>
                <a:chExt cx="240300" cy="371763"/>
              </a:xfrm>
            </p:grpSpPr>
            <p:sp>
              <p:nvSpPr>
                <p:cNvPr id="1338" name="Google Shape;1338;g277be4c84ac_0_1466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39" name="Google Shape;1339;g277be4c84ac_0_1466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0" name="Google Shape;1340;g277be4c84ac_0_14668"/>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41" name="Google Shape;1341;g277be4c84ac_0_14668"/>
              <p:cNvGrpSpPr/>
              <p:nvPr/>
            </p:nvGrpSpPr>
            <p:grpSpPr>
              <a:xfrm>
                <a:off x="8933241" y="2433000"/>
                <a:ext cx="344422" cy="371763"/>
                <a:chOff x="6383215" y="2833551"/>
                <a:chExt cx="240300" cy="371763"/>
              </a:xfrm>
            </p:grpSpPr>
            <p:sp>
              <p:nvSpPr>
                <p:cNvPr id="1342" name="Google Shape;1342;g277be4c84ac_0_1466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3" name="Google Shape;1343;g277be4c84ac_0_1466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4" name="Google Shape;1344;g277be4c84ac_0_14668"/>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45" name="Google Shape;1345;g277be4c84ac_0_14668"/>
              <p:cNvGrpSpPr/>
              <p:nvPr/>
            </p:nvGrpSpPr>
            <p:grpSpPr>
              <a:xfrm>
                <a:off x="9912950" y="2433000"/>
                <a:ext cx="344422" cy="371763"/>
                <a:chOff x="6383215" y="2833551"/>
                <a:chExt cx="240300" cy="371763"/>
              </a:xfrm>
            </p:grpSpPr>
            <p:sp>
              <p:nvSpPr>
                <p:cNvPr id="1346" name="Google Shape;1346;g277be4c84ac_0_1466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7" name="Google Shape;1347;g277be4c84ac_0_1466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8" name="Google Shape;1348;g277be4c84ac_0_14668"/>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349" name="Google Shape;1349;g277be4c84ac_0_14668"/>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0" name="Google Shape;1350;g277be4c84ac_0_14668"/>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1" name="Google Shape;1351;g277be4c84ac_0_14668"/>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2" name="Google Shape;1352;g277be4c84ac_0_14668"/>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353" name="Google Shape;1353;g277be4c84ac_0_14668"/>
            <p:cNvGrpSpPr/>
            <p:nvPr/>
          </p:nvGrpSpPr>
          <p:grpSpPr>
            <a:xfrm>
              <a:off x="1962405" y="5271505"/>
              <a:ext cx="302276" cy="682699"/>
              <a:chOff x="7384246" y="2899703"/>
              <a:chExt cx="626220" cy="1351612"/>
            </a:xfrm>
          </p:grpSpPr>
          <p:sp>
            <p:nvSpPr>
              <p:cNvPr id="1354" name="Google Shape;1354;g277be4c84ac_0_1466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5" name="Google Shape;1355;g277be4c84ac_0_1466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6" name="Google Shape;1356;g277be4c84ac_0_1466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7" name="Google Shape;1357;g277be4c84ac_0_1466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8" name="Google Shape;1358;g277be4c84ac_0_1466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9" name="Google Shape;1359;g277be4c84ac_0_1466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0" name="Google Shape;1360;g277be4c84ac_0_1466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1" name="Google Shape;1361;g277be4c84ac_0_1466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2" name="Google Shape;1362;g277be4c84ac_0_1466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3" name="Google Shape;1363;g277be4c84ac_0_1466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4" name="Google Shape;1364;g277be4c84ac_0_1466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65" name="Google Shape;1365;g277be4c84ac_0_14668"/>
            <p:cNvGrpSpPr/>
            <p:nvPr/>
          </p:nvGrpSpPr>
          <p:grpSpPr>
            <a:xfrm>
              <a:off x="2430442" y="5271505"/>
              <a:ext cx="302276" cy="682699"/>
              <a:chOff x="7384246" y="2899703"/>
              <a:chExt cx="626220" cy="1351612"/>
            </a:xfrm>
          </p:grpSpPr>
          <p:sp>
            <p:nvSpPr>
              <p:cNvPr id="1366" name="Google Shape;1366;g277be4c84ac_0_1466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7" name="Google Shape;1367;g277be4c84ac_0_1466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8" name="Google Shape;1368;g277be4c84ac_0_1466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9" name="Google Shape;1369;g277be4c84ac_0_1466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0" name="Google Shape;1370;g277be4c84ac_0_1466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1" name="Google Shape;1371;g277be4c84ac_0_1466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2" name="Google Shape;1372;g277be4c84ac_0_1466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3" name="Google Shape;1373;g277be4c84ac_0_1466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4" name="Google Shape;1374;g277be4c84ac_0_1466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5" name="Google Shape;1375;g277be4c84ac_0_1466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6" name="Google Shape;1376;g277be4c84ac_0_1466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77" name="Google Shape;1377;g277be4c84ac_0_14668"/>
            <p:cNvGrpSpPr/>
            <p:nvPr/>
          </p:nvGrpSpPr>
          <p:grpSpPr>
            <a:xfrm>
              <a:off x="2898480" y="5271505"/>
              <a:ext cx="302276" cy="682699"/>
              <a:chOff x="7384246" y="2899703"/>
              <a:chExt cx="626220" cy="1351612"/>
            </a:xfrm>
          </p:grpSpPr>
          <p:sp>
            <p:nvSpPr>
              <p:cNvPr id="1378" name="Google Shape;1378;g277be4c84ac_0_1466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9" name="Google Shape;1379;g277be4c84ac_0_1466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0" name="Google Shape;1380;g277be4c84ac_0_1466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1" name="Google Shape;1381;g277be4c84ac_0_1466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2" name="Google Shape;1382;g277be4c84ac_0_1466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3" name="Google Shape;1383;g277be4c84ac_0_1466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4" name="Google Shape;1384;g277be4c84ac_0_1466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5" name="Google Shape;1385;g277be4c84ac_0_1466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6" name="Google Shape;1386;g277be4c84ac_0_1466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7" name="Google Shape;1387;g277be4c84ac_0_1466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88" name="Google Shape;1388;g277be4c84ac_0_1466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89" name="Google Shape;1389;g277be4c84ac_0_14668"/>
            <p:cNvGrpSpPr/>
            <p:nvPr/>
          </p:nvGrpSpPr>
          <p:grpSpPr>
            <a:xfrm>
              <a:off x="3366518" y="5271505"/>
              <a:ext cx="302276" cy="682699"/>
              <a:chOff x="7384246" y="2899703"/>
              <a:chExt cx="626220" cy="1351612"/>
            </a:xfrm>
          </p:grpSpPr>
          <p:sp>
            <p:nvSpPr>
              <p:cNvPr id="1390" name="Google Shape;1390;g277be4c84ac_0_1466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1" name="Google Shape;1391;g277be4c84ac_0_1466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2" name="Google Shape;1392;g277be4c84ac_0_1466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3" name="Google Shape;1393;g277be4c84ac_0_1466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4" name="Google Shape;1394;g277be4c84ac_0_1466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5" name="Google Shape;1395;g277be4c84ac_0_1466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6" name="Google Shape;1396;g277be4c84ac_0_1466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7" name="Google Shape;1397;g277be4c84ac_0_1466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8" name="Google Shape;1398;g277be4c84ac_0_1466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99" name="Google Shape;1399;g277be4c84ac_0_1466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00" name="Google Shape;1400;g277be4c84ac_0_1466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401" name="Google Shape;1401;g277be4c84ac_0_14668"/>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402" name="Google Shape;1402;g277be4c84ac_0_14668"/>
          <p:cNvGrpSpPr/>
          <p:nvPr/>
        </p:nvGrpSpPr>
        <p:grpSpPr>
          <a:xfrm>
            <a:off x="4658166" y="1417975"/>
            <a:ext cx="450448" cy="450448"/>
            <a:chOff x="4266660" y="45289"/>
            <a:chExt cx="768290" cy="768290"/>
          </a:xfrm>
        </p:grpSpPr>
        <p:sp>
          <p:nvSpPr>
            <p:cNvPr id="1403" name="Google Shape;1403;g277be4c84ac_0_14668"/>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04" name="Google Shape;1404;g277be4c84ac_0_14668"/>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1405" name="Google Shape;1405;g277be4c84ac_0_14668"/>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1406" name="Google Shape;1406;g277be4c84ac_0_14668"/>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g277be4c84ac_0_14668"/>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1408" name="Google Shape;1408;g277be4c84ac_0_14668"/>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409" name="Google Shape;1409;g277be4c84ac_0_14668"/>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vert)">
  <p:cSld name="CUSTOM_2">
    <p:spTree>
      <p:nvGrpSpPr>
        <p:cNvPr id="1410" name="Shape 1410"/>
        <p:cNvGrpSpPr/>
        <p:nvPr/>
      </p:nvGrpSpPr>
      <p:grpSpPr>
        <a:xfrm>
          <a:off x="0" y="0"/>
          <a:ext cx="0" cy="0"/>
          <a:chOff x="0" y="0"/>
          <a:chExt cx="0" cy="0"/>
        </a:xfrm>
      </p:grpSpPr>
      <p:pic>
        <p:nvPicPr>
          <p:cNvPr id="1411" name="Google Shape;1411;g277be4c84ac_0_14786"/>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1412" name="Google Shape;1412;g277be4c84ac_0_14786"/>
          <p:cNvGrpSpPr/>
          <p:nvPr/>
        </p:nvGrpSpPr>
        <p:grpSpPr>
          <a:xfrm>
            <a:off x="4959907" y="1723773"/>
            <a:ext cx="2219185" cy="2219185"/>
            <a:chOff x="4547049" y="1897856"/>
            <a:chExt cx="3072813" cy="3072813"/>
          </a:xfrm>
        </p:grpSpPr>
        <p:sp>
          <p:nvSpPr>
            <p:cNvPr id="1413" name="Google Shape;1413;g277be4c84ac_0_14786"/>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14" name="Google Shape;1414;g277be4c84ac_0_14786"/>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415" name="Google Shape;1415;g277be4c84ac_0_14786"/>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416" name="Google Shape;1416;g277be4c84ac_0_14786"/>
          <p:cNvGrpSpPr/>
          <p:nvPr/>
        </p:nvGrpSpPr>
        <p:grpSpPr>
          <a:xfrm rot="1052113">
            <a:off x="7017464" y="2078607"/>
            <a:ext cx="1338449" cy="1227359"/>
            <a:chOff x="5655092" y="376887"/>
            <a:chExt cx="4490688" cy="4117967"/>
          </a:xfrm>
        </p:grpSpPr>
        <p:sp>
          <p:nvSpPr>
            <p:cNvPr id="1417" name="Google Shape;1417;g277be4c84ac_0_14786"/>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18" name="Google Shape;1418;g277be4c84ac_0_14786"/>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19" name="Google Shape;1419;g277be4c84ac_0_14786"/>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20" name="Google Shape;1420;g277be4c84ac_0_14786"/>
          <p:cNvGrpSpPr/>
          <p:nvPr/>
        </p:nvGrpSpPr>
        <p:grpSpPr>
          <a:xfrm rot="1151416">
            <a:off x="6155191" y="1329190"/>
            <a:ext cx="811247" cy="566598"/>
            <a:chOff x="5679779" y="1344420"/>
            <a:chExt cx="994635" cy="694682"/>
          </a:xfrm>
        </p:grpSpPr>
        <p:sp>
          <p:nvSpPr>
            <p:cNvPr id="1421" name="Google Shape;1421;g277be4c84ac_0_14786"/>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2" name="Google Shape;1422;g277be4c84ac_0_14786"/>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3" name="Google Shape;1423;g277be4c84ac_0_14786"/>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4" name="Google Shape;1424;g277be4c84ac_0_14786"/>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25" name="Google Shape;1425;g277be4c84ac_0_14786"/>
          <p:cNvGrpSpPr/>
          <p:nvPr/>
        </p:nvGrpSpPr>
        <p:grpSpPr>
          <a:xfrm rot="2779331">
            <a:off x="6882944" y="1481641"/>
            <a:ext cx="612529" cy="807468"/>
            <a:chOff x="5733156" y="4148510"/>
            <a:chExt cx="1306406" cy="1722173"/>
          </a:xfrm>
        </p:grpSpPr>
        <p:grpSp>
          <p:nvGrpSpPr>
            <p:cNvPr id="1426" name="Google Shape;1426;g277be4c84ac_0_14786"/>
            <p:cNvGrpSpPr/>
            <p:nvPr/>
          </p:nvGrpSpPr>
          <p:grpSpPr>
            <a:xfrm>
              <a:off x="5733156" y="4148510"/>
              <a:ext cx="1306406" cy="1722173"/>
              <a:chOff x="2445111" y="599435"/>
              <a:chExt cx="5312752" cy="7003551"/>
            </a:xfrm>
          </p:grpSpPr>
          <p:sp>
            <p:nvSpPr>
              <p:cNvPr id="1427" name="Google Shape;1427;g277be4c84ac_0_14786"/>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8" name="Google Shape;1428;g277be4c84ac_0_14786"/>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9" name="Google Shape;1429;g277be4c84ac_0_14786"/>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30" name="Google Shape;1430;g277be4c84ac_0_14786"/>
            <p:cNvGrpSpPr/>
            <p:nvPr/>
          </p:nvGrpSpPr>
          <p:grpSpPr>
            <a:xfrm>
              <a:off x="5960873" y="4970715"/>
              <a:ext cx="821180" cy="845659"/>
              <a:chOff x="954383" y="599435"/>
              <a:chExt cx="6803480" cy="7006287"/>
            </a:xfrm>
          </p:grpSpPr>
          <p:sp>
            <p:nvSpPr>
              <p:cNvPr id="1431" name="Google Shape;1431;g277be4c84ac_0_14786"/>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2" name="Google Shape;1432;g277be4c84ac_0_14786"/>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3" name="Google Shape;1433;g277be4c84ac_0_14786"/>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434" name="Google Shape;1434;g277be4c84ac_0_14786"/>
          <p:cNvGrpSpPr/>
          <p:nvPr/>
        </p:nvGrpSpPr>
        <p:grpSpPr>
          <a:xfrm rot="-3294482">
            <a:off x="4593994" y="2077209"/>
            <a:ext cx="888937" cy="318131"/>
            <a:chOff x="2751274" y="4274125"/>
            <a:chExt cx="1502180" cy="537597"/>
          </a:xfrm>
        </p:grpSpPr>
        <p:sp>
          <p:nvSpPr>
            <p:cNvPr id="1435" name="Google Shape;1435;g277be4c84ac_0_14786"/>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6" name="Google Shape;1436;g277be4c84ac_0_14786"/>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7" name="Google Shape;1437;g277be4c84ac_0_14786"/>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8" name="Google Shape;1438;g277be4c84ac_0_14786"/>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39" name="Google Shape;1439;g277be4c84ac_0_14786"/>
          <p:cNvGrpSpPr/>
          <p:nvPr/>
        </p:nvGrpSpPr>
        <p:grpSpPr>
          <a:xfrm rot="-983565">
            <a:off x="5299952" y="1440609"/>
            <a:ext cx="822474" cy="418006"/>
            <a:chOff x="1786971" y="4942919"/>
            <a:chExt cx="2041500" cy="1037553"/>
          </a:xfrm>
        </p:grpSpPr>
        <p:sp>
          <p:nvSpPr>
            <p:cNvPr id="1440" name="Google Shape;1440;g277be4c84ac_0_14786"/>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41" name="Google Shape;1441;g277be4c84ac_0_14786"/>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42" name="Google Shape;1442;g277be4c84ac_0_14786"/>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443" name="Google Shape;1443;g277be4c84ac_0_14786"/>
            <p:cNvGrpSpPr/>
            <p:nvPr/>
          </p:nvGrpSpPr>
          <p:grpSpPr>
            <a:xfrm>
              <a:off x="2260715" y="5043928"/>
              <a:ext cx="1107466" cy="187777"/>
              <a:chOff x="7963057" y="2433000"/>
              <a:chExt cx="2294315" cy="371763"/>
            </a:xfrm>
          </p:grpSpPr>
          <p:grpSp>
            <p:nvGrpSpPr>
              <p:cNvPr id="1444" name="Google Shape;1444;g277be4c84ac_0_14786"/>
              <p:cNvGrpSpPr/>
              <p:nvPr/>
            </p:nvGrpSpPr>
            <p:grpSpPr>
              <a:xfrm>
                <a:off x="7963057" y="2433000"/>
                <a:ext cx="344422" cy="371763"/>
                <a:chOff x="6383215" y="2833551"/>
                <a:chExt cx="240300" cy="371763"/>
              </a:xfrm>
            </p:grpSpPr>
            <p:sp>
              <p:nvSpPr>
                <p:cNvPr id="1445" name="Google Shape;1445;g277be4c84ac_0_1478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46" name="Google Shape;1446;g277be4c84ac_0_1478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47" name="Google Shape;1447;g277be4c84ac_0_14786"/>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448" name="Google Shape;1448;g277be4c84ac_0_14786"/>
              <p:cNvGrpSpPr/>
              <p:nvPr/>
            </p:nvGrpSpPr>
            <p:grpSpPr>
              <a:xfrm>
                <a:off x="8933241" y="2433000"/>
                <a:ext cx="344422" cy="371763"/>
                <a:chOff x="6383215" y="2833551"/>
                <a:chExt cx="240300" cy="371763"/>
              </a:xfrm>
            </p:grpSpPr>
            <p:sp>
              <p:nvSpPr>
                <p:cNvPr id="1449" name="Google Shape;1449;g277be4c84ac_0_1478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0" name="Google Shape;1450;g277be4c84ac_0_1478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1" name="Google Shape;1451;g277be4c84ac_0_14786"/>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452" name="Google Shape;1452;g277be4c84ac_0_14786"/>
              <p:cNvGrpSpPr/>
              <p:nvPr/>
            </p:nvGrpSpPr>
            <p:grpSpPr>
              <a:xfrm>
                <a:off x="9912950" y="2433000"/>
                <a:ext cx="344422" cy="371763"/>
                <a:chOff x="6383215" y="2833551"/>
                <a:chExt cx="240300" cy="371763"/>
              </a:xfrm>
            </p:grpSpPr>
            <p:sp>
              <p:nvSpPr>
                <p:cNvPr id="1453" name="Google Shape;1453;g277be4c84ac_0_14786"/>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4" name="Google Shape;1454;g277be4c84ac_0_14786"/>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5" name="Google Shape;1455;g277be4c84ac_0_14786"/>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456" name="Google Shape;1456;g277be4c84ac_0_14786"/>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7" name="Google Shape;1457;g277be4c84ac_0_14786"/>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8" name="Google Shape;1458;g277be4c84ac_0_14786"/>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9" name="Google Shape;1459;g277be4c84ac_0_14786"/>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460" name="Google Shape;1460;g277be4c84ac_0_14786"/>
            <p:cNvGrpSpPr/>
            <p:nvPr/>
          </p:nvGrpSpPr>
          <p:grpSpPr>
            <a:xfrm>
              <a:off x="1962405" y="5271505"/>
              <a:ext cx="302276" cy="682699"/>
              <a:chOff x="7384246" y="2899703"/>
              <a:chExt cx="626220" cy="1351612"/>
            </a:xfrm>
          </p:grpSpPr>
          <p:sp>
            <p:nvSpPr>
              <p:cNvPr id="1461" name="Google Shape;1461;g277be4c84ac_0_1478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2" name="Google Shape;1462;g277be4c84ac_0_1478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3" name="Google Shape;1463;g277be4c84ac_0_1478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4" name="Google Shape;1464;g277be4c84ac_0_1478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5" name="Google Shape;1465;g277be4c84ac_0_1478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6" name="Google Shape;1466;g277be4c84ac_0_1478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7" name="Google Shape;1467;g277be4c84ac_0_1478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8" name="Google Shape;1468;g277be4c84ac_0_1478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9" name="Google Shape;1469;g277be4c84ac_0_1478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0" name="Google Shape;1470;g277be4c84ac_0_1478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1" name="Google Shape;1471;g277be4c84ac_0_1478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472" name="Google Shape;1472;g277be4c84ac_0_14786"/>
            <p:cNvGrpSpPr/>
            <p:nvPr/>
          </p:nvGrpSpPr>
          <p:grpSpPr>
            <a:xfrm>
              <a:off x="2430442" y="5271505"/>
              <a:ext cx="302276" cy="682699"/>
              <a:chOff x="7384246" y="2899703"/>
              <a:chExt cx="626220" cy="1351612"/>
            </a:xfrm>
          </p:grpSpPr>
          <p:sp>
            <p:nvSpPr>
              <p:cNvPr id="1473" name="Google Shape;1473;g277be4c84ac_0_1478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4" name="Google Shape;1474;g277be4c84ac_0_1478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5" name="Google Shape;1475;g277be4c84ac_0_1478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6" name="Google Shape;1476;g277be4c84ac_0_1478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7" name="Google Shape;1477;g277be4c84ac_0_1478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8" name="Google Shape;1478;g277be4c84ac_0_1478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9" name="Google Shape;1479;g277be4c84ac_0_1478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0" name="Google Shape;1480;g277be4c84ac_0_1478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1" name="Google Shape;1481;g277be4c84ac_0_1478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2" name="Google Shape;1482;g277be4c84ac_0_1478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3" name="Google Shape;1483;g277be4c84ac_0_1478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484" name="Google Shape;1484;g277be4c84ac_0_14786"/>
            <p:cNvGrpSpPr/>
            <p:nvPr/>
          </p:nvGrpSpPr>
          <p:grpSpPr>
            <a:xfrm>
              <a:off x="2898480" y="5271505"/>
              <a:ext cx="302276" cy="682699"/>
              <a:chOff x="7384246" y="2899703"/>
              <a:chExt cx="626220" cy="1351612"/>
            </a:xfrm>
          </p:grpSpPr>
          <p:sp>
            <p:nvSpPr>
              <p:cNvPr id="1485" name="Google Shape;1485;g277be4c84ac_0_1478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6" name="Google Shape;1486;g277be4c84ac_0_1478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7" name="Google Shape;1487;g277be4c84ac_0_1478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8" name="Google Shape;1488;g277be4c84ac_0_1478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9" name="Google Shape;1489;g277be4c84ac_0_1478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0" name="Google Shape;1490;g277be4c84ac_0_1478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1" name="Google Shape;1491;g277be4c84ac_0_1478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2" name="Google Shape;1492;g277be4c84ac_0_1478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3" name="Google Shape;1493;g277be4c84ac_0_1478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4" name="Google Shape;1494;g277be4c84ac_0_1478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5" name="Google Shape;1495;g277be4c84ac_0_1478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496" name="Google Shape;1496;g277be4c84ac_0_14786"/>
            <p:cNvGrpSpPr/>
            <p:nvPr/>
          </p:nvGrpSpPr>
          <p:grpSpPr>
            <a:xfrm>
              <a:off x="3366518" y="5271505"/>
              <a:ext cx="302276" cy="682699"/>
              <a:chOff x="7384246" y="2899703"/>
              <a:chExt cx="626220" cy="1351612"/>
            </a:xfrm>
          </p:grpSpPr>
          <p:sp>
            <p:nvSpPr>
              <p:cNvPr id="1497" name="Google Shape;1497;g277be4c84ac_0_14786"/>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8" name="Google Shape;1498;g277be4c84ac_0_14786"/>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9" name="Google Shape;1499;g277be4c84ac_0_14786"/>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0" name="Google Shape;1500;g277be4c84ac_0_14786"/>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1" name="Google Shape;1501;g277be4c84ac_0_14786"/>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2" name="Google Shape;1502;g277be4c84ac_0_14786"/>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3" name="Google Shape;1503;g277be4c84ac_0_14786"/>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4" name="Google Shape;1504;g277be4c84ac_0_14786"/>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5" name="Google Shape;1505;g277be4c84ac_0_14786"/>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6" name="Google Shape;1506;g277be4c84ac_0_14786"/>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507" name="Google Shape;1507;g277be4c84ac_0_14786"/>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508" name="Google Shape;1508;g277be4c84ac_0_14786"/>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509" name="Google Shape;1509;g277be4c84ac_0_14786"/>
          <p:cNvGrpSpPr/>
          <p:nvPr/>
        </p:nvGrpSpPr>
        <p:grpSpPr>
          <a:xfrm>
            <a:off x="4658166" y="1417975"/>
            <a:ext cx="450448" cy="450448"/>
            <a:chOff x="4266660" y="45289"/>
            <a:chExt cx="768290" cy="768290"/>
          </a:xfrm>
        </p:grpSpPr>
        <p:sp>
          <p:nvSpPr>
            <p:cNvPr id="1510" name="Google Shape;1510;g277be4c84ac_0_14786"/>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11" name="Google Shape;1511;g277be4c84ac_0_14786"/>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512" name="Google Shape;1512;g277be4c84ac_0_14786"/>
          <p:cNvGrpSpPr/>
          <p:nvPr/>
        </p:nvGrpSpPr>
        <p:grpSpPr>
          <a:xfrm>
            <a:off x="-4825" y="4066342"/>
            <a:ext cx="12305947" cy="2792619"/>
            <a:chOff x="5766" y="3861713"/>
            <a:chExt cx="12277708" cy="3027886"/>
          </a:xfrm>
        </p:grpSpPr>
        <p:sp>
          <p:nvSpPr>
            <p:cNvPr id="1513" name="Google Shape;1513;g277be4c84ac_0_14786"/>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14" name="Google Shape;1514;g277be4c84ac_0_14786"/>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515" name="Google Shape;1515;g277be4c84ac_0_14786"/>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1516" name="Google Shape;1516;g277be4c84ac_0_14786"/>
          <p:cNvGrpSpPr/>
          <p:nvPr/>
        </p:nvGrpSpPr>
        <p:grpSpPr>
          <a:xfrm>
            <a:off x="-4825" y="4066338"/>
            <a:ext cx="12211532" cy="2748484"/>
            <a:chOff x="-3146" y="3803882"/>
            <a:chExt cx="12192025" cy="3041032"/>
          </a:xfrm>
        </p:grpSpPr>
        <p:sp>
          <p:nvSpPr>
            <p:cNvPr id="1517" name="Google Shape;1517;g277be4c84ac_0_14786"/>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18" name="Google Shape;1518;g277be4c84ac_0_14786"/>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1519" name="Google Shape;1519;g277be4c84ac_0_14786"/>
            <p:cNvGrpSpPr/>
            <p:nvPr/>
          </p:nvGrpSpPr>
          <p:grpSpPr>
            <a:xfrm>
              <a:off x="-3121" y="3803882"/>
              <a:ext cx="12192000" cy="3041032"/>
              <a:chOff x="-4876" y="1514485"/>
              <a:chExt cx="12192000" cy="3829050"/>
            </a:xfrm>
          </p:grpSpPr>
          <p:sp>
            <p:nvSpPr>
              <p:cNvPr id="1520" name="Google Shape;1520;g277be4c84ac_0_14786"/>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21" name="Google Shape;1521;g277be4c84ac_0_14786"/>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22" name="Google Shape;1522;g277be4c84ac_0_14786"/>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23" name="Google Shape;1523;g277be4c84ac_0_14786"/>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1524" name="Google Shape;1524;g277be4c84ac_0_14786"/>
          <p:cNvGrpSpPr/>
          <p:nvPr/>
        </p:nvGrpSpPr>
        <p:grpSpPr>
          <a:xfrm>
            <a:off x="-4825" y="4176235"/>
            <a:ext cx="12208784" cy="2541495"/>
            <a:chOff x="-3146" y="3925479"/>
            <a:chExt cx="12189281" cy="2812010"/>
          </a:xfrm>
        </p:grpSpPr>
        <p:sp>
          <p:nvSpPr>
            <p:cNvPr id="1525" name="Google Shape;1525;g277be4c84ac_0_14786"/>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26" name="Google Shape;1526;g277be4c84ac_0_14786"/>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527" name="Google Shape;1527;g277be4c84ac_0_14786"/>
          <p:cNvSpPr/>
          <p:nvPr/>
        </p:nvSpPr>
        <p:spPr>
          <a:xfrm rot="-516335">
            <a:off x="6514255" y="4657330"/>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528" name="Google Shape;1528;g277be4c84ac_0_14786"/>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g277be4c84ac_0_14786"/>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1530" name="Google Shape;1530;g277be4c84ac_0_14786"/>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31" name="Google Shape;1531;g277be4c84ac_0_14786"/>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1532" name="Shape 1532"/>
        <p:cNvGrpSpPr/>
        <p:nvPr/>
      </p:nvGrpSpPr>
      <p:grpSpPr>
        <a:xfrm>
          <a:off x="0" y="0"/>
          <a:ext cx="0" cy="0"/>
          <a:chOff x="0" y="0"/>
          <a:chExt cx="0" cy="0"/>
        </a:xfrm>
      </p:grpSpPr>
      <p:sp>
        <p:nvSpPr>
          <p:cNvPr id="1533" name="Google Shape;1533;g277be4c84ac_0_14908"/>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34" name="Google Shape;1534;g277be4c84ac_0_14908"/>
          <p:cNvSpPr/>
          <p:nvPr>
            <p:ph idx="2" type="pic"/>
          </p:nvPr>
        </p:nvSpPr>
        <p:spPr>
          <a:xfrm>
            <a:off x="9268565" y="783486"/>
            <a:ext cx="2160000" cy="2664600"/>
          </a:xfrm>
          <a:prstGeom prst="rect">
            <a:avLst/>
          </a:prstGeom>
          <a:solidFill>
            <a:srgbClr val="F2F2F2"/>
          </a:solidFill>
          <a:ln>
            <a:noFill/>
          </a:ln>
        </p:spPr>
      </p:sp>
      <p:sp>
        <p:nvSpPr>
          <p:cNvPr id="1535" name="Google Shape;1535;g277be4c84ac_0_14908"/>
          <p:cNvSpPr/>
          <p:nvPr>
            <p:ph idx="3" type="pic"/>
          </p:nvPr>
        </p:nvSpPr>
        <p:spPr>
          <a:xfrm>
            <a:off x="6694434" y="783486"/>
            <a:ext cx="2160000" cy="2664600"/>
          </a:xfrm>
          <a:prstGeom prst="rect">
            <a:avLst/>
          </a:prstGeom>
          <a:solidFill>
            <a:srgbClr val="F2F2F2"/>
          </a:solidFill>
          <a:ln>
            <a:noFill/>
          </a:ln>
        </p:spPr>
      </p:sp>
      <p:sp>
        <p:nvSpPr>
          <p:cNvPr id="1536" name="Google Shape;1536;g277be4c84ac_0_14908"/>
          <p:cNvSpPr/>
          <p:nvPr>
            <p:ph idx="4" type="pic"/>
          </p:nvPr>
        </p:nvSpPr>
        <p:spPr>
          <a:xfrm>
            <a:off x="4120304" y="783486"/>
            <a:ext cx="2160000" cy="2664600"/>
          </a:xfrm>
          <a:prstGeom prst="rect">
            <a:avLst/>
          </a:prstGeom>
          <a:solidFill>
            <a:srgbClr val="F2F2F2"/>
          </a:solidFill>
          <a:ln>
            <a:noFill/>
          </a:ln>
        </p:spPr>
      </p:sp>
      <p:sp>
        <p:nvSpPr>
          <p:cNvPr id="1537" name="Google Shape;1537;g277be4c84ac_0_14908"/>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538" name="Google Shape;1538;g277be4c84ac_0_14908"/>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1539" name="Shape 1539"/>
        <p:cNvGrpSpPr/>
        <p:nvPr/>
      </p:nvGrpSpPr>
      <p:grpSpPr>
        <a:xfrm>
          <a:off x="0" y="0"/>
          <a:ext cx="0" cy="0"/>
          <a:chOff x="0" y="0"/>
          <a:chExt cx="0" cy="0"/>
        </a:xfrm>
      </p:grpSpPr>
      <p:sp>
        <p:nvSpPr>
          <p:cNvPr id="1540" name="Google Shape;1540;g277be4c84ac_0_14915"/>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41" name="Google Shape;1541;g277be4c84ac_0_14915"/>
          <p:cNvSpPr/>
          <p:nvPr>
            <p:ph idx="2" type="pic"/>
          </p:nvPr>
        </p:nvSpPr>
        <p:spPr>
          <a:xfrm>
            <a:off x="6096000" y="2959216"/>
            <a:ext cx="6096000" cy="2700000"/>
          </a:xfrm>
          <a:prstGeom prst="rect">
            <a:avLst/>
          </a:prstGeom>
          <a:solidFill>
            <a:srgbClr val="F2F2F2"/>
          </a:solidFill>
          <a:ln>
            <a:noFill/>
          </a:ln>
        </p:spPr>
      </p:sp>
      <p:sp>
        <p:nvSpPr>
          <p:cNvPr id="1542" name="Google Shape;1542;g277be4c84ac_0_14915"/>
          <p:cNvSpPr/>
          <p:nvPr>
            <p:ph idx="3" type="pic"/>
          </p:nvPr>
        </p:nvSpPr>
        <p:spPr>
          <a:xfrm>
            <a:off x="638175" y="478948"/>
            <a:ext cx="2533800" cy="5741100"/>
          </a:xfrm>
          <a:prstGeom prst="rect">
            <a:avLst/>
          </a:prstGeom>
          <a:solidFill>
            <a:srgbClr val="F2F2F2"/>
          </a:solidFill>
          <a:ln>
            <a:noFill/>
          </a:ln>
        </p:spPr>
      </p:sp>
      <p:pic>
        <p:nvPicPr>
          <p:cNvPr id="1543" name="Google Shape;1543;g277be4c84ac_0_1491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544" name="Shape 1544"/>
        <p:cNvGrpSpPr/>
        <p:nvPr/>
      </p:nvGrpSpPr>
      <p:grpSpPr>
        <a:xfrm>
          <a:off x="0" y="0"/>
          <a:ext cx="0" cy="0"/>
          <a:chOff x="0" y="0"/>
          <a:chExt cx="0" cy="0"/>
        </a:xfrm>
      </p:grpSpPr>
      <p:sp>
        <p:nvSpPr>
          <p:cNvPr id="1545" name="Google Shape;1545;g277be4c84ac_0_14920"/>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46" name="Google Shape;1546;g277be4c84ac_0_14920"/>
          <p:cNvSpPr/>
          <p:nvPr>
            <p:ph idx="2" type="pic"/>
          </p:nvPr>
        </p:nvSpPr>
        <p:spPr>
          <a:xfrm>
            <a:off x="1868938" y="1889760"/>
            <a:ext cx="3277800" cy="4968300"/>
          </a:xfrm>
          <a:prstGeom prst="rect">
            <a:avLst/>
          </a:prstGeom>
          <a:solidFill>
            <a:srgbClr val="F2F2F2"/>
          </a:solidFill>
          <a:ln>
            <a:noFill/>
          </a:ln>
        </p:spPr>
      </p:sp>
      <p:sp>
        <p:nvSpPr>
          <p:cNvPr id="1547" name="Google Shape;1547;g277be4c84ac_0_14920"/>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48" name="Google Shape;1548;g277be4c84ac_0_14920"/>
          <p:cNvSpPr/>
          <p:nvPr>
            <p:ph idx="3" type="pic"/>
          </p:nvPr>
        </p:nvSpPr>
        <p:spPr>
          <a:xfrm>
            <a:off x="7777707" y="-1"/>
            <a:ext cx="3277800" cy="3648900"/>
          </a:xfrm>
          <a:prstGeom prst="rect">
            <a:avLst/>
          </a:prstGeom>
          <a:solidFill>
            <a:srgbClr val="F2F2F2"/>
          </a:solidFill>
          <a:ln>
            <a:noFill/>
          </a:ln>
        </p:spPr>
      </p:sp>
      <p:pic>
        <p:nvPicPr>
          <p:cNvPr id="1549" name="Google Shape;1549;g277be4c84ac_0_1492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550" name="Shape 1550"/>
        <p:cNvGrpSpPr/>
        <p:nvPr/>
      </p:nvGrpSpPr>
      <p:grpSpPr>
        <a:xfrm>
          <a:off x="0" y="0"/>
          <a:ext cx="0" cy="0"/>
          <a:chOff x="0" y="0"/>
          <a:chExt cx="0" cy="0"/>
        </a:xfrm>
      </p:grpSpPr>
      <p:sp>
        <p:nvSpPr>
          <p:cNvPr id="1551" name="Google Shape;1551;g277be4c84ac_0_14926"/>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52" name="Google Shape;1552;g277be4c84ac_0_14926"/>
          <p:cNvSpPr/>
          <p:nvPr>
            <p:ph idx="2" type="pic"/>
          </p:nvPr>
        </p:nvSpPr>
        <p:spPr>
          <a:xfrm>
            <a:off x="1868938" y="1889760"/>
            <a:ext cx="3277800" cy="4968300"/>
          </a:xfrm>
          <a:prstGeom prst="rect">
            <a:avLst/>
          </a:prstGeom>
          <a:solidFill>
            <a:srgbClr val="F2F2F2"/>
          </a:solidFill>
          <a:ln>
            <a:noFill/>
          </a:ln>
        </p:spPr>
      </p:sp>
      <p:sp>
        <p:nvSpPr>
          <p:cNvPr id="1553" name="Google Shape;1553;g277be4c84ac_0_14926"/>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54" name="Google Shape;1554;g277be4c84ac_0_14926"/>
          <p:cNvSpPr/>
          <p:nvPr>
            <p:ph idx="3" type="pic"/>
          </p:nvPr>
        </p:nvSpPr>
        <p:spPr>
          <a:xfrm>
            <a:off x="7777707" y="-1"/>
            <a:ext cx="3277800" cy="3648900"/>
          </a:xfrm>
          <a:prstGeom prst="rect">
            <a:avLst/>
          </a:prstGeom>
          <a:solidFill>
            <a:srgbClr val="F2F2F2"/>
          </a:solidFill>
          <a:ln>
            <a:noFill/>
          </a:ln>
        </p:spPr>
      </p:sp>
      <p:pic>
        <p:nvPicPr>
          <p:cNvPr id="1555" name="Google Shape;1555;g277be4c84ac_0_1492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1556" name="Shape 1556"/>
        <p:cNvGrpSpPr/>
        <p:nvPr/>
      </p:nvGrpSpPr>
      <p:grpSpPr>
        <a:xfrm>
          <a:off x="0" y="0"/>
          <a:ext cx="0" cy="0"/>
          <a:chOff x="0" y="0"/>
          <a:chExt cx="0" cy="0"/>
        </a:xfrm>
      </p:grpSpPr>
      <p:sp>
        <p:nvSpPr>
          <p:cNvPr id="1557" name="Google Shape;1557;g277be4c84ac_0_14932"/>
          <p:cNvSpPr/>
          <p:nvPr>
            <p:ph idx="2" type="pic"/>
          </p:nvPr>
        </p:nvSpPr>
        <p:spPr>
          <a:xfrm>
            <a:off x="3439889" y="1"/>
            <a:ext cx="2520000" cy="4725000"/>
          </a:xfrm>
          <a:prstGeom prst="rect">
            <a:avLst/>
          </a:prstGeom>
          <a:solidFill>
            <a:srgbClr val="F2F2F2"/>
          </a:solidFill>
          <a:ln>
            <a:noFill/>
          </a:ln>
        </p:spPr>
      </p:sp>
      <p:sp>
        <p:nvSpPr>
          <p:cNvPr id="1558" name="Google Shape;1558;g277be4c84ac_0_14932"/>
          <p:cNvSpPr/>
          <p:nvPr>
            <p:ph idx="3" type="pic"/>
          </p:nvPr>
        </p:nvSpPr>
        <p:spPr>
          <a:xfrm>
            <a:off x="6235774" y="692696"/>
            <a:ext cx="2520000" cy="6165300"/>
          </a:xfrm>
          <a:prstGeom prst="rect">
            <a:avLst/>
          </a:prstGeom>
          <a:solidFill>
            <a:srgbClr val="F2F2F2"/>
          </a:solidFill>
          <a:ln>
            <a:noFill/>
          </a:ln>
        </p:spPr>
      </p:sp>
      <p:pic>
        <p:nvPicPr>
          <p:cNvPr id="1559" name="Google Shape;1559;g277be4c84ac_0_1493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1560" name="Shape 1560"/>
        <p:cNvGrpSpPr/>
        <p:nvPr/>
      </p:nvGrpSpPr>
      <p:grpSpPr>
        <a:xfrm>
          <a:off x="0" y="0"/>
          <a:ext cx="0" cy="0"/>
          <a:chOff x="0" y="0"/>
          <a:chExt cx="0" cy="0"/>
        </a:xfrm>
      </p:grpSpPr>
      <p:sp>
        <p:nvSpPr>
          <p:cNvPr id="1561" name="Google Shape;1561;g277be4c84ac_0_14936"/>
          <p:cNvSpPr/>
          <p:nvPr>
            <p:ph idx="2" type="pic"/>
          </p:nvPr>
        </p:nvSpPr>
        <p:spPr>
          <a:xfrm>
            <a:off x="4092000" y="0"/>
            <a:ext cx="8100000" cy="3960000"/>
          </a:xfrm>
          <a:prstGeom prst="rect">
            <a:avLst/>
          </a:prstGeom>
          <a:solidFill>
            <a:srgbClr val="F2F2F2"/>
          </a:solidFill>
          <a:ln>
            <a:noFill/>
          </a:ln>
        </p:spPr>
      </p:sp>
      <p:sp>
        <p:nvSpPr>
          <p:cNvPr id="1562" name="Google Shape;1562;g277be4c84ac_0_14936"/>
          <p:cNvSpPr/>
          <p:nvPr>
            <p:ph idx="3" type="pic"/>
          </p:nvPr>
        </p:nvSpPr>
        <p:spPr>
          <a:xfrm>
            <a:off x="0" y="3960000"/>
            <a:ext cx="4092000" cy="2898000"/>
          </a:xfrm>
          <a:prstGeom prst="rect">
            <a:avLst/>
          </a:prstGeom>
          <a:solidFill>
            <a:srgbClr val="F2F2F2"/>
          </a:solidFill>
          <a:ln>
            <a:noFill/>
          </a:ln>
        </p:spPr>
      </p:sp>
      <p:sp>
        <p:nvSpPr>
          <p:cNvPr id="1563" name="Google Shape;1563;g277be4c84ac_0_14936"/>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1564" name="Google Shape;1564;g277be4c84ac_0_14936"/>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2"/>
          </a:schemeClr>
        </a:solidFill>
      </p:bgPr>
    </p:bg>
    <p:spTree>
      <p:nvGrpSpPr>
        <p:cNvPr id="190" name="Shape 190"/>
        <p:cNvGrpSpPr/>
        <p:nvPr/>
      </p:nvGrpSpPr>
      <p:grpSpPr>
        <a:xfrm>
          <a:off x="0" y="0"/>
          <a:ext cx="0" cy="0"/>
          <a:chOff x="0" y="0"/>
          <a:chExt cx="0" cy="0"/>
        </a:xfrm>
      </p:grpSpPr>
      <p:pic>
        <p:nvPicPr>
          <p:cNvPr id="191" name="Google Shape;191;g277be4c84ac_0_18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192" name="Google Shape;192;g277be4c84ac_0_185"/>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 name="Google Shape;193;g277be4c84ac_0_185"/>
          <p:cNvGrpSpPr/>
          <p:nvPr/>
        </p:nvGrpSpPr>
        <p:grpSpPr>
          <a:xfrm>
            <a:off x="11777234" y="6364860"/>
            <a:ext cx="217178" cy="355351"/>
            <a:chOff x="11157555" y="6024051"/>
            <a:chExt cx="370295" cy="605884"/>
          </a:xfrm>
        </p:grpSpPr>
        <p:sp>
          <p:nvSpPr>
            <p:cNvPr id="194" name="Google Shape;194;g277be4c84ac_0_185"/>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95" name="Google Shape;195;g277be4c84ac_0_185"/>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96" name="Google Shape;196;g277be4c84ac_0_185"/>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1565" name="Shape 1565"/>
        <p:cNvGrpSpPr/>
        <p:nvPr/>
      </p:nvGrpSpPr>
      <p:grpSpPr>
        <a:xfrm>
          <a:off x="0" y="0"/>
          <a:ext cx="0" cy="0"/>
          <a:chOff x="0" y="0"/>
          <a:chExt cx="0" cy="0"/>
        </a:xfrm>
      </p:grpSpPr>
      <p:sp>
        <p:nvSpPr>
          <p:cNvPr id="1566" name="Google Shape;1566;g277be4c84ac_0_14941"/>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67" name="Google Shape;1567;g277be4c84ac_0_14941"/>
          <p:cNvSpPr/>
          <p:nvPr>
            <p:ph idx="2" type="pic"/>
          </p:nvPr>
        </p:nvSpPr>
        <p:spPr>
          <a:xfrm>
            <a:off x="0" y="0"/>
            <a:ext cx="7734300" cy="6858000"/>
          </a:xfrm>
          <a:prstGeom prst="rect">
            <a:avLst/>
          </a:prstGeom>
          <a:solidFill>
            <a:srgbClr val="F2F2F2"/>
          </a:solidFill>
          <a:ln>
            <a:noFill/>
          </a:ln>
        </p:spPr>
      </p:sp>
      <p:pic>
        <p:nvPicPr>
          <p:cNvPr id="1568" name="Google Shape;1568;g277be4c84ac_0_1494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1569" name="Shape 1569"/>
        <p:cNvGrpSpPr/>
        <p:nvPr/>
      </p:nvGrpSpPr>
      <p:grpSpPr>
        <a:xfrm>
          <a:off x="0" y="0"/>
          <a:ext cx="0" cy="0"/>
          <a:chOff x="0" y="0"/>
          <a:chExt cx="0" cy="0"/>
        </a:xfrm>
      </p:grpSpPr>
      <p:sp>
        <p:nvSpPr>
          <p:cNvPr id="1570" name="Google Shape;1570;g277be4c84ac_0_14945"/>
          <p:cNvSpPr/>
          <p:nvPr>
            <p:ph idx="2" type="pic"/>
          </p:nvPr>
        </p:nvSpPr>
        <p:spPr>
          <a:xfrm>
            <a:off x="0" y="0"/>
            <a:ext cx="12192000" cy="6858000"/>
          </a:xfrm>
          <a:prstGeom prst="parallelogram">
            <a:avLst>
              <a:gd fmla="val 90695" name="adj"/>
            </a:avLst>
          </a:prstGeom>
          <a:solidFill>
            <a:srgbClr val="F2F2F2"/>
          </a:solidFill>
          <a:ln>
            <a:noFill/>
          </a:ln>
        </p:spPr>
      </p:sp>
      <p:pic>
        <p:nvPicPr>
          <p:cNvPr id="1571" name="Google Shape;1571;g277be4c84ac_0_1494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1572" name="Shape 1572"/>
        <p:cNvGrpSpPr/>
        <p:nvPr/>
      </p:nvGrpSpPr>
      <p:grpSpPr>
        <a:xfrm>
          <a:off x="0" y="0"/>
          <a:ext cx="0" cy="0"/>
          <a:chOff x="0" y="0"/>
          <a:chExt cx="0" cy="0"/>
        </a:xfrm>
      </p:grpSpPr>
      <p:sp>
        <p:nvSpPr>
          <p:cNvPr id="1573" name="Google Shape;1573;g277be4c84ac_0_14948"/>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74" name="Google Shape;1574;g277be4c84ac_0_14948"/>
          <p:cNvSpPr/>
          <p:nvPr>
            <p:ph idx="2" type="pic"/>
          </p:nvPr>
        </p:nvSpPr>
        <p:spPr>
          <a:xfrm>
            <a:off x="732721" y="548680"/>
            <a:ext cx="5040000" cy="5040000"/>
          </a:xfrm>
          <a:prstGeom prst="rect">
            <a:avLst/>
          </a:prstGeom>
          <a:solidFill>
            <a:srgbClr val="F2F2F2"/>
          </a:solidFill>
          <a:ln>
            <a:noFill/>
          </a:ln>
        </p:spPr>
      </p:sp>
      <p:pic>
        <p:nvPicPr>
          <p:cNvPr id="1575" name="Google Shape;1575;g277be4c84ac_0_1494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1576" name="Shape 1576"/>
        <p:cNvGrpSpPr/>
        <p:nvPr/>
      </p:nvGrpSpPr>
      <p:grpSpPr>
        <a:xfrm>
          <a:off x="0" y="0"/>
          <a:ext cx="0" cy="0"/>
          <a:chOff x="0" y="0"/>
          <a:chExt cx="0" cy="0"/>
        </a:xfrm>
      </p:grpSpPr>
      <p:sp>
        <p:nvSpPr>
          <p:cNvPr id="1577" name="Google Shape;1577;g277be4c84ac_0_14952"/>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78" name="Google Shape;1578;g277be4c84ac_0_14952"/>
          <p:cNvSpPr/>
          <p:nvPr>
            <p:ph idx="2" type="pic"/>
          </p:nvPr>
        </p:nvSpPr>
        <p:spPr>
          <a:xfrm>
            <a:off x="0" y="0"/>
            <a:ext cx="12192000" cy="3265800"/>
          </a:xfrm>
          <a:prstGeom prst="rect">
            <a:avLst/>
          </a:prstGeom>
          <a:solidFill>
            <a:srgbClr val="F2F2F2"/>
          </a:solidFill>
          <a:ln>
            <a:noFill/>
          </a:ln>
        </p:spPr>
      </p:sp>
      <p:sp>
        <p:nvSpPr>
          <p:cNvPr id="1579" name="Google Shape;1579;g277be4c84ac_0_14952"/>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580" name="Google Shape;1580;g277be4c84ac_0_14952"/>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1581" name="Shape 1581"/>
        <p:cNvGrpSpPr/>
        <p:nvPr/>
      </p:nvGrpSpPr>
      <p:grpSpPr>
        <a:xfrm>
          <a:off x="0" y="0"/>
          <a:ext cx="0" cy="0"/>
          <a:chOff x="0" y="0"/>
          <a:chExt cx="0" cy="0"/>
        </a:xfrm>
      </p:grpSpPr>
      <p:sp>
        <p:nvSpPr>
          <p:cNvPr id="1582" name="Google Shape;1582;g277be4c84ac_0_14957"/>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3" name="Google Shape;1583;g277be4c84ac_0_14957"/>
          <p:cNvSpPr/>
          <p:nvPr>
            <p:ph idx="2" type="pic"/>
          </p:nvPr>
        </p:nvSpPr>
        <p:spPr>
          <a:xfrm>
            <a:off x="5724525" y="0"/>
            <a:ext cx="6467400" cy="6858000"/>
          </a:xfrm>
          <a:prstGeom prst="rect">
            <a:avLst/>
          </a:prstGeom>
          <a:solidFill>
            <a:srgbClr val="F2F2F2"/>
          </a:solidFill>
          <a:ln>
            <a:noFill/>
          </a:ln>
        </p:spPr>
      </p:sp>
      <p:pic>
        <p:nvPicPr>
          <p:cNvPr id="1584" name="Google Shape;1584;g277be4c84ac_0_14957"/>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1585" name="Shape 1585"/>
        <p:cNvGrpSpPr/>
        <p:nvPr/>
      </p:nvGrpSpPr>
      <p:grpSpPr>
        <a:xfrm>
          <a:off x="0" y="0"/>
          <a:ext cx="0" cy="0"/>
          <a:chOff x="0" y="0"/>
          <a:chExt cx="0" cy="0"/>
        </a:xfrm>
      </p:grpSpPr>
      <p:sp>
        <p:nvSpPr>
          <p:cNvPr id="1586" name="Google Shape;1586;g277be4c84ac_0_14961"/>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87" name="Google Shape;1587;g277be4c84ac_0_14961"/>
          <p:cNvSpPr/>
          <p:nvPr>
            <p:ph idx="2" type="pic"/>
          </p:nvPr>
        </p:nvSpPr>
        <p:spPr>
          <a:xfrm>
            <a:off x="588679" y="458495"/>
            <a:ext cx="9358500" cy="5370000"/>
          </a:xfrm>
          <a:prstGeom prst="rect">
            <a:avLst/>
          </a:prstGeom>
          <a:solidFill>
            <a:srgbClr val="F2F2F2"/>
          </a:solidFill>
          <a:ln>
            <a:noFill/>
          </a:ln>
        </p:spPr>
      </p:sp>
      <p:pic>
        <p:nvPicPr>
          <p:cNvPr id="1588" name="Google Shape;1588;g277be4c84ac_0_149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589" name="Shape 1589"/>
        <p:cNvGrpSpPr/>
        <p:nvPr/>
      </p:nvGrpSpPr>
      <p:grpSpPr>
        <a:xfrm>
          <a:off x="0" y="0"/>
          <a:ext cx="0" cy="0"/>
          <a:chOff x="0" y="0"/>
          <a:chExt cx="0" cy="0"/>
        </a:xfrm>
      </p:grpSpPr>
      <p:pic>
        <p:nvPicPr>
          <p:cNvPr id="1590" name="Google Shape;1590;g277be4c84ac_0_1496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591" name="Shape 1591"/>
        <p:cNvGrpSpPr/>
        <p:nvPr/>
      </p:nvGrpSpPr>
      <p:grpSpPr>
        <a:xfrm>
          <a:off x="0" y="0"/>
          <a:ext cx="0" cy="0"/>
          <a:chOff x="0" y="0"/>
          <a:chExt cx="0" cy="0"/>
        </a:xfrm>
      </p:grpSpPr>
      <p:sp>
        <p:nvSpPr>
          <p:cNvPr id="1592" name="Google Shape;1592;g277be4c84ac_0_14967"/>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93" name="Google Shape;1593;g277be4c84ac_0_14967"/>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594" name="Google Shape;1594;g277be4c84ac_0_14967"/>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595" name="Google Shape;1595;g277be4c84ac_0_14967"/>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1596" name="Google Shape;1596;g277be4c84ac_0_14967"/>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597" name="Google Shape;1597;g277be4c84ac_0_14967"/>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598" name="Google Shape;1598;g277be4c84ac_0_14967"/>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599" name="Google Shape;1599;g277be4c84ac_0_14967"/>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1600" name="Google Shape;1600;g277be4c84ac_0_1496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1601" name="Shape 1601"/>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1602" name="Shape 1602"/>
        <p:cNvGrpSpPr/>
        <p:nvPr/>
      </p:nvGrpSpPr>
      <p:grpSpPr>
        <a:xfrm>
          <a:off x="0" y="0"/>
          <a:ext cx="0" cy="0"/>
          <a:chOff x="0" y="0"/>
          <a:chExt cx="0" cy="0"/>
        </a:xfrm>
      </p:grpSpPr>
      <p:sp>
        <p:nvSpPr>
          <p:cNvPr id="1603" name="Google Shape;1603;g277be4c84ac_0_14978"/>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604" name="Google Shape;1604;g277be4c84ac_0_14978"/>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1605" name="Google Shape;1605;g277be4c84ac_0_14978"/>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1606" name="Google Shape;1606;g277be4c84ac_0_14978"/>
          <p:cNvGrpSpPr/>
          <p:nvPr/>
        </p:nvGrpSpPr>
        <p:grpSpPr>
          <a:xfrm>
            <a:off x="11318064" y="6310966"/>
            <a:ext cx="544373" cy="449834"/>
            <a:chOff x="11127266" y="6186351"/>
            <a:chExt cx="695240" cy="574500"/>
          </a:xfrm>
        </p:grpSpPr>
        <p:sp>
          <p:nvSpPr>
            <p:cNvPr id="1607" name="Google Shape;1607;g277be4c84ac_0_14978"/>
            <p:cNvSpPr/>
            <p:nvPr/>
          </p:nvSpPr>
          <p:spPr>
            <a:xfrm flipH="1">
              <a:off x="11127266" y="630099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g277be4c84ac_0_14978"/>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g277be4c84ac_0_14978"/>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0" name="Google Shape;1610;g277be4c84ac_0_14978"/>
          <p:cNvGrpSpPr/>
          <p:nvPr/>
        </p:nvGrpSpPr>
        <p:grpSpPr>
          <a:xfrm>
            <a:off x="11537985" y="6310044"/>
            <a:ext cx="545253" cy="449833"/>
            <a:chOff x="11320559" y="6185161"/>
            <a:chExt cx="696364" cy="574500"/>
          </a:xfrm>
        </p:grpSpPr>
        <p:sp>
          <p:nvSpPr>
            <p:cNvPr id="1611" name="Google Shape;1611;g277be4c84ac_0_14978"/>
            <p:cNvSpPr/>
            <p:nvPr/>
          </p:nvSpPr>
          <p:spPr>
            <a:xfrm>
              <a:off x="11633223" y="630098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g277be4c84ac_0_14978"/>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g277be4c84ac_0_14978"/>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4" name="Google Shape;1614;g277be4c84ac_0_14978"/>
          <p:cNvSpPr/>
          <p:nvPr/>
        </p:nvSpPr>
        <p:spPr>
          <a:xfrm>
            <a:off x="11474780"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15" name="Google Shape;1615;g277be4c84ac_0_14978"/>
          <p:cNvGrpSpPr/>
          <p:nvPr/>
        </p:nvGrpSpPr>
        <p:grpSpPr>
          <a:xfrm>
            <a:off x="11589866" y="6364860"/>
            <a:ext cx="217178" cy="355351"/>
            <a:chOff x="11157555" y="6024051"/>
            <a:chExt cx="370295" cy="605884"/>
          </a:xfrm>
        </p:grpSpPr>
        <p:sp>
          <p:nvSpPr>
            <p:cNvPr id="1616" name="Google Shape;1616;g277be4c84ac_0_14978"/>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17" name="Google Shape;1617;g277be4c84ac_0_14978"/>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18" name="Google Shape;1618;g277be4c84ac_0_14978"/>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29" Type="http://schemas.openxmlformats.org/officeDocument/2006/relationships/slideLayout" Target="../slideLayouts/slideLayout66.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1" Type="http://schemas.openxmlformats.org/officeDocument/2006/relationships/slideLayout" Target="../slideLayouts/slideLayout68.xml"/><Relationship Id="rId30" Type="http://schemas.openxmlformats.org/officeDocument/2006/relationships/slideLayout" Target="../slideLayouts/slideLayout67.xml"/><Relationship Id="rId11" Type="http://schemas.openxmlformats.org/officeDocument/2006/relationships/slideLayout" Target="../slideLayouts/slideLayout48.xml"/><Relationship Id="rId33" Type="http://schemas.openxmlformats.org/officeDocument/2006/relationships/slideLayout" Target="../slideLayouts/slideLayout70.xml"/><Relationship Id="rId10" Type="http://schemas.openxmlformats.org/officeDocument/2006/relationships/slideLayout" Target="../slideLayouts/slideLayout47.xml"/><Relationship Id="rId32" Type="http://schemas.openxmlformats.org/officeDocument/2006/relationships/slideLayout" Target="../slideLayouts/slideLayout69.xml"/><Relationship Id="rId13" Type="http://schemas.openxmlformats.org/officeDocument/2006/relationships/slideLayout" Target="../slideLayouts/slideLayout50.xml"/><Relationship Id="rId35" Type="http://schemas.openxmlformats.org/officeDocument/2006/relationships/slideLayout" Target="../slideLayouts/slideLayout72.xml"/><Relationship Id="rId12" Type="http://schemas.openxmlformats.org/officeDocument/2006/relationships/slideLayout" Target="../slideLayouts/slideLayout49.xml"/><Relationship Id="rId34" Type="http://schemas.openxmlformats.org/officeDocument/2006/relationships/slideLayout" Target="../slideLayouts/slideLayout71.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36" Type="http://schemas.openxmlformats.org/officeDocument/2006/relationships/theme" Target="../theme/theme2.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92.xml"/><Relationship Id="rId22" Type="http://schemas.openxmlformats.org/officeDocument/2006/relationships/slideLayout" Target="../slideLayouts/slideLayout94.xml"/><Relationship Id="rId21" Type="http://schemas.openxmlformats.org/officeDocument/2006/relationships/slideLayout" Target="../slideLayouts/slideLayout93.xml"/><Relationship Id="rId24" Type="http://schemas.openxmlformats.org/officeDocument/2006/relationships/slideLayout" Target="../slideLayouts/slideLayout96.xml"/><Relationship Id="rId23" Type="http://schemas.openxmlformats.org/officeDocument/2006/relationships/slideLayout" Target="../slideLayouts/slideLayout95.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26" Type="http://schemas.openxmlformats.org/officeDocument/2006/relationships/slideLayout" Target="../slideLayouts/slideLayout98.xml"/><Relationship Id="rId25" Type="http://schemas.openxmlformats.org/officeDocument/2006/relationships/slideLayout" Target="../slideLayouts/slideLayout97.xml"/><Relationship Id="rId28" Type="http://schemas.openxmlformats.org/officeDocument/2006/relationships/slideLayout" Target="../slideLayouts/slideLayout100.xml"/><Relationship Id="rId27" Type="http://schemas.openxmlformats.org/officeDocument/2006/relationships/slideLayout" Target="../slideLayouts/slideLayout99.xml"/><Relationship Id="rId5" Type="http://schemas.openxmlformats.org/officeDocument/2006/relationships/slideLayout" Target="../slideLayouts/slideLayout77.xml"/><Relationship Id="rId6" Type="http://schemas.openxmlformats.org/officeDocument/2006/relationships/slideLayout" Target="../slideLayouts/slideLayout78.xml"/><Relationship Id="rId29" Type="http://schemas.openxmlformats.org/officeDocument/2006/relationships/slideLayout" Target="../slideLayouts/slideLayout101.xml"/><Relationship Id="rId7" Type="http://schemas.openxmlformats.org/officeDocument/2006/relationships/slideLayout" Target="../slideLayouts/slideLayout79.xml"/><Relationship Id="rId8" Type="http://schemas.openxmlformats.org/officeDocument/2006/relationships/slideLayout" Target="../slideLayouts/slideLayout80.xml"/><Relationship Id="rId31" Type="http://schemas.openxmlformats.org/officeDocument/2006/relationships/slideLayout" Target="../slideLayouts/slideLayout103.xml"/><Relationship Id="rId30" Type="http://schemas.openxmlformats.org/officeDocument/2006/relationships/slideLayout" Target="../slideLayouts/slideLayout102.xml"/><Relationship Id="rId11" Type="http://schemas.openxmlformats.org/officeDocument/2006/relationships/slideLayout" Target="../slideLayouts/slideLayout83.xml"/><Relationship Id="rId33" Type="http://schemas.openxmlformats.org/officeDocument/2006/relationships/slideLayout" Target="../slideLayouts/slideLayout105.xml"/><Relationship Id="rId10" Type="http://schemas.openxmlformats.org/officeDocument/2006/relationships/slideLayout" Target="../slideLayouts/slideLayout82.xml"/><Relationship Id="rId32" Type="http://schemas.openxmlformats.org/officeDocument/2006/relationships/slideLayout" Target="../slideLayouts/slideLayout104.xml"/><Relationship Id="rId13" Type="http://schemas.openxmlformats.org/officeDocument/2006/relationships/slideLayout" Target="../slideLayouts/slideLayout85.xml"/><Relationship Id="rId35" Type="http://schemas.openxmlformats.org/officeDocument/2006/relationships/slideLayout" Target="../slideLayouts/slideLayout107.xml"/><Relationship Id="rId12" Type="http://schemas.openxmlformats.org/officeDocument/2006/relationships/slideLayout" Target="../slideLayouts/slideLayout84.xml"/><Relationship Id="rId34" Type="http://schemas.openxmlformats.org/officeDocument/2006/relationships/slideLayout" Target="../slideLayouts/slideLayout106.xml"/><Relationship Id="rId15" Type="http://schemas.openxmlformats.org/officeDocument/2006/relationships/slideLayout" Target="../slideLayouts/slideLayout87.xml"/><Relationship Id="rId37" Type="http://schemas.openxmlformats.org/officeDocument/2006/relationships/theme" Target="../theme/theme4.xml"/><Relationship Id="rId14" Type="http://schemas.openxmlformats.org/officeDocument/2006/relationships/slideLayout" Target="../slideLayouts/slideLayout86.xml"/><Relationship Id="rId36" Type="http://schemas.openxmlformats.org/officeDocument/2006/relationships/slideLayout" Target="../slideLayouts/slideLayout108.xml"/><Relationship Id="rId17" Type="http://schemas.openxmlformats.org/officeDocument/2006/relationships/slideLayout" Target="../slideLayouts/slideLayout89.xml"/><Relationship Id="rId16" Type="http://schemas.openxmlformats.org/officeDocument/2006/relationships/slideLayout" Target="../slideLayouts/slideLayout88.xml"/><Relationship Id="rId19" Type="http://schemas.openxmlformats.org/officeDocument/2006/relationships/slideLayout" Target="../slideLayouts/slideLayout91.xml"/><Relationship Id="rId1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77be4c84ac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77be4c84ac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g277be4c84ac_0_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g277be4c84ac_0_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g277be4c84ac_0_11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1" name="Google Shape;641;g277be4c84ac_0_113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642" name="Google Shape;642;g277be4c84ac_0_11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643" name="Google Shape;643;g277be4c84ac_0_11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0" name="Shape 1100"/>
        <p:cNvGrpSpPr/>
        <p:nvPr/>
      </p:nvGrpSpPr>
      <p:grpSpPr>
        <a:xfrm>
          <a:off x="0" y="0"/>
          <a:ext cx="0" cy="0"/>
          <a:chOff x="0" y="0"/>
          <a:chExt cx="0" cy="0"/>
        </a:xfrm>
      </p:grpSpPr>
      <p:sp>
        <p:nvSpPr>
          <p:cNvPr id="1101" name="Google Shape;1101;g277be4c84ac_0_144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2" name="Google Shape;1102;g277be4c84ac_0_1447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103" name="Google Shape;1103;g277be4c84ac_0_144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104" name="Google Shape;1104;g277be4c84ac_0_144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8.png"/><Relationship Id="rId4" Type="http://schemas.openxmlformats.org/officeDocument/2006/relationships/image" Target="../media/image95.png"/><Relationship Id="rId9" Type="http://schemas.openxmlformats.org/officeDocument/2006/relationships/image" Target="../media/image85.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4.png"/><Relationship Id="rId8" Type="http://schemas.openxmlformats.org/officeDocument/2006/relationships/image" Target="../media/image91.png"/><Relationship Id="rId11" Type="http://schemas.openxmlformats.org/officeDocument/2006/relationships/image" Target="../media/image78.png"/><Relationship Id="rId10"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7.png"/><Relationship Id="rId4" Type="http://schemas.openxmlformats.org/officeDocument/2006/relationships/image" Target="../media/image79.png"/><Relationship Id="rId9" Type="http://schemas.openxmlformats.org/officeDocument/2006/relationships/image" Target="../media/image100.png"/><Relationship Id="rId5" Type="http://schemas.openxmlformats.org/officeDocument/2006/relationships/image" Target="../media/image86.png"/><Relationship Id="rId6" Type="http://schemas.openxmlformats.org/officeDocument/2006/relationships/image" Target="../media/image96.png"/><Relationship Id="rId7" Type="http://schemas.openxmlformats.org/officeDocument/2006/relationships/image" Target="../media/image92.png"/><Relationship Id="rId8" Type="http://schemas.openxmlformats.org/officeDocument/2006/relationships/image" Target="../media/image104.png"/><Relationship Id="rId11" Type="http://schemas.openxmlformats.org/officeDocument/2006/relationships/image" Target="../media/image109.png"/><Relationship Id="rId10" Type="http://schemas.openxmlformats.org/officeDocument/2006/relationships/image" Target="../media/image82.png"/><Relationship Id="rId13" Type="http://schemas.openxmlformats.org/officeDocument/2006/relationships/image" Target="../media/image107.png"/><Relationship Id="rId12" Type="http://schemas.openxmlformats.org/officeDocument/2006/relationships/image" Target="../media/image93.png"/><Relationship Id="rId15" Type="http://schemas.openxmlformats.org/officeDocument/2006/relationships/image" Target="../media/image98.png"/><Relationship Id="rId14" Type="http://schemas.openxmlformats.org/officeDocument/2006/relationships/image" Target="../media/image111.png"/><Relationship Id="rId17" Type="http://schemas.openxmlformats.org/officeDocument/2006/relationships/image" Target="../media/image105.png"/><Relationship Id="rId16" Type="http://schemas.openxmlformats.org/officeDocument/2006/relationships/image" Target="../media/image1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xml"/><Relationship Id="rId3" Type="http://schemas.openxmlformats.org/officeDocument/2006/relationships/image" Target="../media/image108.png"/><Relationship Id="rId4" Type="http://schemas.openxmlformats.org/officeDocument/2006/relationships/image" Target="../media/image106.png"/><Relationship Id="rId5" Type="http://schemas.openxmlformats.org/officeDocument/2006/relationships/image" Target="../media/image90.png"/><Relationship Id="rId6" Type="http://schemas.openxmlformats.org/officeDocument/2006/relationships/image" Target="../media/image1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4.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94.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03.jpg"/><Relationship Id="rId4" Type="http://schemas.openxmlformats.org/officeDocument/2006/relationships/image" Target="../media/image71.png"/><Relationship Id="rId9" Type="http://schemas.openxmlformats.org/officeDocument/2006/relationships/image" Target="../media/image122.jpg"/><Relationship Id="rId5" Type="http://schemas.openxmlformats.org/officeDocument/2006/relationships/image" Target="../media/image115.jpg"/><Relationship Id="rId6" Type="http://schemas.openxmlformats.org/officeDocument/2006/relationships/image" Target="../media/image120.png"/><Relationship Id="rId7" Type="http://schemas.openxmlformats.org/officeDocument/2006/relationships/image" Target="../media/image114.jpg"/><Relationship Id="rId8" Type="http://schemas.openxmlformats.org/officeDocument/2006/relationships/image" Target="../media/image1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110.jp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117.jpg"/><Relationship Id="rId4" Type="http://schemas.openxmlformats.org/officeDocument/2006/relationships/image" Target="../media/image112.jpg"/><Relationship Id="rId5" Type="http://schemas.openxmlformats.org/officeDocument/2006/relationships/image" Target="../media/image116.png"/><Relationship Id="rId6" Type="http://schemas.openxmlformats.org/officeDocument/2006/relationships/image" Target="../media/image133.png"/><Relationship Id="rId7"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32.png"/><Relationship Id="rId4" Type="http://schemas.openxmlformats.org/officeDocument/2006/relationships/image" Target="../media/image113.png"/><Relationship Id="rId9"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1.png"/><Relationship Id="rId7" Type="http://schemas.openxmlformats.org/officeDocument/2006/relationships/image" Target="../media/image129.png"/><Relationship Id="rId8" Type="http://schemas.openxmlformats.org/officeDocument/2006/relationships/image" Target="../media/image123.png"/><Relationship Id="rId11" Type="http://schemas.openxmlformats.org/officeDocument/2006/relationships/image" Target="../media/image125.png"/><Relationship Id="rId10" Type="http://schemas.openxmlformats.org/officeDocument/2006/relationships/image" Target="../media/image138.png"/><Relationship Id="rId1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65.png"/><Relationship Id="rId4" Type="http://schemas.openxmlformats.org/officeDocument/2006/relationships/image" Target="../media/image10.png"/><Relationship Id="rId5" Type="http://schemas.openxmlformats.org/officeDocument/2006/relationships/image" Target="../media/image59.png"/><Relationship Id="rId6" Type="http://schemas.openxmlformats.org/officeDocument/2006/relationships/image" Target="../media/image6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134.png"/><Relationship Id="rId4" Type="http://schemas.openxmlformats.org/officeDocument/2006/relationships/hyperlink" Target="http://aureliensaussay.github.io/historicalemissions/" TargetMode="External"/><Relationship Id="rId5" Type="http://schemas.openxmlformats.org/officeDocument/2006/relationships/hyperlink" Target="http://www.youtube.com/watch?v=6lJ2uZSRfHI" TargetMode="External"/><Relationship Id="rId6" Type="http://schemas.openxmlformats.org/officeDocument/2006/relationships/image" Target="../media/image1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1.xml"/><Relationship Id="rId3" Type="http://schemas.openxmlformats.org/officeDocument/2006/relationships/image" Target="../media/image126.png"/><Relationship Id="rId4" Type="http://schemas.openxmlformats.org/officeDocument/2006/relationships/image" Target="../media/image10.png"/><Relationship Id="rId5" Type="http://schemas.openxmlformats.org/officeDocument/2006/relationships/image" Target="../media/image10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2.xml"/><Relationship Id="rId3" Type="http://schemas.openxmlformats.org/officeDocument/2006/relationships/image" Target="../media/image131.png"/><Relationship Id="rId4" Type="http://schemas.openxmlformats.org/officeDocument/2006/relationships/image" Target="../media/image142.png"/><Relationship Id="rId5" Type="http://schemas.openxmlformats.org/officeDocument/2006/relationships/image" Target="../media/image121.png"/><Relationship Id="rId6"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54.png"/><Relationship Id="rId4" Type="http://schemas.openxmlformats.org/officeDocument/2006/relationships/image" Target="../media/image173.png"/><Relationship Id="rId9" Type="http://schemas.openxmlformats.org/officeDocument/2006/relationships/image" Target="../media/image167.png"/><Relationship Id="rId5" Type="http://schemas.openxmlformats.org/officeDocument/2006/relationships/image" Target="../media/image136.png"/><Relationship Id="rId6" Type="http://schemas.openxmlformats.org/officeDocument/2006/relationships/image" Target="../media/image140.png"/><Relationship Id="rId7" Type="http://schemas.openxmlformats.org/officeDocument/2006/relationships/image" Target="../media/image143.png"/><Relationship Id="rId8" Type="http://schemas.openxmlformats.org/officeDocument/2006/relationships/image" Target="../media/image144.png"/><Relationship Id="rId11" Type="http://schemas.openxmlformats.org/officeDocument/2006/relationships/image" Target="../media/image150.png"/><Relationship Id="rId10" Type="http://schemas.openxmlformats.org/officeDocument/2006/relationships/image" Target="../media/image1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141.png"/><Relationship Id="rId4" Type="http://schemas.openxmlformats.org/officeDocument/2006/relationships/hyperlink" Target="http://www.youtube.com/watch?v=3sqdyEpklFU" TargetMode="External"/><Relationship Id="rId5" Type="http://schemas.openxmlformats.org/officeDocument/2006/relationships/image" Target="../media/image166.jpg"/><Relationship Id="rId6"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149.png"/><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174.png"/><Relationship Id="rId4" Type="http://schemas.openxmlformats.org/officeDocument/2006/relationships/image" Target="../media/image148.png"/><Relationship Id="rId5" Type="http://schemas.openxmlformats.org/officeDocument/2006/relationships/image" Target="../media/image1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8.xml"/><Relationship Id="rId3" Type="http://schemas.openxmlformats.org/officeDocument/2006/relationships/image" Target="../media/image152.png"/><Relationship Id="rId4" Type="http://schemas.openxmlformats.org/officeDocument/2006/relationships/image" Target="../media/image156.png"/><Relationship Id="rId5" Type="http://schemas.openxmlformats.org/officeDocument/2006/relationships/image" Target="../media/image1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xml"/><Relationship Id="rId3" Type="http://schemas.openxmlformats.org/officeDocument/2006/relationships/image" Target="../media/image6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176.png"/><Relationship Id="rId4" Type="http://schemas.openxmlformats.org/officeDocument/2006/relationships/image" Target="../media/image160.png"/><Relationship Id="rId9" Type="http://schemas.openxmlformats.org/officeDocument/2006/relationships/image" Target="../media/image163.png"/><Relationship Id="rId5" Type="http://schemas.openxmlformats.org/officeDocument/2006/relationships/image" Target="../media/image153.png"/><Relationship Id="rId6" Type="http://schemas.openxmlformats.org/officeDocument/2006/relationships/image" Target="../media/image151.png"/><Relationship Id="rId7" Type="http://schemas.openxmlformats.org/officeDocument/2006/relationships/image" Target="../media/image157.png"/><Relationship Id="rId8" Type="http://schemas.openxmlformats.org/officeDocument/2006/relationships/image" Target="../media/image168.png"/><Relationship Id="rId11" Type="http://schemas.openxmlformats.org/officeDocument/2006/relationships/image" Target="../media/image164.png"/><Relationship Id="rId10" Type="http://schemas.openxmlformats.org/officeDocument/2006/relationships/image" Target="../media/image170.png"/><Relationship Id="rId13" Type="http://schemas.openxmlformats.org/officeDocument/2006/relationships/image" Target="../media/image171.png"/><Relationship Id="rId12" Type="http://schemas.openxmlformats.org/officeDocument/2006/relationships/image" Target="../media/image158.png"/><Relationship Id="rId14" Type="http://schemas.openxmlformats.org/officeDocument/2006/relationships/image" Target="../media/image1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175.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156.png"/><Relationship Id="rId4" Type="http://schemas.openxmlformats.org/officeDocument/2006/relationships/image" Target="../media/image172.png"/><Relationship Id="rId5" Type="http://schemas.openxmlformats.org/officeDocument/2006/relationships/image" Target="../media/image165.png"/><Relationship Id="rId6" Type="http://schemas.openxmlformats.org/officeDocument/2006/relationships/image" Target="../media/image169.png"/><Relationship Id="rId7"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75.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g277be4c84ac_0_5972"/>
          <p:cNvSpPr/>
          <p:nvPr/>
        </p:nvSpPr>
        <p:spPr>
          <a:xfrm>
            <a:off x="4648578" y="1412386"/>
            <a:ext cx="2841300" cy="2841300"/>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22" name="Google Shape;1722;g277be4c84ac_0_5972"/>
          <p:cNvSpPr txBox="1"/>
          <p:nvPr/>
        </p:nvSpPr>
        <p:spPr>
          <a:xfrm>
            <a:off x="-119276" y="5545748"/>
            <a:ext cx="12192000" cy="37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p:txBody>
      </p:sp>
      <p:grpSp>
        <p:nvGrpSpPr>
          <p:cNvPr id="1723" name="Google Shape;1723;g277be4c84ac_0_5972"/>
          <p:cNvGrpSpPr/>
          <p:nvPr/>
        </p:nvGrpSpPr>
        <p:grpSpPr>
          <a:xfrm>
            <a:off x="4959907" y="1723773"/>
            <a:ext cx="2219185" cy="2219185"/>
            <a:chOff x="4547049" y="1897856"/>
            <a:chExt cx="3072813" cy="3072813"/>
          </a:xfrm>
        </p:grpSpPr>
        <p:sp>
          <p:nvSpPr>
            <p:cNvPr id="1724" name="Google Shape;1724;g277be4c84ac_0_5972"/>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25" name="Google Shape;1725;g277be4c84ac_0_5972"/>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726" name="Google Shape;1726;g277be4c84ac_0_5972"/>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727" name="Google Shape;1727;g277be4c84ac_0_5972"/>
          <p:cNvGrpSpPr/>
          <p:nvPr/>
        </p:nvGrpSpPr>
        <p:grpSpPr>
          <a:xfrm rot="1052113">
            <a:off x="7017464" y="2078607"/>
            <a:ext cx="1338449" cy="1227359"/>
            <a:chOff x="5655092" y="376887"/>
            <a:chExt cx="4490688" cy="4117967"/>
          </a:xfrm>
        </p:grpSpPr>
        <p:sp>
          <p:nvSpPr>
            <p:cNvPr id="1728" name="Google Shape;1728;g277be4c84ac_0_5972"/>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29" name="Google Shape;1729;g277be4c84ac_0_5972"/>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0" name="Google Shape;1730;g277be4c84ac_0_5972"/>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31" name="Google Shape;1731;g277be4c84ac_0_5972"/>
          <p:cNvGrpSpPr/>
          <p:nvPr/>
        </p:nvGrpSpPr>
        <p:grpSpPr>
          <a:xfrm rot="1151416">
            <a:off x="6155191" y="1329190"/>
            <a:ext cx="811247" cy="566598"/>
            <a:chOff x="5679779" y="1344420"/>
            <a:chExt cx="994635" cy="694682"/>
          </a:xfrm>
        </p:grpSpPr>
        <p:sp>
          <p:nvSpPr>
            <p:cNvPr id="1732" name="Google Shape;1732;g277be4c84ac_0_5972"/>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3" name="Google Shape;1733;g277be4c84ac_0_5972"/>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4" name="Google Shape;1734;g277be4c84ac_0_5972"/>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5" name="Google Shape;1735;g277be4c84ac_0_5972"/>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36" name="Google Shape;1736;g277be4c84ac_0_5972"/>
          <p:cNvGrpSpPr/>
          <p:nvPr/>
        </p:nvGrpSpPr>
        <p:grpSpPr>
          <a:xfrm rot="2779331">
            <a:off x="6882944" y="1481641"/>
            <a:ext cx="612529" cy="807468"/>
            <a:chOff x="5733156" y="4148510"/>
            <a:chExt cx="1306406" cy="1722173"/>
          </a:xfrm>
        </p:grpSpPr>
        <p:grpSp>
          <p:nvGrpSpPr>
            <p:cNvPr id="1737" name="Google Shape;1737;g277be4c84ac_0_5972"/>
            <p:cNvGrpSpPr/>
            <p:nvPr/>
          </p:nvGrpSpPr>
          <p:grpSpPr>
            <a:xfrm>
              <a:off x="5733156" y="4148510"/>
              <a:ext cx="1306406" cy="1722173"/>
              <a:chOff x="2445111" y="599435"/>
              <a:chExt cx="5312752" cy="7003551"/>
            </a:xfrm>
          </p:grpSpPr>
          <p:sp>
            <p:nvSpPr>
              <p:cNvPr id="1738" name="Google Shape;1738;g277be4c84ac_0_597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9" name="Google Shape;1739;g277be4c84ac_0_5972"/>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0" name="Google Shape;1740;g277be4c84ac_0_597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41" name="Google Shape;1741;g277be4c84ac_0_5972"/>
            <p:cNvGrpSpPr/>
            <p:nvPr/>
          </p:nvGrpSpPr>
          <p:grpSpPr>
            <a:xfrm>
              <a:off x="5960873" y="4970715"/>
              <a:ext cx="821180" cy="845659"/>
              <a:chOff x="954383" y="599435"/>
              <a:chExt cx="6803480" cy="7006287"/>
            </a:xfrm>
          </p:grpSpPr>
          <p:sp>
            <p:nvSpPr>
              <p:cNvPr id="1742" name="Google Shape;1742;g277be4c84ac_0_597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3" name="Google Shape;1743;g277be4c84ac_0_5972"/>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4" name="Google Shape;1744;g277be4c84ac_0_597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745" name="Google Shape;1745;g277be4c84ac_0_5972"/>
          <p:cNvGrpSpPr/>
          <p:nvPr/>
        </p:nvGrpSpPr>
        <p:grpSpPr>
          <a:xfrm rot="-3294482">
            <a:off x="4593994" y="2077209"/>
            <a:ext cx="888937" cy="318131"/>
            <a:chOff x="2751274" y="4274125"/>
            <a:chExt cx="1502180" cy="537597"/>
          </a:xfrm>
        </p:grpSpPr>
        <p:sp>
          <p:nvSpPr>
            <p:cNvPr id="1746" name="Google Shape;1746;g277be4c84ac_0_5972"/>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7" name="Google Shape;1747;g277be4c84ac_0_5972"/>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8" name="Google Shape;1748;g277be4c84ac_0_5972"/>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49" name="Google Shape;1749;g277be4c84ac_0_5972"/>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50" name="Google Shape;1750;g277be4c84ac_0_5972"/>
          <p:cNvGrpSpPr/>
          <p:nvPr/>
        </p:nvGrpSpPr>
        <p:grpSpPr>
          <a:xfrm rot="-983565">
            <a:off x="5299952" y="1440609"/>
            <a:ext cx="822474" cy="418006"/>
            <a:chOff x="1786971" y="4942919"/>
            <a:chExt cx="2041500" cy="1037553"/>
          </a:xfrm>
        </p:grpSpPr>
        <p:sp>
          <p:nvSpPr>
            <p:cNvPr id="1751" name="Google Shape;1751;g277be4c84ac_0_5972"/>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52" name="Google Shape;1752;g277be4c84ac_0_5972"/>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53" name="Google Shape;1753;g277be4c84ac_0_5972"/>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754" name="Google Shape;1754;g277be4c84ac_0_5972"/>
            <p:cNvGrpSpPr/>
            <p:nvPr/>
          </p:nvGrpSpPr>
          <p:grpSpPr>
            <a:xfrm>
              <a:off x="2260715" y="5043928"/>
              <a:ext cx="1107466" cy="187777"/>
              <a:chOff x="7963057" y="2433000"/>
              <a:chExt cx="2294315" cy="371763"/>
            </a:xfrm>
          </p:grpSpPr>
          <p:grpSp>
            <p:nvGrpSpPr>
              <p:cNvPr id="1755" name="Google Shape;1755;g277be4c84ac_0_5972"/>
              <p:cNvGrpSpPr/>
              <p:nvPr/>
            </p:nvGrpSpPr>
            <p:grpSpPr>
              <a:xfrm>
                <a:off x="7963057" y="2433000"/>
                <a:ext cx="344422" cy="371763"/>
                <a:chOff x="6383215" y="2833551"/>
                <a:chExt cx="240300" cy="371763"/>
              </a:xfrm>
            </p:grpSpPr>
            <p:sp>
              <p:nvSpPr>
                <p:cNvPr id="1756" name="Google Shape;1756;g277be4c84ac_0_597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57" name="Google Shape;1757;g277be4c84ac_0_597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58" name="Google Shape;1758;g277be4c84ac_0_5972"/>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59" name="Google Shape;1759;g277be4c84ac_0_5972"/>
              <p:cNvGrpSpPr/>
              <p:nvPr/>
            </p:nvGrpSpPr>
            <p:grpSpPr>
              <a:xfrm>
                <a:off x="8933241" y="2433000"/>
                <a:ext cx="344422" cy="371763"/>
                <a:chOff x="6383215" y="2833551"/>
                <a:chExt cx="240300" cy="371763"/>
              </a:xfrm>
            </p:grpSpPr>
            <p:sp>
              <p:nvSpPr>
                <p:cNvPr id="1760" name="Google Shape;1760;g277be4c84ac_0_597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1" name="Google Shape;1761;g277be4c84ac_0_597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2" name="Google Shape;1762;g277be4c84ac_0_5972"/>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63" name="Google Shape;1763;g277be4c84ac_0_5972"/>
              <p:cNvGrpSpPr/>
              <p:nvPr/>
            </p:nvGrpSpPr>
            <p:grpSpPr>
              <a:xfrm>
                <a:off x="9912950" y="2433000"/>
                <a:ext cx="344422" cy="371763"/>
                <a:chOff x="6383215" y="2833551"/>
                <a:chExt cx="240300" cy="371763"/>
              </a:xfrm>
            </p:grpSpPr>
            <p:sp>
              <p:nvSpPr>
                <p:cNvPr id="1764" name="Google Shape;1764;g277be4c84ac_0_597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5" name="Google Shape;1765;g277be4c84ac_0_597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6" name="Google Shape;1766;g277be4c84ac_0_5972"/>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767" name="Google Shape;1767;g277be4c84ac_0_5972"/>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8" name="Google Shape;1768;g277be4c84ac_0_5972"/>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9" name="Google Shape;1769;g277be4c84ac_0_5972"/>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0" name="Google Shape;1770;g277be4c84ac_0_5972"/>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771" name="Google Shape;1771;g277be4c84ac_0_5972"/>
            <p:cNvGrpSpPr/>
            <p:nvPr/>
          </p:nvGrpSpPr>
          <p:grpSpPr>
            <a:xfrm>
              <a:off x="1962405" y="5271505"/>
              <a:ext cx="302276" cy="682699"/>
              <a:chOff x="7384246" y="2899703"/>
              <a:chExt cx="626220" cy="1351612"/>
            </a:xfrm>
          </p:grpSpPr>
          <p:sp>
            <p:nvSpPr>
              <p:cNvPr id="1772" name="Google Shape;1772;g277be4c84ac_0_597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3" name="Google Shape;1773;g277be4c84ac_0_597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4" name="Google Shape;1774;g277be4c84ac_0_597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5" name="Google Shape;1775;g277be4c84ac_0_597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6" name="Google Shape;1776;g277be4c84ac_0_597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7" name="Google Shape;1777;g277be4c84ac_0_597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8" name="Google Shape;1778;g277be4c84ac_0_597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9" name="Google Shape;1779;g277be4c84ac_0_597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0" name="Google Shape;1780;g277be4c84ac_0_597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1" name="Google Shape;1781;g277be4c84ac_0_597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2" name="Google Shape;1782;g277be4c84ac_0_597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83" name="Google Shape;1783;g277be4c84ac_0_5972"/>
            <p:cNvGrpSpPr/>
            <p:nvPr/>
          </p:nvGrpSpPr>
          <p:grpSpPr>
            <a:xfrm>
              <a:off x="2430442" y="5271505"/>
              <a:ext cx="302276" cy="682699"/>
              <a:chOff x="7384246" y="2899703"/>
              <a:chExt cx="626220" cy="1351612"/>
            </a:xfrm>
          </p:grpSpPr>
          <p:sp>
            <p:nvSpPr>
              <p:cNvPr id="1784" name="Google Shape;1784;g277be4c84ac_0_597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5" name="Google Shape;1785;g277be4c84ac_0_597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6" name="Google Shape;1786;g277be4c84ac_0_597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7" name="Google Shape;1787;g277be4c84ac_0_597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8" name="Google Shape;1788;g277be4c84ac_0_597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9" name="Google Shape;1789;g277be4c84ac_0_597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0" name="Google Shape;1790;g277be4c84ac_0_597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1" name="Google Shape;1791;g277be4c84ac_0_597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2" name="Google Shape;1792;g277be4c84ac_0_597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3" name="Google Shape;1793;g277be4c84ac_0_597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4" name="Google Shape;1794;g277be4c84ac_0_597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95" name="Google Shape;1795;g277be4c84ac_0_5972"/>
            <p:cNvGrpSpPr/>
            <p:nvPr/>
          </p:nvGrpSpPr>
          <p:grpSpPr>
            <a:xfrm>
              <a:off x="2898480" y="5271505"/>
              <a:ext cx="302276" cy="682699"/>
              <a:chOff x="7384246" y="2899703"/>
              <a:chExt cx="626220" cy="1351612"/>
            </a:xfrm>
          </p:grpSpPr>
          <p:sp>
            <p:nvSpPr>
              <p:cNvPr id="1796" name="Google Shape;1796;g277be4c84ac_0_597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7" name="Google Shape;1797;g277be4c84ac_0_597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8" name="Google Shape;1798;g277be4c84ac_0_597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99" name="Google Shape;1799;g277be4c84ac_0_597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0" name="Google Shape;1800;g277be4c84ac_0_597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1" name="Google Shape;1801;g277be4c84ac_0_597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2" name="Google Shape;1802;g277be4c84ac_0_597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3" name="Google Shape;1803;g277be4c84ac_0_597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4" name="Google Shape;1804;g277be4c84ac_0_597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5" name="Google Shape;1805;g277be4c84ac_0_597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6" name="Google Shape;1806;g277be4c84ac_0_597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807" name="Google Shape;1807;g277be4c84ac_0_5972"/>
            <p:cNvGrpSpPr/>
            <p:nvPr/>
          </p:nvGrpSpPr>
          <p:grpSpPr>
            <a:xfrm>
              <a:off x="3366518" y="5271505"/>
              <a:ext cx="302276" cy="682699"/>
              <a:chOff x="7384246" y="2899703"/>
              <a:chExt cx="626220" cy="1351612"/>
            </a:xfrm>
          </p:grpSpPr>
          <p:sp>
            <p:nvSpPr>
              <p:cNvPr id="1808" name="Google Shape;1808;g277be4c84ac_0_597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09" name="Google Shape;1809;g277be4c84ac_0_597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0" name="Google Shape;1810;g277be4c84ac_0_597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1" name="Google Shape;1811;g277be4c84ac_0_597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2" name="Google Shape;1812;g277be4c84ac_0_597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3" name="Google Shape;1813;g277be4c84ac_0_597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4" name="Google Shape;1814;g277be4c84ac_0_597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5" name="Google Shape;1815;g277be4c84ac_0_597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6" name="Google Shape;1816;g277be4c84ac_0_597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7" name="Google Shape;1817;g277be4c84ac_0_597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8" name="Google Shape;1818;g277be4c84ac_0_597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819" name="Google Shape;1819;g277be4c84ac_0_5972"/>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820" name="Google Shape;1820;g277be4c84ac_0_5972"/>
          <p:cNvGrpSpPr/>
          <p:nvPr/>
        </p:nvGrpSpPr>
        <p:grpSpPr>
          <a:xfrm>
            <a:off x="4658166" y="1417975"/>
            <a:ext cx="450448" cy="450448"/>
            <a:chOff x="4266660" y="45289"/>
            <a:chExt cx="768290" cy="768290"/>
          </a:xfrm>
        </p:grpSpPr>
        <p:sp>
          <p:nvSpPr>
            <p:cNvPr id="1821" name="Google Shape;1821;g277be4c84ac_0_5972"/>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22" name="Google Shape;1822;g277be4c84ac_0_5972"/>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1823" name="Google Shape;1823;g277be4c84ac_0_5972"/>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pic>
        <p:nvPicPr>
          <p:cNvPr id="1824" name="Google Shape;1824;g277be4c84ac_0_5972"/>
          <p:cNvPicPr preferRelativeResize="0"/>
          <p:nvPr/>
        </p:nvPicPr>
        <p:blipFill rotWithShape="1">
          <a:blip r:embed="rId5">
            <a:alphaModFix/>
          </a:blip>
          <a:srcRect b="0" l="0" r="0" t="0"/>
          <a:stretch/>
        </p:blipFill>
        <p:spPr>
          <a:xfrm>
            <a:off x="1491250" y="5320447"/>
            <a:ext cx="713797" cy="738275"/>
          </a:xfrm>
          <a:prstGeom prst="rect">
            <a:avLst/>
          </a:prstGeom>
          <a:noFill/>
          <a:ln>
            <a:noFill/>
          </a:ln>
        </p:spPr>
      </p:pic>
      <p:sp>
        <p:nvSpPr>
          <p:cNvPr id="1825" name="Google Shape;1825;g277be4c84ac_0_5972"/>
          <p:cNvSpPr txBox="1"/>
          <p:nvPr>
            <p:ph idx="1" type="subTitle"/>
          </p:nvPr>
        </p:nvSpPr>
        <p:spPr>
          <a:xfrm>
            <a:off x="77700" y="5419150"/>
            <a:ext cx="12211500" cy="6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fr-FR"/>
              <a:t>Fase 2: Comprensione del cambiamento climatico</a:t>
            </a:r>
            <a:endParaRPr/>
          </a:p>
        </p:txBody>
      </p:sp>
      <p:sp>
        <p:nvSpPr>
          <p:cNvPr id="1826" name="Google Shape;1826;g277be4c84ac_0_5972"/>
          <p:cNvSpPr txBox="1"/>
          <p:nvPr>
            <p:ph idx="2" type="subTitle"/>
          </p:nvPr>
        </p:nvSpPr>
        <p:spPr>
          <a:xfrm>
            <a:off x="7488" y="5769126"/>
            <a:ext cx="12211500" cy="1150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4000"/>
              <a:buNone/>
            </a:pPr>
            <a:r>
              <a:rPr lang="fr-FR"/>
              <a:t>Modulo 3. Clima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a:solidFill>
                  <a:schemeClr val="accent1"/>
                </a:solidFill>
                <a:latin typeface="Corbel"/>
                <a:ea typeface="Corbel"/>
                <a:cs typeface="Corbel"/>
                <a:sym typeface="Corbel"/>
              </a:rPr>
              <a:t>Il sistema climatico</a:t>
            </a:r>
            <a:endParaRPr>
              <a:solidFill>
                <a:schemeClr val="accent1"/>
              </a:solidFill>
            </a:endParaRPr>
          </a:p>
        </p:txBody>
      </p:sp>
      <p:sp>
        <p:nvSpPr>
          <p:cNvPr id="1918" name="Google Shape;1918;p8"/>
          <p:cNvSpPr txBox="1"/>
          <p:nvPr/>
        </p:nvSpPr>
        <p:spPr>
          <a:xfrm>
            <a:off x="7895477" y="3946373"/>
            <a:ext cx="1750842" cy="402291"/>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Atmosfera</a:t>
            </a:r>
            <a:endParaRPr b="0" i="0" sz="1400" u="none" cap="none" strike="noStrike">
              <a:solidFill>
                <a:srgbClr val="000000"/>
              </a:solidFill>
              <a:latin typeface="Arial"/>
              <a:ea typeface="Arial"/>
              <a:cs typeface="Arial"/>
              <a:sym typeface="Arial"/>
            </a:endParaRPr>
          </a:p>
        </p:txBody>
      </p:sp>
      <p:sp>
        <p:nvSpPr>
          <p:cNvPr id="1919" name="Google Shape;1919;p8"/>
          <p:cNvSpPr txBox="1"/>
          <p:nvPr/>
        </p:nvSpPr>
        <p:spPr>
          <a:xfrm>
            <a:off x="7644786" y="1994568"/>
            <a:ext cx="3218540" cy="402291"/>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Masse continentali</a:t>
            </a:r>
            <a:endParaRPr b="0" i="0" sz="1400" u="none" cap="none" strike="noStrike">
              <a:solidFill>
                <a:srgbClr val="000000"/>
              </a:solidFill>
              <a:latin typeface="Arial"/>
              <a:ea typeface="Arial"/>
              <a:cs typeface="Arial"/>
              <a:sym typeface="Arial"/>
            </a:endParaRPr>
          </a:p>
        </p:txBody>
      </p:sp>
      <p:grpSp>
        <p:nvGrpSpPr>
          <p:cNvPr id="1920" name="Google Shape;1920;p8"/>
          <p:cNvGrpSpPr/>
          <p:nvPr/>
        </p:nvGrpSpPr>
        <p:grpSpPr>
          <a:xfrm>
            <a:off x="3288000" y="1797505"/>
            <a:ext cx="5595403" cy="4799848"/>
            <a:chOff x="2799266" y="1797504"/>
            <a:chExt cx="6084137" cy="4921301"/>
          </a:xfrm>
        </p:grpSpPr>
        <p:pic>
          <p:nvPicPr>
            <p:cNvPr id="1921" name="Google Shape;1921;p8"/>
            <p:cNvPicPr preferRelativeResize="0"/>
            <p:nvPr/>
          </p:nvPicPr>
          <p:blipFill rotWithShape="1">
            <a:blip r:embed="rId3">
              <a:alphaModFix/>
            </a:blip>
            <a:srcRect b="0" l="0" r="0" t="0"/>
            <a:stretch/>
          </p:blipFill>
          <p:spPr>
            <a:xfrm>
              <a:off x="7803403" y="2857471"/>
              <a:ext cx="1080000" cy="1080000"/>
            </a:xfrm>
            <a:prstGeom prst="rect">
              <a:avLst/>
            </a:prstGeom>
            <a:noFill/>
            <a:ln>
              <a:noFill/>
            </a:ln>
          </p:spPr>
        </p:pic>
        <p:pic>
          <p:nvPicPr>
            <p:cNvPr id="1922" name="Google Shape;1922;p8"/>
            <p:cNvPicPr preferRelativeResize="0"/>
            <p:nvPr/>
          </p:nvPicPr>
          <p:blipFill rotWithShape="1">
            <a:blip r:embed="rId4">
              <a:alphaModFix/>
            </a:blip>
            <a:srcRect b="0" l="0" r="0" t="0"/>
            <a:stretch/>
          </p:blipFill>
          <p:spPr>
            <a:xfrm>
              <a:off x="3763190" y="3918526"/>
              <a:ext cx="1080000" cy="1080000"/>
            </a:xfrm>
            <a:prstGeom prst="rect">
              <a:avLst/>
            </a:prstGeom>
            <a:noFill/>
            <a:ln>
              <a:noFill/>
            </a:ln>
          </p:spPr>
        </p:pic>
        <p:pic>
          <p:nvPicPr>
            <p:cNvPr id="1923" name="Google Shape;1923;p8"/>
            <p:cNvPicPr preferRelativeResize="0"/>
            <p:nvPr/>
          </p:nvPicPr>
          <p:blipFill rotWithShape="1">
            <a:blip r:embed="rId5">
              <a:alphaModFix/>
            </a:blip>
            <a:srcRect b="0" l="0" r="0" t="0"/>
            <a:stretch/>
          </p:blipFill>
          <p:spPr>
            <a:xfrm>
              <a:off x="4699530" y="5126584"/>
              <a:ext cx="1080000" cy="1080000"/>
            </a:xfrm>
            <a:prstGeom prst="rect">
              <a:avLst/>
            </a:prstGeom>
            <a:noFill/>
            <a:ln>
              <a:noFill/>
            </a:ln>
          </p:spPr>
        </p:pic>
        <p:pic>
          <p:nvPicPr>
            <p:cNvPr id="1924" name="Google Shape;1924;p8"/>
            <p:cNvPicPr preferRelativeResize="0"/>
            <p:nvPr/>
          </p:nvPicPr>
          <p:blipFill rotWithShape="1">
            <a:blip r:embed="rId6">
              <a:alphaModFix/>
            </a:blip>
            <a:srcRect b="0" l="0" r="0" t="0"/>
            <a:stretch/>
          </p:blipFill>
          <p:spPr>
            <a:xfrm>
              <a:off x="7171223" y="5087322"/>
              <a:ext cx="1080000" cy="1080000"/>
            </a:xfrm>
            <a:prstGeom prst="rect">
              <a:avLst/>
            </a:prstGeom>
            <a:noFill/>
            <a:ln>
              <a:noFill/>
            </a:ln>
          </p:spPr>
        </p:pic>
        <p:pic>
          <p:nvPicPr>
            <p:cNvPr id="1925" name="Google Shape;1925;p8"/>
            <p:cNvPicPr preferRelativeResize="0"/>
            <p:nvPr/>
          </p:nvPicPr>
          <p:blipFill rotWithShape="1">
            <a:blip r:embed="rId7">
              <a:alphaModFix/>
            </a:blip>
            <a:srcRect b="0" l="0" r="0" t="0"/>
            <a:stretch/>
          </p:blipFill>
          <p:spPr>
            <a:xfrm rot="5089023">
              <a:off x="6868227" y="4575017"/>
              <a:ext cx="630615" cy="630615"/>
            </a:xfrm>
            <a:prstGeom prst="rect">
              <a:avLst/>
            </a:prstGeom>
            <a:noFill/>
            <a:ln>
              <a:noFill/>
            </a:ln>
          </p:spPr>
        </p:pic>
        <p:pic>
          <p:nvPicPr>
            <p:cNvPr id="1926" name="Google Shape;1926;p8"/>
            <p:cNvPicPr preferRelativeResize="0"/>
            <p:nvPr/>
          </p:nvPicPr>
          <p:blipFill rotWithShape="1">
            <a:blip r:embed="rId8">
              <a:alphaModFix/>
            </a:blip>
            <a:srcRect b="0" l="0" r="0" t="0"/>
            <a:stretch/>
          </p:blipFill>
          <p:spPr>
            <a:xfrm>
              <a:off x="5439864" y="3181693"/>
              <a:ext cx="1800000" cy="1800000"/>
            </a:xfrm>
            <a:prstGeom prst="rect">
              <a:avLst/>
            </a:prstGeom>
            <a:noFill/>
            <a:ln>
              <a:noFill/>
            </a:ln>
          </p:spPr>
        </p:pic>
        <p:pic>
          <p:nvPicPr>
            <p:cNvPr id="1927" name="Google Shape;1927;p8"/>
            <p:cNvPicPr preferRelativeResize="0"/>
            <p:nvPr/>
          </p:nvPicPr>
          <p:blipFill rotWithShape="1">
            <a:blip r:embed="rId9">
              <a:alphaModFix/>
            </a:blip>
            <a:srcRect b="0" l="0" r="0" t="0"/>
            <a:stretch/>
          </p:blipFill>
          <p:spPr>
            <a:xfrm>
              <a:off x="4176019" y="2102540"/>
              <a:ext cx="1080000" cy="1080000"/>
            </a:xfrm>
            <a:prstGeom prst="rect">
              <a:avLst/>
            </a:prstGeom>
            <a:noFill/>
            <a:ln>
              <a:noFill/>
            </a:ln>
          </p:spPr>
        </p:pic>
        <p:pic>
          <p:nvPicPr>
            <p:cNvPr id="1928" name="Google Shape;1928;p8"/>
            <p:cNvPicPr preferRelativeResize="0"/>
            <p:nvPr/>
          </p:nvPicPr>
          <p:blipFill rotWithShape="1">
            <a:blip r:embed="rId10">
              <a:alphaModFix/>
            </a:blip>
            <a:srcRect b="0" l="0" r="0" t="0"/>
            <a:stretch/>
          </p:blipFill>
          <p:spPr>
            <a:xfrm>
              <a:off x="6419525" y="1797504"/>
              <a:ext cx="936573" cy="936573"/>
            </a:xfrm>
            <a:prstGeom prst="rect">
              <a:avLst/>
            </a:prstGeom>
            <a:noFill/>
            <a:ln>
              <a:noFill/>
            </a:ln>
          </p:spPr>
        </p:pic>
        <p:pic>
          <p:nvPicPr>
            <p:cNvPr id="1929" name="Google Shape;1929;p8"/>
            <p:cNvPicPr preferRelativeResize="0"/>
            <p:nvPr/>
          </p:nvPicPr>
          <p:blipFill rotWithShape="1">
            <a:blip r:embed="rId7">
              <a:alphaModFix/>
            </a:blip>
            <a:srcRect b="0" l="0" r="0" t="0"/>
            <a:stretch/>
          </p:blipFill>
          <p:spPr>
            <a:xfrm rot="-9391093">
              <a:off x="4987349" y="4379611"/>
              <a:ext cx="630615" cy="630615"/>
            </a:xfrm>
            <a:prstGeom prst="rect">
              <a:avLst/>
            </a:prstGeom>
            <a:noFill/>
            <a:ln>
              <a:noFill/>
            </a:ln>
          </p:spPr>
        </p:pic>
        <p:pic>
          <p:nvPicPr>
            <p:cNvPr id="1930" name="Google Shape;1930;p8"/>
            <p:cNvPicPr preferRelativeResize="0"/>
            <p:nvPr/>
          </p:nvPicPr>
          <p:blipFill rotWithShape="1">
            <a:blip r:embed="rId7">
              <a:alphaModFix/>
            </a:blip>
            <a:srcRect b="0" l="0" r="0" t="0"/>
            <a:stretch/>
          </p:blipFill>
          <p:spPr>
            <a:xfrm rot="-9028818">
              <a:off x="7221291" y="3557082"/>
              <a:ext cx="630615" cy="630615"/>
            </a:xfrm>
            <a:prstGeom prst="rect">
              <a:avLst/>
            </a:prstGeom>
            <a:noFill/>
            <a:ln>
              <a:noFill/>
            </a:ln>
          </p:spPr>
        </p:pic>
        <p:pic>
          <p:nvPicPr>
            <p:cNvPr id="1931" name="Google Shape;1931;p8"/>
            <p:cNvPicPr preferRelativeResize="0"/>
            <p:nvPr/>
          </p:nvPicPr>
          <p:blipFill rotWithShape="1">
            <a:blip r:embed="rId7">
              <a:alphaModFix/>
            </a:blip>
            <a:srcRect b="0" l="0" r="0" t="0"/>
            <a:stretch/>
          </p:blipFill>
          <p:spPr>
            <a:xfrm rot="9246540">
              <a:off x="6540409" y="2706005"/>
              <a:ext cx="630615" cy="630615"/>
            </a:xfrm>
            <a:prstGeom prst="rect">
              <a:avLst/>
            </a:prstGeom>
            <a:noFill/>
            <a:ln>
              <a:noFill/>
            </a:ln>
          </p:spPr>
        </p:pic>
        <p:pic>
          <p:nvPicPr>
            <p:cNvPr id="1932" name="Google Shape;1932;p8"/>
            <p:cNvPicPr preferRelativeResize="0"/>
            <p:nvPr/>
          </p:nvPicPr>
          <p:blipFill rotWithShape="1">
            <a:blip r:embed="rId7">
              <a:alphaModFix/>
            </a:blip>
            <a:srcRect b="0" l="0" r="0" t="0"/>
            <a:stretch/>
          </p:blipFill>
          <p:spPr>
            <a:xfrm rot="-5212654">
              <a:off x="5082861" y="3001538"/>
              <a:ext cx="630615" cy="630615"/>
            </a:xfrm>
            <a:prstGeom prst="rect">
              <a:avLst/>
            </a:prstGeom>
            <a:noFill/>
            <a:ln>
              <a:noFill/>
            </a:ln>
          </p:spPr>
        </p:pic>
        <p:sp>
          <p:nvSpPr>
            <p:cNvPr id="1933" name="Google Shape;1933;p8"/>
            <p:cNvSpPr txBox="1"/>
            <p:nvPr/>
          </p:nvSpPr>
          <p:spPr>
            <a:xfrm>
              <a:off x="2799266" y="5195642"/>
              <a:ext cx="1750842" cy="402291"/>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Biosfera</a:t>
              </a:r>
              <a:endParaRPr b="0" i="0" sz="1400" u="none" cap="none" strike="noStrike">
                <a:solidFill>
                  <a:srgbClr val="000000"/>
                </a:solidFill>
                <a:latin typeface="Arial"/>
                <a:ea typeface="Arial"/>
                <a:cs typeface="Arial"/>
                <a:sym typeface="Arial"/>
              </a:endParaRPr>
            </a:p>
          </p:txBody>
        </p:sp>
        <p:sp>
          <p:nvSpPr>
            <p:cNvPr id="1934" name="Google Shape;1934;p8"/>
            <p:cNvSpPr txBox="1"/>
            <p:nvPr/>
          </p:nvSpPr>
          <p:spPr>
            <a:xfrm>
              <a:off x="7010229" y="6316514"/>
              <a:ext cx="1750842" cy="402291"/>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Criosfera</a:t>
              </a:r>
              <a:endParaRPr b="0" i="0" sz="1400" u="none" cap="none" strike="noStrike">
                <a:solidFill>
                  <a:srgbClr val="000000"/>
                </a:solidFill>
                <a:latin typeface="Arial"/>
                <a:ea typeface="Arial"/>
                <a:cs typeface="Arial"/>
                <a:sym typeface="Arial"/>
              </a:endParaRPr>
            </a:p>
          </p:txBody>
        </p:sp>
        <p:sp>
          <p:nvSpPr>
            <p:cNvPr id="1935" name="Google Shape;1935;p8"/>
            <p:cNvSpPr txBox="1"/>
            <p:nvPr/>
          </p:nvSpPr>
          <p:spPr>
            <a:xfrm>
              <a:off x="3034133" y="3246570"/>
              <a:ext cx="1950091" cy="401312"/>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Idrosfera</a:t>
              </a:r>
              <a:endParaRPr b="0" i="0" sz="1400" u="none" cap="none" strike="noStrike">
                <a:solidFill>
                  <a:srgbClr val="000000"/>
                </a:solidFill>
                <a:latin typeface="Arial"/>
                <a:ea typeface="Arial"/>
                <a:cs typeface="Arial"/>
                <a:sym typeface="Arial"/>
              </a:endParaRPr>
            </a:p>
          </p:txBody>
        </p:sp>
      </p:grpSp>
      <p:pic>
        <p:nvPicPr>
          <p:cNvPr id="1936" name="Google Shape;1936;p8"/>
          <p:cNvPicPr preferRelativeResize="0"/>
          <p:nvPr/>
        </p:nvPicPr>
        <p:blipFill rotWithShape="1">
          <a:blip r:embed="rId11">
            <a:alphaModFix/>
          </a:blip>
          <a:srcRect b="0" l="0" r="0" t="0"/>
          <a:stretch/>
        </p:blipFill>
        <p:spPr>
          <a:xfrm>
            <a:off x="11007925" y="5566900"/>
            <a:ext cx="1190625" cy="1228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9"/>
                                        </p:tgtEl>
                                        <p:attrNameLst>
                                          <p:attrName>style.visibility</p:attrName>
                                        </p:attrNameLst>
                                      </p:cBhvr>
                                      <p:to>
                                        <p:strVal val="visible"/>
                                      </p:to>
                                    </p:set>
                                    <p:animEffect filter="fade" transition="in">
                                      <p:cBhvr>
                                        <p:cTn dur="500"/>
                                        <p:tgtEl>
                                          <p:spTgt spid="1919"/>
                                        </p:tgtEl>
                                      </p:cBhvr>
                                    </p:animEffect>
                                  </p:childTnLst>
                                </p:cTn>
                              </p:par>
                              <p:par>
                                <p:cTn fill="hold" nodeType="withEffect" presetClass="entr" presetID="10" presetSubtype="0">
                                  <p:stCondLst>
                                    <p:cond delay="0"/>
                                  </p:stCondLst>
                                  <p:childTnLst>
                                    <p:set>
                                      <p:cBhvr>
                                        <p:cTn dur="1" fill="hold">
                                          <p:stCondLst>
                                            <p:cond delay="0"/>
                                          </p:stCondLst>
                                        </p:cTn>
                                        <p:tgtEl>
                                          <p:spTgt spid="1918"/>
                                        </p:tgtEl>
                                        <p:attrNameLst>
                                          <p:attrName>style.visibility</p:attrName>
                                        </p:attrNameLst>
                                      </p:cBhvr>
                                      <p:to>
                                        <p:strVal val="visible"/>
                                      </p:to>
                                    </p:set>
                                    <p:animEffect filter="fade" transition="in">
                                      <p:cBhvr>
                                        <p:cTn dur="500"/>
                                        <p:tgtEl>
                                          <p:spTgt spid="19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a:solidFill>
                  <a:schemeClr val="accent1"/>
                </a:solidFill>
                <a:latin typeface="Corbel"/>
                <a:ea typeface="Corbel"/>
                <a:cs typeface="Corbel"/>
                <a:sym typeface="Corbel"/>
              </a:rPr>
              <a:t>Il sistema climatico</a:t>
            </a:r>
            <a:endParaRPr>
              <a:solidFill>
                <a:schemeClr val="accent1"/>
              </a:solidFill>
            </a:endParaRPr>
          </a:p>
        </p:txBody>
      </p:sp>
      <p:grpSp>
        <p:nvGrpSpPr>
          <p:cNvPr id="1943" name="Google Shape;1943;p9"/>
          <p:cNvGrpSpPr/>
          <p:nvPr/>
        </p:nvGrpSpPr>
        <p:grpSpPr>
          <a:xfrm>
            <a:off x="7704180" y="1783791"/>
            <a:ext cx="3986034" cy="4242293"/>
            <a:chOff x="7197720" y="2234211"/>
            <a:chExt cx="4659848" cy="4774668"/>
          </a:xfrm>
        </p:grpSpPr>
        <p:grpSp>
          <p:nvGrpSpPr>
            <p:cNvPr id="1944" name="Google Shape;1944;p9"/>
            <p:cNvGrpSpPr/>
            <p:nvPr/>
          </p:nvGrpSpPr>
          <p:grpSpPr>
            <a:xfrm>
              <a:off x="7197720" y="2234211"/>
              <a:ext cx="4659848" cy="3062229"/>
              <a:chOff x="7197720" y="2234211"/>
              <a:chExt cx="4659848" cy="3062229"/>
            </a:xfrm>
          </p:grpSpPr>
          <p:grpSp>
            <p:nvGrpSpPr>
              <p:cNvPr id="1945" name="Google Shape;1945;p9"/>
              <p:cNvGrpSpPr/>
              <p:nvPr/>
            </p:nvGrpSpPr>
            <p:grpSpPr>
              <a:xfrm>
                <a:off x="8604628" y="2234211"/>
                <a:ext cx="3252940" cy="3062229"/>
                <a:chOff x="7927655" y="1764965"/>
                <a:chExt cx="3252940" cy="3062229"/>
              </a:xfrm>
            </p:grpSpPr>
            <p:pic>
              <p:nvPicPr>
                <p:cNvPr id="1946" name="Google Shape;1946;p9"/>
                <p:cNvPicPr preferRelativeResize="0"/>
                <p:nvPr/>
              </p:nvPicPr>
              <p:blipFill rotWithShape="1">
                <a:blip r:embed="rId3">
                  <a:alphaModFix/>
                </a:blip>
                <a:srcRect b="0" l="0" r="0" t="0"/>
                <a:stretch/>
              </p:blipFill>
              <p:spPr>
                <a:xfrm>
                  <a:off x="8428629" y="4107194"/>
                  <a:ext cx="720000" cy="720000"/>
                </a:xfrm>
                <a:prstGeom prst="rect">
                  <a:avLst/>
                </a:prstGeom>
                <a:noFill/>
                <a:ln>
                  <a:noFill/>
                </a:ln>
              </p:spPr>
            </p:pic>
            <p:pic>
              <p:nvPicPr>
                <p:cNvPr id="1947" name="Google Shape;1947;p9"/>
                <p:cNvPicPr preferRelativeResize="0"/>
                <p:nvPr/>
              </p:nvPicPr>
              <p:blipFill rotWithShape="1">
                <a:blip r:embed="rId4">
                  <a:alphaModFix/>
                </a:blip>
                <a:srcRect b="0" l="0" r="0" t="0"/>
                <a:stretch/>
              </p:blipFill>
              <p:spPr>
                <a:xfrm>
                  <a:off x="7927655" y="2915596"/>
                  <a:ext cx="720000" cy="720000"/>
                </a:xfrm>
                <a:prstGeom prst="rect">
                  <a:avLst/>
                </a:prstGeom>
                <a:noFill/>
                <a:ln>
                  <a:noFill/>
                </a:ln>
              </p:spPr>
            </p:pic>
            <p:pic>
              <p:nvPicPr>
                <p:cNvPr id="1948" name="Google Shape;1948;p9"/>
                <p:cNvPicPr preferRelativeResize="0"/>
                <p:nvPr/>
              </p:nvPicPr>
              <p:blipFill rotWithShape="1">
                <a:blip r:embed="rId5">
                  <a:alphaModFix/>
                </a:blip>
                <a:srcRect b="0" l="0" r="0" t="0"/>
                <a:stretch/>
              </p:blipFill>
              <p:spPr>
                <a:xfrm>
                  <a:off x="9873650" y="4066319"/>
                  <a:ext cx="720000" cy="720000"/>
                </a:xfrm>
                <a:prstGeom prst="rect">
                  <a:avLst/>
                </a:prstGeom>
                <a:noFill/>
                <a:ln>
                  <a:noFill/>
                </a:ln>
              </p:spPr>
            </p:pic>
            <p:pic>
              <p:nvPicPr>
                <p:cNvPr id="1949" name="Google Shape;1949;p9"/>
                <p:cNvPicPr preferRelativeResize="0"/>
                <p:nvPr/>
              </p:nvPicPr>
              <p:blipFill rotWithShape="1">
                <a:blip r:embed="rId6">
                  <a:alphaModFix/>
                </a:blip>
                <a:srcRect b="0" l="0" r="0" t="0"/>
                <a:stretch/>
              </p:blipFill>
              <p:spPr>
                <a:xfrm>
                  <a:off x="9014125" y="2718827"/>
                  <a:ext cx="1080000" cy="1080000"/>
                </a:xfrm>
                <a:prstGeom prst="rect">
                  <a:avLst/>
                </a:prstGeom>
                <a:noFill/>
                <a:ln>
                  <a:noFill/>
                </a:ln>
              </p:spPr>
            </p:pic>
            <p:pic>
              <p:nvPicPr>
                <p:cNvPr id="1950" name="Google Shape;1950;p9"/>
                <p:cNvPicPr preferRelativeResize="0"/>
                <p:nvPr/>
              </p:nvPicPr>
              <p:blipFill rotWithShape="1">
                <a:blip r:embed="rId7">
                  <a:alphaModFix/>
                </a:blip>
                <a:srcRect b="0" l="0" r="0" t="0"/>
                <a:stretch/>
              </p:blipFill>
              <p:spPr>
                <a:xfrm>
                  <a:off x="10460595" y="2912437"/>
                  <a:ext cx="720000" cy="720000"/>
                </a:xfrm>
                <a:prstGeom prst="rect">
                  <a:avLst/>
                </a:prstGeom>
                <a:noFill/>
                <a:ln>
                  <a:noFill/>
                </a:ln>
              </p:spPr>
            </p:pic>
            <p:pic>
              <p:nvPicPr>
                <p:cNvPr id="1951" name="Google Shape;1951;p9"/>
                <p:cNvPicPr preferRelativeResize="0"/>
                <p:nvPr/>
              </p:nvPicPr>
              <p:blipFill rotWithShape="1">
                <a:blip r:embed="rId8">
                  <a:alphaModFix/>
                </a:blip>
                <a:srcRect b="0" l="0" r="0" t="0"/>
                <a:stretch/>
              </p:blipFill>
              <p:spPr>
                <a:xfrm>
                  <a:off x="9873650" y="1764965"/>
                  <a:ext cx="720000" cy="720000"/>
                </a:xfrm>
                <a:prstGeom prst="rect">
                  <a:avLst/>
                </a:prstGeom>
                <a:noFill/>
                <a:ln>
                  <a:noFill/>
                </a:ln>
              </p:spPr>
            </p:pic>
            <p:pic>
              <p:nvPicPr>
                <p:cNvPr id="1952" name="Google Shape;1952;p9"/>
                <p:cNvPicPr preferRelativeResize="0"/>
                <p:nvPr/>
              </p:nvPicPr>
              <p:blipFill rotWithShape="1">
                <a:blip r:embed="rId9">
                  <a:alphaModFix/>
                </a:blip>
                <a:srcRect b="0" l="0" r="0" t="0"/>
                <a:stretch/>
              </p:blipFill>
              <p:spPr>
                <a:xfrm>
                  <a:off x="8422514" y="1764965"/>
                  <a:ext cx="720000" cy="720000"/>
                </a:xfrm>
                <a:prstGeom prst="rect">
                  <a:avLst/>
                </a:prstGeom>
                <a:noFill/>
                <a:ln>
                  <a:noFill/>
                </a:ln>
              </p:spPr>
            </p:pic>
          </p:grpSp>
          <p:sp>
            <p:nvSpPr>
              <p:cNvPr id="1953" name="Google Shape;1953;p9"/>
              <p:cNvSpPr/>
              <p:nvPr/>
            </p:nvSpPr>
            <p:spPr>
              <a:xfrm>
                <a:off x="7197720" y="3668525"/>
                <a:ext cx="1149813" cy="1080000"/>
              </a:xfrm>
              <a:prstGeom prst="mathPlus">
                <a:avLst>
                  <a:gd fmla="val 12493" name="adj1"/>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orbel"/>
                  <a:ea typeface="Corbel"/>
                  <a:cs typeface="Corbel"/>
                  <a:sym typeface="Corbel"/>
                </a:endParaRPr>
              </a:p>
            </p:txBody>
          </p:sp>
        </p:grpSp>
        <p:sp>
          <p:nvSpPr>
            <p:cNvPr id="1954" name="Google Shape;1954;p9"/>
            <p:cNvSpPr txBox="1"/>
            <p:nvPr/>
          </p:nvSpPr>
          <p:spPr>
            <a:xfrm>
              <a:off x="9355681" y="5505579"/>
              <a:ext cx="1750800" cy="15033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Attività umane ed emissioni di gas serra</a:t>
              </a:r>
              <a:endParaRPr b="0" i="0" sz="1400" u="none" cap="none" strike="noStrike">
                <a:solidFill>
                  <a:srgbClr val="000000"/>
                </a:solidFill>
                <a:latin typeface="Arial"/>
                <a:ea typeface="Arial"/>
                <a:cs typeface="Arial"/>
                <a:sym typeface="Arial"/>
              </a:endParaRPr>
            </a:p>
          </p:txBody>
        </p:sp>
      </p:grpSp>
      <p:grpSp>
        <p:nvGrpSpPr>
          <p:cNvPr id="1955" name="Google Shape;1955;p9"/>
          <p:cNvGrpSpPr/>
          <p:nvPr/>
        </p:nvGrpSpPr>
        <p:grpSpPr>
          <a:xfrm>
            <a:off x="1520709" y="1487837"/>
            <a:ext cx="5996261" cy="4929801"/>
            <a:chOff x="200604" y="1256557"/>
            <a:chExt cx="7445996" cy="5511236"/>
          </a:xfrm>
        </p:grpSpPr>
        <p:sp>
          <p:nvSpPr>
            <p:cNvPr id="1956" name="Google Shape;1956;p9"/>
            <p:cNvSpPr txBox="1"/>
            <p:nvPr/>
          </p:nvSpPr>
          <p:spPr>
            <a:xfrm>
              <a:off x="335129" y="5197412"/>
              <a:ext cx="1750842" cy="402291"/>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Biosfera</a:t>
              </a:r>
              <a:endParaRPr b="0" i="0" sz="1400" u="none" cap="none" strike="noStrike">
                <a:solidFill>
                  <a:srgbClr val="000000"/>
                </a:solidFill>
                <a:latin typeface="Arial"/>
                <a:ea typeface="Arial"/>
                <a:cs typeface="Arial"/>
                <a:sym typeface="Arial"/>
              </a:endParaRPr>
            </a:p>
          </p:txBody>
        </p:sp>
        <p:sp>
          <p:nvSpPr>
            <p:cNvPr id="1957" name="Google Shape;1957;p9"/>
            <p:cNvSpPr txBox="1"/>
            <p:nvPr/>
          </p:nvSpPr>
          <p:spPr>
            <a:xfrm>
              <a:off x="4546090" y="6318284"/>
              <a:ext cx="2402826" cy="449509"/>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Criosfera</a:t>
              </a:r>
              <a:endParaRPr b="0" i="0" sz="1400" u="none" cap="none" strike="noStrike">
                <a:solidFill>
                  <a:srgbClr val="000000"/>
                </a:solidFill>
                <a:latin typeface="Arial"/>
                <a:ea typeface="Arial"/>
                <a:cs typeface="Arial"/>
                <a:sym typeface="Arial"/>
              </a:endParaRPr>
            </a:p>
          </p:txBody>
        </p:sp>
        <p:sp>
          <p:nvSpPr>
            <p:cNvPr id="1958" name="Google Shape;1958;p9"/>
            <p:cNvSpPr txBox="1"/>
            <p:nvPr/>
          </p:nvSpPr>
          <p:spPr>
            <a:xfrm>
              <a:off x="5502810" y="4074308"/>
              <a:ext cx="2143790" cy="377764"/>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Atmosfera</a:t>
              </a:r>
              <a:endParaRPr b="0" i="0" sz="1400" u="none" cap="none" strike="noStrike">
                <a:solidFill>
                  <a:srgbClr val="000000"/>
                </a:solidFill>
                <a:latin typeface="Arial"/>
                <a:ea typeface="Arial"/>
                <a:cs typeface="Arial"/>
                <a:sym typeface="Arial"/>
              </a:endParaRPr>
            </a:p>
          </p:txBody>
        </p:sp>
        <p:sp>
          <p:nvSpPr>
            <p:cNvPr id="1959" name="Google Shape;1959;p9"/>
            <p:cNvSpPr txBox="1"/>
            <p:nvPr/>
          </p:nvSpPr>
          <p:spPr>
            <a:xfrm>
              <a:off x="200604" y="3248339"/>
              <a:ext cx="2319483" cy="410637"/>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Idrosfera</a:t>
              </a:r>
              <a:endParaRPr b="0" i="0" sz="1400" u="none" cap="none" strike="noStrike">
                <a:solidFill>
                  <a:srgbClr val="000000"/>
                </a:solidFill>
                <a:latin typeface="Arial"/>
                <a:ea typeface="Arial"/>
                <a:cs typeface="Arial"/>
                <a:sym typeface="Arial"/>
              </a:endParaRPr>
            </a:p>
          </p:txBody>
        </p:sp>
        <p:pic>
          <p:nvPicPr>
            <p:cNvPr id="1960" name="Google Shape;1960;p9"/>
            <p:cNvPicPr preferRelativeResize="0"/>
            <p:nvPr/>
          </p:nvPicPr>
          <p:blipFill rotWithShape="1">
            <a:blip r:embed="rId10">
              <a:alphaModFix/>
            </a:blip>
            <a:srcRect b="0" l="0" r="0" t="0"/>
            <a:stretch/>
          </p:blipFill>
          <p:spPr>
            <a:xfrm rot="5089023">
              <a:off x="4399287" y="4586298"/>
              <a:ext cx="630615" cy="630615"/>
            </a:xfrm>
            <a:prstGeom prst="rect">
              <a:avLst/>
            </a:prstGeom>
            <a:noFill/>
            <a:ln>
              <a:noFill/>
            </a:ln>
          </p:spPr>
        </p:pic>
        <p:pic>
          <p:nvPicPr>
            <p:cNvPr id="1961" name="Google Shape;1961;p9"/>
            <p:cNvPicPr preferRelativeResize="0"/>
            <p:nvPr/>
          </p:nvPicPr>
          <p:blipFill rotWithShape="1">
            <a:blip r:embed="rId10">
              <a:alphaModFix/>
            </a:blip>
            <a:srcRect b="0" l="0" r="0" t="0"/>
            <a:stretch/>
          </p:blipFill>
          <p:spPr>
            <a:xfrm rot="-9391093">
              <a:off x="2525874" y="4380758"/>
              <a:ext cx="630615" cy="630615"/>
            </a:xfrm>
            <a:prstGeom prst="rect">
              <a:avLst/>
            </a:prstGeom>
            <a:noFill/>
            <a:ln>
              <a:noFill/>
            </a:ln>
          </p:spPr>
        </p:pic>
        <p:pic>
          <p:nvPicPr>
            <p:cNvPr id="1962" name="Google Shape;1962;p9"/>
            <p:cNvPicPr preferRelativeResize="0"/>
            <p:nvPr/>
          </p:nvPicPr>
          <p:blipFill rotWithShape="1">
            <a:blip r:embed="rId10">
              <a:alphaModFix/>
            </a:blip>
            <a:srcRect b="0" l="0" r="0" t="0"/>
            <a:stretch/>
          </p:blipFill>
          <p:spPr>
            <a:xfrm rot="-9028818">
              <a:off x="4752351" y="3568363"/>
              <a:ext cx="630615" cy="630615"/>
            </a:xfrm>
            <a:prstGeom prst="rect">
              <a:avLst/>
            </a:prstGeom>
            <a:noFill/>
            <a:ln>
              <a:noFill/>
            </a:ln>
          </p:spPr>
        </p:pic>
        <p:pic>
          <p:nvPicPr>
            <p:cNvPr id="1963" name="Google Shape;1963;p9"/>
            <p:cNvPicPr preferRelativeResize="0"/>
            <p:nvPr/>
          </p:nvPicPr>
          <p:blipFill rotWithShape="1">
            <a:blip r:embed="rId10">
              <a:alphaModFix/>
            </a:blip>
            <a:srcRect b="0" l="0" r="0" t="0"/>
            <a:stretch/>
          </p:blipFill>
          <p:spPr>
            <a:xfrm rot="9246540">
              <a:off x="4071469" y="2717286"/>
              <a:ext cx="630615" cy="630615"/>
            </a:xfrm>
            <a:prstGeom prst="rect">
              <a:avLst/>
            </a:prstGeom>
            <a:noFill/>
            <a:ln>
              <a:noFill/>
            </a:ln>
          </p:spPr>
        </p:pic>
        <p:pic>
          <p:nvPicPr>
            <p:cNvPr id="1964" name="Google Shape;1964;p9"/>
            <p:cNvPicPr preferRelativeResize="0"/>
            <p:nvPr/>
          </p:nvPicPr>
          <p:blipFill rotWithShape="1">
            <a:blip r:embed="rId10">
              <a:alphaModFix/>
            </a:blip>
            <a:srcRect b="0" l="0" r="0" t="0"/>
            <a:stretch/>
          </p:blipFill>
          <p:spPr>
            <a:xfrm rot="-5212654">
              <a:off x="2613921" y="3012819"/>
              <a:ext cx="630615" cy="630615"/>
            </a:xfrm>
            <a:prstGeom prst="rect">
              <a:avLst/>
            </a:prstGeom>
            <a:noFill/>
            <a:ln>
              <a:noFill/>
            </a:ln>
          </p:spPr>
        </p:pic>
        <p:pic>
          <p:nvPicPr>
            <p:cNvPr id="1965" name="Google Shape;1965;p9"/>
            <p:cNvPicPr preferRelativeResize="0"/>
            <p:nvPr/>
          </p:nvPicPr>
          <p:blipFill rotWithShape="1">
            <a:blip r:embed="rId11">
              <a:alphaModFix/>
            </a:blip>
            <a:srcRect b="0" l="0" r="0" t="0"/>
            <a:stretch/>
          </p:blipFill>
          <p:spPr>
            <a:xfrm>
              <a:off x="2977645" y="3183463"/>
              <a:ext cx="1800000" cy="1800000"/>
            </a:xfrm>
            <a:prstGeom prst="rect">
              <a:avLst/>
            </a:prstGeom>
            <a:noFill/>
            <a:ln>
              <a:noFill/>
            </a:ln>
          </p:spPr>
        </p:pic>
        <p:pic>
          <p:nvPicPr>
            <p:cNvPr id="1966" name="Google Shape;1966;p9"/>
            <p:cNvPicPr preferRelativeResize="0"/>
            <p:nvPr/>
          </p:nvPicPr>
          <p:blipFill rotWithShape="1">
            <a:blip r:embed="rId12">
              <a:alphaModFix/>
            </a:blip>
            <a:srcRect b="0" l="0" r="0" t="0"/>
            <a:stretch/>
          </p:blipFill>
          <p:spPr>
            <a:xfrm>
              <a:off x="1294061" y="3914636"/>
              <a:ext cx="1080000" cy="1080000"/>
            </a:xfrm>
            <a:prstGeom prst="rect">
              <a:avLst/>
            </a:prstGeom>
            <a:noFill/>
            <a:ln>
              <a:noFill/>
            </a:ln>
          </p:spPr>
        </p:pic>
        <p:pic>
          <p:nvPicPr>
            <p:cNvPr id="1967" name="Google Shape;1967;p9"/>
            <p:cNvPicPr preferRelativeResize="0"/>
            <p:nvPr/>
          </p:nvPicPr>
          <p:blipFill rotWithShape="1">
            <a:blip r:embed="rId13">
              <a:alphaModFix/>
            </a:blip>
            <a:srcRect b="0" l="0" r="0" t="0"/>
            <a:stretch/>
          </p:blipFill>
          <p:spPr>
            <a:xfrm>
              <a:off x="2230590" y="5123897"/>
              <a:ext cx="1080000" cy="1080000"/>
            </a:xfrm>
            <a:prstGeom prst="rect">
              <a:avLst/>
            </a:prstGeom>
            <a:noFill/>
            <a:ln>
              <a:noFill/>
            </a:ln>
          </p:spPr>
        </p:pic>
        <p:pic>
          <p:nvPicPr>
            <p:cNvPr id="1968" name="Google Shape;1968;p9"/>
            <p:cNvPicPr preferRelativeResize="0"/>
            <p:nvPr/>
          </p:nvPicPr>
          <p:blipFill rotWithShape="1">
            <a:blip r:embed="rId14">
              <a:alphaModFix/>
            </a:blip>
            <a:srcRect b="0" l="0" r="0" t="0"/>
            <a:stretch/>
          </p:blipFill>
          <p:spPr>
            <a:xfrm>
              <a:off x="4707086" y="5089092"/>
              <a:ext cx="1080000" cy="1080000"/>
            </a:xfrm>
            <a:prstGeom prst="rect">
              <a:avLst/>
            </a:prstGeom>
            <a:noFill/>
            <a:ln>
              <a:noFill/>
            </a:ln>
          </p:spPr>
        </p:pic>
        <p:pic>
          <p:nvPicPr>
            <p:cNvPr id="1969" name="Google Shape;1969;p9"/>
            <p:cNvPicPr preferRelativeResize="0"/>
            <p:nvPr/>
          </p:nvPicPr>
          <p:blipFill rotWithShape="1">
            <a:blip r:embed="rId15">
              <a:alphaModFix/>
            </a:blip>
            <a:srcRect b="0" l="0" r="0" t="0"/>
            <a:stretch/>
          </p:blipFill>
          <p:spPr>
            <a:xfrm>
              <a:off x="5341232" y="2857920"/>
              <a:ext cx="1080000" cy="1080000"/>
            </a:xfrm>
            <a:prstGeom prst="rect">
              <a:avLst/>
            </a:prstGeom>
            <a:noFill/>
            <a:ln>
              <a:noFill/>
            </a:ln>
          </p:spPr>
        </p:pic>
        <p:pic>
          <p:nvPicPr>
            <p:cNvPr id="1970" name="Google Shape;1970;p9"/>
            <p:cNvPicPr preferRelativeResize="0"/>
            <p:nvPr/>
          </p:nvPicPr>
          <p:blipFill rotWithShape="1">
            <a:blip r:embed="rId16">
              <a:alphaModFix/>
            </a:blip>
            <a:srcRect b="0" l="0" r="0" t="0"/>
            <a:stretch/>
          </p:blipFill>
          <p:spPr>
            <a:xfrm>
              <a:off x="3955387" y="1804029"/>
              <a:ext cx="936573" cy="936573"/>
            </a:xfrm>
            <a:prstGeom prst="rect">
              <a:avLst/>
            </a:prstGeom>
            <a:noFill/>
            <a:ln>
              <a:noFill/>
            </a:ln>
          </p:spPr>
        </p:pic>
        <p:pic>
          <p:nvPicPr>
            <p:cNvPr id="1971" name="Google Shape;1971;p9"/>
            <p:cNvPicPr preferRelativeResize="0"/>
            <p:nvPr/>
          </p:nvPicPr>
          <p:blipFill rotWithShape="1">
            <a:blip r:embed="rId17">
              <a:alphaModFix/>
            </a:blip>
            <a:srcRect b="0" l="0" r="0" t="0"/>
            <a:stretch/>
          </p:blipFill>
          <p:spPr>
            <a:xfrm>
              <a:off x="1743541" y="2087248"/>
              <a:ext cx="1080000" cy="1080000"/>
            </a:xfrm>
            <a:prstGeom prst="rect">
              <a:avLst/>
            </a:prstGeom>
            <a:noFill/>
            <a:ln>
              <a:noFill/>
            </a:ln>
          </p:spPr>
        </p:pic>
        <p:sp>
          <p:nvSpPr>
            <p:cNvPr id="1972" name="Google Shape;1972;p9"/>
            <p:cNvSpPr txBox="1"/>
            <p:nvPr/>
          </p:nvSpPr>
          <p:spPr>
            <a:xfrm>
              <a:off x="3168374" y="1256557"/>
              <a:ext cx="4478226" cy="428549"/>
            </a:xfrm>
            <a:prstGeom prst="rect">
              <a:avLst/>
            </a:prstGeom>
            <a:solidFill>
              <a:srgbClr val="636363"/>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Masse continentali</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6" name="Shape 1976"/>
        <p:cNvGrpSpPr/>
        <p:nvPr/>
      </p:nvGrpSpPr>
      <p:grpSpPr>
        <a:xfrm>
          <a:off x="0" y="0"/>
          <a:ext cx="0" cy="0"/>
          <a:chOff x="0" y="0"/>
          <a:chExt cx="0" cy="0"/>
        </a:xfrm>
      </p:grpSpPr>
      <p:sp>
        <p:nvSpPr>
          <p:cNvPr id="1977" name="Google Shape;1977;g277be4c84ac_0_797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L'effetto serra naturale - Come funziona?</a:t>
            </a:r>
            <a:endParaRPr/>
          </a:p>
        </p:txBody>
      </p:sp>
      <p:sp>
        <p:nvSpPr>
          <p:cNvPr id="1978" name="Google Shape;1978;g277be4c84ac_0_7976"/>
          <p:cNvSpPr/>
          <p:nvPr/>
        </p:nvSpPr>
        <p:spPr>
          <a:xfrm rot="2772110">
            <a:off x="2631134" y="3095467"/>
            <a:ext cx="1240720" cy="1302359"/>
          </a:xfrm>
          <a:custGeom>
            <a:rect b="b" l="l" r="r" t="t"/>
            <a:pathLst>
              <a:path extrusionOk="0" h="873755" w="2453506">
                <a:moveTo>
                  <a:pt x="0" y="0"/>
                </a:moveTo>
                <a:lnTo>
                  <a:pt x="2453506" y="21593"/>
                </a:lnTo>
                <a:cubicBezTo>
                  <a:pt x="1792651" y="431138"/>
                  <a:pt x="1658070" y="563805"/>
                  <a:pt x="1353130" y="848251"/>
                </a:cubicBezTo>
                <a:lnTo>
                  <a:pt x="0" y="873755"/>
                </a:lnTo>
                <a:lnTo>
                  <a:pt x="0" y="0"/>
                </a:lnTo>
                <a:close/>
              </a:path>
            </a:pathLst>
          </a:cu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1979" name="Google Shape;1979;g277be4c84ac_0_7976"/>
          <p:cNvSpPr/>
          <p:nvPr/>
        </p:nvSpPr>
        <p:spPr>
          <a:xfrm rot="-3468339">
            <a:off x="6790960" y="2801086"/>
            <a:ext cx="1552386" cy="413338"/>
          </a:xfrm>
          <a:prstGeom prst="rightArrow">
            <a:avLst>
              <a:gd fmla="val 50000" name="adj1"/>
              <a:gd fmla="val 50000" name="adj2"/>
            </a:avLst>
          </a:prstGeom>
          <a:solidFill>
            <a:srgbClr val="ED7D31">
              <a:alpha val="6118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1980" name="Google Shape;1980;g277be4c84ac_0_7976"/>
          <p:cNvSpPr/>
          <p:nvPr/>
        </p:nvSpPr>
        <p:spPr>
          <a:xfrm rot="-3468339">
            <a:off x="3651734" y="3109146"/>
            <a:ext cx="1552386" cy="413338"/>
          </a:xfrm>
          <a:prstGeom prst="rightArrow">
            <a:avLst>
              <a:gd fmla="val 50000" name="adj1"/>
              <a:gd fmla="val 50000" name="adj2"/>
            </a:avLst>
          </a:pr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grpSp>
        <p:nvGrpSpPr>
          <p:cNvPr id="1981" name="Google Shape;1981;g277be4c84ac_0_7976"/>
          <p:cNvGrpSpPr/>
          <p:nvPr/>
        </p:nvGrpSpPr>
        <p:grpSpPr>
          <a:xfrm>
            <a:off x="1204881" y="3533166"/>
            <a:ext cx="9674325" cy="5491800"/>
            <a:chOff x="-209001" y="2951380"/>
            <a:chExt cx="12899100" cy="7322400"/>
          </a:xfrm>
        </p:grpSpPr>
        <p:sp>
          <p:nvSpPr>
            <p:cNvPr id="1982" name="Google Shape;1982;g277be4c84ac_0_7976"/>
            <p:cNvSpPr/>
            <p:nvPr/>
          </p:nvSpPr>
          <p:spPr>
            <a:xfrm>
              <a:off x="-209001" y="2951380"/>
              <a:ext cx="12899100" cy="7322400"/>
            </a:xfrm>
            <a:prstGeom prst="chord">
              <a:avLst>
                <a:gd fmla="val 10960970" name="adj1"/>
                <a:gd fmla="val 21442303" name="adj2"/>
              </a:avLst>
            </a:prstGeom>
            <a:solidFill>
              <a:srgbClr val="2E75B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1983" name="Google Shape;1983;g277be4c84ac_0_7976"/>
            <p:cNvSpPr/>
            <p:nvPr/>
          </p:nvSpPr>
          <p:spPr>
            <a:xfrm>
              <a:off x="548978" y="3637596"/>
              <a:ext cx="11366100" cy="5868000"/>
            </a:xfrm>
            <a:prstGeom prst="chord">
              <a:avLst>
                <a:gd fmla="val 10960970" name="adj1"/>
                <a:gd fmla="val 21442303" name="adj2"/>
              </a:avLst>
            </a:prstGeom>
            <a:solidFill>
              <a:srgbClr val="FFFFFF">
                <a:alpha val="941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grpSp>
      <p:cxnSp>
        <p:nvCxnSpPr>
          <p:cNvPr id="1984" name="Google Shape;1984;g277be4c84ac_0_7976"/>
          <p:cNvCxnSpPr>
            <a:stCxn id="1985" idx="2"/>
          </p:cNvCxnSpPr>
          <p:nvPr/>
        </p:nvCxnSpPr>
        <p:spPr>
          <a:xfrm flipH="1">
            <a:off x="5895625" y="2892025"/>
            <a:ext cx="323400" cy="829200"/>
          </a:xfrm>
          <a:prstGeom prst="straightConnector1">
            <a:avLst/>
          </a:prstGeom>
          <a:noFill/>
          <a:ln cap="flat" cmpd="sng" w="38100">
            <a:solidFill>
              <a:srgbClr val="085160"/>
            </a:solidFill>
            <a:prstDash val="solid"/>
            <a:round/>
            <a:headEnd len="sm" w="sm" type="none"/>
            <a:tailEnd len="sm" w="sm" type="oval"/>
          </a:ln>
        </p:spPr>
      </p:cxnSp>
      <p:sp>
        <p:nvSpPr>
          <p:cNvPr id="1985" name="Google Shape;1985;g277be4c84ac_0_7976"/>
          <p:cNvSpPr txBox="1"/>
          <p:nvPr/>
        </p:nvSpPr>
        <p:spPr>
          <a:xfrm>
            <a:off x="5026825" y="2408125"/>
            <a:ext cx="2384400" cy="483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fr-FR" sz="1600">
                <a:solidFill>
                  <a:srgbClr val="085160"/>
                </a:solidFill>
                <a:latin typeface="Corbel"/>
                <a:ea typeface="Corbel"/>
                <a:cs typeface="Corbel"/>
                <a:sym typeface="Corbel"/>
              </a:rPr>
              <a:t>Gas serra nell'atmosfera</a:t>
            </a:r>
            <a:endParaRPr b="1" sz="1600">
              <a:solidFill>
                <a:srgbClr val="085160"/>
              </a:solidFill>
              <a:latin typeface="Corbel"/>
              <a:ea typeface="Corbel"/>
              <a:cs typeface="Corbel"/>
              <a:sym typeface="Corbel"/>
            </a:endParaRPr>
          </a:p>
        </p:txBody>
      </p:sp>
      <p:pic>
        <p:nvPicPr>
          <p:cNvPr id="1986" name="Google Shape;1986;g277be4c84ac_0_7976"/>
          <p:cNvPicPr preferRelativeResize="0"/>
          <p:nvPr/>
        </p:nvPicPr>
        <p:blipFill rotWithShape="1">
          <a:blip r:embed="rId3">
            <a:alphaModFix/>
          </a:blip>
          <a:srcRect b="0" l="0" r="0" t="0"/>
          <a:stretch/>
        </p:blipFill>
        <p:spPr>
          <a:xfrm>
            <a:off x="5977154" y="1991746"/>
            <a:ext cx="483750" cy="483750"/>
          </a:xfrm>
          <a:prstGeom prst="rect">
            <a:avLst/>
          </a:prstGeom>
          <a:noFill/>
          <a:ln>
            <a:noFill/>
          </a:ln>
        </p:spPr>
      </p:pic>
      <p:pic>
        <p:nvPicPr>
          <p:cNvPr id="1987" name="Google Shape;1987;g277be4c84ac_0_7976"/>
          <p:cNvPicPr preferRelativeResize="0"/>
          <p:nvPr/>
        </p:nvPicPr>
        <p:blipFill rotWithShape="1">
          <a:blip r:embed="rId4">
            <a:alphaModFix/>
          </a:blip>
          <a:srcRect b="63948" l="0" r="0" t="0"/>
          <a:stretch/>
        </p:blipFill>
        <p:spPr>
          <a:xfrm>
            <a:off x="2235977" y="4739811"/>
            <a:ext cx="7539804" cy="1318451"/>
          </a:xfrm>
          <a:prstGeom prst="rect">
            <a:avLst/>
          </a:prstGeom>
          <a:noFill/>
          <a:ln>
            <a:noFill/>
          </a:ln>
        </p:spPr>
      </p:pic>
      <p:grpSp>
        <p:nvGrpSpPr>
          <p:cNvPr id="1988" name="Google Shape;1988;g277be4c84ac_0_7976"/>
          <p:cNvGrpSpPr/>
          <p:nvPr/>
        </p:nvGrpSpPr>
        <p:grpSpPr>
          <a:xfrm>
            <a:off x="7144557" y="3116275"/>
            <a:ext cx="4101968" cy="2351218"/>
            <a:chOff x="7855026" y="2667456"/>
            <a:chExt cx="5469291" cy="3134957"/>
          </a:xfrm>
        </p:grpSpPr>
        <p:sp>
          <p:nvSpPr>
            <p:cNvPr id="1989" name="Google Shape;1989;g277be4c84ac_0_7976"/>
            <p:cNvSpPr/>
            <p:nvPr/>
          </p:nvSpPr>
          <p:spPr>
            <a:xfrm rot="3161802">
              <a:off x="9611208" y="4962465"/>
              <a:ext cx="999449" cy="550996"/>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1990" name="Google Shape;1990;g277be4c84ac_0_7976"/>
            <p:cNvSpPr/>
            <p:nvPr/>
          </p:nvSpPr>
          <p:spPr>
            <a:xfrm rot="-2062328">
              <a:off x="8779529" y="4521816"/>
              <a:ext cx="999530" cy="551023"/>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1991" name="Google Shape;1991;g277be4c84ac_0_7976"/>
            <p:cNvSpPr/>
            <p:nvPr/>
          </p:nvSpPr>
          <p:spPr>
            <a:xfrm rot="3161802">
              <a:off x="7877302" y="4283026"/>
              <a:ext cx="999449" cy="550996"/>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1992" name="Google Shape;1992;g277be4c84ac_0_7976"/>
            <p:cNvSpPr txBox="1"/>
            <p:nvPr/>
          </p:nvSpPr>
          <p:spPr>
            <a:xfrm>
              <a:off x="8899017" y="2667456"/>
              <a:ext cx="4425300" cy="16944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Part of the radiation from Earth is Una frazione di questo irraggiamento terrestre è intrappolato dai gas serra e ritorna verso la superficie riscaldandola nuovamente.</a:t>
              </a:r>
              <a:endParaRPr b="1" sz="1600">
                <a:solidFill>
                  <a:srgbClr val="FFFFFF"/>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1600">
                <a:solidFill>
                  <a:srgbClr val="FFFFFF"/>
                </a:solidFill>
                <a:latin typeface="Corbel"/>
                <a:ea typeface="Corbel"/>
                <a:cs typeface="Corbel"/>
                <a:sym typeface="Corbel"/>
              </a:endParaRPr>
            </a:p>
          </p:txBody>
        </p:sp>
      </p:grpSp>
      <p:grpSp>
        <p:nvGrpSpPr>
          <p:cNvPr id="1993" name="Google Shape;1993;g277be4c84ac_0_7976"/>
          <p:cNvGrpSpPr/>
          <p:nvPr/>
        </p:nvGrpSpPr>
        <p:grpSpPr>
          <a:xfrm>
            <a:off x="5526950" y="3613886"/>
            <a:ext cx="2507625" cy="2401914"/>
            <a:chOff x="5698217" y="3330938"/>
            <a:chExt cx="3343500" cy="3202552"/>
          </a:xfrm>
        </p:grpSpPr>
        <p:sp>
          <p:nvSpPr>
            <p:cNvPr id="1994" name="Google Shape;1994;g277be4c84ac_0_7976"/>
            <p:cNvSpPr/>
            <p:nvPr/>
          </p:nvSpPr>
          <p:spPr>
            <a:xfrm rot="-3468286">
              <a:off x="5977625" y="3954405"/>
              <a:ext cx="2178467" cy="1276965"/>
            </a:xfrm>
            <a:prstGeom prst="rightArrow">
              <a:avLst>
                <a:gd fmla="val 50000" name="adj1"/>
                <a:gd fmla="val 50000" name="adj2"/>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1995" name="Google Shape;1995;g277be4c84ac_0_7976"/>
            <p:cNvSpPr txBox="1"/>
            <p:nvPr/>
          </p:nvSpPr>
          <p:spPr>
            <a:xfrm>
              <a:off x="5698217" y="5427989"/>
              <a:ext cx="3343500" cy="11055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La terra si riscalda ed emette di conseguenza delle radiazioni</a:t>
              </a:r>
              <a:endParaRPr b="1" sz="1600">
                <a:solidFill>
                  <a:srgbClr val="FFFFFF"/>
                </a:solidFill>
                <a:latin typeface="Corbel"/>
                <a:ea typeface="Corbel"/>
                <a:cs typeface="Corbel"/>
                <a:sym typeface="Corbel"/>
              </a:endParaRPr>
            </a:p>
          </p:txBody>
        </p:sp>
      </p:grpSp>
      <p:grpSp>
        <p:nvGrpSpPr>
          <p:cNvPr id="1996" name="Google Shape;1996;g277be4c84ac_0_7976"/>
          <p:cNvGrpSpPr/>
          <p:nvPr/>
        </p:nvGrpSpPr>
        <p:grpSpPr>
          <a:xfrm>
            <a:off x="1354107" y="2904137"/>
            <a:ext cx="3885887" cy="3051952"/>
            <a:chOff x="120049" y="2100554"/>
            <a:chExt cx="5181182" cy="4069270"/>
          </a:xfrm>
        </p:grpSpPr>
        <p:sp>
          <p:nvSpPr>
            <p:cNvPr id="1997" name="Google Shape;1997;g277be4c84ac_0_7976"/>
            <p:cNvSpPr/>
            <p:nvPr/>
          </p:nvSpPr>
          <p:spPr>
            <a:xfrm rot="2780127">
              <a:off x="1570508" y="3164157"/>
              <a:ext cx="3677247" cy="1721494"/>
            </a:xfrm>
            <a:prstGeom prst="rightArrow">
              <a:avLst>
                <a:gd fmla="val 50000" name="adj1"/>
                <a:gd fmla="val 50000" name="adj2"/>
              </a:avLst>
            </a:prstGeom>
            <a:solidFill>
              <a:srgbClr val="F6C35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t/>
              </a:r>
              <a:endParaRPr i="0" sz="1500" u="none" cap="none" strike="noStrike">
                <a:solidFill>
                  <a:srgbClr val="FFFFFF"/>
                </a:solidFill>
                <a:latin typeface="Corbel"/>
                <a:ea typeface="Corbel"/>
                <a:cs typeface="Corbel"/>
                <a:sym typeface="Corbel"/>
              </a:endParaRPr>
            </a:p>
          </p:txBody>
        </p:sp>
        <p:sp>
          <p:nvSpPr>
            <p:cNvPr id="1998" name="Google Shape;1998;g277be4c84ac_0_7976"/>
            <p:cNvSpPr txBox="1"/>
            <p:nvPr/>
          </p:nvSpPr>
          <p:spPr>
            <a:xfrm>
              <a:off x="120049" y="5151924"/>
              <a:ext cx="3256500" cy="1017900"/>
            </a:xfrm>
            <a:prstGeom prst="rect">
              <a:avLst/>
            </a:prstGeom>
            <a:solidFill>
              <a:srgbClr val="F6AB38"/>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t/>
              </a:r>
              <a:endParaRPr b="1" sz="1600">
                <a:solidFill>
                  <a:srgbClr val="FFFFFF"/>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FFFFFF"/>
                  </a:solidFill>
                  <a:latin typeface="Corbel"/>
                  <a:ea typeface="Corbel"/>
                  <a:cs typeface="Corbel"/>
                  <a:sym typeface="Corbel"/>
                </a:rPr>
                <a:t>Una frazione dell’irraggiamento solare attraversa l'atmosfera</a:t>
              </a:r>
              <a:endParaRPr b="1" sz="1600">
                <a:solidFill>
                  <a:srgbClr val="FFFFFF"/>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1600">
                <a:solidFill>
                  <a:srgbClr val="FFFFFF"/>
                </a:solidFill>
                <a:latin typeface="Corbel"/>
                <a:ea typeface="Corbel"/>
                <a:cs typeface="Corbel"/>
                <a:sym typeface="Corbel"/>
              </a:endParaRPr>
            </a:p>
          </p:txBody>
        </p:sp>
      </p:grpSp>
      <p:pic>
        <p:nvPicPr>
          <p:cNvPr id="1999" name="Google Shape;1999;g277be4c84ac_0_7976"/>
          <p:cNvPicPr preferRelativeResize="0"/>
          <p:nvPr/>
        </p:nvPicPr>
        <p:blipFill rotWithShape="1">
          <a:blip r:embed="rId5">
            <a:alphaModFix/>
          </a:blip>
          <a:srcRect b="0" l="0" r="0" t="0"/>
          <a:stretch/>
        </p:blipFill>
        <p:spPr>
          <a:xfrm>
            <a:off x="1503244" y="1851227"/>
            <a:ext cx="1270706" cy="1270706"/>
          </a:xfrm>
          <a:prstGeom prst="rect">
            <a:avLst/>
          </a:prstGeom>
          <a:noFill/>
          <a:ln>
            <a:noFill/>
          </a:ln>
        </p:spPr>
      </p:pic>
      <p:pic>
        <p:nvPicPr>
          <p:cNvPr id="2000" name="Google Shape;2000;g277be4c84ac_0_7976"/>
          <p:cNvPicPr preferRelativeResize="0"/>
          <p:nvPr/>
        </p:nvPicPr>
        <p:blipFill rotWithShape="1">
          <a:blip r:embed="rId6">
            <a:alphaModFix/>
          </a:blip>
          <a:srcRect b="0" l="0" r="0" t="0"/>
          <a:stretch/>
        </p:blipFill>
        <p:spPr>
          <a:xfrm>
            <a:off x="9326380" y="4872012"/>
            <a:ext cx="959625" cy="959625"/>
          </a:xfrm>
          <a:prstGeom prst="rect">
            <a:avLst/>
          </a:prstGeom>
          <a:noFill/>
          <a:ln>
            <a:noFill/>
          </a:ln>
        </p:spPr>
      </p:pic>
      <p:sp>
        <p:nvSpPr>
          <p:cNvPr id="2001" name="Google Shape;2001;g277be4c84ac_0_7976"/>
          <p:cNvSpPr/>
          <p:nvPr/>
        </p:nvSpPr>
        <p:spPr>
          <a:xfrm>
            <a:off x="0" y="6613700"/>
            <a:ext cx="5016300" cy="228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fr-FR">
                <a:latin typeface="Corbel"/>
                <a:ea typeface="Corbel"/>
                <a:cs typeface="Corbel"/>
                <a:sym typeface="Corbel"/>
              </a:rPr>
              <a:t>Fonte</a:t>
            </a:r>
            <a:r>
              <a:rPr lang="fr-FR">
                <a:latin typeface="Corbel"/>
                <a:ea typeface="Corbel"/>
                <a:cs typeface="Corbel"/>
                <a:sym typeface="Corbel"/>
              </a:rPr>
              <a:t> : </a:t>
            </a:r>
            <a:r>
              <a:rPr i="1" lang="fr-FR">
                <a:latin typeface="Corbel"/>
                <a:ea typeface="Corbel"/>
                <a:cs typeface="Corbel"/>
                <a:sym typeface="Corbel"/>
              </a:rPr>
              <a:t>The Big Conf</a:t>
            </a:r>
            <a:r>
              <a:rPr lang="fr-FR">
                <a:latin typeface="Corbel"/>
                <a:ea typeface="Corbel"/>
                <a:cs typeface="Corbel"/>
                <a:sym typeface="Corbel"/>
              </a:rPr>
              <a:t> by Avenir Climatique, icons : Freepik</a:t>
            </a:r>
            <a:endParaRPr>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pic>
        <p:nvPicPr>
          <p:cNvPr descr="Terre_sans_GES" id="2007" name="Google Shape;2007;g277be4c84ac_0_8621"/>
          <p:cNvPicPr preferRelativeResize="0"/>
          <p:nvPr/>
        </p:nvPicPr>
        <p:blipFill rotWithShape="1">
          <a:blip r:embed="rId3">
            <a:alphaModFix/>
          </a:blip>
          <a:srcRect b="-42207" l="1254" r="0" t="0"/>
          <a:stretch/>
        </p:blipFill>
        <p:spPr>
          <a:xfrm>
            <a:off x="0" y="2935567"/>
            <a:ext cx="5688900" cy="5599200"/>
          </a:xfrm>
          <a:prstGeom prst="ellipse">
            <a:avLst/>
          </a:prstGeom>
          <a:noFill/>
          <a:ln>
            <a:noFill/>
          </a:ln>
        </p:spPr>
      </p:pic>
      <p:sp>
        <p:nvSpPr>
          <p:cNvPr id="2008" name="Google Shape;2008;g277be4c84ac_0_8621"/>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fr-FR"/>
              <a:t>‹#›</a:t>
            </a:fld>
            <a:endParaRPr/>
          </a:p>
        </p:txBody>
      </p:sp>
      <p:sp>
        <p:nvSpPr>
          <p:cNvPr id="2009" name="Google Shape;2009;g277be4c84ac_0_8621"/>
          <p:cNvSpPr/>
          <p:nvPr/>
        </p:nvSpPr>
        <p:spPr>
          <a:xfrm>
            <a:off x="2770900" y="629402"/>
            <a:ext cx="6647400" cy="903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2010" name="Google Shape;2010;g277be4c84ac_0_8621"/>
          <p:cNvGrpSpPr/>
          <p:nvPr/>
        </p:nvGrpSpPr>
        <p:grpSpPr>
          <a:xfrm>
            <a:off x="11328057" y="6315752"/>
            <a:ext cx="538116" cy="444548"/>
            <a:chOff x="11127266" y="6186351"/>
            <a:chExt cx="695240" cy="574500"/>
          </a:xfrm>
        </p:grpSpPr>
        <p:sp>
          <p:nvSpPr>
            <p:cNvPr id="2011" name="Google Shape;2011;g277be4c84ac_0_8621"/>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g277be4c84ac_0_8621"/>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g277be4c84ac_0_8621"/>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014" name="Google Shape;2014;g277be4c84ac_0_8621"/>
          <p:cNvGrpSpPr/>
          <p:nvPr/>
        </p:nvGrpSpPr>
        <p:grpSpPr>
          <a:xfrm>
            <a:off x="11545443" y="6314830"/>
            <a:ext cx="538985" cy="444548"/>
            <a:chOff x="11320559" y="6185161"/>
            <a:chExt cx="696364" cy="574500"/>
          </a:xfrm>
        </p:grpSpPr>
        <p:sp>
          <p:nvSpPr>
            <p:cNvPr id="2015" name="Google Shape;2015;g277be4c84ac_0_8621"/>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g277be4c84ac_0_8621"/>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g277be4c84ac_0_8621"/>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2018" name="Google Shape;2018;g277be4c84ac_0_8621"/>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9" name="Google Shape;2019;g277be4c84ac_0_8621"/>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grpSp>
        <p:nvGrpSpPr>
          <p:cNvPr id="2020" name="Google Shape;2020;g277be4c84ac_0_8621"/>
          <p:cNvGrpSpPr/>
          <p:nvPr/>
        </p:nvGrpSpPr>
        <p:grpSpPr>
          <a:xfrm>
            <a:off x="2077962" y="1657910"/>
            <a:ext cx="8036077" cy="2018180"/>
            <a:chOff x="2200343" y="3450000"/>
            <a:chExt cx="8036077" cy="2018180"/>
          </a:xfrm>
        </p:grpSpPr>
        <p:sp>
          <p:nvSpPr>
            <p:cNvPr id="2021" name="Google Shape;2021;g277be4c84ac_0_8621"/>
            <p:cNvSpPr/>
            <p:nvPr/>
          </p:nvSpPr>
          <p:spPr>
            <a:xfrm>
              <a:off x="6350520" y="5038580"/>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22" name="Google Shape;2022;g277be4c84ac_0_8621"/>
            <p:cNvSpPr/>
            <p:nvPr/>
          </p:nvSpPr>
          <p:spPr>
            <a:xfrm>
              <a:off x="6325828"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23" name="Google Shape;2023;g277be4c84ac_0_8621"/>
            <p:cNvSpPr/>
            <p:nvPr/>
          </p:nvSpPr>
          <p:spPr>
            <a:xfrm>
              <a:off x="2242525" y="3450000"/>
              <a:ext cx="7969200" cy="903000"/>
            </a:xfrm>
            <a:prstGeom prst="roundRect">
              <a:avLst>
                <a:gd fmla="val 29424" name="adj"/>
              </a:avLst>
            </a:prstGeom>
            <a:solidFill>
              <a:srgbClr val="3486C5"/>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Quale sarebbe la temperatura della Terra senza atmosfera?</a:t>
              </a:r>
              <a:endParaRPr b="1" sz="2400">
                <a:solidFill>
                  <a:schemeClr val="lt1"/>
                </a:solidFill>
              </a:endParaRPr>
            </a:p>
          </p:txBody>
        </p:sp>
        <p:sp>
          <p:nvSpPr>
            <p:cNvPr id="2024" name="Google Shape;2024;g277be4c84ac_0_8621"/>
            <p:cNvSpPr/>
            <p:nvPr/>
          </p:nvSpPr>
          <p:spPr>
            <a:xfrm>
              <a:off x="2228440" y="5033417"/>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25" name="Google Shape;2025;g277be4c84ac_0_8621"/>
            <p:cNvSpPr/>
            <p:nvPr/>
          </p:nvSpPr>
          <p:spPr>
            <a:xfrm>
              <a:off x="2200343" y="5035938"/>
              <a:ext cx="26400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C : 0°C</a:t>
              </a:r>
              <a:endParaRPr b="0" i="0" sz="1400" u="none" cap="none" strike="noStrike">
                <a:solidFill>
                  <a:schemeClr val="lt1"/>
                </a:solidFill>
                <a:latin typeface="Arial"/>
                <a:ea typeface="Arial"/>
                <a:cs typeface="Arial"/>
                <a:sym typeface="Arial"/>
              </a:endParaRPr>
            </a:p>
          </p:txBody>
        </p:sp>
        <p:sp>
          <p:nvSpPr>
            <p:cNvPr id="2026" name="Google Shape;2026;g277be4c84ac_0_8621"/>
            <p:cNvSpPr/>
            <p:nvPr/>
          </p:nvSpPr>
          <p:spPr>
            <a:xfrm>
              <a:off x="2242523"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27" name="Google Shape;2027;g277be4c84ac_0_8621"/>
            <p:cNvSpPr/>
            <p:nvPr/>
          </p:nvSpPr>
          <p:spPr>
            <a:xfrm>
              <a:off x="6291120" y="4534580"/>
              <a:ext cx="23868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B : -18°C</a:t>
              </a:r>
              <a:endParaRPr b="0" i="0" sz="1400" u="none" cap="none" strike="noStrike">
                <a:solidFill>
                  <a:schemeClr val="lt1"/>
                </a:solidFill>
                <a:latin typeface="Arial"/>
                <a:ea typeface="Arial"/>
                <a:cs typeface="Arial"/>
                <a:sym typeface="Arial"/>
              </a:endParaRPr>
            </a:p>
          </p:txBody>
        </p:sp>
        <p:sp>
          <p:nvSpPr>
            <p:cNvPr id="2028" name="Google Shape;2028;g277be4c84ac_0_8621"/>
            <p:cNvSpPr/>
            <p:nvPr/>
          </p:nvSpPr>
          <p:spPr>
            <a:xfrm>
              <a:off x="6291120" y="5053340"/>
              <a:ext cx="30567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D : 15°C	</a:t>
              </a:r>
              <a:endParaRPr b="0" i="0" sz="1400" u="none" cap="none" strike="noStrike">
                <a:solidFill>
                  <a:schemeClr val="lt1"/>
                </a:solidFill>
                <a:latin typeface="Arial"/>
                <a:ea typeface="Arial"/>
                <a:cs typeface="Arial"/>
                <a:sym typeface="Arial"/>
              </a:endParaRPr>
            </a:p>
          </p:txBody>
        </p:sp>
        <p:sp>
          <p:nvSpPr>
            <p:cNvPr id="2029" name="Google Shape;2029;g277be4c84ac_0_8621"/>
            <p:cNvSpPr/>
            <p:nvPr/>
          </p:nvSpPr>
          <p:spPr>
            <a:xfrm>
              <a:off x="2200343" y="4503979"/>
              <a:ext cx="38121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A : -50°C</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pic>
        <p:nvPicPr>
          <p:cNvPr descr="Terre_sans_GES" id="2035" name="Google Shape;2035;g277be4c84ac_0_8648"/>
          <p:cNvPicPr preferRelativeResize="0"/>
          <p:nvPr/>
        </p:nvPicPr>
        <p:blipFill rotWithShape="1">
          <a:blip r:embed="rId3">
            <a:alphaModFix/>
          </a:blip>
          <a:srcRect b="-42207" l="1254" r="0" t="0"/>
          <a:stretch/>
        </p:blipFill>
        <p:spPr>
          <a:xfrm>
            <a:off x="0" y="2935567"/>
            <a:ext cx="5688900" cy="5599200"/>
          </a:xfrm>
          <a:prstGeom prst="ellipse">
            <a:avLst/>
          </a:prstGeom>
          <a:noFill/>
          <a:ln>
            <a:noFill/>
          </a:ln>
        </p:spPr>
      </p:pic>
      <p:sp>
        <p:nvSpPr>
          <p:cNvPr id="2036" name="Google Shape;2036;g277be4c84ac_0_8648"/>
          <p:cNvSpPr txBox="1"/>
          <p:nvPr/>
        </p:nvSpPr>
        <p:spPr>
          <a:xfrm>
            <a:off x="3360850" y="4241850"/>
            <a:ext cx="5467500" cy="1294500"/>
          </a:xfrm>
          <a:prstGeom prst="rect">
            <a:avLst/>
          </a:prstGeom>
          <a:solidFill>
            <a:srgbClr val="3486C5"/>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000">
                <a:solidFill>
                  <a:srgbClr val="FFFFFF"/>
                </a:solidFill>
                <a:latin typeface="Century Gothic"/>
                <a:ea typeface="Century Gothic"/>
                <a:cs typeface="Century Gothic"/>
                <a:sym typeface="Century Gothic"/>
              </a:rPr>
              <a:t>Senza l'atmosfera e l'effetto serra naturale, la Terra sarebbe completamente ghiacciata</a:t>
            </a:r>
            <a:endParaRPr b="1" sz="2000">
              <a:solidFill>
                <a:srgbClr val="FFFFFF"/>
              </a:solidFill>
              <a:latin typeface="Century Gothic"/>
              <a:ea typeface="Century Gothic"/>
              <a:cs typeface="Century Gothic"/>
              <a:sym typeface="Century Gothic"/>
            </a:endParaRPr>
          </a:p>
        </p:txBody>
      </p:sp>
      <p:sp>
        <p:nvSpPr>
          <p:cNvPr id="2037" name="Google Shape;2037;g277be4c84ac_0_8648"/>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fr-FR"/>
              <a:t>‹#›</a:t>
            </a:fld>
            <a:endParaRPr/>
          </a:p>
        </p:txBody>
      </p:sp>
      <p:grpSp>
        <p:nvGrpSpPr>
          <p:cNvPr id="2038" name="Google Shape;2038;g277be4c84ac_0_8648"/>
          <p:cNvGrpSpPr/>
          <p:nvPr/>
        </p:nvGrpSpPr>
        <p:grpSpPr>
          <a:xfrm>
            <a:off x="11328057" y="6315752"/>
            <a:ext cx="538116" cy="444548"/>
            <a:chOff x="11127266" y="6186351"/>
            <a:chExt cx="695240" cy="574500"/>
          </a:xfrm>
        </p:grpSpPr>
        <p:sp>
          <p:nvSpPr>
            <p:cNvPr id="2039" name="Google Shape;2039;g277be4c84ac_0_8648"/>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g277be4c84ac_0_8648"/>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g277be4c84ac_0_8648"/>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042" name="Google Shape;2042;g277be4c84ac_0_8648"/>
          <p:cNvGrpSpPr/>
          <p:nvPr/>
        </p:nvGrpSpPr>
        <p:grpSpPr>
          <a:xfrm>
            <a:off x="11545443" y="6314830"/>
            <a:ext cx="538985" cy="444548"/>
            <a:chOff x="11320559" y="6185161"/>
            <a:chExt cx="696364" cy="574500"/>
          </a:xfrm>
        </p:grpSpPr>
        <p:sp>
          <p:nvSpPr>
            <p:cNvPr id="2043" name="Google Shape;2043;g277be4c84ac_0_8648"/>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g277be4c84ac_0_8648"/>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g277be4c84ac_0_8648"/>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2046" name="Google Shape;2046;g277be4c84ac_0_8648"/>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7" name="Google Shape;2047;g277be4c84ac_0_8648"/>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sp>
        <p:nvSpPr>
          <p:cNvPr id="2048" name="Google Shape;2048;g277be4c84ac_0_8648"/>
          <p:cNvSpPr/>
          <p:nvPr/>
        </p:nvSpPr>
        <p:spPr>
          <a:xfrm>
            <a:off x="2770900" y="629402"/>
            <a:ext cx="6647400" cy="903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2049" name="Google Shape;2049;g277be4c84ac_0_8648"/>
          <p:cNvGrpSpPr/>
          <p:nvPr/>
        </p:nvGrpSpPr>
        <p:grpSpPr>
          <a:xfrm>
            <a:off x="2077962" y="1657910"/>
            <a:ext cx="8036077" cy="2018180"/>
            <a:chOff x="2200343" y="3450000"/>
            <a:chExt cx="8036077" cy="2018180"/>
          </a:xfrm>
        </p:grpSpPr>
        <p:sp>
          <p:nvSpPr>
            <p:cNvPr id="2050" name="Google Shape;2050;g277be4c84ac_0_8648"/>
            <p:cNvSpPr/>
            <p:nvPr/>
          </p:nvSpPr>
          <p:spPr>
            <a:xfrm>
              <a:off x="6350520" y="5038580"/>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51" name="Google Shape;2051;g277be4c84ac_0_8648"/>
            <p:cNvSpPr/>
            <p:nvPr/>
          </p:nvSpPr>
          <p:spPr>
            <a:xfrm>
              <a:off x="6325828" y="4521869"/>
              <a:ext cx="3885900" cy="429600"/>
            </a:xfrm>
            <a:prstGeom prst="roundRect">
              <a:avLst>
                <a:gd fmla="val 45346" name="adj"/>
              </a:avLst>
            </a:prstGeom>
            <a:solidFill>
              <a:schemeClr val="lt1"/>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52" name="Google Shape;2052;g277be4c84ac_0_8648"/>
            <p:cNvSpPr/>
            <p:nvPr/>
          </p:nvSpPr>
          <p:spPr>
            <a:xfrm>
              <a:off x="2242525" y="3450000"/>
              <a:ext cx="7969200" cy="903000"/>
            </a:xfrm>
            <a:prstGeom prst="roundRect">
              <a:avLst>
                <a:gd fmla="val 29424" name="adj"/>
              </a:avLst>
            </a:prstGeom>
            <a:solidFill>
              <a:srgbClr val="3486C5"/>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Quale sarebbe la temperatura della Terra senza atmosfera?</a:t>
              </a:r>
              <a:endParaRPr b="1" sz="2400">
                <a:solidFill>
                  <a:schemeClr val="lt1"/>
                </a:solidFill>
              </a:endParaRPr>
            </a:p>
          </p:txBody>
        </p:sp>
        <p:sp>
          <p:nvSpPr>
            <p:cNvPr id="2053" name="Google Shape;2053;g277be4c84ac_0_8648"/>
            <p:cNvSpPr/>
            <p:nvPr/>
          </p:nvSpPr>
          <p:spPr>
            <a:xfrm>
              <a:off x="2228440" y="5033417"/>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54" name="Google Shape;2054;g277be4c84ac_0_8648"/>
            <p:cNvSpPr/>
            <p:nvPr/>
          </p:nvSpPr>
          <p:spPr>
            <a:xfrm>
              <a:off x="2200343" y="5035938"/>
              <a:ext cx="26400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C : 0°C</a:t>
              </a:r>
              <a:endParaRPr b="0" i="0" sz="1400" u="none" cap="none" strike="noStrike">
                <a:solidFill>
                  <a:schemeClr val="lt1"/>
                </a:solidFill>
                <a:latin typeface="Arial"/>
                <a:ea typeface="Arial"/>
                <a:cs typeface="Arial"/>
                <a:sym typeface="Arial"/>
              </a:endParaRPr>
            </a:p>
          </p:txBody>
        </p:sp>
        <p:sp>
          <p:nvSpPr>
            <p:cNvPr id="2055" name="Google Shape;2055;g277be4c84ac_0_8648"/>
            <p:cNvSpPr/>
            <p:nvPr/>
          </p:nvSpPr>
          <p:spPr>
            <a:xfrm>
              <a:off x="2242523" y="4521869"/>
              <a:ext cx="3885900" cy="429600"/>
            </a:xfrm>
            <a:prstGeom prst="roundRect">
              <a:avLst>
                <a:gd fmla="val 45346" name="adj"/>
              </a:avLst>
            </a:prstGeom>
            <a:solidFill>
              <a:srgbClr val="3486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56" name="Google Shape;2056;g277be4c84ac_0_8648"/>
            <p:cNvSpPr/>
            <p:nvPr/>
          </p:nvSpPr>
          <p:spPr>
            <a:xfrm>
              <a:off x="6291120" y="4534580"/>
              <a:ext cx="23868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3486C5"/>
                </a:buClr>
                <a:buSzPts val="2000"/>
                <a:buFont typeface="Arial"/>
                <a:buChar char="•"/>
              </a:pPr>
              <a:r>
                <a:rPr b="1" i="0" lang="fr-FR" sz="2000" u="none" cap="none" strike="noStrike">
                  <a:solidFill>
                    <a:srgbClr val="3486C5"/>
                  </a:solidFill>
                  <a:latin typeface="Arial"/>
                  <a:ea typeface="Arial"/>
                  <a:cs typeface="Arial"/>
                  <a:sym typeface="Arial"/>
                </a:rPr>
                <a:t>B : -18°C</a:t>
              </a:r>
              <a:endParaRPr b="0" i="0" sz="1400" u="none" cap="none" strike="noStrike">
                <a:solidFill>
                  <a:srgbClr val="3486C5"/>
                </a:solidFill>
                <a:latin typeface="Arial"/>
                <a:ea typeface="Arial"/>
                <a:cs typeface="Arial"/>
                <a:sym typeface="Arial"/>
              </a:endParaRPr>
            </a:p>
          </p:txBody>
        </p:sp>
        <p:sp>
          <p:nvSpPr>
            <p:cNvPr id="2057" name="Google Shape;2057;g277be4c84ac_0_8648"/>
            <p:cNvSpPr/>
            <p:nvPr/>
          </p:nvSpPr>
          <p:spPr>
            <a:xfrm>
              <a:off x="6291120" y="5053340"/>
              <a:ext cx="30567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D : 15°C	</a:t>
              </a:r>
              <a:endParaRPr b="0" i="0" sz="1400" u="none" cap="none" strike="noStrike">
                <a:solidFill>
                  <a:schemeClr val="lt1"/>
                </a:solidFill>
                <a:latin typeface="Arial"/>
                <a:ea typeface="Arial"/>
                <a:cs typeface="Arial"/>
                <a:sym typeface="Arial"/>
              </a:endParaRPr>
            </a:p>
          </p:txBody>
        </p:sp>
        <p:sp>
          <p:nvSpPr>
            <p:cNvPr id="2058" name="Google Shape;2058;g277be4c84ac_0_8648"/>
            <p:cNvSpPr/>
            <p:nvPr/>
          </p:nvSpPr>
          <p:spPr>
            <a:xfrm>
              <a:off x="2200343" y="4503979"/>
              <a:ext cx="3812100" cy="362400"/>
            </a:xfrm>
            <a:prstGeom prst="rect">
              <a:avLst/>
            </a:prstGeom>
            <a:noFill/>
            <a:ln>
              <a:noFill/>
            </a:ln>
          </p:spPr>
          <p:txBody>
            <a:bodyPr anchorCtr="0" anchor="t"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2000"/>
                <a:buFont typeface="Arial"/>
                <a:buChar char="•"/>
              </a:pPr>
              <a:r>
                <a:rPr b="1" i="0" lang="fr-FR" sz="2000" u="none" cap="none" strike="noStrike">
                  <a:solidFill>
                    <a:schemeClr val="lt1"/>
                  </a:solidFill>
                  <a:latin typeface="Arial"/>
                  <a:ea typeface="Arial"/>
                  <a:cs typeface="Arial"/>
                  <a:sym typeface="Arial"/>
                </a:rPr>
                <a:t>A : -50°C</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ge45b4433c2_0_1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fr-FR">
                <a:solidFill>
                  <a:schemeClr val="dk2"/>
                </a:solidFill>
                <a:latin typeface="Corbel"/>
                <a:ea typeface="Corbel"/>
                <a:cs typeface="Corbel"/>
                <a:sym typeface="Corbel"/>
              </a:rPr>
              <a:t>Cosa sono i gas a effetto serra?</a:t>
            </a:r>
            <a:endParaRPr/>
          </a:p>
        </p:txBody>
      </p:sp>
      <p:pic>
        <p:nvPicPr>
          <p:cNvPr id="2064" name="Google Shape;2064;ge45b4433c2_0_19"/>
          <p:cNvPicPr preferRelativeResize="0"/>
          <p:nvPr/>
        </p:nvPicPr>
        <p:blipFill rotWithShape="1">
          <a:blip r:embed="rId3">
            <a:alphaModFix/>
          </a:blip>
          <a:srcRect b="48500" l="19657" r="18875" t="16819"/>
          <a:stretch/>
        </p:blipFill>
        <p:spPr>
          <a:xfrm>
            <a:off x="3553000" y="2520093"/>
            <a:ext cx="1157950" cy="761672"/>
          </a:xfrm>
          <a:prstGeom prst="rect">
            <a:avLst/>
          </a:prstGeom>
          <a:noFill/>
          <a:ln>
            <a:noFill/>
          </a:ln>
        </p:spPr>
      </p:pic>
      <p:sp>
        <p:nvSpPr>
          <p:cNvPr id="2065" name="Google Shape;2065;ge45b4433c2_0_19"/>
          <p:cNvSpPr txBox="1"/>
          <p:nvPr/>
        </p:nvSpPr>
        <p:spPr>
          <a:xfrm>
            <a:off x="3085419" y="3321093"/>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H2O</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Acqua</a:t>
            </a:r>
            <a:endParaRPr b="0" i="0" sz="1400" u="none" cap="none" strike="noStrike">
              <a:solidFill>
                <a:srgbClr val="000000"/>
              </a:solidFill>
              <a:latin typeface="Arial"/>
              <a:ea typeface="Arial"/>
              <a:cs typeface="Arial"/>
              <a:sym typeface="Arial"/>
            </a:endParaRPr>
          </a:p>
        </p:txBody>
      </p:sp>
      <p:pic>
        <p:nvPicPr>
          <p:cNvPr id="2066" name="Google Shape;2066;ge45b4433c2_0_19"/>
          <p:cNvPicPr preferRelativeResize="0"/>
          <p:nvPr/>
        </p:nvPicPr>
        <p:blipFill rotWithShape="1">
          <a:blip r:embed="rId4">
            <a:alphaModFix/>
          </a:blip>
          <a:srcRect b="0" l="0" r="0" t="0"/>
          <a:stretch/>
        </p:blipFill>
        <p:spPr>
          <a:xfrm>
            <a:off x="11364125" y="5862075"/>
            <a:ext cx="826412" cy="946375"/>
          </a:xfrm>
          <a:prstGeom prst="rect">
            <a:avLst/>
          </a:prstGeom>
          <a:noFill/>
          <a:ln>
            <a:noFill/>
          </a:ln>
        </p:spPr>
      </p:pic>
      <p:sp>
        <p:nvSpPr>
          <p:cNvPr id="2067" name="Google Shape;2067;ge45b4433c2_0_19"/>
          <p:cNvSpPr txBox="1"/>
          <p:nvPr/>
        </p:nvSpPr>
        <p:spPr>
          <a:xfrm>
            <a:off x="6028400" y="2017750"/>
            <a:ext cx="4566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Corbel"/>
                <a:ea typeface="Corbel"/>
                <a:cs typeface="Corbel"/>
                <a:sym typeface="Corbel"/>
              </a:rPr>
              <a:t>Non tutti i gas presenti nell'atmosfera sono coinvolti nell'effetto serra, dipende dalle loro caratteristiche fisiche.</a:t>
            </a:r>
            <a:endParaRPr b="0" i="0" sz="1400" u="none" cap="none" strike="noStrike">
              <a:solidFill>
                <a:srgbClr val="000000"/>
              </a:solidFill>
              <a:latin typeface="Arial"/>
              <a:ea typeface="Arial"/>
              <a:cs typeface="Arial"/>
              <a:sym typeface="Arial"/>
            </a:endParaRPr>
          </a:p>
        </p:txBody>
      </p:sp>
      <p:sp>
        <p:nvSpPr>
          <p:cNvPr id="2068" name="Google Shape;2068;ge45b4433c2_0_19"/>
          <p:cNvSpPr txBox="1"/>
          <p:nvPr/>
        </p:nvSpPr>
        <p:spPr>
          <a:xfrm>
            <a:off x="6456950" y="3549700"/>
            <a:ext cx="4702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p:txBody>
      </p:sp>
      <p:pic>
        <p:nvPicPr>
          <p:cNvPr id="2069" name="Google Shape;2069;ge45b4433c2_0_19"/>
          <p:cNvPicPr preferRelativeResize="0"/>
          <p:nvPr/>
        </p:nvPicPr>
        <p:blipFill rotWithShape="1">
          <a:blip r:embed="rId5">
            <a:alphaModFix/>
          </a:blip>
          <a:srcRect b="-14435" l="0" r="14221" t="-17874"/>
          <a:stretch/>
        </p:blipFill>
        <p:spPr>
          <a:xfrm rot="5400000">
            <a:off x="1038000" y="2049150"/>
            <a:ext cx="1157950" cy="1529750"/>
          </a:xfrm>
          <a:prstGeom prst="rect">
            <a:avLst/>
          </a:prstGeom>
          <a:noFill/>
          <a:ln>
            <a:noFill/>
          </a:ln>
        </p:spPr>
      </p:pic>
      <p:pic>
        <p:nvPicPr>
          <p:cNvPr id="2070" name="Google Shape;2070;ge45b4433c2_0_19"/>
          <p:cNvPicPr preferRelativeResize="0"/>
          <p:nvPr/>
        </p:nvPicPr>
        <p:blipFill rotWithShape="1">
          <a:blip r:embed="rId6">
            <a:alphaModFix/>
          </a:blip>
          <a:srcRect b="0" l="33584" r="31372" t="0"/>
          <a:stretch/>
        </p:blipFill>
        <p:spPr>
          <a:xfrm rot="-5400000">
            <a:off x="3893387" y="4083161"/>
            <a:ext cx="747625" cy="2133600"/>
          </a:xfrm>
          <a:prstGeom prst="rect">
            <a:avLst/>
          </a:prstGeom>
          <a:noFill/>
          <a:ln>
            <a:noFill/>
          </a:ln>
        </p:spPr>
      </p:pic>
      <p:sp>
        <p:nvSpPr>
          <p:cNvPr id="2071" name="Google Shape;2071;ge45b4433c2_0_19"/>
          <p:cNvSpPr txBox="1"/>
          <p:nvPr/>
        </p:nvSpPr>
        <p:spPr>
          <a:xfrm>
            <a:off x="639444" y="3273643"/>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CO2</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Anidride carbonica</a:t>
            </a:r>
            <a:endParaRPr b="0" i="0" sz="1400" u="none" cap="none" strike="noStrike">
              <a:solidFill>
                <a:srgbClr val="000000"/>
              </a:solidFill>
              <a:latin typeface="Arial"/>
              <a:ea typeface="Arial"/>
              <a:cs typeface="Arial"/>
              <a:sym typeface="Arial"/>
            </a:endParaRPr>
          </a:p>
        </p:txBody>
      </p:sp>
      <p:pic>
        <p:nvPicPr>
          <p:cNvPr id="2072" name="Google Shape;2072;ge45b4433c2_0_19"/>
          <p:cNvPicPr preferRelativeResize="0"/>
          <p:nvPr/>
        </p:nvPicPr>
        <p:blipFill rotWithShape="1">
          <a:blip r:embed="rId7">
            <a:alphaModFix/>
          </a:blip>
          <a:srcRect b="10960" l="7979" r="33989" t="0"/>
          <a:stretch/>
        </p:blipFill>
        <p:spPr>
          <a:xfrm>
            <a:off x="868050" y="4251600"/>
            <a:ext cx="1610075" cy="1864100"/>
          </a:xfrm>
          <a:prstGeom prst="rect">
            <a:avLst/>
          </a:prstGeom>
          <a:noFill/>
          <a:ln>
            <a:noFill/>
          </a:ln>
        </p:spPr>
      </p:pic>
      <p:sp>
        <p:nvSpPr>
          <p:cNvPr id="2073" name="Google Shape;2073;ge45b4433c2_0_19"/>
          <p:cNvSpPr txBox="1"/>
          <p:nvPr/>
        </p:nvSpPr>
        <p:spPr>
          <a:xfrm>
            <a:off x="3152169" y="5608581"/>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N2O</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Protossido di azoto</a:t>
            </a:r>
            <a:endParaRPr b="0" i="0" sz="1400" u="none" cap="none" strike="noStrike">
              <a:solidFill>
                <a:srgbClr val="000000"/>
              </a:solidFill>
              <a:latin typeface="Arial"/>
              <a:ea typeface="Arial"/>
              <a:cs typeface="Arial"/>
              <a:sym typeface="Arial"/>
            </a:endParaRPr>
          </a:p>
        </p:txBody>
      </p:sp>
      <p:sp>
        <p:nvSpPr>
          <p:cNvPr id="2074" name="Google Shape;2074;ge45b4433c2_0_19"/>
          <p:cNvSpPr txBox="1"/>
          <p:nvPr/>
        </p:nvSpPr>
        <p:spPr>
          <a:xfrm>
            <a:off x="494219" y="5675443"/>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CH4</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Metano</a:t>
            </a:r>
            <a:endParaRPr b="0" i="0" sz="1400" u="none" cap="none" strike="noStrike">
              <a:solidFill>
                <a:srgbClr val="000000"/>
              </a:solidFill>
              <a:latin typeface="Arial"/>
              <a:ea typeface="Arial"/>
              <a:cs typeface="Arial"/>
              <a:sym typeface="Arial"/>
            </a:endParaRPr>
          </a:p>
        </p:txBody>
      </p:sp>
      <p:pic>
        <p:nvPicPr>
          <p:cNvPr id="2075" name="Google Shape;2075;ge45b4433c2_0_19"/>
          <p:cNvPicPr preferRelativeResize="0"/>
          <p:nvPr/>
        </p:nvPicPr>
        <p:blipFill rotWithShape="1">
          <a:blip r:embed="rId8">
            <a:alphaModFix/>
          </a:blip>
          <a:srcRect b="21301" l="0" r="0" t="46561"/>
          <a:stretch/>
        </p:blipFill>
        <p:spPr>
          <a:xfrm>
            <a:off x="6728050" y="4307296"/>
            <a:ext cx="1883875" cy="720428"/>
          </a:xfrm>
          <a:prstGeom prst="rect">
            <a:avLst/>
          </a:prstGeom>
          <a:noFill/>
          <a:ln>
            <a:noFill/>
          </a:ln>
        </p:spPr>
      </p:pic>
      <p:pic>
        <p:nvPicPr>
          <p:cNvPr id="2076" name="Google Shape;2076;ge45b4433c2_0_19"/>
          <p:cNvPicPr preferRelativeResize="0"/>
          <p:nvPr/>
        </p:nvPicPr>
        <p:blipFill rotWithShape="1">
          <a:blip r:embed="rId9">
            <a:alphaModFix/>
          </a:blip>
          <a:srcRect b="10065" l="13337" r="15223" t="10091"/>
          <a:stretch/>
        </p:blipFill>
        <p:spPr>
          <a:xfrm rot="2141579">
            <a:off x="9275397" y="4091675"/>
            <a:ext cx="1417034" cy="1256374"/>
          </a:xfrm>
          <a:prstGeom prst="rect">
            <a:avLst/>
          </a:prstGeom>
          <a:noFill/>
          <a:ln>
            <a:noFill/>
          </a:ln>
        </p:spPr>
      </p:pic>
      <p:sp>
        <p:nvSpPr>
          <p:cNvPr id="2077" name="Google Shape;2077;ge45b4433c2_0_19"/>
          <p:cNvSpPr txBox="1"/>
          <p:nvPr/>
        </p:nvSpPr>
        <p:spPr>
          <a:xfrm>
            <a:off x="6607931" y="4951518"/>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O2</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Diossigeno</a:t>
            </a:r>
            <a:endParaRPr b="0" i="0" sz="1400" u="none" cap="none" strike="noStrike">
              <a:solidFill>
                <a:srgbClr val="000000"/>
              </a:solidFill>
              <a:latin typeface="Arial"/>
              <a:ea typeface="Arial"/>
              <a:cs typeface="Arial"/>
              <a:sym typeface="Arial"/>
            </a:endParaRPr>
          </a:p>
        </p:txBody>
      </p:sp>
      <p:sp>
        <p:nvSpPr>
          <p:cNvPr id="2078" name="Google Shape;2078;ge45b4433c2_0_19"/>
          <p:cNvSpPr txBox="1"/>
          <p:nvPr/>
        </p:nvSpPr>
        <p:spPr>
          <a:xfrm>
            <a:off x="8970131" y="4951518"/>
            <a:ext cx="209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2500"/>
              <a:buFont typeface="Arial"/>
              <a:buNone/>
            </a:pPr>
            <a:r>
              <a:rPr b="1" i="0" lang="fr-FR" sz="2500" u="none" cap="none" strike="noStrike">
                <a:solidFill>
                  <a:srgbClr val="FF0000"/>
                </a:solidFill>
                <a:latin typeface="Corbel"/>
                <a:ea typeface="Corbel"/>
                <a:cs typeface="Corbel"/>
                <a:sym typeface="Corbel"/>
              </a:rPr>
              <a:t>N2</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fr-FR" sz="1400" u="none" cap="none" strike="noStrike">
                <a:solidFill>
                  <a:srgbClr val="FF0000"/>
                </a:solidFill>
                <a:latin typeface="Corbel"/>
                <a:ea typeface="Corbel"/>
                <a:cs typeface="Corbel"/>
                <a:sym typeface="Corbel"/>
              </a:rPr>
              <a:t>Diazoto</a:t>
            </a:r>
            <a:endParaRPr b="0" i="0" sz="1400" u="none" cap="none" strike="noStrike">
              <a:solidFill>
                <a:srgbClr val="000000"/>
              </a:solidFill>
              <a:latin typeface="Arial"/>
              <a:ea typeface="Arial"/>
              <a:cs typeface="Arial"/>
              <a:sym typeface="Arial"/>
            </a:endParaRPr>
          </a:p>
        </p:txBody>
      </p:sp>
      <p:sp>
        <p:nvSpPr>
          <p:cNvPr id="2079" name="Google Shape;2079;ge45b4433c2_0_19"/>
          <p:cNvSpPr/>
          <p:nvPr/>
        </p:nvSpPr>
        <p:spPr>
          <a:xfrm>
            <a:off x="978300" y="1637475"/>
            <a:ext cx="3847800" cy="461700"/>
          </a:xfrm>
          <a:prstGeom prst="rect">
            <a:avLst/>
          </a:prstGeom>
          <a:solidFill>
            <a:schemeClr val="accent1"/>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1800" u="none" cap="none" strike="noStrike">
                <a:solidFill>
                  <a:schemeClr val="lt1"/>
                </a:solidFill>
                <a:latin typeface="Corbel"/>
                <a:ea typeface="Corbel"/>
                <a:cs typeface="Corbel"/>
                <a:sym typeface="Corbel"/>
              </a:rPr>
              <a:t>I quattro principali gas a effetto serra</a:t>
            </a:r>
            <a:endParaRPr b="0" i="0" sz="1400" u="none" cap="none" strike="noStrike">
              <a:solidFill>
                <a:schemeClr val="lt1"/>
              </a:solidFill>
              <a:latin typeface="Arial"/>
              <a:ea typeface="Arial"/>
              <a:cs typeface="Arial"/>
              <a:sym typeface="Arial"/>
            </a:endParaRPr>
          </a:p>
        </p:txBody>
      </p:sp>
      <p:sp>
        <p:nvSpPr>
          <p:cNvPr id="2080" name="Google Shape;2080;ge45b4433c2_0_19"/>
          <p:cNvSpPr/>
          <p:nvPr/>
        </p:nvSpPr>
        <p:spPr>
          <a:xfrm>
            <a:off x="6974075" y="3549700"/>
            <a:ext cx="3847800" cy="461700"/>
          </a:xfrm>
          <a:prstGeom prst="rect">
            <a:avLst/>
          </a:prstGeom>
          <a:solidFill>
            <a:schemeClr val="accent1"/>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Corbel"/>
                <a:ea typeface="Corbel"/>
                <a:cs typeface="Corbel"/>
                <a:sym typeface="Corbel"/>
              </a:rPr>
              <a:t>Esempio: gas non serra</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5" name="Shape 2085"/>
        <p:cNvGrpSpPr/>
        <p:nvPr/>
      </p:nvGrpSpPr>
      <p:grpSpPr>
        <a:xfrm>
          <a:off x="0" y="0"/>
          <a:ext cx="0" cy="0"/>
          <a:chOff x="0" y="0"/>
          <a:chExt cx="0" cy="0"/>
        </a:xfrm>
      </p:grpSpPr>
      <p:sp>
        <p:nvSpPr>
          <p:cNvPr id="2086" name="Google Shape;2086;ge29b913a46_0_1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b="1" lang="fr-FR">
                <a:solidFill>
                  <a:schemeClr val="dk2"/>
                </a:solidFill>
                <a:latin typeface="Corbel"/>
                <a:ea typeface="Corbel"/>
                <a:cs typeface="Corbel"/>
                <a:sym typeface="Corbel"/>
              </a:rPr>
              <a:t>Il ciclo  dell’anidride carbonica</a:t>
            </a:r>
            <a:endParaRPr/>
          </a:p>
        </p:txBody>
      </p:sp>
      <p:sp>
        <p:nvSpPr>
          <p:cNvPr id="2087" name="Google Shape;2087;ge29b913a46_0_17"/>
          <p:cNvSpPr txBox="1"/>
          <p:nvPr/>
        </p:nvSpPr>
        <p:spPr>
          <a:xfrm>
            <a:off x="312227" y="2685496"/>
            <a:ext cx="4017000" cy="7101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Come con l'acqua, esiste un ciclo naturale dell’anidride carbonica</a:t>
            </a:r>
            <a:endParaRPr b="0" i="0" sz="1400" u="none" cap="none" strike="noStrike">
              <a:solidFill>
                <a:srgbClr val="000000"/>
              </a:solidFill>
              <a:latin typeface="Arial"/>
              <a:ea typeface="Arial"/>
              <a:cs typeface="Arial"/>
              <a:sym typeface="Arial"/>
            </a:endParaRPr>
          </a:p>
        </p:txBody>
      </p:sp>
      <p:sp>
        <p:nvSpPr>
          <p:cNvPr id="2088" name="Google Shape;2088;ge29b913a46_0_17"/>
          <p:cNvSpPr txBox="1"/>
          <p:nvPr/>
        </p:nvSpPr>
        <p:spPr>
          <a:xfrm>
            <a:off x="312227" y="3689329"/>
            <a:ext cx="4017000" cy="1017900"/>
          </a:xfrm>
          <a:prstGeom prst="rect">
            <a:avLst/>
          </a:prstGeom>
          <a:solidFill>
            <a:srgbClr val="00206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In assenza di attività umana questo ciclo sarebbe in equilibrio</a:t>
            </a:r>
            <a:endParaRPr b="0" i="0" sz="1400" u="none" cap="none" strike="noStrike">
              <a:solidFill>
                <a:srgbClr val="000000"/>
              </a:solidFill>
              <a:latin typeface="Arial"/>
              <a:ea typeface="Arial"/>
              <a:cs typeface="Arial"/>
              <a:sym typeface="Arial"/>
            </a:endParaRPr>
          </a:p>
        </p:txBody>
      </p:sp>
      <p:sp>
        <p:nvSpPr>
          <p:cNvPr id="2089" name="Google Shape;2089;ge29b913a46_0_17"/>
          <p:cNvSpPr txBox="1"/>
          <p:nvPr/>
        </p:nvSpPr>
        <p:spPr>
          <a:xfrm>
            <a:off x="312227" y="5000962"/>
            <a:ext cx="4017000" cy="10179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Questo equilibrio è sconvolto dalle emissioni di gas serra causate dall'attività umana</a:t>
            </a:r>
            <a:endParaRPr b="0" i="0" sz="1400" u="none" cap="none" strike="noStrike">
              <a:solidFill>
                <a:srgbClr val="000000"/>
              </a:solidFill>
              <a:latin typeface="Arial"/>
              <a:ea typeface="Arial"/>
              <a:cs typeface="Arial"/>
              <a:sym typeface="Arial"/>
            </a:endParaRPr>
          </a:p>
        </p:txBody>
      </p:sp>
      <p:sp>
        <p:nvSpPr>
          <p:cNvPr id="2090" name="Google Shape;2090;ge29b913a46_0_17"/>
          <p:cNvSpPr/>
          <p:nvPr/>
        </p:nvSpPr>
        <p:spPr>
          <a:xfrm>
            <a:off x="120000" y="6273394"/>
            <a:ext cx="65667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Fonte: IPCC AR4</a:t>
            </a:r>
            <a:endParaRPr b="0" i="0" sz="1400" u="none" cap="none" strike="noStrike">
              <a:solidFill>
                <a:srgbClr val="000000"/>
              </a:solidFill>
              <a:latin typeface="Arial"/>
              <a:ea typeface="Arial"/>
              <a:cs typeface="Arial"/>
              <a:sym typeface="Arial"/>
            </a:endParaRPr>
          </a:p>
        </p:txBody>
      </p:sp>
      <p:pic>
        <p:nvPicPr>
          <p:cNvPr id="2091" name="Google Shape;2091;ge29b913a46_0_17"/>
          <p:cNvPicPr preferRelativeResize="0"/>
          <p:nvPr/>
        </p:nvPicPr>
        <p:blipFill rotWithShape="1">
          <a:blip r:embed="rId3">
            <a:alphaModFix/>
          </a:blip>
          <a:srcRect b="0" l="0" r="0" t="0"/>
          <a:stretch/>
        </p:blipFill>
        <p:spPr>
          <a:xfrm>
            <a:off x="4785375" y="974451"/>
            <a:ext cx="6655076" cy="5606745"/>
          </a:xfrm>
          <a:prstGeom prst="rect">
            <a:avLst/>
          </a:prstGeom>
          <a:noFill/>
          <a:ln>
            <a:noFill/>
          </a:ln>
        </p:spPr>
      </p:pic>
      <p:pic>
        <p:nvPicPr>
          <p:cNvPr id="2092" name="Google Shape;2092;ge29b913a46_0_17"/>
          <p:cNvPicPr preferRelativeResize="0"/>
          <p:nvPr/>
        </p:nvPicPr>
        <p:blipFill rotWithShape="1">
          <a:blip r:embed="rId4">
            <a:alphaModFix/>
          </a:blip>
          <a:srcRect b="0" l="0" r="0" t="0"/>
          <a:stretch/>
        </p:blipFill>
        <p:spPr>
          <a:xfrm>
            <a:off x="11440450" y="5939625"/>
            <a:ext cx="751550" cy="8606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7"/>
                                        </p:tgtEl>
                                        <p:attrNameLst>
                                          <p:attrName>style.visibility</p:attrName>
                                        </p:attrNameLst>
                                      </p:cBhvr>
                                      <p:to>
                                        <p:strVal val="visible"/>
                                      </p:to>
                                    </p:set>
                                    <p:animEffect filter="fade" transition="in">
                                      <p:cBhvr>
                                        <p:cTn dur="500"/>
                                        <p:tgtEl>
                                          <p:spTgt spid="20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8"/>
                                        </p:tgtEl>
                                        <p:attrNameLst>
                                          <p:attrName>style.visibility</p:attrName>
                                        </p:attrNameLst>
                                      </p:cBhvr>
                                      <p:to>
                                        <p:strVal val="visible"/>
                                      </p:to>
                                    </p:set>
                                    <p:animEffect filter="fade" transition="in">
                                      <p:cBhvr>
                                        <p:cTn dur="500"/>
                                        <p:tgtEl>
                                          <p:spTgt spid="20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gtEl>
                                        <p:attrNameLst>
                                          <p:attrName>style.visibility</p:attrName>
                                        </p:attrNameLst>
                                      </p:cBhvr>
                                      <p:to>
                                        <p:strVal val="visible"/>
                                      </p:to>
                                    </p:set>
                                    <p:animEffect filter="fade" transition="in">
                                      <p:cBhvr>
                                        <p:cTn dur="500"/>
                                        <p:tgtEl>
                                          <p:spTgt spid="20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17"/>
          <p:cNvSpPr txBox="1"/>
          <p:nvPr/>
        </p:nvSpPr>
        <p:spPr>
          <a:xfrm>
            <a:off x="7134756" y="2434257"/>
            <a:ext cx="723573" cy="309958"/>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(1995)</a:t>
            </a:r>
            <a:endParaRPr b="0" i="0" sz="1400" u="none" cap="none" strike="noStrike">
              <a:solidFill>
                <a:srgbClr val="000000"/>
              </a:solidFill>
              <a:latin typeface="Arial"/>
              <a:ea typeface="Arial"/>
              <a:cs typeface="Arial"/>
              <a:sym typeface="Arial"/>
            </a:endParaRPr>
          </a:p>
        </p:txBody>
      </p:sp>
      <p:sp>
        <p:nvSpPr>
          <p:cNvPr id="2099" name="Google Shape;2099;p17"/>
          <p:cNvSpPr txBox="1"/>
          <p:nvPr/>
        </p:nvSpPr>
        <p:spPr>
          <a:xfrm>
            <a:off x="7134756" y="4177332"/>
            <a:ext cx="723573" cy="309958"/>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(2007)</a:t>
            </a:r>
            <a:endParaRPr b="0" i="0" sz="1400" u="none" cap="none" strike="noStrike">
              <a:solidFill>
                <a:srgbClr val="000000"/>
              </a:solidFill>
              <a:latin typeface="Arial"/>
              <a:ea typeface="Arial"/>
              <a:cs typeface="Arial"/>
              <a:sym typeface="Arial"/>
            </a:endParaRPr>
          </a:p>
        </p:txBody>
      </p:sp>
      <p:pic>
        <p:nvPicPr>
          <p:cNvPr id="2100" name="Google Shape;2100;p17"/>
          <p:cNvPicPr preferRelativeResize="0"/>
          <p:nvPr/>
        </p:nvPicPr>
        <p:blipFill rotWithShape="1">
          <a:blip r:embed="rId3">
            <a:alphaModFix/>
          </a:blip>
          <a:srcRect b="0" l="0" r="0" t="0"/>
          <a:stretch/>
        </p:blipFill>
        <p:spPr>
          <a:xfrm>
            <a:off x="8488501" y="3274847"/>
            <a:ext cx="2090960" cy="1354729"/>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1568"/>
              </a:schemeClr>
            </a:outerShdw>
          </a:effectLst>
        </p:spPr>
      </p:pic>
      <p:sp>
        <p:nvSpPr>
          <p:cNvPr id="2101" name="Google Shape;2101;p17"/>
          <p:cNvSpPr txBox="1"/>
          <p:nvPr/>
        </p:nvSpPr>
        <p:spPr>
          <a:xfrm>
            <a:off x="8816277" y="3525349"/>
            <a:ext cx="1335900" cy="739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800"/>
              <a:buFont typeface="Arial"/>
              <a:buNone/>
            </a:pPr>
            <a:r>
              <a:rPr b="1" lang="fr-FR" sz="4000">
                <a:solidFill>
                  <a:schemeClr val="lt1"/>
                </a:solidFill>
                <a:latin typeface="Corbel"/>
                <a:ea typeface="Corbel"/>
                <a:cs typeface="Corbel"/>
                <a:sym typeface="Corbel"/>
              </a:rPr>
              <a:t>31</a:t>
            </a:r>
            <a:r>
              <a:rPr b="1" i="0" lang="fr-FR" sz="4000"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pic>
        <p:nvPicPr>
          <p:cNvPr id="2102" name="Google Shape;2102;p17"/>
          <p:cNvPicPr preferRelativeResize="0"/>
          <p:nvPr/>
        </p:nvPicPr>
        <p:blipFill rotWithShape="1">
          <a:blip r:embed="rId4">
            <a:alphaModFix/>
          </a:blip>
          <a:srcRect b="0" l="0" r="0" t="0"/>
          <a:stretch/>
        </p:blipFill>
        <p:spPr>
          <a:xfrm>
            <a:off x="8488501" y="4922221"/>
            <a:ext cx="2091600" cy="1353600"/>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1568"/>
              </a:schemeClr>
            </a:outerShdw>
          </a:effectLst>
        </p:spPr>
      </p:pic>
      <p:sp>
        <p:nvSpPr>
          <p:cNvPr id="2103" name="Google Shape;2103;p17"/>
          <p:cNvSpPr txBox="1"/>
          <p:nvPr/>
        </p:nvSpPr>
        <p:spPr>
          <a:xfrm>
            <a:off x="660650" y="3603287"/>
            <a:ext cx="3218400" cy="10146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Il resto è trattenuto nelle foreste e negli oceani</a:t>
            </a:r>
            <a:endParaRPr b="0" i="0" sz="1400" u="none" cap="none" strike="noStrike">
              <a:solidFill>
                <a:srgbClr val="000000"/>
              </a:solidFill>
              <a:latin typeface="Arial"/>
              <a:ea typeface="Arial"/>
              <a:cs typeface="Arial"/>
              <a:sym typeface="Arial"/>
            </a:endParaRPr>
          </a:p>
        </p:txBody>
      </p:sp>
      <p:sp>
        <p:nvSpPr>
          <p:cNvPr id="2104" name="Google Shape;2104;p17"/>
          <p:cNvSpPr txBox="1"/>
          <p:nvPr/>
        </p:nvSpPr>
        <p:spPr>
          <a:xfrm>
            <a:off x="8816277" y="5233554"/>
            <a:ext cx="1335900" cy="739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800"/>
              <a:buFont typeface="Arial"/>
              <a:buNone/>
            </a:pPr>
            <a:r>
              <a:rPr b="1" i="0" lang="fr-FR" sz="4000" u="none" cap="none" strike="noStrike">
                <a:solidFill>
                  <a:schemeClr val="lt1"/>
                </a:solidFill>
                <a:latin typeface="Corbel"/>
                <a:ea typeface="Corbel"/>
                <a:cs typeface="Corbel"/>
                <a:sym typeface="Corbel"/>
              </a:rPr>
              <a:t>2</a:t>
            </a:r>
            <a:r>
              <a:rPr b="1" lang="fr-FR" sz="4000">
                <a:solidFill>
                  <a:schemeClr val="lt1"/>
                </a:solidFill>
                <a:latin typeface="Corbel"/>
                <a:ea typeface="Corbel"/>
                <a:cs typeface="Corbel"/>
                <a:sym typeface="Corbel"/>
              </a:rPr>
              <a:t>3</a:t>
            </a:r>
            <a:r>
              <a:rPr b="1" i="0" lang="fr-FR" sz="4000"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2105" name="Google Shape;2105;p17"/>
          <p:cNvSpPr/>
          <p:nvPr/>
        </p:nvSpPr>
        <p:spPr>
          <a:xfrm>
            <a:off x="80306" y="6364552"/>
            <a:ext cx="6566678" cy="3077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rgbClr val="085160"/>
                </a:solidFill>
                <a:latin typeface="Corbel"/>
                <a:ea typeface="Corbel"/>
                <a:cs typeface="Corbel"/>
                <a:sym typeface="Corbel"/>
              </a:rPr>
              <a:t>Fonte: IPCC AR5 WG 3 SPM</a:t>
            </a:r>
            <a:endParaRPr b="0" i="0" sz="1400" u="none" cap="none" strike="noStrike">
              <a:solidFill>
                <a:srgbClr val="000000"/>
              </a:solidFill>
              <a:latin typeface="Arial"/>
              <a:ea typeface="Arial"/>
              <a:cs typeface="Arial"/>
              <a:sym typeface="Arial"/>
            </a:endParaRPr>
          </a:p>
        </p:txBody>
      </p:sp>
      <p:sp>
        <p:nvSpPr>
          <p:cNvPr id="2106" name="Google Shape;2106;p17"/>
          <p:cNvSpPr txBox="1"/>
          <p:nvPr/>
        </p:nvSpPr>
        <p:spPr>
          <a:xfrm>
            <a:off x="660642" y="2216087"/>
            <a:ext cx="3218400" cy="10830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Solo il 44% dei gas serra si trova nell'atmosfera terrestre</a:t>
            </a:r>
            <a:endParaRPr b="0" i="0" sz="1400" u="none" cap="none" strike="noStrike">
              <a:solidFill>
                <a:srgbClr val="000000"/>
              </a:solidFill>
              <a:latin typeface="Arial"/>
              <a:ea typeface="Arial"/>
              <a:cs typeface="Arial"/>
              <a:sym typeface="Arial"/>
            </a:endParaRPr>
          </a:p>
        </p:txBody>
      </p:sp>
      <p:pic>
        <p:nvPicPr>
          <p:cNvPr id="2107" name="Google Shape;2107;p17"/>
          <p:cNvPicPr preferRelativeResize="0"/>
          <p:nvPr/>
        </p:nvPicPr>
        <p:blipFill rotWithShape="1">
          <a:blip r:embed="rId5">
            <a:alphaModFix/>
          </a:blip>
          <a:srcRect b="0" l="0" r="0" t="0"/>
          <a:stretch/>
        </p:blipFill>
        <p:spPr>
          <a:xfrm>
            <a:off x="8488501" y="1628602"/>
            <a:ext cx="2091600" cy="1353600"/>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1568"/>
              </a:schemeClr>
            </a:outerShdw>
          </a:effectLst>
        </p:spPr>
      </p:pic>
      <p:sp>
        <p:nvSpPr>
          <p:cNvPr id="2108" name="Google Shape;2108;p17"/>
          <p:cNvSpPr txBox="1"/>
          <p:nvPr/>
        </p:nvSpPr>
        <p:spPr>
          <a:xfrm>
            <a:off x="8848751" y="1895559"/>
            <a:ext cx="1271100" cy="8094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Corbel"/>
                <a:ea typeface="Corbel"/>
                <a:cs typeface="Corbel"/>
                <a:sym typeface="Corbel"/>
              </a:rPr>
              <a:t>4</a:t>
            </a:r>
            <a:r>
              <a:rPr b="1" lang="fr-FR" sz="4000">
                <a:solidFill>
                  <a:schemeClr val="lt1"/>
                </a:solidFill>
                <a:latin typeface="Corbel"/>
                <a:ea typeface="Corbel"/>
                <a:cs typeface="Corbel"/>
                <a:sym typeface="Corbel"/>
              </a:rPr>
              <a:t>6</a:t>
            </a:r>
            <a:r>
              <a:rPr b="1" i="0" lang="fr-FR" sz="4000"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grpSp>
        <p:nvGrpSpPr>
          <p:cNvPr id="2109" name="Google Shape;2109;p17"/>
          <p:cNvGrpSpPr/>
          <p:nvPr/>
        </p:nvGrpSpPr>
        <p:grpSpPr>
          <a:xfrm>
            <a:off x="4857367" y="2233025"/>
            <a:ext cx="3481166" cy="4063127"/>
            <a:chOff x="3795886" y="1849478"/>
            <a:chExt cx="4516299" cy="3964568"/>
          </a:xfrm>
        </p:grpSpPr>
        <p:pic>
          <p:nvPicPr>
            <p:cNvPr id="2110" name="Google Shape;2110;p17"/>
            <p:cNvPicPr preferRelativeResize="0"/>
            <p:nvPr/>
          </p:nvPicPr>
          <p:blipFill rotWithShape="1">
            <a:blip r:embed="rId6">
              <a:alphaModFix/>
            </a:blip>
            <a:srcRect b="0" l="0" r="0" t="0"/>
            <a:stretch/>
          </p:blipFill>
          <p:spPr>
            <a:xfrm>
              <a:off x="3833535" y="1849478"/>
              <a:ext cx="2515400" cy="1633888"/>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1568"/>
                </a:schemeClr>
              </a:outerShdw>
            </a:effectLst>
          </p:spPr>
        </p:pic>
        <p:sp>
          <p:nvSpPr>
            <p:cNvPr id="2111" name="Google Shape;2111;p17"/>
            <p:cNvSpPr txBox="1"/>
            <p:nvPr/>
          </p:nvSpPr>
          <p:spPr>
            <a:xfrm>
              <a:off x="4915431" y="4177332"/>
              <a:ext cx="723573" cy="309958"/>
            </a:xfrm>
            <a:prstGeom prst="rect">
              <a:avLst/>
            </a:prstGeom>
            <a:no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(2001)</a:t>
              </a:r>
              <a:endParaRPr b="0" i="0" sz="1400" u="none" cap="none" strike="noStrike">
                <a:solidFill>
                  <a:srgbClr val="000000"/>
                </a:solidFill>
                <a:latin typeface="Arial"/>
                <a:ea typeface="Arial"/>
                <a:cs typeface="Arial"/>
                <a:sym typeface="Arial"/>
              </a:endParaRPr>
            </a:p>
          </p:txBody>
        </p:sp>
        <p:sp>
          <p:nvSpPr>
            <p:cNvPr id="2112" name="Google Shape;2112;p17"/>
            <p:cNvSpPr txBox="1"/>
            <p:nvPr/>
          </p:nvSpPr>
          <p:spPr>
            <a:xfrm>
              <a:off x="4413413" y="2257646"/>
              <a:ext cx="1556100" cy="69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fr-FR" sz="4000">
                  <a:solidFill>
                    <a:schemeClr val="lt1"/>
                  </a:solidFill>
                  <a:latin typeface="Corbel"/>
                  <a:ea typeface="Corbel"/>
                  <a:cs typeface="Corbel"/>
                  <a:sym typeface="Corbel"/>
                </a:rPr>
                <a:t>86</a:t>
              </a:r>
              <a:r>
                <a:rPr b="1" i="0" lang="fr-FR" sz="4000"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cxnSp>
          <p:nvCxnSpPr>
            <p:cNvPr id="2113" name="Google Shape;2113;p17"/>
            <p:cNvCxnSpPr/>
            <p:nvPr/>
          </p:nvCxnSpPr>
          <p:spPr>
            <a:xfrm flipH="1" rot="10800000">
              <a:off x="6562154" y="2143216"/>
              <a:ext cx="1640070" cy="922597"/>
            </a:xfrm>
            <a:prstGeom prst="straightConnector1">
              <a:avLst/>
            </a:prstGeom>
            <a:noFill/>
            <a:ln cap="flat" cmpd="sng" w="57150">
              <a:solidFill>
                <a:srgbClr val="F79124"/>
              </a:solidFill>
              <a:prstDash val="solid"/>
              <a:round/>
              <a:headEnd len="sm" w="sm" type="none"/>
              <a:tailEnd len="med" w="med" type="stealth"/>
            </a:ln>
          </p:spPr>
        </p:cxnSp>
        <p:cxnSp>
          <p:nvCxnSpPr>
            <p:cNvPr id="2114" name="Google Shape;2114;p17"/>
            <p:cNvCxnSpPr/>
            <p:nvPr/>
          </p:nvCxnSpPr>
          <p:spPr>
            <a:xfrm flipH="1" rot="10800000">
              <a:off x="6623385" y="3735504"/>
              <a:ext cx="1688800" cy="22226"/>
            </a:xfrm>
            <a:prstGeom prst="straightConnector1">
              <a:avLst/>
            </a:prstGeom>
            <a:noFill/>
            <a:ln cap="flat" cmpd="sng" w="57150">
              <a:solidFill>
                <a:srgbClr val="F79124"/>
              </a:solidFill>
              <a:prstDash val="solid"/>
              <a:round/>
              <a:headEnd len="sm" w="sm" type="none"/>
              <a:tailEnd len="med" w="med" type="stealth"/>
            </a:ln>
          </p:spPr>
        </p:cxnSp>
        <p:cxnSp>
          <p:nvCxnSpPr>
            <p:cNvPr id="2115" name="Google Shape;2115;p17"/>
            <p:cNvCxnSpPr/>
            <p:nvPr/>
          </p:nvCxnSpPr>
          <p:spPr>
            <a:xfrm>
              <a:off x="6537788" y="4392897"/>
              <a:ext cx="1688800" cy="1076238"/>
            </a:xfrm>
            <a:prstGeom prst="straightConnector1">
              <a:avLst/>
            </a:prstGeom>
            <a:noFill/>
            <a:ln cap="flat" cmpd="sng" w="57150">
              <a:solidFill>
                <a:srgbClr val="F79124"/>
              </a:solidFill>
              <a:prstDash val="solid"/>
              <a:round/>
              <a:headEnd len="sm" w="sm" type="none"/>
              <a:tailEnd len="med" w="med" type="stealth"/>
            </a:ln>
          </p:spPr>
        </p:cxnSp>
        <p:pic>
          <p:nvPicPr>
            <p:cNvPr id="2116" name="Google Shape;2116;p17"/>
            <p:cNvPicPr preferRelativeResize="0"/>
            <p:nvPr/>
          </p:nvPicPr>
          <p:blipFill rotWithShape="1">
            <a:blip r:embed="rId7">
              <a:alphaModFix/>
            </a:blip>
            <a:srcRect b="0" l="0" r="0" t="0"/>
            <a:stretch/>
          </p:blipFill>
          <p:spPr>
            <a:xfrm>
              <a:off x="3795886" y="4177332"/>
              <a:ext cx="2520088" cy="1636714"/>
            </a:xfrm>
            <a:prstGeom prst="rect">
              <a:avLst/>
            </a:prstGeom>
            <a:noFill/>
            <a:ln cap="flat" cmpd="sng" w="19050">
              <a:solidFill>
                <a:schemeClr val="dk1"/>
              </a:solidFill>
              <a:prstDash val="solid"/>
              <a:miter lim="800000"/>
              <a:headEnd len="sm" w="sm" type="none"/>
              <a:tailEnd len="sm" w="sm" type="none"/>
            </a:ln>
            <a:effectLst>
              <a:outerShdw rotWithShape="0" algn="tl" dir="2700000" dist="103779">
                <a:schemeClr val="dk2">
                  <a:alpha val="61568"/>
                </a:schemeClr>
              </a:outerShdw>
            </a:effectLst>
          </p:spPr>
        </p:pic>
        <p:sp>
          <p:nvSpPr>
            <p:cNvPr id="2117" name="Google Shape;2117;p17"/>
            <p:cNvSpPr txBox="1"/>
            <p:nvPr/>
          </p:nvSpPr>
          <p:spPr>
            <a:xfrm>
              <a:off x="4780090" y="3284900"/>
              <a:ext cx="697628" cy="110799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0" i="0" lang="fr-FR" sz="6600" u="none" cap="none" strike="noStrike">
                  <a:solidFill>
                    <a:srgbClr val="F79124"/>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2118" name="Google Shape;2118;p17"/>
            <p:cNvSpPr txBox="1"/>
            <p:nvPr/>
          </p:nvSpPr>
          <p:spPr>
            <a:xfrm>
              <a:off x="4374399" y="4525312"/>
              <a:ext cx="1556100" cy="69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fr-FR" sz="4000">
                  <a:solidFill>
                    <a:schemeClr val="lt1"/>
                  </a:solidFill>
                  <a:latin typeface="Corbel"/>
                  <a:ea typeface="Corbel"/>
                  <a:cs typeface="Corbel"/>
                  <a:sym typeface="Corbel"/>
                </a:rPr>
                <a:t>14</a:t>
              </a:r>
              <a:r>
                <a:rPr b="1" i="0" lang="fr-FR" sz="4000"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grpSp>
      <p:sp>
        <p:nvSpPr>
          <p:cNvPr id="2119" name="Google Shape;2119;p17"/>
          <p:cNvSpPr txBox="1"/>
          <p:nvPr/>
        </p:nvSpPr>
        <p:spPr>
          <a:xfrm>
            <a:off x="660713" y="4922225"/>
            <a:ext cx="3218400" cy="1014600"/>
          </a:xfrm>
          <a:prstGeom prst="rect">
            <a:avLst/>
          </a:prstGeom>
          <a:solidFill>
            <a:srgbClr val="00206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Ma fino a quando?</a:t>
            </a:r>
            <a:endParaRPr b="0" i="0" sz="1400" u="none" cap="none" strike="noStrike">
              <a:solidFill>
                <a:srgbClr val="000000"/>
              </a:solidFill>
              <a:latin typeface="Arial"/>
              <a:ea typeface="Arial"/>
              <a:cs typeface="Arial"/>
              <a:sym typeface="Arial"/>
            </a:endParaRPr>
          </a:p>
        </p:txBody>
      </p:sp>
      <p:sp>
        <p:nvSpPr>
          <p:cNvPr id="2120" name="Google Shape;2120;p1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b="1" lang="fr-FR">
                <a:solidFill>
                  <a:schemeClr val="dk2"/>
                </a:solidFill>
                <a:latin typeface="Corbel"/>
                <a:ea typeface="Corbel"/>
                <a:cs typeface="Corbel"/>
                <a:sym typeface="Corbel"/>
              </a:rPr>
              <a:t>Il ciclo  dell’anidride carbonica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pic>
        <p:nvPicPr>
          <p:cNvPr id="2126" name="Google Shape;2126;g277be4c84ac_0_9296" title="Chart"/>
          <p:cNvPicPr preferRelativeResize="0"/>
          <p:nvPr/>
        </p:nvPicPr>
        <p:blipFill rotWithShape="1">
          <a:blip r:embed="rId3">
            <a:alphaModFix/>
          </a:blip>
          <a:srcRect b="0" l="21925" r="19901" t="4104"/>
          <a:stretch/>
        </p:blipFill>
        <p:spPr>
          <a:xfrm rot="1301994">
            <a:off x="3009447" y="1819455"/>
            <a:ext cx="4233856" cy="4315965"/>
          </a:xfrm>
          <a:prstGeom prst="rect">
            <a:avLst/>
          </a:prstGeom>
          <a:noFill/>
          <a:ln>
            <a:noFill/>
          </a:ln>
        </p:spPr>
      </p:pic>
      <p:sp>
        <p:nvSpPr>
          <p:cNvPr id="2127" name="Google Shape;2127;g277be4c84ac_0_9296"/>
          <p:cNvSpPr txBox="1"/>
          <p:nvPr/>
        </p:nvSpPr>
        <p:spPr>
          <a:xfrm>
            <a:off x="8133402" y="3200620"/>
            <a:ext cx="3067800" cy="8652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900"/>
              </a:spcBef>
              <a:spcAft>
                <a:spcPts val="0"/>
              </a:spcAft>
              <a:buNone/>
            </a:pPr>
            <a:r>
              <a:rPr b="1" lang="fr-FR" sz="1800">
                <a:solidFill>
                  <a:srgbClr val="2F5496"/>
                </a:solidFill>
                <a:latin typeface="Century Gothic"/>
                <a:ea typeface="Century Gothic"/>
                <a:cs typeface="Century Gothic"/>
                <a:sym typeface="Century Gothic"/>
              </a:rPr>
              <a:t>Pr</a:t>
            </a:r>
            <a:r>
              <a:rPr b="1" lang="fr-FR" sz="1800">
                <a:solidFill>
                  <a:srgbClr val="2F5496"/>
                </a:solidFill>
                <a:latin typeface="Century Gothic"/>
                <a:ea typeface="Century Gothic"/>
                <a:cs typeface="Century Gothic"/>
                <a:sym typeface="Century Gothic"/>
              </a:rPr>
              <a:t>otossido di azoto, (N</a:t>
            </a:r>
            <a:r>
              <a:rPr b="1" baseline="-25000" lang="fr-FR" sz="1800">
                <a:solidFill>
                  <a:srgbClr val="2F5496"/>
                </a:solidFill>
                <a:latin typeface="Century Gothic"/>
                <a:ea typeface="Century Gothic"/>
                <a:cs typeface="Century Gothic"/>
                <a:sym typeface="Century Gothic"/>
              </a:rPr>
              <a:t>2</a:t>
            </a:r>
            <a:r>
              <a:rPr b="1" lang="fr-FR" sz="1800">
                <a:solidFill>
                  <a:srgbClr val="2F5496"/>
                </a:solidFill>
                <a:latin typeface="Century Gothic"/>
                <a:ea typeface="Century Gothic"/>
                <a:cs typeface="Century Gothic"/>
                <a:sym typeface="Century Gothic"/>
              </a:rPr>
              <a:t>O)</a:t>
            </a:r>
            <a:endParaRPr b="1" sz="1800">
              <a:solidFill>
                <a:srgbClr val="2F5496"/>
              </a:solidFill>
              <a:latin typeface="Century Gothic"/>
              <a:ea typeface="Century Gothic"/>
              <a:cs typeface="Century Gothic"/>
              <a:sym typeface="Century Gothic"/>
            </a:endParaRPr>
          </a:p>
          <a:p>
            <a:pPr indent="0" lvl="0" marL="0" marR="0" rtl="0" algn="l">
              <a:lnSpc>
                <a:spcPct val="93000"/>
              </a:lnSpc>
              <a:spcBef>
                <a:spcPts val="900"/>
              </a:spcBef>
              <a:spcAft>
                <a:spcPts val="0"/>
              </a:spcAft>
              <a:buNone/>
            </a:pPr>
            <a:r>
              <a:rPr lang="fr-FR" sz="1800">
                <a:solidFill>
                  <a:srgbClr val="2F5496"/>
                </a:solidFill>
                <a:latin typeface="Century Gothic"/>
                <a:ea typeface="Century Gothic"/>
                <a:cs typeface="Century Gothic"/>
                <a:sym typeface="Century Gothic"/>
              </a:rPr>
              <a:t>Fertilizzante azotato, industria chimica</a:t>
            </a:r>
            <a:endParaRPr sz="1800">
              <a:solidFill>
                <a:srgbClr val="2F5496"/>
              </a:solidFill>
              <a:latin typeface="Century Gothic"/>
              <a:ea typeface="Century Gothic"/>
              <a:cs typeface="Century Gothic"/>
              <a:sym typeface="Century Gothic"/>
            </a:endParaRPr>
          </a:p>
          <a:p>
            <a:pPr indent="0" lvl="0" marL="0" marR="0" rtl="0" algn="l">
              <a:lnSpc>
                <a:spcPct val="93000"/>
              </a:lnSpc>
              <a:spcBef>
                <a:spcPts val="900"/>
              </a:spcBef>
              <a:spcAft>
                <a:spcPts val="0"/>
              </a:spcAft>
              <a:buNone/>
            </a:pPr>
            <a:r>
              <a:t/>
            </a:r>
            <a:endParaRPr sz="1800">
              <a:solidFill>
                <a:srgbClr val="2F5496"/>
              </a:solidFill>
              <a:latin typeface="Century Gothic"/>
              <a:ea typeface="Century Gothic"/>
              <a:cs typeface="Century Gothic"/>
              <a:sym typeface="Century Gothic"/>
            </a:endParaRPr>
          </a:p>
          <a:p>
            <a:pPr indent="0" lvl="0" marL="0" marR="0" rtl="0" algn="l">
              <a:lnSpc>
                <a:spcPct val="93000"/>
              </a:lnSpc>
              <a:spcBef>
                <a:spcPts val="900"/>
              </a:spcBef>
              <a:spcAft>
                <a:spcPts val="0"/>
              </a:spcAft>
              <a:buNone/>
            </a:pPr>
            <a:r>
              <a:t/>
            </a:r>
            <a:endParaRPr sz="1800">
              <a:solidFill>
                <a:srgbClr val="2F5496"/>
              </a:solidFill>
              <a:latin typeface="Century Gothic"/>
              <a:ea typeface="Century Gothic"/>
              <a:cs typeface="Century Gothic"/>
              <a:sym typeface="Century Gothic"/>
            </a:endParaRPr>
          </a:p>
        </p:txBody>
      </p:sp>
      <p:pic>
        <p:nvPicPr>
          <p:cNvPr id="2128" name="Google Shape;2128;g277be4c84ac_0_9296"/>
          <p:cNvPicPr preferRelativeResize="0"/>
          <p:nvPr/>
        </p:nvPicPr>
        <p:blipFill rotWithShape="1">
          <a:blip r:embed="rId4">
            <a:alphaModFix/>
          </a:blip>
          <a:srcRect b="0" l="0" r="0" t="0"/>
          <a:stretch/>
        </p:blipFill>
        <p:spPr>
          <a:xfrm>
            <a:off x="10588398" y="3345866"/>
            <a:ext cx="739645" cy="739645"/>
          </a:xfrm>
          <a:prstGeom prst="rect">
            <a:avLst/>
          </a:prstGeom>
          <a:noFill/>
          <a:ln>
            <a:noFill/>
          </a:ln>
        </p:spPr>
      </p:pic>
      <p:sp>
        <p:nvSpPr>
          <p:cNvPr id="2129" name="Google Shape;2129;g277be4c84ac_0_9296"/>
          <p:cNvSpPr txBox="1"/>
          <p:nvPr/>
        </p:nvSpPr>
        <p:spPr>
          <a:xfrm>
            <a:off x="8315750" y="4352950"/>
            <a:ext cx="3166500" cy="1073100"/>
          </a:xfrm>
          <a:prstGeom prst="rect">
            <a:avLst/>
          </a:prstGeom>
          <a:noFill/>
          <a:ln>
            <a:noFill/>
          </a:ln>
        </p:spPr>
        <p:txBody>
          <a:bodyPr anchorCtr="0" anchor="t" bIns="45700" lIns="91425" spcFirstLastPara="1" rIns="91425" wrap="square" tIns="45700">
            <a:noAutofit/>
          </a:bodyPr>
          <a:lstStyle/>
          <a:p>
            <a:pPr indent="0" lvl="0" marL="0" rtl="0" algn="l">
              <a:lnSpc>
                <a:spcPct val="93000"/>
              </a:lnSpc>
              <a:spcBef>
                <a:spcPts val="900"/>
              </a:spcBef>
              <a:spcAft>
                <a:spcPts val="0"/>
              </a:spcAft>
              <a:buNone/>
            </a:pPr>
            <a:r>
              <a:rPr b="1" lang="fr-FR" sz="1800">
                <a:solidFill>
                  <a:srgbClr val="FF6F31"/>
                </a:solidFill>
                <a:latin typeface="Century Gothic"/>
                <a:ea typeface="Century Gothic"/>
                <a:cs typeface="Century Gothic"/>
                <a:sym typeface="Century Gothic"/>
              </a:rPr>
              <a:t>Famiglia dei gas fluorurati</a:t>
            </a:r>
            <a:endParaRPr b="1" sz="1800">
              <a:solidFill>
                <a:srgbClr val="FF6F31"/>
              </a:solidFill>
              <a:latin typeface="Century Gothic"/>
              <a:ea typeface="Century Gothic"/>
              <a:cs typeface="Century Gothic"/>
              <a:sym typeface="Century Gothic"/>
            </a:endParaRPr>
          </a:p>
          <a:p>
            <a:pPr indent="0" lvl="0" marL="0" rtl="0" algn="l">
              <a:lnSpc>
                <a:spcPct val="93000"/>
              </a:lnSpc>
              <a:spcBef>
                <a:spcPts val="900"/>
              </a:spcBef>
              <a:spcAft>
                <a:spcPts val="0"/>
              </a:spcAft>
              <a:buNone/>
            </a:pPr>
            <a:r>
              <a:rPr lang="fr-FR" sz="1800">
                <a:solidFill>
                  <a:schemeClr val="accent6"/>
                </a:solidFill>
                <a:latin typeface="Century Gothic"/>
                <a:ea typeface="Century Gothic"/>
                <a:cs typeface="Century Gothic"/>
                <a:sym typeface="Century Gothic"/>
              </a:rPr>
              <a:t>Refrigeranti, determinati processi industriali</a:t>
            </a:r>
            <a:endParaRPr sz="1800">
              <a:solidFill>
                <a:schemeClr val="accent6"/>
              </a:solidFill>
              <a:latin typeface="Century Gothic"/>
              <a:ea typeface="Century Gothic"/>
              <a:cs typeface="Century Gothic"/>
              <a:sym typeface="Century Gothic"/>
            </a:endParaRPr>
          </a:p>
        </p:txBody>
      </p:sp>
      <p:pic>
        <p:nvPicPr>
          <p:cNvPr id="2130" name="Google Shape;2130;g277be4c84ac_0_9296"/>
          <p:cNvPicPr preferRelativeResize="0"/>
          <p:nvPr/>
        </p:nvPicPr>
        <p:blipFill rotWithShape="1">
          <a:blip r:embed="rId5">
            <a:alphaModFix/>
          </a:blip>
          <a:srcRect b="0" l="0" r="0" t="0"/>
          <a:stretch/>
        </p:blipFill>
        <p:spPr>
          <a:xfrm>
            <a:off x="11316475" y="4500547"/>
            <a:ext cx="640500" cy="741987"/>
          </a:xfrm>
          <a:prstGeom prst="rect">
            <a:avLst/>
          </a:prstGeom>
          <a:noFill/>
          <a:ln>
            <a:noFill/>
          </a:ln>
        </p:spPr>
      </p:pic>
      <p:sp>
        <p:nvSpPr>
          <p:cNvPr id="2131" name="Google Shape;2131;g277be4c84ac_0_9296"/>
          <p:cNvSpPr txBox="1"/>
          <p:nvPr/>
        </p:nvSpPr>
        <p:spPr>
          <a:xfrm>
            <a:off x="7460300" y="1335425"/>
            <a:ext cx="4806000" cy="1743000"/>
          </a:xfrm>
          <a:prstGeom prst="rect">
            <a:avLst/>
          </a:prstGeom>
          <a:noFill/>
          <a:ln>
            <a:noFill/>
          </a:ln>
        </p:spPr>
        <p:txBody>
          <a:bodyPr anchorCtr="0" anchor="t" bIns="45700" lIns="91425" spcFirstLastPara="1" rIns="91425" wrap="square" tIns="45700">
            <a:noAutofit/>
          </a:bodyPr>
          <a:lstStyle/>
          <a:p>
            <a:pPr indent="0" lvl="0" marL="0" rtl="0" algn="l">
              <a:lnSpc>
                <a:spcPct val="93000"/>
              </a:lnSpc>
              <a:spcBef>
                <a:spcPts val="0"/>
              </a:spcBef>
              <a:spcAft>
                <a:spcPts val="0"/>
              </a:spcAft>
              <a:buClr>
                <a:srgbClr val="000000"/>
              </a:buClr>
              <a:buSzPts val="1800"/>
              <a:buFont typeface="Times New Roman"/>
              <a:buNone/>
            </a:pPr>
            <a:r>
              <a:rPr b="1" lang="fr-FR" sz="1800">
                <a:solidFill>
                  <a:srgbClr val="C27BA0"/>
                </a:solidFill>
                <a:latin typeface="Century Gothic"/>
                <a:ea typeface="Century Gothic"/>
                <a:cs typeface="Century Gothic"/>
                <a:sym typeface="Century Gothic"/>
              </a:rPr>
              <a:t>Metano (CH</a:t>
            </a:r>
            <a:r>
              <a:rPr b="1" lang="fr-FR" sz="1200">
                <a:solidFill>
                  <a:srgbClr val="C27BA0"/>
                </a:solidFill>
                <a:latin typeface="Century Gothic"/>
                <a:ea typeface="Century Gothic"/>
                <a:cs typeface="Century Gothic"/>
                <a:sym typeface="Century Gothic"/>
              </a:rPr>
              <a:t>4</a:t>
            </a:r>
            <a:r>
              <a:rPr b="1" lang="fr-FR" sz="1800">
                <a:solidFill>
                  <a:srgbClr val="C27BA0"/>
                </a:solidFill>
                <a:latin typeface="Century Gothic"/>
                <a:ea typeface="Century Gothic"/>
                <a:cs typeface="Century Gothic"/>
                <a:sym typeface="Century Gothic"/>
              </a:rPr>
              <a:t>)</a:t>
            </a:r>
            <a:endParaRPr sz="1800">
              <a:solidFill>
                <a:srgbClr val="C27BA0"/>
              </a:solidFill>
              <a:latin typeface="Century Gothic"/>
              <a:ea typeface="Century Gothic"/>
              <a:cs typeface="Century Gothic"/>
              <a:sym typeface="Century Gothic"/>
            </a:endParaRPr>
          </a:p>
          <a:p>
            <a:pPr indent="0" lvl="0" marL="0" marR="0" rtl="0" algn="l">
              <a:lnSpc>
                <a:spcPct val="93000"/>
              </a:lnSpc>
              <a:spcBef>
                <a:spcPts val="0"/>
              </a:spcBef>
              <a:spcAft>
                <a:spcPts val="0"/>
              </a:spcAft>
              <a:buNone/>
            </a:pPr>
            <a:r>
              <a:rPr lang="fr-FR" sz="1800">
                <a:solidFill>
                  <a:srgbClr val="C27BA0"/>
                </a:solidFill>
                <a:latin typeface="Century Gothic"/>
                <a:ea typeface="Century Gothic"/>
                <a:cs typeface="Century Gothic"/>
                <a:sym typeface="Century Gothic"/>
              </a:rPr>
              <a:t>Decomposizione anaerobica o combustione di composti organici (allevamento di bestiame, risaie, discariche, pratiche di addebbiatura, ecc.)</a:t>
            </a:r>
            <a:endParaRPr sz="1800">
              <a:solidFill>
                <a:srgbClr val="C27BA0"/>
              </a:solidFill>
              <a:latin typeface="Century Gothic"/>
              <a:ea typeface="Century Gothic"/>
              <a:cs typeface="Century Gothic"/>
              <a:sym typeface="Century Gothic"/>
            </a:endParaRPr>
          </a:p>
          <a:p>
            <a:pPr indent="0" lvl="0" marL="0" marR="0" rtl="0" algn="r">
              <a:lnSpc>
                <a:spcPct val="93000"/>
              </a:lnSpc>
              <a:spcBef>
                <a:spcPts val="0"/>
              </a:spcBef>
              <a:spcAft>
                <a:spcPts val="0"/>
              </a:spcAft>
              <a:buClr>
                <a:srgbClr val="000000"/>
              </a:buClr>
              <a:buSzPts val="1800"/>
              <a:buFont typeface="Times New Roman"/>
              <a:buNone/>
            </a:pPr>
            <a:r>
              <a:t/>
            </a:r>
            <a:endParaRPr sz="1800">
              <a:solidFill>
                <a:srgbClr val="D5A6BD"/>
              </a:solidFill>
              <a:latin typeface="Century Gothic"/>
              <a:ea typeface="Century Gothic"/>
              <a:cs typeface="Century Gothic"/>
              <a:sym typeface="Century Gothic"/>
            </a:endParaRPr>
          </a:p>
        </p:txBody>
      </p:sp>
      <p:sp>
        <p:nvSpPr>
          <p:cNvPr id="2132" name="Google Shape;2132;g277be4c84ac_0_9296"/>
          <p:cNvSpPr/>
          <p:nvPr/>
        </p:nvSpPr>
        <p:spPr>
          <a:xfrm>
            <a:off x="-5" y="6540785"/>
            <a:ext cx="23100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a:solidFill>
                  <a:schemeClr val="dk1"/>
                </a:solidFill>
                <a:latin typeface="Corbel"/>
                <a:ea typeface="Corbel"/>
                <a:cs typeface="Corbel"/>
                <a:sym typeface="Corbel"/>
              </a:rPr>
              <a:t>Fonte</a:t>
            </a:r>
            <a:r>
              <a:rPr i="1" lang="fr-FR" u="none" cap="none" strike="noStrike">
                <a:solidFill>
                  <a:schemeClr val="dk1"/>
                </a:solidFill>
                <a:latin typeface="Corbel"/>
                <a:ea typeface="Corbel"/>
                <a:cs typeface="Corbel"/>
                <a:sym typeface="Corbel"/>
              </a:rPr>
              <a:t>e: IPCC, AR6, WG3</a:t>
            </a:r>
            <a:endParaRPr i="1" u="none" cap="none" strike="noStrike">
              <a:solidFill>
                <a:srgbClr val="000000"/>
              </a:solidFill>
              <a:latin typeface="Corbel"/>
              <a:ea typeface="Corbel"/>
              <a:cs typeface="Corbel"/>
              <a:sym typeface="Corbel"/>
            </a:endParaRPr>
          </a:p>
        </p:txBody>
      </p:sp>
      <p:pic>
        <p:nvPicPr>
          <p:cNvPr id="2133" name="Google Shape;2133;g277be4c84ac_0_9296"/>
          <p:cNvPicPr preferRelativeResize="0"/>
          <p:nvPr/>
        </p:nvPicPr>
        <p:blipFill rotWithShape="1">
          <a:blip r:embed="rId6">
            <a:alphaModFix/>
          </a:blip>
          <a:srcRect b="0" l="0" r="0" t="0"/>
          <a:stretch/>
        </p:blipFill>
        <p:spPr>
          <a:xfrm>
            <a:off x="11231875" y="2053025"/>
            <a:ext cx="809700" cy="809700"/>
          </a:xfrm>
          <a:prstGeom prst="rect">
            <a:avLst/>
          </a:prstGeom>
          <a:noFill/>
          <a:ln>
            <a:noFill/>
          </a:ln>
        </p:spPr>
      </p:pic>
      <p:pic>
        <p:nvPicPr>
          <p:cNvPr id="2134" name="Google Shape;2134;g277be4c84ac_0_9296"/>
          <p:cNvPicPr preferRelativeResize="0"/>
          <p:nvPr/>
        </p:nvPicPr>
        <p:blipFill rotWithShape="1">
          <a:blip r:embed="rId7">
            <a:alphaModFix/>
          </a:blip>
          <a:srcRect b="0" l="0" r="0" t="0"/>
          <a:stretch/>
        </p:blipFill>
        <p:spPr>
          <a:xfrm>
            <a:off x="781575" y="4890926"/>
            <a:ext cx="809725" cy="809725"/>
          </a:xfrm>
          <a:prstGeom prst="rect">
            <a:avLst/>
          </a:prstGeom>
          <a:noFill/>
          <a:ln>
            <a:noFill/>
          </a:ln>
        </p:spPr>
      </p:pic>
      <p:pic>
        <p:nvPicPr>
          <p:cNvPr id="2135" name="Google Shape;2135;g277be4c84ac_0_9296"/>
          <p:cNvPicPr preferRelativeResize="0"/>
          <p:nvPr/>
        </p:nvPicPr>
        <p:blipFill rotWithShape="1">
          <a:blip r:embed="rId8">
            <a:alphaModFix/>
          </a:blip>
          <a:srcRect b="0" l="0" r="0" t="0"/>
          <a:stretch/>
        </p:blipFill>
        <p:spPr>
          <a:xfrm>
            <a:off x="10553363" y="5466026"/>
            <a:ext cx="809725" cy="809725"/>
          </a:xfrm>
          <a:prstGeom prst="rect">
            <a:avLst/>
          </a:prstGeom>
          <a:noFill/>
          <a:ln>
            <a:noFill/>
          </a:ln>
        </p:spPr>
      </p:pic>
      <p:cxnSp>
        <p:nvCxnSpPr>
          <p:cNvPr id="2136" name="Google Shape;2136;g277be4c84ac_0_9296"/>
          <p:cNvCxnSpPr>
            <a:stCxn id="2137" idx="3"/>
            <a:endCxn id="2127" idx="1"/>
          </p:cNvCxnSpPr>
          <p:nvPr/>
        </p:nvCxnSpPr>
        <p:spPr>
          <a:xfrm flipH="1" rot="10800000">
            <a:off x="7018975" y="3633175"/>
            <a:ext cx="1114500" cy="354300"/>
          </a:xfrm>
          <a:prstGeom prst="straightConnector1">
            <a:avLst/>
          </a:prstGeom>
          <a:noFill/>
          <a:ln cap="flat" cmpd="sng" w="28575">
            <a:solidFill>
              <a:srgbClr val="2F5496"/>
            </a:solidFill>
            <a:prstDash val="solid"/>
            <a:round/>
            <a:headEnd len="sm" w="sm" type="none"/>
            <a:tailEnd len="sm" w="sm" type="none"/>
          </a:ln>
        </p:spPr>
      </p:cxnSp>
      <p:cxnSp>
        <p:nvCxnSpPr>
          <p:cNvPr id="2138" name="Google Shape;2138;g277be4c84ac_0_9296"/>
          <p:cNvCxnSpPr>
            <a:endCxn id="2131" idx="1"/>
          </p:cNvCxnSpPr>
          <p:nvPr/>
        </p:nvCxnSpPr>
        <p:spPr>
          <a:xfrm flipH="1" rot="10800000">
            <a:off x="6637700" y="2206925"/>
            <a:ext cx="822600" cy="349500"/>
          </a:xfrm>
          <a:prstGeom prst="straightConnector1">
            <a:avLst/>
          </a:prstGeom>
          <a:noFill/>
          <a:ln cap="flat" cmpd="sng" w="28575">
            <a:solidFill>
              <a:srgbClr val="C27BA0"/>
            </a:solidFill>
            <a:prstDash val="solid"/>
            <a:round/>
            <a:headEnd len="sm" w="sm" type="none"/>
            <a:tailEnd len="sm" w="sm" type="none"/>
          </a:ln>
        </p:spPr>
      </p:cxnSp>
      <p:cxnSp>
        <p:nvCxnSpPr>
          <p:cNvPr id="2139" name="Google Shape;2139;g277be4c84ac_0_9296"/>
          <p:cNvCxnSpPr>
            <a:endCxn id="2129" idx="1"/>
          </p:cNvCxnSpPr>
          <p:nvPr/>
        </p:nvCxnSpPr>
        <p:spPr>
          <a:xfrm>
            <a:off x="6853850" y="4424200"/>
            <a:ext cx="1461900" cy="465300"/>
          </a:xfrm>
          <a:prstGeom prst="straightConnector1">
            <a:avLst/>
          </a:prstGeom>
          <a:noFill/>
          <a:ln cap="flat" cmpd="sng" w="28575">
            <a:solidFill>
              <a:srgbClr val="FF6F31"/>
            </a:solidFill>
            <a:prstDash val="solid"/>
            <a:round/>
            <a:headEnd len="sm" w="sm" type="none"/>
            <a:tailEnd len="sm" w="sm" type="none"/>
          </a:ln>
        </p:spPr>
      </p:cxnSp>
      <p:sp>
        <p:nvSpPr>
          <p:cNvPr id="2140" name="Google Shape;2140;g277be4c84ac_0_9296"/>
          <p:cNvSpPr txBox="1"/>
          <p:nvPr/>
        </p:nvSpPr>
        <p:spPr>
          <a:xfrm>
            <a:off x="7072175" y="5426050"/>
            <a:ext cx="3711900" cy="1446300"/>
          </a:xfrm>
          <a:prstGeom prst="rect">
            <a:avLst/>
          </a:prstGeom>
          <a:noFill/>
          <a:ln>
            <a:noFill/>
          </a:ln>
        </p:spPr>
        <p:txBody>
          <a:bodyPr anchorCtr="0" anchor="t" bIns="91425" lIns="91425" spcFirstLastPara="1" rIns="91425" wrap="square" tIns="91425">
            <a:spAutoFit/>
          </a:bodyPr>
          <a:lstStyle/>
          <a:p>
            <a:pPr indent="0" lvl="0" marL="0" rtl="0" algn="l">
              <a:lnSpc>
                <a:spcPct val="93000"/>
              </a:lnSpc>
              <a:spcBef>
                <a:spcPts val="900"/>
              </a:spcBef>
              <a:spcAft>
                <a:spcPts val="0"/>
              </a:spcAft>
              <a:buClr>
                <a:srgbClr val="000000"/>
              </a:buClr>
              <a:buSzPts val="1800"/>
              <a:buFont typeface="Arial"/>
              <a:buNone/>
            </a:pPr>
            <a:r>
              <a:rPr b="1" lang="fr-FR" sz="1800">
                <a:solidFill>
                  <a:srgbClr val="1C7685"/>
                </a:solidFill>
                <a:latin typeface="Century Gothic"/>
                <a:ea typeface="Century Gothic"/>
                <a:cs typeface="Century Gothic"/>
                <a:sym typeface="Century Gothic"/>
              </a:rPr>
              <a:t>Diossido di carbonio, (CO2)</a:t>
            </a:r>
            <a:endParaRPr b="1" sz="1900">
              <a:solidFill>
                <a:srgbClr val="1C7685"/>
              </a:solidFill>
              <a:highlight>
                <a:srgbClr val="FFFFFF"/>
              </a:highlight>
              <a:latin typeface="Corbel"/>
              <a:ea typeface="Corbel"/>
              <a:cs typeface="Corbel"/>
              <a:sym typeface="Corbel"/>
            </a:endParaRPr>
          </a:p>
          <a:p>
            <a:pPr indent="0" lvl="0" marL="0" rtl="0" algn="l">
              <a:lnSpc>
                <a:spcPct val="93000"/>
              </a:lnSpc>
              <a:spcBef>
                <a:spcPts val="900"/>
              </a:spcBef>
              <a:spcAft>
                <a:spcPts val="0"/>
              </a:spcAft>
              <a:buNone/>
            </a:pPr>
            <a:r>
              <a:rPr lang="fr-FR" sz="1800">
                <a:solidFill>
                  <a:srgbClr val="1C82B8"/>
                </a:solidFill>
                <a:latin typeface="Century Gothic"/>
                <a:ea typeface="Century Gothic"/>
                <a:cs typeface="Century Gothic"/>
                <a:sym typeface="Century Gothic"/>
              </a:rPr>
              <a:t>Deforestazione e decomposizione</a:t>
            </a:r>
            <a:endParaRPr sz="1800">
              <a:solidFill>
                <a:srgbClr val="1C82B8"/>
              </a:solidFill>
              <a:latin typeface="Century Gothic"/>
              <a:ea typeface="Century Gothic"/>
              <a:cs typeface="Century Gothic"/>
              <a:sym typeface="Century Gothic"/>
            </a:endParaRPr>
          </a:p>
          <a:p>
            <a:pPr indent="0" lvl="0" marL="0" rtl="0" algn="l">
              <a:lnSpc>
                <a:spcPct val="93000"/>
              </a:lnSpc>
              <a:spcBef>
                <a:spcPts val="900"/>
              </a:spcBef>
              <a:spcAft>
                <a:spcPts val="0"/>
              </a:spcAft>
              <a:buNone/>
            </a:pPr>
            <a:r>
              <a:t/>
            </a:r>
            <a:endParaRPr sz="1800">
              <a:solidFill>
                <a:srgbClr val="1C82B8"/>
              </a:solidFill>
              <a:latin typeface="Century Gothic"/>
              <a:ea typeface="Century Gothic"/>
              <a:cs typeface="Century Gothic"/>
              <a:sym typeface="Century Gothic"/>
            </a:endParaRPr>
          </a:p>
        </p:txBody>
      </p:sp>
      <p:cxnSp>
        <p:nvCxnSpPr>
          <p:cNvPr id="2141" name="Google Shape;2141;g277be4c84ac_0_9296"/>
          <p:cNvCxnSpPr/>
          <p:nvPr/>
        </p:nvCxnSpPr>
        <p:spPr>
          <a:xfrm>
            <a:off x="6665650" y="5079375"/>
            <a:ext cx="892200" cy="376200"/>
          </a:xfrm>
          <a:prstGeom prst="straightConnector1">
            <a:avLst/>
          </a:prstGeom>
          <a:noFill/>
          <a:ln cap="flat" cmpd="sng" w="28575">
            <a:solidFill>
              <a:srgbClr val="1C7685"/>
            </a:solidFill>
            <a:prstDash val="solid"/>
            <a:round/>
            <a:headEnd len="sm" w="sm" type="none"/>
            <a:tailEnd len="sm" w="sm" type="none"/>
          </a:ln>
        </p:spPr>
      </p:cxnSp>
      <p:sp>
        <p:nvSpPr>
          <p:cNvPr id="2142" name="Google Shape;2142;g277be4c84ac_0_9296"/>
          <p:cNvSpPr txBox="1"/>
          <p:nvPr/>
        </p:nvSpPr>
        <p:spPr>
          <a:xfrm>
            <a:off x="121725" y="2218725"/>
            <a:ext cx="2493000" cy="1704000"/>
          </a:xfrm>
          <a:prstGeom prst="rect">
            <a:avLst/>
          </a:prstGeom>
          <a:noFill/>
          <a:ln>
            <a:noFill/>
          </a:ln>
        </p:spPr>
        <p:txBody>
          <a:bodyPr anchorCtr="0" anchor="t" bIns="91425" lIns="91425" spcFirstLastPara="1" rIns="91425" wrap="square" tIns="91425">
            <a:spAutoFit/>
          </a:bodyPr>
          <a:lstStyle/>
          <a:p>
            <a:pPr indent="0" lvl="0" marL="0" rtl="0" algn="l">
              <a:lnSpc>
                <a:spcPct val="93000"/>
              </a:lnSpc>
              <a:spcBef>
                <a:spcPts val="900"/>
              </a:spcBef>
              <a:spcAft>
                <a:spcPts val="0"/>
              </a:spcAft>
              <a:buClr>
                <a:srgbClr val="000000"/>
              </a:buClr>
              <a:buSzPts val="1800"/>
              <a:buFont typeface="Arial"/>
              <a:buNone/>
            </a:pPr>
            <a:r>
              <a:rPr b="1" lang="fr-FR" sz="1800">
                <a:solidFill>
                  <a:srgbClr val="1C82B8"/>
                </a:solidFill>
                <a:latin typeface="Century Gothic"/>
                <a:ea typeface="Century Gothic"/>
                <a:cs typeface="Century Gothic"/>
                <a:sym typeface="Century Gothic"/>
              </a:rPr>
              <a:t>Diossido di carbonio,(CO</a:t>
            </a:r>
            <a:r>
              <a:rPr b="1" baseline="-25000" lang="fr-FR" sz="1800">
                <a:solidFill>
                  <a:srgbClr val="1C82B8"/>
                </a:solidFill>
                <a:latin typeface="Century Gothic"/>
                <a:ea typeface="Century Gothic"/>
                <a:cs typeface="Century Gothic"/>
                <a:sym typeface="Century Gothic"/>
              </a:rPr>
              <a:t>2</a:t>
            </a:r>
            <a:r>
              <a:rPr b="1" lang="fr-FR" sz="1800">
                <a:solidFill>
                  <a:srgbClr val="1C82B8"/>
                </a:solidFill>
                <a:latin typeface="Century Gothic"/>
                <a:ea typeface="Century Gothic"/>
                <a:cs typeface="Century Gothic"/>
                <a:sym typeface="Century Gothic"/>
              </a:rPr>
              <a:t>)</a:t>
            </a:r>
            <a:endParaRPr b="1" i="0" sz="1900" u="none" cap="none" strike="noStrike">
              <a:solidFill>
                <a:srgbClr val="434343"/>
              </a:solidFill>
              <a:highlight>
                <a:srgbClr val="FFFFFF"/>
              </a:highlight>
              <a:latin typeface="Corbel"/>
              <a:ea typeface="Corbel"/>
              <a:cs typeface="Corbel"/>
              <a:sym typeface="Corbel"/>
            </a:endParaRPr>
          </a:p>
          <a:p>
            <a:pPr indent="0" lvl="0" marL="0" rtl="0" algn="l">
              <a:lnSpc>
                <a:spcPct val="93000"/>
              </a:lnSpc>
              <a:spcBef>
                <a:spcPts val="900"/>
              </a:spcBef>
              <a:spcAft>
                <a:spcPts val="0"/>
              </a:spcAft>
              <a:buClr>
                <a:srgbClr val="000000"/>
              </a:buClr>
              <a:buSzPts val="1800"/>
              <a:buFont typeface="Arial"/>
              <a:buNone/>
            </a:pPr>
            <a:r>
              <a:rPr lang="fr-FR" sz="1800">
                <a:solidFill>
                  <a:srgbClr val="1C82B8"/>
                </a:solidFill>
                <a:latin typeface="Century Gothic"/>
                <a:ea typeface="Century Gothic"/>
                <a:cs typeface="Century Gothic"/>
                <a:sym typeface="Century Gothic"/>
              </a:rPr>
              <a:t>Combustione del combustibile fossile</a:t>
            </a:r>
            <a:endParaRPr sz="1800">
              <a:solidFill>
                <a:srgbClr val="1C82B8"/>
              </a:solidFill>
              <a:latin typeface="Century Gothic"/>
              <a:ea typeface="Century Gothic"/>
              <a:cs typeface="Century Gothic"/>
              <a:sym typeface="Century Gothic"/>
            </a:endParaRPr>
          </a:p>
          <a:p>
            <a:pPr indent="0" lvl="0" marL="0" rtl="0" algn="l">
              <a:lnSpc>
                <a:spcPct val="93000"/>
              </a:lnSpc>
              <a:spcBef>
                <a:spcPts val="900"/>
              </a:spcBef>
              <a:spcAft>
                <a:spcPts val="0"/>
              </a:spcAft>
              <a:buClr>
                <a:srgbClr val="000000"/>
              </a:buClr>
              <a:buSzPts val="1800"/>
              <a:buFont typeface="Arial"/>
              <a:buNone/>
            </a:pPr>
            <a:r>
              <a:t/>
            </a:r>
            <a:endParaRPr sz="1800">
              <a:solidFill>
                <a:srgbClr val="1C82B8"/>
              </a:solidFill>
              <a:latin typeface="Century Gothic"/>
              <a:ea typeface="Century Gothic"/>
              <a:cs typeface="Century Gothic"/>
              <a:sym typeface="Century Gothic"/>
            </a:endParaRPr>
          </a:p>
        </p:txBody>
      </p:sp>
      <p:cxnSp>
        <p:nvCxnSpPr>
          <p:cNvPr id="2143" name="Google Shape;2143;g277be4c84ac_0_9296"/>
          <p:cNvCxnSpPr/>
          <p:nvPr/>
        </p:nvCxnSpPr>
        <p:spPr>
          <a:xfrm rot="10800000">
            <a:off x="2005061" y="2914325"/>
            <a:ext cx="1188000" cy="297600"/>
          </a:xfrm>
          <a:prstGeom prst="straightConnector1">
            <a:avLst/>
          </a:prstGeom>
          <a:noFill/>
          <a:ln cap="flat" cmpd="sng" w="28575">
            <a:solidFill>
              <a:srgbClr val="1C82BA"/>
            </a:solidFill>
            <a:prstDash val="solid"/>
            <a:round/>
            <a:headEnd len="sm" w="sm" type="none"/>
            <a:tailEnd len="sm" w="sm" type="none"/>
          </a:ln>
        </p:spPr>
      </p:cxnSp>
      <p:sp>
        <p:nvSpPr>
          <p:cNvPr id="2144" name="Google Shape;2144;g277be4c84ac_0_9296"/>
          <p:cNvSpPr txBox="1"/>
          <p:nvPr/>
        </p:nvSpPr>
        <p:spPr>
          <a:xfrm>
            <a:off x="5760325" y="2908063"/>
            <a:ext cx="809700" cy="513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18 %</a:t>
            </a:r>
            <a:endParaRPr b="1" i="0" sz="2000" u="none" cap="none" strike="noStrike">
              <a:solidFill>
                <a:schemeClr val="lt1"/>
              </a:solidFill>
              <a:latin typeface="Calibri"/>
              <a:ea typeface="Calibri"/>
              <a:cs typeface="Calibri"/>
              <a:sym typeface="Calibri"/>
            </a:endParaRPr>
          </a:p>
        </p:txBody>
      </p:sp>
      <p:sp>
        <p:nvSpPr>
          <p:cNvPr id="2145" name="Google Shape;2145;g277be4c84ac_0_9296"/>
          <p:cNvSpPr txBox="1"/>
          <p:nvPr/>
        </p:nvSpPr>
        <p:spPr>
          <a:xfrm>
            <a:off x="3639475" y="3730525"/>
            <a:ext cx="809700" cy="513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64 %</a:t>
            </a:r>
            <a:endParaRPr b="1" i="0" sz="2000" u="none" cap="none" strike="noStrike">
              <a:solidFill>
                <a:schemeClr val="lt1"/>
              </a:solidFill>
              <a:latin typeface="Calibri"/>
              <a:ea typeface="Calibri"/>
              <a:cs typeface="Calibri"/>
              <a:sym typeface="Calibri"/>
            </a:endParaRPr>
          </a:p>
        </p:txBody>
      </p:sp>
      <p:sp>
        <p:nvSpPr>
          <p:cNvPr id="2146" name="Google Shape;2146;g277be4c84ac_0_9296"/>
          <p:cNvSpPr txBox="1"/>
          <p:nvPr/>
        </p:nvSpPr>
        <p:spPr>
          <a:xfrm>
            <a:off x="5885839" y="4542411"/>
            <a:ext cx="809700" cy="513900"/>
          </a:xfrm>
          <a:prstGeom prst="rect">
            <a:avLst/>
          </a:prstGeom>
          <a:noFill/>
          <a:ln>
            <a:noFill/>
          </a:ln>
        </p:spPr>
        <p:txBody>
          <a:bodyPr anchorCtr="0" anchor="ctr" bIns="91425" lIns="91425" spcFirstLastPara="1" rIns="91425" wrap="square" tIns="91425">
            <a:noAutofit/>
          </a:bodyPr>
          <a:lstStyle/>
          <a:p>
            <a:pPr indent="0" lvl="0" marL="0" marR="0" rtl="0" algn="l">
              <a:lnSpc>
                <a:spcPct val="93000"/>
              </a:lnSpc>
              <a:spcBef>
                <a:spcPts val="800"/>
              </a:spcBef>
              <a:spcAft>
                <a:spcPts val="0"/>
              </a:spcAft>
              <a:buClr>
                <a:srgbClr val="000000"/>
              </a:buClr>
              <a:buSzPts val="2300"/>
              <a:buFont typeface="Arial"/>
              <a:buNone/>
            </a:pPr>
            <a:r>
              <a:rPr b="1" i="0" lang="fr-FR" sz="2300" u="none" cap="none" strike="noStrike">
                <a:solidFill>
                  <a:schemeClr val="lt1"/>
                </a:solidFill>
                <a:latin typeface="Calibri"/>
                <a:ea typeface="Calibri"/>
                <a:cs typeface="Calibri"/>
                <a:sym typeface="Calibri"/>
              </a:rPr>
              <a:t>11 %</a:t>
            </a:r>
            <a:endParaRPr b="1" i="0" sz="2000" u="none" cap="none" strike="noStrike">
              <a:solidFill>
                <a:schemeClr val="lt1"/>
              </a:solidFill>
              <a:latin typeface="Calibri"/>
              <a:ea typeface="Calibri"/>
              <a:cs typeface="Calibri"/>
              <a:sym typeface="Calibri"/>
            </a:endParaRPr>
          </a:p>
        </p:txBody>
      </p:sp>
      <p:sp>
        <p:nvSpPr>
          <p:cNvPr id="2147" name="Google Shape;2147;g277be4c84ac_0_9296"/>
          <p:cNvSpPr txBox="1"/>
          <p:nvPr/>
        </p:nvSpPr>
        <p:spPr>
          <a:xfrm>
            <a:off x="3137675" y="5934600"/>
            <a:ext cx="3934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FR" sz="2000">
                <a:latin typeface="Corbel"/>
                <a:ea typeface="Corbel"/>
                <a:cs typeface="Corbel"/>
                <a:sym typeface="Corbel"/>
              </a:rPr>
              <a:t>Emissioni globali di gas serra di origine antropica nel 2019</a:t>
            </a:r>
            <a:endParaRPr b="1" sz="2000">
              <a:latin typeface="Corbel"/>
              <a:ea typeface="Corbel"/>
              <a:cs typeface="Corbel"/>
              <a:sym typeface="Corbel"/>
            </a:endParaRPr>
          </a:p>
        </p:txBody>
      </p:sp>
      <p:pic>
        <p:nvPicPr>
          <p:cNvPr id="2148" name="Google Shape;2148;g277be4c84ac_0_9296"/>
          <p:cNvPicPr preferRelativeResize="0"/>
          <p:nvPr/>
        </p:nvPicPr>
        <p:blipFill rotWithShape="1">
          <a:blip r:embed="rId9">
            <a:alphaModFix/>
          </a:blip>
          <a:srcRect b="0" l="0" r="0" t="0"/>
          <a:stretch/>
        </p:blipFill>
        <p:spPr>
          <a:xfrm>
            <a:off x="190536" y="3892925"/>
            <a:ext cx="865204" cy="865200"/>
          </a:xfrm>
          <a:prstGeom prst="rect">
            <a:avLst/>
          </a:prstGeom>
          <a:noFill/>
          <a:ln>
            <a:noFill/>
          </a:ln>
        </p:spPr>
      </p:pic>
      <p:pic>
        <p:nvPicPr>
          <p:cNvPr id="2149" name="Google Shape;2149;g277be4c84ac_0_9296"/>
          <p:cNvPicPr preferRelativeResize="0"/>
          <p:nvPr/>
        </p:nvPicPr>
        <p:blipFill rotWithShape="1">
          <a:blip r:embed="rId10">
            <a:alphaModFix/>
          </a:blip>
          <a:srcRect b="0" l="0" r="0" t="0"/>
          <a:stretch/>
        </p:blipFill>
        <p:spPr>
          <a:xfrm>
            <a:off x="1149348" y="3892925"/>
            <a:ext cx="865204" cy="865200"/>
          </a:xfrm>
          <a:prstGeom prst="rect">
            <a:avLst/>
          </a:prstGeom>
          <a:noFill/>
          <a:ln>
            <a:noFill/>
          </a:ln>
        </p:spPr>
      </p:pic>
      <p:pic>
        <p:nvPicPr>
          <p:cNvPr id="2150" name="Google Shape;2150;g277be4c84ac_0_9296"/>
          <p:cNvPicPr preferRelativeResize="0"/>
          <p:nvPr/>
        </p:nvPicPr>
        <p:blipFill rotWithShape="1">
          <a:blip r:embed="rId11">
            <a:alphaModFix/>
          </a:blip>
          <a:srcRect b="0" l="0" r="0" t="0"/>
          <a:stretch/>
        </p:blipFill>
        <p:spPr>
          <a:xfrm>
            <a:off x="2108159" y="3892925"/>
            <a:ext cx="865204" cy="865200"/>
          </a:xfrm>
          <a:prstGeom prst="rect">
            <a:avLst/>
          </a:prstGeom>
          <a:noFill/>
          <a:ln>
            <a:noFill/>
          </a:ln>
        </p:spPr>
      </p:pic>
      <p:sp>
        <p:nvSpPr>
          <p:cNvPr id="2151" name="Google Shape;2151;g277be4c84ac_0_9296"/>
          <p:cNvSpPr/>
          <p:nvPr/>
        </p:nvSpPr>
        <p:spPr>
          <a:xfrm>
            <a:off x="204475" y="5170361"/>
            <a:ext cx="443700" cy="478800"/>
          </a:xfrm>
          <a:prstGeom prst="mathPlus">
            <a:avLst>
              <a:gd fmla="val 23520" name="adj1"/>
            </a:avLst>
          </a:prstGeom>
          <a:solidFill>
            <a:srgbClr val="575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g277be4c84ac_0_9296"/>
          <p:cNvSpPr txBox="1"/>
          <p:nvPr/>
        </p:nvSpPr>
        <p:spPr>
          <a:xfrm>
            <a:off x="6479875" y="3737725"/>
            <a:ext cx="539100" cy="4995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lang="fr-FR" sz="2200">
                <a:solidFill>
                  <a:schemeClr val="lt1"/>
                </a:solidFill>
                <a:latin typeface="Calibri"/>
                <a:ea typeface="Calibri"/>
                <a:cs typeface="Calibri"/>
                <a:sym typeface="Calibri"/>
              </a:rPr>
              <a:t>4%</a:t>
            </a:r>
            <a:endParaRPr b="1" i="0" sz="1900" u="none" cap="none" strike="noStrike">
              <a:solidFill>
                <a:schemeClr val="lt1"/>
              </a:solidFill>
              <a:latin typeface="Calibri"/>
              <a:ea typeface="Calibri"/>
              <a:cs typeface="Calibri"/>
              <a:sym typeface="Calibri"/>
            </a:endParaRPr>
          </a:p>
        </p:txBody>
      </p:sp>
      <p:sp>
        <p:nvSpPr>
          <p:cNvPr id="2152" name="Google Shape;2152;g277be4c84ac_0_9296"/>
          <p:cNvSpPr txBox="1"/>
          <p:nvPr/>
        </p:nvSpPr>
        <p:spPr>
          <a:xfrm>
            <a:off x="6595539" y="4114663"/>
            <a:ext cx="640500" cy="4281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800"/>
              </a:spcBef>
              <a:spcAft>
                <a:spcPts val="0"/>
              </a:spcAft>
              <a:buClr>
                <a:srgbClr val="000000"/>
              </a:buClr>
              <a:buSzPts val="2300"/>
              <a:buFont typeface="Arial"/>
              <a:buNone/>
            </a:pPr>
            <a:r>
              <a:rPr b="1" lang="fr-FR" sz="1700">
                <a:solidFill>
                  <a:schemeClr val="lt1"/>
                </a:solidFill>
                <a:latin typeface="Calibri"/>
                <a:ea typeface="Calibri"/>
                <a:cs typeface="Calibri"/>
                <a:sym typeface="Calibri"/>
              </a:rPr>
              <a:t>2%</a:t>
            </a:r>
            <a:endParaRPr b="1" i="0" u="none" cap="none" strike="noStrike">
              <a:solidFill>
                <a:schemeClr val="lt1"/>
              </a:solidFill>
              <a:latin typeface="Calibri"/>
              <a:ea typeface="Calibri"/>
              <a:cs typeface="Calibri"/>
              <a:sym typeface="Calibri"/>
            </a:endParaRPr>
          </a:p>
        </p:txBody>
      </p:sp>
      <p:grpSp>
        <p:nvGrpSpPr>
          <p:cNvPr id="2153" name="Google Shape;2153;g277be4c84ac_0_9296"/>
          <p:cNvGrpSpPr/>
          <p:nvPr/>
        </p:nvGrpSpPr>
        <p:grpSpPr>
          <a:xfrm>
            <a:off x="11328057" y="6315752"/>
            <a:ext cx="538116" cy="444548"/>
            <a:chOff x="11127266" y="6186351"/>
            <a:chExt cx="695240" cy="574500"/>
          </a:xfrm>
        </p:grpSpPr>
        <p:sp>
          <p:nvSpPr>
            <p:cNvPr id="2154" name="Google Shape;2154;g277be4c84ac_0_9296"/>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g277be4c84ac_0_9296"/>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g277be4c84ac_0_9296"/>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157" name="Google Shape;2157;g277be4c84ac_0_9296"/>
          <p:cNvGrpSpPr/>
          <p:nvPr/>
        </p:nvGrpSpPr>
        <p:grpSpPr>
          <a:xfrm>
            <a:off x="11545443" y="6314830"/>
            <a:ext cx="538985" cy="444548"/>
            <a:chOff x="11320559" y="6185161"/>
            <a:chExt cx="696364" cy="574500"/>
          </a:xfrm>
        </p:grpSpPr>
        <p:sp>
          <p:nvSpPr>
            <p:cNvPr id="2158" name="Google Shape;2158;g277be4c84ac_0_9296"/>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g277be4c84ac_0_9296"/>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g277be4c84ac_0_9296"/>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2161" name="Google Shape;2161;g277be4c84ac_0_9296"/>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2" name="Google Shape;2162;g277be4c84ac_0_9296"/>
          <p:cNvPicPr preferRelativeResize="0"/>
          <p:nvPr/>
        </p:nvPicPr>
        <p:blipFill rotWithShape="1">
          <a:blip r:embed="rId12">
            <a:alphaModFix/>
          </a:blip>
          <a:srcRect b="27999" l="52899" r="22598" t="33555"/>
          <a:stretch/>
        </p:blipFill>
        <p:spPr>
          <a:xfrm>
            <a:off x="11587331" y="6359727"/>
            <a:ext cx="249405" cy="340276"/>
          </a:xfrm>
          <a:prstGeom prst="rect">
            <a:avLst/>
          </a:prstGeom>
          <a:noFill/>
          <a:ln>
            <a:noFill/>
          </a:ln>
        </p:spPr>
      </p:pic>
      <p:sp>
        <p:nvSpPr>
          <p:cNvPr id="2163" name="Google Shape;2163;g277be4c84ac_0_929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Da dove derivano i gas ad effetto serra?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4"/>
                                        </p:tgtEl>
                                        <p:attrNameLst>
                                          <p:attrName>style.visibility</p:attrName>
                                        </p:attrNameLst>
                                      </p:cBhvr>
                                      <p:to>
                                        <p:strVal val="visible"/>
                                      </p:to>
                                    </p:set>
                                    <p:animEffect filter="fade" transition="in">
                                      <p:cBhvr>
                                        <p:cTn dur="1000"/>
                                        <p:tgtEl>
                                          <p:spTgt spid="2134"/>
                                        </p:tgtEl>
                                      </p:cBhvr>
                                    </p:animEffect>
                                  </p:childTnLst>
                                </p:cTn>
                              </p:par>
                              <p:par>
                                <p:cTn fill="hold" nodeType="withEffect" presetClass="entr" presetID="10" presetSubtype="0">
                                  <p:stCondLst>
                                    <p:cond delay="0"/>
                                  </p:stCondLst>
                                  <p:childTnLst>
                                    <p:set>
                                      <p:cBhvr>
                                        <p:cTn dur="1" fill="hold">
                                          <p:stCondLst>
                                            <p:cond delay="0"/>
                                          </p:stCondLst>
                                        </p:cTn>
                                        <p:tgtEl>
                                          <p:spTgt spid="2142"/>
                                        </p:tgtEl>
                                        <p:attrNameLst>
                                          <p:attrName>style.visibility</p:attrName>
                                        </p:attrNameLst>
                                      </p:cBhvr>
                                      <p:to>
                                        <p:strVal val="visible"/>
                                      </p:to>
                                    </p:set>
                                    <p:animEffect filter="fade" transition="in">
                                      <p:cBhvr>
                                        <p:cTn dur="1000"/>
                                        <p:tgtEl>
                                          <p:spTgt spid="2142"/>
                                        </p:tgtEl>
                                      </p:cBhvr>
                                    </p:animEffect>
                                  </p:childTnLst>
                                </p:cTn>
                              </p:par>
                              <p:par>
                                <p:cTn fill="hold" nodeType="withEffect" presetClass="entr" presetID="10" presetSubtype="0">
                                  <p:stCondLst>
                                    <p:cond delay="0"/>
                                  </p:stCondLst>
                                  <p:childTnLst>
                                    <p:set>
                                      <p:cBhvr>
                                        <p:cTn dur="1" fill="hold">
                                          <p:stCondLst>
                                            <p:cond delay="0"/>
                                          </p:stCondLst>
                                        </p:cTn>
                                        <p:tgtEl>
                                          <p:spTgt spid="2148"/>
                                        </p:tgtEl>
                                        <p:attrNameLst>
                                          <p:attrName>style.visibility</p:attrName>
                                        </p:attrNameLst>
                                      </p:cBhvr>
                                      <p:to>
                                        <p:strVal val="visible"/>
                                      </p:to>
                                    </p:set>
                                    <p:animEffect filter="fade" transition="in">
                                      <p:cBhvr>
                                        <p:cTn dur="1000"/>
                                        <p:tgtEl>
                                          <p:spTgt spid="2148"/>
                                        </p:tgtEl>
                                      </p:cBhvr>
                                    </p:animEffect>
                                  </p:childTnLst>
                                </p:cTn>
                              </p:par>
                              <p:par>
                                <p:cTn fill="hold" nodeType="with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1000"/>
                                        <p:tgtEl>
                                          <p:spTgt spid="2149"/>
                                        </p:tgtEl>
                                      </p:cBhvr>
                                    </p:animEffect>
                                  </p:childTnLst>
                                </p:cTn>
                              </p:par>
                              <p:par>
                                <p:cTn fill="hold" nodeType="withEffect" presetClass="entr" presetID="10" presetSubtype="0">
                                  <p:stCondLst>
                                    <p:cond delay="0"/>
                                  </p:stCondLst>
                                  <p:childTnLst>
                                    <p:set>
                                      <p:cBhvr>
                                        <p:cTn dur="1" fill="hold">
                                          <p:stCondLst>
                                            <p:cond delay="0"/>
                                          </p:stCondLst>
                                        </p:cTn>
                                        <p:tgtEl>
                                          <p:spTgt spid="2150"/>
                                        </p:tgtEl>
                                        <p:attrNameLst>
                                          <p:attrName>style.visibility</p:attrName>
                                        </p:attrNameLst>
                                      </p:cBhvr>
                                      <p:to>
                                        <p:strVal val="visible"/>
                                      </p:to>
                                    </p:set>
                                    <p:animEffect filter="fade" transition="in">
                                      <p:cBhvr>
                                        <p:cTn dur="1000"/>
                                        <p:tgtEl>
                                          <p:spTgt spid="2150"/>
                                        </p:tgtEl>
                                      </p:cBhvr>
                                    </p:animEffect>
                                  </p:childTnLst>
                                </p:cTn>
                              </p:par>
                              <p:par>
                                <p:cTn fill="hold" nodeType="withEffect" presetClass="entr" presetID="10" presetSubtype="0">
                                  <p:stCondLst>
                                    <p:cond delay="0"/>
                                  </p:stCondLst>
                                  <p:childTnLst>
                                    <p:set>
                                      <p:cBhvr>
                                        <p:cTn dur="1" fill="hold">
                                          <p:stCondLst>
                                            <p:cond delay="0"/>
                                          </p:stCondLst>
                                        </p:cTn>
                                        <p:tgtEl>
                                          <p:spTgt spid="2151"/>
                                        </p:tgtEl>
                                        <p:attrNameLst>
                                          <p:attrName>style.visibility</p:attrName>
                                        </p:attrNameLst>
                                      </p:cBhvr>
                                      <p:to>
                                        <p:strVal val="visible"/>
                                      </p:to>
                                    </p:set>
                                    <p:animEffect filter="fade" transition="in">
                                      <p:cBhvr>
                                        <p:cTn dur="1000"/>
                                        <p:tgtEl>
                                          <p:spTgt spid="2151"/>
                                        </p:tgtEl>
                                      </p:cBhvr>
                                    </p:animEffect>
                                  </p:childTnLst>
                                </p:cTn>
                              </p:par>
                              <p:par>
                                <p:cTn fill="hold" nodeType="withEffect" presetClass="entr" presetID="10" presetSubtype="0">
                                  <p:stCondLst>
                                    <p:cond delay="0"/>
                                  </p:stCondLst>
                                  <p:childTnLst>
                                    <p:set>
                                      <p:cBhvr>
                                        <p:cTn dur="1" fill="hold">
                                          <p:stCondLst>
                                            <p:cond delay="0"/>
                                          </p:stCondLst>
                                        </p:cTn>
                                        <p:tgtEl>
                                          <p:spTgt spid="2143"/>
                                        </p:tgtEl>
                                        <p:attrNameLst>
                                          <p:attrName>style.visibility</p:attrName>
                                        </p:attrNameLst>
                                      </p:cBhvr>
                                      <p:to>
                                        <p:strVal val="visible"/>
                                      </p:to>
                                    </p:set>
                                    <p:animEffect filter="fade" transition="in">
                                      <p:cBhvr>
                                        <p:cTn dur="1000"/>
                                        <p:tgtEl>
                                          <p:spTgt spid="2143"/>
                                        </p:tgtEl>
                                      </p:cBhvr>
                                    </p:animEffect>
                                  </p:childTnLst>
                                </p:cTn>
                              </p:par>
                              <p:par>
                                <p:cTn fill="hold" nodeType="withEffect" presetClass="entr" presetID="10" presetSubtype="0">
                                  <p:stCondLst>
                                    <p:cond delay="0"/>
                                  </p:stCondLst>
                                  <p:childTnLst>
                                    <p:set>
                                      <p:cBhvr>
                                        <p:cTn dur="1" fill="hold">
                                          <p:stCondLst>
                                            <p:cond delay="0"/>
                                          </p:stCondLst>
                                        </p:cTn>
                                        <p:tgtEl>
                                          <p:spTgt spid="2140"/>
                                        </p:tgtEl>
                                        <p:attrNameLst>
                                          <p:attrName>style.visibility</p:attrName>
                                        </p:attrNameLst>
                                      </p:cBhvr>
                                      <p:to>
                                        <p:strVal val="visible"/>
                                      </p:to>
                                    </p:set>
                                    <p:animEffect filter="fade" transition="in">
                                      <p:cBhvr>
                                        <p:cTn dur="1000"/>
                                        <p:tgtEl>
                                          <p:spTgt spid="2140"/>
                                        </p:tgtEl>
                                      </p:cBhvr>
                                    </p:animEffect>
                                  </p:childTnLst>
                                </p:cTn>
                              </p:par>
                              <p:par>
                                <p:cTn fill="hold" nodeType="withEffect" presetClass="entr" presetID="10" presetSubtype="0">
                                  <p:stCondLst>
                                    <p:cond delay="0"/>
                                  </p:stCondLst>
                                  <p:childTnLst>
                                    <p:set>
                                      <p:cBhvr>
                                        <p:cTn dur="1" fill="hold">
                                          <p:stCondLst>
                                            <p:cond delay="0"/>
                                          </p:stCondLst>
                                        </p:cTn>
                                        <p:tgtEl>
                                          <p:spTgt spid="2141"/>
                                        </p:tgtEl>
                                        <p:attrNameLst>
                                          <p:attrName>style.visibility</p:attrName>
                                        </p:attrNameLst>
                                      </p:cBhvr>
                                      <p:to>
                                        <p:strVal val="visible"/>
                                      </p:to>
                                    </p:set>
                                    <p:animEffect filter="fade" transition="in">
                                      <p:cBhvr>
                                        <p:cTn dur="1000"/>
                                        <p:tgtEl>
                                          <p:spTgt spid="2141"/>
                                        </p:tgtEl>
                                      </p:cBhvr>
                                    </p:animEffect>
                                  </p:childTnLst>
                                </p:cTn>
                              </p:par>
                              <p:par>
                                <p:cTn fill="hold" nodeType="withEffect" presetClass="entr" presetID="10" presetSubtype="0">
                                  <p:stCondLst>
                                    <p:cond delay="0"/>
                                  </p:stCondLst>
                                  <p:childTnLst>
                                    <p:set>
                                      <p:cBhvr>
                                        <p:cTn dur="1" fill="hold">
                                          <p:stCondLst>
                                            <p:cond delay="0"/>
                                          </p:stCondLst>
                                        </p:cTn>
                                        <p:tgtEl>
                                          <p:spTgt spid="2135"/>
                                        </p:tgtEl>
                                        <p:attrNameLst>
                                          <p:attrName>style.visibility</p:attrName>
                                        </p:attrNameLst>
                                      </p:cBhvr>
                                      <p:to>
                                        <p:strVal val="visible"/>
                                      </p:to>
                                    </p:set>
                                    <p:animEffect filter="fade" transition="in">
                                      <p:cBhvr>
                                        <p:cTn dur="1000"/>
                                        <p:tgtEl>
                                          <p:spTgt spid="2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1"/>
                                        </p:tgtEl>
                                        <p:attrNameLst>
                                          <p:attrName>style.visibility</p:attrName>
                                        </p:attrNameLst>
                                      </p:cBhvr>
                                      <p:to>
                                        <p:strVal val="visible"/>
                                      </p:to>
                                    </p:set>
                                    <p:animEffect filter="fade" transition="in">
                                      <p:cBhvr>
                                        <p:cTn dur="1000"/>
                                        <p:tgtEl>
                                          <p:spTgt spid="2131"/>
                                        </p:tgtEl>
                                      </p:cBhvr>
                                    </p:animEffect>
                                  </p:childTnLst>
                                </p:cTn>
                              </p:par>
                              <p:par>
                                <p:cTn fill="hold" nodeType="withEffect" presetClass="entr" presetID="10" presetSubtype="0">
                                  <p:stCondLst>
                                    <p:cond delay="0"/>
                                  </p:stCondLst>
                                  <p:childTnLst>
                                    <p:set>
                                      <p:cBhvr>
                                        <p:cTn dur="1" fill="hold">
                                          <p:stCondLst>
                                            <p:cond delay="0"/>
                                          </p:stCondLst>
                                        </p:cTn>
                                        <p:tgtEl>
                                          <p:spTgt spid="2138"/>
                                        </p:tgtEl>
                                        <p:attrNameLst>
                                          <p:attrName>style.visibility</p:attrName>
                                        </p:attrNameLst>
                                      </p:cBhvr>
                                      <p:to>
                                        <p:strVal val="visible"/>
                                      </p:to>
                                    </p:set>
                                    <p:animEffect filter="fade" transition="in">
                                      <p:cBhvr>
                                        <p:cTn dur="1000"/>
                                        <p:tgtEl>
                                          <p:spTgt spid="2138"/>
                                        </p:tgtEl>
                                      </p:cBhvr>
                                    </p:animEffect>
                                  </p:childTnLst>
                                </p:cTn>
                              </p:par>
                              <p:par>
                                <p:cTn fill="hold" nodeType="withEffect" presetClass="entr" presetID="10" presetSubtype="0">
                                  <p:stCondLst>
                                    <p:cond delay="0"/>
                                  </p:stCondLst>
                                  <p:childTnLst>
                                    <p:set>
                                      <p:cBhvr>
                                        <p:cTn dur="1" fill="hold">
                                          <p:stCondLst>
                                            <p:cond delay="0"/>
                                          </p:stCondLst>
                                        </p:cTn>
                                        <p:tgtEl>
                                          <p:spTgt spid="2133"/>
                                        </p:tgtEl>
                                        <p:attrNameLst>
                                          <p:attrName>style.visibility</p:attrName>
                                        </p:attrNameLst>
                                      </p:cBhvr>
                                      <p:to>
                                        <p:strVal val="visible"/>
                                      </p:to>
                                    </p:set>
                                    <p:animEffect filter="fade" transition="in">
                                      <p:cBhvr>
                                        <p:cTn dur="1000"/>
                                        <p:tgtEl>
                                          <p:spTgt spid="2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7"/>
                                        </p:tgtEl>
                                        <p:attrNameLst>
                                          <p:attrName>style.visibility</p:attrName>
                                        </p:attrNameLst>
                                      </p:cBhvr>
                                      <p:to>
                                        <p:strVal val="visible"/>
                                      </p:to>
                                    </p:set>
                                    <p:animEffect filter="fade" transition="in">
                                      <p:cBhvr>
                                        <p:cTn dur="1000"/>
                                        <p:tgtEl>
                                          <p:spTgt spid="2127"/>
                                        </p:tgtEl>
                                      </p:cBhvr>
                                    </p:animEffect>
                                  </p:childTnLst>
                                </p:cTn>
                              </p:par>
                              <p:par>
                                <p:cTn fill="hold" nodeType="withEffect" presetClass="entr" presetID="10" presetSubtype="0">
                                  <p:stCondLst>
                                    <p:cond delay="0"/>
                                  </p:stCondLst>
                                  <p:childTnLst>
                                    <p:set>
                                      <p:cBhvr>
                                        <p:cTn dur="1" fill="hold">
                                          <p:stCondLst>
                                            <p:cond delay="0"/>
                                          </p:stCondLst>
                                        </p:cTn>
                                        <p:tgtEl>
                                          <p:spTgt spid="2136"/>
                                        </p:tgtEl>
                                        <p:attrNameLst>
                                          <p:attrName>style.visibility</p:attrName>
                                        </p:attrNameLst>
                                      </p:cBhvr>
                                      <p:to>
                                        <p:strVal val="visible"/>
                                      </p:to>
                                    </p:set>
                                    <p:animEffect filter="fade" transition="in">
                                      <p:cBhvr>
                                        <p:cTn dur="1000"/>
                                        <p:tgtEl>
                                          <p:spTgt spid="2136"/>
                                        </p:tgtEl>
                                      </p:cBhvr>
                                    </p:animEffect>
                                  </p:childTnLst>
                                </p:cTn>
                              </p:par>
                              <p:par>
                                <p:cTn fill="hold" nodeType="withEffect" presetClass="entr" presetID="10" presetSubtype="0">
                                  <p:stCondLst>
                                    <p:cond delay="0"/>
                                  </p:stCondLst>
                                  <p:childTnLst>
                                    <p:set>
                                      <p:cBhvr>
                                        <p:cTn dur="1" fill="hold">
                                          <p:stCondLst>
                                            <p:cond delay="0"/>
                                          </p:stCondLst>
                                        </p:cTn>
                                        <p:tgtEl>
                                          <p:spTgt spid="2128"/>
                                        </p:tgtEl>
                                        <p:attrNameLst>
                                          <p:attrName>style.visibility</p:attrName>
                                        </p:attrNameLst>
                                      </p:cBhvr>
                                      <p:to>
                                        <p:strVal val="visible"/>
                                      </p:to>
                                    </p:set>
                                    <p:animEffect filter="fade" transition="in">
                                      <p:cBhvr>
                                        <p:cTn dur="1000"/>
                                        <p:tgtEl>
                                          <p:spTgt spid="2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9"/>
                                        </p:tgtEl>
                                        <p:attrNameLst>
                                          <p:attrName>style.visibility</p:attrName>
                                        </p:attrNameLst>
                                      </p:cBhvr>
                                      <p:to>
                                        <p:strVal val="visible"/>
                                      </p:to>
                                    </p:set>
                                    <p:animEffect filter="fade" transition="in">
                                      <p:cBhvr>
                                        <p:cTn dur="1000"/>
                                        <p:tgtEl>
                                          <p:spTgt spid="2129"/>
                                        </p:tgtEl>
                                      </p:cBhvr>
                                    </p:animEffect>
                                  </p:childTnLst>
                                </p:cTn>
                              </p:par>
                              <p:par>
                                <p:cTn fill="hold" nodeType="withEffect" presetClass="entr" presetID="10" presetSubtype="0">
                                  <p:stCondLst>
                                    <p:cond delay="0"/>
                                  </p:stCondLst>
                                  <p:childTnLst>
                                    <p:set>
                                      <p:cBhvr>
                                        <p:cTn dur="1" fill="hold">
                                          <p:stCondLst>
                                            <p:cond delay="0"/>
                                          </p:stCondLst>
                                        </p:cTn>
                                        <p:tgtEl>
                                          <p:spTgt spid="2139"/>
                                        </p:tgtEl>
                                        <p:attrNameLst>
                                          <p:attrName>style.visibility</p:attrName>
                                        </p:attrNameLst>
                                      </p:cBhvr>
                                      <p:to>
                                        <p:strVal val="visible"/>
                                      </p:to>
                                    </p:set>
                                    <p:animEffect filter="fade" transition="in">
                                      <p:cBhvr>
                                        <p:cTn dur="1000"/>
                                        <p:tgtEl>
                                          <p:spTgt spid="2139"/>
                                        </p:tgtEl>
                                      </p:cBhvr>
                                    </p:animEffect>
                                  </p:childTnLst>
                                </p:cTn>
                              </p:par>
                              <p:par>
                                <p:cTn fill="hold" nodeType="withEffect" presetClass="entr" presetID="10" presetSubtype="0">
                                  <p:stCondLst>
                                    <p:cond delay="0"/>
                                  </p:stCondLst>
                                  <p:childTnLst>
                                    <p:set>
                                      <p:cBhvr>
                                        <p:cTn dur="1" fill="hold">
                                          <p:stCondLst>
                                            <p:cond delay="0"/>
                                          </p:stCondLst>
                                        </p:cTn>
                                        <p:tgtEl>
                                          <p:spTgt spid="2130"/>
                                        </p:tgtEl>
                                        <p:attrNameLst>
                                          <p:attrName>style.visibility</p:attrName>
                                        </p:attrNameLst>
                                      </p:cBhvr>
                                      <p:to>
                                        <p:strVal val="visible"/>
                                      </p:to>
                                    </p:set>
                                    <p:animEffect filter="fade" transition="in">
                                      <p:cBhvr>
                                        <p:cTn dur="1000"/>
                                        <p:tgtEl>
                                          <p:spTgt spid="2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1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b="1" lang="fr-FR">
                <a:solidFill>
                  <a:schemeClr val="accent1"/>
                </a:solidFill>
                <a:latin typeface="Corbel"/>
                <a:ea typeface="Corbel"/>
                <a:cs typeface="Corbel"/>
                <a:sym typeface="Corbel"/>
              </a:rPr>
              <a:t>Le nostre attività hanno un effetto non trascurabile sui principali gas serra</a:t>
            </a:r>
            <a:endParaRPr>
              <a:solidFill>
                <a:schemeClr val="accent1"/>
              </a:solidFill>
            </a:endParaRPr>
          </a:p>
        </p:txBody>
      </p:sp>
      <p:pic>
        <p:nvPicPr>
          <p:cNvPr id="2170" name="Google Shape;2170;p18"/>
          <p:cNvPicPr preferRelativeResize="0"/>
          <p:nvPr/>
        </p:nvPicPr>
        <p:blipFill rotWithShape="1">
          <a:blip r:embed="rId3">
            <a:alphaModFix/>
          </a:blip>
          <a:srcRect b="0" l="0" r="0" t="0"/>
          <a:stretch/>
        </p:blipFill>
        <p:spPr>
          <a:xfrm>
            <a:off x="628157" y="2096339"/>
            <a:ext cx="6026121" cy="4293611"/>
          </a:xfrm>
          <a:prstGeom prst="rect">
            <a:avLst/>
          </a:prstGeom>
          <a:noFill/>
          <a:ln>
            <a:noFill/>
          </a:ln>
        </p:spPr>
      </p:pic>
      <p:sp>
        <p:nvSpPr>
          <p:cNvPr id="2171" name="Google Shape;2171;p18"/>
          <p:cNvSpPr txBox="1"/>
          <p:nvPr/>
        </p:nvSpPr>
        <p:spPr>
          <a:xfrm>
            <a:off x="6871200" y="3407400"/>
            <a:ext cx="4817100" cy="10179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entury Gothic"/>
                <a:ea typeface="Century Gothic"/>
                <a:cs typeface="Century Gothic"/>
                <a:sym typeface="Century Gothic"/>
              </a:rPr>
              <a:t>In pochi secoli le concentrazioni di gas serra osservate nell'atmosfera sono salite alle stelle</a:t>
            </a:r>
            <a:endParaRPr b="0" i="0" sz="1400" u="none" cap="none" strike="noStrike">
              <a:solidFill>
                <a:srgbClr val="000000"/>
              </a:solidFill>
              <a:latin typeface="Arial"/>
              <a:ea typeface="Arial"/>
              <a:cs typeface="Arial"/>
              <a:sym typeface="Arial"/>
            </a:endParaRPr>
          </a:p>
        </p:txBody>
      </p:sp>
      <p:sp>
        <p:nvSpPr>
          <p:cNvPr id="2172" name="Google Shape;2172;p18"/>
          <p:cNvSpPr/>
          <p:nvPr/>
        </p:nvSpPr>
        <p:spPr>
          <a:xfrm>
            <a:off x="357879" y="6223234"/>
            <a:ext cx="6566678" cy="52322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entury Gothic"/>
                <a:ea typeface="Century Gothic"/>
                <a:cs typeface="Century Gothic"/>
                <a:sym typeface="Century Gothic"/>
              </a:rPr>
              <a:t>Fonti: U.S. National Climate Assessment (2014), IPCC AR5</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1" sz="1400" u="none" cap="none" strike="noStrike">
              <a:solidFill>
                <a:srgbClr val="08516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g277be4c84ac_0_1117"/>
          <p:cNvSpPr txBox="1"/>
          <p:nvPr/>
        </p:nvSpPr>
        <p:spPr>
          <a:xfrm>
            <a:off x="1468375" y="774643"/>
            <a:ext cx="10270200" cy="1341600"/>
          </a:xfrm>
          <a:prstGeom prst="rect">
            <a:avLst/>
          </a:prstGeom>
          <a:noFill/>
          <a:ln>
            <a:noFill/>
          </a:ln>
        </p:spPr>
        <p:txBody>
          <a:bodyPr anchorCtr="0" anchor="t" bIns="91425" lIns="91425" spcFirstLastPara="1" rIns="91425" wrap="square" tIns="91425">
            <a:spAutoFit/>
          </a:bodyPr>
          <a:lstStyle/>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Scegli il tuo percorso!</a:t>
            </a:r>
            <a:endParaRPr b="1" sz="2000">
              <a:solidFill>
                <a:srgbClr val="0A5882"/>
              </a:solidFill>
              <a:latin typeface="Corbel"/>
              <a:ea typeface="Corbel"/>
              <a:cs typeface="Corbel"/>
              <a:sym typeface="Corbel"/>
            </a:endParaRPr>
          </a:p>
          <a:p>
            <a:pPr indent="0" lvl="0" marL="0" rtl="0" algn="just">
              <a:spcBef>
                <a:spcPts val="500"/>
              </a:spcBef>
              <a:spcAft>
                <a:spcPts val="0"/>
              </a:spcAft>
              <a:buNone/>
            </a:pPr>
            <a:r>
              <a:rPr lang="fr-FR" sz="1700">
                <a:solidFill>
                  <a:schemeClr val="dk2"/>
                </a:solidFill>
                <a:latin typeface="Corbel"/>
                <a:ea typeface="Corbel"/>
                <a:cs typeface="Corbel"/>
                <a:sym typeface="Corbel"/>
              </a:rPr>
              <a:t>Puoi personalizzare la tua presentazione in base al contenuto della lezione, al tempo che hai a disposizione e agli argomenti che desideri esplorare! Per semplificarti le cose, abbiamo creato due tipi di diapositive facili da identificare: l'iniziativa leggera e quella completa:</a:t>
            </a:r>
            <a:endParaRPr sz="1700">
              <a:solidFill>
                <a:schemeClr val="dk2"/>
              </a:solidFill>
              <a:latin typeface="Corbel"/>
              <a:ea typeface="Corbel"/>
              <a:cs typeface="Corbel"/>
              <a:sym typeface="Corbel"/>
            </a:endParaRPr>
          </a:p>
        </p:txBody>
      </p:sp>
      <p:sp>
        <p:nvSpPr>
          <p:cNvPr id="1832" name="Google Shape;1832;g277be4c84ac_0_1117"/>
          <p:cNvSpPr txBox="1"/>
          <p:nvPr/>
        </p:nvSpPr>
        <p:spPr>
          <a:xfrm>
            <a:off x="1456775" y="4321268"/>
            <a:ext cx="10281900" cy="2270400"/>
          </a:xfrm>
          <a:prstGeom prst="rect">
            <a:avLst/>
          </a:prstGeom>
          <a:noFill/>
          <a:ln>
            <a:noFill/>
          </a:ln>
        </p:spPr>
        <p:txBody>
          <a:bodyPr anchorCtr="0" anchor="ctr" bIns="91425" lIns="91425" spcFirstLastPara="1" rIns="91425" wrap="square" tIns="91425">
            <a:spAutoFit/>
          </a:bodyPr>
          <a:lstStyle/>
          <a:p>
            <a:pPr indent="-355600" lvl="0" marL="914400" marR="0" rtl="0" algn="l">
              <a:lnSpc>
                <a:spcPct val="100000"/>
              </a:lnSpc>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Non dimenticare i commenti sotto le diapositive</a:t>
            </a:r>
            <a:endParaRPr sz="1700">
              <a:solidFill>
                <a:schemeClr val="dk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Ogni diapositiva è accompagnata da note per guidarti durante la presentazione.</a:t>
            </a:r>
            <a:endParaRPr sz="1700">
              <a:solidFill>
                <a:schemeClr val="dk2"/>
              </a:solidFill>
              <a:latin typeface="Corbel"/>
              <a:ea typeface="Corbel"/>
              <a:cs typeface="Corbel"/>
              <a:sym typeface="Corbel"/>
            </a:endParaRPr>
          </a:p>
          <a:p>
            <a:pPr indent="0" lvl="0" marL="457200" rtl="0" algn="l">
              <a:spcBef>
                <a:spcPts val="0"/>
              </a:spcBef>
              <a:spcAft>
                <a:spcPts val="0"/>
              </a:spcAft>
              <a:buNone/>
            </a:pPr>
            <a:r>
              <a:t/>
            </a:r>
            <a:endParaRPr sz="2000">
              <a:latin typeface="Corbel"/>
              <a:ea typeface="Corbel"/>
              <a:cs typeface="Corbel"/>
              <a:sym typeface="Corbel"/>
            </a:endParaRPr>
          </a:p>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Completa la tua sessione con le attività suggerite per ciascun modulo </a:t>
            </a:r>
            <a:endParaRPr b="1" sz="2000">
              <a:solidFill>
                <a:srgbClr val="0A588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Troverai attività suggerite per ogni fase sul nostro sito!</a:t>
            </a:r>
            <a:endParaRPr b="1" sz="1000">
              <a:solidFill>
                <a:schemeClr val="dk2"/>
              </a:solidFill>
              <a:latin typeface="Corbel"/>
              <a:ea typeface="Corbel"/>
              <a:cs typeface="Corbel"/>
              <a:sym typeface="Corbel"/>
            </a:endParaRPr>
          </a:p>
          <a:p>
            <a:pPr indent="0" lvl="0" marL="0" rtl="0" algn="l">
              <a:spcBef>
                <a:spcPts val="500"/>
              </a:spcBef>
              <a:spcAft>
                <a:spcPts val="0"/>
              </a:spcAft>
              <a:buNone/>
            </a:pPr>
            <a:r>
              <a:rPr b="1" lang="fr-FR" sz="2900">
                <a:solidFill>
                  <a:schemeClr val="accent1"/>
                </a:solidFill>
                <a:latin typeface="Corbel"/>
                <a:ea typeface="Corbel"/>
                <a:cs typeface="Corbel"/>
                <a:sym typeface="Corbel"/>
              </a:rPr>
              <a:t>Buon lavoro!</a:t>
            </a:r>
            <a:endParaRPr sz="1800">
              <a:solidFill>
                <a:schemeClr val="dk2"/>
              </a:solidFill>
              <a:latin typeface="Corbel"/>
              <a:ea typeface="Corbel"/>
              <a:cs typeface="Corbel"/>
              <a:sym typeface="Corbel"/>
            </a:endParaRPr>
          </a:p>
        </p:txBody>
      </p:sp>
      <p:pic>
        <p:nvPicPr>
          <p:cNvPr id="1833" name="Google Shape;1833;g277be4c84ac_0_1117"/>
          <p:cNvPicPr preferRelativeResize="0"/>
          <p:nvPr/>
        </p:nvPicPr>
        <p:blipFill rotWithShape="1">
          <a:blip r:embed="rId3">
            <a:alphaModFix/>
          </a:blip>
          <a:srcRect b="0" l="327" r="327" t="0"/>
          <a:stretch/>
        </p:blipFill>
        <p:spPr>
          <a:xfrm>
            <a:off x="2031741" y="2265580"/>
            <a:ext cx="3257498" cy="1844453"/>
          </a:xfrm>
          <a:prstGeom prst="rect">
            <a:avLst/>
          </a:prstGeom>
          <a:noFill/>
          <a:ln>
            <a:noFill/>
          </a:ln>
          <a:effectLst>
            <a:outerShdw blurRad="57150" rotWithShape="0" algn="bl" dir="5400000" dist="19050">
              <a:srgbClr val="000000">
                <a:alpha val="50000"/>
              </a:srgbClr>
            </a:outerShdw>
          </a:effectLst>
        </p:spPr>
      </p:pic>
      <p:grpSp>
        <p:nvGrpSpPr>
          <p:cNvPr id="1834" name="Google Shape;1834;g277be4c84ac_0_1117"/>
          <p:cNvGrpSpPr/>
          <p:nvPr/>
        </p:nvGrpSpPr>
        <p:grpSpPr>
          <a:xfrm>
            <a:off x="2731364" y="2804128"/>
            <a:ext cx="321494" cy="328026"/>
            <a:chOff x="10821672" y="5780925"/>
            <a:chExt cx="438600" cy="444600"/>
          </a:xfrm>
        </p:grpSpPr>
        <p:sp>
          <p:nvSpPr>
            <p:cNvPr id="1835" name="Google Shape;1835;g277be4c84ac_0_1117"/>
            <p:cNvSpPr/>
            <p:nvPr/>
          </p:nvSpPr>
          <p:spPr>
            <a:xfrm>
              <a:off x="10821672" y="57809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6" name="Google Shape;1836;g277be4c84ac_0_1117"/>
            <p:cNvPicPr preferRelativeResize="0"/>
            <p:nvPr/>
          </p:nvPicPr>
          <p:blipFill rotWithShape="1">
            <a:blip r:embed="rId4">
              <a:alphaModFix/>
            </a:blip>
            <a:srcRect b="27999" l="52899" r="22598" t="33555"/>
            <a:stretch/>
          </p:blipFill>
          <p:spPr>
            <a:xfrm>
              <a:off x="10926884" y="5826327"/>
              <a:ext cx="249405" cy="340276"/>
            </a:xfrm>
            <a:prstGeom prst="rect">
              <a:avLst/>
            </a:prstGeom>
            <a:noFill/>
            <a:ln>
              <a:noFill/>
            </a:ln>
          </p:spPr>
        </p:pic>
      </p:grpSp>
      <p:sp>
        <p:nvSpPr>
          <p:cNvPr id="1837" name="Google Shape;1837;g277be4c84ac_0_1117"/>
          <p:cNvSpPr txBox="1"/>
          <p:nvPr/>
        </p:nvSpPr>
        <p:spPr>
          <a:xfrm>
            <a:off x="3037900" y="2723400"/>
            <a:ext cx="17193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F4A344"/>
                </a:solidFill>
                <a:latin typeface="Corbel"/>
                <a:ea typeface="Corbel"/>
                <a:cs typeface="Corbel"/>
                <a:sym typeface="Corbel"/>
              </a:rPr>
              <a:t>Light initiative</a:t>
            </a:r>
            <a:endParaRPr b="1">
              <a:solidFill>
                <a:srgbClr val="F4A344"/>
              </a:solidFill>
              <a:latin typeface="Corbel"/>
              <a:ea typeface="Corbel"/>
              <a:cs typeface="Corbel"/>
              <a:sym typeface="Corbel"/>
            </a:endParaRPr>
          </a:p>
        </p:txBody>
      </p:sp>
      <p:pic>
        <p:nvPicPr>
          <p:cNvPr id="1838" name="Google Shape;1838;g277be4c84ac_0_1117"/>
          <p:cNvPicPr preferRelativeResize="0"/>
          <p:nvPr/>
        </p:nvPicPr>
        <p:blipFill rotWithShape="1">
          <a:blip r:embed="rId5">
            <a:alphaModFix/>
          </a:blip>
          <a:srcRect b="0" l="327" r="327" t="0"/>
          <a:stretch/>
        </p:blipFill>
        <p:spPr>
          <a:xfrm>
            <a:off x="6097986" y="2251495"/>
            <a:ext cx="3257498" cy="1844453"/>
          </a:xfrm>
          <a:prstGeom prst="rect">
            <a:avLst/>
          </a:prstGeom>
          <a:noFill/>
          <a:ln>
            <a:noFill/>
          </a:ln>
          <a:effectLst>
            <a:outerShdw blurRad="57150" rotWithShape="0" algn="bl" dir="5400000" dist="19050">
              <a:srgbClr val="000000">
                <a:alpha val="50000"/>
              </a:srgbClr>
            </a:outerShdw>
          </a:effectLst>
        </p:spPr>
      </p:pic>
      <p:grpSp>
        <p:nvGrpSpPr>
          <p:cNvPr id="1839" name="Google Shape;1839;g277be4c84ac_0_1117"/>
          <p:cNvGrpSpPr/>
          <p:nvPr/>
        </p:nvGrpSpPr>
        <p:grpSpPr>
          <a:xfrm>
            <a:off x="6602358" y="2802454"/>
            <a:ext cx="321461" cy="328185"/>
            <a:chOff x="11662148" y="6309124"/>
            <a:chExt cx="443700" cy="450000"/>
          </a:xfrm>
        </p:grpSpPr>
        <p:sp>
          <p:nvSpPr>
            <p:cNvPr id="1840" name="Google Shape;1840;g277be4c84ac_0_1117"/>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1" name="Google Shape;1841;g277be4c84ac_0_1117"/>
            <p:cNvGrpSpPr/>
            <p:nvPr/>
          </p:nvGrpSpPr>
          <p:grpSpPr>
            <a:xfrm>
              <a:off x="11777233" y="6364855"/>
              <a:ext cx="217178" cy="355351"/>
              <a:chOff x="11157555" y="6024051"/>
              <a:chExt cx="370295" cy="605885"/>
            </a:xfrm>
          </p:grpSpPr>
          <p:sp>
            <p:nvSpPr>
              <p:cNvPr id="1842" name="Google Shape;1842;g277be4c84ac_0_1117"/>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43" name="Google Shape;1843;g277be4c84ac_0_1117"/>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44" name="Google Shape;1844;g277be4c84ac_0_1117"/>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
        <p:nvSpPr>
          <p:cNvPr id="1845" name="Google Shape;1845;g277be4c84ac_0_1117"/>
          <p:cNvSpPr txBox="1"/>
          <p:nvPr/>
        </p:nvSpPr>
        <p:spPr>
          <a:xfrm>
            <a:off x="6865624" y="2724725"/>
            <a:ext cx="22242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1C82B8"/>
                </a:solidFill>
                <a:latin typeface="Corbel"/>
                <a:ea typeface="Corbel"/>
                <a:cs typeface="Corbel"/>
                <a:sym typeface="Corbel"/>
              </a:rPr>
              <a:t> Complete initiative</a:t>
            </a:r>
            <a:endParaRPr b="1">
              <a:solidFill>
                <a:srgbClr val="1C82B8"/>
              </a:solidFill>
              <a:latin typeface="Corbel"/>
              <a:ea typeface="Corbel"/>
              <a:cs typeface="Corbel"/>
              <a:sym typeface="Corbel"/>
            </a:endParaRPr>
          </a:p>
        </p:txBody>
      </p:sp>
      <p:sp>
        <p:nvSpPr>
          <p:cNvPr id="1846" name="Google Shape;1846;g277be4c84ac_0_1117"/>
          <p:cNvSpPr txBox="1"/>
          <p:nvPr/>
        </p:nvSpPr>
        <p:spPr>
          <a:xfrm>
            <a:off x="2031768" y="3122668"/>
            <a:ext cx="3257400" cy="6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il filo rosso e concetti fondamentali del modulo</a:t>
            </a:r>
            <a:endParaRPr sz="1600"/>
          </a:p>
        </p:txBody>
      </p:sp>
      <p:sp>
        <p:nvSpPr>
          <p:cNvPr id="1847" name="Google Shape;1847;g277be4c84ac_0_1117"/>
          <p:cNvSpPr txBox="1"/>
          <p:nvPr/>
        </p:nvSpPr>
        <p:spPr>
          <a:xfrm>
            <a:off x="6097993" y="3122668"/>
            <a:ext cx="32574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slide e attività per approfondire le tue conoscenze!</a:t>
            </a:r>
            <a:endParaRPr sz="1600">
              <a:latin typeface="Corbel"/>
              <a:ea typeface="Corbel"/>
              <a:cs typeface="Corbel"/>
              <a:sym typeface="Corbel"/>
            </a:endParaRPr>
          </a:p>
        </p:txBody>
      </p:sp>
      <p:sp>
        <p:nvSpPr>
          <p:cNvPr id="1848" name="Google Shape;1848;g277be4c84ac_0_1117"/>
          <p:cNvSpPr txBox="1"/>
          <p:nvPr>
            <p:ph type="title"/>
          </p:nvPr>
        </p:nvSpPr>
        <p:spPr>
          <a:xfrm>
            <a:off x="1456775" y="241454"/>
            <a:ext cx="10570500" cy="461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fr-FR" sz="2900">
                <a:solidFill>
                  <a:schemeClr val="accent1"/>
                </a:solidFill>
              </a:rPr>
              <a:t>Ti diamo il benvenuto ai materiali educativi di Clicks On!</a:t>
            </a:r>
            <a:endParaRPr b="1" sz="2900">
              <a:solidFill>
                <a:schemeClr val="accent1"/>
              </a:solidFill>
            </a:endParaRPr>
          </a:p>
        </p:txBody>
      </p:sp>
      <p:pic>
        <p:nvPicPr>
          <p:cNvPr id="1849" name="Google Shape;1849;g277be4c84ac_0_1117"/>
          <p:cNvPicPr preferRelativeResize="0"/>
          <p:nvPr/>
        </p:nvPicPr>
        <p:blipFill>
          <a:blip r:embed="rId6">
            <a:alphaModFix/>
          </a:blip>
          <a:stretch>
            <a:fillRect/>
          </a:stretch>
        </p:blipFill>
        <p:spPr>
          <a:xfrm>
            <a:off x="9625524" y="417882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grpSp>
        <p:nvGrpSpPr>
          <p:cNvPr id="2177" name="Google Shape;2177;g277be4c84ac_0_9956"/>
          <p:cNvGrpSpPr/>
          <p:nvPr/>
        </p:nvGrpSpPr>
        <p:grpSpPr>
          <a:xfrm>
            <a:off x="3092225" y="5936175"/>
            <a:ext cx="5998500" cy="509425"/>
            <a:chOff x="3092225" y="5936175"/>
            <a:chExt cx="5998500" cy="509425"/>
          </a:xfrm>
        </p:grpSpPr>
        <p:sp>
          <p:nvSpPr>
            <p:cNvPr id="2178" name="Google Shape;2178;g277be4c84ac_0_9956"/>
            <p:cNvSpPr/>
            <p:nvPr/>
          </p:nvSpPr>
          <p:spPr>
            <a:xfrm>
              <a:off x="3092225" y="5936175"/>
              <a:ext cx="5998500" cy="509400"/>
            </a:xfrm>
            <a:prstGeom prst="rect">
              <a:avLst/>
            </a:prstGeom>
            <a:solidFill>
              <a:srgbClr val="383151"/>
            </a:solidFill>
            <a:ln cap="flat" cmpd="sng" w="9525">
              <a:solidFill>
                <a:srgbClr val="352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9" name="Google Shape;2179;g277be4c84ac_0_9956"/>
            <p:cNvPicPr preferRelativeResize="0"/>
            <p:nvPr/>
          </p:nvPicPr>
          <p:blipFill rotWithShape="1">
            <a:blip r:embed="rId3">
              <a:alphaModFix/>
            </a:blip>
            <a:srcRect b="0" l="0" r="0" t="0"/>
            <a:stretch/>
          </p:blipFill>
          <p:spPr>
            <a:xfrm>
              <a:off x="3775225" y="5950300"/>
              <a:ext cx="4410075" cy="495300"/>
            </a:xfrm>
            <a:prstGeom prst="rect">
              <a:avLst/>
            </a:prstGeom>
            <a:noFill/>
            <a:ln>
              <a:noFill/>
            </a:ln>
          </p:spPr>
        </p:pic>
      </p:grpSp>
      <p:sp>
        <p:nvSpPr>
          <p:cNvPr id="2180" name="Google Shape;2180;g277be4c84ac_0_9956"/>
          <p:cNvSpPr/>
          <p:nvPr/>
        </p:nvSpPr>
        <p:spPr>
          <a:xfrm>
            <a:off x="0" y="655021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u="none" cap="none" strike="noStrike">
                <a:solidFill>
                  <a:srgbClr val="085160"/>
                </a:solidFill>
                <a:latin typeface="Corbel"/>
                <a:ea typeface="Corbel"/>
                <a:cs typeface="Corbel"/>
                <a:sym typeface="Corbel"/>
              </a:rPr>
              <a:t>Source: Aurélien Saussay (French Economic Observatory - Science Po) </a:t>
            </a:r>
            <a:r>
              <a:rPr i="1" lang="fr-FR">
                <a:solidFill>
                  <a:srgbClr val="085160"/>
                </a:solidFill>
                <a:latin typeface="Corbel"/>
                <a:ea typeface="Corbel"/>
                <a:cs typeface="Corbel"/>
                <a:sym typeface="Corbel"/>
              </a:rPr>
              <a:t>on </a:t>
            </a:r>
            <a:r>
              <a:rPr i="1" lang="fr-FR">
                <a:solidFill>
                  <a:srgbClr val="085160"/>
                </a:solidFill>
                <a:uFill>
                  <a:noFill/>
                </a:uFill>
                <a:latin typeface="Corbel"/>
                <a:ea typeface="Corbel"/>
                <a:cs typeface="Corbel"/>
                <a:sym typeface="Corbel"/>
                <a:hlinkClick r:id="rId4">
                  <a:extLst>
                    <a:ext uri="{A12FA001-AC4F-418D-AE19-62706E023703}">
                      <ahyp:hlinkClr val="tx"/>
                    </a:ext>
                  </a:extLst>
                </a:hlinkClick>
              </a:rPr>
              <a:t>http://aureliensaussay.github.io/historicalemissions/</a:t>
            </a:r>
            <a:r>
              <a:rPr i="1" lang="fr-FR" u="none" cap="none" strike="noStrike">
                <a:solidFill>
                  <a:schemeClr val="dk1"/>
                </a:solidFill>
                <a:latin typeface="Corbel"/>
                <a:ea typeface="Corbel"/>
                <a:cs typeface="Corbel"/>
                <a:sym typeface="Corbel"/>
              </a:rPr>
              <a:t> </a:t>
            </a:r>
            <a:endParaRPr i="1" u="none" cap="none" strike="noStrike">
              <a:solidFill>
                <a:schemeClr val="dk1"/>
              </a:solidFill>
              <a:latin typeface="Corbel"/>
              <a:ea typeface="Corbel"/>
              <a:cs typeface="Corbel"/>
              <a:sym typeface="Corbel"/>
            </a:endParaRPr>
          </a:p>
        </p:txBody>
      </p:sp>
      <p:sp>
        <p:nvSpPr>
          <p:cNvPr id="2181" name="Google Shape;2181;g277be4c84ac_0_995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Storico delle emissioni di </a:t>
            </a:r>
            <a:r>
              <a:rPr lang="fr-FR"/>
              <a:t>CO</a:t>
            </a:r>
            <a:r>
              <a:rPr baseline="-25000" lang="fr-FR" sz="2700">
                <a:latin typeface="Verdana"/>
                <a:ea typeface="Verdana"/>
                <a:cs typeface="Verdana"/>
                <a:sym typeface="Verdana"/>
              </a:rPr>
              <a:t>2</a:t>
            </a:r>
            <a:endParaRPr/>
          </a:p>
        </p:txBody>
      </p:sp>
      <p:pic>
        <p:nvPicPr>
          <p:cNvPr descr="NEW: Interactive version online at http://aureliensaussay.github.io/historicalemissions/interactive.html&#10;&#10;These maps depict the evolution of carbon dioxide emissions from fossil-fuel burning, cement production and gas flaring worldwide from 1750 until 2010. In addition to a valuable insight into emissions history, this also provides a striking visualization of the progressive extension of the industrial revolution over the past 250 years.&#10;&#10;Each dot represents the total carbon dioxide emitted in a given year from a 5' by 5' cell (5' = 1/12th of a degree), the redder the lower, the brighter the higher.&#10;&#10;Get more information at:&#10;http://aureliensaussay.github.io/historicalemissions/&#10;&#10;These maps have been produced by combining CDIAC national carbon dioxide emissions time series with EDGAR/HYDE 3.2 decadal population dataset (interpolated using Akima interpolation) from 1750 to 2010.&#10;&#10;This result in global dataset of gridded yearly emissions over the entire period, at a 5' resolution.&#10;&#10;Emissions data from CDIAC.&#10;http://cdiac.ornl.gov/trends/emis/meth_reg.html&#10;&#10;Population data from EDGAR/HYDE 3.2.&#10;http://themasites.pbl.nl/tridion/en/themasites/hyde/basicdrivingfactors/population/index-2.html&#10;&#10;Map, gridded dataset and video by Aurélien Saussay, French Economic Observatory (Sciences Po Paris), 2015." id="2182" name="Google Shape;2182;g277be4c84ac_0_9956" title="A Short History of Global Emissions from Fossil-Fuel Burning (1750-2010)">
            <a:hlinkClick r:id="rId5"/>
          </p:cNvPr>
          <p:cNvPicPr preferRelativeResize="0"/>
          <p:nvPr/>
        </p:nvPicPr>
        <p:blipFill rotWithShape="1">
          <a:blip r:embed="rId6">
            <a:alphaModFix/>
          </a:blip>
          <a:srcRect b="0" l="0" r="0" t="0"/>
          <a:stretch/>
        </p:blipFill>
        <p:spPr>
          <a:xfrm>
            <a:off x="3092224" y="1444625"/>
            <a:ext cx="6007550" cy="4505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g277be4c84ac_0_11264"/>
          <p:cNvSpPr/>
          <p:nvPr/>
        </p:nvSpPr>
        <p:spPr>
          <a:xfrm>
            <a:off x="2146135" y="3053989"/>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89" name="Google Shape;2189;g277be4c84ac_0_11264"/>
          <p:cNvSpPr/>
          <p:nvPr/>
        </p:nvSpPr>
        <p:spPr>
          <a:xfrm>
            <a:off x="2146135" y="3574888"/>
            <a:ext cx="3885900" cy="4158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90" name="Google Shape;2190;g277be4c84ac_0_11264"/>
          <p:cNvSpPr/>
          <p:nvPr/>
        </p:nvSpPr>
        <p:spPr>
          <a:xfrm>
            <a:off x="6178488" y="3054000"/>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91" name="Google Shape;2191;g277be4c84ac_0_11264"/>
          <p:cNvSpPr/>
          <p:nvPr/>
        </p:nvSpPr>
        <p:spPr>
          <a:xfrm>
            <a:off x="6160487" y="3566700"/>
            <a:ext cx="3903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92" name="Google Shape;2192;g277be4c84ac_0_11264"/>
          <p:cNvSpPr/>
          <p:nvPr/>
        </p:nvSpPr>
        <p:spPr>
          <a:xfrm>
            <a:off x="2146138" y="2088300"/>
            <a:ext cx="7877700" cy="8616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Quali sono le cause delle emissioni del gas serra?</a:t>
            </a:r>
            <a:endParaRPr b="0" i="0" sz="1400" u="none" cap="none" strike="noStrike">
              <a:solidFill>
                <a:schemeClr val="lt1"/>
              </a:solidFill>
              <a:latin typeface="Arial"/>
              <a:ea typeface="Arial"/>
              <a:cs typeface="Arial"/>
              <a:sym typeface="Arial"/>
            </a:endParaRPr>
          </a:p>
        </p:txBody>
      </p:sp>
      <p:sp>
        <p:nvSpPr>
          <p:cNvPr id="2193" name="Google Shape;2193;g277be4c84ac_0_11264"/>
          <p:cNvSpPr/>
          <p:nvPr/>
        </p:nvSpPr>
        <p:spPr>
          <a:xfrm>
            <a:off x="2181726" y="3066301"/>
            <a:ext cx="3812100" cy="362400"/>
          </a:xfrm>
          <a:prstGeom prst="rect">
            <a:avLst/>
          </a:prstGeom>
          <a:noFill/>
          <a:ln>
            <a:noFill/>
          </a:ln>
        </p:spPr>
        <p:txBody>
          <a:bodyPr anchorCtr="0" anchor="ctr" bIns="45000" lIns="90000" spcFirstLastPara="1" rIns="90000" wrap="square" tIns="45000">
            <a:noAutofit/>
          </a:bodyPr>
          <a:lstStyle/>
          <a:p>
            <a:pPr indent="-226900" lvl="0" marL="216000" marR="0" rtl="0" algn="l">
              <a:lnSpc>
                <a:spcPct val="100000"/>
              </a:lnSpc>
              <a:spcBef>
                <a:spcPts val="0"/>
              </a:spcBef>
              <a:spcAft>
                <a:spcPts val="0"/>
              </a:spcAft>
              <a:buClr>
                <a:srgbClr val="FF9E00"/>
              </a:buClr>
              <a:buSzPts val="2000"/>
              <a:buChar char="•"/>
            </a:pPr>
            <a:r>
              <a:rPr b="1" lang="fr-FR" sz="1600">
                <a:solidFill>
                  <a:schemeClr val="lt1"/>
                </a:solidFill>
              </a:rPr>
              <a:t>A : Combustione del combustibile fossile</a:t>
            </a:r>
            <a:endParaRPr b="1" sz="1600">
              <a:solidFill>
                <a:schemeClr val="lt1"/>
              </a:solidFill>
            </a:endParaRPr>
          </a:p>
        </p:txBody>
      </p:sp>
      <p:sp>
        <p:nvSpPr>
          <p:cNvPr id="2194" name="Google Shape;2194;g277be4c84ac_0_11264"/>
          <p:cNvSpPr/>
          <p:nvPr/>
        </p:nvSpPr>
        <p:spPr>
          <a:xfrm>
            <a:off x="6211796" y="3091855"/>
            <a:ext cx="2386800" cy="3624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Font typeface="Arial"/>
              <a:buChar char="•"/>
            </a:pPr>
            <a:r>
              <a:rPr b="1" lang="fr-FR" sz="1800">
                <a:solidFill>
                  <a:schemeClr val="lt1"/>
                </a:solidFill>
              </a:rPr>
              <a:t>B : Maree</a:t>
            </a:r>
            <a:endParaRPr b="0" i="0" sz="1400" u="none" cap="none" strike="noStrike">
              <a:solidFill>
                <a:schemeClr val="lt1"/>
              </a:solidFill>
              <a:latin typeface="Arial"/>
              <a:ea typeface="Arial"/>
              <a:cs typeface="Arial"/>
              <a:sym typeface="Arial"/>
            </a:endParaRPr>
          </a:p>
        </p:txBody>
      </p:sp>
      <p:sp>
        <p:nvSpPr>
          <p:cNvPr id="2195" name="Google Shape;2195;g277be4c84ac_0_11264"/>
          <p:cNvSpPr/>
          <p:nvPr/>
        </p:nvSpPr>
        <p:spPr>
          <a:xfrm>
            <a:off x="2178900" y="3532975"/>
            <a:ext cx="4307700" cy="4506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600">
                <a:solidFill>
                  <a:schemeClr val="lt1"/>
                </a:solidFill>
              </a:rPr>
              <a:t>C : Apparato digerente dei ruminanti</a:t>
            </a:r>
            <a:endParaRPr b="1" sz="1600">
              <a:solidFill>
                <a:schemeClr val="lt1"/>
              </a:solidFill>
            </a:endParaRPr>
          </a:p>
        </p:txBody>
      </p:sp>
      <p:sp>
        <p:nvSpPr>
          <p:cNvPr id="2196" name="Google Shape;2196;g277be4c84ac_0_11264"/>
          <p:cNvSpPr/>
          <p:nvPr/>
        </p:nvSpPr>
        <p:spPr>
          <a:xfrm>
            <a:off x="6211788" y="3624875"/>
            <a:ext cx="3642000" cy="3060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800">
                <a:solidFill>
                  <a:schemeClr val="lt1"/>
                </a:solidFill>
              </a:rPr>
              <a:t>D : Radiazione cosmica</a:t>
            </a:r>
            <a:endParaRPr b="1" sz="1800">
              <a:solidFill>
                <a:schemeClr val="lt1"/>
              </a:solidFill>
            </a:endParaRPr>
          </a:p>
        </p:txBody>
      </p:sp>
      <p:pic>
        <p:nvPicPr>
          <p:cNvPr descr="Gaz2" id="2197" name="Google Shape;2197;g277be4c84ac_0_11264"/>
          <p:cNvPicPr preferRelativeResize="0"/>
          <p:nvPr/>
        </p:nvPicPr>
        <p:blipFill rotWithShape="1">
          <a:blip r:embed="rId3">
            <a:alphaModFix/>
          </a:blip>
          <a:srcRect b="42102" l="0" r="84630" t="0"/>
          <a:stretch/>
        </p:blipFill>
        <p:spPr>
          <a:xfrm rot="-704968">
            <a:off x="2378178" y="5437475"/>
            <a:ext cx="1036301" cy="736425"/>
          </a:xfrm>
          <a:prstGeom prst="rect">
            <a:avLst/>
          </a:prstGeom>
          <a:noFill/>
          <a:ln>
            <a:noFill/>
          </a:ln>
        </p:spPr>
      </p:pic>
      <p:sp>
        <p:nvSpPr>
          <p:cNvPr id="2198" name="Google Shape;2198;g277be4c84ac_0_11264"/>
          <p:cNvSpPr/>
          <p:nvPr/>
        </p:nvSpPr>
        <p:spPr>
          <a:xfrm>
            <a:off x="2127613" y="805950"/>
            <a:ext cx="7918200" cy="787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grpSp>
        <p:nvGrpSpPr>
          <p:cNvPr id="2199" name="Google Shape;2199;g277be4c84ac_0_11264"/>
          <p:cNvGrpSpPr/>
          <p:nvPr/>
        </p:nvGrpSpPr>
        <p:grpSpPr>
          <a:xfrm>
            <a:off x="11328057" y="6315752"/>
            <a:ext cx="538116" cy="444548"/>
            <a:chOff x="11127266" y="6186351"/>
            <a:chExt cx="695240" cy="574500"/>
          </a:xfrm>
        </p:grpSpPr>
        <p:sp>
          <p:nvSpPr>
            <p:cNvPr id="2200" name="Google Shape;2200;g277be4c84ac_0_11264"/>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g277be4c84ac_0_11264"/>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g277be4c84ac_0_11264"/>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203" name="Google Shape;2203;g277be4c84ac_0_11264"/>
          <p:cNvGrpSpPr/>
          <p:nvPr/>
        </p:nvGrpSpPr>
        <p:grpSpPr>
          <a:xfrm>
            <a:off x="11545443" y="6314830"/>
            <a:ext cx="538985" cy="444548"/>
            <a:chOff x="11320559" y="6185161"/>
            <a:chExt cx="696364" cy="574500"/>
          </a:xfrm>
        </p:grpSpPr>
        <p:sp>
          <p:nvSpPr>
            <p:cNvPr id="2204" name="Google Shape;2204;g277be4c84ac_0_11264"/>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g277be4c84ac_0_11264"/>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g277be4c84ac_0_11264"/>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2207" name="Google Shape;2207;g277be4c84ac_0_11264"/>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8" name="Google Shape;2208;g277be4c84ac_0_11264"/>
          <p:cNvPicPr preferRelativeResize="0"/>
          <p:nvPr/>
        </p:nvPicPr>
        <p:blipFill rotWithShape="1">
          <a:blip r:embed="rId4">
            <a:alphaModFix/>
          </a:blip>
          <a:srcRect b="27999" l="52899" r="22598" t="33555"/>
          <a:stretch/>
        </p:blipFill>
        <p:spPr>
          <a:xfrm>
            <a:off x="11587331" y="6359727"/>
            <a:ext cx="249405" cy="340276"/>
          </a:xfrm>
          <a:prstGeom prst="rect">
            <a:avLst/>
          </a:prstGeom>
          <a:noFill/>
          <a:ln>
            <a:noFill/>
          </a:ln>
        </p:spPr>
      </p:pic>
      <p:pic>
        <p:nvPicPr>
          <p:cNvPr descr="Gaz2" id="2209" name="Google Shape;2209;g277be4c84ac_0_11264"/>
          <p:cNvPicPr preferRelativeResize="0"/>
          <p:nvPr/>
        </p:nvPicPr>
        <p:blipFill rotWithShape="1">
          <a:blip r:embed="rId3">
            <a:alphaModFix/>
          </a:blip>
          <a:srcRect b="42102" l="83258" r="1371" t="0"/>
          <a:stretch/>
        </p:blipFill>
        <p:spPr>
          <a:xfrm>
            <a:off x="8296492" y="5513675"/>
            <a:ext cx="1036301" cy="736425"/>
          </a:xfrm>
          <a:prstGeom prst="rect">
            <a:avLst/>
          </a:prstGeom>
          <a:noFill/>
          <a:ln>
            <a:noFill/>
          </a:ln>
        </p:spPr>
      </p:pic>
      <p:pic>
        <p:nvPicPr>
          <p:cNvPr id="2210" name="Google Shape;2210;g277be4c84ac_0_11264"/>
          <p:cNvPicPr preferRelativeResize="0"/>
          <p:nvPr/>
        </p:nvPicPr>
        <p:blipFill rotWithShape="1">
          <a:blip r:embed="rId5">
            <a:alphaModFix/>
          </a:blip>
          <a:srcRect b="63948" l="0" r="0" t="0"/>
          <a:stretch/>
        </p:blipFill>
        <p:spPr>
          <a:xfrm>
            <a:off x="1746075" y="5943625"/>
            <a:ext cx="8484950" cy="932026"/>
          </a:xfrm>
          <a:prstGeom prst="rect">
            <a:avLst/>
          </a:prstGeom>
          <a:noFill/>
          <a:ln>
            <a:noFill/>
          </a:ln>
        </p:spPr>
      </p:pic>
      <p:pic>
        <p:nvPicPr>
          <p:cNvPr descr="Gaz2" id="2211" name="Google Shape;2211;g277be4c84ac_0_11264"/>
          <p:cNvPicPr preferRelativeResize="0"/>
          <p:nvPr/>
        </p:nvPicPr>
        <p:blipFill rotWithShape="1">
          <a:blip r:embed="rId3">
            <a:alphaModFix/>
          </a:blip>
          <a:srcRect b="40362" l="41483" r="43146" t="0"/>
          <a:stretch/>
        </p:blipFill>
        <p:spPr>
          <a:xfrm>
            <a:off x="5327500" y="5056475"/>
            <a:ext cx="1036301" cy="758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pic>
        <p:nvPicPr>
          <p:cNvPr id="2217" name="Google Shape;2217;g277be4c84ac_0_11292"/>
          <p:cNvPicPr preferRelativeResize="0"/>
          <p:nvPr/>
        </p:nvPicPr>
        <p:blipFill rotWithShape="1">
          <a:blip r:embed="rId3">
            <a:alphaModFix/>
          </a:blip>
          <a:srcRect b="0" l="0" r="0" t="0"/>
          <a:stretch/>
        </p:blipFill>
        <p:spPr>
          <a:xfrm>
            <a:off x="6008268" y="5084640"/>
            <a:ext cx="3141751" cy="1985126"/>
          </a:xfrm>
          <a:prstGeom prst="rect">
            <a:avLst/>
          </a:prstGeom>
          <a:noFill/>
          <a:ln>
            <a:noFill/>
          </a:ln>
        </p:spPr>
      </p:pic>
      <p:grpSp>
        <p:nvGrpSpPr>
          <p:cNvPr id="2218" name="Google Shape;2218;g277be4c84ac_0_11292"/>
          <p:cNvGrpSpPr/>
          <p:nvPr/>
        </p:nvGrpSpPr>
        <p:grpSpPr>
          <a:xfrm>
            <a:off x="3403357" y="4984525"/>
            <a:ext cx="1493623" cy="864492"/>
            <a:chOff x="28596" y="3762015"/>
            <a:chExt cx="2340001" cy="1244232"/>
          </a:xfrm>
        </p:grpSpPr>
        <p:pic>
          <p:nvPicPr>
            <p:cNvPr descr="Gaz2" id="2219" name="Google Shape;2219;g277be4c84ac_0_11292"/>
            <p:cNvPicPr preferRelativeResize="0"/>
            <p:nvPr/>
          </p:nvPicPr>
          <p:blipFill rotWithShape="1">
            <a:blip r:embed="rId4">
              <a:alphaModFix/>
            </a:blip>
            <a:srcRect b="0" l="36727" r="35473" t="0"/>
            <a:stretch/>
          </p:blipFill>
          <p:spPr>
            <a:xfrm>
              <a:off x="28596" y="3762015"/>
              <a:ext cx="2340001" cy="1244232"/>
            </a:xfrm>
            <a:prstGeom prst="rect">
              <a:avLst/>
            </a:prstGeom>
            <a:noFill/>
            <a:ln>
              <a:noFill/>
            </a:ln>
          </p:spPr>
        </p:pic>
        <p:sp>
          <p:nvSpPr>
            <p:cNvPr id="2220" name="Google Shape;2220;g277be4c84ac_0_11292"/>
            <p:cNvSpPr/>
            <p:nvPr/>
          </p:nvSpPr>
          <p:spPr>
            <a:xfrm>
              <a:off x="792350" y="4799700"/>
              <a:ext cx="719400" cy="196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1" name="Google Shape;2221;g277be4c84ac_0_11292"/>
          <p:cNvSpPr txBox="1"/>
          <p:nvPr/>
        </p:nvSpPr>
        <p:spPr>
          <a:xfrm rot="769727">
            <a:off x="3959954" y="5967285"/>
            <a:ext cx="1087650" cy="3245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1600" u="none" cap="none" strike="noStrike">
                <a:solidFill>
                  <a:srgbClr val="000000"/>
                </a:solidFill>
                <a:latin typeface="Corbel"/>
                <a:ea typeface="Corbel"/>
                <a:cs typeface="Corbel"/>
                <a:sym typeface="Corbel"/>
              </a:rPr>
              <a:t>Blurp !</a:t>
            </a:r>
            <a:endParaRPr b="0" i="0" sz="1400" u="none" cap="none" strike="noStrike">
              <a:solidFill>
                <a:srgbClr val="000000"/>
              </a:solidFill>
              <a:latin typeface="Arial"/>
              <a:ea typeface="Arial"/>
              <a:cs typeface="Arial"/>
              <a:sym typeface="Arial"/>
            </a:endParaRPr>
          </a:p>
        </p:txBody>
      </p:sp>
      <p:pic>
        <p:nvPicPr>
          <p:cNvPr id="2222" name="Google Shape;2222;g277be4c84ac_0_11292"/>
          <p:cNvPicPr preferRelativeResize="0"/>
          <p:nvPr/>
        </p:nvPicPr>
        <p:blipFill rotWithShape="1">
          <a:blip r:embed="rId5">
            <a:alphaModFix/>
          </a:blip>
          <a:srcRect b="0" l="0" r="0" t="0"/>
          <a:stretch/>
        </p:blipFill>
        <p:spPr>
          <a:xfrm>
            <a:off x="2889993" y="5690902"/>
            <a:ext cx="980700" cy="980700"/>
          </a:xfrm>
          <a:prstGeom prst="rect">
            <a:avLst/>
          </a:prstGeom>
          <a:noFill/>
          <a:ln>
            <a:noFill/>
          </a:ln>
        </p:spPr>
      </p:pic>
      <p:grpSp>
        <p:nvGrpSpPr>
          <p:cNvPr id="2223" name="Google Shape;2223;g277be4c84ac_0_11292"/>
          <p:cNvGrpSpPr/>
          <p:nvPr/>
        </p:nvGrpSpPr>
        <p:grpSpPr>
          <a:xfrm>
            <a:off x="11328057" y="6315752"/>
            <a:ext cx="538116" cy="444548"/>
            <a:chOff x="11127266" y="6186351"/>
            <a:chExt cx="695240" cy="574500"/>
          </a:xfrm>
        </p:grpSpPr>
        <p:sp>
          <p:nvSpPr>
            <p:cNvPr id="2224" name="Google Shape;2224;g277be4c84ac_0_11292"/>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g277be4c84ac_0_11292"/>
            <p:cNvSpPr/>
            <p:nvPr/>
          </p:nvSpPr>
          <p:spPr>
            <a:xfrm>
              <a:off x="11256106" y="618635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g277be4c84ac_0_1129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227" name="Google Shape;2227;g277be4c84ac_0_11292"/>
          <p:cNvGrpSpPr/>
          <p:nvPr/>
        </p:nvGrpSpPr>
        <p:grpSpPr>
          <a:xfrm>
            <a:off x="7861021" y="5448665"/>
            <a:ext cx="1440985" cy="971381"/>
            <a:chOff x="4927200" y="2285200"/>
            <a:chExt cx="1837054" cy="1238375"/>
          </a:xfrm>
        </p:grpSpPr>
        <p:pic>
          <p:nvPicPr>
            <p:cNvPr descr="Gaz2" id="2228" name="Google Shape;2228;g277be4c84ac_0_11292"/>
            <p:cNvPicPr preferRelativeResize="0"/>
            <p:nvPr/>
          </p:nvPicPr>
          <p:blipFill rotWithShape="1">
            <a:blip r:embed="rId4">
              <a:alphaModFix/>
            </a:blip>
            <a:srcRect b="0" l="0" r="74621" t="0"/>
            <a:stretch/>
          </p:blipFill>
          <p:spPr>
            <a:xfrm>
              <a:off x="4942019" y="2285200"/>
              <a:ext cx="1822235" cy="1238250"/>
            </a:xfrm>
            <a:prstGeom prst="rect">
              <a:avLst/>
            </a:prstGeom>
            <a:noFill/>
            <a:ln>
              <a:noFill/>
            </a:ln>
          </p:spPr>
        </p:pic>
        <p:sp>
          <p:nvSpPr>
            <p:cNvPr id="2229" name="Google Shape;2229;g277be4c84ac_0_11292"/>
            <p:cNvSpPr/>
            <p:nvPr/>
          </p:nvSpPr>
          <p:spPr>
            <a:xfrm>
              <a:off x="4927200" y="3333375"/>
              <a:ext cx="1356900" cy="19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0" name="Google Shape;2230;g277be4c84ac_0_11292"/>
          <p:cNvGrpSpPr/>
          <p:nvPr/>
        </p:nvGrpSpPr>
        <p:grpSpPr>
          <a:xfrm>
            <a:off x="11545443" y="6314830"/>
            <a:ext cx="538985" cy="444548"/>
            <a:chOff x="11320559" y="6185161"/>
            <a:chExt cx="696364" cy="574500"/>
          </a:xfrm>
        </p:grpSpPr>
        <p:sp>
          <p:nvSpPr>
            <p:cNvPr id="2231" name="Google Shape;2231;g277be4c84ac_0_11292"/>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g277be4c84ac_0_11292"/>
            <p:cNvSpPr/>
            <p:nvPr/>
          </p:nvSpPr>
          <p:spPr>
            <a:xfrm>
              <a:off x="11320559" y="6185161"/>
              <a:ext cx="566400" cy="574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g277be4c84ac_0_1129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2234" name="Google Shape;2234;g277be4c84ac_0_11292"/>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5" name="Google Shape;2235;g277be4c84ac_0_11292"/>
          <p:cNvPicPr preferRelativeResize="0"/>
          <p:nvPr/>
        </p:nvPicPr>
        <p:blipFill rotWithShape="1">
          <a:blip r:embed="rId6">
            <a:alphaModFix/>
          </a:blip>
          <a:srcRect b="27999" l="52899" r="22598" t="33555"/>
          <a:stretch/>
        </p:blipFill>
        <p:spPr>
          <a:xfrm>
            <a:off x="11587331" y="6359727"/>
            <a:ext cx="249405" cy="340276"/>
          </a:xfrm>
          <a:prstGeom prst="rect">
            <a:avLst/>
          </a:prstGeom>
          <a:noFill/>
          <a:ln>
            <a:noFill/>
          </a:ln>
        </p:spPr>
      </p:pic>
      <p:sp>
        <p:nvSpPr>
          <p:cNvPr id="2236" name="Google Shape;2236;g277be4c84ac_0_11292"/>
          <p:cNvSpPr/>
          <p:nvPr/>
        </p:nvSpPr>
        <p:spPr>
          <a:xfrm>
            <a:off x="2127615" y="3054000"/>
            <a:ext cx="3885900" cy="4296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g277be4c84ac_0_11292"/>
          <p:cNvSpPr/>
          <p:nvPr/>
        </p:nvSpPr>
        <p:spPr>
          <a:xfrm>
            <a:off x="2127614" y="3558000"/>
            <a:ext cx="3885900" cy="4158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g277be4c84ac_0_11292"/>
          <p:cNvSpPr/>
          <p:nvPr/>
        </p:nvSpPr>
        <p:spPr>
          <a:xfrm>
            <a:off x="2163199" y="3066300"/>
            <a:ext cx="4849500" cy="362400"/>
          </a:xfrm>
          <a:prstGeom prst="rect">
            <a:avLst/>
          </a:prstGeom>
          <a:noFill/>
          <a:ln>
            <a:noFill/>
          </a:ln>
        </p:spPr>
        <p:txBody>
          <a:bodyPr anchorCtr="0" anchor="t" bIns="45000" lIns="90000" spcFirstLastPara="1" rIns="90000" wrap="square" tIns="45000">
            <a:noAutofit/>
          </a:bodyPr>
          <a:lstStyle/>
          <a:p>
            <a:pPr indent="-209650" lvl="0" marL="216000" marR="0" rtl="0" algn="l">
              <a:lnSpc>
                <a:spcPct val="100000"/>
              </a:lnSpc>
              <a:spcBef>
                <a:spcPts val="0"/>
              </a:spcBef>
              <a:spcAft>
                <a:spcPts val="0"/>
              </a:spcAft>
              <a:buClr>
                <a:srgbClr val="FF9E00"/>
              </a:buClr>
              <a:buSzPts val="1800"/>
              <a:buChar char="•"/>
            </a:pPr>
            <a:r>
              <a:rPr b="1" lang="fr-FR">
                <a:solidFill>
                  <a:srgbClr val="3486C5"/>
                </a:solidFill>
              </a:rPr>
              <a:t>A : </a:t>
            </a:r>
            <a:r>
              <a:rPr b="1" lang="fr-FR">
                <a:solidFill>
                  <a:srgbClr val="3486C5"/>
                </a:solidFill>
              </a:rPr>
              <a:t>Combustione del combustibile fossile</a:t>
            </a:r>
            <a:endParaRPr b="1">
              <a:solidFill>
                <a:srgbClr val="3486C5"/>
              </a:solidFill>
            </a:endParaRPr>
          </a:p>
          <a:p>
            <a:pPr indent="-99898" lvl="0" marL="216000" marR="0" rtl="0" algn="l">
              <a:lnSpc>
                <a:spcPct val="100000"/>
              </a:lnSpc>
              <a:spcBef>
                <a:spcPts val="0"/>
              </a:spcBef>
              <a:spcAft>
                <a:spcPts val="0"/>
              </a:spcAft>
              <a:buClr>
                <a:srgbClr val="FF9E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g277be4c84ac_0_11292"/>
          <p:cNvSpPr/>
          <p:nvPr/>
        </p:nvSpPr>
        <p:spPr>
          <a:xfrm>
            <a:off x="2188400" y="3571275"/>
            <a:ext cx="4468500" cy="340200"/>
          </a:xfrm>
          <a:prstGeom prst="rect">
            <a:avLst/>
          </a:prstGeom>
          <a:noFill/>
          <a:ln>
            <a:noFill/>
          </a:ln>
        </p:spPr>
        <p:txBody>
          <a:bodyPr anchorCtr="0" anchor="t" bIns="45000" lIns="90000" spcFirstLastPara="1" rIns="90000" wrap="square" tIns="45000">
            <a:noAutofit/>
          </a:bodyPr>
          <a:lstStyle/>
          <a:p>
            <a:pPr indent="-207850" lvl="0" marL="216000" marR="0" rtl="0" algn="l">
              <a:lnSpc>
                <a:spcPct val="100000"/>
              </a:lnSpc>
              <a:spcBef>
                <a:spcPts val="0"/>
              </a:spcBef>
              <a:spcAft>
                <a:spcPts val="0"/>
              </a:spcAft>
              <a:buClr>
                <a:srgbClr val="FF9E00"/>
              </a:buClr>
              <a:buSzPts val="1700"/>
              <a:buChar char="•"/>
            </a:pPr>
            <a:r>
              <a:rPr b="1" lang="fr-FR" sz="1500">
                <a:solidFill>
                  <a:srgbClr val="3486C5"/>
                </a:solidFill>
              </a:rPr>
              <a:t>C : </a:t>
            </a:r>
            <a:r>
              <a:rPr b="1" lang="fr-FR" sz="1500">
                <a:solidFill>
                  <a:srgbClr val="3486C5"/>
                </a:solidFill>
              </a:rPr>
              <a:t>Apparato digerente dei ruminanti</a:t>
            </a:r>
            <a:endParaRPr b="1" sz="1500">
              <a:solidFill>
                <a:srgbClr val="3486C5"/>
              </a:solidFill>
            </a:endParaRPr>
          </a:p>
          <a:p>
            <a:pPr indent="-201500" lvl="0" marL="216000" marR="0" rtl="0" algn="l">
              <a:lnSpc>
                <a:spcPct val="100000"/>
              </a:lnSpc>
              <a:spcBef>
                <a:spcPts val="0"/>
              </a:spcBef>
              <a:spcAft>
                <a:spcPts val="0"/>
              </a:spcAft>
              <a:buClr>
                <a:srgbClr val="3486C5"/>
              </a:buClr>
              <a:buSzPts val="1600"/>
              <a:buChar char="•"/>
            </a:pPr>
            <a:r>
              <a:t/>
            </a:r>
            <a:endParaRPr b="1" sz="1600">
              <a:solidFill>
                <a:srgbClr val="3486C5"/>
              </a:solidFill>
            </a:endParaRPr>
          </a:p>
          <a:p>
            <a:pPr indent="-99898" lvl="0" marL="216000" marR="0" rtl="0" algn="l">
              <a:lnSpc>
                <a:spcPct val="100000"/>
              </a:lnSpc>
              <a:spcBef>
                <a:spcPts val="0"/>
              </a:spcBef>
              <a:spcAft>
                <a:spcPts val="0"/>
              </a:spcAft>
              <a:buClr>
                <a:srgbClr val="FF9E00"/>
              </a:buClr>
              <a:buSzPts val="1800"/>
              <a:buFont typeface="Arial"/>
              <a:buNone/>
            </a:pPr>
            <a:r>
              <a:t/>
            </a:r>
            <a:endParaRPr b="0" i="0" sz="1600" u="none" cap="none" strike="noStrike">
              <a:solidFill>
                <a:srgbClr val="000000"/>
              </a:solidFill>
              <a:latin typeface="Arial"/>
              <a:ea typeface="Arial"/>
              <a:cs typeface="Arial"/>
              <a:sym typeface="Arial"/>
            </a:endParaRPr>
          </a:p>
        </p:txBody>
      </p:sp>
      <p:sp>
        <p:nvSpPr>
          <p:cNvPr id="2240" name="Google Shape;2240;g277be4c84ac_0_11292"/>
          <p:cNvSpPr/>
          <p:nvPr/>
        </p:nvSpPr>
        <p:spPr>
          <a:xfrm>
            <a:off x="2127613" y="805950"/>
            <a:ext cx="7918200" cy="787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b="0" i="0" sz="2000" u="none" cap="none" strike="noStrike">
              <a:solidFill>
                <a:schemeClr val="dk1"/>
              </a:solidFill>
              <a:latin typeface="Arial"/>
              <a:ea typeface="Arial"/>
              <a:cs typeface="Arial"/>
              <a:sym typeface="Arial"/>
            </a:endParaRPr>
          </a:p>
        </p:txBody>
      </p:sp>
      <p:sp>
        <p:nvSpPr>
          <p:cNvPr id="2241" name="Google Shape;2241;g277be4c84ac_0_11292"/>
          <p:cNvSpPr/>
          <p:nvPr/>
        </p:nvSpPr>
        <p:spPr>
          <a:xfrm>
            <a:off x="6178488" y="3054000"/>
            <a:ext cx="3885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242" name="Google Shape;2242;g277be4c84ac_0_11292"/>
          <p:cNvSpPr/>
          <p:nvPr/>
        </p:nvSpPr>
        <p:spPr>
          <a:xfrm>
            <a:off x="6160487" y="3566700"/>
            <a:ext cx="3903900" cy="4296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243" name="Google Shape;2243;g277be4c84ac_0_11292"/>
          <p:cNvSpPr/>
          <p:nvPr/>
        </p:nvSpPr>
        <p:spPr>
          <a:xfrm>
            <a:off x="2146138" y="2088300"/>
            <a:ext cx="7877700" cy="8616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lang="fr-FR" sz="2400">
                <a:solidFill>
                  <a:schemeClr val="lt1"/>
                </a:solidFill>
              </a:rPr>
              <a:t>Quali sono le cause delle emissioni del gas serra?</a:t>
            </a:r>
            <a:endParaRPr b="1" sz="2400">
              <a:solidFill>
                <a:schemeClr val="lt1"/>
              </a:solidFil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44" name="Google Shape;2244;g277be4c84ac_0_11292"/>
          <p:cNvSpPr/>
          <p:nvPr/>
        </p:nvSpPr>
        <p:spPr>
          <a:xfrm>
            <a:off x="6211796" y="3091855"/>
            <a:ext cx="2386800" cy="3624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Font typeface="Arial"/>
              <a:buChar char="•"/>
            </a:pPr>
            <a:r>
              <a:rPr b="1" lang="fr-FR" sz="1800">
                <a:solidFill>
                  <a:schemeClr val="lt1"/>
                </a:solidFill>
              </a:rPr>
              <a:t>B : Maree</a:t>
            </a:r>
            <a:endParaRPr b="0" i="0" sz="1400" u="none" cap="none" strike="noStrike">
              <a:solidFill>
                <a:schemeClr val="lt1"/>
              </a:solidFill>
              <a:latin typeface="Arial"/>
              <a:ea typeface="Arial"/>
              <a:cs typeface="Arial"/>
              <a:sym typeface="Arial"/>
            </a:endParaRPr>
          </a:p>
        </p:txBody>
      </p:sp>
      <p:sp>
        <p:nvSpPr>
          <p:cNvPr id="2245" name="Google Shape;2245;g277be4c84ac_0_11292"/>
          <p:cNvSpPr/>
          <p:nvPr/>
        </p:nvSpPr>
        <p:spPr>
          <a:xfrm>
            <a:off x="6211788" y="3624875"/>
            <a:ext cx="3642000" cy="306000"/>
          </a:xfrm>
          <a:prstGeom prst="rect">
            <a:avLst/>
          </a:prstGeom>
          <a:noFill/>
          <a:ln>
            <a:noFill/>
          </a:ln>
        </p:spPr>
        <p:txBody>
          <a:bodyPr anchorCtr="0" anchor="ctr" bIns="45000" lIns="90000" spcFirstLastPara="1" rIns="90000" wrap="square" tIns="45000">
            <a:noAutofit/>
          </a:bodyPr>
          <a:lstStyle/>
          <a:p>
            <a:pPr indent="-214200" lvl="0" marL="216000" marR="0" rtl="0" algn="l">
              <a:lnSpc>
                <a:spcPct val="100000"/>
              </a:lnSpc>
              <a:spcBef>
                <a:spcPts val="0"/>
              </a:spcBef>
              <a:spcAft>
                <a:spcPts val="0"/>
              </a:spcAft>
              <a:buClr>
                <a:srgbClr val="FF9E00"/>
              </a:buClr>
              <a:buSzPts val="1800"/>
              <a:buChar char="•"/>
            </a:pPr>
            <a:r>
              <a:rPr b="1" lang="fr-FR" sz="1800">
                <a:solidFill>
                  <a:schemeClr val="lt1"/>
                </a:solidFill>
              </a:rPr>
              <a:t>D : Radiazioni cosmiche</a:t>
            </a:r>
            <a:endParaRPr b="1"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g277be4c84ac_0_11942"/>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fr-FR"/>
              <a:t>Le</a:t>
            </a:r>
            <a:r>
              <a:rPr lang="fr-FR"/>
              <a:t> conseguenze del cambiamento climatico </a:t>
            </a:r>
            <a:endParaRPr/>
          </a:p>
        </p:txBody>
      </p:sp>
      <p:sp>
        <p:nvSpPr>
          <p:cNvPr id="2251" name="Google Shape;2251;g277be4c84ac_0_11942"/>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fr-FR"/>
              <a:t>Parte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6" name="Shape 2256"/>
        <p:cNvGrpSpPr/>
        <p:nvPr/>
      </p:nvGrpSpPr>
      <p:grpSpPr>
        <a:xfrm>
          <a:off x="0" y="0"/>
          <a:ext cx="0" cy="0"/>
          <a:chOff x="0" y="0"/>
          <a:chExt cx="0" cy="0"/>
        </a:xfrm>
      </p:grpSpPr>
      <p:sp>
        <p:nvSpPr>
          <p:cNvPr id="2257" name="Google Shape;2257;p23"/>
          <p:cNvSpPr txBox="1"/>
          <p:nvPr/>
        </p:nvSpPr>
        <p:spPr>
          <a:xfrm>
            <a:off x="3956039" y="2019830"/>
            <a:ext cx="32685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Concentrazione di gas a effetto serra</a:t>
            </a:r>
            <a:endParaRPr b="0" i="0" sz="1400" u="none" cap="none" strike="noStrike">
              <a:solidFill>
                <a:srgbClr val="000000"/>
              </a:solidFill>
              <a:latin typeface="Arial"/>
              <a:ea typeface="Arial"/>
              <a:cs typeface="Arial"/>
              <a:sym typeface="Arial"/>
            </a:endParaRPr>
          </a:p>
        </p:txBody>
      </p:sp>
      <p:grpSp>
        <p:nvGrpSpPr>
          <p:cNvPr id="2258" name="Google Shape;2258;p23"/>
          <p:cNvGrpSpPr/>
          <p:nvPr/>
        </p:nvGrpSpPr>
        <p:grpSpPr>
          <a:xfrm>
            <a:off x="6461880" y="2094756"/>
            <a:ext cx="2778731" cy="1080848"/>
            <a:chOff x="2905675" y="1499173"/>
            <a:chExt cx="2778731" cy="1080848"/>
          </a:xfrm>
        </p:grpSpPr>
        <p:sp>
          <p:nvSpPr>
            <p:cNvPr id="2259" name="Google Shape;2259;p23"/>
            <p:cNvSpPr txBox="1"/>
            <p:nvPr/>
          </p:nvSpPr>
          <p:spPr>
            <a:xfrm>
              <a:off x="3443106" y="1499173"/>
              <a:ext cx="2241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Effetto serra</a:t>
              </a:r>
              <a:endParaRPr b="0" i="0" sz="1400" u="none" cap="none" strike="noStrike">
                <a:solidFill>
                  <a:srgbClr val="000000"/>
                </a:solidFill>
                <a:latin typeface="Arial"/>
                <a:ea typeface="Arial"/>
                <a:cs typeface="Arial"/>
                <a:sym typeface="Arial"/>
              </a:endParaRPr>
            </a:p>
          </p:txBody>
        </p:sp>
        <p:cxnSp>
          <p:nvCxnSpPr>
            <p:cNvPr id="2260" name="Google Shape;2260;p23"/>
            <p:cNvCxnSpPr/>
            <p:nvPr/>
          </p:nvCxnSpPr>
          <p:spPr>
            <a:xfrm>
              <a:off x="2905675" y="2580021"/>
              <a:ext cx="720000" cy="0"/>
            </a:xfrm>
            <a:prstGeom prst="straightConnector1">
              <a:avLst/>
            </a:prstGeom>
            <a:noFill/>
            <a:ln cap="flat" cmpd="sng" w="57150">
              <a:solidFill>
                <a:srgbClr val="FF9E00"/>
              </a:solidFill>
              <a:prstDash val="solid"/>
              <a:round/>
              <a:headEnd len="sm" w="sm" type="none"/>
              <a:tailEnd len="med" w="med" type="triangle"/>
            </a:ln>
          </p:spPr>
        </p:cxnSp>
      </p:grpSp>
      <p:grpSp>
        <p:nvGrpSpPr>
          <p:cNvPr id="2261" name="Google Shape;2261;p23"/>
          <p:cNvGrpSpPr/>
          <p:nvPr/>
        </p:nvGrpSpPr>
        <p:grpSpPr>
          <a:xfrm>
            <a:off x="9017230" y="1681227"/>
            <a:ext cx="2677020" cy="1481826"/>
            <a:chOff x="6078220" y="1119446"/>
            <a:chExt cx="2677020" cy="1481826"/>
          </a:xfrm>
        </p:grpSpPr>
        <p:sp>
          <p:nvSpPr>
            <p:cNvPr id="2262" name="Google Shape;2262;p23"/>
            <p:cNvSpPr txBox="1"/>
            <p:nvPr/>
          </p:nvSpPr>
          <p:spPr>
            <a:xfrm>
              <a:off x="6656355" y="1119446"/>
              <a:ext cx="209888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Incremento della temperatura</a:t>
              </a:r>
              <a:endParaRPr b="0" i="0" sz="1400" u="none" cap="none" strike="noStrike">
                <a:solidFill>
                  <a:srgbClr val="000000"/>
                </a:solidFill>
                <a:latin typeface="Arial"/>
                <a:ea typeface="Arial"/>
                <a:cs typeface="Arial"/>
                <a:sym typeface="Arial"/>
              </a:endParaRPr>
            </a:p>
          </p:txBody>
        </p:sp>
        <p:cxnSp>
          <p:nvCxnSpPr>
            <p:cNvPr id="2263" name="Google Shape;2263;p23"/>
            <p:cNvCxnSpPr/>
            <p:nvPr/>
          </p:nvCxnSpPr>
          <p:spPr>
            <a:xfrm>
              <a:off x="6078220" y="2601272"/>
              <a:ext cx="720000" cy="0"/>
            </a:xfrm>
            <a:prstGeom prst="straightConnector1">
              <a:avLst/>
            </a:prstGeom>
            <a:noFill/>
            <a:ln cap="flat" cmpd="sng" w="57150">
              <a:solidFill>
                <a:srgbClr val="FF9E00"/>
              </a:solidFill>
              <a:prstDash val="solid"/>
              <a:round/>
              <a:headEnd len="sm" w="sm" type="none"/>
              <a:tailEnd len="med" w="med" type="triangle"/>
            </a:ln>
          </p:spPr>
        </p:cxnSp>
      </p:grpSp>
      <p:sp>
        <p:nvSpPr>
          <p:cNvPr id="2264" name="Google Shape;2264;p23"/>
          <p:cNvSpPr/>
          <p:nvPr/>
        </p:nvSpPr>
        <p:spPr>
          <a:xfrm>
            <a:off x="329284" y="6388764"/>
            <a:ext cx="65667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Fonte: IPCC AR5</a:t>
            </a:r>
            <a:endParaRPr b="0" i="0" sz="1400" u="none" cap="none" strike="noStrike">
              <a:solidFill>
                <a:srgbClr val="000000"/>
              </a:solidFill>
              <a:latin typeface="Arial"/>
              <a:ea typeface="Arial"/>
              <a:cs typeface="Arial"/>
              <a:sym typeface="Arial"/>
            </a:endParaRPr>
          </a:p>
        </p:txBody>
      </p:sp>
      <p:grpSp>
        <p:nvGrpSpPr>
          <p:cNvPr id="2265" name="Google Shape;2265;p23"/>
          <p:cNvGrpSpPr/>
          <p:nvPr/>
        </p:nvGrpSpPr>
        <p:grpSpPr>
          <a:xfrm>
            <a:off x="1424400" y="2025618"/>
            <a:ext cx="3110677" cy="1140700"/>
            <a:chOff x="1369828" y="1508994"/>
            <a:chExt cx="3110677" cy="1140700"/>
          </a:xfrm>
        </p:grpSpPr>
        <p:sp>
          <p:nvSpPr>
            <p:cNvPr id="2266" name="Google Shape;2266;p23"/>
            <p:cNvSpPr txBox="1"/>
            <p:nvPr/>
          </p:nvSpPr>
          <p:spPr>
            <a:xfrm>
              <a:off x="1369828" y="1508994"/>
              <a:ext cx="2709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Attività umana</a:t>
              </a:r>
              <a:endParaRPr b="0" i="0" sz="1400" u="none" cap="none" strike="noStrike">
                <a:solidFill>
                  <a:srgbClr val="000000"/>
                </a:solidFill>
                <a:latin typeface="Arial"/>
                <a:ea typeface="Arial"/>
                <a:cs typeface="Arial"/>
                <a:sym typeface="Arial"/>
              </a:endParaRPr>
            </a:p>
          </p:txBody>
        </p:sp>
        <p:cxnSp>
          <p:nvCxnSpPr>
            <p:cNvPr id="2267" name="Google Shape;2267;p23"/>
            <p:cNvCxnSpPr/>
            <p:nvPr/>
          </p:nvCxnSpPr>
          <p:spPr>
            <a:xfrm>
              <a:off x="3760505" y="2649694"/>
              <a:ext cx="720000" cy="0"/>
            </a:xfrm>
            <a:prstGeom prst="straightConnector1">
              <a:avLst/>
            </a:prstGeom>
            <a:noFill/>
            <a:ln cap="flat" cmpd="sng" w="57150">
              <a:solidFill>
                <a:srgbClr val="FF9E00"/>
              </a:solidFill>
              <a:prstDash val="solid"/>
              <a:round/>
              <a:headEnd len="sm" w="sm" type="none"/>
              <a:tailEnd len="med" w="med" type="triangle"/>
            </a:ln>
          </p:spPr>
        </p:cxnSp>
      </p:grpSp>
      <p:grpSp>
        <p:nvGrpSpPr>
          <p:cNvPr id="2268" name="Google Shape;2268;p23"/>
          <p:cNvGrpSpPr/>
          <p:nvPr/>
        </p:nvGrpSpPr>
        <p:grpSpPr>
          <a:xfrm>
            <a:off x="3420141" y="3921301"/>
            <a:ext cx="7994031" cy="2923360"/>
            <a:chOff x="4067432" y="3449726"/>
            <a:chExt cx="7994031" cy="2923360"/>
          </a:xfrm>
        </p:grpSpPr>
        <p:grpSp>
          <p:nvGrpSpPr>
            <p:cNvPr id="2269" name="Google Shape;2269;p23"/>
            <p:cNvGrpSpPr/>
            <p:nvPr/>
          </p:nvGrpSpPr>
          <p:grpSpPr>
            <a:xfrm>
              <a:off x="9385130" y="3508950"/>
              <a:ext cx="2676333" cy="2448351"/>
              <a:chOff x="6486949" y="3460528"/>
              <a:chExt cx="2676333" cy="2448351"/>
            </a:xfrm>
          </p:grpSpPr>
          <p:sp>
            <p:nvSpPr>
              <p:cNvPr id="2270" name="Google Shape;2270;p23"/>
              <p:cNvSpPr txBox="1"/>
              <p:nvPr/>
            </p:nvSpPr>
            <p:spPr>
              <a:xfrm>
                <a:off x="6486949" y="5539547"/>
                <a:ext cx="2676333"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Innalzamento del livello del mare</a:t>
                </a:r>
                <a:endParaRPr b="0" i="0" sz="1400" u="none" cap="none" strike="noStrike">
                  <a:solidFill>
                    <a:srgbClr val="000000"/>
                  </a:solidFill>
                  <a:latin typeface="Arial"/>
                  <a:ea typeface="Arial"/>
                  <a:cs typeface="Arial"/>
                  <a:sym typeface="Arial"/>
                </a:endParaRPr>
              </a:p>
            </p:txBody>
          </p:sp>
          <p:cxnSp>
            <p:nvCxnSpPr>
              <p:cNvPr id="2271" name="Google Shape;2271;p23"/>
              <p:cNvCxnSpPr/>
              <p:nvPr/>
            </p:nvCxnSpPr>
            <p:spPr>
              <a:xfrm flipH="1">
                <a:off x="7705735" y="3460528"/>
                <a:ext cx="66600" cy="568200"/>
              </a:xfrm>
              <a:prstGeom prst="straightConnector1">
                <a:avLst/>
              </a:prstGeom>
              <a:noFill/>
              <a:ln cap="flat" cmpd="sng" w="57150">
                <a:solidFill>
                  <a:srgbClr val="FF9E00"/>
                </a:solidFill>
                <a:prstDash val="solid"/>
                <a:round/>
                <a:headEnd len="sm" w="sm" type="none"/>
                <a:tailEnd len="med" w="med" type="triangle"/>
              </a:ln>
            </p:spPr>
          </p:cxnSp>
        </p:grpSp>
        <p:cxnSp>
          <p:nvCxnSpPr>
            <p:cNvPr id="2272" name="Google Shape;2272;p23"/>
            <p:cNvCxnSpPr/>
            <p:nvPr/>
          </p:nvCxnSpPr>
          <p:spPr>
            <a:xfrm flipH="1">
              <a:off x="7505929" y="3449726"/>
              <a:ext cx="2982560" cy="519601"/>
            </a:xfrm>
            <a:prstGeom prst="straightConnector1">
              <a:avLst/>
            </a:prstGeom>
            <a:noFill/>
            <a:ln cap="flat" cmpd="sng" w="57150">
              <a:solidFill>
                <a:srgbClr val="FF9E00"/>
              </a:solidFill>
              <a:prstDash val="solid"/>
              <a:round/>
              <a:headEnd len="sm" w="sm" type="none"/>
              <a:tailEnd len="med" w="med" type="triangle"/>
            </a:ln>
          </p:spPr>
        </p:cxnSp>
        <p:sp>
          <p:nvSpPr>
            <p:cNvPr id="2273" name="Google Shape;2273;p23"/>
            <p:cNvSpPr txBox="1"/>
            <p:nvPr/>
          </p:nvSpPr>
          <p:spPr>
            <a:xfrm>
              <a:off x="4067432" y="5726886"/>
              <a:ext cx="30240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Corbel"/>
                  <a:ea typeface="Corbel"/>
                  <a:cs typeface="Corbel"/>
                  <a:sym typeface="Corbel"/>
                </a:rPr>
                <a:t>Distruzione di ecosistemi</a:t>
              </a:r>
              <a:endParaRPr b="0" i="0" sz="1400" u="none" cap="none" strike="noStrike">
                <a:solidFill>
                  <a:srgbClr val="000000"/>
                </a:solidFill>
                <a:latin typeface="Arial"/>
                <a:ea typeface="Arial"/>
                <a:cs typeface="Arial"/>
                <a:sym typeface="Arial"/>
              </a:endParaRPr>
            </a:p>
          </p:txBody>
        </p:sp>
        <p:sp>
          <p:nvSpPr>
            <p:cNvPr id="2274" name="Google Shape;2274;p23"/>
            <p:cNvSpPr txBox="1"/>
            <p:nvPr/>
          </p:nvSpPr>
          <p:spPr>
            <a:xfrm>
              <a:off x="7364555" y="4238831"/>
              <a:ext cx="3268372" cy="14465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44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fr-FR" sz="44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grpSp>
      <p:sp>
        <p:nvSpPr>
          <p:cNvPr id="2275" name="Google Shape;2275;p23"/>
          <p:cNvSpPr txBox="1"/>
          <p:nvPr/>
        </p:nvSpPr>
        <p:spPr>
          <a:xfrm>
            <a:off x="310448" y="2884497"/>
            <a:ext cx="1289400" cy="4023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Cause</a:t>
            </a:r>
            <a:endParaRPr b="0" i="0" sz="1400" u="none" cap="none" strike="noStrike">
              <a:solidFill>
                <a:srgbClr val="000000"/>
              </a:solidFill>
              <a:latin typeface="Arial"/>
              <a:ea typeface="Arial"/>
              <a:cs typeface="Arial"/>
              <a:sym typeface="Arial"/>
            </a:endParaRPr>
          </a:p>
        </p:txBody>
      </p:sp>
      <p:sp>
        <p:nvSpPr>
          <p:cNvPr id="2276" name="Google Shape;2276;p23"/>
          <p:cNvSpPr txBox="1"/>
          <p:nvPr/>
        </p:nvSpPr>
        <p:spPr>
          <a:xfrm>
            <a:off x="386648" y="5017015"/>
            <a:ext cx="1289400" cy="4023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Effetti</a:t>
            </a:r>
            <a:endParaRPr b="0" i="0" sz="1400" u="none" cap="none" strike="noStrike">
              <a:solidFill>
                <a:srgbClr val="000000"/>
              </a:solidFill>
              <a:latin typeface="Arial"/>
              <a:ea typeface="Arial"/>
              <a:cs typeface="Arial"/>
              <a:sym typeface="Arial"/>
            </a:endParaRPr>
          </a:p>
        </p:txBody>
      </p:sp>
      <p:pic>
        <p:nvPicPr>
          <p:cNvPr id="2277" name="Google Shape;2277;p23"/>
          <p:cNvPicPr preferRelativeResize="0"/>
          <p:nvPr/>
        </p:nvPicPr>
        <p:blipFill rotWithShape="1">
          <a:blip r:embed="rId3">
            <a:alphaModFix/>
          </a:blip>
          <a:srcRect b="0" l="0" r="0" t="0"/>
          <a:stretch/>
        </p:blipFill>
        <p:spPr>
          <a:xfrm>
            <a:off x="2158575" y="2409225"/>
            <a:ext cx="1899950" cy="1270553"/>
          </a:xfrm>
          <a:prstGeom prst="rect">
            <a:avLst/>
          </a:prstGeom>
          <a:noFill/>
          <a:ln>
            <a:noFill/>
          </a:ln>
        </p:spPr>
      </p:pic>
      <p:pic>
        <p:nvPicPr>
          <p:cNvPr id="2278" name="Google Shape;2278;p23"/>
          <p:cNvPicPr preferRelativeResize="0"/>
          <p:nvPr/>
        </p:nvPicPr>
        <p:blipFill rotWithShape="1">
          <a:blip r:embed="rId4">
            <a:alphaModFix/>
          </a:blip>
          <a:srcRect b="0" l="0" r="0" t="0"/>
          <a:stretch/>
        </p:blipFill>
        <p:spPr>
          <a:xfrm>
            <a:off x="1629825" y="3363000"/>
            <a:ext cx="1705725" cy="1156873"/>
          </a:xfrm>
          <a:prstGeom prst="rect">
            <a:avLst/>
          </a:prstGeom>
          <a:noFill/>
          <a:ln>
            <a:noFill/>
          </a:ln>
        </p:spPr>
      </p:pic>
      <p:sp>
        <p:nvSpPr>
          <p:cNvPr id="2279" name="Google Shape;2279;p23"/>
          <p:cNvSpPr txBox="1"/>
          <p:nvPr/>
        </p:nvSpPr>
        <p:spPr>
          <a:xfrm>
            <a:off x="3460275" y="3458500"/>
            <a:ext cx="826500" cy="55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3100" u="none" cap="none" strike="noStrike">
                <a:solidFill>
                  <a:srgbClr val="08516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pic>
        <p:nvPicPr>
          <p:cNvPr id="2280" name="Google Shape;2280;p23"/>
          <p:cNvPicPr preferRelativeResize="0"/>
          <p:nvPr/>
        </p:nvPicPr>
        <p:blipFill rotWithShape="1">
          <a:blip r:embed="rId5">
            <a:alphaModFix/>
          </a:blip>
          <a:srcRect b="0" l="0" r="0" t="0"/>
          <a:stretch/>
        </p:blipFill>
        <p:spPr>
          <a:xfrm>
            <a:off x="4790250" y="2557876"/>
            <a:ext cx="1602850" cy="1077157"/>
          </a:xfrm>
          <a:prstGeom prst="rect">
            <a:avLst/>
          </a:prstGeom>
          <a:noFill/>
          <a:ln>
            <a:noFill/>
          </a:ln>
        </p:spPr>
      </p:pic>
      <p:pic>
        <p:nvPicPr>
          <p:cNvPr id="2281" name="Google Shape;2281;p23"/>
          <p:cNvPicPr preferRelativeResize="0"/>
          <p:nvPr/>
        </p:nvPicPr>
        <p:blipFill rotWithShape="1">
          <a:blip r:embed="rId6">
            <a:alphaModFix/>
          </a:blip>
          <a:srcRect b="0" l="0" r="0" t="0"/>
          <a:stretch/>
        </p:blipFill>
        <p:spPr>
          <a:xfrm>
            <a:off x="7237680" y="2557875"/>
            <a:ext cx="1705720" cy="1140700"/>
          </a:xfrm>
          <a:prstGeom prst="rect">
            <a:avLst/>
          </a:prstGeom>
          <a:noFill/>
          <a:ln>
            <a:noFill/>
          </a:ln>
        </p:spPr>
      </p:pic>
      <p:pic>
        <p:nvPicPr>
          <p:cNvPr id="2282" name="Google Shape;2282;p23"/>
          <p:cNvPicPr preferRelativeResize="0"/>
          <p:nvPr/>
        </p:nvPicPr>
        <p:blipFill rotWithShape="1">
          <a:blip r:embed="rId7">
            <a:alphaModFix/>
          </a:blip>
          <a:srcRect b="0" l="0" r="0" t="0"/>
          <a:stretch/>
        </p:blipFill>
        <p:spPr>
          <a:xfrm>
            <a:off x="9845975" y="2530824"/>
            <a:ext cx="1797475" cy="1194494"/>
          </a:xfrm>
          <a:prstGeom prst="rect">
            <a:avLst/>
          </a:prstGeom>
          <a:noFill/>
          <a:ln>
            <a:noFill/>
          </a:ln>
        </p:spPr>
      </p:pic>
      <p:pic>
        <p:nvPicPr>
          <p:cNvPr id="2283" name="Google Shape;2283;p23"/>
          <p:cNvPicPr preferRelativeResize="0"/>
          <p:nvPr/>
        </p:nvPicPr>
        <p:blipFill rotWithShape="1">
          <a:blip r:embed="rId8">
            <a:alphaModFix/>
          </a:blip>
          <a:srcRect b="0" l="0" r="0" t="30786"/>
          <a:stretch/>
        </p:blipFill>
        <p:spPr>
          <a:xfrm>
            <a:off x="8959600" y="4574775"/>
            <a:ext cx="2070176" cy="1396500"/>
          </a:xfrm>
          <a:prstGeom prst="rect">
            <a:avLst/>
          </a:prstGeom>
          <a:noFill/>
          <a:ln>
            <a:noFill/>
          </a:ln>
        </p:spPr>
      </p:pic>
      <p:pic>
        <p:nvPicPr>
          <p:cNvPr id="2284" name="Google Shape;2284;p23"/>
          <p:cNvPicPr preferRelativeResize="0"/>
          <p:nvPr/>
        </p:nvPicPr>
        <p:blipFill rotWithShape="1">
          <a:blip r:embed="rId9">
            <a:alphaModFix/>
          </a:blip>
          <a:srcRect b="0" l="0" r="0" t="0"/>
          <a:stretch/>
        </p:blipFill>
        <p:spPr>
          <a:xfrm>
            <a:off x="4722194" y="4282984"/>
            <a:ext cx="2162555" cy="1457825"/>
          </a:xfrm>
          <a:prstGeom prst="rect">
            <a:avLst/>
          </a:prstGeom>
          <a:noFill/>
          <a:ln>
            <a:noFill/>
          </a:ln>
        </p:spPr>
      </p:pic>
      <p:pic>
        <p:nvPicPr>
          <p:cNvPr id="2285" name="Google Shape;2285;p23"/>
          <p:cNvPicPr preferRelativeResize="0"/>
          <p:nvPr/>
        </p:nvPicPr>
        <p:blipFill rotWithShape="1">
          <a:blip r:embed="rId10">
            <a:alphaModFix/>
          </a:blip>
          <a:srcRect b="0" l="0" r="0" t="0"/>
          <a:stretch/>
        </p:blipFill>
        <p:spPr>
          <a:xfrm>
            <a:off x="5621350" y="5017037"/>
            <a:ext cx="1797475" cy="1207861"/>
          </a:xfrm>
          <a:prstGeom prst="rect">
            <a:avLst/>
          </a:prstGeom>
          <a:noFill/>
          <a:ln>
            <a:noFill/>
          </a:ln>
        </p:spPr>
      </p:pic>
      <p:pic>
        <p:nvPicPr>
          <p:cNvPr id="2286" name="Google Shape;2286;p23"/>
          <p:cNvPicPr preferRelativeResize="0"/>
          <p:nvPr/>
        </p:nvPicPr>
        <p:blipFill rotWithShape="1">
          <a:blip r:embed="rId11">
            <a:alphaModFix/>
          </a:blip>
          <a:srcRect b="0" l="0" r="0" t="0"/>
          <a:stretch/>
        </p:blipFill>
        <p:spPr>
          <a:xfrm>
            <a:off x="3127000" y="4633738"/>
            <a:ext cx="1899950" cy="1278575"/>
          </a:xfrm>
          <a:prstGeom prst="rect">
            <a:avLst/>
          </a:prstGeom>
          <a:noFill/>
          <a:ln>
            <a:noFill/>
          </a:ln>
        </p:spPr>
      </p:pic>
      <p:sp>
        <p:nvSpPr>
          <p:cNvPr id="2287" name="Google Shape;2287;p23"/>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 nostre attività umane sconvolgono il clima nel suo insieme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2" name="Shape 2292"/>
        <p:cNvGrpSpPr/>
        <p:nvPr/>
      </p:nvGrpSpPr>
      <p:grpSpPr>
        <a:xfrm>
          <a:off x="0" y="0"/>
          <a:ext cx="0" cy="0"/>
          <a:chOff x="0" y="0"/>
          <a:chExt cx="0" cy="0"/>
        </a:xfrm>
      </p:grpSpPr>
      <p:sp>
        <p:nvSpPr>
          <p:cNvPr id="2293" name="Google Shape;2293;p1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a:t>L'aumento dell'effetto serra provoca il riscaldamento globale</a:t>
            </a:r>
            <a:endParaRPr>
              <a:solidFill>
                <a:schemeClr val="accent1"/>
              </a:solidFill>
            </a:endParaRPr>
          </a:p>
        </p:txBody>
      </p:sp>
      <p:sp>
        <p:nvSpPr>
          <p:cNvPr id="2294" name="Google Shape;2294;p19"/>
          <p:cNvSpPr/>
          <p:nvPr/>
        </p:nvSpPr>
        <p:spPr>
          <a:xfrm>
            <a:off x="482288" y="6438648"/>
            <a:ext cx="65667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entury Gothic"/>
                <a:ea typeface="Century Gothic"/>
                <a:cs typeface="Century Gothic"/>
                <a:sym typeface="Century Gothic"/>
              </a:rPr>
              <a:t>Fonte: American National Aeronautics and Space Administration (NASA)</a:t>
            </a:r>
            <a:endParaRPr b="0" i="0" sz="1400" u="none" cap="none" strike="noStrike">
              <a:solidFill>
                <a:srgbClr val="000000"/>
              </a:solidFill>
              <a:latin typeface="Arial"/>
              <a:ea typeface="Arial"/>
              <a:cs typeface="Arial"/>
              <a:sym typeface="Arial"/>
            </a:endParaRPr>
          </a:p>
        </p:txBody>
      </p:sp>
      <p:sp>
        <p:nvSpPr>
          <p:cNvPr id="2295" name="Google Shape;2295;p19"/>
          <p:cNvSpPr txBox="1"/>
          <p:nvPr/>
        </p:nvSpPr>
        <p:spPr>
          <a:xfrm>
            <a:off x="6885775" y="2718000"/>
            <a:ext cx="4796700" cy="9807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rgbClr val="FFFFFF"/>
                </a:solidFill>
                <a:latin typeface="Century Gothic"/>
                <a:ea typeface="Century Gothic"/>
                <a:cs typeface="Century Gothic"/>
                <a:sym typeface="Century Gothic"/>
              </a:rPr>
              <a:t>I</a:t>
            </a:r>
            <a:r>
              <a:rPr b="1" i="0" lang="fr-FR" sz="2000" u="none" cap="none" strike="noStrike">
                <a:solidFill>
                  <a:srgbClr val="FFFFFF"/>
                </a:solidFill>
                <a:latin typeface="Century Gothic"/>
                <a:ea typeface="Century Gothic"/>
                <a:cs typeface="Century Gothic"/>
                <a:sym typeface="Century Gothic"/>
              </a:rPr>
              <a:t>l riscaldamento globale osservato</a:t>
            </a:r>
            <a:endParaRPr b="1" i="0" sz="20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entury Gothic"/>
                <a:ea typeface="Century Gothic"/>
                <a:cs typeface="Century Gothic"/>
                <a:sym typeface="Century Gothic"/>
              </a:rPr>
              <a:t>nel 2022 rispetto al periodo preindustriale è di 1,1°C e di 1,2°C nel 2016</a:t>
            </a:r>
            <a:endParaRPr b="0" i="0" sz="1400" u="none" cap="none" strike="noStrike">
              <a:solidFill>
                <a:srgbClr val="000000"/>
              </a:solidFill>
              <a:latin typeface="Arial"/>
              <a:ea typeface="Arial"/>
              <a:cs typeface="Arial"/>
              <a:sym typeface="Arial"/>
            </a:endParaRPr>
          </a:p>
        </p:txBody>
      </p:sp>
      <p:sp>
        <p:nvSpPr>
          <p:cNvPr id="2296" name="Google Shape;2296;p19"/>
          <p:cNvSpPr txBox="1"/>
          <p:nvPr/>
        </p:nvSpPr>
        <p:spPr>
          <a:xfrm>
            <a:off x="6885775" y="3856334"/>
            <a:ext cx="4796700" cy="7101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entury Gothic"/>
                <a:ea typeface="Century Gothic"/>
                <a:cs typeface="Century Gothic"/>
                <a:sym typeface="Century Gothic"/>
              </a:rPr>
              <a:t>Deve esserci un fattore di accelerazione da qualche parte.</a:t>
            </a:r>
            <a:endParaRPr b="0" i="0" sz="1400" u="none" cap="none" strike="noStrike">
              <a:solidFill>
                <a:srgbClr val="000000"/>
              </a:solidFill>
              <a:latin typeface="Arial"/>
              <a:ea typeface="Arial"/>
              <a:cs typeface="Arial"/>
              <a:sym typeface="Arial"/>
            </a:endParaRPr>
          </a:p>
        </p:txBody>
      </p:sp>
      <p:pic>
        <p:nvPicPr>
          <p:cNvPr id="2297" name="Google Shape;2297;p19"/>
          <p:cNvPicPr preferRelativeResize="0"/>
          <p:nvPr/>
        </p:nvPicPr>
        <p:blipFill rotWithShape="1">
          <a:blip r:embed="rId3">
            <a:alphaModFix/>
          </a:blip>
          <a:srcRect b="0" l="0" r="0" t="0"/>
          <a:stretch/>
        </p:blipFill>
        <p:spPr>
          <a:xfrm>
            <a:off x="8109775" y="4758366"/>
            <a:ext cx="1497459" cy="1497459"/>
          </a:xfrm>
          <a:prstGeom prst="rect">
            <a:avLst/>
          </a:prstGeom>
          <a:noFill/>
          <a:ln>
            <a:noFill/>
          </a:ln>
        </p:spPr>
      </p:pic>
      <p:pic>
        <p:nvPicPr>
          <p:cNvPr descr="Earth’s global surface temperature in 2019 was the second warmest since modern record-keeping began in 1880 and 1.8 degrees Fahrenheit (0.98 degrees Celsius) warmer than the 1951 to 1980 mean, according to an analysis by NASA.&#10;&#10;&#10;Globally, the average temperature was second only to that of 2016 and continued the planet's long-term warming trend: the past five years have been the warmest of the last 140 years.&#10;&#10;&#10;Full story: https://climate.nasa.gov/news/2945/nasa-noaa-analyses-reveal-2019-second-warmest-year-on-record/&#10;&#10;&#10;Download this video in either Celsius or Fahrenheit degrees: https://svs.gsfc.nasa.gov/4787" id="2298" name="Google Shape;2298;p19" title="Global Temperature Anomalies from 1880 to 2019">
            <a:hlinkClick r:id="rId4"/>
          </p:cNvPr>
          <p:cNvPicPr preferRelativeResize="0"/>
          <p:nvPr/>
        </p:nvPicPr>
        <p:blipFill rotWithShape="1">
          <a:blip r:embed="rId5">
            <a:alphaModFix/>
          </a:blip>
          <a:srcRect b="0" l="0" r="0" t="0"/>
          <a:stretch/>
        </p:blipFill>
        <p:spPr>
          <a:xfrm>
            <a:off x="482300" y="2029924"/>
            <a:ext cx="5840066" cy="4380050"/>
          </a:xfrm>
          <a:prstGeom prst="rect">
            <a:avLst/>
          </a:prstGeom>
          <a:noFill/>
          <a:ln>
            <a:noFill/>
          </a:ln>
        </p:spPr>
      </p:pic>
      <p:pic>
        <p:nvPicPr>
          <p:cNvPr id="2299" name="Google Shape;2299;p19"/>
          <p:cNvPicPr preferRelativeResize="0"/>
          <p:nvPr/>
        </p:nvPicPr>
        <p:blipFill rotWithShape="1">
          <a:blip r:embed="rId6">
            <a:alphaModFix/>
          </a:blip>
          <a:srcRect b="0" l="0" r="0" t="0"/>
          <a:stretch/>
        </p:blipFill>
        <p:spPr>
          <a:xfrm>
            <a:off x="11007925" y="5566900"/>
            <a:ext cx="1190625" cy="1228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gtEl>
                                        <p:attrNameLst>
                                          <p:attrName>style.visibility</p:attrName>
                                        </p:attrNameLst>
                                      </p:cBhvr>
                                      <p:to>
                                        <p:strVal val="visible"/>
                                      </p:to>
                                    </p:set>
                                    <p:animEffect filter="fade" transition="in">
                                      <p:cBhvr>
                                        <p:cTn dur="1000"/>
                                        <p:tgtEl>
                                          <p:spTgt spid="2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g277be4c84ac_0_12568"/>
          <p:cNvSpPr/>
          <p:nvPr/>
        </p:nvSpPr>
        <p:spPr>
          <a:xfrm>
            <a:off x="0" y="657656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a:solidFill>
                  <a:srgbClr val="085160"/>
                </a:solidFill>
                <a:latin typeface="Corbel"/>
                <a:ea typeface="Corbel"/>
                <a:cs typeface="Corbel"/>
                <a:sym typeface="Corbel"/>
              </a:rPr>
              <a:t>Fonti</a:t>
            </a:r>
            <a:r>
              <a:rPr i="1" lang="fr-FR" u="none" cap="none" strike="noStrike">
                <a:solidFill>
                  <a:srgbClr val="085160"/>
                </a:solidFill>
                <a:latin typeface="Corbel"/>
                <a:ea typeface="Corbel"/>
                <a:cs typeface="Corbel"/>
                <a:sym typeface="Corbel"/>
              </a:rPr>
              <a:t>: Le Réveilleur « Comprendre le GIEC et ses rapports », Bon Pote « Peut-on vraiment faire confiance au GIEC ? »</a:t>
            </a:r>
            <a:endParaRPr i="1" u="none" cap="none" strike="noStrike">
              <a:solidFill>
                <a:srgbClr val="000000"/>
              </a:solidFill>
              <a:latin typeface="Corbel"/>
              <a:ea typeface="Corbel"/>
              <a:cs typeface="Corbel"/>
              <a:sym typeface="Corbel"/>
            </a:endParaRPr>
          </a:p>
        </p:txBody>
      </p:sp>
      <p:sp>
        <p:nvSpPr>
          <p:cNvPr id="2306" name="Google Shape;2306;g277be4c84ac_0_12568"/>
          <p:cNvSpPr txBox="1"/>
          <p:nvPr/>
        </p:nvSpPr>
        <p:spPr>
          <a:xfrm>
            <a:off x="3673275" y="1705625"/>
            <a:ext cx="7305300" cy="7443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rPr b="1" lang="fr-FR" sz="2500">
                <a:solidFill>
                  <a:srgbClr val="FFFFFF"/>
                </a:solidFill>
                <a:latin typeface="Corbel"/>
                <a:ea typeface="Corbel"/>
                <a:cs typeface="Corbel"/>
                <a:sym typeface="Corbel"/>
              </a:rPr>
              <a:t>The Intergovernmental Panel on Climate Change</a:t>
            </a:r>
            <a:endParaRPr b="1" sz="2500">
              <a:solidFill>
                <a:srgbClr val="FFFFFF"/>
              </a:solidFill>
              <a:latin typeface="Corbel"/>
              <a:ea typeface="Corbel"/>
              <a:cs typeface="Corbel"/>
              <a:sym typeface="Corbel"/>
            </a:endParaRPr>
          </a:p>
        </p:txBody>
      </p:sp>
      <p:sp>
        <p:nvSpPr>
          <p:cNvPr id="2307" name="Google Shape;2307;g277be4c84ac_0_12568"/>
          <p:cNvSpPr txBox="1"/>
          <p:nvPr/>
        </p:nvSpPr>
        <p:spPr>
          <a:xfrm>
            <a:off x="3673268" y="2583740"/>
            <a:ext cx="7305300" cy="5256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Creato  nel 1988 </a:t>
            </a:r>
            <a:r>
              <a:rPr b="1" lang="fr-FR">
                <a:solidFill>
                  <a:srgbClr val="085160"/>
                </a:solidFill>
                <a:latin typeface="Corbel"/>
                <a:ea typeface="Corbel"/>
                <a:cs typeface="Corbel"/>
                <a:sym typeface="Corbel"/>
              </a:rPr>
              <a:t>sotto l’egida dell’ONU</a:t>
            </a:r>
            <a:endParaRPr b="1">
              <a:solidFill>
                <a:srgbClr val="085160"/>
              </a:solidFill>
              <a:latin typeface="Corbel"/>
              <a:ea typeface="Corbel"/>
              <a:cs typeface="Corbel"/>
              <a:sym typeface="Corbe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e l'Organizzazione meteorologica mondiale</a:t>
            </a:r>
            <a:endParaRPr b="1">
              <a:solidFill>
                <a:srgbClr val="085160"/>
              </a:solidFill>
              <a:latin typeface="Corbel"/>
              <a:ea typeface="Corbel"/>
              <a:cs typeface="Corbel"/>
              <a:sym typeface="Corbel"/>
            </a:endParaRPr>
          </a:p>
        </p:txBody>
      </p:sp>
      <p:pic>
        <p:nvPicPr>
          <p:cNvPr descr="Classe avec un remplissage uni" id="2308" name="Google Shape;2308;g277be4c84ac_0_12568"/>
          <p:cNvPicPr preferRelativeResize="0"/>
          <p:nvPr/>
        </p:nvPicPr>
        <p:blipFill rotWithShape="1">
          <a:blip r:embed="rId3">
            <a:alphaModFix/>
          </a:blip>
          <a:srcRect b="0" l="0" r="0" t="0"/>
          <a:stretch/>
        </p:blipFill>
        <p:spPr>
          <a:xfrm>
            <a:off x="506275" y="3678000"/>
            <a:ext cx="948825" cy="1113425"/>
          </a:xfrm>
          <a:prstGeom prst="rect">
            <a:avLst/>
          </a:prstGeom>
          <a:noFill/>
          <a:ln>
            <a:noFill/>
          </a:ln>
        </p:spPr>
      </p:pic>
      <p:sp>
        <p:nvSpPr>
          <p:cNvPr id="2309" name="Google Shape;2309;g277be4c84ac_0_12568"/>
          <p:cNvSpPr/>
          <p:nvPr/>
        </p:nvSpPr>
        <p:spPr>
          <a:xfrm>
            <a:off x="1679025" y="3678000"/>
            <a:ext cx="9299700" cy="971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lang="fr-FR" sz="2200">
                <a:solidFill>
                  <a:schemeClr val="dk2"/>
                </a:solidFill>
                <a:latin typeface="Century Gothic"/>
                <a:ea typeface="Century Gothic"/>
                <a:cs typeface="Century Gothic"/>
                <a:sym typeface="Century Gothic"/>
              </a:rPr>
              <a:t>Il suo mandato è</a:t>
            </a:r>
            <a:r>
              <a:rPr b="1" lang="fr-FR" sz="2200">
                <a:solidFill>
                  <a:schemeClr val="accent6"/>
                </a:solidFill>
                <a:latin typeface="Century Gothic"/>
                <a:ea typeface="Century Gothic"/>
                <a:cs typeface="Century Gothic"/>
                <a:sym typeface="Century Gothic"/>
              </a:rPr>
              <a:t> fornire ai decisori politici valutazioni scientifiche</a:t>
            </a:r>
            <a:r>
              <a:rPr lang="fr-FR" sz="2200">
                <a:solidFill>
                  <a:schemeClr val="dk2"/>
                </a:solidFill>
                <a:latin typeface="Century Gothic"/>
                <a:ea typeface="Century Gothic"/>
                <a:cs typeface="Century Gothic"/>
                <a:sym typeface="Century Gothic"/>
              </a:rPr>
              <a:t> dei cambiamenti climatici passati e futuri.</a:t>
            </a:r>
            <a:endParaRPr i="0" sz="1800" u="none" cap="none" strike="noStrike">
              <a:solidFill>
                <a:schemeClr val="dk2"/>
              </a:solidFill>
            </a:endParaRPr>
          </a:p>
        </p:txBody>
      </p:sp>
      <p:sp>
        <p:nvSpPr>
          <p:cNvPr id="2310" name="Google Shape;2310;g277be4c84ac_0_12568"/>
          <p:cNvSpPr/>
          <p:nvPr/>
        </p:nvSpPr>
        <p:spPr>
          <a:xfrm>
            <a:off x="506275" y="5092225"/>
            <a:ext cx="104322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fr-FR" sz="2200">
                <a:solidFill>
                  <a:schemeClr val="dk2"/>
                </a:solidFill>
                <a:latin typeface="Corbel"/>
                <a:ea typeface="Corbel"/>
                <a:cs typeface="Corbel"/>
                <a:sym typeface="Corbel"/>
              </a:rPr>
              <a:t>I rapporti dell’IPCC hanno lo scopo di </a:t>
            </a:r>
            <a:r>
              <a:rPr b="1" lang="fr-FR" sz="2100">
                <a:solidFill>
                  <a:schemeClr val="accent6"/>
                </a:solidFill>
                <a:latin typeface="Century Gothic"/>
                <a:ea typeface="Century Gothic"/>
                <a:cs typeface="Century Gothic"/>
                <a:sym typeface="Century Gothic"/>
              </a:rPr>
              <a:t>fornire indicazioni politiche </a:t>
            </a:r>
            <a:r>
              <a:rPr lang="fr-FR" sz="2200">
                <a:solidFill>
                  <a:schemeClr val="dk2"/>
                </a:solidFill>
                <a:latin typeface="Corbel"/>
                <a:ea typeface="Corbel"/>
                <a:cs typeface="Corbel"/>
                <a:sym typeface="Corbel"/>
              </a:rPr>
              <a:t>ai decisori politici.</a:t>
            </a:r>
            <a:endParaRPr sz="2200">
              <a:solidFill>
                <a:schemeClr val="dk2"/>
              </a:solidFill>
              <a:latin typeface="Corbel"/>
              <a:ea typeface="Corbel"/>
              <a:cs typeface="Corbel"/>
              <a:sym typeface="Corbel"/>
            </a:endParaRPr>
          </a:p>
        </p:txBody>
      </p:sp>
      <p:sp>
        <p:nvSpPr>
          <p:cNvPr id="2311" name="Google Shape;2311;g277be4c84ac_0_1256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Una scienza complessa!  Esperti dedicati</a:t>
            </a:r>
            <a:endParaRPr/>
          </a:p>
        </p:txBody>
      </p:sp>
      <p:pic>
        <p:nvPicPr>
          <p:cNvPr id="2312" name="Google Shape;2312;g277be4c84ac_0_12568"/>
          <p:cNvPicPr preferRelativeResize="0"/>
          <p:nvPr/>
        </p:nvPicPr>
        <p:blipFill>
          <a:blip r:embed="rId4">
            <a:alphaModFix/>
          </a:blip>
          <a:stretch>
            <a:fillRect/>
          </a:stretch>
        </p:blipFill>
        <p:spPr>
          <a:xfrm>
            <a:off x="506275" y="1705635"/>
            <a:ext cx="2976374" cy="16246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
        <p:nvSpPr>
          <p:cNvPr id="2318" name="Google Shape;2318;g277be4c84ac_0_13198"/>
          <p:cNvSpPr/>
          <p:nvPr/>
        </p:nvSpPr>
        <p:spPr>
          <a:xfrm>
            <a:off x="0" y="6573810"/>
            <a:ext cx="103911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a:solidFill>
                  <a:srgbClr val="085160"/>
                </a:solidFill>
                <a:latin typeface="Corbel"/>
                <a:ea typeface="Corbel"/>
                <a:cs typeface="Corbel"/>
                <a:sym typeface="Corbel"/>
              </a:rPr>
              <a:t>Font</a:t>
            </a:r>
            <a:r>
              <a:rPr i="1" lang="fr-FR" u="none" cap="none" strike="noStrike">
                <a:solidFill>
                  <a:srgbClr val="085160"/>
                </a:solidFill>
                <a:latin typeface="Corbel"/>
                <a:ea typeface="Corbel"/>
                <a:cs typeface="Corbel"/>
                <a:sym typeface="Corbel"/>
              </a:rPr>
              <a:t>e : Bon Pote « Synthèse et analyse du nouveau rapport du GIEC »</a:t>
            </a:r>
            <a:endParaRPr i="0" u="none" cap="none" strike="noStrike">
              <a:solidFill>
                <a:srgbClr val="000000"/>
              </a:solidFill>
              <a:latin typeface="Corbel"/>
              <a:ea typeface="Corbel"/>
              <a:cs typeface="Corbel"/>
              <a:sym typeface="Corbel"/>
            </a:endParaRPr>
          </a:p>
        </p:txBody>
      </p:sp>
      <p:sp>
        <p:nvSpPr>
          <p:cNvPr id="2319" name="Google Shape;2319;g277be4c84ac_0_13198"/>
          <p:cNvSpPr/>
          <p:nvPr/>
        </p:nvSpPr>
        <p:spPr>
          <a:xfrm>
            <a:off x="435775" y="1669425"/>
            <a:ext cx="2835600" cy="2496600"/>
          </a:xfrm>
          <a:prstGeom prst="rect">
            <a:avLst/>
          </a:prstGeom>
          <a:noFill/>
          <a:ln>
            <a:noFill/>
          </a:ln>
        </p:spPr>
        <p:txBody>
          <a:bodyPr anchorCtr="0" anchor="t" bIns="45700" lIns="91425" spcFirstLastPara="1" rIns="91425" wrap="square" tIns="45700">
            <a:noAutofit/>
          </a:bodyPr>
          <a:lstStyle/>
          <a:p>
            <a:pPr indent="0" lvl="0" marL="15875" rtl="0" algn="l">
              <a:lnSpc>
                <a:spcPct val="100000"/>
              </a:lnSpc>
              <a:spcBef>
                <a:spcPts val="0"/>
              </a:spcBef>
              <a:spcAft>
                <a:spcPts val="0"/>
              </a:spcAft>
              <a:buNone/>
            </a:pPr>
            <a:r>
              <a:rPr b="1" lang="fr-FR" sz="1500">
                <a:solidFill>
                  <a:srgbClr val="005262"/>
                </a:solidFill>
                <a:latin typeface="Century Gothic"/>
                <a:ea typeface="Century Gothic"/>
                <a:cs typeface="Century Gothic"/>
                <a:sym typeface="Century Gothic"/>
              </a:rPr>
              <a:t>Ci sono </a:t>
            </a:r>
            <a:r>
              <a:rPr b="1" lang="fr-FR" sz="1500">
                <a:solidFill>
                  <a:srgbClr val="005262"/>
                </a:solidFill>
                <a:latin typeface="Century Gothic"/>
                <a:ea typeface="Century Gothic"/>
                <a:cs typeface="Century Gothic"/>
                <a:sym typeface="Century Gothic"/>
              </a:rPr>
              <a:t>3 versioni:</a:t>
            </a:r>
            <a:endParaRPr b="1" sz="1500">
              <a:latin typeface="Century Gothic"/>
              <a:ea typeface="Century Gothic"/>
              <a:cs typeface="Century Gothic"/>
              <a:sym typeface="Century Gothic"/>
            </a:endParaRPr>
          </a:p>
          <a:p>
            <a:pPr indent="-292100" lvl="0" marL="301625" rtl="0" algn="l">
              <a:lnSpc>
                <a:spcPct val="100000"/>
              </a:lnSpc>
              <a:spcBef>
                <a:spcPts val="1000"/>
              </a:spcBef>
              <a:spcAft>
                <a:spcPts val="0"/>
              </a:spcAft>
              <a:buSzPts val="1900"/>
              <a:buChar char="•"/>
            </a:pPr>
            <a:r>
              <a:rPr b="1" lang="fr-FR" sz="1500">
                <a:solidFill>
                  <a:srgbClr val="005262"/>
                </a:solidFill>
                <a:latin typeface="Century Gothic"/>
                <a:ea typeface="Century Gothic"/>
                <a:cs typeface="Century Gothic"/>
                <a:sym typeface="Century Gothic"/>
              </a:rPr>
              <a:t> La </a:t>
            </a:r>
            <a:r>
              <a:rPr b="1" lang="fr-FR" sz="1500" u="sng">
                <a:solidFill>
                  <a:srgbClr val="FFAA12"/>
                </a:solidFill>
                <a:latin typeface="Century Gothic"/>
                <a:ea typeface="Century Gothic"/>
                <a:cs typeface="Century Gothic"/>
                <a:sym typeface="Century Gothic"/>
              </a:rPr>
              <a:t>sintesi per i decisori</a:t>
            </a:r>
            <a:br>
              <a:rPr b="1" lang="fr-FR" sz="1500" u="sng">
                <a:solidFill>
                  <a:srgbClr val="FFAA12"/>
                </a:solidFill>
                <a:latin typeface="Century Gothic"/>
                <a:ea typeface="Century Gothic"/>
                <a:cs typeface="Century Gothic"/>
                <a:sym typeface="Century Gothic"/>
              </a:rPr>
            </a:br>
            <a:r>
              <a:rPr b="1" lang="fr-FR" sz="1500">
                <a:solidFill>
                  <a:srgbClr val="005262"/>
                </a:solidFill>
                <a:latin typeface="Century Gothic"/>
                <a:ea typeface="Century Gothic"/>
                <a:cs typeface="Century Gothic"/>
                <a:sym typeface="Century Gothic"/>
              </a:rPr>
              <a:t>(SPM, 42 pagine)</a:t>
            </a:r>
            <a:endParaRPr b="1" sz="1500">
              <a:solidFill>
                <a:srgbClr val="005262"/>
              </a:solidFill>
              <a:latin typeface="Century Gothic"/>
              <a:ea typeface="Century Gothic"/>
              <a:cs typeface="Century Gothic"/>
              <a:sym typeface="Century Gothic"/>
            </a:endParaRPr>
          </a:p>
          <a:p>
            <a:pPr indent="-292100" lvl="0" marL="301625" rtl="0" algn="l">
              <a:lnSpc>
                <a:spcPct val="100000"/>
              </a:lnSpc>
              <a:spcBef>
                <a:spcPts val="1000"/>
              </a:spcBef>
              <a:spcAft>
                <a:spcPts val="0"/>
              </a:spcAft>
              <a:buSzPts val="1900"/>
              <a:buChar char="•"/>
            </a:pPr>
            <a:r>
              <a:rPr b="1" lang="fr-FR" sz="1500">
                <a:solidFill>
                  <a:srgbClr val="005262"/>
                </a:solidFill>
                <a:latin typeface="Century Gothic"/>
                <a:ea typeface="Century Gothic"/>
                <a:cs typeface="Century Gothic"/>
                <a:sym typeface="Century Gothic"/>
              </a:rPr>
              <a:t> La </a:t>
            </a:r>
            <a:r>
              <a:rPr b="1" lang="fr-FR" sz="1500" u="sng">
                <a:solidFill>
                  <a:srgbClr val="FFAA12"/>
                </a:solidFill>
                <a:latin typeface="Century Gothic"/>
                <a:ea typeface="Century Gothic"/>
                <a:cs typeface="Century Gothic"/>
                <a:sym typeface="Century Gothic"/>
              </a:rPr>
              <a:t>Sintesi tecnica   </a:t>
            </a:r>
            <a:r>
              <a:rPr b="1" lang="fr-FR" sz="1500">
                <a:solidFill>
                  <a:srgbClr val="005262"/>
                </a:solidFill>
                <a:latin typeface="Century Gothic"/>
                <a:ea typeface="Century Gothic"/>
                <a:cs typeface="Century Gothic"/>
                <a:sym typeface="Century Gothic"/>
              </a:rPr>
              <a:t>(TS,159 pagine)</a:t>
            </a:r>
            <a:endParaRPr b="1" sz="1500">
              <a:solidFill>
                <a:srgbClr val="005262"/>
              </a:solidFill>
              <a:latin typeface="Century Gothic"/>
              <a:ea typeface="Century Gothic"/>
              <a:cs typeface="Century Gothic"/>
              <a:sym typeface="Century Gothic"/>
            </a:endParaRPr>
          </a:p>
          <a:p>
            <a:pPr indent="-292100" lvl="0" marL="301625" rtl="0" algn="l">
              <a:lnSpc>
                <a:spcPct val="100000"/>
              </a:lnSpc>
              <a:spcBef>
                <a:spcPts val="1000"/>
              </a:spcBef>
              <a:spcAft>
                <a:spcPts val="1000"/>
              </a:spcAft>
              <a:buSzPts val="1900"/>
              <a:buChar char="•"/>
            </a:pPr>
            <a:r>
              <a:rPr b="1" lang="fr-FR" sz="1500">
                <a:solidFill>
                  <a:srgbClr val="005262"/>
                </a:solidFill>
                <a:latin typeface="Century Gothic"/>
                <a:ea typeface="Century Gothic"/>
                <a:cs typeface="Century Gothic"/>
                <a:sym typeface="Century Gothic"/>
              </a:rPr>
              <a:t> Il </a:t>
            </a:r>
            <a:r>
              <a:rPr b="1" lang="fr-FR" sz="1500" u="sng">
                <a:solidFill>
                  <a:srgbClr val="FFAA12"/>
                </a:solidFill>
                <a:latin typeface="Century Gothic"/>
                <a:ea typeface="Century Gothic"/>
                <a:cs typeface="Century Gothic"/>
                <a:sym typeface="Century Gothic"/>
              </a:rPr>
              <a:t>Report Completo</a:t>
            </a:r>
            <a:br>
              <a:rPr b="1" lang="fr-FR" sz="1500">
                <a:solidFill>
                  <a:srgbClr val="005262"/>
                </a:solidFill>
                <a:latin typeface="Century Gothic"/>
                <a:ea typeface="Century Gothic"/>
                <a:cs typeface="Century Gothic"/>
                <a:sym typeface="Century Gothic"/>
              </a:rPr>
            </a:br>
            <a:r>
              <a:rPr b="1" lang="fr-FR" sz="1500">
                <a:solidFill>
                  <a:srgbClr val="005262"/>
                </a:solidFill>
                <a:latin typeface="Century Gothic"/>
                <a:ea typeface="Century Gothic"/>
                <a:cs typeface="Century Gothic"/>
                <a:sym typeface="Century Gothic"/>
              </a:rPr>
              <a:t>(FR, 3949 pagine)</a:t>
            </a:r>
            <a:endParaRPr b="1" sz="1600">
              <a:solidFill>
                <a:schemeClr val="dk2"/>
              </a:solidFill>
              <a:latin typeface="Corbel"/>
              <a:ea typeface="Corbel"/>
              <a:cs typeface="Corbel"/>
              <a:sym typeface="Corbel"/>
            </a:endParaRPr>
          </a:p>
        </p:txBody>
      </p:sp>
      <p:sp>
        <p:nvSpPr>
          <p:cNvPr id="2320" name="Google Shape;2320;g277be4c84ac_0_13198"/>
          <p:cNvSpPr txBox="1"/>
          <p:nvPr/>
        </p:nvSpPr>
        <p:spPr>
          <a:xfrm>
            <a:off x="6223625" y="5770387"/>
            <a:ext cx="2001000" cy="98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fr-FR" sz="1600">
                <a:solidFill>
                  <a:srgbClr val="FFAA12"/>
                </a:solidFill>
                <a:latin typeface="Corbel"/>
                <a:ea typeface="Corbel"/>
                <a:cs typeface="Corbel"/>
                <a:sym typeface="Corbel"/>
              </a:rPr>
              <a:t>Marzo  2022 :</a:t>
            </a:r>
            <a:endParaRPr b="1" sz="1600">
              <a:solidFill>
                <a:srgbClr val="FFAA12"/>
              </a:solidFill>
              <a:latin typeface="Corbel"/>
              <a:ea typeface="Corbel"/>
              <a:cs typeface="Corbel"/>
              <a:sym typeface="Corbel"/>
            </a:endParaRPr>
          </a:p>
          <a:p>
            <a:pPr indent="0" lvl="0" marL="0" marR="0" rtl="0" algn="ctr">
              <a:lnSpc>
                <a:spcPct val="100000"/>
              </a:lnSpc>
              <a:spcBef>
                <a:spcPts val="0"/>
              </a:spcBef>
              <a:spcAft>
                <a:spcPts val="0"/>
              </a:spcAft>
              <a:buNone/>
            </a:pPr>
            <a:r>
              <a:rPr b="1" lang="fr-FR" sz="1500">
                <a:solidFill>
                  <a:srgbClr val="3486C5"/>
                </a:solidFill>
                <a:latin typeface="Corbel"/>
                <a:ea typeface="Corbel"/>
                <a:cs typeface="Corbel"/>
                <a:sym typeface="Corbel"/>
              </a:rPr>
              <a:t>6</a:t>
            </a:r>
            <a:r>
              <a:rPr b="1" baseline="30000" lang="fr-FR" sz="1500">
                <a:solidFill>
                  <a:srgbClr val="3486C5"/>
                </a:solidFill>
                <a:latin typeface="Corbel"/>
                <a:ea typeface="Corbel"/>
                <a:cs typeface="Corbel"/>
                <a:sym typeface="Corbel"/>
              </a:rPr>
              <a:t>°</a:t>
            </a:r>
            <a:r>
              <a:rPr b="1" lang="fr-FR" sz="1500">
                <a:solidFill>
                  <a:srgbClr val="3486C5"/>
                </a:solidFill>
                <a:latin typeface="Corbel"/>
                <a:ea typeface="Corbel"/>
                <a:cs typeface="Corbel"/>
                <a:sym typeface="Corbel"/>
              </a:rPr>
              <a:t>Report di valutazione(AR6)</a:t>
            </a:r>
            <a:endParaRPr b="1" sz="1500">
              <a:solidFill>
                <a:srgbClr val="3486C5"/>
              </a:solidFill>
              <a:latin typeface="Corbel"/>
              <a:ea typeface="Corbel"/>
              <a:cs typeface="Corbel"/>
              <a:sym typeface="Corbel"/>
            </a:endParaRPr>
          </a:p>
        </p:txBody>
      </p:sp>
      <p:sp>
        <p:nvSpPr>
          <p:cNvPr id="2321" name="Google Shape;2321;g277be4c84ac_0_13198"/>
          <p:cNvSpPr txBox="1"/>
          <p:nvPr/>
        </p:nvSpPr>
        <p:spPr>
          <a:xfrm>
            <a:off x="77375" y="4752075"/>
            <a:ext cx="2233500" cy="601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fr-FR" sz="1800">
                <a:solidFill>
                  <a:srgbClr val="3486C5"/>
                </a:solidFill>
                <a:latin typeface="Corbel"/>
                <a:ea typeface="Corbel"/>
                <a:cs typeface="Corbel"/>
                <a:sym typeface="Corbel"/>
              </a:rPr>
              <a:t>5</a:t>
            </a:r>
            <a:r>
              <a:rPr b="1" baseline="30000" lang="fr-FR" sz="1800">
                <a:solidFill>
                  <a:srgbClr val="3486C5"/>
                </a:solidFill>
                <a:latin typeface="Corbel"/>
                <a:ea typeface="Corbel"/>
                <a:cs typeface="Corbel"/>
                <a:sym typeface="Corbel"/>
              </a:rPr>
              <a:t>° </a:t>
            </a:r>
            <a:r>
              <a:rPr b="1" lang="fr-FR" sz="1800">
                <a:solidFill>
                  <a:srgbClr val="3486C5"/>
                </a:solidFill>
                <a:latin typeface="Corbel"/>
                <a:ea typeface="Corbel"/>
                <a:cs typeface="Corbel"/>
                <a:sym typeface="Corbel"/>
              </a:rPr>
              <a:t> Report di Valuatazione(AR5)</a:t>
            </a:r>
            <a:endParaRPr b="1" sz="1800">
              <a:solidFill>
                <a:srgbClr val="3486C5"/>
              </a:solidFill>
              <a:latin typeface="Corbel"/>
              <a:ea typeface="Corbel"/>
              <a:cs typeface="Corbel"/>
              <a:sym typeface="Corbel"/>
            </a:endParaRPr>
          </a:p>
        </p:txBody>
      </p:sp>
      <p:sp>
        <p:nvSpPr>
          <p:cNvPr id="2322" name="Google Shape;2322;g277be4c84ac_0_13198"/>
          <p:cNvSpPr txBox="1"/>
          <p:nvPr/>
        </p:nvSpPr>
        <p:spPr>
          <a:xfrm>
            <a:off x="601513" y="5770384"/>
            <a:ext cx="1075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600" u="none" cap="none" strike="noStrike">
                <a:solidFill>
                  <a:srgbClr val="FFAA12"/>
                </a:solidFill>
                <a:latin typeface="Corbel"/>
                <a:ea typeface="Corbel"/>
                <a:cs typeface="Corbel"/>
                <a:sym typeface="Corbel"/>
              </a:rPr>
              <a:t>2014</a:t>
            </a:r>
            <a:endParaRPr b="1" i="0" sz="1600" u="none" cap="none" strike="noStrike">
              <a:solidFill>
                <a:srgbClr val="FFAA12"/>
              </a:solidFill>
              <a:latin typeface="Corbel"/>
              <a:ea typeface="Corbel"/>
              <a:cs typeface="Corbel"/>
              <a:sym typeface="Corbel"/>
            </a:endParaRPr>
          </a:p>
        </p:txBody>
      </p:sp>
      <p:pic>
        <p:nvPicPr>
          <p:cNvPr id="2323" name="Google Shape;2323;g277be4c84ac_0_13198"/>
          <p:cNvPicPr preferRelativeResize="0"/>
          <p:nvPr/>
        </p:nvPicPr>
        <p:blipFill rotWithShape="1">
          <a:blip r:embed="rId3">
            <a:alphaModFix/>
          </a:blip>
          <a:srcRect b="0" l="0" r="0" t="0"/>
          <a:stretch/>
        </p:blipFill>
        <p:spPr>
          <a:xfrm>
            <a:off x="3415075" y="1674939"/>
            <a:ext cx="2109557" cy="2732237"/>
          </a:xfrm>
          <a:prstGeom prst="rect">
            <a:avLst/>
          </a:prstGeom>
          <a:noFill/>
          <a:ln>
            <a:noFill/>
          </a:ln>
        </p:spPr>
      </p:pic>
      <p:sp>
        <p:nvSpPr>
          <p:cNvPr id="2324" name="Google Shape;2324;g277be4c84ac_0_13198"/>
          <p:cNvSpPr txBox="1"/>
          <p:nvPr/>
        </p:nvSpPr>
        <p:spPr>
          <a:xfrm>
            <a:off x="3167650" y="4519550"/>
            <a:ext cx="2623800" cy="90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 : Update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of the knowledge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in </a:t>
            </a:r>
            <a:r>
              <a:rPr b="1" lang="fr-FR" sz="1600">
                <a:solidFill>
                  <a:schemeClr val="accent6"/>
                </a:solidFill>
                <a:latin typeface="Corbel"/>
                <a:ea typeface="Corbel"/>
                <a:cs typeface="Corbel"/>
                <a:sym typeface="Corbel"/>
              </a:rPr>
              <a:t>climatology</a:t>
            </a:r>
            <a:endParaRPr b="1" sz="1600">
              <a:solidFill>
                <a:schemeClr val="accent6"/>
              </a:solidFill>
              <a:latin typeface="Corbel"/>
              <a:ea typeface="Corbel"/>
              <a:cs typeface="Corbel"/>
              <a:sym typeface="Corbel"/>
            </a:endParaRPr>
          </a:p>
        </p:txBody>
      </p:sp>
      <p:sp>
        <p:nvSpPr>
          <p:cNvPr id="2325" name="Google Shape;2325;g277be4c84ac_0_13198"/>
          <p:cNvSpPr txBox="1"/>
          <p:nvPr/>
        </p:nvSpPr>
        <p:spPr>
          <a:xfrm>
            <a:off x="3723990" y="5792737"/>
            <a:ext cx="1506300" cy="3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fr-FR" sz="1600">
                <a:solidFill>
                  <a:srgbClr val="FFAA12"/>
                </a:solidFill>
                <a:latin typeface="Corbel"/>
                <a:ea typeface="Corbel"/>
                <a:cs typeface="Corbel"/>
                <a:sym typeface="Corbel"/>
              </a:rPr>
              <a:t>Agosto </a:t>
            </a:r>
            <a:r>
              <a:rPr b="1" i="0" lang="fr-FR" sz="1600" u="none" cap="none" strike="noStrike">
                <a:solidFill>
                  <a:srgbClr val="FFAA12"/>
                </a:solidFill>
                <a:latin typeface="Corbel"/>
                <a:ea typeface="Corbel"/>
                <a:cs typeface="Corbel"/>
                <a:sym typeface="Corbel"/>
              </a:rPr>
              <a:t>2021</a:t>
            </a:r>
            <a:endParaRPr b="1" i="0" sz="1600" u="none" cap="none" strike="noStrike">
              <a:solidFill>
                <a:srgbClr val="FFAA12"/>
              </a:solidFill>
              <a:latin typeface="Corbel"/>
              <a:ea typeface="Corbel"/>
              <a:cs typeface="Corbel"/>
              <a:sym typeface="Corbel"/>
            </a:endParaRPr>
          </a:p>
        </p:txBody>
      </p:sp>
      <p:sp>
        <p:nvSpPr>
          <p:cNvPr id="2326" name="Google Shape;2326;g277be4c84ac_0_13198"/>
          <p:cNvSpPr/>
          <p:nvPr/>
        </p:nvSpPr>
        <p:spPr>
          <a:xfrm>
            <a:off x="5614900" y="4505000"/>
            <a:ext cx="32196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WGII: </a:t>
            </a:r>
            <a:r>
              <a:rPr b="1" lang="fr-FR" sz="1600">
                <a:solidFill>
                  <a:schemeClr val="accent6"/>
                </a:solidFill>
                <a:latin typeface="Corbel"/>
                <a:ea typeface="Corbel"/>
                <a:cs typeface="Corbel"/>
                <a:sym typeface="Corbel"/>
              </a:rPr>
              <a:t>Impacts </a:t>
            </a:r>
            <a:r>
              <a:rPr b="1" lang="fr-FR" sz="1600">
                <a:solidFill>
                  <a:srgbClr val="3486C5"/>
                </a:solidFill>
                <a:latin typeface="Corbel"/>
                <a:ea typeface="Corbel"/>
                <a:cs typeface="Corbel"/>
                <a:sym typeface="Corbel"/>
              </a:rPr>
              <a:t>and </a:t>
            </a:r>
            <a:r>
              <a:rPr b="1" lang="fr-FR" sz="1600">
                <a:solidFill>
                  <a:schemeClr val="accent6"/>
                </a:solidFill>
                <a:latin typeface="Corbel"/>
                <a:ea typeface="Corbel"/>
                <a:cs typeface="Corbel"/>
                <a:sym typeface="Corbel"/>
              </a:rPr>
              <a:t>vulnerabilities </a:t>
            </a:r>
            <a:r>
              <a:rPr b="1" lang="fr-FR" sz="1600">
                <a:solidFill>
                  <a:srgbClr val="3486C5"/>
                </a:solidFill>
                <a:latin typeface="Corbel"/>
                <a:ea typeface="Corbel"/>
                <a:cs typeface="Corbel"/>
                <a:sym typeface="Corbel"/>
              </a:rPr>
              <a:t>to climate change and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chemeClr val="accent6"/>
                </a:solidFill>
                <a:latin typeface="Corbel"/>
                <a:ea typeface="Corbel"/>
                <a:cs typeface="Corbel"/>
                <a:sym typeface="Corbel"/>
              </a:rPr>
              <a:t>adaptation policies</a:t>
            </a:r>
            <a:endParaRPr b="1" sz="1600">
              <a:solidFill>
                <a:schemeClr val="accent6"/>
              </a:solidFill>
              <a:latin typeface="Corbel"/>
              <a:ea typeface="Corbel"/>
              <a:cs typeface="Corbel"/>
              <a:sym typeface="Corbel"/>
            </a:endParaRPr>
          </a:p>
          <a:p>
            <a:pPr indent="0" lvl="0" marL="0" marR="0" rtl="0" algn="ctr">
              <a:lnSpc>
                <a:spcPct val="100000"/>
              </a:lnSpc>
              <a:spcBef>
                <a:spcPts val="0"/>
              </a:spcBef>
              <a:spcAft>
                <a:spcPts val="0"/>
              </a:spcAft>
              <a:buNone/>
            </a:pPr>
            <a:r>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rgbClr val="3486C5"/>
              </a:solidFill>
              <a:latin typeface="Corbel"/>
              <a:ea typeface="Corbel"/>
              <a:cs typeface="Corbel"/>
              <a:sym typeface="Corbel"/>
            </a:endParaRPr>
          </a:p>
        </p:txBody>
      </p:sp>
      <p:pic>
        <p:nvPicPr>
          <p:cNvPr id="2327" name="Google Shape;2327;g277be4c84ac_0_13198"/>
          <p:cNvPicPr preferRelativeResize="0"/>
          <p:nvPr/>
        </p:nvPicPr>
        <p:blipFill rotWithShape="1">
          <a:blip r:embed="rId4">
            <a:alphaModFix/>
          </a:blip>
          <a:srcRect b="6487" l="0" r="0" t="-243"/>
          <a:stretch/>
        </p:blipFill>
        <p:spPr>
          <a:xfrm>
            <a:off x="6153600" y="1667875"/>
            <a:ext cx="2140988" cy="2772916"/>
          </a:xfrm>
          <a:prstGeom prst="rect">
            <a:avLst/>
          </a:prstGeom>
          <a:noFill/>
          <a:ln>
            <a:noFill/>
          </a:ln>
        </p:spPr>
      </p:pic>
      <p:sp>
        <p:nvSpPr>
          <p:cNvPr id="2328" name="Google Shape;2328;g277be4c84ac_0_13198"/>
          <p:cNvSpPr txBox="1"/>
          <p:nvPr/>
        </p:nvSpPr>
        <p:spPr>
          <a:xfrm>
            <a:off x="8955133" y="5770384"/>
            <a:ext cx="2284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600" u="none" cap="none" strike="noStrike">
                <a:solidFill>
                  <a:srgbClr val="FFAA12"/>
                </a:solidFill>
                <a:latin typeface="Corbel"/>
                <a:ea typeface="Corbel"/>
                <a:cs typeface="Corbel"/>
                <a:sym typeface="Corbel"/>
              </a:rPr>
              <a:t>A</a:t>
            </a:r>
            <a:r>
              <a:rPr b="1" lang="fr-FR" sz="1600">
                <a:solidFill>
                  <a:srgbClr val="FFAA12"/>
                </a:solidFill>
                <a:latin typeface="Corbel"/>
                <a:ea typeface="Corbel"/>
                <a:cs typeface="Corbel"/>
                <a:sym typeface="Corbel"/>
              </a:rPr>
              <a:t>p</a:t>
            </a:r>
            <a:r>
              <a:rPr b="1" i="0" lang="fr-FR" sz="1600" u="none" cap="none" strike="noStrike">
                <a:solidFill>
                  <a:srgbClr val="FFAA12"/>
                </a:solidFill>
                <a:latin typeface="Corbel"/>
                <a:ea typeface="Corbel"/>
                <a:cs typeface="Corbel"/>
                <a:sym typeface="Corbel"/>
              </a:rPr>
              <a:t>rile 2022</a:t>
            </a:r>
            <a:endParaRPr b="1" i="0" sz="1600" u="none" cap="none" strike="noStrike">
              <a:solidFill>
                <a:srgbClr val="FFAA12"/>
              </a:solidFill>
              <a:latin typeface="Corbel"/>
              <a:ea typeface="Corbel"/>
              <a:cs typeface="Corbel"/>
              <a:sym typeface="Corbel"/>
            </a:endParaRPr>
          </a:p>
        </p:txBody>
      </p:sp>
      <p:grpSp>
        <p:nvGrpSpPr>
          <p:cNvPr id="2329" name="Google Shape;2329;g277be4c84ac_0_13198"/>
          <p:cNvGrpSpPr/>
          <p:nvPr/>
        </p:nvGrpSpPr>
        <p:grpSpPr>
          <a:xfrm>
            <a:off x="537355" y="5397807"/>
            <a:ext cx="11415300" cy="324887"/>
            <a:chOff x="537355" y="5474007"/>
            <a:chExt cx="11415300" cy="324887"/>
          </a:xfrm>
        </p:grpSpPr>
        <p:cxnSp>
          <p:nvCxnSpPr>
            <p:cNvPr id="2330" name="Google Shape;2330;g277be4c84ac_0_13198"/>
            <p:cNvCxnSpPr/>
            <p:nvPr/>
          </p:nvCxnSpPr>
          <p:spPr>
            <a:xfrm>
              <a:off x="537355" y="5644994"/>
              <a:ext cx="11415300" cy="0"/>
            </a:xfrm>
            <a:prstGeom prst="straightConnector1">
              <a:avLst/>
            </a:prstGeom>
            <a:noFill/>
            <a:ln cap="flat" cmpd="sng" w="57150">
              <a:solidFill>
                <a:srgbClr val="3486C5"/>
              </a:solidFill>
              <a:prstDash val="solid"/>
              <a:round/>
              <a:headEnd len="sm" w="sm" type="none"/>
              <a:tailEnd len="med" w="med" type="triangle"/>
            </a:ln>
          </p:spPr>
        </p:cxnSp>
        <p:sp>
          <p:nvSpPr>
            <p:cNvPr id="2331" name="Google Shape;2331;g277be4c84ac_0_13198"/>
            <p:cNvSpPr/>
            <p:nvPr/>
          </p:nvSpPr>
          <p:spPr>
            <a:xfrm>
              <a:off x="989927" y="5491094"/>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2" name="Google Shape;2332;g277be4c84ac_0_13198"/>
            <p:cNvSpPr/>
            <p:nvPr/>
          </p:nvSpPr>
          <p:spPr>
            <a:xfrm>
              <a:off x="4315955" y="5474007"/>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3" name="Google Shape;2333;g277be4c84ac_0_13198"/>
            <p:cNvSpPr/>
            <p:nvPr/>
          </p:nvSpPr>
          <p:spPr>
            <a:xfrm>
              <a:off x="7070208" y="5489832"/>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4" name="Google Shape;2334;g277be4c84ac_0_13198"/>
            <p:cNvSpPr/>
            <p:nvPr/>
          </p:nvSpPr>
          <p:spPr>
            <a:xfrm>
              <a:off x="9943474" y="5491094"/>
              <a:ext cx="307800" cy="307800"/>
            </a:xfrm>
            <a:prstGeom prst="ellipse">
              <a:avLst/>
            </a:prstGeom>
            <a:solidFill>
              <a:schemeClr val="lt1"/>
            </a:solidFill>
            <a:ln cap="flat" cmpd="sng" w="57150">
              <a:solidFill>
                <a:srgbClr val="3486C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pic>
        <p:nvPicPr>
          <p:cNvPr id="2335" name="Google Shape;2335;g277be4c84ac_0_13198"/>
          <p:cNvPicPr preferRelativeResize="0"/>
          <p:nvPr/>
        </p:nvPicPr>
        <p:blipFill rotWithShape="1">
          <a:blip r:embed="rId5">
            <a:alphaModFix/>
          </a:blip>
          <a:srcRect b="0" l="0" r="0" t="2581"/>
          <a:stretch/>
        </p:blipFill>
        <p:spPr>
          <a:xfrm>
            <a:off x="9091500" y="1667075"/>
            <a:ext cx="2109550" cy="2772925"/>
          </a:xfrm>
          <a:prstGeom prst="rect">
            <a:avLst/>
          </a:prstGeom>
          <a:noFill/>
          <a:ln>
            <a:noFill/>
          </a:ln>
        </p:spPr>
      </p:pic>
      <p:sp>
        <p:nvSpPr>
          <p:cNvPr id="2336" name="Google Shape;2336;g277be4c84ac_0_13198"/>
          <p:cNvSpPr txBox="1"/>
          <p:nvPr/>
        </p:nvSpPr>
        <p:spPr>
          <a:xfrm>
            <a:off x="8834375" y="4430550"/>
            <a:ext cx="2623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WGIII: </a:t>
            </a:r>
            <a:endParaRPr b="1" sz="1600">
              <a:solidFill>
                <a:srgbClr val="3486C5"/>
              </a:solidFill>
              <a:latin typeface="Corbel"/>
              <a:ea typeface="Corbel"/>
              <a:cs typeface="Corbel"/>
              <a:sym typeface="Corbel"/>
            </a:endParaRPr>
          </a:p>
          <a:p>
            <a:pPr indent="0" lvl="0" marL="0" marR="0" rtl="0" algn="ctr">
              <a:lnSpc>
                <a:spcPct val="100000"/>
              </a:lnSpc>
              <a:spcBef>
                <a:spcPts val="0"/>
              </a:spcBef>
              <a:spcAft>
                <a:spcPts val="0"/>
              </a:spcAft>
              <a:buNone/>
            </a:pPr>
            <a:r>
              <a:rPr b="1" lang="fr-FR" sz="1600">
                <a:solidFill>
                  <a:srgbClr val="3486C5"/>
                </a:solidFill>
                <a:latin typeface="Corbel"/>
                <a:ea typeface="Corbel"/>
                <a:cs typeface="Corbel"/>
                <a:sym typeface="Corbel"/>
              </a:rPr>
              <a:t>Climate Change </a:t>
            </a:r>
            <a:r>
              <a:rPr b="1" lang="fr-FR" sz="1600">
                <a:solidFill>
                  <a:schemeClr val="accent6"/>
                </a:solidFill>
                <a:latin typeface="Corbel"/>
                <a:ea typeface="Corbel"/>
                <a:cs typeface="Corbel"/>
                <a:sym typeface="Corbel"/>
              </a:rPr>
              <a:t>Mitigation Policies</a:t>
            </a:r>
            <a:endParaRPr b="1" sz="1600">
              <a:solidFill>
                <a:schemeClr val="accent6"/>
              </a:solidFill>
              <a:latin typeface="Corbel"/>
              <a:ea typeface="Corbel"/>
              <a:cs typeface="Corbel"/>
              <a:sym typeface="Corbel"/>
            </a:endParaRPr>
          </a:p>
        </p:txBody>
      </p:sp>
      <p:sp>
        <p:nvSpPr>
          <p:cNvPr id="2337" name="Google Shape;2337;g277be4c84ac_0_1319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IPCC reports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g277be4c84ac_0_14466"/>
          <p:cNvSpPr/>
          <p:nvPr/>
        </p:nvSpPr>
        <p:spPr>
          <a:xfrm>
            <a:off x="-8" y="6572459"/>
            <a:ext cx="2391000" cy="3105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i="1" lang="fr-FR" sz="1400" u="none" cap="none" strike="noStrike">
                <a:solidFill>
                  <a:srgbClr val="085160"/>
                </a:solidFill>
                <a:latin typeface="Corbel"/>
                <a:ea typeface="Corbel"/>
                <a:cs typeface="Corbel"/>
                <a:sym typeface="Corbel"/>
              </a:rPr>
              <a:t>Source : IPCC AR6 </a:t>
            </a:r>
            <a:endParaRPr i="0" sz="1400" u="none" cap="none" strike="noStrike">
              <a:solidFill>
                <a:srgbClr val="000000"/>
              </a:solidFill>
              <a:latin typeface="Corbel"/>
              <a:ea typeface="Corbel"/>
              <a:cs typeface="Corbel"/>
              <a:sym typeface="Corbel"/>
            </a:endParaRPr>
          </a:p>
        </p:txBody>
      </p:sp>
      <p:sp>
        <p:nvSpPr>
          <p:cNvPr id="2344" name="Google Shape;2344;g277be4c84ac_0_1446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Conclusioni dell’ </a:t>
            </a:r>
            <a:r>
              <a:rPr lang="fr-FR"/>
              <a:t>IPCC</a:t>
            </a:r>
            <a:endParaRPr/>
          </a:p>
        </p:txBody>
      </p:sp>
      <p:sp>
        <p:nvSpPr>
          <p:cNvPr id="2345" name="Google Shape;2345;g277be4c84ac_0_14466"/>
          <p:cNvSpPr txBox="1"/>
          <p:nvPr/>
        </p:nvSpPr>
        <p:spPr>
          <a:xfrm>
            <a:off x="330450" y="1723575"/>
            <a:ext cx="11223300" cy="2966700"/>
          </a:xfrm>
          <a:prstGeom prst="rect">
            <a:avLst/>
          </a:prstGeom>
          <a:noFill/>
          <a:ln>
            <a:noFill/>
          </a:ln>
        </p:spPr>
        <p:txBody>
          <a:bodyPr anchorCtr="0" anchor="t" bIns="45700" lIns="91425" spcFirstLastPara="1" rIns="91425" wrap="square" tIns="45700">
            <a:noAutofit/>
          </a:bodyPr>
          <a:lstStyle/>
          <a:p>
            <a:pPr indent="0" lvl="0" marL="0" rtl="0" algn="just">
              <a:spcBef>
                <a:spcPts val="480"/>
              </a:spcBef>
              <a:spcAft>
                <a:spcPts val="0"/>
              </a:spcAft>
              <a:buNone/>
            </a:pPr>
            <a:r>
              <a:t/>
            </a:r>
            <a:endParaRPr sz="2100">
              <a:solidFill>
                <a:srgbClr val="424242"/>
              </a:solidFill>
              <a:latin typeface="Corbel"/>
              <a:ea typeface="Corbel"/>
              <a:cs typeface="Corbel"/>
              <a:sym typeface="Corbel"/>
            </a:endParaRPr>
          </a:p>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Le attività umane sono </a:t>
            </a:r>
            <a:r>
              <a:rPr b="1" lang="fr-FR" sz="2100">
                <a:solidFill>
                  <a:schemeClr val="accent6"/>
                </a:solidFill>
                <a:latin typeface="Corbel"/>
                <a:ea typeface="Corbel"/>
                <a:cs typeface="Corbel"/>
                <a:sym typeface="Corbel"/>
              </a:rPr>
              <a:t>responsabili dell’accelerazione</a:t>
            </a:r>
            <a:r>
              <a:rPr lang="fr-FR" sz="2100">
                <a:solidFill>
                  <a:srgbClr val="424242"/>
                </a:solidFill>
                <a:latin typeface="Corbel"/>
                <a:ea typeface="Corbel"/>
                <a:cs typeface="Corbel"/>
                <a:sym typeface="Corbel"/>
              </a:rPr>
              <a:t> del cambiamento climatico.</a:t>
            </a:r>
            <a:endParaRPr sz="2100">
              <a:solidFill>
                <a:srgbClr val="424242"/>
              </a:solidFill>
              <a:latin typeface="Corbel"/>
              <a:ea typeface="Corbel"/>
              <a:cs typeface="Corbel"/>
              <a:sym typeface="Corbel"/>
            </a:endParaRPr>
          </a:p>
          <a:p>
            <a:pPr indent="0" lvl="0" marL="457200" rtl="0" algn="just">
              <a:spcBef>
                <a:spcPts val="480"/>
              </a:spcBef>
              <a:spcAft>
                <a:spcPts val="0"/>
              </a:spcAft>
              <a:buNone/>
            </a:pPr>
            <a:r>
              <a:t/>
            </a:r>
            <a:endParaRPr sz="2100">
              <a:solidFill>
                <a:srgbClr val="424242"/>
              </a:solidFill>
              <a:latin typeface="Corbel"/>
              <a:ea typeface="Corbel"/>
              <a:cs typeface="Corbel"/>
              <a:sym typeface="Corbel"/>
            </a:endParaRPr>
          </a:p>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È di vitale importanza </a:t>
            </a:r>
            <a:r>
              <a:rPr b="1" lang="fr-FR" sz="2100">
                <a:solidFill>
                  <a:schemeClr val="accent6"/>
                </a:solidFill>
                <a:latin typeface="Corbel"/>
                <a:ea typeface="Corbel"/>
                <a:cs typeface="Corbel"/>
                <a:sym typeface="Corbel"/>
              </a:rPr>
              <a:t>limitare l’aumento della temperatura a non più di 2°C</a:t>
            </a:r>
            <a:r>
              <a:rPr lang="fr-FR" sz="2100">
                <a:solidFill>
                  <a:srgbClr val="424242"/>
                </a:solidFill>
                <a:latin typeface="Corbel"/>
                <a:ea typeface="Corbel"/>
                <a:cs typeface="Corbel"/>
                <a:sym typeface="Corbel"/>
              </a:rPr>
              <a:t> entro la fine del secolo.</a:t>
            </a:r>
            <a:endParaRPr sz="2100">
              <a:solidFill>
                <a:srgbClr val="424242"/>
              </a:solidFill>
              <a:latin typeface="Corbel"/>
              <a:ea typeface="Corbel"/>
              <a:cs typeface="Corbel"/>
              <a:sym typeface="Corbel"/>
            </a:endParaRPr>
          </a:p>
          <a:p>
            <a:pPr indent="0" lvl="0" marL="457200" rtl="0" algn="just">
              <a:spcBef>
                <a:spcPts val="480"/>
              </a:spcBef>
              <a:spcAft>
                <a:spcPts val="0"/>
              </a:spcAft>
              <a:buNone/>
            </a:pPr>
            <a:r>
              <a:t/>
            </a:r>
            <a:endParaRPr sz="2100">
              <a:solidFill>
                <a:srgbClr val="424242"/>
              </a:solidFill>
              <a:latin typeface="Corbel"/>
              <a:ea typeface="Corbel"/>
              <a:cs typeface="Corbel"/>
              <a:sym typeface="Corbel"/>
            </a:endParaRPr>
          </a:p>
          <a:p>
            <a:pPr indent="-361950" lvl="0" marL="457200" rtl="0" algn="just">
              <a:spcBef>
                <a:spcPts val="480"/>
              </a:spcBef>
              <a:spcAft>
                <a:spcPts val="0"/>
              </a:spcAft>
              <a:buClr>
                <a:srgbClr val="424242"/>
              </a:buClr>
              <a:buSzPts val="2100"/>
              <a:buFont typeface="Corbel"/>
              <a:buChar char="•"/>
            </a:pPr>
            <a:r>
              <a:rPr lang="fr-FR" sz="2100">
                <a:solidFill>
                  <a:srgbClr val="424242"/>
                </a:solidFill>
                <a:latin typeface="Corbel"/>
                <a:ea typeface="Corbel"/>
                <a:cs typeface="Corbel"/>
                <a:sym typeface="Corbel"/>
              </a:rPr>
              <a:t>Il nostro clima futuro dipende dalle </a:t>
            </a:r>
            <a:r>
              <a:rPr b="1" lang="fr-FR" sz="2100">
                <a:solidFill>
                  <a:schemeClr val="accent6"/>
                </a:solidFill>
                <a:latin typeface="Corbel"/>
                <a:ea typeface="Corbel"/>
                <a:cs typeface="Corbel"/>
                <a:sym typeface="Corbel"/>
              </a:rPr>
              <a:t>decisioni</a:t>
            </a:r>
            <a:r>
              <a:rPr lang="fr-FR" sz="2100">
                <a:solidFill>
                  <a:srgbClr val="424242"/>
                </a:solidFill>
                <a:latin typeface="Corbel"/>
                <a:ea typeface="Corbel"/>
                <a:cs typeface="Corbel"/>
                <a:sym typeface="Corbel"/>
              </a:rPr>
              <a:t> che prendiamo ora.</a:t>
            </a:r>
            <a:endParaRPr sz="2100">
              <a:solidFill>
                <a:srgbClr val="424242"/>
              </a:solidFill>
              <a:latin typeface="Corbel"/>
              <a:ea typeface="Corbel"/>
              <a:cs typeface="Corbel"/>
              <a:sym typeface="Corbel"/>
            </a:endParaRPr>
          </a:p>
          <a:p>
            <a:pPr indent="0" lvl="0" marL="0" rtl="0" algn="just">
              <a:spcBef>
                <a:spcPts val="480"/>
              </a:spcBef>
              <a:spcAft>
                <a:spcPts val="0"/>
              </a:spcAft>
              <a:buNone/>
            </a:pPr>
            <a:r>
              <a:t/>
            </a:r>
            <a:endParaRPr sz="2100">
              <a:solidFill>
                <a:srgbClr val="424242"/>
              </a:solidFill>
              <a:latin typeface="Corbel"/>
              <a:ea typeface="Corbel"/>
              <a:cs typeface="Corbel"/>
              <a:sym typeface="Corbel"/>
            </a:endParaRPr>
          </a:p>
          <a:p>
            <a:pPr indent="0" lvl="0" marL="0" rtl="0" algn="just">
              <a:spcBef>
                <a:spcPts val="480"/>
              </a:spcBef>
              <a:spcAft>
                <a:spcPts val="0"/>
              </a:spcAft>
              <a:buNone/>
            </a:pPr>
            <a:r>
              <a:t/>
            </a:r>
            <a:endParaRPr b="1" sz="2100">
              <a:solidFill>
                <a:schemeClr val="accent6"/>
              </a:solidFill>
              <a:latin typeface="Corbel"/>
              <a:ea typeface="Corbel"/>
              <a:cs typeface="Corbel"/>
              <a:sym typeface="Corbel"/>
            </a:endParaRPr>
          </a:p>
        </p:txBody>
      </p:sp>
      <p:pic>
        <p:nvPicPr>
          <p:cNvPr id="2346" name="Google Shape;2346;g277be4c84ac_0_14466"/>
          <p:cNvPicPr preferRelativeResize="0"/>
          <p:nvPr/>
        </p:nvPicPr>
        <p:blipFill rotWithShape="1">
          <a:blip r:embed="rId3">
            <a:alphaModFix/>
          </a:blip>
          <a:srcRect b="0" l="0" r="0" t="0"/>
          <a:stretch/>
        </p:blipFill>
        <p:spPr>
          <a:xfrm>
            <a:off x="2804450" y="4445739"/>
            <a:ext cx="1589724" cy="1479375"/>
          </a:xfrm>
          <a:prstGeom prst="rect">
            <a:avLst/>
          </a:prstGeom>
          <a:noFill/>
          <a:ln>
            <a:noFill/>
          </a:ln>
        </p:spPr>
      </p:pic>
      <p:pic>
        <p:nvPicPr>
          <p:cNvPr id="2347" name="Google Shape;2347;g277be4c84ac_0_14466"/>
          <p:cNvPicPr preferRelativeResize="0"/>
          <p:nvPr/>
        </p:nvPicPr>
        <p:blipFill rotWithShape="1">
          <a:blip r:embed="rId4">
            <a:alphaModFix/>
          </a:blip>
          <a:srcRect b="0" l="0" r="0" t="0"/>
          <a:stretch/>
        </p:blipFill>
        <p:spPr>
          <a:xfrm>
            <a:off x="8263042" y="4699372"/>
            <a:ext cx="972108" cy="972108"/>
          </a:xfrm>
          <a:prstGeom prst="rect">
            <a:avLst/>
          </a:prstGeom>
          <a:noFill/>
          <a:ln>
            <a:noFill/>
          </a:ln>
        </p:spPr>
      </p:pic>
      <p:pic>
        <p:nvPicPr>
          <p:cNvPr id="2348" name="Google Shape;2348;g277be4c84ac_0_14466"/>
          <p:cNvPicPr preferRelativeResize="0"/>
          <p:nvPr/>
        </p:nvPicPr>
        <p:blipFill rotWithShape="1">
          <a:blip r:embed="rId5">
            <a:alphaModFix/>
          </a:blip>
          <a:srcRect b="0" l="0" r="0" t="0"/>
          <a:stretch/>
        </p:blipFill>
        <p:spPr>
          <a:xfrm>
            <a:off x="5343396" y="4647502"/>
            <a:ext cx="1970425" cy="1075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3" name="Shape 2353"/>
        <p:cNvGrpSpPr/>
        <p:nvPr/>
      </p:nvGrpSpPr>
      <p:grpSpPr>
        <a:xfrm>
          <a:off x="0" y="0"/>
          <a:ext cx="0" cy="0"/>
          <a:chOff x="0" y="0"/>
          <a:chExt cx="0" cy="0"/>
        </a:xfrm>
      </p:grpSpPr>
      <p:sp>
        <p:nvSpPr>
          <p:cNvPr id="2354" name="Google Shape;2354;ge29b913a46_0_6"/>
          <p:cNvSpPr txBox="1"/>
          <p:nvPr>
            <p:ph idx="4294967295"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t/>
            </a:r>
            <a:endParaRPr>
              <a:latin typeface="Corbel"/>
              <a:ea typeface="Corbel"/>
              <a:cs typeface="Corbel"/>
              <a:sym typeface="Corbel"/>
            </a:endParaRPr>
          </a:p>
          <a:p>
            <a:pPr indent="0" lvl="0" marL="0" rtl="0" algn="l">
              <a:lnSpc>
                <a:spcPct val="100000"/>
              </a:lnSpc>
              <a:spcBef>
                <a:spcPts val="480"/>
              </a:spcBef>
              <a:spcAft>
                <a:spcPts val="0"/>
              </a:spcAft>
              <a:buSzPts val="2400"/>
              <a:buNone/>
            </a:pPr>
            <a:r>
              <a:t/>
            </a:r>
            <a:endParaRPr>
              <a:latin typeface="Corbel"/>
              <a:ea typeface="Corbel"/>
              <a:cs typeface="Corbel"/>
              <a:sym typeface="Corbel"/>
            </a:endParaRPr>
          </a:p>
          <a:p>
            <a:pPr indent="0" lvl="0" marL="0" rtl="0" algn="l">
              <a:lnSpc>
                <a:spcPct val="100000"/>
              </a:lnSpc>
              <a:spcBef>
                <a:spcPts val="480"/>
              </a:spcBef>
              <a:spcAft>
                <a:spcPts val="0"/>
              </a:spcAft>
              <a:buSzPts val="2400"/>
              <a:buNone/>
            </a:pPr>
            <a:r>
              <a:t/>
            </a:r>
            <a:endParaRPr>
              <a:latin typeface="Corbel"/>
              <a:ea typeface="Corbel"/>
              <a:cs typeface="Corbel"/>
              <a:sym typeface="Corbel"/>
            </a:endParaRPr>
          </a:p>
          <a:p>
            <a:pPr indent="0" lvl="0" marL="0" rtl="0" algn="l">
              <a:lnSpc>
                <a:spcPct val="100000"/>
              </a:lnSpc>
              <a:spcBef>
                <a:spcPts val="480"/>
              </a:spcBef>
              <a:spcAft>
                <a:spcPts val="0"/>
              </a:spcAft>
              <a:buSzPts val="2400"/>
              <a:buNone/>
            </a:pPr>
            <a:r>
              <a:t/>
            </a:r>
            <a:endParaRPr>
              <a:latin typeface="Corbel"/>
              <a:ea typeface="Corbel"/>
              <a:cs typeface="Corbel"/>
              <a:sym typeface="Corbel"/>
            </a:endParaRPr>
          </a:p>
        </p:txBody>
      </p:sp>
      <p:sp>
        <p:nvSpPr>
          <p:cNvPr id="2355" name="Google Shape;2355;ge29b913a46_0_6"/>
          <p:cNvSpPr txBox="1"/>
          <p:nvPr/>
        </p:nvSpPr>
        <p:spPr>
          <a:xfrm>
            <a:off x="1849049" y="3819250"/>
            <a:ext cx="8493900" cy="190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6AB38"/>
              </a:buClr>
              <a:buSzPts val="2400"/>
              <a:buFont typeface="Century Gothic"/>
              <a:buNone/>
            </a:pPr>
            <a:r>
              <a:rPr b="1" i="0" lang="fr-FR" sz="4000" u="none" cap="none" strike="noStrike">
                <a:solidFill>
                  <a:schemeClr val="accent1"/>
                </a:solidFill>
                <a:latin typeface="Corbel"/>
                <a:ea typeface="Corbel"/>
                <a:cs typeface="Corbel"/>
                <a:sym typeface="Corbel"/>
              </a:rPr>
              <a:t>Quali sono le conseguenze dell'aumento della temperatura globale e del cambiamento climatico?</a:t>
            </a:r>
            <a:endParaRPr b="0" i="0" sz="1400" u="none" cap="none" strike="noStrike">
              <a:solidFill>
                <a:schemeClr val="accent1"/>
              </a:solidFill>
              <a:latin typeface="Arial"/>
              <a:ea typeface="Arial"/>
              <a:cs typeface="Arial"/>
              <a:sym typeface="Arial"/>
            </a:endParaRPr>
          </a:p>
        </p:txBody>
      </p:sp>
      <p:pic>
        <p:nvPicPr>
          <p:cNvPr id="2356" name="Google Shape;2356;ge29b913a46_0_6"/>
          <p:cNvPicPr preferRelativeResize="0"/>
          <p:nvPr/>
        </p:nvPicPr>
        <p:blipFill rotWithShape="1">
          <a:blip r:embed="rId3">
            <a:alphaModFix/>
          </a:blip>
          <a:srcRect b="0" l="0" r="0" t="0"/>
          <a:stretch/>
        </p:blipFill>
        <p:spPr>
          <a:xfrm>
            <a:off x="5334880" y="1762528"/>
            <a:ext cx="1908130" cy="18192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355"/>
                                        </p:tgtEl>
                                        <p:attrNameLst>
                                          <p:attrName>style.visibility</p:attrName>
                                        </p:attrNameLst>
                                      </p:cBhvr>
                                      <p:to>
                                        <p:strVal val="visible"/>
                                      </p:to>
                                    </p:set>
                                    <p:anim calcmode="lin" valueType="num">
                                      <p:cBhvr additive="base">
                                        <p:cTn dur="500"/>
                                        <p:tgtEl>
                                          <p:spTgt spid="23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g277be4c84ac_0_2227"/>
          <p:cNvSpPr txBox="1"/>
          <p:nvPr/>
        </p:nvSpPr>
        <p:spPr>
          <a:xfrm>
            <a:off x="4736632" y="5925517"/>
            <a:ext cx="27150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212121"/>
              </a:solidFill>
              <a:latin typeface="Corbel"/>
              <a:ea typeface="Corbel"/>
              <a:cs typeface="Corbel"/>
              <a:sym typeface="Corbel"/>
            </a:endParaRPr>
          </a:p>
        </p:txBody>
      </p:sp>
      <p:sp>
        <p:nvSpPr>
          <p:cNvPr id="1855" name="Google Shape;1855;g277be4c84ac_0_2227"/>
          <p:cNvSpPr txBox="1"/>
          <p:nvPr/>
        </p:nvSpPr>
        <p:spPr>
          <a:xfrm>
            <a:off x="8611480" y="5925517"/>
            <a:ext cx="2715000" cy="831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212121"/>
              </a:solidFill>
              <a:latin typeface="Corbel"/>
              <a:ea typeface="Corbel"/>
              <a:cs typeface="Corbel"/>
              <a:sym typeface="Corbel"/>
            </a:endParaRPr>
          </a:p>
        </p:txBody>
      </p:sp>
      <p:sp>
        <p:nvSpPr>
          <p:cNvPr id="1856" name="Google Shape;1856;g277be4c84ac_0_2227"/>
          <p:cNvSpPr txBox="1"/>
          <p:nvPr/>
        </p:nvSpPr>
        <p:spPr>
          <a:xfrm>
            <a:off x="685497" y="748076"/>
            <a:ext cx="10363500" cy="101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0"/>
              <a:buFont typeface="Arial"/>
              <a:buNone/>
            </a:pPr>
            <a:r>
              <a:t/>
            </a:r>
            <a:endParaRPr b="0" i="0" sz="1400" u="none" cap="none" strike="noStrike">
              <a:solidFill>
                <a:srgbClr val="000000"/>
              </a:solidFill>
              <a:latin typeface="Corbel"/>
              <a:ea typeface="Corbel"/>
              <a:cs typeface="Corbel"/>
              <a:sym typeface="Corbel"/>
            </a:endParaRPr>
          </a:p>
        </p:txBody>
      </p:sp>
      <p:sp>
        <p:nvSpPr>
          <p:cNvPr id="1857" name="Google Shape;1857;g277be4c84ac_0_2227"/>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p>
            <a:pPr indent="457200" lvl="0" marL="1828800" rtl="0" algn="l">
              <a:lnSpc>
                <a:spcPct val="100000"/>
              </a:lnSpc>
              <a:spcBef>
                <a:spcPts val="0"/>
              </a:spcBef>
              <a:spcAft>
                <a:spcPts val="0"/>
              </a:spcAft>
              <a:buSzPts val="4400"/>
              <a:buNone/>
            </a:pPr>
            <a:r>
              <a:rPr lang="fr-FR"/>
              <a:t>Clima</a:t>
            </a:r>
            <a:endParaRPr/>
          </a:p>
        </p:txBody>
      </p:sp>
      <p:sp>
        <p:nvSpPr>
          <p:cNvPr id="1858" name="Google Shape;1858;g277be4c84ac_0_2227"/>
          <p:cNvSpPr txBox="1"/>
          <p:nvPr>
            <p:ph idx="1" type="subTitle"/>
          </p:nvPr>
        </p:nvSpPr>
        <p:spPr>
          <a:xfrm>
            <a:off x="2956625" y="2782550"/>
            <a:ext cx="7875900" cy="1630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chemeClr val="dk2"/>
              </a:buClr>
              <a:buSzPts val="2400"/>
              <a:buFont typeface="Corbel"/>
              <a:buAutoNum type="arabicPeriod"/>
            </a:pPr>
            <a:r>
              <a:rPr lang="fr-FR"/>
              <a:t>Come funziona il sistema climatico</a:t>
            </a:r>
            <a:endParaRPr/>
          </a:p>
          <a:p>
            <a:pPr indent="0" lvl="0" marL="457200" rtl="0" algn="l">
              <a:lnSpc>
                <a:spcPct val="100000"/>
              </a:lnSpc>
              <a:spcBef>
                <a:spcPts val="0"/>
              </a:spcBef>
              <a:spcAft>
                <a:spcPts val="0"/>
              </a:spcAft>
              <a:buNone/>
            </a:pPr>
            <a:r>
              <a:t/>
            </a:r>
            <a:endParaRPr/>
          </a:p>
          <a:p>
            <a:pPr indent="-381000" lvl="0" marL="457200" rtl="0" algn="l">
              <a:lnSpc>
                <a:spcPct val="100000"/>
              </a:lnSpc>
              <a:spcBef>
                <a:spcPts val="0"/>
              </a:spcBef>
              <a:spcAft>
                <a:spcPts val="0"/>
              </a:spcAft>
              <a:buSzPts val="2400"/>
              <a:buFont typeface="Corbel"/>
              <a:buAutoNum type="arabicPeriod"/>
            </a:pPr>
            <a:r>
              <a:rPr lang="fr-FR"/>
              <a:t>Le conseguenze del cambiamento climatico</a:t>
            </a:r>
            <a:endParaRPr/>
          </a:p>
          <a:p>
            <a:pPr indent="0" lvl="0" marL="457200" rtl="0" algn="l">
              <a:lnSpc>
                <a:spcPct val="100000"/>
              </a:lnSpc>
              <a:spcBef>
                <a:spcPts val="0"/>
              </a:spcBef>
              <a:spcAft>
                <a:spcPts val="0"/>
              </a:spcAft>
              <a:buNone/>
            </a:pPr>
            <a:r>
              <a:t/>
            </a:r>
            <a:endParaRPr/>
          </a:p>
        </p:txBody>
      </p:sp>
      <p:sp>
        <p:nvSpPr>
          <p:cNvPr id="1859" name="Google Shape;1859;g277be4c84ac_0_2227"/>
          <p:cNvSpPr/>
          <p:nvPr/>
        </p:nvSpPr>
        <p:spPr>
          <a:xfrm>
            <a:off x="8745824" y="3570723"/>
            <a:ext cx="3914700" cy="3914700"/>
          </a:xfrm>
          <a:prstGeom prst="ellipse">
            <a:avLst/>
          </a:prstGeom>
          <a:solidFill>
            <a:srgbClr val="FCD79D"/>
          </a:solidFill>
          <a:ln cap="flat" cmpd="sng" w="762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860" name="Google Shape;1860;g277be4c84ac_0_2227"/>
          <p:cNvPicPr preferRelativeResize="0"/>
          <p:nvPr/>
        </p:nvPicPr>
        <p:blipFill rotWithShape="1">
          <a:blip r:embed="rId3">
            <a:alphaModFix/>
          </a:blip>
          <a:srcRect b="0" l="0" r="0" t="0"/>
          <a:stretch/>
        </p:blipFill>
        <p:spPr>
          <a:xfrm>
            <a:off x="9467025" y="4291924"/>
            <a:ext cx="2472300" cy="2472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1" name="Shape 2361"/>
        <p:cNvGrpSpPr/>
        <p:nvPr/>
      </p:nvGrpSpPr>
      <p:grpSpPr>
        <a:xfrm>
          <a:off x="0" y="0"/>
          <a:ext cx="0" cy="0"/>
          <a:chOff x="0" y="0"/>
          <a:chExt cx="0" cy="0"/>
        </a:xfrm>
      </p:grpSpPr>
      <p:sp>
        <p:nvSpPr>
          <p:cNvPr id="2362" name="Google Shape;2362;p2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a:t>Impatti fisici e relative conseguenze per la società umana</a:t>
            </a:r>
            <a:endParaRPr>
              <a:solidFill>
                <a:schemeClr val="accent1"/>
              </a:solidFill>
            </a:endParaRPr>
          </a:p>
        </p:txBody>
      </p:sp>
      <p:sp>
        <p:nvSpPr>
          <p:cNvPr id="2363" name="Google Shape;2363;p21"/>
          <p:cNvSpPr txBox="1"/>
          <p:nvPr/>
        </p:nvSpPr>
        <p:spPr>
          <a:xfrm>
            <a:off x="1177711" y="1934904"/>
            <a:ext cx="5903100" cy="45285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Temperature maggiori e ondate di calore più frequenti e intense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Perturbazione dei modelli di precipitazione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12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Aumento di eventi meteorologici estremi frequenti e/o gravi</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Innalzamento del livello del mare, erosione costiera, arretramento del litorale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Acidificazione delle acque oceaniche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Collasso dell'ecosistema</a:t>
            </a:r>
            <a:endParaRPr b="0" i="0" sz="1400" u="none" cap="none" strike="noStrike">
              <a:solidFill>
                <a:srgbClr val="000000"/>
              </a:solidFill>
              <a:latin typeface="Arial"/>
              <a:ea typeface="Arial"/>
              <a:cs typeface="Arial"/>
              <a:sym typeface="Arial"/>
            </a:endParaRPr>
          </a:p>
        </p:txBody>
      </p:sp>
      <p:sp>
        <p:nvSpPr>
          <p:cNvPr id="2364" name="Google Shape;2364;p21"/>
          <p:cNvSpPr/>
          <p:nvPr/>
        </p:nvSpPr>
        <p:spPr>
          <a:xfrm>
            <a:off x="7677153" y="1934904"/>
            <a:ext cx="4480800" cy="42627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Approvvigionamento idrico in diminuzione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Danni materiali</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Diminuzione delle risorse ittiche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Produzione agricola inferiore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Migrazione delle popolazioni</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Instabilità politica e finanziaria</a:t>
            </a:r>
            <a:endParaRPr b="0" i="0" sz="1400" u="none" cap="none" strike="noStrike">
              <a:solidFill>
                <a:srgbClr val="000000"/>
              </a:solidFill>
              <a:latin typeface="Arial"/>
              <a:ea typeface="Arial"/>
              <a:cs typeface="Arial"/>
              <a:sym typeface="Arial"/>
            </a:endParaRPr>
          </a:p>
        </p:txBody>
      </p:sp>
      <p:pic>
        <p:nvPicPr>
          <p:cNvPr descr="Une image contenant lumière&#10;&#10;Description générée automatiquement" id="2365" name="Google Shape;2365;p21"/>
          <p:cNvPicPr preferRelativeResize="0"/>
          <p:nvPr/>
        </p:nvPicPr>
        <p:blipFill rotWithShape="1">
          <a:blip r:embed="rId3">
            <a:alphaModFix/>
          </a:blip>
          <a:srcRect b="0" l="0" r="0" t="0"/>
          <a:stretch/>
        </p:blipFill>
        <p:spPr>
          <a:xfrm>
            <a:off x="1017551" y="2535600"/>
            <a:ext cx="505539" cy="610616"/>
          </a:xfrm>
          <a:prstGeom prst="rect">
            <a:avLst/>
          </a:prstGeom>
          <a:noFill/>
          <a:ln>
            <a:noFill/>
          </a:ln>
        </p:spPr>
      </p:pic>
      <p:pic>
        <p:nvPicPr>
          <p:cNvPr id="2366" name="Google Shape;2366;p21"/>
          <p:cNvPicPr preferRelativeResize="0"/>
          <p:nvPr/>
        </p:nvPicPr>
        <p:blipFill rotWithShape="1">
          <a:blip r:embed="rId4">
            <a:alphaModFix/>
          </a:blip>
          <a:srcRect b="0" l="0" r="0" t="0"/>
          <a:stretch/>
        </p:blipFill>
        <p:spPr>
          <a:xfrm>
            <a:off x="7396409" y="1785355"/>
            <a:ext cx="612000" cy="612000"/>
          </a:xfrm>
          <a:prstGeom prst="rect">
            <a:avLst/>
          </a:prstGeom>
          <a:noFill/>
          <a:ln>
            <a:noFill/>
          </a:ln>
        </p:spPr>
      </p:pic>
      <p:pic>
        <p:nvPicPr>
          <p:cNvPr descr="Une image contenant alimentation, signe&#10;&#10;Description générée automatiquement" id="2367" name="Google Shape;2367;p21"/>
          <p:cNvPicPr preferRelativeResize="0"/>
          <p:nvPr/>
        </p:nvPicPr>
        <p:blipFill rotWithShape="1">
          <a:blip r:embed="rId5">
            <a:alphaModFix/>
          </a:blip>
          <a:srcRect b="0" l="0" r="0" t="0"/>
          <a:stretch/>
        </p:blipFill>
        <p:spPr>
          <a:xfrm>
            <a:off x="7371153" y="4019535"/>
            <a:ext cx="612000" cy="612000"/>
          </a:xfrm>
          <a:prstGeom prst="rect">
            <a:avLst/>
          </a:prstGeom>
          <a:noFill/>
          <a:ln>
            <a:noFill/>
          </a:ln>
        </p:spPr>
      </p:pic>
      <p:pic>
        <p:nvPicPr>
          <p:cNvPr id="2368" name="Google Shape;2368;p21"/>
          <p:cNvPicPr preferRelativeResize="0"/>
          <p:nvPr/>
        </p:nvPicPr>
        <p:blipFill rotWithShape="1">
          <a:blip r:embed="rId6">
            <a:alphaModFix/>
          </a:blip>
          <a:srcRect b="0" l="0" r="0" t="0"/>
          <a:stretch/>
        </p:blipFill>
        <p:spPr>
          <a:xfrm>
            <a:off x="1017551" y="1815600"/>
            <a:ext cx="505539" cy="610616"/>
          </a:xfrm>
          <a:prstGeom prst="rect">
            <a:avLst/>
          </a:prstGeom>
          <a:noFill/>
          <a:ln>
            <a:noFill/>
          </a:ln>
        </p:spPr>
      </p:pic>
      <p:pic>
        <p:nvPicPr>
          <p:cNvPr id="2369" name="Google Shape;2369;p21"/>
          <p:cNvPicPr preferRelativeResize="0"/>
          <p:nvPr/>
        </p:nvPicPr>
        <p:blipFill rotWithShape="1">
          <a:blip r:embed="rId7">
            <a:alphaModFix/>
          </a:blip>
          <a:srcRect b="0" l="0" r="0" t="0"/>
          <a:stretch/>
        </p:blipFill>
        <p:spPr>
          <a:xfrm>
            <a:off x="1017551" y="4047600"/>
            <a:ext cx="505539" cy="610616"/>
          </a:xfrm>
          <a:prstGeom prst="rect">
            <a:avLst/>
          </a:prstGeom>
          <a:noFill/>
          <a:ln>
            <a:noFill/>
          </a:ln>
        </p:spPr>
      </p:pic>
      <p:pic>
        <p:nvPicPr>
          <p:cNvPr id="2370" name="Google Shape;2370;p21"/>
          <p:cNvPicPr preferRelativeResize="0"/>
          <p:nvPr/>
        </p:nvPicPr>
        <p:blipFill rotWithShape="1">
          <a:blip r:embed="rId8">
            <a:alphaModFix/>
          </a:blip>
          <a:srcRect b="0" l="0" r="0" t="0"/>
          <a:stretch/>
        </p:blipFill>
        <p:spPr>
          <a:xfrm>
            <a:off x="1017551" y="3183600"/>
            <a:ext cx="505539" cy="610616"/>
          </a:xfrm>
          <a:prstGeom prst="rect">
            <a:avLst/>
          </a:prstGeom>
          <a:noFill/>
          <a:ln>
            <a:noFill/>
          </a:ln>
        </p:spPr>
      </p:pic>
      <p:pic>
        <p:nvPicPr>
          <p:cNvPr id="2371" name="Google Shape;2371;p21"/>
          <p:cNvPicPr preferRelativeResize="0"/>
          <p:nvPr/>
        </p:nvPicPr>
        <p:blipFill rotWithShape="1">
          <a:blip r:embed="rId9">
            <a:alphaModFix/>
          </a:blip>
          <a:srcRect b="0" l="0" r="0" t="0"/>
          <a:stretch/>
        </p:blipFill>
        <p:spPr>
          <a:xfrm>
            <a:off x="7396409" y="4687580"/>
            <a:ext cx="612000" cy="612000"/>
          </a:xfrm>
          <a:prstGeom prst="rect">
            <a:avLst/>
          </a:prstGeom>
          <a:noFill/>
          <a:ln>
            <a:noFill/>
          </a:ln>
        </p:spPr>
      </p:pic>
      <p:pic>
        <p:nvPicPr>
          <p:cNvPr descr="Une image contenant dessin&#10;&#10;Description générée automatiquement" id="2372" name="Google Shape;2372;p21"/>
          <p:cNvPicPr preferRelativeResize="0"/>
          <p:nvPr/>
        </p:nvPicPr>
        <p:blipFill rotWithShape="1">
          <a:blip r:embed="rId10">
            <a:alphaModFix/>
          </a:blip>
          <a:srcRect b="0" l="0" r="0" t="0"/>
          <a:stretch/>
        </p:blipFill>
        <p:spPr>
          <a:xfrm>
            <a:off x="7371153" y="3270953"/>
            <a:ext cx="612000" cy="612000"/>
          </a:xfrm>
          <a:prstGeom prst="rect">
            <a:avLst/>
          </a:prstGeom>
          <a:noFill/>
          <a:ln>
            <a:noFill/>
          </a:ln>
        </p:spPr>
      </p:pic>
      <p:pic>
        <p:nvPicPr>
          <p:cNvPr descr="Une image contenant dessin, signe&#10;&#10;Description générée automatiquement" id="2373" name="Google Shape;2373;p21"/>
          <p:cNvPicPr preferRelativeResize="0"/>
          <p:nvPr/>
        </p:nvPicPr>
        <p:blipFill rotWithShape="1">
          <a:blip r:embed="rId11">
            <a:alphaModFix/>
          </a:blip>
          <a:srcRect b="0" l="0" r="0" t="0"/>
          <a:stretch/>
        </p:blipFill>
        <p:spPr>
          <a:xfrm>
            <a:off x="7377556" y="2532314"/>
            <a:ext cx="612000" cy="612000"/>
          </a:xfrm>
          <a:prstGeom prst="rect">
            <a:avLst/>
          </a:prstGeom>
          <a:noFill/>
          <a:ln>
            <a:noFill/>
          </a:ln>
        </p:spPr>
      </p:pic>
      <p:pic>
        <p:nvPicPr>
          <p:cNvPr descr="Une image contenant horloge&#10;&#10;Description générée automatiquement" id="2374" name="Google Shape;2374;p21"/>
          <p:cNvPicPr preferRelativeResize="0"/>
          <p:nvPr/>
        </p:nvPicPr>
        <p:blipFill rotWithShape="1">
          <a:blip r:embed="rId12">
            <a:alphaModFix/>
          </a:blip>
          <a:srcRect b="0" l="0" r="0" t="0"/>
          <a:stretch/>
        </p:blipFill>
        <p:spPr>
          <a:xfrm>
            <a:off x="1017551" y="5509783"/>
            <a:ext cx="505539" cy="610616"/>
          </a:xfrm>
          <a:prstGeom prst="rect">
            <a:avLst/>
          </a:prstGeom>
          <a:noFill/>
          <a:ln>
            <a:noFill/>
          </a:ln>
        </p:spPr>
      </p:pic>
      <p:pic>
        <p:nvPicPr>
          <p:cNvPr id="2375" name="Google Shape;2375;p21"/>
          <p:cNvPicPr preferRelativeResize="0"/>
          <p:nvPr/>
        </p:nvPicPr>
        <p:blipFill rotWithShape="1">
          <a:blip r:embed="rId13">
            <a:alphaModFix/>
          </a:blip>
          <a:srcRect b="0" l="0" r="0" t="0"/>
          <a:stretch/>
        </p:blipFill>
        <p:spPr>
          <a:xfrm>
            <a:off x="1017551" y="4804984"/>
            <a:ext cx="505539" cy="610616"/>
          </a:xfrm>
          <a:prstGeom prst="rect">
            <a:avLst/>
          </a:prstGeom>
          <a:noFill/>
          <a:ln>
            <a:noFill/>
          </a:ln>
        </p:spPr>
      </p:pic>
      <p:sp>
        <p:nvSpPr>
          <p:cNvPr id="2376" name="Google Shape;2376;p21"/>
          <p:cNvSpPr txBox="1"/>
          <p:nvPr/>
        </p:nvSpPr>
        <p:spPr>
          <a:xfrm>
            <a:off x="2141701" y="1354667"/>
            <a:ext cx="2912100" cy="46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Corbel"/>
                <a:ea typeface="Corbel"/>
                <a:cs typeface="Corbel"/>
                <a:sym typeface="Corbel"/>
              </a:rPr>
              <a:t>Impatti fisici</a:t>
            </a:r>
            <a:endParaRPr b="0" i="0" sz="1400" u="none" cap="none" strike="noStrike">
              <a:solidFill>
                <a:srgbClr val="000000"/>
              </a:solidFill>
              <a:latin typeface="Arial"/>
              <a:ea typeface="Arial"/>
              <a:cs typeface="Arial"/>
              <a:sym typeface="Arial"/>
            </a:endParaRPr>
          </a:p>
        </p:txBody>
      </p:sp>
      <p:sp>
        <p:nvSpPr>
          <p:cNvPr id="2377" name="Google Shape;2377;p21"/>
          <p:cNvSpPr txBox="1"/>
          <p:nvPr/>
        </p:nvSpPr>
        <p:spPr>
          <a:xfrm>
            <a:off x="7789572" y="1304973"/>
            <a:ext cx="2912100" cy="61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Corbel"/>
                <a:ea typeface="Corbel"/>
                <a:cs typeface="Corbel"/>
                <a:sym typeface="Corbel"/>
              </a:rPr>
              <a:t>Conseguenze sociali</a:t>
            </a:r>
            <a:endParaRPr b="0" i="0" sz="1400" u="none" cap="none" strike="noStrike">
              <a:solidFill>
                <a:srgbClr val="000000"/>
              </a:solidFill>
              <a:latin typeface="Arial"/>
              <a:ea typeface="Arial"/>
              <a:cs typeface="Arial"/>
              <a:sym typeface="Arial"/>
            </a:endParaRPr>
          </a:p>
        </p:txBody>
      </p:sp>
      <p:pic>
        <p:nvPicPr>
          <p:cNvPr id="2378" name="Google Shape;2378;p21"/>
          <p:cNvPicPr preferRelativeResize="0"/>
          <p:nvPr/>
        </p:nvPicPr>
        <p:blipFill rotWithShape="1">
          <a:blip r:embed="rId14">
            <a:alphaModFix/>
          </a:blip>
          <a:srcRect b="0" l="0" r="0" t="0"/>
          <a:stretch/>
        </p:blipFill>
        <p:spPr>
          <a:xfrm>
            <a:off x="7382089" y="5336733"/>
            <a:ext cx="601064" cy="6010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2" name="Shape 2382"/>
        <p:cNvGrpSpPr/>
        <p:nvPr/>
      </p:nvGrpSpPr>
      <p:grpSpPr>
        <a:xfrm>
          <a:off x="0" y="0"/>
          <a:ext cx="0" cy="0"/>
          <a:chOff x="0" y="0"/>
          <a:chExt cx="0" cy="0"/>
        </a:xfrm>
      </p:grpSpPr>
      <p:sp>
        <p:nvSpPr>
          <p:cNvPr id="2383" name="Google Shape;2383;p2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a:latin typeface="Corbel"/>
                <a:ea typeface="Corbel"/>
                <a:cs typeface="Corbel"/>
                <a:sym typeface="Corbel"/>
              </a:rPr>
              <a:t>Impatti globali</a:t>
            </a:r>
            <a:r>
              <a:rPr lang="fr-FR"/>
              <a:t>: ingiustizia climatica</a:t>
            </a:r>
            <a:endParaRPr/>
          </a:p>
        </p:txBody>
      </p:sp>
      <p:pic>
        <p:nvPicPr>
          <p:cNvPr id="2384" name="Google Shape;2384;p22"/>
          <p:cNvPicPr preferRelativeResize="0"/>
          <p:nvPr/>
        </p:nvPicPr>
        <p:blipFill rotWithShape="1">
          <a:blip r:embed="rId3">
            <a:alphaModFix/>
          </a:blip>
          <a:srcRect b="30430" l="0" r="0" t="0"/>
          <a:stretch/>
        </p:blipFill>
        <p:spPr>
          <a:xfrm>
            <a:off x="1560125" y="1726957"/>
            <a:ext cx="7950795" cy="4043084"/>
          </a:xfrm>
          <a:prstGeom prst="rect">
            <a:avLst/>
          </a:prstGeom>
          <a:noFill/>
          <a:ln>
            <a:noFill/>
          </a:ln>
        </p:spPr>
      </p:pic>
      <p:sp>
        <p:nvSpPr>
          <p:cNvPr id="2385" name="Google Shape;2385;p22"/>
          <p:cNvSpPr txBox="1"/>
          <p:nvPr/>
        </p:nvSpPr>
        <p:spPr>
          <a:xfrm>
            <a:off x="8472000" y="2690531"/>
            <a:ext cx="3384600" cy="980700"/>
          </a:xfrm>
          <a:prstGeom prst="rect">
            <a:avLst/>
          </a:prstGeom>
          <a:solidFill>
            <a:srgbClr val="0020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Il cambiamento climatico aggraverà la disuguaglianza tra paesi e regioni</a:t>
            </a:r>
            <a:endParaRPr b="0" i="0" sz="1400" u="none" cap="none" strike="noStrike">
              <a:solidFill>
                <a:srgbClr val="000000"/>
              </a:solidFill>
              <a:latin typeface="Arial"/>
              <a:ea typeface="Arial"/>
              <a:cs typeface="Arial"/>
              <a:sym typeface="Arial"/>
            </a:endParaRPr>
          </a:p>
        </p:txBody>
      </p:sp>
      <p:sp>
        <p:nvSpPr>
          <p:cNvPr id="2386" name="Google Shape;2386;p22"/>
          <p:cNvSpPr/>
          <p:nvPr/>
        </p:nvSpPr>
        <p:spPr>
          <a:xfrm>
            <a:off x="4134376" y="5756162"/>
            <a:ext cx="7776000" cy="3078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400" u="none" cap="none" strike="noStrike">
                <a:solidFill>
                  <a:srgbClr val="085160"/>
                </a:solidFill>
                <a:latin typeface="Corbel"/>
                <a:ea typeface="Corbel"/>
                <a:cs typeface="Corbel"/>
                <a:sym typeface="Corbel"/>
              </a:rPr>
              <a:t>Fonte: Data from Climate Change Vulnerability Index 2013, infographics by lemonde.fr</a:t>
            </a:r>
            <a:endParaRPr b="0" i="0" sz="1400" u="none" cap="none" strike="noStrike">
              <a:solidFill>
                <a:srgbClr val="000000"/>
              </a:solidFill>
              <a:latin typeface="Arial"/>
              <a:ea typeface="Arial"/>
              <a:cs typeface="Arial"/>
              <a:sym typeface="Arial"/>
            </a:endParaRPr>
          </a:p>
        </p:txBody>
      </p:sp>
      <p:sp>
        <p:nvSpPr>
          <p:cNvPr id="2387" name="Google Shape;2387;p22"/>
          <p:cNvSpPr txBox="1"/>
          <p:nvPr/>
        </p:nvSpPr>
        <p:spPr>
          <a:xfrm>
            <a:off x="911164" y="4854644"/>
            <a:ext cx="43362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0" i="0" lang="fr-FR" sz="2000" u="none" cap="none" strike="noStrike">
                <a:solidFill>
                  <a:schemeClr val="dk1"/>
                </a:solidFill>
                <a:latin typeface="Corbel"/>
                <a:ea typeface="Corbel"/>
                <a:cs typeface="Corbel"/>
                <a:sym typeface="Corbel"/>
              </a:rPr>
              <a:t>Rischio elevato</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0" i="0" lang="fr-FR" sz="2000" u="none" cap="none" strike="noStrike">
                <a:solidFill>
                  <a:schemeClr val="dk1"/>
                </a:solidFill>
                <a:latin typeface="Corbel"/>
                <a:ea typeface="Corbel"/>
                <a:cs typeface="Corbel"/>
                <a:sym typeface="Corbel"/>
              </a:rPr>
              <a:t>Rischio estremamente elevato</a:t>
            </a:r>
            <a:endParaRPr b="0" i="0" sz="1400" u="none" cap="none" strike="noStrike">
              <a:solidFill>
                <a:srgbClr val="000000"/>
              </a:solidFill>
              <a:latin typeface="Arial"/>
              <a:ea typeface="Arial"/>
              <a:cs typeface="Arial"/>
              <a:sym typeface="Arial"/>
            </a:endParaRPr>
          </a:p>
        </p:txBody>
      </p:sp>
      <p:sp>
        <p:nvSpPr>
          <p:cNvPr id="2388" name="Google Shape;2388;p22"/>
          <p:cNvSpPr/>
          <p:nvPr/>
        </p:nvSpPr>
        <p:spPr>
          <a:xfrm>
            <a:off x="623132" y="5464887"/>
            <a:ext cx="288000" cy="288000"/>
          </a:xfrm>
          <a:prstGeom prst="rect">
            <a:avLst/>
          </a:prstGeom>
          <a:solidFill>
            <a:srgbClr val="EF8B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389" name="Google Shape;2389;p22"/>
          <p:cNvSpPr/>
          <p:nvPr/>
        </p:nvSpPr>
        <p:spPr>
          <a:xfrm>
            <a:off x="623132" y="5018086"/>
            <a:ext cx="288000" cy="288000"/>
          </a:xfrm>
          <a:prstGeom prst="rect">
            <a:avLst/>
          </a:prstGeom>
          <a:solidFill>
            <a:srgbClr val="FDD7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390" name="Google Shape;2390;p22"/>
          <p:cNvSpPr/>
          <p:nvPr/>
        </p:nvSpPr>
        <p:spPr>
          <a:xfrm>
            <a:off x="1789475" y="424875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p22"/>
          <p:cNvSpPr/>
          <p:nvPr/>
        </p:nvSpPr>
        <p:spPr>
          <a:xfrm>
            <a:off x="3541425" y="2971575"/>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p22"/>
          <p:cNvSpPr/>
          <p:nvPr/>
        </p:nvSpPr>
        <p:spPr>
          <a:xfrm>
            <a:off x="6672925" y="161440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p22"/>
          <p:cNvSpPr/>
          <p:nvPr/>
        </p:nvSpPr>
        <p:spPr>
          <a:xfrm>
            <a:off x="6405475" y="4306050"/>
            <a:ext cx="1069800" cy="3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p22"/>
          <p:cNvSpPr txBox="1"/>
          <p:nvPr/>
        </p:nvSpPr>
        <p:spPr>
          <a:xfrm>
            <a:off x="1739525" y="425985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6600"/>
                </a:solidFill>
                <a:latin typeface="Corbel"/>
                <a:ea typeface="Corbel"/>
                <a:cs typeface="Corbel"/>
                <a:sym typeface="Corbel"/>
              </a:rPr>
              <a:t>Oceano Pacifico</a:t>
            </a:r>
            <a:endParaRPr b="0" i="0" sz="1400" u="none" cap="none" strike="noStrike">
              <a:solidFill>
                <a:srgbClr val="000000"/>
              </a:solidFill>
              <a:latin typeface="Arial"/>
              <a:ea typeface="Arial"/>
              <a:cs typeface="Arial"/>
              <a:sym typeface="Arial"/>
            </a:endParaRPr>
          </a:p>
        </p:txBody>
      </p:sp>
      <p:sp>
        <p:nvSpPr>
          <p:cNvPr id="2395" name="Google Shape;2395;p22"/>
          <p:cNvSpPr txBox="1"/>
          <p:nvPr/>
        </p:nvSpPr>
        <p:spPr>
          <a:xfrm>
            <a:off x="3371474" y="3072650"/>
            <a:ext cx="1521159"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6600"/>
                </a:solidFill>
                <a:latin typeface="Corbel"/>
                <a:ea typeface="Corbel"/>
                <a:cs typeface="Corbel"/>
                <a:sym typeface="Corbel"/>
              </a:rPr>
              <a:t>Oceano Atlantico</a:t>
            </a:r>
            <a:endParaRPr b="0" i="0" sz="1400" u="none" cap="none" strike="noStrike">
              <a:solidFill>
                <a:srgbClr val="000000"/>
              </a:solidFill>
              <a:latin typeface="Arial"/>
              <a:ea typeface="Arial"/>
              <a:cs typeface="Arial"/>
              <a:sym typeface="Arial"/>
            </a:endParaRPr>
          </a:p>
        </p:txBody>
      </p:sp>
      <p:sp>
        <p:nvSpPr>
          <p:cNvPr id="2396" name="Google Shape;2396;p22"/>
          <p:cNvSpPr txBox="1"/>
          <p:nvPr/>
        </p:nvSpPr>
        <p:spPr>
          <a:xfrm>
            <a:off x="6235525" y="430605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6600"/>
                </a:solidFill>
                <a:latin typeface="Corbel"/>
                <a:ea typeface="Corbel"/>
                <a:cs typeface="Corbel"/>
                <a:sym typeface="Corbel"/>
              </a:rPr>
              <a:t>Oceano Indiano</a:t>
            </a:r>
            <a:endParaRPr b="0" i="0" sz="1400" u="none" cap="none" strike="noStrike">
              <a:solidFill>
                <a:srgbClr val="000000"/>
              </a:solidFill>
              <a:latin typeface="Arial"/>
              <a:ea typeface="Arial"/>
              <a:cs typeface="Arial"/>
              <a:sym typeface="Arial"/>
            </a:endParaRPr>
          </a:p>
        </p:txBody>
      </p:sp>
      <p:sp>
        <p:nvSpPr>
          <p:cNvPr id="2397" name="Google Shape;2397;p22"/>
          <p:cNvSpPr txBox="1"/>
          <p:nvPr/>
        </p:nvSpPr>
        <p:spPr>
          <a:xfrm>
            <a:off x="6937775" y="1522000"/>
            <a:ext cx="14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6600"/>
                </a:solidFill>
                <a:latin typeface="Corbel"/>
                <a:ea typeface="Corbel"/>
                <a:cs typeface="Corbel"/>
                <a:sym typeface="Corbel"/>
              </a:rPr>
              <a:t>Oceano Artico</a:t>
            </a:r>
            <a:endParaRPr b="0" i="0" sz="1400" u="none" cap="none" strike="noStrike">
              <a:solidFill>
                <a:srgbClr val="000000"/>
              </a:solidFill>
              <a:latin typeface="Arial"/>
              <a:ea typeface="Arial"/>
              <a:cs typeface="Arial"/>
              <a:sym typeface="Arial"/>
            </a:endParaRPr>
          </a:p>
        </p:txBody>
      </p:sp>
      <p:pic>
        <p:nvPicPr>
          <p:cNvPr id="2398" name="Google Shape;2398;p22"/>
          <p:cNvPicPr preferRelativeResize="0"/>
          <p:nvPr/>
        </p:nvPicPr>
        <p:blipFill rotWithShape="1">
          <a:blip r:embed="rId4">
            <a:alphaModFix/>
          </a:blip>
          <a:srcRect b="0" l="0" r="0" t="0"/>
          <a:stretch/>
        </p:blipFill>
        <p:spPr>
          <a:xfrm>
            <a:off x="10967425" y="5503500"/>
            <a:ext cx="1181100" cy="1352550"/>
          </a:xfrm>
          <a:prstGeom prst="rect">
            <a:avLst/>
          </a:prstGeom>
          <a:noFill/>
          <a:ln>
            <a:noFill/>
          </a:ln>
        </p:spPr>
      </p:pic>
      <p:sp>
        <p:nvSpPr>
          <p:cNvPr id="2399" name="Google Shape;2399;p22"/>
          <p:cNvSpPr txBox="1"/>
          <p:nvPr/>
        </p:nvSpPr>
        <p:spPr>
          <a:xfrm>
            <a:off x="2535575" y="1166663"/>
            <a:ext cx="6675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solidFill>
                  <a:srgbClr val="085160"/>
                </a:solidFill>
                <a:latin typeface="Corbel"/>
                <a:ea typeface="Corbel"/>
                <a:cs typeface="Corbel"/>
                <a:sym typeface="Corbel"/>
              </a:rPr>
              <a:t>Climate Change Vulnerability Index, 2013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4" name="Shape 2404"/>
        <p:cNvGrpSpPr/>
        <p:nvPr/>
      </p:nvGrpSpPr>
      <p:grpSpPr>
        <a:xfrm>
          <a:off x="0" y="0"/>
          <a:ext cx="0" cy="0"/>
          <a:chOff x="0" y="0"/>
          <a:chExt cx="0" cy="0"/>
        </a:xfrm>
      </p:grpSpPr>
      <p:sp>
        <p:nvSpPr>
          <p:cNvPr id="2405" name="Google Shape;2405;p24"/>
          <p:cNvSpPr txBox="1"/>
          <p:nvPr>
            <p:ph idx="4294967295" type="body"/>
          </p:nvPr>
        </p:nvSpPr>
        <p:spPr>
          <a:xfrm>
            <a:off x="341425" y="1682371"/>
            <a:ext cx="10887900" cy="442380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1200"/>
              </a:spcBef>
              <a:spcAft>
                <a:spcPts val="0"/>
              </a:spcAft>
              <a:buClr>
                <a:schemeClr val="dk1"/>
              </a:buClr>
              <a:buSzPts val="2400"/>
              <a:buFont typeface="Arial"/>
              <a:buChar char="•"/>
            </a:pPr>
            <a:r>
              <a:rPr lang="fr-FR" sz="2000">
                <a:solidFill>
                  <a:schemeClr val="dk1"/>
                </a:solidFill>
                <a:latin typeface="Corbel"/>
                <a:ea typeface="Corbel"/>
                <a:cs typeface="Corbel"/>
                <a:sym typeface="Corbel"/>
              </a:rPr>
              <a:t>Il clima non va confuso con il meteo: le </a:t>
            </a:r>
            <a:r>
              <a:rPr b="1" lang="fr-FR" sz="2000">
                <a:solidFill>
                  <a:srgbClr val="3486C5"/>
                </a:solidFill>
              </a:rPr>
              <a:t>scale temporali</a:t>
            </a:r>
            <a:r>
              <a:rPr lang="fr-FR" sz="2000">
                <a:latin typeface="Corbel"/>
                <a:ea typeface="Corbel"/>
                <a:cs typeface="Corbel"/>
                <a:sym typeface="Corbel"/>
              </a:rPr>
              <a:t> </a:t>
            </a:r>
            <a:r>
              <a:rPr lang="fr-FR" sz="2000">
                <a:solidFill>
                  <a:schemeClr val="dk1"/>
                </a:solidFill>
                <a:latin typeface="Corbel"/>
                <a:ea typeface="Corbel"/>
                <a:cs typeface="Corbel"/>
                <a:sym typeface="Corbel"/>
              </a:rPr>
              <a:t>e le</a:t>
            </a:r>
            <a:r>
              <a:rPr b="1" lang="fr-FR" sz="2000">
                <a:solidFill>
                  <a:srgbClr val="3486C5"/>
                </a:solidFill>
              </a:rPr>
              <a:t> modalità di analisi</a:t>
            </a:r>
            <a:r>
              <a:rPr lang="fr-FR" sz="2000">
                <a:latin typeface="Corbel"/>
                <a:ea typeface="Corbel"/>
                <a:cs typeface="Corbel"/>
                <a:sym typeface="Corbel"/>
              </a:rPr>
              <a:t> </a:t>
            </a:r>
            <a:r>
              <a:rPr lang="fr-FR" sz="2000">
                <a:solidFill>
                  <a:schemeClr val="dk1"/>
                </a:solidFill>
                <a:latin typeface="Corbel"/>
                <a:ea typeface="Corbel"/>
                <a:cs typeface="Corbel"/>
                <a:sym typeface="Corbel"/>
              </a:rPr>
              <a:t>sono diverse.</a:t>
            </a:r>
            <a:endParaRPr/>
          </a:p>
          <a:p>
            <a:pPr indent="-228600" lvl="0" marL="457200" rtl="0" algn="just">
              <a:lnSpc>
                <a:spcPct val="100000"/>
              </a:lnSpc>
              <a:spcBef>
                <a:spcPts val="1200"/>
              </a:spcBef>
              <a:spcAft>
                <a:spcPts val="0"/>
              </a:spcAft>
              <a:buClr>
                <a:schemeClr val="dk1"/>
              </a:buClr>
              <a:buSzPts val="2400"/>
              <a:buFont typeface="Arial"/>
              <a:buChar char="•"/>
            </a:pPr>
            <a:r>
              <a:rPr lang="fr-FR" sz="2000">
                <a:solidFill>
                  <a:schemeClr val="dk1"/>
                </a:solidFill>
                <a:latin typeface="Corbel"/>
                <a:ea typeface="Corbel"/>
                <a:cs typeface="Corbel"/>
                <a:sym typeface="Corbel"/>
              </a:rPr>
              <a:t>Il clima è un </a:t>
            </a:r>
            <a:r>
              <a:rPr b="1" lang="fr-FR" sz="2000">
                <a:solidFill>
                  <a:srgbClr val="3486C5"/>
                </a:solidFill>
              </a:rPr>
              <a:t>sistema complesso e in continuo cambiamento.</a:t>
            </a:r>
            <a:endParaRPr/>
          </a:p>
          <a:p>
            <a:pPr indent="-228600" lvl="0" marL="457200" rtl="0" algn="just">
              <a:lnSpc>
                <a:spcPct val="100000"/>
              </a:lnSpc>
              <a:spcBef>
                <a:spcPts val="1200"/>
              </a:spcBef>
              <a:spcAft>
                <a:spcPts val="0"/>
              </a:spcAft>
              <a:buClr>
                <a:schemeClr val="dk1"/>
              </a:buClr>
              <a:buSzPts val="2400"/>
              <a:buFont typeface="Arial"/>
              <a:buChar char="•"/>
            </a:pPr>
            <a:r>
              <a:rPr lang="fr-FR" sz="2000">
                <a:solidFill>
                  <a:schemeClr val="dk1"/>
                </a:solidFill>
                <a:latin typeface="Corbel"/>
                <a:ea typeface="Corbel"/>
                <a:cs typeface="Corbel"/>
                <a:sym typeface="Corbel"/>
              </a:rPr>
              <a:t>L'effetto serra è un </a:t>
            </a:r>
            <a:r>
              <a:rPr b="1" lang="fr-FR" sz="2000">
                <a:solidFill>
                  <a:srgbClr val="3486C5"/>
                </a:solidFill>
              </a:rPr>
              <a:t>processo naturale</a:t>
            </a:r>
            <a:r>
              <a:rPr lang="fr-FR" sz="2000">
                <a:solidFill>
                  <a:schemeClr val="dk1"/>
                </a:solidFill>
                <a:latin typeface="Corbel"/>
                <a:ea typeface="Corbel"/>
                <a:cs typeface="Corbel"/>
                <a:sym typeface="Corbel"/>
              </a:rPr>
              <a:t>, amplificato dalle emissioni antropiche.</a:t>
            </a:r>
            <a:endParaRPr/>
          </a:p>
          <a:p>
            <a:pPr indent="-228600" lvl="0" marL="457200" rtl="0" algn="just">
              <a:lnSpc>
                <a:spcPct val="100000"/>
              </a:lnSpc>
              <a:spcBef>
                <a:spcPts val="1200"/>
              </a:spcBef>
              <a:spcAft>
                <a:spcPts val="0"/>
              </a:spcAft>
              <a:buClr>
                <a:schemeClr val="dk1"/>
              </a:buClr>
              <a:buSzPts val="2400"/>
              <a:buFont typeface="Arial"/>
              <a:buChar char="•"/>
            </a:pPr>
            <a:r>
              <a:rPr lang="fr-FR" sz="2000">
                <a:solidFill>
                  <a:schemeClr val="dk1"/>
                </a:solidFill>
                <a:latin typeface="Corbel"/>
                <a:ea typeface="Corbel"/>
                <a:cs typeface="Corbel"/>
                <a:sym typeface="Corbel"/>
              </a:rPr>
              <a:t>Il clima è molto sensibile alla temperatura: </a:t>
            </a:r>
            <a:r>
              <a:rPr b="1" lang="fr-FR" sz="2000">
                <a:solidFill>
                  <a:srgbClr val="3486C5"/>
                </a:solidFill>
              </a:rPr>
              <a:t>una minima variazione implica conseguenze significative</a:t>
            </a:r>
            <a:r>
              <a:rPr lang="fr-FR" sz="2000">
                <a:latin typeface="Corbel"/>
                <a:ea typeface="Corbel"/>
                <a:cs typeface="Corbel"/>
                <a:sym typeface="Corbel"/>
              </a:rPr>
              <a:t>.</a:t>
            </a:r>
            <a:endParaRPr/>
          </a:p>
          <a:p>
            <a:pPr indent="-228600" lvl="0" marL="457200" rtl="0" algn="just">
              <a:lnSpc>
                <a:spcPct val="100000"/>
              </a:lnSpc>
              <a:spcBef>
                <a:spcPts val="1200"/>
              </a:spcBef>
              <a:spcAft>
                <a:spcPts val="0"/>
              </a:spcAft>
              <a:buClr>
                <a:schemeClr val="dk1"/>
              </a:buClr>
              <a:buSzPts val="2400"/>
              <a:buFont typeface="Arial"/>
              <a:buChar char="•"/>
            </a:pPr>
            <a:r>
              <a:rPr lang="fr-FR" sz="2000">
                <a:solidFill>
                  <a:schemeClr val="dk1"/>
                </a:solidFill>
                <a:latin typeface="Corbel"/>
                <a:ea typeface="Corbel"/>
                <a:cs typeface="Corbel"/>
                <a:sym typeface="Corbel"/>
              </a:rPr>
              <a:t>La situazione attuale è </a:t>
            </a:r>
            <a:r>
              <a:rPr b="1" lang="fr-FR" sz="2000">
                <a:solidFill>
                  <a:srgbClr val="3486C5"/>
                </a:solidFill>
              </a:rPr>
              <a:t>senza precedenti</a:t>
            </a:r>
            <a:r>
              <a:rPr lang="fr-FR" sz="2000">
                <a:solidFill>
                  <a:schemeClr val="dk1"/>
                </a:solidFill>
                <a:latin typeface="Corbel"/>
                <a:ea typeface="Corbel"/>
                <a:cs typeface="Corbel"/>
                <a:sym typeface="Corbel"/>
              </a:rPr>
              <a:t>, principalmente in virtù della velocità di cambiamento.</a:t>
            </a:r>
            <a:endParaRPr/>
          </a:p>
          <a:p>
            <a:pPr indent="-228600" lvl="0" marL="457200" rtl="0" algn="just">
              <a:lnSpc>
                <a:spcPct val="100000"/>
              </a:lnSpc>
              <a:spcBef>
                <a:spcPts val="1200"/>
              </a:spcBef>
              <a:spcAft>
                <a:spcPts val="0"/>
              </a:spcAft>
              <a:buClr>
                <a:schemeClr val="dk1"/>
              </a:buClr>
              <a:buSzPts val="2400"/>
              <a:buChar char="•"/>
            </a:pPr>
            <a:r>
              <a:rPr lang="fr-FR" sz="2000">
                <a:solidFill>
                  <a:schemeClr val="dk1"/>
                </a:solidFill>
                <a:latin typeface="Corbel"/>
                <a:ea typeface="Corbel"/>
                <a:cs typeface="Corbel"/>
                <a:sym typeface="Corbel"/>
              </a:rPr>
              <a:t>Non è esagerato dire che stiamo causando uno </a:t>
            </a:r>
            <a:r>
              <a:rPr b="1" lang="fr-FR" sz="2000">
                <a:solidFill>
                  <a:srgbClr val="3486C5"/>
                </a:solidFill>
              </a:rPr>
              <a:t>sconvolgimento climatico globale</a:t>
            </a:r>
            <a:r>
              <a:rPr lang="fr-FR" sz="2000">
                <a:latin typeface="Corbel"/>
                <a:ea typeface="Corbel"/>
                <a:cs typeface="Corbel"/>
                <a:sym typeface="Corbel"/>
              </a:rPr>
              <a:t> </a:t>
            </a:r>
            <a:r>
              <a:rPr lang="fr-FR" sz="2000">
                <a:solidFill>
                  <a:schemeClr val="dk1"/>
                </a:solidFill>
                <a:latin typeface="Corbel"/>
                <a:ea typeface="Corbel"/>
                <a:cs typeface="Corbel"/>
                <a:sym typeface="Corbel"/>
              </a:rPr>
              <a:t>che ha già numerose conseguenze gravi.</a:t>
            </a:r>
            <a:endParaRPr sz="2000">
              <a:solidFill>
                <a:schemeClr val="dk1"/>
              </a:solidFill>
              <a:latin typeface="Corbel"/>
              <a:ea typeface="Corbel"/>
              <a:cs typeface="Corbel"/>
              <a:sym typeface="Corbel"/>
            </a:endParaRPr>
          </a:p>
          <a:p>
            <a:pPr indent="0" lvl="0" marL="457200" rtl="0" algn="just">
              <a:lnSpc>
                <a:spcPct val="100000"/>
              </a:lnSpc>
              <a:spcBef>
                <a:spcPts val="1000"/>
              </a:spcBef>
              <a:spcAft>
                <a:spcPts val="1500"/>
              </a:spcAft>
              <a:buNone/>
            </a:pPr>
            <a:r>
              <a:t/>
            </a:r>
            <a:endParaRPr sz="2000"/>
          </a:p>
        </p:txBody>
      </p:sp>
      <p:sp>
        <p:nvSpPr>
          <p:cNvPr id="2406" name="Google Shape;2406;p24"/>
          <p:cNvSpPr txBox="1"/>
          <p:nvPr/>
        </p:nvSpPr>
        <p:spPr>
          <a:xfrm>
            <a:off x="423253" y="1433550"/>
            <a:ext cx="7889100" cy="5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p2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Riepilogo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sp>
        <p:nvSpPr>
          <p:cNvPr id="2413" name="Google Shape;2413;p25"/>
          <p:cNvSpPr/>
          <p:nvPr/>
        </p:nvSpPr>
        <p:spPr>
          <a:xfrm>
            <a:off x="899247" y="3831773"/>
            <a:ext cx="10317480" cy="418199"/>
          </a:xfrm>
          <a:prstGeom prst="rightArrow">
            <a:avLst>
              <a:gd fmla="val 50000" name="adj1"/>
              <a:gd fmla="val 174291" name="adj2"/>
            </a:avLst>
          </a:prstGeom>
          <a:solidFill>
            <a:srgbClr val="0E94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2414" name="Google Shape;2414;p25"/>
          <p:cNvSpPr txBox="1"/>
          <p:nvPr/>
        </p:nvSpPr>
        <p:spPr>
          <a:xfrm>
            <a:off x="423253" y="1557400"/>
            <a:ext cx="7889109" cy="980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25"/>
          <p:cNvSpPr txBox="1"/>
          <p:nvPr/>
        </p:nvSpPr>
        <p:spPr>
          <a:xfrm>
            <a:off x="1329149" y="4318828"/>
            <a:ext cx="9887578" cy="2015056"/>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1" i="0" lang="fr-FR" sz="2400" u="none" cap="none" strike="noStrike">
                <a:solidFill>
                  <a:srgbClr val="085160"/>
                </a:solidFill>
                <a:latin typeface="Corbel"/>
                <a:ea typeface="Corbel"/>
                <a:cs typeface="Corbel"/>
                <a:sym typeface="Corbel"/>
              </a:rPr>
              <a:t>L'</a:t>
            </a:r>
            <a:r>
              <a:rPr b="1" i="0" lang="fr-FR" sz="2400" u="none" cap="none" strike="noStrike">
                <a:solidFill>
                  <a:srgbClr val="F59F2E"/>
                </a:solidFill>
                <a:latin typeface="Corbel"/>
                <a:ea typeface="Corbel"/>
                <a:cs typeface="Corbel"/>
                <a:sym typeface="Corbel"/>
              </a:rPr>
              <a:t>accelerazione del cambiamento climatico</a:t>
            </a:r>
            <a:r>
              <a:rPr b="1" i="0" lang="fr-FR" sz="2400" u="none" cap="none" strike="noStrike">
                <a:solidFill>
                  <a:srgbClr val="000000"/>
                </a:solidFill>
                <a:latin typeface="Corbel"/>
                <a:ea typeface="Corbel"/>
                <a:cs typeface="Corbel"/>
                <a:sym typeface="Corbel"/>
              </a:rPr>
              <a:t> </a:t>
            </a:r>
            <a:r>
              <a:rPr b="1" i="0" lang="fr-FR" sz="2400" u="none" cap="none" strike="noStrike">
                <a:solidFill>
                  <a:srgbClr val="085160"/>
                </a:solidFill>
                <a:latin typeface="Corbel"/>
                <a:ea typeface="Corbel"/>
                <a:cs typeface="Corbel"/>
                <a:sym typeface="Corbel"/>
              </a:rPr>
              <a:t>è dovuta all'</a:t>
            </a:r>
            <a:r>
              <a:rPr b="1" i="0" lang="fr-FR" sz="2400" u="none" cap="none" strike="noStrike">
                <a:solidFill>
                  <a:srgbClr val="F59F2E"/>
                </a:solidFill>
                <a:latin typeface="Corbel"/>
                <a:ea typeface="Corbel"/>
                <a:cs typeface="Corbel"/>
                <a:sym typeface="Corbel"/>
              </a:rPr>
              <a:t>attività</a:t>
            </a:r>
            <a:r>
              <a:rPr b="1" i="0" lang="fr-FR" sz="2400" u="none" cap="none" strike="noStrike">
                <a:solidFill>
                  <a:srgbClr val="085160"/>
                </a:solidFill>
                <a:latin typeface="Corbel"/>
                <a:ea typeface="Corbel"/>
                <a:cs typeface="Corbel"/>
                <a:sym typeface="Corbel"/>
              </a:rPr>
              <a:t> </a:t>
            </a:r>
            <a:r>
              <a:rPr b="1" i="0" lang="fr-FR" sz="2400" u="none" cap="none" strike="noStrike">
                <a:solidFill>
                  <a:srgbClr val="F59F2E"/>
                </a:solidFill>
                <a:latin typeface="Corbel"/>
                <a:ea typeface="Corbel"/>
                <a:cs typeface="Corbel"/>
                <a:sym typeface="Corbel"/>
              </a:rPr>
              <a:t>umana</a:t>
            </a:r>
            <a:r>
              <a:rPr b="1" i="0" lang="fr-FR" sz="2400" u="none" cap="none" strike="noStrike">
                <a:solidFill>
                  <a:srgbClr val="00000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2400" u="none" cap="none" strike="noStrike">
              <a:solidFill>
                <a:srgbClr val="085160"/>
              </a:solidFill>
              <a:latin typeface="Corbel"/>
              <a:ea typeface="Corbel"/>
              <a:cs typeface="Corbel"/>
              <a:sym typeface="Corbel"/>
            </a:endParaRPr>
          </a:p>
          <a:p>
            <a:pPr indent="0" lvl="0" marL="0" marR="0" rtl="0" algn="just">
              <a:lnSpc>
                <a:spcPct val="100000"/>
              </a:lnSpc>
              <a:spcBef>
                <a:spcPts val="480"/>
              </a:spcBef>
              <a:spcAft>
                <a:spcPts val="0"/>
              </a:spcAft>
              <a:buClr>
                <a:srgbClr val="000000"/>
              </a:buClr>
              <a:buSzPts val="1800"/>
              <a:buFont typeface="Arial"/>
              <a:buNone/>
            </a:pPr>
            <a:r>
              <a:rPr b="1" i="0" lang="fr-FR" sz="2400" u="none" cap="none" strike="noStrike">
                <a:solidFill>
                  <a:srgbClr val="085160"/>
                </a:solidFill>
                <a:latin typeface="Corbel"/>
                <a:ea typeface="Corbel"/>
                <a:cs typeface="Corbel"/>
                <a:sym typeface="Corbel"/>
              </a:rPr>
              <a:t>Più il </a:t>
            </a:r>
            <a:r>
              <a:rPr b="1" i="0" lang="fr-FR" sz="2400" u="none" cap="none" strike="noStrike">
                <a:solidFill>
                  <a:srgbClr val="F59F2E"/>
                </a:solidFill>
                <a:latin typeface="Corbel"/>
                <a:ea typeface="Corbel"/>
                <a:cs typeface="Corbel"/>
                <a:sym typeface="Corbel"/>
              </a:rPr>
              <a:t>pianeta si riscalda</a:t>
            </a:r>
            <a:r>
              <a:rPr b="1" i="0" lang="fr-FR" sz="2400" u="none" cap="none" strike="noStrike">
                <a:solidFill>
                  <a:srgbClr val="085160"/>
                </a:solidFill>
                <a:latin typeface="Corbel"/>
                <a:ea typeface="Corbel"/>
                <a:cs typeface="Corbel"/>
                <a:sym typeface="Corbel"/>
              </a:rPr>
              <a:t>, più le </a:t>
            </a:r>
            <a:r>
              <a:rPr b="1" i="0" lang="fr-FR" sz="2400" u="none" cap="none" strike="noStrike">
                <a:solidFill>
                  <a:srgbClr val="F59F2E"/>
                </a:solidFill>
                <a:latin typeface="Corbel"/>
                <a:ea typeface="Corbel"/>
                <a:cs typeface="Corbel"/>
                <a:sym typeface="Corbel"/>
              </a:rPr>
              <a:t>conseguenze </a:t>
            </a:r>
            <a:r>
              <a:rPr b="1" i="0" lang="fr-FR" sz="2400" u="none" cap="none" strike="noStrike">
                <a:solidFill>
                  <a:srgbClr val="085160"/>
                </a:solidFill>
                <a:latin typeface="Corbel"/>
                <a:ea typeface="Corbel"/>
                <a:cs typeface="Corbel"/>
                <a:sym typeface="Corbel"/>
              </a:rPr>
              <a:t>sono gravi e imprevedibili!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480"/>
              </a:spcBef>
              <a:spcAft>
                <a:spcPts val="0"/>
              </a:spcAft>
              <a:buClr>
                <a:srgbClr val="000000"/>
              </a:buClr>
              <a:buSzPts val="1800"/>
              <a:buFont typeface="Arial"/>
              <a:buNone/>
            </a:pPr>
            <a:r>
              <a:t/>
            </a:r>
            <a:endParaRPr b="0" i="0" sz="2400" u="none" cap="none" strike="noStrike">
              <a:solidFill>
                <a:srgbClr val="000000"/>
              </a:solidFill>
              <a:latin typeface="Corbel"/>
              <a:ea typeface="Corbel"/>
              <a:cs typeface="Corbel"/>
              <a:sym typeface="Corbel"/>
            </a:endParaRPr>
          </a:p>
        </p:txBody>
      </p:sp>
      <p:pic>
        <p:nvPicPr>
          <p:cNvPr id="2416" name="Google Shape;2416;p25"/>
          <p:cNvPicPr preferRelativeResize="0"/>
          <p:nvPr/>
        </p:nvPicPr>
        <p:blipFill rotWithShape="1">
          <a:blip r:embed="rId3">
            <a:alphaModFix/>
          </a:blip>
          <a:srcRect b="0" l="0" r="0" t="0"/>
          <a:stretch/>
        </p:blipFill>
        <p:spPr>
          <a:xfrm>
            <a:off x="8906432" y="2509313"/>
            <a:ext cx="1281607" cy="1308842"/>
          </a:xfrm>
          <a:prstGeom prst="rect">
            <a:avLst/>
          </a:prstGeom>
          <a:noFill/>
          <a:ln>
            <a:noFill/>
          </a:ln>
        </p:spPr>
      </p:pic>
      <p:pic>
        <p:nvPicPr>
          <p:cNvPr id="2417" name="Google Shape;2417;p25"/>
          <p:cNvPicPr preferRelativeResize="0"/>
          <p:nvPr/>
        </p:nvPicPr>
        <p:blipFill rotWithShape="1">
          <a:blip r:embed="rId4">
            <a:alphaModFix/>
          </a:blip>
          <a:srcRect b="0" l="0" r="0" t="0"/>
          <a:stretch/>
        </p:blipFill>
        <p:spPr>
          <a:xfrm>
            <a:off x="1329149" y="2490397"/>
            <a:ext cx="1408904" cy="1408904"/>
          </a:xfrm>
          <a:prstGeom prst="rect">
            <a:avLst/>
          </a:prstGeom>
          <a:noFill/>
          <a:ln>
            <a:noFill/>
          </a:ln>
        </p:spPr>
      </p:pic>
      <p:pic>
        <p:nvPicPr>
          <p:cNvPr id="2418" name="Google Shape;2418;p25"/>
          <p:cNvPicPr preferRelativeResize="0"/>
          <p:nvPr/>
        </p:nvPicPr>
        <p:blipFill rotWithShape="1">
          <a:blip r:embed="rId5">
            <a:alphaModFix/>
          </a:blip>
          <a:srcRect b="0" l="0" r="0" t="0"/>
          <a:stretch/>
        </p:blipFill>
        <p:spPr>
          <a:xfrm>
            <a:off x="3510742" y="2780646"/>
            <a:ext cx="1610278" cy="982271"/>
          </a:xfrm>
          <a:prstGeom prst="rect">
            <a:avLst/>
          </a:prstGeom>
          <a:noFill/>
          <a:ln>
            <a:noFill/>
          </a:ln>
        </p:spPr>
      </p:pic>
      <p:pic>
        <p:nvPicPr>
          <p:cNvPr id="2419" name="Google Shape;2419;p25"/>
          <p:cNvPicPr preferRelativeResize="0"/>
          <p:nvPr/>
        </p:nvPicPr>
        <p:blipFill rotWithShape="1">
          <a:blip r:embed="rId6">
            <a:alphaModFix/>
          </a:blip>
          <a:srcRect b="0" l="0" r="0" t="0"/>
          <a:stretch/>
        </p:blipFill>
        <p:spPr>
          <a:xfrm>
            <a:off x="5893709" y="2515208"/>
            <a:ext cx="2327189" cy="1247709"/>
          </a:xfrm>
          <a:prstGeom prst="rect">
            <a:avLst/>
          </a:prstGeom>
          <a:noFill/>
          <a:ln>
            <a:noFill/>
          </a:ln>
        </p:spPr>
      </p:pic>
      <p:pic>
        <p:nvPicPr>
          <p:cNvPr id="2420" name="Google Shape;2420;p25"/>
          <p:cNvPicPr preferRelativeResize="0"/>
          <p:nvPr/>
        </p:nvPicPr>
        <p:blipFill rotWithShape="1">
          <a:blip r:embed="rId7">
            <a:alphaModFix/>
          </a:blip>
          <a:srcRect b="0" l="0" r="0" t="0"/>
          <a:stretch/>
        </p:blipFill>
        <p:spPr>
          <a:xfrm>
            <a:off x="11007925" y="5566900"/>
            <a:ext cx="1190625" cy="1228725"/>
          </a:xfrm>
          <a:prstGeom prst="rect">
            <a:avLst/>
          </a:prstGeom>
          <a:noFill/>
          <a:ln>
            <a:noFill/>
          </a:ln>
        </p:spPr>
      </p:pic>
      <p:sp>
        <p:nvSpPr>
          <p:cNvPr id="2421" name="Google Shape;2421;p25"/>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2400"/>
              <a:buFont typeface="Arial"/>
              <a:buNone/>
            </a:pPr>
            <a:r>
              <a:rPr lang="fr-FR"/>
              <a:t>Conclusione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g277be4c84ac_0_3476"/>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fr-FR"/>
              <a:t>Come funziona il sistema climatico</a:t>
            </a:r>
            <a:r>
              <a:rPr lang="fr-FR"/>
              <a:t>?</a:t>
            </a:r>
            <a:endParaRPr/>
          </a:p>
        </p:txBody>
      </p:sp>
      <p:sp>
        <p:nvSpPr>
          <p:cNvPr id="1866" name="Google Shape;1866;g277be4c84ac_0_3476"/>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Parte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g277be4c84ac_0_472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Qual è la differenza tra clima e meteo?</a:t>
            </a:r>
            <a:endParaRPr/>
          </a:p>
        </p:txBody>
      </p:sp>
      <p:pic>
        <p:nvPicPr>
          <p:cNvPr id="1873" name="Google Shape;1873;g277be4c84ac_0_4721"/>
          <p:cNvPicPr preferRelativeResize="0"/>
          <p:nvPr/>
        </p:nvPicPr>
        <p:blipFill>
          <a:blip r:embed="rId3">
            <a:alphaModFix/>
          </a:blip>
          <a:stretch>
            <a:fillRect/>
          </a:stretch>
        </p:blipFill>
        <p:spPr>
          <a:xfrm>
            <a:off x="4165068" y="1726667"/>
            <a:ext cx="3861869" cy="3861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pic>
        <p:nvPicPr>
          <p:cNvPr id="1878" name="Google Shape;1878;g277be4c84ac_0_5344"/>
          <p:cNvPicPr preferRelativeResize="0"/>
          <p:nvPr/>
        </p:nvPicPr>
        <p:blipFill rotWithShape="1">
          <a:blip r:embed="rId3">
            <a:alphaModFix/>
          </a:blip>
          <a:srcRect b="0" l="0" r="50149" t="0"/>
          <a:stretch/>
        </p:blipFill>
        <p:spPr>
          <a:xfrm>
            <a:off x="2306806" y="1788875"/>
            <a:ext cx="2947075" cy="3197175"/>
          </a:xfrm>
          <a:prstGeom prst="rect">
            <a:avLst/>
          </a:prstGeom>
          <a:noFill/>
          <a:ln>
            <a:noFill/>
          </a:ln>
          <a:effectLst>
            <a:outerShdw blurRad="57150" rotWithShape="0" algn="bl" dir="5400000" dist="19050">
              <a:srgbClr val="000000">
                <a:alpha val="50000"/>
              </a:srgbClr>
            </a:outerShdw>
          </a:effectLst>
        </p:spPr>
      </p:pic>
      <p:sp>
        <p:nvSpPr>
          <p:cNvPr id="1879" name="Google Shape;1879;g277be4c84ac_0_534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900"/>
              <a:buFont typeface="Arial"/>
              <a:buNone/>
            </a:pPr>
            <a:r>
              <a:rPr lang="fr-FR"/>
              <a:t>Cl</a:t>
            </a:r>
            <a:r>
              <a:rPr lang="fr-FR"/>
              <a:t>ima e meteo, quali differenze?</a:t>
            </a:r>
            <a:endParaRPr/>
          </a:p>
        </p:txBody>
      </p:sp>
      <p:sp>
        <p:nvSpPr>
          <p:cNvPr id="1880" name="Google Shape;1880;g277be4c84ac_0_5344"/>
          <p:cNvSpPr txBox="1"/>
          <p:nvPr/>
        </p:nvSpPr>
        <p:spPr>
          <a:xfrm>
            <a:off x="6219862" y="5124650"/>
            <a:ext cx="40788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lang="fr-FR" sz="1800">
                <a:latin typeface="Corbel"/>
                <a:ea typeface="Corbel"/>
                <a:cs typeface="Corbel"/>
                <a:sym typeface="Corbel"/>
              </a:rPr>
              <a:t>Meteo: </a:t>
            </a:r>
            <a:r>
              <a:rPr lang="fr-FR" sz="1800">
                <a:latin typeface="Corbel"/>
                <a:ea typeface="Corbel"/>
                <a:cs typeface="Corbel"/>
                <a:sym typeface="Corbel"/>
              </a:rPr>
              <a:t>variazioni giornaliere delle condizioni meteorologiche (sole, pioggia, ecc.) in un determinato luogo.</a:t>
            </a:r>
            <a:endParaRPr sz="1800">
              <a:latin typeface="Corbel"/>
              <a:ea typeface="Corbel"/>
              <a:cs typeface="Corbel"/>
              <a:sym typeface="Corbel"/>
            </a:endParaRPr>
          </a:p>
        </p:txBody>
      </p:sp>
      <p:pic>
        <p:nvPicPr>
          <p:cNvPr id="1881" name="Google Shape;1881;g277be4c84ac_0_5344"/>
          <p:cNvPicPr preferRelativeResize="0"/>
          <p:nvPr/>
        </p:nvPicPr>
        <p:blipFill rotWithShape="1">
          <a:blip r:embed="rId3">
            <a:alphaModFix/>
          </a:blip>
          <a:srcRect b="0" l="50149" r="0" t="0"/>
          <a:stretch/>
        </p:blipFill>
        <p:spPr>
          <a:xfrm>
            <a:off x="6785719" y="1788888"/>
            <a:ext cx="2947075" cy="3197175"/>
          </a:xfrm>
          <a:prstGeom prst="rect">
            <a:avLst/>
          </a:prstGeom>
          <a:noFill/>
          <a:ln>
            <a:noFill/>
          </a:ln>
          <a:effectLst>
            <a:outerShdw blurRad="57150" rotWithShape="0" algn="bl" dir="5400000" dist="19050">
              <a:srgbClr val="000000">
                <a:alpha val="50000"/>
              </a:srgbClr>
            </a:outerShdw>
          </a:effectLst>
        </p:spPr>
      </p:pic>
      <p:sp>
        <p:nvSpPr>
          <p:cNvPr id="1882" name="Google Shape;1882;g277be4c84ac_0_5344"/>
          <p:cNvSpPr txBox="1"/>
          <p:nvPr/>
        </p:nvSpPr>
        <p:spPr>
          <a:xfrm>
            <a:off x="1740929" y="5124650"/>
            <a:ext cx="40788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800">
                <a:latin typeface="Corbel"/>
                <a:ea typeface="Corbel"/>
                <a:cs typeface="Corbel"/>
                <a:sym typeface="Corbel"/>
              </a:rPr>
              <a:t>Clima: </a:t>
            </a:r>
            <a:r>
              <a:rPr lang="fr-FR" sz="1800">
                <a:latin typeface="Corbel"/>
                <a:ea typeface="Corbel"/>
                <a:cs typeface="Corbel"/>
                <a:sym typeface="Corbel"/>
              </a:rPr>
              <a:t>condizioni meteorologiche medie osservate in una data zona nell'arco di 30 a 40 anni.</a:t>
            </a:r>
            <a:endParaRPr b="1" sz="1800">
              <a:latin typeface="Corbel"/>
              <a:ea typeface="Corbel"/>
              <a:cs typeface="Corbel"/>
              <a:sym typeface="Corbel"/>
            </a:endParaRPr>
          </a:p>
          <a:p>
            <a:pPr indent="0" lvl="0" marL="0" rtl="0" algn="ctr">
              <a:spcBef>
                <a:spcPts val="0"/>
              </a:spcBef>
              <a:spcAft>
                <a:spcPts val="0"/>
              </a:spcAft>
              <a:buNone/>
            </a:pPr>
            <a:r>
              <a:t/>
            </a:r>
            <a:endParaRPr b="1" sz="1800">
              <a:latin typeface="Corbel"/>
              <a:ea typeface="Corbel"/>
              <a:cs typeface="Corbel"/>
              <a:sym typeface="Corbel"/>
            </a:endParaRPr>
          </a:p>
        </p:txBody>
      </p:sp>
      <p:sp>
        <p:nvSpPr>
          <p:cNvPr id="1883" name="Google Shape;1883;g277be4c84ac_0_5344"/>
          <p:cNvSpPr txBox="1"/>
          <p:nvPr/>
        </p:nvSpPr>
        <p:spPr>
          <a:xfrm>
            <a:off x="2306725" y="1788900"/>
            <a:ext cx="2947200" cy="477000"/>
          </a:xfrm>
          <a:prstGeom prst="rect">
            <a:avLst/>
          </a:prstGeom>
          <a:solidFill>
            <a:srgbClr val="EEF9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latin typeface="Corbel"/>
                <a:ea typeface="Corbel"/>
                <a:cs typeface="Corbel"/>
                <a:sym typeface="Corbel"/>
              </a:rPr>
              <a:t>CLIMA</a:t>
            </a:r>
            <a:endParaRPr sz="1500"/>
          </a:p>
        </p:txBody>
      </p:sp>
      <p:sp>
        <p:nvSpPr>
          <p:cNvPr id="1884" name="Google Shape;1884;g277be4c84ac_0_5344"/>
          <p:cNvSpPr txBox="1"/>
          <p:nvPr/>
        </p:nvSpPr>
        <p:spPr>
          <a:xfrm>
            <a:off x="6785650" y="1788900"/>
            <a:ext cx="2947200" cy="477000"/>
          </a:xfrm>
          <a:prstGeom prst="rect">
            <a:avLst/>
          </a:prstGeom>
          <a:solidFill>
            <a:srgbClr val="DEEEF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1900">
                <a:latin typeface="Corbel"/>
                <a:ea typeface="Corbel"/>
                <a:cs typeface="Corbel"/>
                <a:sym typeface="Corbel"/>
              </a:rPr>
              <a:t>M</a:t>
            </a:r>
            <a:r>
              <a:rPr b="1" lang="fr-FR" sz="1900">
                <a:latin typeface="Corbel"/>
                <a:ea typeface="Corbel"/>
                <a:cs typeface="Corbel"/>
                <a:sym typeface="Corbel"/>
              </a:rPr>
              <a:t>ETEO</a:t>
            </a:r>
            <a:endParaRPr sz="1500"/>
          </a:p>
        </p:txBody>
      </p:sp>
      <p:sp>
        <p:nvSpPr>
          <p:cNvPr id="1885" name="Google Shape;1885;g277be4c84ac_0_5344"/>
          <p:cNvSpPr txBox="1"/>
          <p:nvPr/>
        </p:nvSpPr>
        <p:spPr>
          <a:xfrm>
            <a:off x="3108475" y="4176988"/>
            <a:ext cx="1147800" cy="205800"/>
          </a:xfrm>
          <a:prstGeom prst="rect">
            <a:avLst/>
          </a:prstGeom>
          <a:solidFill>
            <a:srgbClr val="18516D"/>
          </a:solidFill>
          <a:ln>
            <a:noFill/>
          </a:ln>
        </p:spPr>
        <p:txBody>
          <a:bodyPr anchorCtr="0" anchor="t" bIns="18000" lIns="18000" spcFirstLastPara="1" rIns="18000" wrap="square" tIns="18000">
            <a:spAutoFit/>
          </a:bodyPr>
          <a:lstStyle/>
          <a:p>
            <a:pPr indent="0" lvl="0" marL="0" rtl="0" algn="ctr">
              <a:spcBef>
                <a:spcPts val="0"/>
              </a:spcBef>
              <a:spcAft>
                <a:spcPts val="0"/>
              </a:spcAft>
              <a:buNone/>
            </a:pPr>
            <a:r>
              <a:rPr b="1" lang="fr-FR" sz="1100">
                <a:solidFill>
                  <a:schemeClr val="lt2"/>
                </a:solidFill>
              </a:rPr>
              <a:t>FEBRUARY 9</a:t>
            </a:r>
            <a:endParaRPr sz="7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pic>
        <p:nvPicPr>
          <p:cNvPr id="1890" name="Google Shape;1890;p5"/>
          <p:cNvPicPr preferRelativeResize="0"/>
          <p:nvPr/>
        </p:nvPicPr>
        <p:blipFill rotWithShape="1">
          <a:blip r:embed="rId3">
            <a:alphaModFix/>
          </a:blip>
          <a:srcRect b="0" l="0" r="0" t="0"/>
          <a:stretch/>
        </p:blipFill>
        <p:spPr>
          <a:xfrm>
            <a:off x="696000" y="2115759"/>
            <a:ext cx="7325748" cy="3620005"/>
          </a:xfrm>
          <a:prstGeom prst="rect">
            <a:avLst/>
          </a:prstGeom>
          <a:noFill/>
          <a:ln>
            <a:noFill/>
          </a:ln>
        </p:spPr>
      </p:pic>
      <p:sp>
        <p:nvSpPr>
          <p:cNvPr id="1891" name="Google Shape;1891;p5"/>
          <p:cNvSpPr txBox="1"/>
          <p:nvPr/>
        </p:nvSpPr>
        <p:spPr>
          <a:xfrm>
            <a:off x="5160000" y="5725433"/>
            <a:ext cx="30240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Fonte: OCE, Océan et cryosphère</a:t>
            </a:r>
            <a:endParaRPr b="0" i="0" sz="1400" u="none" cap="none" strike="noStrike">
              <a:solidFill>
                <a:srgbClr val="000000"/>
              </a:solidFill>
              <a:latin typeface="Arial"/>
              <a:ea typeface="Arial"/>
              <a:cs typeface="Arial"/>
              <a:sym typeface="Arial"/>
            </a:endParaRPr>
          </a:p>
        </p:txBody>
      </p:sp>
      <p:sp>
        <p:nvSpPr>
          <p:cNvPr id="1892" name="Google Shape;1892;p5"/>
          <p:cNvSpPr txBox="1"/>
          <p:nvPr/>
        </p:nvSpPr>
        <p:spPr>
          <a:xfrm>
            <a:off x="8472000" y="2404200"/>
            <a:ext cx="3384000" cy="307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Fattori geografici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285750" lvl="0" marL="285750" marR="0" rtl="0" algn="l">
              <a:lnSpc>
                <a:spcPct val="100000"/>
              </a:lnSpc>
              <a:spcBef>
                <a:spcPts val="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Distanza dall'equatore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Topografia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Altitudine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Vicinanza a uno specchio d'acqua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Posizione continentale (est, ovest, ecc.)</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666666"/>
              </a:solidFill>
              <a:latin typeface="Corbel"/>
              <a:ea typeface="Corbel"/>
              <a:cs typeface="Corbel"/>
              <a:sym typeface="Corbel"/>
            </a:endParaRPr>
          </a:p>
        </p:txBody>
      </p:sp>
      <p:sp>
        <p:nvSpPr>
          <p:cNvPr id="1893" name="Google Shape;1893;p5"/>
          <p:cNvSpPr/>
          <p:nvPr/>
        </p:nvSpPr>
        <p:spPr>
          <a:xfrm>
            <a:off x="1209659" y="3804000"/>
            <a:ext cx="879600" cy="1319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5"/>
          <p:cNvSpPr txBox="1"/>
          <p:nvPr/>
        </p:nvSpPr>
        <p:spPr>
          <a:xfrm>
            <a:off x="1209650" y="3784000"/>
            <a:ext cx="1129800" cy="1465200"/>
          </a:xfrm>
          <a:prstGeom prst="rect">
            <a:avLst/>
          </a:prstGeom>
          <a:noFill/>
          <a:ln>
            <a:noFill/>
          </a:ln>
        </p:spPr>
        <p:txBody>
          <a:bodyPr anchorCtr="0" anchor="t" bIns="91425" lIns="91425" spcFirstLastPara="1" rIns="91425" wrap="square" tIns="91425">
            <a:spAutoFit/>
          </a:bodyPr>
          <a:lstStyle/>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Polare</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Continentale</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Temperato</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chemeClr val="dk1"/>
              </a:buClr>
              <a:buSzPts val="1100"/>
              <a:buFont typeface="Arial"/>
              <a:buNone/>
            </a:pPr>
            <a:r>
              <a:rPr b="0" i="0" lang="fr-FR" sz="1300" u="none" cap="none" strike="noStrike">
                <a:solidFill>
                  <a:srgbClr val="000000"/>
                </a:solidFill>
                <a:latin typeface="Corbel"/>
                <a:ea typeface="Corbel"/>
                <a:cs typeface="Corbel"/>
                <a:sym typeface="Corbel"/>
              </a:rPr>
              <a:t>Asciutto</a:t>
            </a:r>
            <a:endParaRPr b="0" i="0" sz="1400" u="none" cap="none" strike="noStrike">
              <a:solidFill>
                <a:srgbClr val="000000"/>
              </a:solidFill>
              <a:latin typeface="Arial"/>
              <a:ea typeface="Arial"/>
              <a:cs typeface="Arial"/>
              <a:sym typeface="Arial"/>
            </a:endParaRPr>
          </a:p>
          <a:p>
            <a:pPr indent="0" lvl="0" marL="0" marR="0" rtl="0" algn="l">
              <a:lnSpc>
                <a:spcPct val="135000"/>
              </a:lnSpc>
              <a:spcBef>
                <a:spcPts val="0"/>
              </a:spcBef>
              <a:spcAft>
                <a:spcPts val="0"/>
              </a:spcAft>
              <a:buClr>
                <a:srgbClr val="000000"/>
              </a:buClr>
              <a:buSzPts val="1300"/>
              <a:buFont typeface="Arial"/>
              <a:buNone/>
            </a:pPr>
            <a:r>
              <a:rPr b="0" i="0" lang="fr-FR" sz="1300" u="none" cap="none" strike="noStrike">
                <a:solidFill>
                  <a:srgbClr val="000000"/>
                </a:solidFill>
                <a:latin typeface="Corbel"/>
                <a:ea typeface="Corbel"/>
                <a:cs typeface="Corbel"/>
                <a:sym typeface="Corbel"/>
              </a:rPr>
              <a:t>Tropicale</a:t>
            </a:r>
            <a:endParaRPr b="0" i="0" sz="1400" u="none" cap="none" strike="noStrike">
              <a:solidFill>
                <a:srgbClr val="000000"/>
              </a:solidFill>
              <a:latin typeface="Arial"/>
              <a:ea typeface="Arial"/>
              <a:cs typeface="Arial"/>
              <a:sym typeface="Arial"/>
            </a:endParaRPr>
          </a:p>
        </p:txBody>
      </p:sp>
      <p:sp>
        <p:nvSpPr>
          <p:cNvPr id="1895" name="Google Shape;1895;p5"/>
          <p:cNvSpPr txBox="1"/>
          <p:nvPr>
            <p:ph type="title"/>
          </p:nvPr>
        </p:nvSpPr>
        <p:spPr>
          <a:xfrm>
            <a:off x="1038538" y="272954"/>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La classificazione di Köppen – 5 principali tipi di clima</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6"/>
          <p:cNvSpPr txBox="1"/>
          <p:nvPr>
            <p:ph idx="4294967295" type="body"/>
          </p:nvPr>
        </p:nvSpPr>
        <p:spPr>
          <a:xfrm>
            <a:off x="336000" y="1659934"/>
            <a:ext cx="10972800" cy="44640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None/>
            </a:pPr>
            <a:r>
              <a:rPr b="1" lang="fr-FR" sz="2300">
                <a:solidFill>
                  <a:srgbClr val="0A5882"/>
                </a:solidFill>
              </a:rPr>
              <a:t>Innanzitutto alcune osservazioni</a:t>
            </a:r>
            <a:endParaRPr b="1" sz="2300">
              <a:solidFill>
                <a:srgbClr val="0A5882"/>
              </a:solidFill>
            </a:endParaRPr>
          </a:p>
          <a:p>
            <a:pPr indent="0" lvl="0" marL="228600" marR="0" rtl="0" algn="l">
              <a:lnSpc>
                <a:spcPct val="100000"/>
              </a:lnSpc>
              <a:spcBef>
                <a:spcPts val="480"/>
              </a:spcBef>
              <a:spcAft>
                <a:spcPts val="0"/>
              </a:spcAft>
              <a:buClr>
                <a:srgbClr val="F79124"/>
              </a:buClr>
              <a:buSzPts val="2400"/>
              <a:buFont typeface="Arial"/>
              <a:buNone/>
            </a:pPr>
            <a:r>
              <a:t/>
            </a:r>
            <a:endParaRPr/>
          </a:p>
        </p:txBody>
      </p:sp>
      <p:pic>
        <p:nvPicPr>
          <p:cNvPr id="1901" name="Google Shape;1901;p6"/>
          <p:cNvPicPr preferRelativeResize="0"/>
          <p:nvPr/>
        </p:nvPicPr>
        <p:blipFill rotWithShape="1">
          <a:blip r:embed="rId3">
            <a:alphaModFix/>
          </a:blip>
          <a:srcRect b="0" l="0" r="0" t="0"/>
          <a:stretch/>
        </p:blipFill>
        <p:spPr>
          <a:xfrm>
            <a:off x="9403740" y="1845000"/>
            <a:ext cx="1584000" cy="1584000"/>
          </a:xfrm>
          <a:prstGeom prst="rect">
            <a:avLst/>
          </a:prstGeom>
          <a:noFill/>
          <a:ln>
            <a:noFill/>
          </a:ln>
        </p:spPr>
      </p:pic>
      <p:sp>
        <p:nvSpPr>
          <p:cNvPr id="1902" name="Google Shape;1902;p6"/>
          <p:cNvSpPr txBox="1"/>
          <p:nvPr/>
        </p:nvSpPr>
        <p:spPr>
          <a:xfrm>
            <a:off x="429525" y="2220384"/>
            <a:ext cx="10186800" cy="36933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Più della metà della popolazione mondiale vive nelle città.</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Le attività sono concentrate nelle città: abitazioni, infrastrutture di trasporto,</a:t>
            </a:r>
            <a:br>
              <a:rPr b="0" i="0" lang="fr-FR" sz="1800" u="none" cap="none" strike="noStrike">
                <a:solidFill>
                  <a:srgbClr val="666666"/>
                </a:solidFill>
                <a:latin typeface="Corbel"/>
                <a:ea typeface="Corbel"/>
                <a:cs typeface="Corbel"/>
                <a:sym typeface="Corbel"/>
              </a:rPr>
            </a:br>
            <a:r>
              <a:rPr b="0" i="0" lang="fr-FR" sz="1800" u="none" cap="none" strike="noStrike">
                <a:solidFill>
                  <a:srgbClr val="666666"/>
                </a:solidFill>
                <a:latin typeface="Corbel"/>
                <a:ea typeface="Corbel"/>
                <a:cs typeface="Corbel"/>
                <a:sym typeface="Corbel"/>
              </a:rPr>
              <a:t>industria, ecc.</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666666"/>
              </a:buClr>
              <a:buSzPts val="1800"/>
              <a:buFont typeface="Arial"/>
              <a:buChar char="•"/>
            </a:pPr>
            <a:r>
              <a:rPr b="0" i="0" lang="fr-FR" sz="1800" u="none" cap="none" strike="noStrike">
                <a:solidFill>
                  <a:srgbClr val="666666"/>
                </a:solidFill>
                <a:latin typeface="Corbel"/>
                <a:ea typeface="Corbel"/>
                <a:cs typeface="Corbel"/>
                <a:sym typeface="Corbel"/>
              </a:rPr>
              <a:t>Quali sono le particolarità delle città?</a:t>
            </a:r>
            <a:endParaRPr b="0" i="0" sz="1400" u="none" cap="none" strike="noStrike">
              <a:solidFill>
                <a:srgbClr val="000000"/>
              </a:solidFill>
              <a:latin typeface="Arial"/>
              <a:ea typeface="Arial"/>
              <a:cs typeface="Arial"/>
              <a:sym typeface="Arial"/>
            </a:endParaRPr>
          </a:p>
          <a:p>
            <a:pPr indent="-171450" lvl="0" marL="285750" marR="0" rtl="0" algn="just">
              <a:lnSpc>
                <a:spcPct val="100000"/>
              </a:lnSpc>
              <a:spcBef>
                <a:spcPts val="0"/>
              </a:spcBef>
              <a:spcAft>
                <a:spcPts val="0"/>
              </a:spcAft>
              <a:buClr>
                <a:srgbClr val="000000"/>
              </a:buClr>
              <a:buSzPts val="1800"/>
              <a:buFont typeface="Arial"/>
              <a:buNone/>
            </a:pPr>
            <a:r>
              <a:t/>
            </a:r>
            <a:endParaRPr b="0" i="0" sz="1400" u="none" cap="none" strike="noStrike">
              <a:solidFill>
                <a:srgbClr val="666666"/>
              </a:solidFill>
              <a:latin typeface="Corbel"/>
              <a:ea typeface="Corbel"/>
              <a:cs typeface="Corbel"/>
              <a:sym typeface="Corbel"/>
            </a:endParaRPr>
          </a:p>
          <a:p>
            <a:pPr indent="0" lvl="1" marL="0" marR="0" rtl="0" algn="just">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La morfologia e le condizioni atmosferiche delle città influenzano il clima locale: circolazione del vento, umidità, nebbia, copertura nuvolosa, ecc. Questo fenomeno è noto come </a:t>
            </a:r>
            <a:r>
              <a:rPr b="1" i="0" lang="fr-FR" sz="1800" u="none" cap="none" strike="noStrike">
                <a:solidFill>
                  <a:schemeClr val="accent1"/>
                </a:solidFill>
                <a:latin typeface="Corbel"/>
                <a:ea typeface="Corbel"/>
                <a:cs typeface="Corbel"/>
                <a:sym typeface="Corbel"/>
              </a:rPr>
              <a:t>microclima urbano</a:t>
            </a:r>
            <a:r>
              <a:rPr b="0" i="0" lang="fr-FR" sz="1800" u="none" cap="none" strike="noStrike">
                <a:solidFill>
                  <a:schemeClr val="accent1"/>
                </a:solidFill>
                <a:latin typeface="Corbel"/>
                <a:ea typeface="Corbel"/>
                <a:cs typeface="Corbel"/>
                <a:sym typeface="Corbel"/>
              </a:rPr>
              <a:t>.</a:t>
            </a:r>
            <a:endParaRPr b="0" i="0" sz="1400" u="none" cap="none" strike="noStrike">
              <a:solidFill>
                <a:schemeClr val="accent1"/>
              </a:solidFill>
              <a:latin typeface="Arial"/>
              <a:ea typeface="Arial"/>
              <a:cs typeface="Arial"/>
              <a:sym typeface="Arial"/>
            </a:endParaRPr>
          </a:p>
          <a:p>
            <a:pPr indent="0" lvl="1" marL="0" marR="0" rtl="0" algn="just">
              <a:lnSpc>
                <a:spcPct val="100000"/>
              </a:lnSpc>
              <a:spcBef>
                <a:spcPts val="0"/>
              </a:spcBef>
              <a:spcAft>
                <a:spcPts val="0"/>
              </a:spcAft>
              <a:buClr>
                <a:srgbClr val="000000"/>
              </a:buClr>
              <a:buSzPts val="1800"/>
              <a:buFont typeface="Arial"/>
              <a:buNone/>
            </a:pPr>
            <a:r>
              <a:t/>
            </a:r>
            <a:endParaRPr b="1" sz="2300">
              <a:solidFill>
                <a:srgbClr val="0A5882"/>
              </a:solidFill>
              <a:latin typeface="Corbel"/>
              <a:ea typeface="Corbel"/>
              <a:cs typeface="Corbel"/>
              <a:sym typeface="Corbel"/>
            </a:endParaRPr>
          </a:p>
          <a:p>
            <a:pPr indent="0" lvl="0" marL="0" marR="0" rtl="0" algn="just">
              <a:lnSpc>
                <a:spcPct val="100000"/>
              </a:lnSpc>
              <a:spcBef>
                <a:spcPts val="0"/>
              </a:spcBef>
              <a:spcAft>
                <a:spcPts val="0"/>
              </a:spcAft>
              <a:buNone/>
            </a:pPr>
            <a:r>
              <a:rPr b="1" lang="fr-FR" sz="2300">
                <a:solidFill>
                  <a:srgbClr val="0A5882"/>
                </a:solidFill>
                <a:latin typeface="Corbel"/>
                <a:ea typeface="Corbel"/>
                <a:cs typeface="Corbel"/>
                <a:sym typeface="Corbel"/>
              </a:rPr>
              <a:t>Il fenomeno principale: le isole di calore</a:t>
            </a:r>
            <a:endParaRPr b="0" i="0" sz="1400" u="none" cap="none" strike="noStrike">
              <a:solidFill>
                <a:srgbClr val="000000"/>
              </a:solidFill>
              <a:latin typeface="Arial"/>
              <a:ea typeface="Arial"/>
              <a:cs typeface="Arial"/>
              <a:sym typeface="Arial"/>
            </a:endParaRPr>
          </a:p>
          <a:p>
            <a:pPr indent="0" lvl="1" marL="0" marR="0" rtl="0" algn="just">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Le isole di calore sono una caratteristica distintiva dei microclimi urbani. Un’isola di calore è caratterizzata da temperature diurne e notturne localmente più elevate rispetto alle vicine aree rurali o boschive, o rispetto alle temperature medie regionali.</a:t>
            </a:r>
            <a:endParaRPr b="0" i="0" sz="1800" u="none" cap="none" strike="noStrike">
              <a:solidFill>
                <a:srgbClr val="666666"/>
              </a:solidFill>
              <a:latin typeface="Corbel"/>
              <a:ea typeface="Corbel"/>
              <a:cs typeface="Corbel"/>
              <a:sym typeface="Corbel"/>
            </a:endParaRPr>
          </a:p>
          <a:p>
            <a:pPr indent="0" lvl="1"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0" marR="0" rtl="0" algn="just">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 Dobbiamo garantire che le città siano progettate meglio per adattarsi al riscaldamento globale.</a:t>
            </a:r>
            <a:endParaRPr sz="1800">
              <a:solidFill>
                <a:srgbClr val="666666"/>
              </a:solidFill>
              <a:latin typeface="Corbel"/>
              <a:ea typeface="Corbel"/>
              <a:cs typeface="Corbel"/>
              <a:sym typeface="Corbel"/>
            </a:endParaRPr>
          </a:p>
        </p:txBody>
      </p:sp>
      <p:pic>
        <p:nvPicPr>
          <p:cNvPr id="1903" name="Google Shape;1903;p6"/>
          <p:cNvPicPr preferRelativeResize="0"/>
          <p:nvPr/>
        </p:nvPicPr>
        <p:blipFill rotWithShape="1">
          <a:blip r:embed="rId4">
            <a:alphaModFix/>
          </a:blip>
          <a:srcRect b="0" l="0" r="0" t="0"/>
          <a:stretch/>
        </p:blipFill>
        <p:spPr>
          <a:xfrm>
            <a:off x="10815025" y="5198700"/>
            <a:ext cx="1181100" cy="1352550"/>
          </a:xfrm>
          <a:prstGeom prst="rect">
            <a:avLst/>
          </a:prstGeom>
          <a:noFill/>
          <a:ln>
            <a:noFill/>
          </a:ln>
        </p:spPr>
      </p:pic>
      <p:sp>
        <p:nvSpPr>
          <p:cNvPr id="1904" name="Google Shape;1904;p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La posta in gioco del clima nelle città: il clima urbano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8" name="Shape 1908"/>
        <p:cNvGrpSpPr/>
        <p:nvPr/>
      </p:nvGrpSpPr>
      <p:grpSpPr>
        <a:xfrm>
          <a:off x="0" y="0"/>
          <a:ext cx="0" cy="0"/>
          <a:chOff x="0" y="0"/>
          <a:chExt cx="0" cy="0"/>
        </a:xfrm>
      </p:grpSpPr>
      <p:sp>
        <p:nvSpPr>
          <p:cNvPr id="1909" name="Google Shape;1909;g277be4c84ac_0_6705"/>
          <p:cNvSpPr txBox="1"/>
          <p:nvPr/>
        </p:nvSpPr>
        <p:spPr>
          <a:xfrm>
            <a:off x="0" y="6581100"/>
            <a:ext cx="5503500" cy="27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fr-FR">
                <a:latin typeface="Corbel"/>
                <a:ea typeface="Corbel"/>
                <a:cs typeface="Corbel"/>
                <a:sym typeface="Corbel"/>
              </a:rPr>
              <a:t>Font</a:t>
            </a:r>
            <a:r>
              <a:rPr lang="fr-FR">
                <a:latin typeface="Corbel"/>
                <a:ea typeface="Corbel"/>
                <a:cs typeface="Corbel"/>
                <a:sym typeface="Corbel"/>
              </a:rPr>
              <a:t>e : NASA’s Ecostress maps European heat wave from space</a:t>
            </a:r>
            <a:endParaRPr>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a:latin typeface="Corbel"/>
              <a:ea typeface="Corbel"/>
              <a:cs typeface="Corbel"/>
              <a:sym typeface="Corbel"/>
            </a:endParaRPr>
          </a:p>
        </p:txBody>
      </p:sp>
      <p:sp>
        <p:nvSpPr>
          <p:cNvPr id="1910" name="Google Shape;1910;g277be4c84ac_0_6705"/>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Focus: Microclima urbano, un nuovo tipo di clima creato dall'uomo</a:t>
            </a:r>
            <a:endParaRPr/>
          </a:p>
        </p:txBody>
      </p:sp>
      <p:pic>
        <p:nvPicPr>
          <p:cNvPr id="1911" name="Google Shape;1911;g277be4c84ac_0_6705"/>
          <p:cNvPicPr preferRelativeResize="0"/>
          <p:nvPr/>
        </p:nvPicPr>
        <p:blipFill>
          <a:blip r:embed="rId3">
            <a:alphaModFix/>
          </a:blip>
          <a:stretch>
            <a:fillRect/>
          </a:stretch>
        </p:blipFill>
        <p:spPr>
          <a:xfrm>
            <a:off x="3828525" y="1556088"/>
            <a:ext cx="4534947" cy="43999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Utilisateur1</dc:creator>
</cp:coreProperties>
</file>