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Montserrat"/>
      <p:regular r:id="rId39"/>
      <p:bold r:id="rId40"/>
      <p:italic r:id="rId41"/>
      <p:boldItalic r:id="rId42"/>
    </p:embeddedFont>
    <p:embeddedFont>
      <p:font typeface="Corbel"/>
      <p:regular r:id="rId43"/>
      <p:bold r:id="rId44"/>
      <p:italic r:id="rId45"/>
      <p:boldItalic r:id="rId46"/>
    </p:embeddedFont>
    <p:embeddedFont>
      <p:font typeface="Bebas Neue"/>
      <p:regular r:id="rId47"/>
    </p:embeddedFont>
    <p:embeddedFont>
      <p:font typeface="Comfortaa"/>
      <p:regular r:id="rId48"/>
      <p:bold r:id="rId49"/>
    </p:embeddedFont>
    <p:embeddedFont>
      <p:font typeface="Century Gothic"/>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i86xtq90q5m9iUjgAzwW9eKBr2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Corbel-bold.fntdata"/><Relationship Id="rId43" Type="http://schemas.openxmlformats.org/officeDocument/2006/relationships/font" Target="fonts/Corbel-regular.fntdata"/><Relationship Id="rId46" Type="http://schemas.openxmlformats.org/officeDocument/2006/relationships/font" Target="fonts/Corbel-boldItalic.fntdata"/><Relationship Id="rId45" Type="http://schemas.openxmlformats.org/officeDocument/2006/relationships/font" Target="fonts/Corbel-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Comfortaa-regular.fntdata"/><Relationship Id="rId47" Type="http://schemas.openxmlformats.org/officeDocument/2006/relationships/font" Target="fonts/BebasNeue-regular.fntdata"/><Relationship Id="rId49" Type="http://schemas.openxmlformats.org/officeDocument/2006/relationships/font" Target="fonts/Comforta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Montserrat-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nnaissancedesenergies.org/laie-publie-ledition-2020-de-ses-key-world-energy-statistics-20082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22" name="Google Shape;8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77ade5c020_0_3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091" name="Google Shape;1091;g277ade5c020_0_3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092" name="Google Shape;1092;g277ade5c020_0_3442: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Explanations:</a:t>
            </a:r>
            <a:endParaRPr b="1" sz="1200" u="sng">
              <a:solidFill>
                <a:schemeClr val="dk1"/>
              </a:solidFill>
              <a:latin typeface="Montserrat"/>
              <a:ea typeface="Montserrat"/>
              <a:cs typeface="Montserrat"/>
              <a:sym typeface="Montserrat"/>
            </a:endParaRPr>
          </a:p>
          <a:p>
            <a:pPr indent="0" lvl="0" marL="0" rtl="0" algn="l">
              <a:lnSpc>
                <a:spcPct val="115000"/>
              </a:lnSpc>
              <a:spcBef>
                <a:spcPts val="360"/>
              </a:spcBef>
              <a:spcAft>
                <a:spcPts val="0"/>
              </a:spcAft>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360"/>
              </a:spcBef>
              <a:spcAft>
                <a:spcPts val="0"/>
              </a:spcAft>
              <a:buNone/>
            </a:pPr>
            <a:r>
              <a:rPr lang="fr-FR" sz="1200">
                <a:solidFill>
                  <a:schemeClr val="dk1"/>
                </a:solidFill>
                <a:latin typeface="Montserrat"/>
                <a:ea typeface="Montserrat"/>
                <a:cs typeface="Montserrat"/>
                <a:sym typeface="Montserrat"/>
              </a:rPr>
              <a:t>Non utilizziamo il petrolio solo come fonte di energia, è anche un materiale, presente nella maggior parte di ciò che consumiamo oggi:</a:t>
            </a:r>
            <a:endParaRPr sz="1200">
              <a:solidFill>
                <a:schemeClr val="dk1"/>
              </a:solidFill>
              <a:latin typeface="Montserrat"/>
              <a:ea typeface="Montserrat"/>
              <a:cs typeface="Montserrat"/>
              <a:sym typeface="Montserrat"/>
            </a:endParaRPr>
          </a:p>
          <a:p>
            <a:pPr indent="-304800" lvl="0" marL="457200" rtl="0" algn="l">
              <a:lnSpc>
                <a:spcPct val="115000"/>
              </a:lnSpc>
              <a:spcBef>
                <a:spcPts val="36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La plastica la troviamo ovunque: scarpe e tessuti sintetici, imballaggi alimentari, giocattoli, e così via.</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Viene utilizzato anche in cosmetici e medicinali.</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Il petrolio è ampiamente utilizzato in agricoltura e in alcuni fertilizzanti.</a:t>
            </a:r>
            <a:endParaRPr sz="1200">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77ade5c020_0_38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277ade5c020_0_38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SzPts val="1100"/>
              <a:buNone/>
            </a:pPr>
            <a:r>
              <a:rPr b="1" lang="fr-FR" sz="1200" u="sng">
                <a:solidFill>
                  <a:schemeClr val="dk1"/>
                </a:solidFill>
                <a:latin typeface="Montserrat"/>
                <a:ea typeface="Montserrat"/>
                <a:cs typeface="Montserrat"/>
                <a:sym typeface="Montserrat"/>
              </a:rPr>
              <a:t>Spiegazione</a:t>
            </a:r>
            <a:r>
              <a:rPr b="1" lang="fr-FR" sz="1200" u="sng">
                <a:solidFill>
                  <a:schemeClr val="dk1"/>
                </a:solidFill>
                <a:latin typeface="Montserrat"/>
                <a:ea typeface="Montserrat"/>
                <a:cs typeface="Montserrat"/>
                <a:sym typeface="Montserrat"/>
              </a:rPr>
              <a:t>:</a:t>
            </a:r>
            <a:endParaRPr b="1" sz="1200" u="sng">
              <a:solidFill>
                <a:schemeClr val="dk1"/>
              </a:solidFill>
              <a:latin typeface="Montserrat"/>
              <a:ea typeface="Montserrat"/>
              <a:cs typeface="Montserrat"/>
              <a:sym typeface="Montserrat"/>
            </a:endParaRPr>
          </a:p>
          <a:p>
            <a:pPr indent="0" lvl="0" marL="0" rtl="0" algn="l">
              <a:spcBef>
                <a:spcPts val="488"/>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latin typeface="Montserrat"/>
                <a:ea typeface="Montserrat"/>
                <a:cs typeface="Montserrat"/>
                <a:sym typeface="Montserrat"/>
              </a:rPr>
              <a:t>Questa famiglia americana ha messo davanti a casa tutti gli oggetti solitamente riposti in casa e realizzati in plastica. È un esempio lampante dell'importanza che questo materiale riveste oggi nella produzione dei nostri "oggetti quotidiani".</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t/>
            </a:r>
            <a:endParaRPr sz="1200">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sz="1200">
                <a:latin typeface="Montserrat"/>
                <a:ea typeface="Montserrat"/>
                <a:cs typeface="Montserrat"/>
                <a:sym typeface="Montserrat"/>
              </a:rPr>
              <a:t>Fonte immagine : Peter Menzel,</a:t>
            </a:r>
            <a:r>
              <a:rPr i="1" lang="fr-FR" sz="1200">
                <a:latin typeface="Montserrat"/>
                <a:ea typeface="Montserrat"/>
                <a:cs typeface="Montserrat"/>
                <a:sym typeface="Montserrat"/>
              </a:rPr>
              <a:t> Material World A Global Family Portrait</a:t>
            </a:r>
            <a:r>
              <a:rPr lang="fr-FR" sz="1200">
                <a:latin typeface="Montserrat"/>
                <a:ea typeface="Montserrat"/>
                <a:cs typeface="Montserrat"/>
                <a:sym typeface="Montserrat"/>
              </a:rPr>
              <a:t>, 1994</a:t>
            </a:r>
            <a:endParaRPr sz="1200">
              <a:latin typeface="Montserrat"/>
              <a:ea typeface="Montserrat"/>
              <a:cs typeface="Montserrat"/>
              <a:sym typeface="Montserrat"/>
            </a:endParaRPr>
          </a:p>
          <a:p>
            <a:pPr indent="0" lvl="0" marL="158750" rtl="0" algn="l">
              <a:lnSpc>
                <a:spcPct val="115000"/>
              </a:lnSpc>
              <a:spcBef>
                <a:spcPts val="0"/>
              </a:spcBef>
              <a:spcAft>
                <a:spcPts val="0"/>
              </a:spcAft>
              <a:buSzPts val="1100"/>
              <a:buNone/>
            </a:pPr>
            <a:r>
              <a:rPr b="1" lang="fr-FR" sz="1200">
                <a:latin typeface="Montserrat"/>
                <a:ea typeface="Montserrat"/>
                <a:cs typeface="Montserrat"/>
                <a:sym typeface="Montserrat"/>
              </a:rPr>
              <a:t> </a:t>
            </a:r>
            <a:endParaRPr sz="1200">
              <a:latin typeface="Montserrat"/>
              <a:ea typeface="Montserrat"/>
              <a:cs typeface="Montserrat"/>
              <a:sym typeface="Montserrat"/>
            </a:endParaRPr>
          </a:p>
        </p:txBody>
      </p:sp>
      <p:sp>
        <p:nvSpPr>
          <p:cNvPr id="1111" name="Google Shape;1111;g277ade5c020_0_38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117" name="Google Shape;111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118" name="Google Shape;1118;p18: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240"/>
              </a:spcBef>
              <a:spcAft>
                <a:spcPts val="0"/>
              </a:spcAft>
              <a:buClr>
                <a:schemeClr val="dk1"/>
              </a:buClr>
              <a:buSzPts val="1100"/>
              <a:buFont typeface="Arial"/>
              <a:buNone/>
            </a:pPr>
            <a:r>
              <a:rPr b="1" lang="fr-FR" sz="1200" u="sng">
                <a:latin typeface="Corbel"/>
                <a:ea typeface="Corbel"/>
                <a:cs typeface="Corbel"/>
                <a:sym typeface="Corbel"/>
              </a:rPr>
              <a:t>Spiegazioni:</a:t>
            </a:r>
            <a:endParaRPr b="1" sz="1200" u="sng">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Il processo di formazione del petrolio è estremamente lungo: è il risultato di un deposito di esseri viventi sul fondo degli oceani più di 200 milioni di anni fa. Sotto pressione e calore, e la mancanza di ossigeno, si verificheranno reazioni chimiche e biologiche che trasformeranno l'accumulo di materia organica in petrolio.</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La migrazione dell'olio negli strati geologici superiori sotto forma di deposito ha permesso una facile estrazione del petrolio ma è diventata sempre meno accessibile nel tempo.</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E la ricerca di oli più complicati porta ad un aumento dei costi energetici!</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Nel 1900 era necessario un barile per estrarre 100</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Oggi, alcune tecniche petrolifere non convenzionali possono produrre solo 3 barili di petrolio consumandone 1.</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800"/>
              <a:buFont typeface="Arial"/>
              <a:buNone/>
            </a:pPr>
            <a:r>
              <a:t/>
            </a:r>
            <a:endParaRPr b="1" sz="1200" u="sng">
              <a:latin typeface="Corbel"/>
              <a:ea typeface="Corbel"/>
              <a:cs typeface="Corbel"/>
              <a:sym typeface="Corbel"/>
            </a:endParaRPr>
          </a:p>
          <a:p>
            <a:pPr indent="0" lvl="0" marL="0" marR="0" rtl="0" algn="l">
              <a:lnSpc>
                <a:spcPct val="100000"/>
              </a:lnSpc>
              <a:spcBef>
                <a:spcPts val="240"/>
              </a:spcBef>
              <a:spcAft>
                <a:spcPts val="0"/>
              </a:spcAft>
              <a:buClr>
                <a:schemeClr val="dk1"/>
              </a:buClr>
              <a:buSzPts val="800"/>
              <a:buFont typeface="Arial"/>
              <a:buNone/>
            </a:pPr>
            <a:r>
              <a:t/>
            </a:r>
            <a:endParaRPr b="1" sz="1200" u="sng">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b="1" lang="fr-FR" sz="1200" u="sng">
                <a:latin typeface="Corbel"/>
                <a:ea typeface="Corbel"/>
                <a:cs typeface="Corbel"/>
                <a:sym typeface="Corbel"/>
              </a:rPr>
              <a:t>Messaggi chiave :</a:t>
            </a:r>
            <a:endParaRPr b="1" sz="1200" u="sng">
              <a:latin typeface="Corbel"/>
              <a:ea typeface="Corbel"/>
              <a:cs typeface="Corbel"/>
              <a:sym typeface="Corbel"/>
            </a:endParaRPr>
          </a:p>
          <a:p>
            <a:pPr indent="0" lvl="0" marL="0" marR="0" rtl="0" algn="l">
              <a:lnSpc>
                <a:spcPct val="100000"/>
              </a:lnSpc>
              <a:spcBef>
                <a:spcPts val="240"/>
              </a:spcBef>
              <a:spcAft>
                <a:spcPts val="0"/>
              </a:spcAft>
              <a:buClr>
                <a:schemeClr val="dk1"/>
              </a:buClr>
              <a:buSzPts val="1100"/>
              <a:buFont typeface="Arial"/>
              <a:buNone/>
            </a:pPr>
            <a:r>
              <a:rPr lang="fr-FR" sz="1200">
                <a:latin typeface="Corbel"/>
                <a:ea typeface="Corbel"/>
                <a:cs typeface="Corbel"/>
                <a:sym typeface="Corbel"/>
              </a:rPr>
              <a:t>L'estrazione di combustibili fossili richiede sempre più energia. È un circolo vizioso dal quale lottiamo per uscire.</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800"/>
              <a:buFont typeface="Arial"/>
              <a:buNone/>
            </a:pPr>
            <a:r>
              <a:t/>
            </a:r>
            <a:endParaRPr sz="1200">
              <a:latin typeface="Corbel"/>
              <a:ea typeface="Corbel"/>
              <a:cs typeface="Corbel"/>
              <a:sym typeface="Corbel"/>
            </a:endParaRPr>
          </a:p>
          <a:p>
            <a:pPr indent="0" lvl="0" marL="0" marR="0" rtl="0" algn="l">
              <a:lnSpc>
                <a:spcPct val="100000"/>
              </a:lnSpc>
              <a:spcBef>
                <a:spcPts val="240"/>
              </a:spcBef>
              <a:spcAft>
                <a:spcPts val="0"/>
              </a:spcAft>
              <a:buClr>
                <a:schemeClr val="dk1"/>
              </a:buClr>
              <a:buSzPts val="800"/>
              <a:buFont typeface="Arial"/>
              <a:buNone/>
            </a:pPr>
            <a:r>
              <a:t/>
            </a:r>
            <a:endParaRPr b="1" sz="1200" u="sng">
              <a:latin typeface="Corbel"/>
              <a:ea typeface="Corbel"/>
              <a:cs typeface="Corbel"/>
              <a:sym typeface="Corbe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277ade5c020_0_4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5" name="Google Shape;1135;g277ade5c020_0_4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277ade5c020_0_54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1" name="Google Shape;1141;g277ade5c020_0_5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142" name="Google Shape;1142;g277ade5c020_0_549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77ade5c020_0_50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7" name="Google Shape;1157;g277ade5c020_0_50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158" name="Google Shape;1158;g277ade5c020_0_508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c87765955c_0_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3" name="Google Shape;1173;gc87765955c_0_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488"/>
              </a:spcBef>
              <a:spcAft>
                <a:spcPts val="0"/>
              </a:spcAft>
              <a:buSzPts val="1100"/>
              <a:buNone/>
            </a:pPr>
            <a:r>
              <a:rPr b="1" lang="fr-FR" sz="1200" u="sng">
                <a:solidFill>
                  <a:schemeClr val="dk1"/>
                </a:solidFill>
                <a:latin typeface="Corbel"/>
                <a:ea typeface="Corbel"/>
                <a:cs typeface="Corbel"/>
                <a:sym typeface="Corbel"/>
              </a:rPr>
              <a:t>Attività:</a:t>
            </a:r>
            <a:endParaRPr b="1" sz="1200" u="sng">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rPr i="1" lang="fr-FR" sz="1200">
                <a:solidFill>
                  <a:schemeClr val="dk1"/>
                </a:solidFill>
                <a:latin typeface="Corbel"/>
                <a:ea typeface="Corbel"/>
                <a:cs typeface="Corbel"/>
                <a:sym typeface="Corbel"/>
              </a:rPr>
              <a:t> Prima di iniziare, chiedi al pubblico: "Mi ricordate i 3 combustibili fossili? "Petrolio, carbone e gas". Poi "Di tutte le risorse energetiche utilizzate dall'umanità, se le conti davvero tutte, come la legna da ardere , combustione dei rifiuti per produrre energia, pannelli solari, turbine eoliche, dighe idroelettriche, energia nucleare, energia geotermica, ecc., quale percentuale proviene dai 3 combustibili fossili? Tutti alzano la mano. Chi pensa che i combustibili fossili forniscano il 100% dell’energia dell’umanità, abbassi la mano. Se pensate che i combustibili fossili forniscano più dell’80% dell’energia dell’umanità, abbassate la mano. Oltre il 70%, abbassa la mano. Oltre il 60%, abbassa la mano. 50%, abbassa la mano. 20%, abbassa la mano".</a:t>
            </a:r>
            <a:endParaRPr i="1"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t/>
            </a:r>
            <a:endParaRPr b="1" sz="1200" u="sng">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rPr b="1" lang="fr-FR" sz="1200" u="sng">
                <a:solidFill>
                  <a:schemeClr val="dk1"/>
                </a:solidFill>
                <a:latin typeface="Corbel"/>
                <a:ea typeface="Corbel"/>
                <a:cs typeface="Corbel"/>
                <a:sym typeface="Corbel"/>
              </a:rPr>
              <a:t>Spiegazioni</a:t>
            </a:r>
            <a:r>
              <a:rPr lang="fr-FR" sz="1200">
                <a:solidFill>
                  <a:schemeClr val="dk1"/>
                </a:solidFill>
                <a:latin typeface="Corbel"/>
                <a:ea typeface="Corbel"/>
                <a:cs typeface="Corbel"/>
                <a:sym typeface="Corbel"/>
              </a:rPr>
              <a:t>:</a:t>
            </a:r>
            <a:endParaRPr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rPr lang="fr-FR" sz="1200">
                <a:solidFill>
                  <a:schemeClr val="dk1"/>
                </a:solidFill>
                <a:latin typeface="Corbel"/>
                <a:ea typeface="Corbel"/>
                <a:cs typeface="Corbel"/>
                <a:sym typeface="Corbel"/>
              </a:rPr>
              <a:t>Questo grafico rappresenta il consumo energetico mondiale.</a:t>
            </a:r>
            <a:endParaRPr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t/>
            </a:r>
            <a:endParaRPr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-l'asse orizzontale rappresenta il tempo</a:t>
            </a:r>
            <a:endParaRPr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-l'asse verticale rappresenta il consumo delle diverse risorse energetiche per l'anno in esame.</a:t>
            </a:r>
            <a:endParaRPr sz="1200">
              <a:solidFill>
                <a:schemeClr val="dk1"/>
              </a:solidFill>
              <a:latin typeface="Corbel"/>
              <a:ea typeface="Corbel"/>
              <a:cs typeface="Corbel"/>
              <a:sym typeface="Corbel"/>
            </a:endParaRPr>
          </a:p>
          <a:p>
            <a:pPr indent="0" lvl="0" marL="457200" rtl="0" algn="l">
              <a:lnSpc>
                <a:spcPct val="100000"/>
              </a:lnSpc>
              <a:spcBef>
                <a:spcPts val="488"/>
              </a:spcBef>
              <a:spcAft>
                <a:spcPts val="0"/>
              </a:spcAft>
              <a:buSzPts val="1100"/>
              <a:buNone/>
            </a:pPr>
            <a:r>
              <a:t/>
            </a:r>
            <a:endParaRPr b="1" sz="1200" u="sng">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Si tratta di risorse energetiche, altrimenti dette “energia primaria”, che corrisponde a quanto si trova direttamente in natura. Elettricità o benzina (che sono forme di energia utilizzate dal consumatore, altrimenti dette "energia finale") non sono mostrate in questo grafico perché non ci sono depositi di energia elettrica o benzina in natura. D'altra parte, si troveranno uranio, vento, petrolio, ecc. Poiché il petrolio è la principale risorsa energetica del pianeta, ad esso vengono segnalate tutte le altre forme di energia (ad esempio, si ritiene che bruciare una tonnellata di carbone rilasci la stessa energia della combustione di 0,66 tonnellate di petrolio). Il consumo è quindi espresso in Tonnellate Equivalenti di Petrolio (si pronuncia "tep"), in questo caso in miliardi di tep.</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Il consumo mondiale nel 2012 è stato di circa 12.500 Mtep. Questo è l'equivalente di 2 miliardi di ciclisti che pedalano 7/7 giorni - 24/24 ore.</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Il petrolio da solo rappresenta 1/3 del consumo energetico mondiale. Viene utilizzato principalmente per il trasporto.</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Il carbone rappresenta 1/4 del consumo. Viene utilizzato principalmente per la produzione di energia elettrica.</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Il gas rappresenta 1/4 del consumo mondiale. Viene utilizzato principalmente per il riscaldamento e viene utilizzato anche per la produzione di energia elettrica.</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rPr b="1" lang="fr-FR" sz="1200">
                <a:solidFill>
                  <a:schemeClr val="dk1"/>
                </a:solidFill>
                <a:latin typeface="Corbel"/>
                <a:ea typeface="Corbel"/>
                <a:cs typeface="Corbel"/>
                <a:sym typeface="Corbel"/>
              </a:rPr>
              <a:t>I combustibili fossili come petrolio, gas e carbone rappresentano da soli oltre l'80% dell'energia consumata dall'intera umanità.</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rPr lang="fr-FR" sz="1200">
                <a:solidFill>
                  <a:schemeClr val="dk1"/>
                </a:solidFill>
                <a:latin typeface="Corbel"/>
                <a:ea typeface="Corbel"/>
                <a:cs typeface="Corbel"/>
                <a:sym typeface="Corbel"/>
              </a:rPr>
              <a:t>Il legno, utilizzato da molto tempo, rappresenta il 7% del consumo mondiale. Viene bruciato per il riscaldamento.</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rPr lang="fr-FR" sz="1200">
                <a:solidFill>
                  <a:schemeClr val="dk1"/>
                </a:solidFill>
                <a:latin typeface="Corbel"/>
                <a:ea typeface="Corbel"/>
                <a:cs typeface="Corbel"/>
                <a:sym typeface="Corbel"/>
              </a:rPr>
              <a:t>L'energia nucleare, consumata a un tasso del 3% in tutto il mondo, viene utilizzata per produrre elettricità.</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rPr lang="fr-FR" sz="1200">
                <a:solidFill>
                  <a:schemeClr val="dk1"/>
                </a:solidFill>
                <a:latin typeface="Corbel"/>
                <a:ea typeface="Corbel"/>
                <a:cs typeface="Corbel"/>
                <a:sym typeface="Corbel"/>
              </a:rPr>
              <a:t>Le energie rinnovabili (geotermica, solare, eolica) sono in pieno sviluppo ma rappresentano solo l'1% delle fonti energetiche consumate nel mondo.</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 chiave</a:t>
            </a:r>
            <a:r>
              <a:rPr lang="fr-FR" sz="1200">
                <a:solidFill>
                  <a:schemeClr val="dk1"/>
                </a:solidFill>
                <a:latin typeface="Corbel"/>
                <a:ea typeface="Corbel"/>
                <a:cs typeface="Corbel"/>
                <a:sym typeface="Corbel"/>
              </a:rPr>
              <a:t> :</a:t>
            </a:r>
            <a:endParaRPr sz="1200">
              <a:solidFill>
                <a:schemeClr val="dk1"/>
              </a:solidFill>
              <a:latin typeface="Corbel"/>
              <a:ea typeface="Corbel"/>
              <a:cs typeface="Corbel"/>
              <a:sym typeface="Corbel"/>
            </a:endParaRPr>
          </a:p>
          <a:p>
            <a:pPr indent="-304800" lvl="0" marL="4572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Il mondo dipende dai combustibili fossili</a:t>
            </a:r>
            <a:endParaRPr sz="1200">
              <a:solidFill>
                <a:schemeClr val="dk1"/>
              </a:solidFill>
              <a:latin typeface="Corbel"/>
              <a:ea typeface="Corbel"/>
              <a:cs typeface="Corbel"/>
              <a:sym typeface="Corbel"/>
            </a:endParaRPr>
          </a:p>
          <a:p>
            <a:pPr indent="-304800" lvl="0" marL="457200" rtl="0" algn="l">
              <a:lnSpc>
                <a:spcPct val="100000"/>
              </a:lnSpc>
              <a:spcBef>
                <a:spcPts val="0"/>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Ogni risorsa viene consumata sempre di più.</a:t>
            </a:r>
            <a:endParaRPr sz="1200">
              <a:solidFill>
                <a:schemeClr val="dk1"/>
              </a:solidFill>
              <a:latin typeface="Corbel"/>
              <a:ea typeface="Corbel"/>
              <a:cs typeface="Corbel"/>
              <a:sym typeface="Corbel"/>
            </a:endParaRPr>
          </a:p>
          <a:p>
            <a:pPr indent="-304800" lvl="0" marL="457200" rtl="0" algn="l">
              <a:lnSpc>
                <a:spcPct val="100000"/>
              </a:lnSpc>
              <a:spcBef>
                <a:spcPts val="0"/>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Per il momento, nessuna energia può sostituire un'altra.</a:t>
            </a:r>
            <a:endParaRPr sz="1200">
              <a:solidFill>
                <a:schemeClr val="dk1"/>
              </a:solidFill>
              <a:latin typeface="Corbel"/>
              <a:ea typeface="Corbel"/>
              <a:cs typeface="Corbel"/>
              <a:sym typeface="Corbel"/>
            </a:endParaRPr>
          </a:p>
          <a:p>
            <a:pPr indent="0" lvl="0" marL="0" rtl="0" algn="l">
              <a:lnSpc>
                <a:spcPct val="100000"/>
              </a:lnSpc>
              <a:spcBef>
                <a:spcPts val="488"/>
              </a:spcBef>
              <a:spcAft>
                <a:spcPts val="0"/>
              </a:spcAft>
              <a:buSzPts val="2200"/>
              <a:buFont typeface="Times New Roman"/>
              <a:buNone/>
            </a:pPr>
            <a:r>
              <a:t/>
            </a:r>
            <a:endParaRPr b="1" sz="1200" u="sng">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Note del relatore:</a:t>
            </a:r>
            <a:endParaRPr b="1" sz="1200" u="sng">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Ecco il primo grafico della presentazione. È molto importante spiegare ogni volta gli assi, in modo che tutti ti seguano bene.</a:t>
            </a:r>
            <a:endParaRPr sz="1200">
              <a:solidFill>
                <a:schemeClr val="dk1"/>
              </a:solidFill>
              <a:latin typeface="Corbel"/>
              <a:ea typeface="Corbel"/>
              <a:cs typeface="Corbel"/>
              <a:sym typeface="Corbel"/>
            </a:endParaRPr>
          </a:p>
          <a:p>
            <a:pPr indent="0" lvl="0" marL="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Chiarimento per i curiosi</a:t>
            </a:r>
            <a:endParaRPr b="1" sz="1200" u="sng">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NB: 1 tep = 11.630 kWh</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1100"/>
              <a:buFont typeface="Arial"/>
              <a:buNone/>
            </a:pPr>
            <a:r>
              <a:rPr lang="fr-FR" sz="1200">
                <a:solidFill>
                  <a:schemeClr val="dk1"/>
                </a:solidFill>
                <a:latin typeface="Corbel"/>
                <a:ea typeface="Corbel"/>
                <a:cs typeface="Corbel"/>
                <a:sym typeface="Corbel"/>
              </a:rPr>
              <a:t>Prima di iniziare, non esitate a chiedere alla stanza: "Puoi ricordarmi quali sono le 3 energie fossili?" Petrolio, carbone e gas. Poi "Di tutte le risorse energetiche che l'Umanità usa, contando davvero tutto come legna da ardere, bruciare immondizia per fare elettricità, pannelli solari, turbine eoliche, dighe, nucleare, geotermica, ecc., quanto rappresentano in percentuale le 3 energie fossili? Tutti alza la mano. Chi pensa che le energie fossili forniscano il 100% dell'energia dell'umanità, alzi la mano. Chi pensa che i combustibili fossili forniscano più dell'80% dell'energia dell'umanità, metta giù la mano. Oltre il 60% , abbassa la mano. 40%, abbassa la mano. 20%, abbassa la mano. </a:t>
            </a:r>
            <a:endParaRPr b="1" sz="1200" u="sng">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Il petrolio da solo rappresenta 1/3 del consumo energetico dell'umanità. Il suo consumo non è mai diminuito. Viene utilizzato principalmente per far funzionare auto e pilotare aeroplani.</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Segue il carbone, con 1/4 del consumo energetico dell'umanità. A proposito, la quantità di carbone consumata in un anno corrisponde allo spessore del nero in quell'anno (è un grafico delle aree accatastate). Possiamo così notare che neanche il consumo di carbone è mai diminuito... Viene essenzialmente utilizzato per produrre elettricità.</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Poi arriva il gas, per 1/4 (stesso principio, la quantità di gas consumata in un anno corrisponde allo spessore azzurrognolo dell'anno considerato). Nemmeno il suo consumo è diminuito... Viene utilizzato principalmente per il riscaldamento e la produzione di energia elettrica.</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Petrolio, carbone e gas = 1/3, 1/4 e 1/4, facile da ricordare no? Il totale dà nell'83%. La risposta alla domanda iniziale è quindi superiore all'80%. L'umanità quindi utilizza principalmente risorse fossili.</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Poi arriva il legno, ancora largamente utilizzato nel mondo per il riscaldamento. Il suo consumo sembra essere più o meno costante, probabilmente perché non sarebbe possibile consumare più legna senza far scomparire le foreste (questo va confermato, da qui l'uso di "probabilmente" e del condizionale).</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Poi vengono le dighe, solo per produrre elettricità.</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Poi arriva il nucleare, sempre per produrre elettricità.</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Infine vengono tutte le altre energie rinnovabili, ovvero in ordine decrescente di importanza (secondo BP Statistical Review 2009):</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Energia geotermica</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Brucia immondizia (sì, è conteggiata nelle rinnovabili ed è addirittura il 20%!).</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Biocarburanti</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Biogas</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Solare termico</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Eolico (10% del totale rinnovabili)</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Fotovoltaico (quindi pannelli solari. È solo l'1% del rinnovabile)</a:t>
            </a:r>
            <a:endParaRPr sz="1200">
              <a:solidFill>
                <a:schemeClr val="dk1"/>
              </a:solidFill>
              <a:latin typeface="Corbel"/>
              <a:ea typeface="Corbel"/>
              <a:cs typeface="Corbel"/>
              <a:sym typeface="Corbel"/>
            </a:endParaRPr>
          </a:p>
          <a:p>
            <a:pPr indent="-279400" lvl="1" marL="889000" rtl="0" algn="l">
              <a:lnSpc>
                <a:spcPct val="100000"/>
              </a:lnSpc>
              <a:spcBef>
                <a:spcPts val="488"/>
              </a:spcBef>
              <a:spcAft>
                <a:spcPts val="0"/>
              </a:spcAft>
              <a:buClr>
                <a:schemeClr val="dk1"/>
              </a:buClr>
              <a:buSzPts val="1200"/>
              <a:buFont typeface="Corbel"/>
              <a:buChar char="o"/>
            </a:pPr>
            <a:r>
              <a:rPr lang="fr-FR" sz="1200">
                <a:solidFill>
                  <a:schemeClr val="dk1"/>
                </a:solidFill>
                <a:latin typeface="Corbel"/>
                <a:ea typeface="Corbel"/>
                <a:cs typeface="Corbel"/>
                <a:sym typeface="Corbel"/>
              </a:rPr>
              <a:t>Energia delle maree</a:t>
            </a:r>
            <a:endParaRPr sz="1200">
              <a:solidFill>
                <a:schemeClr val="dk1"/>
              </a:solidFill>
              <a:latin typeface="Corbel"/>
              <a:ea typeface="Corbel"/>
              <a:cs typeface="Corbel"/>
              <a:sym typeface="Corbel"/>
            </a:endParaRPr>
          </a:p>
          <a:p>
            <a:pPr indent="0" lvl="0" marL="914400" rtl="0" algn="l">
              <a:lnSpc>
                <a:spcPct val="100000"/>
              </a:lnSpc>
              <a:spcBef>
                <a:spcPts val="488"/>
              </a:spcBef>
              <a:spcAft>
                <a:spcPts val="0"/>
              </a:spcAft>
              <a:buSzPts val="1100"/>
              <a:buNone/>
            </a:pPr>
            <a:r>
              <a:t/>
            </a:r>
            <a:endParaRPr sz="1200">
              <a:solidFill>
                <a:schemeClr val="dk1"/>
              </a:solidFill>
              <a:latin typeface="Corbel"/>
              <a:ea typeface="Corbel"/>
              <a:cs typeface="Corbel"/>
              <a:sym typeface="Corbel"/>
            </a:endParaRPr>
          </a:p>
          <a:p>
            <a:pPr indent="0" lvl="1" marL="546100" rtl="0" algn="l">
              <a:lnSpc>
                <a:spcPct val="100000"/>
              </a:lnSpc>
              <a:spcBef>
                <a:spcPts val="488"/>
              </a:spcBef>
              <a:spcAft>
                <a:spcPts val="0"/>
              </a:spcAft>
              <a:buSzPts val="2200"/>
              <a:buFont typeface="Courier New"/>
              <a:buNone/>
            </a:pPr>
            <a:r>
              <a:rPr lang="fr-FR" sz="1200">
                <a:solidFill>
                  <a:schemeClr val="dk1"/>
                </a:solidFill>
                <a:latin typeface="Corbel"/>
                <a:ea typeface="Corbel"/>
                <a:cs typeface="Corbel"/>
                <a:sym typeface="Corbel"/>
              </a:rPr>
              <a:t>In breve, queste 8 fonti di energia, insieme, costituiscono meno del 2% del consumo energetico dell'umanità nel 2011... Mentre il petrolio da solo costituisce 1/3! Inoltre, ci sono voluti più di 50 anni per raggiungere queste dimensioni ed è molto, molto più pratico di tutte le altre fonti di energia rinnovabile menzionate. Quindi pensi che siano in grado di sostituirlo a breve termine?</a:t>
            </a:r>
            <a:endParaRPr sz="1200">
              <a:solidFill>
                <a:schemeClr val="dk1"/>
              </a:solidFill>
              <a:latin typeface="Corbel"/>
              <a:ea typeface="Corbel"/>
              <a:cs typeface="Corbel"/>
              <a:sym typeface="Corbel"/>
            </a:endParaRPr>
          </a:p>
          <a:p>
            <a:pPr indent="0" lvl="1" marL="546100" rtl="0" algn="l">
              <a:lnSpc>
                <a:spcPct val="100000"/>
              </a:lnSpc>
              <a:spcBef>
                <a:spcPts val="488"/>
              </a:spcBef>
              <a:spcAft>
                <a:spcPts val="0"/>
              </a:spcAft>
              <a:buSzPts val="2200"/>
              <a:buFont typeface="Courier New"/>
              <a:buNone/>
            </a:pPr>
            <a:r>
              <a:t/>
            </a:r>
            <a:endParaRPr sz="1200">
              <a:solidFill>
                <a:schemeClr val="dk1"/>
              </a:solidFill>
              <a:latin typeface="Corbel"/>
              <a:ea typeface="Corbel"/>
              <a:cs typeface="Corbel"/>
              <a:sym typeface="Corbel"/>
            </a:endParaRPr>
          </a:p>
          <a:p>
            <a:pPr indent="-279400" lvl="0" marL="431800" rtl="0" algn="l">
              <a:lnSpc>
                <a:spcPct val="100000"/>
              </a:lnSpc>
              <a:spcBef>
                <a:spcPts val="488"/>
              </a:spcBef>
              <a:spcAft>
                <a:spcPts val="0"/>
              </a:spcAft>
              <a:buClr>
                <a:schemeClr val="dk1"/>
              </a:buClr>
              <a:buSzPts val="1200"/>
              <a:buFont typeface="Corbel"/>
              <a:buAutoNum type="arabicPeriod"/>
            </a:pPr>
            <a:r>
              <a:rPr lang="fr-FR" sz="1200">
                <a:solidFill>
                  <a:schemeClr val="dk1"/>
                </a:solidFill>
                <a:latin typeface="Corbel"/>
                <a:ea typeface="Corbel"/>
                <a:cs typeface="Corbel"/>
                <a:sym typeface="Corbel"/>
              </a:rPr>
              <a:t>Dalla rivoluzione industriale (intorno al 1860), la popolazione è aumentata di sette volte e il consumo di energia è aumentato di quindici volte. Ogni essere umano consuma quindi in media più del doppio di energia. Inoltre, ogni “nuova” fonte energetica si aggiunge alle precedenti, senza sostituirla. Ad esempio, il petrolio non ha mai sostituito il carbone, l'energia nucleare e le energie rinnovabili non hanno mai sostituito i combustibili fossili, ecc.</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A parte il nucleare e il fotovoltaico (pannelli solari), tutte le fonti di energia sono note fin dall'antichità. Ad esempio, la parola "olio" deriva dal latino "Petra Oleum" che significa "olio di roccia". Infine, sono stati scoperti nuovi modi (come il motore a vapore o il motore a combustione) "solo" per utilizzare le fonti energetiche conosciute fin dall'antichità. Non è molto incoraggiante trovare una super nuova fonte di energia miracolosa tutto ciò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Clr>
                <a:schemeClr val="dk1"/>
              </a:buClr>
              <a:buSzPts val="1100"/>
              <a:buFont typeface="Arial"/>
              <a:buNone/>
            </a:pPr>
            <a:r>
              <a:rPr lang="fr-FR" sz="1200">
                <a:solidFill>
                  <a:schemeClr val="dk1"/>
                </a:solidFill>
                <a:latin typeface="Corbel"/>
                <a:ea typeface="Corbel"/>
                <a:cs typeface="Corbel"/>
                <a:sym typeface="Corbel"/>
              </a:rPr>
              <a:t>Il grafico è stato costruito da Avenir Climatique (Julien Marcinkowski) sulla base dei dati del portale dei dati del progetto Shift (http://www.tsp-data-portal.org/Energy-Production-Statistics.aspx), che a sua volta è un compilazione di molte fonti riconosciute. La curva per il legno è stata ricostruita sulla base dell'Outlook for Energy 2013 di Exxon Mobil, http://www.exxonmobil.com/Corporate/Files/news_pub_eo2013.pdf, pagina 48.</a:t>
            </a:r>
            <a:endParaRPr sz="1200">
              <a:solidFill>
                <a:schemeClr val="dk1"/>
              </a:solidFill>
              <a:latin typeface="Corbel"/>
              <a:ea typeface="Corbel"/>
              <a:cs typeface="Corbel"/>
              <a:sym typeface="Corbel"/>
            </a:endParaRPr>
          </a:p>
          <a:p>
            <a:pPr indent="0" lvl="0" marL="88900" rtl="0" algn="l">
              <a:lnSpc>
                <a:spcPct val="100000"/>
              </a:lnSpc>
              <a:spcBef>
                <a:spcPts val="488"/>
              </a:spcBef>
              <a:spcAft>
                <a:spcPts val="0"/>
              </a:spcAft>
              <a:buSzPts val="2200"/>
              <a:buFont typeface="Times New Roman"/>
              <a:buNone/>
            </a:pPr>
            <a:r>
              <a:t/>
            </a:r>
            <a:endParaRPr sz="1200">
              <a:solidFill>
                <a:schemeClr val="dk1"/>
              </a:solidFill>
              <a:latin typeface="Corbel"/>
              <a:ea typeface="Corbel"/>
              <a:cs typeface="Corbel"/>
              <a:sym typeface="Corbel"/>
            </a:endParaRPr>
          </a:p>
        </p:txBody>
      </p:sp>
      <p:sp>
        <p:nvSpPr>
          <p:cNvPr id="1174" name="Google Shape;1174;gc87765955c_0_59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fr-F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0" name="Google Shape;123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277ade5c020_0_55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277ade5c020_0_5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8"/>
              </a:spcBef>
              <a:spcAft>
                <a:spcPts val="0"/>
              </a:spcAft>
              <a:buSzPts val="1400"/>
              <a:buNone/>
            </a:pPr>
            <a:r>
              <a:rPr b="1" lang="fr-FR" sz="1200" u="sng">
                <a:solidFill>
                  <a:schemeClr val="dk1"/>
                </a:solidFill>
                <a:latin typeface="Montserrat"/>
                <a:ea typeface="Montserrat"/>
                <a:cs typeface="Montserrat"/>
                <a:sym typeface="Montserrat"/>
              </a:rPr>
              <a:t>Spiegazioni:</a:t>
            </a:r>
            <a:endParaRPr b="1" sz="1200" u="sng">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 Spiega il grafico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Abbiamo visto che consumiamo molta energia. È così in tutti i paesi? Beh, non proprio. Al di fuori del mondo sviluppato, pochi paesi consumano tanta energia quanto noi.</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Prendiamo un paese in via di sviluppo come il Senegal. Consuma 0,3 tonnellate equivalenti di petrolio pro capite.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A livello mondiale, il consumo energetico medio pro capite è di 1,9 tonnellate equivalenti di petrolio, ovvero già 6 volte superiore!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Ciò è dovuto al consumo nei paesi sviluppati, che fa salire la media. Ad esempio, il Regno Unito ha consumato 2,7 tonnellate di petrolio equivalente pro capite (nel 2014), 9 volte di più del Senegal e 1,5 volte di più della media mondiale...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Negli Stati Uniti si tratta di 6,9 tonnellate equivalenti di petrolio, ovvero 23 volte di più rispetto al Senegal (e 3,6 volte di più rispetto alla media mondiale)!</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È quindi naturale che i paesi in via di sviluppo aspirino a consumare più energia per costruire le proprie infrastrutture (già realizzate nei paesi sviluppati...) e avere accesso almeno ai bisogni di base. L’accesso all’energia è un diritto umano!</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lang="fr-FR" sz="1200">
                <a:solidFill>
                  <a:schemeClr val="dk1"/>
                </a:solidFill>
                <a:latin typeface="Montserrat"/>
                <a:ea typeface="Montserrat"/>
                <a:cs typeface="Montserrat"/>
                <a:sym typeface="Montserrat"/>
              </a:rPr>
              <a:t>Tuttavia, è sicuramente necessario trovare un equilibrio tra questa situazione precaria e lo spreco energetico osservato nei paesi sviluppati.</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b="1" lang="fr-FR" sz="1200" u="sng">
                <a:solidFill>
                  <a:schemeClr val="dk1"/>
                </a:solidFill>
                <a:latin typeface="Montserrat"/>
                <a:ea typeface="Montserrat"/>
                <a:cs typeface="Montserrat"/>
                <a:sym typeface="Montserrat"/>
              </a:rPr>
              <a:t>Messaggi chiave:</a:t>
            </a:r>
            <a:endParaRPr b="1" sz="1200" u="sng">
              <a:solidFill>
                <a:schemeClr val="dk1"/>
              </a:solidFill>
              <a:latin typeface="Montserrat"/>
              <a:ea typeface="Montserrat"/>
              <a:cs typeface="Montserrat"/>
              <a:sym typeface="Montserrat"/>
            </a:endParaRPr>
          </a:p>
          <a:p>
            <a:pPr indent="-304800" lvl="0" marL="457200" rtl="0" algn="l">
              <a:lnSpc>
                <a:spcPct val="100000"/>
              </a:lnSpc>
              <a:spcBef>
                <a:spcPts val="278"/>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Al di fuori del mondo sviluppato, pochi paesi consumano tanta energia quanto noi.</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Per i paesi in via di sviluppo è normale aspirare a consumare più energia. L’accesso all’energia di base è un diritto umano!</a:t>
            </a:r>
            <a:endParaRPr sz="1200">
              <a:solidFill>
                <a:schemeClr val="dk1"/>
              </a:solidFill>
              <a:latin typeface="Montserrat"/>
              <a:ea typeface="Montserrat"/>
              <a:cs typeface="Montserrat"/>
              <a:sym typeface="Montserrat"/>
            </a:endParaRPr>
          </a:p>
          <a:p>
            <a:pPr indent="-304800" lvl="0" marL="457200" rtl="0" algn="l">
              <a:lnSpc>
                <a:spcPct val="100000"/>
              </a:lnSpc>
              <a:spcBef>
                <a:spcPts val="0"/>
              </a:spcBef>
              <a:spcAft>
                <a:spcPts val="0"/>
              </a:spcAft>
              <a:buClr>
                <a:schemeClr val="dk1"/>
              </a:buClr>
              <a:buSzPts val="1200"/>
              <a:buFont typeface="Montserrat"/>
              <a:buChar char="●"/>
            </a:pPr>
            <a:r>
              <a:rPr lang="fr-FR" sz="1200">
                <a:solidFill>
                  <a:schemeClr val="dk1"/>
                </a:solidFill>
                <a:latin typeface="Montserrat"/>
                <a:ea typeface="Montserrat"/>
                <a:cs typeface="Montserrat"/>
                <a:sym typeface="Montserrat"/>
              </a:rPr>
              <a:t>È necessario trovare un equilibrio tra questa situazione precaria e lo spreco energetico osservato nei paesi sviluppati. Una delle sfide per il futuro è aiutare i paesi in via di sviluppo ad accedere ai servizi di base di cui hanno bisogno, senza replicare i nostri modelli di sviluppo ad alta intensità energetica.</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00000"/>
              </a:lnSpc>
              <a:spcBef>
                <a:spcPts val="278"/>
              </a:spcBef>
              <a:spcAft>
                <a:spcPts val="0"/>
              </a:spcAft>
              <a:buSzPts val="1400"/>
              <a:buNone/>
            </a:pPr>
            <a:r>
              <a:rPr b="1" lang="fr-FR" sz="1200">
                <a:solidFill>
                  <a:schemeClr val="dk1"/>
                </a:solidFill>
                <a:latin typeface="Montserrat"/>
                <a:ea typeface="Montserrat"/>
                <a:cs typeface="Montserrat"/>
                <a:sym typeface="Montserrat"/>
              </a:rPr>
              <a:t>Fonte:</a:t>
            </a:r>
            <a:r>
              <a:rPr lang="fr-FR" sz="1200">
                <a:solidFill>
                  <a:schemeClr val="dk1"/>
                </a:solidFill>
                <a:latin typeface="Montserrat"/>
                <a:ea typeface="Montserrat"/>
                <a:cs typeface="Montserrat"/>
                <a:sym typeface="Montserrat"/>
              </a:rPr>
              <a:t> IEA, Agenzia internazionale per l'energia</a:t>
            </a:r>
            <a:r>
              <a:rPr lang="fr-FR" sz="1200">
                <a:solidFill>
                  <a:schemeClr val="dk1"/>
                </a:solidFill>
                <a:latin typeface="Montserrat"/>
                <a:ea typeface="Montserrat"/>
                <a:cs typeface="Montserrat"/>
                <a:sym typeface="Montserrat"/>
              </a:rPr>
              <a:t>, </a:t>
            </a:r>
            <a:r>
              <a:rPr lang="fr-FR" sz="1200" u="sng">
                <a:solidFill>
                  <a:srgbClr val="0000FF"/>
                </a:solidFill>
                <a:latin typeface="Montserrat"/>
                <a:ea typeface="Montserrat"/>
                <a:cs typeface="Montserrat"/>
                <a:sym typeface="Montserrat"/>
                <a:hlinkClick r:id="rId2">
                  <a:extLst>
                    <a:ext uri="{A12FA001-AC4F-418D-AE19-62706E023703}">
                      <ahyp:hlinkClr val="tx"/>
                    </a:ext>
                  </a:extLst>
                </a:hlinkClick>
              </a:rPr>
              <a:t>https://www.connaissancedesenergies.org/laie-publie-ledition-2020-de-ses-key-world-energy-statistics-200828</a:t>
            </a:r>
            <a:endParaRPr sz="1200">
              <a:latin typeface="Montserrat"/>
              <a:ea typeface="Montserrat"/>
              <a:cs typeface="Montserrat"/>
              <a:sym typeface="Montserrat"/>
            </a:endParaRPr>
          </a:p>
        </p:txBody>
      </p:sp>
      <p:sp>
        <p:nvSpPr>
          <p:cNvPr id="1238" name="Google Shape;1238;g277ade5c020_0_5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sz="1200">
                <a:latin typeface="Corbel"/>
                <a:ea typeface="Corbel"/>
                <a:cs typeface="Corbel"/>
                <a:sym typeface="Corbel"/>
              </a:rPr>
              <a:t>C'è sempre stato un forte legame tra la nostra economia intesa come produzione di beni commerciali e il nostro consumo di energia per il semplice motivo che abbiamo bisogno di energia per fare qualsiasi cosa e ovviamente per produrre beni. Se l'umanità ha pensato che fosse possibile superare questo problema con quello che viene chiamato “disaccoppiamento”, è chiaro che avremo sempre bisogno di più energia per fare più attività. Allora la domanda non è: “come possiamo ottenere energia pulita?”, è: “come possiamo consumare meno energia?”.</a:t>
            </a:r>
            <a:endParaRPr sz="1200">
              <a:latin typeface="Corbel"/>
              <a:ea typeface="Corbel"/>
              <a:cs typeface="Corbel"/>
              <a:sym typeface="Corbel"/>
            </a:endParaRPr>
          </a:p>
        </p:txBody>
      </p:sp>
      <p:sp>
        <p:nvSpPr>
          <p:cNvPr id="1268" name="Google Shape;1268;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77ade5c020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77ade5c020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277" name="Google Shape;127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278" name="Google Shape;1278;p14: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450"/>
              </a:spcBef>
              <a:spcAft>
                <a:spcPts val="0"/>
              </a:spcAft>
              <a:buClr>
                <a:schemeClr val="dk1"/>
              </a:buClr>
              <a:buSzPts val="1100"/>
              <a:buFont typeface="Arial"/>
              <a:buNone/>
            </a:pPr>
            <a:r>
              <a:rPr lang="fr-FR" sz="1200">
                <a:latin typeface="Corbel"/>
                <a:ea typeface="Corbel"/>
                <a:cs typeface="Corbel"/>
                <a:sym typeface="Corbel"/>
              </a:rPr>
              <a:t>Usare più energia ci dà più comfort a breve termine, ma man mano che i nostri standard di vita aumentano, aumentano anche i nostri desideri, creando un circolo vizioso di consumo di risorse.</a:t>
            </a:r>
            <a:endParaRPr sz="1200">
              <a:latin typeface="Corbel"/>
              <a:ea typeface="Corbel"/>
              <a:cs typeface="Corbel"/>
              <a:sym typeface="Corbel"/>
            </a:endParaRPr>
          </a:p>
          <a:p>
            <a:pPr indent="0" lvl="0" marL="0" rtl="0" algn="l">
              <a:lnSpc>
                <a:spcPct val="100000"/>
              </a:lnSpc>
              <a:spcBef>
                <a:spcPts val="450"/>
              </a:spcBef>
              <a:spcAft>
                <a:spcPts val="0"/>
              </a:spcAft>
              <a:buClr>
                <a:schemeClr val="dk1"/>
              </a:buClr>
              <a:buSzPts val="1100"/>
              <a:buFont typeface="Arial"/>
              <a:buNone/>
            </a:pPr>
            <a:r>
              <a:rPr lang="fr-FR" sz="1200">
                <a:latin typeface="Corbel"/>
                <a:ea typeface="Corbel"/>
                <a:cs typeface="Corbel"/>
                <a:sym typeface="Corbel"/>
              </a:rPr>
              <a:t>Questo circolo vizioso è rafforzato da un continuo aumento del nostro tenore di vita, che contribuisce ad aumentare lo sviluppo delle infrastrutture e il consumo di beni.</a:t>
            </a:r>
            <a:endParaRPr sz="1200">
              <a:latin typeface="Corbel"/>
              <a:ea typeface="Corbel"/>
              <a:cs typeface="Corbel"/>
              <a:sym typeface="Corbel"/>
            </a:endParaRPr>
          </a:p>
          <a:p>
            <a:pPr indent="0" lvl="0" marL="0" rtl="0" algn="l">
              <a:lnSpc>
                <a:spcPct val="100000"/>
              </a:lnSpc>
              <a:spcBef>
                <a:spcPts val="450"/>
              </a:spcBef>
              <a:spcAft>
                <a:spcPts val="0"/>
              </a:spcAft>
              <a:buClr>
                <a:schemeClr val="dk1"/>
              </a:buClr>
              <a:buSzPts val="1100"/>
              <a:buFont typeface="Arial"/>
              <a:buNone/>
            </a:pPr>
            <a:r>
              <a:rPr lang="fr-FR" sz="1200">
                <a:latin typeface="Corbel"/>
                <a:ea typeface="Corbel"/>
                <a:cs typeface="Corbel"/>
                <a:sym typeface="Corbel"/>
              </a:rPr>
              <a:t>Ciò ha un impatto diretto sull'aumento del fabbisogno di risorse, rafforzato dalla continua crescita della popolazione mondiale che, secondo i dati Onu, passerà da 7,7 miliardi nel 2020 a 11 miliardi nel 2100.</a:t>
            </a:r>
            <a:endParaRPr sz="1200">
              <a:latin typeface="Corbel"/>
              <a:ea typeface="Corbel"/>
              <a:cs typeface="Corbel"/>
              <a:sym typeface="Corbel"/>
            </a:endParaRPr>
          </a:p>
          <a:p>
            <a:pPr indent="0" lvl="0" marL="0" rtl="0" algn="l">
              <a:lnSpc>
                <a:spcPct val="100000"/>
              </a:lnSpc>
              <a:spcBef>
                <a:spcPts val="450"/>
              </a:spcBef>
              <a:spcAft>
                <a:spcPts val="0"/>
              </a:spcAft>
              <a:buClr>
                <a:schemeClr val="dk1"/>
              </a:buClr>
              <a:buSzPts val="1100"/>
              <a:buFont typeface="Arial"/>
              <a:buNone/>
            </a:pPr>
            <a:r>
              <a:t/>
            </a:r>
            <a:endParaRPr sz="1200">
              <a:latin typeface="Corbel"/>
              <a:ea typeface="Corbel"/>
              <a:cs typeface="Corbel"/>
              <a:sym typeface="Corbel"/>
            </a:endParaRPr>
          </a:p>
          <a:p>
            <a:pPr indent="0" lvl="0" marL="0" rtl="0" algn="l">
              <a:lnSpc>
                <a:spcPct val="100000"/>
              </a:lnSpc>
              <a:spcBef>
                <a:spcPts val="450"/>
              </a:spcBef>
              <a:spcAft>
                <a:spcPts val="0"/>
              </a:spcAft>
              <a:buClr>
                <a:schemeClr val="dk1"/>
              </a:buClr>
              <a:buSzPts val="1100"/>
              <a:buFont typeface="Arial"/>
              <a:buNone/>
            </a:pPr>
            <a:r>
              <a:rPr b="1" lang="fr-FR" sz="1200">
                <a:latin typeface="Corbel"/>
                <a:ea typeface="Corbel"/>
                <a:cs typeface="Corbel"/>
                <a:sym typeface="Corbel"/>
              </a:rPr>
              <a:t>Animazione</a:t>
            </a:r>
            <a:r>
              <a:rPr lang="fr-FR" sz="1200">
                <a:latin typeface="Corbel"/>
                <a:ea typeface="Corbel"/>
                <a:cs typeface="Corbel"/>
                <a:sym typeface="Corbel"/>
              </a:rPr>
              <a:t>: per rendere dinamica la presentazione si può dare la parola agli studenti per far emergere gli impatti sull'ambiente. Saranno più dettagliati nella parte 3: clima.</a:t>
            </a:r>
            <a:endParaRPr sz="1200">
              <a:latin typeface="Corbel"/>
              <a:ea typeface="Corbel"/>
              <a:cs typeface="Corbel"/>
              <a:sym typeface="Corbel"/>
            </a:endParaRPr>
          </a:p>
          <a:p>
            <a:pPr indent="0" lvl="0" marL="0" rtl="0" algn="l">
              <a:lnSpc>
                <a:spcPct val="100000"/>
              </a:lnSpc>
              <a:spcBef>
                <a:spcPts val="450"/>
              </a:spcBef>
              <a:spcAft>
                <a:spcPts val="0"/>
              </a:spcAft>
              <a:buClr>
                <a:schemeClr val="dk1"/>
              </a:buClr>
              <a:buSzPts val="700"/>
              <a:buFont typeface="Arial"/>
              <a:buNone/>
            </a:pPr>
            <a:r>
              <a:t/>
            </a:r>
            <a:endParaRPr sz="1200">
              <a:latin typeface="Corbel"/>
              <a:ea typeface="Corbel"/>
              <a:cs typeface="Corbel"/>
              <a:sym typeface="Corbe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g277ade5c020_0_63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1" name="Google Shape;1301;g277ade5c020_0_6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277ade5c020_0_6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277ade5c020_0_67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488"/>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Spiegazione</a:t>
            </a:r>
            <a:r>
              <a:rPr b="1" lang="fr-FR" sz="1200" u="sng">
                <a:solidFill>
                  <a:schemeClr val="dk1"/>
                </a:solidFill>
                <a:latin typeface="Montserrat"/>
                <a:ea typeface="Montserrat"/>
                <a:cs typeface="Montserrat"/>
                <a:sym typeface="Montserrat"/>
              </a:rPr>
              <a:t>:</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Abbiamo visto che utilizziamo sempre più energia e che i combustibili fossili rappresentano oltre l'80% del nostro consumo energetico.</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Ma queste energie fossili hanno impatti importanti, bruciandole rilasciano CO2 che è un gas serra ed è una delle principali cause del cambiamento climatico, come vedremo nel prossimo paragrafo.</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Nota:</a:t>
            </a:r>
            <a:r>
              <a:rPr lang="fr-FR" sz="1200">
                <a:solidFill>
                  <a:schemeClr val="dk1"/>
                </a:solidFill>
                <a:latin typeface="Montserrat"/>
                <a:ea typeface="Montserrat"/>
                <a:cs typeface="Montserrat"/>
                <a:sym typeface="Montserrat"/>
              </a:rPr>
              <a:t> Le piccole icone delle nuvole di CO2 accanto alle icone dei combustibili fossili danno un’indicazione (non in scala) delle emissioni di gas serra che generano, per la stessa quantità di energia prodotta. Il carbone emette più del petrolio, che a sua volta emette più del gas fossile.</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400"/>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400"/>
              <a:buNone/>
            </a:pPr>
            <a:r>
              <a:rPr b="1" lang="fr-FR" sz="1200" u="sng">
                <a:solidFill>
                  <a:schemeClr val="dk1"/>
                </a:solidFill>
                <a:latin typeface="Montserrat"/>
                <a:ea typeface="Montserrat"/>
                <a:cs typeface="Montserrat"/>
                <a:sym typeface="Montserrat"/>
              </a:rPr>
              <a:t>Messaggio chiave:</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400"/>
              <a:buNone/>
            </a:pPr>
            <a:r>
              <a:rPr lang="fr-FR" sz="1200">
                <a:solidFill>
                  <a:schemeClr val="dk1"/>
                </a:solidFill>
                <a:latin typeface="Montserrat"/>
                <a:ea typeface="Montserrat"/>
                <a:cs typeface="Montserrat"/>
                <a:sym typeface="Montserrat"/>
              </a:rPr>
              <a:t>La combustione di combustibili fossili emette gas serra, che hanno un forte impatto sul clima, come vedremo nel Modulo 3.</a:t>
            </a:r>
            <a:endParaRPr sz="1200">
              <a:solidFill>
                <a:schemeClr val="dk1"/>
              </a:solidFill>
              <a:latin typeface="Montserrat"/>
              <a:ea typeface="Montserrat"/>
              <a:cs typeface="Montserrat"/>
              <a:sym typeface="Montserrat"/>
            </a:endParaRPr>
          </a:p>
        </p:txBody>
      </p:sp>
      <p:sp>
        <p:nvSpPr>
          <p:cNvPr id="1308" name="Google Shape;1308;g277ade5c020_0_6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277ade5c020_0_7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9" name="Google Shape;1339;g277ade5c020_0_7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Spiegazioni:</a:t>
            </a:r>
            <a:endParaRPr b="1" sz="1200" u="sng">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In questa diapositiva possiamo vedere i fattori di emissione di gas serra per le diverse fonti energetiche utilizzate per generare elettricità. Questi valori sarebbero diversi se volessimo produrre calore o movimento anziché elettricità. Possiamo vedere che i combustibili fossili emettono molta CO2 durante la combustione.</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lang="fr-FR" sz="1200">
                <a:solidFill>
                  <a:schemeClr val="dk1"/>
                </a:solidFill>
                <a:latin typeface="Corbel"/>
                <a:ea typeface="Corbel"/>
                <a:cs typeface="Corbel"/>
                <a:sym typeface="Corbel"/>
              </a:rPr>
              <a:t>Per le prime cinque fonti energetiche (energie nucleari e rinnovabili), la costruzione dell'infrastruttura emette gas serra, ma pochissimi vengono emessi durante il suo funzionamento.</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Nota:</a:t>
            </a:r>
            <a:r>
              <a:rPr lang="fr-FR" sz="1200">
                <a:solidFill>
                  <a:schemeClr val="dk1"/>
                </a:solidFill>
                <a:latin typeface="Corbel"/>
                <a:ea typeface="Corbel"/>
                <a:cs typeface="Corbel"/>
                <a:sym typeface="Corbel"/>
              </a:rPr>
              <a:t> l'energia nucleare emette pochissimi gas serra, poiché l'uranio non è una risorsa fossile (vedi Modulo 1 - Questioni energetiche).</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Messaggio chiave</a:t>
            </a:r>
            <a:r>
              <a:rPr lang="fr-FR" sz="1200">
                <a:solidFill>
                  <a:schemeClr val="dk1"/>
                </a:solidFill>
                <a:latin typeface="Corbel"/>
                <a:ea typeface="Corbel"/>
                <a:cs typeface="Corbel"/>
                <a:sym typeface="Corbel"/>
              </a:rPr>
              <a:t>: i combustibili fossili emettono più gas serra.</a:t>
            </a:r>
            <a:endParaRPr sz="1200">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t/>
            </a:r>
            <a:endParaRPr b="1" sz="1200" u="sng">
              <a:solidFill>
                <a:schemeClr val="dk1"/>
              </a:solidFill>
              <a:latin typeface="Corbel"/>
              <a:ea typeface="Corbel"/>
              <a:cs typeface="Corbel"/>
              <a:sym typeface="Corbel"/>
            </a:endParaRPr>
          </a:p>
          <a:p>
            <a:pPr indent="0" lvl="0" marL="0" rtl="0" algn="l">
              <a:spcBef>
                <a:spcPts val="0"/>
              </a:spcBef>
              <a:spcAft>
                <a:spcPts val="0"/>
              </a:spcAft>
              <a:buClr>
                <a:schemeClr val="dk1"/>
              </a:buClr>
              <a:buSzPts val="1100"/>
              <a:buFont typeface="Arial"/>
              <a:buNone/>
            </a:pPr>
            <a:r>
              <a:rPr b="1" lang="fr-FR" sz="1200" u="sng">
                <a:solidFill>
                  <a:schemeClr val="dk1"/>
                </a:solidFill>
                <a:latin typeface="Corbel"/>
                <a:ea typeface="Corbel"/>
                <a:cs typeface="Corbel"/>
                <a:sym typeface="Corbel"/>
              </a:rPr>
              <a:t>Fonte:</a:t>
            </a:r>
            <a:r>
              <a:rPr lang="fr-FR" sz="1200">
                <a:solidFill>
                  <a:schemeClr val="dk1"/>
                </a:solidFill>
                <a:latin typeface="Corbel"/>
                <a:ea typeface="Corbel"/>
                <a:cs typeface="Corbel"/>
                <a:sym typeface="Corbel"/>
              </a:rPr>
              <a:t> database dell'impronta dell'ADEME (Agenzia per la transizione ecologica), 2023</a:t>
            </a:r>
            <a:endParaRPr sz="1200">
              <a:solidFill>
                <a:schemeClr val="dk1"/>
              </a:solidFill>
              <a:latin typeface="Corbel"/>
              <a:ea typeface="Corbel"/>
              <a:cs typeface="Corbel"/>
              <a:sym typeface="Corbel"/>
            </a:endParaRPr>
          </a:p>
          <a:p>
            <a:pPr indent="0" lvl="0" marL="0" rtl="0" algn="l">
              <a:lnSpc>
                <a:spcPct val="115000"/>
              </a:lnSpc>
              <a:spcBef>
                <a:spcPts val="0"/>
              </a:spcBef>
              <a:spcAft>
                <a:spcPts val="0"/>
              </a:spcAft>
              <a:buSzPts val="1100"/>
              <a:buNone/>
            </a:pPr>
            <a:r>
              <a:t/>
            </a:r>
            <a:endParaRPr b="1" sz="1200" u="sng">
              <a:solidFill>
                <a:schemeClr val="dk1"/>
              </a:solidFill>
              <a:latin typeface="Montserrat"/>
              <a:ea typeface="Montserrat"/>
              <a:cs typeface="Montserrat"/>
              <a:sym typeface="Montserra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77ade5c020_0_80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Spiegazioni:</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fr-FR" sz="1200" u="sng">
                <a:solidFill>
                  <a:schemeClr val="dk1"/>
                </a:solidFill>
                <a:latin typeface="Montserrat"/>
                <a:ea typeface="Montserrat"/>
                <a:cs typeface="Montserrat"/>
                <a:sym typeface="Montserrat"/>
              </a:rPr>
              <a:t>Messaggio chiave:</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fr-FR" sz="1200">
                <a:solidFill>
                  <a:schemeClr val="dk1"/>
                </a:solidFill>
                <a:latin typeface="Montserrat"/>
                <a:ea typeface="Montserrat"/>
                <a:cs typeface="Montserrat"/>
                <a:sym typeface="Montserrat"/>
              </a:rPr>
              <a:t>Le fonti energetiche primarie utilizzate per generare elettricità variano da paese a paese, determinando emissioni di CO2 molto diverse!</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fr-FR" sz="1200">
                <a:solidFill>
                  <a:schemeClr val="dk1"/>
                </a:solidFill>
                <a:latin typeface="Montserrat"/>
                <a:ea typeface="Montserrat"/>
                <a:cs typeface="Montserrat"/>
                <a:sym typeface="Montserrat"/>
              </a:rPr>
              <a:t>Fonte:</a:t>
            </a:r>
            <a:r>
              <a:rPr lang="fr-FR" sz="1200">
                <a:solidFill>
                  <a:schemeClr val="dk1"/>
                </a:solidFill>
                <a:latin typeface="Montserrat"/>
                <a:ea typeface="Montserrat"/>
                <a:cs typeface="Montserrat"/>
                <a:sym typeface="Montserrat"/>
              </a:rPr>
              <a:t> Manuale ferroviario sull’energia e la CO2 dell’IEA-UIC 2017</a:t>
            </a:r>
            <a:endParaRPr sz="1200">
              <a:solidFill>
                <a:schemeClr val="dk1"/>
              </a:solidFill>
              <a:latin typeface="Montserrat"/>
              <a:ea typeface="Montserrat"/>
              <a:cs typeface="Montserrat"/>
              <a:sym typeface="Montserrat"/>
            </a:endParaRPr>
          </a:p>
          <a:p>
            <a:pPr indent="0" lvl="0" marL="0" marR="0" rtl="0" algn="l">
              <a:lnSpc>
                <a:spcPct val="100000"/>
              </a:lnSpc>
              <a:spcBef>
                <a:spcPts val="360"/>
              </a:spcBef>
              <a:spcAft>
                <a:spcPts val="0"/>
              </a:spcAft>
              <a:buClr>
                <a:srgbClr val="000000"/>
              </a:buClr>
              <a:buSzPts val="1400"/>
              <a:buFont typeface="Arial"/>
              <a:buNone/>
            </a:pPr>
            <a:r>
              <a:t/>
            </a:r>
            <a:endParaRPr sz="1200">
              <a:latin typeface="Corbel"/>
              <a:ea typeface="Corbel"/>
              <a:cs typeface="Corbel"/>
              <a:sym typeface="Corbel"/>
            </a:endParaRPr>
          </a:p>
          <a:p>
            <a:pPr indent="0" lvl="0" marL="0" rtl="0" algn="l">
              <a:lnSpc>
                <a:spcPct val="100000"/>
              </a:lnSpc>
              <a:spcBef>
                <a:spcPts val="360"/>
              </a:spcBef>
              <a:spcAft>
                <a:spcPts val="0"/>
              </a:spcAft>
              <a:buClr>
                <a:schemeClr val="dk1"/>
              </a:buClr>
              <a:buSzPts val="1400"/>
              <a:buFont typeface="Arial"/>
              <a:buNone/>
            </a:pPr>
            <a:r>
              <a:rPr b="1" lang="fr-FR" sz="1200" u="sng">
                <a:solidFill>
                  <a:schemeClr val="dk1"/>
                </a:solidFill>
                <a:latin typeface="Corbel"/>
                <a:ea typeface="Corbel"/>
                <a:cs typeface="Corbel"/>
                <a:sym typeface="Corbel"/>
              </a:rPr>
              <a:t>Source :</a:t>
            </a:r>
            <a:r>
              <a:rPr i="1" lang="fr-FR" sz="1200">
                <a:solidFill>
                  <a:schemeClr val="dk1"/>
                </a:solidFill>
                <a:latin typeface="Corbel"/>
                <a:ea typeface="Corbel"/>
                <a:cs typeface="Corbel"/>
                <a:sym typeface="Corbel"/>
              </a:rPr>
              <a:t> IEA-UIC Energy and CO2 Railway Handbook 2017</a:t>
            </a:r>
            <a:endParaRPr i="1" sz="1200">
              <a:latin typeface="Corbel"/>
              <a:ea typeface="Corbel"/>
              <a:cs typeface="Corbel"/>
              <a:sym typeface="Corbel"/>
            </a:endParaRPr>
          </a:p>
        </p:txBody>
      </p:sp>
      <p:sp>
        <p:nvSpPr>
          <p:cNvPr id="1380" name="Google Shape;1380;g277ade5c020_0_80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277ade5c020_0_84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396" name="Google Shape;1396;g277ade5c020_0_8412:notes"/>
          <p:cNvSpPr/>
          <p:nvPr>
            <p:ph idx="2" type="sldImg"/>
          </p:nvPr>
        </p:nvSpPr>
        <p:spPr>
          <a:xfrm>
            <a:off x="388938" y="695325"/>
            <a:ext cx="6056400" cy="34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7" name="Google Shape;1397;g277ade5c020_0_8412:notes"/>
          <p:cNvSpPr txBox="1"/>
          <p:nvPr>
            <p:ph idx="1" type="body"/>
          </p:nvPr>
        </p:nvSpPr>
        <p:spPr>
          <a:xfrm>
            <a:off x="685800" y="4343400"/>
            <a:ext cx="5465700" cy="4094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a:solidFill>
                  <a:schemeClr val="dk1"/>
                </a:solidFill>
                <a:latin typeface="Montserrat"/>
                <a:ea typeface="Montserrat"/>
                <a:cs typeface="Montserrat"/>
                <a:sym typeface="Montserrat"/>
              </a:rPr>
              <a:t>Spiegazioni:</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a:solidFill>
                  <a:schemeClr val="dk1"/>
                </a:solidFill>
                <a:latin typeface="Montserrat"/>
                <a:ea typeface="Montserrat"/>
                <a:cs typeface="Montserrat"/>
                <a:sym typeface="Montserrat"/>
              </a:rPr>
              <a:t>Cosa sono questi famosi gas serra (GHG) emessi dalle attività umane? La prima cosa da sapere è che sono molecole chimiche. Spesso parliamo solo di CO2, ma in realtà ce ne sono molti altri e ve li presentiamo in questo grafico a torta.</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a:solidFill>
                  <a:schemeClr val="dk1"/>
                </a:solidFill>
                <a:latin typeface="Montserrat"/>
                <a:ea typeface="Montserrat"/>
                <a:cs typeface="Montserrat"/>
                <a:sym typeface="Montserrat"/>
              </a:rPr>
              <a:t>Questo diagramma mostra la ripartizione dell'effetto serra aggiuntivo dovuto ai gas serra emessi ogni anno dall'uomo su scala globale. I vari gas non vengono confrontati in termini di volumi di emissione, ma in termini di impatto sul riscaldamento globale, compresi sia il volume di emissione che il potenziale di riscaldamento globale (GWP).</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a:solidFill>
                  <a:schemeClr val="dk1"/>
                </a:solidFill>
                <a:latin typeface="Montserrat"/>
                <a:ea typeface="Montserrat"/>
                <a:cs typeface="Montserrat"/>
                <a:sym typeface="Montserrat"/>
              </a:rPr>
              <a:t>Passiamo ai vari gas serra:</a:t>
            </a:r>
            <a:endParaRPr>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b="1" lang="fr-FR">
                <a:solidFill>
                  <a:schemeClr val="dk1"/>
                </a:solidFill>
                <a:latin typeface="Montserrat"/>
                <a:ea typeface="Montserrat"/>
                <a:cs typeface="Montserrat"/>
                <a:sym typeface="Montserrat"/>
              </a:rPr>
              <a:t>L’anidride carbonica (CO2</a:t>
            </a:r>
            <a:r>
              <a:rPr lang="fr-FR">
                <a:solidFill>
                  <a:schemeClr val="dk1"/>
                </a:solidFill>
                <a:latin typeface="Montserrat"/>
                <a:ea typeface="Montserrat"/>
                <a:cs typeface="Montserrat"/>
                <a:sym typeface="Montserrat"/>
              </a:rPr>
              <a:t>) da sola rappresenta 3/4 delle emissioni annuali di gas serra derivanti dalle attività umane. Le emissioni di questa molecola provengono principalmente dalla combustione di combustibili fossili (petrolio, carbone e gas), ma anche dalla deforestazione (poiché la combustione del legno rilascia anche CO2) e da processi industriali come acciaierie e cementifici.</a:t>
            </a:r>
            <a:endParaRPr>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b="1" lang="fr-FR">
                <a:solidFill>
                  <a:schemeClr val="dk1"/>
                </a:solidFill>
                <a:latin typeface="Montserrat"/>
                <a:ea typeface="Montserrat"/>
                <a:cs typeface="Montserrat"/>
                <a:sym typeface="Montserrat"/>
              </a:rPr>
              <a:t>Il metano (CH4</a:t>
            </a:r>
            <a:r>
              <a:rPr lang="fr-FR">
                <a:solidFill>
                  <a:schemeClr val="dk1"/>
                </a:solidFill>
                <a:latin typeface="Montserrat"/>
                <a:ea typeface="Montserrat"/>
                <a:cs typeface="Montserrat"/>
                <a:sym typeface="Montserrat"/>
              </a:rPr>
              <a:t>) è una molecola prodotta dalla decomposizione della materia organica in un ambiente povero di ossigeno. Attraverso la fermentazione nello stomaco, i bovini emettono metano mentre ruminano: per questo motivo mangiare carne rossa emette molti gas serra. Il metano viene generato anche nelle risaie, nelle discariche, nei siti di taglio e incendio...</a:t>
            </a:r>
            <a:endParaRPr>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b="1" lang="fr-FR">
                <a:solidFill>
                  <a:schemeClr val="dk1"/>
                </a:solidFill>
                <a:latin typeface="Montserrat"/>
                <a:ea typeface="Montserrat"/>
                <a:cs typeface="Montserrat"/>
                <a:sym typeface="Montserrat"/>
              </a:rPr>
              <a:t>Il protossido di azoto (N2O)</a:t>
            </a:r>
            <a:r>
              <a:rPr lang="fr-FR">
                <a:solidFill>
                  <a:schemeClr val="dk1"/>
                </a:solidFill>
                <a:latin typeface="Montserrat"/>
                <a:ea typeface="Montserrat"/>
                <a:cs typeface="Montserrat"/>
                <a:sym typeface="Montserrat"/>
              </a:rPr>
              <a:t>, noto anche come gas esilarante, proviene principalmente dai fertilizzanti azotati utilizzati in agricoltura e da alcune emissioni dell’industria chimica.</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u="sng">
                <a:solidFill>
                  <a:schemeClr val="dk1"/>
                </a:solidFill>
                <a:latin typeface="Montserrat"/>
                <a:ea typeface="Montserrat"/>
                <a:cs typeface="Montserrat"/>
                <a:sym typeface="Montserrat"/>
              </a:rPr>
              <a:t>Messaggio chiave:</a:t>
            </a:r>
            <a:endParaRPr b="1" u="sng">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fr-FR">
                <a:solidFill>
                  <a:schemeClr val="dk1"/>
                </a:solidFill>
                <a:latin typeface="Montserrat"/>
                <a:ea typeface="Montserrat"/>
                <a:cs typeface="Montserrat"/>
                <a:sym typeface="Montserrat"/>
              </a:rPr>
              <a:t>Si parla molto di CO2, perché è il gas serra maggiormente emesso dalle attività umane.</a:t>
            </a:r>
            <a:endParaRPr>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fr-FR">
                <a:solidFill>
                  <a:schemeClr val="dk1"/>
                </a:solidFill>
                <a:latin typeface="Montserrat"/>
                <a:ea typeface="Montserrat"/>
                <a:cs typeface="Montserrat"/>
                <a:sym typeface="Montserrat"/>
              </a:rPr>
              <a:t>Ci sono altri gas serra. Sebbene vengano emessi in quantità molto minori, il loro impatto sul clima è in proporzione molto maggiore.</a:t>
            </a:r>
            <a:endParaRPr>
              <a:solidFill>
                <a:schemeClr val="dk1"/>
              </a:solidFill>
              <a:latin typeface="Montserrat"/>
              <a:ea typeface="Montserrat"/>
              <a:cs typeface="Montserrat"/>
              <a:sym typeface="Montserrat"/>
            </a:endParaRPr>
          </a:p>
          <a:p>
            <a:pPr indent="-298450" lvl="0" marL="457200" rtl="0" algn="l">
              <a:lnSpc>
                <a:spcPct val="115000"/>
              </a:lnSpc>
              <a:spcBef>
                <a:spcPts val="0"/>
              </a:spcBef>
              <a:spcAft>
                <a:spcPts val="0"/>
              </a:spcAft>
              <a:buClr>
                <a:schemeClr val="dk1"/>
              </a:buClr>
              <a:buSzPts val="1100"/>
              <a:buFont typeface="Montserrat"/>
              <a:buChar char="●"/>
            </a:pPr>
            <a:r>
              <a:rPr lang="fr-FR">
                <a:solidFill>
                  <a:schemeClr val="dk1"/>
                </a:solidFill>
                <a:latin typeface="Montserrat"/>
                <a:ea typeface="Montserrat"/>
                <a:cs typeface="Montserrat"/>
                <a:sym typeface="Montserrat"/>
              </a:rPr>
              <a:t>Esistono molte fonti diverse di emissioni di gas serra, così come esistono diverse valute nel mondo. Ecco perché abbiamo bisogno di un riferimento, un "dollaro", ma per i gas serra è la CO2 equivalente (CO2 eq).</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lang="fr-FR">
                <a:solidFill>
                  <a:schemeClr val="dk1"/>
                </a:solidFill>
                <a:latin typeface="Montserrat"/>
                <a:ea typeface="Montserrat"/>
                <a:cs typeface="Montserrat"/>
                <a:sym typeface="Montserrat"/>
              </a:rPr>
              <a:t>Daremo uno sguardo più approfondito alle emissioni di gas serra nel Modulo 3, "Clima".</a:t>
            </a:r>
            <a:endParaRPr>
              <a:solidFill>
                <a:schemeClr val="dk1"/>
              </a:solidFill>
              <a:latin typeface="Montserrat"/>
              <a:ea typeface="Montserrat"/>
              <a:cs typeface="Montserrat"/>
              <a:sym typeface="Montserrat"/>
            </a:endParaRPr>
          </a:p>
          <a:p>
            <a:pPr indent="0" lvl="0" marL="0" rtl="0" algn="l">
              <a:lnSpc>
                <a:spcPct val="100000"/>
              </a:lnSpc>
              <a:spcBef>
                <a:spcPts val="488"/>
              </a:spcBef>
              <a:spcAft>
                <a:spcPts val="0"/>
              </a:spcAft>
              <a:buSzPts val="1400"/>
              <a:buNone/>
            </a:pPr>
            <a:r>
              <a:t/>
            </a:r>
            <a:endParaRPr>
              <a:latin typeface="Montserrat"/>
              <a:ea typeface="Montserrat"/>
              <a:cs typeface="Montserrat"/>
              <a:sym typeface="Montserrat"/>
            </a:endParaRPr>
          </a:p>
          <a:p>
            <a:pPr indent="0" lvl="0" marL="457200" rtl="0" algn="l">
              <a:lnSpc>
                <a:spcPct val="100000"/>
              </a:lnSpc>
              <a:spcBef>
                <a:spcPts val="279"/>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7" name="Google Shape;143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4" name="Google Shape;144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66700" lvl="0" marL="457200" rtl="0" algn="l">
              <a:lnSpc>
                <a:spcPct val="115000"/>
              </a:lnSpc>
              <a:spcBef>
                <a:spcPts val="1800"/>
              </a:spcBef>
              <a:spcAft>
                <a:spcPts val="0"/>
              </a:spcAft>
              <a:buSzPts val="600"/>
              <a:buFont typeface="Corbel"/>
              <a:buChar char="●"/>
            </a:pPr>
            <a:r>
              <a:rPr lang="fr-FR" sz="1200">
                <a:solidFill>
                  <a:schemeClr val="dk1"/>
                </a:solidFill>
                <a:latin typeface="Corbel"/>
                <a:ea typeface="Corbel"/>
                <a:cs typeface="Corbel"/>
                <a:sym typeface="Corbel"/>
              </a:rPr>
              <a:t>Il giorno del Sovrasfruttamento della Terra segna la data in cui la domanda dell'umanità di risorse e servizi ecologici in un dato anno supera ciò che la Terra può rigenerare in quell'anno.</a:t>
            </a:r>
            <a:endParaRPr sz="1200">
              <a:solidFill>
                <a:schemeClr val="dk1"/>
              </a:solidFill>
              <a:latin typeface="Corbel"/>
              <a:ea typeface="Corbel"/>
              <a:cs typeface="Corbel"/>
              <a:sym typeface="Corbel"/>
            </a:endParaRPr>
          </a:p>
          <a:p>
            <a:pPr indent="-266700" lvl="0" marL="457200" rtl="0" algn="l">
              <a:lnSpc>
                <a:spcPct val="115000"/>
              </a:lnSpc>
              <a:spcBef>
                <a:spcPts val="1800"/>
              </a:spcBef>
              <a:spcAft>
                <a:spcPts val="0"/>
              </a:spcAft>
              <a:buSzPts val="600"/>
              <a:buFont typeface="Corbel"/>
              <a:buChar char="●"/>
            </a:pPr>
            <a:r>
              <a:rPr lang="fr-FR" sz="1200">
                <a:solidFill>
                  <a:schemeClr val="dk1"/>
                </a:solidFill>
                <a:latin typeface="Corbel"/>
                <a:ea typeface="Corbel"/>
                <a:cs typeface="Corbel"/>
                <a:sym typeface="Corbel"/>
              </a:rPr>
              <a:t>Nel 2021, cade il 29 luglio, quindi significa che stiamo consumando molto di più di quello che la Terra può rigenerare principalmente utilizzando combustibili fossili e degradando il suolo per l'agricoltura intensiva.</a:t>
            </a:r>
            <a:endParaRPr sz="600">
              <a:latin typeface="Corbel"/>
              <a:ea typeface="Corbel"/>
              <a:cs typeface="Corbel"/>
              <a:sym typeface="Corbel"/>
            </a:endParaRPr>
          </a:p>
          <a:p>
            <a:pPr indent="0" lvl="0" marL="0" rtl="0" algn="l">
              <a:lnSpc>
                <a:spcPct val="100000"/>
              </a:lnSpc>
              <a:spcBef>
                <a:spcPts val="40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sz="1200">
                <a:latin typeface="Corbel"/>
                <a:ea typeface="Corbel"/>
                <a:cs typeface="Corbel"/>
                <a:sym typeface="Corbel"/>
              </a:rPr>
              <a:t>La pandemia di Covid-19 ha causato un rallentamento globale dei trasporti internazionali e della produzione di merci. Per molte settimane, diverse attività umane non essenziali sono state chiuse e poiché tutte le nostre attività sono legate all'estrazione di risorse materiali e all'uso di energia, questa chiusura ha avuto un impatto positivo su diversi ecosistemi, sull'inquinamento atmosferico e sul nostro consumo globale di risorse come possiamo vedere in questo grafico.</a:t>
            </a:r>
            <a:endParaRPr sz="1200">
              <a:latin typeface="Corbel"/>
              <a:ea typeface="Corbel"/>
              <a:cs typeface="Corbel"/>
              <a:sym typeface="Corbel"/>
            </a:endParaRPr>
          </a:p>
        </p:txBody>
      </p:sp>
      <p:sp>
        <p:nvSpPr>
          <p:cNvPr id="1460" name="Google Shape;146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8" name="Google Shape;14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77ade5c020_0_90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55" name="Google Shape;955;g277ade5c020_0_9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277ade5c020_0_92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6" name="Google Shape;1486;g277ade5c020_0_92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e169e25dc7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fr-FR" sz="1200">
                <a:latin typeface="Corbel"/>
                <a:ea typeface="Corbel"/>
                <a:cs typeface="Corbel"/>
                <a:sym typeface="Corbel"/>
              </a:rPr>
              <a:t>In Europa, una persona emette in media 8,4 tonnellate di CO2eq all'anno, ma esistono enormi differenze tra le persone europee. Se i valori medi sono importanti, dobbiamo tenere presente che ci sono anche enormi differenze tra gli individui, i più alti emettitori che emettono, in alcuni paesi, 20 volte più GHG rispetto ai più bassi emettitori.</a:t>
            </a:r>
            <a:br>
              <a:rPr lang="fr-FR" sz="1200">
                <a:latin typeface="Corbel"/>
                <a:ea typeface="Corbel"/>
                <a:cs typeface="Corbel"/>
                <a:sym typeface="Corbel"/>
              </a:rPr>
            </a:br>
            <a:br>
              <a:rPr lang="fr-FR" sz="1200">
                <a:latin typeface="Corbel"/>
                <a:ea typeface="Corbel"/>
                <a:cs typeface="Corbel"/>
                <a:sym typeface="Corbel"/>
              </a:rPr>
            </a:br>
            <a:r>
              <a:rPr lang="fr-FR" sz="1200">
                <a:latin typeface="Corbel"/>
                <a:ea typeface="Corbel"/>
                <a:cs typeface="Corbel"/>
                <a:sym typeface="Corbel"/>
              </a:rPr>
              <a:t>Il cibo ha un ruolo importante nelle nostre emissioni di gas serra, soprattutto a causa del consumo di carne e perché mangiamo più volte al giorno. I vestiti e gli articoli elettronici vengono in media dopo. Poi i trasporti, per via dei viaggi in aereo e in macchina. Servizi raggruppa tutti i servizi pubblici o privati ​​di cui tutti beneficiamo: manutenzione stradale, scuole, ospedali e così via. Infine, anche l'energia consumata nella nostra abitazione è una parte importante delle nostre emissioni, soprattutto se riscaldiamo la nostra casa con olio combustibile.</a:t>
            </a:r>
            <a:endParaRPr sz="1200">
              <a:latin typeface="Corbel"/>
              <a:ea typeface="Corbel"/>
              <a:cs typeface="Corbel"/>
              <a:sym typeface="Corbel"/>
            </a:endParaRPr>
          </a:p>
        </p:txBody>
      </p:sp>
      <p:sp>
        <p:nvSpPr>
          <p:cNvPr id="1491" name="Google Shape;1491;ge169e25dc7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277ade5c020_0_96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1" name="Google Shape;1521;g277ade5c020_0_96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Note del relatore: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rPr b="1" lang="fr-FR" sz="1200" u="sng">
                <a:solidFill>
                  <a:schemeClr val="dk1"/>
                </a:solidFill>
                <a:latin typeface="Montserrat"/>
                <a:ea typeface="Montserrat"/>
                <a:cs typeface="Montserrat"/>
                <a:sym typeface="Montserrat"/>
              </a:rPr>
              <a:t>Ecco il riassunto di questa prima parte. Se necessario/possibile, puoi fare un giro di domande/risposte o chiedere agli studenti di scrivere le loro domande per dopo e continuare.</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b="1" sz="1200" u="sng">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b="1" sz="1200" u="sng">
              <a:solidFill>
                <a:schemeClr val="dk1"/>
              </a:solidFill>
              <a:latin typeface="Montserrat"/>
              <a:ea typeface="Montserrat"/>
              <a:cs typeface="Montserrat"/>
              <a:sym typeface="Montserrat"/>
            </a:endParaRPr>
          </a:p>
        </p:txBody>
      </p:sp>
      <p:sp>
        <p:nvSpPr>
          <p:cNvPr id="1522" name="Google Shape;1522;g277ade5c020_0_96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77ade5c020_0_100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9" name="Google Shape;1529;g277ade5c020_0_100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77ade5c020_0_13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3" name="Google Shape;963;g277ade5c020_0_1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t/>
            </a:r>
            <a:endParaRPr b="1" sz="1200" u="sng">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rPr b="1" lang="fr-FR" sz="1200" u="sng">
                <a:latin typeface="Corbel"/>
                <a:ea typeface="Corbel"/>
                <a:cs typeface="Corbel"/>
                <a:sym typeface="Corbel"/>
              </a:rPr>
              <a:t>Spiegazione:</a:t>
            </a:r>
            <a:endParaRPr b="1" sz="1200" u="sng">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rPr lang="fr-FR" sz="1200">
                <a:latin typeface="Corbel"/>
                <a:ea typeface="Corbel"/>
                <a:cs typeface="Corbel"/>
                <a:sym typeface="Corbel"/>
              </a:rPr>
              <a:t>Rivolgi domande agli studenti su:</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rPr b="1" lang="fr-FR" sz="1200">
                <a:latin typeface="Corbel"/>
                <a:ea typeface="Corbel"/>
                <a:cs typeface="Corbel"/>
                <a:sym typeface="Corbel"/>
              </a:rPr>
              <a:t>1. Cos'è l'energia</a:t>
            </a:r>
            <a:r>
              <a:rPr lang="fr-FR" sz="1200">
                <a:latin typeface="Corbel"/>
                <a:ea typeface="Corbel"/>
                <a:cs typeface="Corbel"/>
                <a:sym typeface="Corbel"/>
              </a:rPr>
              <a:t>: normalmente questo argomento veniva trattato nella presentazione sulle questioni energetiche, quindi questo è un promemoria e un collegamento a ciò che hanno già visto!</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rPr b="1" lang="fr-FR" sz="1200" u="sng">
                <a:latin typeface="Corbel"/>
                <a:ea typeface="Corbel"/>
                <a:cs typeface="Corbel"/>
                <a:sym typeface="Corbel"/>
              </a:rPr>
              <a:t>Richiamo della definizione di energia: </a:t>
            </a:r>
            <a:r>
              <a:rPr lang="fr-FR" sz="1200">
                <a:latin typeface="Corbel"/>
                <a:ea typeface="Corbel"/>
                <a:cs typeface="Corbel"/>
                <a:sym typeface="Corbel"/>
              </a:rPr>
              <a:t>L'energia è la grandezza che misura le trasformazioni del mondo.</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rPr b="1" lang="fr-FR" sz="1200">
                <a:latin typeface="Corbel"/>
                <a:ea typeface="Corbel"/>
                <a:cs typeface="Corbel"/>
                <a:sym typeface="Corbel"/>
              </a:rPr>
              <a:t>2. Utilizzo dell'energia:</a:t>
            </a:r>
            <a:r>
              <a:rPr lang="fr-FR" sz="1200">
                <a:latin typeface="Corbel"/>
                <a:ea typeface="Corbel"/>
                <a:cs typeface="Corbel"/>
                <a:sym typeface="Corbel"/>
              </a:rPr>
              <a:t> gli esempi sono mostrati nella diapositiva successiva: i tuoi studenti li hanno trovati?</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100"/>
              <a:buFont typeface="Arial"/>
              <a:buNone/>
            </a:pPr>
            <a:r>
              <a:t/>
            </a:r>
            <a:endParaRPr sz="1200">
              <a:latin typeface="Corbel"/>
              <a:ea typeface="Corbel"/>
              <a:cs typeface="Corbel"/>
              <a:sym typeface="Corbel"/>
            </a:endParaRPr>
          </a:p>
          <a:p>
            <a:pPr indent="0" lvl="0" marL="0" marR="0" rtl="0" algn="l">
              <a:lnSpc>
                <a:spcPct val="100000"/>
              </a:lnSpc>
              <a:spcBef>
                <a:spcPts val="300"/>
              </a:spcBef>
              <a:spcAft>
                <a:spcPts val="0"/>
              </a:spcAft>
              <a:buClr>
                <a:schemeClr val="dk1"/>
              </a:buClr>
              <a:buSzPts val="1000"/>
              <a:buFont typeface="Arial"/>
              <a:buNone/>
            </a:pPr>
            <a:r>
              <a:t/>
            </a:r>
            <a:endParaRPr b="1" sz="1200" u="sng">
              <a:latin typeface="Corbel"/>
              <a:ea typeface="Corbel"/>
              <a:cs typeface="Corbel"/>
              <a:sym typeface="Corbel"/>
            </a:endParaRPr>
          </a:p>
        </p:txBody>
      </p:sp>
      <p:sp>
        <p:nvSpPr>
          <p:cNvPr id="970" name="Google Shape;970;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c87765955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c87765955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360"/>
              </a:spcBef>
              <a:spcAft>
                <a:spcPts val="0"/>
              </a:spcAft>
              <a:buClr>
                <a:schemeClr val="dk1"/>
              </a:buClr>
              <a:buSzPts val="1100"/>
              <a:buFont typeface="Arial"/>
              <a:buNone/>
            </a:pPr>
            <a:r>
              <a:t/>
            </a:r>
            <a:endParaRPr sz="1200">
              <a:latin typeface="Corbel"/>
              <a:ea typeface="Corbel"/>
              <a:cs typeface="Corbel"/>
              <a:sym typeface="Corbel"/>
            </a:endParaRPr>
          </a:p>
          <a:p>
            <a:pPr indent="0" lvl="0" marL="457200" rtl="0" algn="l">
              <a:lnSpc>
                <a:spcPct val="100000"/>
              </a:lnSpc>
              <a:spcBef>
                <a:spcPts val="360"/>
              </a:spcBef>
              <a:spcAft>
                <a:spcPts val="0"/>
              </a:spcAft>
              <a:buClr>
                <a:schemeClr val="dk1"/>
              </a:buClr>
              <a:buSzPts val="1100"/>
              <a:buFont typeface="Arial"/>
              <a:buNone/>
            </a:pPr>
            <a:r>
              <a:rPr b="1" lang="fr-FR" sz="1200" u="sng">
                <a:latin typeface="Corbel"/>
                <a:ea typeface="Corbel"/>
                <a:cs typeface="Corbel"/>
                <a:sym typeface="Corbel"/>
              </a:rPr>
              <a:t>Spiegazione:</a:t>
            </a:r>
            <a:endParaRPr b="1" sz="1200" u="sng">
              <a:latin typeface="Corbel"/>
              <a:ea typeface="Corbel"/>
              <a:cs typeface="Corbel"/>
              <a:sym typeface="Corbel"/>
            </a:endParaRPr>
          </a:p>
          <a:p>
            <a:pPr indent="0" lvl="0" marL="457200" rtl="0" algn="l">
              <a:lnSpc>
                <a:spcPct val="100000"/>
              </a:lnSpc>
              <a:spcBef>
                <a:spcPts val="360"/>
              </a:spcBef>
              <a:spcAft>
                <a:spcPts val="0"/>
              </a:spcAft>
              <a:buClr>
                <a:schemeClr val="dk1"/>
              </a:buClr>
              <a:buSzPts val="1100"/>
              <a:buFont typeface="Arial"/>
              <a:buNone/>
            </a:pPr>
            <a:r>
              <a:rPr lang="fr-FR" sz="1200">
                <a:latin typeface="Corbel"/>
                <a:ea typeface="Corbel"/>
                <a:cs typeface="Corbel"/>
                <a:sym typeface="Corbel"/>
              </a:rPr>
              <a:t>Ecco alcuni esempi di consumo energetico nella nostra vita quotidiana: (confronta questi esempi con le risposte degli studenti precedentemente citate nella diapositiva 3)</a:t>
            </a:r>
            <a:endParaRPr sz="1200">
              <a:latin typeface="Corbel"/>
              <a:ea typeface="Corbel"/>
              <a:cs typeface="Corbel"/>
              <a:sym typeface="Corbel"/>
            </a:endParaRPr>
          </a:p>
          <a:p>
            <a:pPr indent="-304800" lvl="0" marL="457200" rtl="0" algn="l">
              <a:lnSpc>
                <a:spcPct val="100000"/>
              </a:lnSpc>
              <a:spcBef>
                <a:spcPts val="360"/>
              </a:spcBef>
              <a:spcAft>
                <a:spcPts val="0"/>
              </a:spcAft>
              <a:buSzPts val="1200"/>
              <a:buFont typeface="Corbel"/>
              <a:buChar char="●"/>
            </a:pPr>
            <a:r>
              <a:rPr lang="fr-FR" sz="1200">
                <a:latin typeface="Corbel"/>
                <a:ea typeface="Corbel"/>
                <a:cs typeface="Corbel"/>
                <a:sym typeface="Corbel"/>
              </a:rPr>
              <a:t>Usiamo molta elettricità per diversi usi come luce, intrattenimento, riscaldamento, produzione ecc. L'elettricità può essere prodotta con qualsiasi fonte di energia, ma il loro fattore di conversione varia molto.</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Abbiamobisogno di energia</a:t>
            </a:r>
            <a:r>
              <a:rPr lang="fr-FR" sz="1200">
                <a:solidFill>
                  <a:schemeClr val="dk1"/>
                </a:solidFill>
                <a:latin typeface="Corbel"/>
                <a:ea typeface="Corbel"/>
                <a:cs typeface="Corbel"/>
                <a:sym typeface="Corbel"/>
              </a:rPr>
              <a:t> anche </a:t>
            </a:r>
            <a:r>
              <a:rPr lang="fr-FR" sz="1200">
                <a:latin typeface="Corbel"/>
                <a:ea typeface="Corbel"/>
                <a:cs typeface="Corbel"/>
                <a:sym typeface="Corbel"/>
              </a:rPr>
              <a:t> per riscaldarci e cucinare.</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Abbiamo bisogno di energia per produrre quasi tutto ciò che utilizziamo, dai nostri smartphone all'acciaio utilizzato nelle costruzioni.</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Inoltre abbiamo bisogno di energia per muoverci o trasportare cose, via terra, mare o aria. Il petrolio è molto utilizzato per i trasporti perché è liquido, ha un alto contenuto energetico ed è facile da immagazzinare. Il petrolio viene utilizzato anche per produrre gli innumerevoli derivati petrolchimici che sono diventati onnipresenti nella vita quotidiana delle persone nei paesi industrializzati.</a:t>
            </a:r>
            <a:endParaRPr sz="1200">
              <a:latin typeface="Corbel"/>
              <a:ea typeface="Corbel"/>
              <a:cs typeface="Corbel"/>
              <a:sym typeface="Corbel"/>
            </a:endParaRPr>
          </a:p>
          <a:p>
            <a:pPr indent="0" lvl="0" marL="457200" rtl="0" algn="l">
              <a:lnSpc>
                <a:spcPct val="100000"/>
              </a:lnSpc>
              <a:spcBef>
                <a:spcPts val="360"/>
              </a:spcBef>
              <a:spcAft>
                <a:spcPts val="0"/>
              </a:spcAft>
              <a:buSzPts val="1100"/>
              <a:buNone/>
            </a:pPr>
            <a:r>
              <a:t/>
            </a:r>
            <a:endParaRPr sz="1200">
              <a:latin typeface="Corbel"/>
              <a:ea typeface="Corbel"/>
              <a:cs typeface="Corbel"/>
              <a:sym typeface="Corbel"/>
            </a:endParaRPr>
          </a:p>
        </p:txBody>
      </p:sp>
      <p:sp>
        <p:nvSpPr>
          <p:cNvPr id="979" name="Google Shape;979;gc87765955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77ade5c020_0_2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77ade5c020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chemeClr val="dk1"/>
              </a:buClr>
              <a:buSzPts val="1000"/>
              <a:buFont typeface="Arial"/>
              <a:buNone/>
            </a:pPr>
            <a:r>
              <a:rPr b="1" lang="fr-FR" sz="1200" u="sng">
                <a:solidFill>
                  <a:schemeClr val="dk1"/>
                </a:solidFill>
                <a:latin typeface="Montserrat"/>
                <a:ea typeface="Montserrat"/>
                <a:cs typeface="Montserrat"/>
                <a:sym typeface="Montserrat"/>
              </a:rPr>
              <a:t>Spiegazione</a:t>
            </a:r>
            <a:r>
              <a:rPr b="1" lang="fr-FR" sz="1200" u="sng">
                <a:solidFill>
                  <a:schemeClr val="dk1"/>
                </a:solidFill>
                <a:latin typeface="Montserrat"/>
                <a:ea typeface="Montserrat"/>
                <a:cs typeface="Montserrat"/>
                <a:sym typeface="Montserrat"/>
              </a:rPr>
              <a:t>:</a:t>
            </a:r>
            <a:endParaRPr b="1" sz="1200" u="sng">
              <a:solidFill>
                <a:schemeClr val="dk1"/>
              </a:solidFill>
              <a:latin typeface="Montserrat"/>
              <a:ea typeface="Montserrat"/>
              <a:cs typeface="Montserrat"/>
              <a:sym typeface="Montserrat"/>
            </a:endParaRPr>
          </a:p>
          <a:p>
            <a:pPr indent="0" lvl="0" marL="0" marR="0" rtl="0" algn="l">
              <a:lnSpc>
                <a:spcPct val="100000"/>
              </a:lnSpc>
              <a:spcBef>
                <a:spcPts val="300"/>
              </a:spcBef>
              <a:spcAft>
                <a:spcPts val="0"/>
              </a:spcAft>
              <a:buClr>
                <a:schemeClr val="dk1"/>
              </a:buClr>
              <a:buSzPts val="1000"/>
              <a:buFont typeface="Arial"/>
              <a:buNone/>
            </a:pPr>
            <a:r>
              <a:t/>
            </a:r>
            <a:endParaRPr b="1" sz="1200" u="sng">
              <a:solidFill>
                <a:schemeClr val="dk1"/>
              </a:solidFill>
              <a:latin typeface="Montserrat"/>
              <a:ea typeface="Montserrat"/>
              <a:cs typeface="Montserrat"/>
              <a:sym typeface="Montserrat"/>
            </a:endParaRPr>
          </a:p>
          <a:p>
            <a:pPr indent="0" lvl="0" marL="0" rtl="0" algn="l">
              <a:lnSpc>
                <a:spcPct val="90000"/>
              </a:lnSpc>
              <a:spcBef>
                <a:spcPts val="300"/>
              </a:spcBef>
              <a:spcAft>
                <a:spcPts val="0"/>
              </a:spcAft>
              <a:buClr>
                <a:schemeClr val="dk1"/>
              </a:buClr>
              <a:buSzPts val="1200"/>
              <a:buFont typeface="Corbel"/>
              <a:buNone/>
            </a:pPr>
            <a:r>
              <a:rPr lang="fr-FR" sz="1200">
                <a:solidFill>
                  <a:schemeClr val="dk1"/>
                </a:solidFill>
                <a:latin typeface="Montserrat"/>
                <a:ea typeface="Montserrat"/>
                <a:cs typeface="Montserrat"/>
                <a:sym typeface="Montserrat"/>
              </a:rPr>
              <a:t>Poni agli studenti alcune domande sulle fonti energetiche.</a:t>
            </a:r>
            <a:endParaRPr sz="1200">
              <a:solidFill>
                <a:schemeClr val="dk1"/>
              </a:solidFill>
              <a:latin typeface="Montserrat"/>
              <a:ea typeface="Montserrat"/>
              <a:cs typeface="Montserrat"/>
              <a:sym typeface="Montserrat"/>
            </a:endParaRPr>
          </a:p>
          <a:p>
            <a:pPr indent="0" lvl="0" marL="0" rtl="0" algn="l">
              <a:lnSpc>
                <a:spcPct val="90000"/>
              </a:lnSpc>
              <a:spcBef>
                <a:spcPts val="300"/>
              </a:spcBef>
              <a:spcAft>
                <a:spcPts val="0"/>
              </a:spcAft>
              <a:buClr>
                <a:schemeClr val="dk1"/>
              </a:buClr>
              <a:buSzPts val="1200"/>
              <a:buFont typeface="Corbel"/>
              <a:buNone/>
            </a:pPr>
            <a:r>
              <a:rPr lang="fr-FR" sz="1200">
                <a:solidFill>
                  <a:schemeClr val="dk1"/>
                </a:solidFill>
                <a:latin typeface="Montserrat"/>
                <a:ea typeface="Montserrat"/>
                <a:cs typeface="Montserrat"/>
                <a:sym typeface="Montserrat"/>
              </a:rPr>
              <a:t>(Normalmente questo veniva visto nella presentazione sulle questioni energetiche, quindi questo è un promemoria e un collegamento a ciò che hanno già visto!)</a:t>
            </a:r>
            <a:endParaRPr sz="1200">
              <a:solidFill>
                <a:schemeClr val="dk1"/>
              </a:solidFill>
              <a:latin typeface="Montserrat"/>
              <a:ea typeface="Montserrat"/>
              <a:cs typeface="Montserrat"/>
              <a:sym typeface="Montserrat"/>
            </a:endParaRPr>
          </a:p>
          <a:p>
            <a:pPr indent="0" lvl="0" marL="0" rtl="0" algn="l">
              <a:lnSpc>
                <a:spcPct val="90000"/>
              </a:lnSpc>
              <a:spcBef>
                <a:spcPts val="300"/>
              </a:spcBef>
              <a:spcAft>
                <a:spcPts val="0"/>
              </a:spcAft>
              <a:buClr>
                <a:schemeClr val="dk1"/>
              </a:buClr>
              <a:buSzPts val="1200"/>
              <a:buFont typeface="Corbel"/>
              <a:buNone/>
            </a:pPr>
            <a:r>
              <a:rPr lang="fr-FR" sz="1200">
                <a:solidFill>
                  <a:schemeClr val="dk1"/>
                </a:solidFill>
                <a:latin typeface="Montserrat"/>
                <a:ea typeface="Montserrat"/>
                <a:cs typeface="Montserrat"/>
                <a:sym typeface="Montserrat"/>
              </a:rPr>
              <a:t>Li vedremo nella prossima diapositiva!</a:t>
            </a:r>
            <a:endParaRPr sz="1200">
              <a:solidFill>
                <a:schemeClr val="dk1"/>
              </a:solidFill>
              <a:latin typeface="Montserrat"/>
              <a:ea typeface="Montserrat"/>
              <a:cs typeface="Montserrat"/>
              <a:sym typeface="Montserrat"/>
            </a:endParaRPr>
          </a:p>
        </p:txBody>
      </p:sp>
      <p:sp>
        <p:nvSpPr>
          <p:cNvPr id="1003" name="Google Shape;1003;g277ade5c020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77ade5c020_0_25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1" name="Google Shape;1011;g277ade5c020_0_25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
              </a:spcBef>
              <a:spcAft>
                <a:spcPts val="0"/>
              </a:spcAft>
              <a:buClr>
                <a:schemeClr val="dk1"/>
              </a:buClr>
              <a:buSzPts val="1100"/>
              <a:buFont typeface="Arial"/>
              <a:buNone/>
            </a:pPr>
            <a:r>
              <a:t/>
            </a:r>
            <a:endParaRPr b="1" sz="1200" u="sng">
              <a:latin typeface="Corbel"/>
              <a:ea typeface="Corbel"/>
              <a:cs typeface="Corbel"/>
              <a:sym typeface="Corbel"/>
            </a:endParaRPr>
          </a:p>
          <a:p>
            <a:pPr indent="0" lvl="0" marL="0" rtl="0" algn="l">
              <a:lnSpc>
                <a:spcPct val="100000"/>
              </a:lnSpc>
              <a:spcBef>
                <a:spcPts val="120"/>
              </a:spcBef>
              <a:spcAft>
                <a:spcPts val="0"/>
              </a:spcAft>
              <a:buSzPts val="1100"/>
              <a:buNone/>
            </a:pPr>
            <a:r>
              <a:rPr b="1" lang="fr-FR" sz="1200" u="sng">
                <a:latin typeface="Corbel"/>
                <a:ea typeface="Corbel"/>
                <a:cs typeface="Corbel"/>
                <a:sym typeface="Corbel"/>
              </a:rPr>
              <a:t>Spiegazione:</a:t>
            </a:r>
            <a:endParaRPr b="1" sz="1200" u="sng">
              <a:latin typeface="Corbel"/>
              <a:ea typeface="Corbel"/>
              <a:cs typeface="Corbel"/>
              <a:sym typeface="Corbel"/>
            </a:endParaRPr>
          </a:p>
          <a:p>
            <a:pPr indent="0" lvl="0" marL="0" rtl="0" algn="l">
              <a:lnSpc>
                <a:spcPct val="100000"/>
              </a:lnSpc>
              <a:spcBef>
                <a:spcPts val="120"/>
              </a:spcBef>
              <a:spcAft>
                <a:spcPts val="0"/>
              </a:spcAft>
              <a:buSzPts val="1100"/>
              <a:buNone/>
            </a:pPr>
            <a:r>
              <a:rPr lang="fr-FR" sz="1200">
                <a:latin typeface="Corbel"/>
                <a:ea typeface="Corbel"/>
                <a:cs typeface="Corbel"/>
                <a:sym typeface="Corbel"/>
              </a:rPr>
              <a:t>Quali sono i </a:t>
            </a:r>
            <a:r>
              <a:rPr b="1" lang="fr-FR" sz="1200">
                <a:latin typeface="Corbel"/>
                <a:ea typeface="Corbel"/>
                <a:cs typeface="Corbel"/>
                <a:sym typeface="Corbel"/>
              </a:rPr>
              <a:t>vantaggi</a:t>
            </a:r>
            <a:r>
              <a:rPr lang="fr-FR" sz="1200">
                <a:latin typeface="Corbel"/>
                <a:ea typeface="Corbel"/>
                <a:cs typeface="Corbel"/>
                <a:sym typeface="Corbel"/>
              </a:rPr>
              <a:t> delle risorse rinnovabili?</a:t>
            </a:r>
            <a:endParaRPr sz="1200">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Sono praticamente inesauribili a misura d’uomo, perché derivano da fenomeni fisici che si verificano regolarmente senza l’intervento umano.</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A questo proposito, la biomassa richiede un'attenzione particolare, perché la sua natura rinnovabile dipende dalla gestione dell'ambiente da cui viene estratta. Abbattere un’intera foresta per bruciare legna è totalmente incompatibile con la gestione sostenibile delle foreste.</a:t>
            </a:r>
            <a:endParaRPr sz="1200">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Generano poco inquinamento, sia direttamente (quando vengono utilizzati) che indirettamente (soprattutto quando vengono costruite le infrastrutture). In particolare, le risorse rinnovabili emettono pochissimi gas serra, motivo per cui ad esse viene prestata particolare attenzione nella transizione energetica.</a:t>
            </a:r>
            <a:endParaRPr sz="1200">
              <a:latin typeface="Corbel"/>
              <a:ea typeface="Corbel"/>
              <a:cs typeface="Corbel"/>
              <a:sym typeface="Corbel"/>
            </a:endParaRPr>
          </a:p>
          <a:p>
            <a:pPr indent="0" lvl="0" marL="0" rtl="0" algn="l">
              <a:lnSpc>
                <a:spcPct val="100000"/>
              </a:lnSpc>
              <a:spcBef>
                <a:spcPts val="120"/>
              </a:spcBef>
              <a:spcAft>
                <a:spcPts val="0"/>
              </a:spcAft>
              <a:buSzPts val="1100"/>
              <a:buNone/>
            </a:pPr>
            <a:r>
              <a:t/>
            </a:r>
            <a:endParaRPr sz="1200">
              <a:latin typeface="Corbel"/>
              <a:ea typeface="Corbel"/>
              <a:cs typeface="Corbel"/>
              <a:sym typeface="Corbel"/>
            </a:endParaRPr>
          </a:p>
          <a:p>
            <a:pPr indent="0" lvl="0" marL="0" rtl="0" algn="l">
              <a:lnSpc>
                <a:spcPct val="100000"/>
              </a:lnSpc>
              <a:spcBef>
                <a:spcPts val="120"/>
              </a:spcBef>
              <a:spcAft>
                <a:spcPts val="0"/>
              </a:spcAft>
              <a:buSzPts val="1100"/>
              <a:buNone/>
            </a:pPr>
            <a:r>
              <a:rPr lang="fr-FR" sz="1200">
                <a:latin typeface="Corbel"/>
                <a:ea typeface="Corbel"/>
                <a:cs typeface="Corbel"/>
                <a:sym typeface="Corbel"/>
              </a:rPr>
              <a:t>Quali sono gli </a:t>
            </a:r>
            <a:r>
              <a:rPr b="1" lang="fr-FR" sz="1200">
                <a:latin typeface="Corbel"/>
                <a:ea typeface="Corbel"/>
                <a:cs typeface="Corbel"/>
                <a:sym typeface="Corbel"/>
              </a:rPr>
              <a:t>svantaggi</a:t>
            </a:r>
            <a:r>
              <a:rPr lang="fr-FR" sz="1200">
                <a:latin typeface="Corbel"/>
                <a:ea typeface="Corbel"/>
                <a:cs typeface="Corbel"/>
                <a:sym typeface="Corbel"/>
              </a:rPr>
              <a:t> delle risorse rinnovabili?</a:t>
            </a:r>
            <a:endParaRPr sz="1200">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Non sono molto concentrati, perché sono più diffusi. Ciò ha due conseguenze:</a:t>
            </a:r>
            <a:endParaRPr sz="1200">
              <a:latin typeface="Corbel"/>
              <a:ea typeface="Corbel"/>
              <a:cs typeface="Corbel"/>
              <a:sym typeface="Corbel"/>
            </a:endParaRPr>
          </a:p>
          <a:p>
            <a:pPr indent="-304800" lvl="1" marL="914400" rtl="0" algn="l">
              <a:lnSpc>
                <a:spcPct val="100000"/>
              </a:lnSpc>
              <a:spcBef>
                <a:spcPts val="0"/>
              </a:spcBef>
              <a:spcAft>
                <a:spcPts val="0"/>
              </a:spcAft>
              <a:buSzPts val="1200"/>
              <a:buFont typeface="Corbel"/>
              <a:buChar char="○"/>
            </a:pPr>
            <a:r>
              <a:rPr lang="fr-FR" sz="1200">
                <a:latin typeface="Corbel"/>
                <a:ea typeface="Corbel"/>
                <a:cs typeface="Corbel"/>
                <a:sym typeface="Corbel"/>
              </a:rPr>
              <a:t>A parità di volume di materiale, le risorse rinnovabili tendono a fornire meno energia rispetto alle risorse non rinnovabili.</a:t>
            </a:r>
            <a:endParaRPr sz="1200">
              <a:latin typeface="Corbel"/>
              <a:ea typeface="Corbel"/>
              <a:cs typeface="Corbel"/>
              <a:sym typeface="Corbel"/>
            </a:endParaRPr>
          </a:p>
          <a:p>
            <a:pPr indent="-304800" lvl="1" marL="914400" rtl="0" algn="l">
              <a:lnSpc>
                <a:spcPct val="100000"/>
              </a:lnSpc>
              <a:spcBef>
                <a:spcPts val="0"/>
              </a:spcBef>
              <a:spcAft>
                <a:spcPts val="0"/>
              </a:spcAft>
              <a:buSzPts val="1200"/>
              <a:buFont typeface="Corbel"/>
              <a:buChar char="○"/>
            </a:pPr>
            <a:r>
              <a:rPr lang="fr-FR" sz="1200">
                <a:latin typeface="Corbel"/>
                <a:ea typeface="Corbel"/>
                <a:cs typeface="Corbel"/>
                <a:sym typeface="Corbel"/>
              </a:rPr>
              <a:t>A parità di energia, l'infrastruttura delle risorse rinnovabili richiede molto più spazio di quella delle risorse non rinnovabili (vedi slide Dieci ciclisti per 1 ora equivalgono a...). Ad esempio, per costruire una diga è sufficiente allagare un’intera valle! Ciò può portare a conflitti di utilizzo o danni agli ecosistemi: ad esempio, è meglio dedicare la terra all'agricoltura o costruire invece una centrale solare fotovoltaica? Va inoltre notato che alcune risorse rinnovabili possono incontrare un grado di ostilità locale che può ostacolarne lo sviluppo.</a:t>
            </a:r>
            <a:endParaRPr sz="1200">
              <a:latin typeface="Corbel"/>
              <a:ea typeface="Corbel"/>
              <a:cs typeface="Corbel"/>
              <a:sym typeface="Corbel"/>
            </a:endParaRPr>
          </a:p>
          <a:p>
            <a:pPr indent="0" lvl="0" marL="0" rtl="0" algn="l">
              <a:lnSpc>
                <a:spcPct val="100000"/>
              </a:lnSpc>
              <a:spcBef>
                <a:spcPts val="120"/>
              </a:spcBef>
              <a:spcAft>
                <a:spcPts val="0"/>
              </a:spcAft>
              <a:buNone/>
            </a:pPr>
            <a:r>
              <a:t/>
            </a:r>
            <a:endParaRPr sz="1200">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Sono </a:t>
            </a:r>
            <a:r>
              <a:rPr b="1" lang="fr-FR" sz="1200">
                <a:latin typeface="Corbel"/>
                <a:ea typeface="Corbel"/>
                <a:cs typeface="Corbel"/>
                <a:sym typeface="Corbel"/>
              </a:rPr>
              <a:t>variabili,</a:t>
            </a:r>
            <a:r>
              <a:rPr lang="fr-FR" sz="1200">
                <a:latin typeface="Corbel"/>
                <a:ea typeface="Corbel"/>
                <a:cs typeface="Corbel"/>
                <a:sym typeface="Corbel"/>
              </a:rPr>
              <a:t> nel senso che non sono permanentemente disponibili e la loro disponibilità varia notevolmente. Ad esempio, un pannello solare funziona solo nelle giornate soleggiate e non di notte, mentre una turbina eolica funziona solo quando il vento non è troppo forte.</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Perché è un problema? La maggior parte di queste risorse rinnovabili viene utilizzata per produrre elettricità. Tuttavia, poiché lo stoccaggio di elettricità su larga scala si rivela complesso, la produzione delle centrali elettriche deve soddisfare in ogni momento la domanda di elettricità: questo si chiama controllabilità. In breve, le risorse rinnovabili non sono molto controllabili, il che rappresenta un serio limite se vogliamo avere un mix energetico rinnovabile</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Quali sono i vantaggi dei combustibili fossili?</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Sono altamente concentrate e quindi forniscono molta più energia delle risorse rinnovabili. Questa concentrazione è il risultato di un lungo processo di accumulo di materia carboniosa.</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Possono essere trasportati e immagazzinati. È molto più semplice trasportare materia solida, liquida o gassosa che trasportare un processo fisico-chimico! Le risorse non rinnovabili sono quindi “più pratiche” da utilizzare, motivo per cui le utilizziamo così tanto:</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Il petrolio è il più facile da trasportare a causa della sua natura liquida, che è il motivo principale per cui viene utilizzato come combustibile.</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Il gas può essere facilmente trasportato in bombole, ma deve essere compresso per facilitarne il trasporto. D'altro canto presenta rischi di perdite ed esplosioni.</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Sono controllabili: se necessario, non è molto difficile far funzionare una centrale elettrica a gas, carbone o petrolio per soddisfare una crescente domanda di elettricità.</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Quali sono gli svantaggi dei combustibili fossili?</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Non sono rinnovabili a misura d’uomo: le quantità di gas naturale, carbone e petrolio sono limitate a misura d’uomo.</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Generano molto inquinamento, di diversa natura a seconda della risorsa:</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Quando vengono bruciati, i combustibili fossili rilasciano rifiuti tossici nell’aria, nel suolo e persino nell’acqua. In particolare, la loro combustione emette anidride carbonica (CO2), che ha un impatto significativo sul clima (vedi paragrafi successivi).</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Quali sono i </a:t>
            </a:r>
            <a:r>
              <a:rPr b="1" lang="fr-FR" sz="1200">
                <a:latin typeface="Corbel"/>
                <a:ea typeface="Corbel"/>
                <a:cs typeface="Corbel"/>
                <a:sym typeface="Corbel"/>
              </a:rPr>
              <a:t>vantaggi</a:t>
            </a:r>
            <a:r>
              <a:rPr lang="fr-FR" sz="1200">
                <a:latin typeface="Corbel"/>
                <a:ea typeface="Corbel"/>
                <a:cs typeface="Corbel"/>
                <a:sym typeface="Corbel"/>
              </a:rPr>
              <a:t> dell’energia nucleare?</a:t>
            </a:r>
            <a:endParaRPr sz="1200">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È altamente concentrata e quindi fornisce molta più energia delle risorse rinnovabili.</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Può essere controllata.</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Ha basse emissioni di gas serra.</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Quali sono gli </a:t>
            </a:r>
            <a:r>
              <a:rPr b="1" lang="fr-FR" sz="1200">
                <a:latin typeface="Corbel"/>
                <a:ea typeface="Corbel"/>
                <a:cs typeface="Corbel"/>
                <a:sym typeface="Corbel"/>
              </a:rPr>
              <a:t>svantaggi</a:t>
            </a:r>
            <a:r>
              <a:rPr lang="fr-FR" sz="1200">
                <a:latin typeface="Corbel"/>
                <a:ea typeface="Corbel"/>
                <a:cs typeface="Corbel"/>
                <a:sym typeface="Corbel"/>
              </a:rPr>
              <a:t> dell’energia nucleare?</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Le centrali nucleari producono</a:t>
            </a:r>
            <a:r>
              <a:rPr b="1" lang="fr-FR" sz="1200">
                <a:latin typeface="Corbel"/>
                <a:ea typeface="Corbel"/>
                <a:cs typeface="Corbel"/>
                <a:sym typeface="Corbel"/>
              </a:rPr>
              <a:t> scorie irradianti</a:t>
            </a:r>
            <a:r>
              <a:rPr lang="fr-FR" sz="1200">
                <a:latin typeface="Corbel"/>
                <a:ea typeface="Corbel"/>
                <a:cs typeface="Corbel"/>
                <a:sym typeface="Corbel"/>
              </a:rPr>
              <a:t> impossibili da smaltire nell’arco della vita umana e devono essere immagazzinate in luoghi sicuri di difficile accesso. Possono anche essere teatro di incidenti con conseguenze dannose. Le centrali nucleari, invece, non generano emissioni di gas serra, e sono al centro di particolare attenzione anche nella transizione energetica.</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Cosa possiamo imparare da tutto questo? </a:t>
            </a:r>
            <a:r>
              <a:rPr b="1" lang="fr-FR" sz="1200">
                <a:latin typeface="Corbel"/>
                <a:ea typeface="Corbel"/>
                <a:cs typeface="Corbel"/>
                <a:sym typeface="Corbel"/>
              </a:rPr>
              <a:t>Nessuna fonte di energia è perfetta</a:t>
            </a:r>
            <a:r>
              <a:rPr lang="fr-FR" sz="1200">
                <a:latin typeface="Corbel"/>
                <a:ea typeface="Corbel"/>
                <a:cs typeface="Corbel"/>
                <a:sym typeface="Corbel"/>
              </a:rPr>
              <a:t>, ideale o pulita; hanno tutte le loro qualità e i loro difetti. Non esiste una fonte di energia miracolosa, quindi la prima cosa da fare è ridurre il nostro consumo di energia. Di seguito vedremo che è urgente abbandonare i combustibili fossili.</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lang="fr-FR" sz="1200">
                <a:latin typeface="Corbel"/>
                <a:ea typeface="Corbel"/>
                <a:cs typeface="Corbel"/>
                <a:sym typeface="Corbel"/>
              </a:rPr>
              <a:t>Infine, questa diapositiva può dare l'impressione che tutte queste risorse energetiche vengano utilizzate per la stessa cosa, il che ovviamente non è vero: le fonti energetiche non sono del tutto sostituibili l'una con l'altra. Questo punto è trattato un po' più in dettaglio nella diapositiva </a:t>
            </a:r>
            <a:r>
              <a:rPr i="1" lang="fr-FR" sz="1200">
                <a:latin typeface="Corbel"/>
                <a:ea typeface="Corbel"/>
                <a:cs typeface="Corbel"/>
                <a:sym typeface="Corbel"/>
              </a:rPr>
              <a:t>Per cosa utilizziamo l'energia?</a:t>
            </a:r>
            <a:r>
              <a:rPr lang="fr-FR" sz="1200">
                <a:latin typeface="Corbel"/>
                <a:ea typeface="Corbel"/>
                <a:cs typeface="Corbel"/>
                <a:sym typeface="Corbel"/>
              </a:rPr>
              <a:t>.</a:t>
            </a:r>
            <a:endParaRPr sz="1200">
              <a:latin typeface="Corbel"/>
              <a:ea typeface="Corbel"/>
              <a:cs typeface="Corbel"/>
              <a:sym typeface="Corbel"/>
            </a:endParaRPr>
          </a:p>
          <a:p>
            <a:pPr indent="0" lvl="0" marL="457200" rtl="0" algn="l">
              <a:lnSpc>
                <a:spcPct val="100000"/>
              </a:lnSpc>
              <a:spcBef>
                <a:spcPts val="120"/>
              </a:spcBef>
              <a:spcAft>
                <a:spcPts val="0"/>
              </a:spcAft>
              <a:buNone/>
            </a:pPr>
            <a:r>
              <a:t/>
            </a:r>
            <a:endParaRPr sz="1200">
              <a:latin typeface="Corbel"/>
              <a:ea typeface="Corbel"/>
              <a:cs typeface="Corbel"/>
              <a:sym typeface="Corbel"/>
            </a:endParaRPr>
          </a:p>
          <a:p>
            <a:pPr indent="0" lvl="0" marL="457200" rtl="0" algn="l">
              <a:lnSpc>
                <a:spcPct val="100000"/>
              </a:lnSpc>
              <a:spcBef>
                <a:spcPts val="120"/>
              </a:spcBef>
              <a:spcAft>
                <a:spcPts val="0"/>
              </a:spcAft>
              <a:buNone/>
            </a:pPr>
            <a:r>
              <a:rPr b="1" lang="fr-FR" sz="1200" u="sng">
                <a:latin typeface="Corbel"/>
                <a:ea typeface="Corbel"/>
                <a:cs typeface="Corbel"/>
                <a:sym typeface="Corbel"/>
              </a:rPr>
              <a:t>Messaggi chiave:</a:t>
            </a:r>
            <a:endParaRPr b="1" sz="1200" u="sng">
              <a:latin typeface="Corbel"/>
              <a:ea typeface="Corbel"/>
              <a:cs typeface="Corbel"/>
              <a:sym typeface="Corbel"/>
            </a:endParaRPr>
          </a:p>
          <a:p>
            <a:pPr indent="-304800" lvl="0" marL="457200" rtl="0" algn="l">
              <a:lnSpc>
                <a:spcPct val="100000"/>
              </a:lnSpc>
              <a:spcBef>
                <a:spcPts val="120"/>
              </a:spcBef>
              <a:spcAft>
                <a:spcPts val="0"/>
              </a:spcAft>
              <a:buSzPts val="1200"/>
              <a:buFont typeface="Corbel"/>
              <a:buChar char="●"/>
            </a:pPr>
            <a:r>
              <a:rPr lang="fr-FR" sz="1200">
                <a:latin typeface="Corbel"/>
                <a:ea typeface="Corbel"/>
                <a:cs typeface="Corbel"/>
                <a:sym typeface="Corbel"/>
              </a:rPr>
              <a:t>Nessuna risorsa energetica è perfetta.</a:t>
            </a:r>
            <a:endParaRPr sz="1200">
              <a:latin typeface="Corbel"/>
              <a:ea typeface="Corbel"/>
              <a:cs typeface="Corbel"/>
              <a:sym typeface="Corbel"/>
            </a:endParaRPr>
          </a:p>
          <a:p>
            <a:pPr indent="-304800" lvl="0" marL="457200" rtl="0" algn="l">
              <a:lnSpc>
                <a:spcPct val="100000"/>
              </a:lnSpc>
              <a:spcBef>
                <a:spcPts val="0"/>
              </a:spcBef>
              <a:spcAft>
                <a:spcPts val="0"/>
              </a:spcAft>
              <a:buSzPts val="1200"/>
              <a:buFont typeface="Corbel"/>
              <a:buChar char="●"/>
            </a:pPr>
            <a:r>
              <a:rPr lang="fr-FR" sz="1200">
                <a:latin typeface="Corbel"/>
                <a:ea typeface="Corbel"/>
                <a:cs typeface="Corbel"/>
                <a:sym typeface="Corbel"/>
              </a:rPr>
              <a:t>Le fonti energetiche fossili (petrolio, gas e carbone) sono molto più concentrate, versatili e semplici da sfruttare rispetto a tutte le altre, ma sono anche le più inquinanti.</a:t>
            </a:r>
            <a:endParaRPr sz="1200">
              <a:latin typeface="Corbel"/>
              <a:ea typeface="Corbel"/>
              <a:cs typeface="Corbel"/>
              <a:sym typeface="Corbel"/>
            </a:endParaRPr>
          </a:p>
          <a:p>
            <a:pPr indent="0" lvl="0" marL="0" rtl="0" algn="l">
              <a:lnSpc>
                <a:spcPct val="100000"/>
              </a:lnSpc>
              <a:spcBef>
                <a:spcPts val="120"/>
              </a:spcBef>
              <a:spcAft>
                <a:spcPts val="0"/>
              </a:spcAft>
              <a:buSzPts val="1400"/>
              <a:buNone/>
            </a:pPr>
            <a:r>
              <a:t/>
            </a:r>
            <a:endParaRPr i="1" sz="1200">
              <a:latin typeface="Corbel"/>
              <a:ea typeface="Corbel"/>
              <a:cs typeface="Corbel"/>
              <a:sym typeface="Corbel"/>
            </a:endParaRPr>
          </a:p>
        </p:txBody>
      </p:sp>
      <p:sp>
        <p:nvSpPr>
          <p:cNvPr id="1012" name="Google Shape;1012;g277ade5c020_0_25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77ade5c020_0_3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060" name="Google Shape;1060;g277ade5c020_0_30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1061" name="Google Shape;1061;g277ade5c020_0_3020:notes"/>
          <p:cNvSpPr txBox="1"/>
          <p:nvPr>
            <p:ph idx="1" type="body"/>
          </p:nvPr>
        </p:nvSpPr>
        <p:spPr>
          <a:xfrm>
            <a:off x="685800" y="4343400"/>
            <a:ext cx="5486400" cy="427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1" lang="fr-FR" u="sng">
                <a:solidFill>
                  <a:schemeClr val="dk1"/>
                </a:solidFill>
                <a:latin typeface="Montserrat"/>
                <a:ea typeface="Montserrat"/>
                <a:cs typeface="Montserrat"/>
                <a:sym typeface="Montserrat"/>
              </a:rPr>
              <a:t>Spiegazione:</a:t>
            </a:r>
            <a:endParaRPr b="1" u="sng">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Nelle società industrializzate, le attività umane sono svolte da molte macchine diverse e sofisticate. Il ruolo di una macchina è quello di trasformare un sistema: alcune servono per spostare persone o merci, mentre altre servono per riscaldare o raffreddare un edificio... Poiché una macchina trasforma il mondo, deve necessariamente fornire energia, a seconda di ciò che visto nella diapositiva Cos'è l'energia?</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Ciò che rende le macchine così utili è la potenza che sviluppano, cioè la quantità di energia al secondo che sono in grado di erogare: la potenza di una macchina ben progettata è di gran lunga superiore a quella degli esseri umani o anche degli animali.</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Tuttavia, per sviluppare tale </a:t>
            </a:r>
            <a:r>
              <a:rPr b="1" lang="fr-FR">
                <a:solidFill>
                  <a:schemeClr val="dk1"/>
                </a:solidFill>
                <a:latin typeface="Montserrat"/>
                <a:ea typeface="Montserrat"/>
                <a:cs typeface="Montserrat"/>
                <a:sym typeface="Montserrat"/>
              </a:rPr>
              <a:t>potenza</a:t>
            </a:r>
            <a:r>
              <a:rPr lang="fr-FR">
                <a:solidFill>
                  <a:schemeClr val="dk1"/>
                </a:solidFill>
                <a:latin typeface="Montserrat"/>
                <a:ea typeface="Montserrat"/>
                <a:cs typeface="Montserrat"/>
                <a:sym typeface="Montserrat"/>
              </a:rPr>
              <a:t>, queste macchine hanno bisogno di molta energia (non possiamo “produrre” né “consumare” energia, possiamo solo convertire una forma di energia in un'altra), che deve essere attinta da energie primarie.</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Nel corso della storia, l’umanità ha capito che i combustibili fossili sono fonti di energia altamente versatili. Non appena abbiamo potuto sfruttare industrialmente le risorse fossili, non abbiamo esitato a costruire macchine e processi che funzionassero grazie ad esse.</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Gli storici hanno definito </a:t>
            </a:r>
            <a:r>
              <a:rPr b="1" lang="fr-FR">
                <a:solidFill>
                  <a:schemeClr val="dk1"/>
                </a:solidFill>
                <a:latin typeface="Montserrat"/>
                <a:ea typeface="Montserrat"/>
                <a:cs typeface="Montserrat"/>
                <a:sym typeface="Montserrat"/>
              </a:rPr>
              <a:t>rivoluzioni industriali</a:t>
            </a:r>
            <a:r>
              <a:rPr lang="fr-FR">
                <a:solidFill>
                  <a:schemeClr val="dk1"/>
                </a:solidFill>
                <a:latin typeface="Montserrat"/>
                <a:ea typeface="Montserrat"/>
                <a:cs typeface="Montserrat"/>
                <a:sym typeface="Montserrat"/>
              </a:rPr>
              <a:t> i periodi di sconvolgimento che hanno visto l’emergere dello sfruttamento industriale dei combustibili fossili:</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fr-FR">
                <a:solidFill>
                  <a:schemeClr val="dk1"/>
                </a:solidFill>
                <a:latin typeface="Montserrat"/>
                <a:ea typeface="Montserrat"/>
                <a:cs typeface="Montserrat"/>
                <a:sym typeface="Montserrat"/>
              </a:rPr>
              <a:t>La prima rivoluzione industriale è associata allo sfruttamento industriale del </a:t>
            </a:r>
            <a:r>
              <a:rPr b="1" lang="fr-FR">
                <a:solidFill>
                  <a:schemeClr val="dk1"/>
                </a:solidFill>
                <a:latin typeface="Montserrat"/>
                <a:ea typeface="Montserrat"/>
                <a:cs typeface="Montserrat"/>
                <a:sym typeface="Montserrat"/>
              </a:rPr>
              <a:t>carbone</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fr-FR">
                <a:solidFill>
                  <a:schemeClr val="dk1"/>
                </a:solidFill>
                <a:latin typeface="Montserrat"/>
                <a:ea typeface="Montserrat"/>
                <a:cs typeface="Montserrat"/>
                <a:sym typeface="Montserrat"/>
              </a:rPr>
              <a:t>La seconda rivoluzione industriale è associata allo sfruttamento industriale del </a:t>
            </a:r>
            <a:r>
              <a:rPr b="1" lang="fr-FR">
                <a:solidFill>
                  <a:schemeClr val="dk1"/>
                </a:solidFill>
                <a:latin typeface="Montserrat"/>
                <a:ea typeface="Montserrat"/>
                <a:cs typeface="Montserrat"/>
                <a:sym typeface="Montserrat"/>
              </a:rPr>
              <a:t>petrolio</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fr-FR">
                <a:solidFill>
                  <a:schemeClr val="dk1"/>
                </a:solidFill>
                <a:latin typeface="Montserrat"/>
                <a:ea typeface="Montserrat"/>
                <a:cs typeface="Montserrat"/>
                <a:sym typeface="Montserrat"/>
              </a:rPr>
              <a:t>Le rivoluzioni industriali hanno avuto profonde ripercussioni sulle società che ne hanno beneficiato (emergere di nuove classi, passaggio da un'economia basata sull'agricoltura a un'economia basata sull'industria...), e hanno favorito l'emergere della </a:t>
            </a:r>
            <a:r>
              <a:rPr b="1" lang="fr-FR">
                <a:solidFill>
                  <a:schemeClr val="dk1"/>
                </a:solidFill>
                <a:latin typeface="Montserrat"/>
                <a:ea typeface="Montserrat"/>
                <a:cs typeface="Montserrat"/>
                <a:sym typeface="Montserrat"/>
              </a:rPr>
              <a:t>globalizzazione</a:t>
            </a:r>
            <a:r>
              <a:rPr lang="fr-FR">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Prendiamo 2 esempi purtroppo molto caricaturali, ma che illustrano il vero cambio di paradigma:</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b="1" lang="fr-FR">
                <a:solidFill>
                  <a:schemeClr val="dk1"/>
                </a:solidFill>
                <a:latin typeface="Montserrat"/>
                <a:ea typeface="Montserrat"/>
                <a:cs typeface="Montserrat"/>
                <a:sym typeface="Montserrat"/>
              </a:rPr>
              <a:t>Trasporti</a:t>
            </a:r>
            <a:r>
              <a:rPr lang="fr-FR">
                <a:solidFill>
                  <a:schemeClr val="dk1"/>
                </a:solidFill>
                <a:latin typeface="Montserrat"/>
                <a:ea typeface="Montserrat"/>
                <a:cs typeface="Montserrat"/>
                <a:sym typeface="Montserrat"/>
              </a:rPr>
              <a:t>: le macchine di oggi (automobili, treni, aerei, barche, ecc.) ci permettono di viaggiare più velocemente, più lontano e con uno sforzo molto minore rispetto al passato.</a:t>
            </a:r>
            <a:endParaRPr>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b="1" lang="fr-FR">
                <a:solidFill>
                  <a:schemeClr val="dk1"/>
                </a:solidFill>
                <a:latin typeface="Montserrat"/>
                <a:ea typeface="Montserrat"/>
                <a:cs typeface="Montserrat"/>
                <a:sym typeface="Montserrat"/>
              </a:rPr>
              <a:t>Agricoltura</a:t>
            </a:r>
            <a:r>
              <a:rPr lang="fr-FR">
                <a:solidFill>
                  <a:schemeClr val="dk1"/>
                </a:solidFill>
                <a:latin typeface="Montserrat"/>
                <a:ea typeface="Montserrat"/>
                <a:cs typeface="Montserrat"/>
                <a:sym typeface="Montserrat"/>
              </a:rPr>
              <a:t>: i trattori e l'uso massiccio di fertilizzanti azotati permettono di coltivare grandi appezzamenti di terreno e di lavorare in tempi brevi.</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lang="fr-FR">
                <a:solidFill>
                  <a:schemeClr val="dk1"/>
                </a:solidFill>
                <a:latin typeface="Montserrat"/>
                <a:ea typeface="Montserrat"/>
                <a:cs typeface="Montserrat"/>
                <a:sym typeface="Montserrat"/>
              </a:rPr>
              <a:t>Ma l’uso massiccio di queste macchine ha un prezzo: molte di esse funzionano esclusivamente con combustibili fossili, tra cui il petrolio è il più comune. Questo è solo un aspetto della nostra forte dipendenza dai combustibili fossili.</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1" lang="fr-FR" u="sng">
                <a:solidFill>
                  <a:schemeClr val="dk1"/>
                </a:solidFill>
                <a:latin typeface="Montserrat"/>
                <a:ea typeface="Montserrat"/>
                <a:cs typeface="Montserrat"/>
                <a:sym typeface="Montserrat"/>
              </a:rPr>
              <a:t>Messaggio chiave:</a:t>
            </a:r>
            <a:r>
              <a:rPr lang="fr-FR">
                <a:solidFill>
                  <a:schemeClr val="dk1"/>
                </a:solidFill>
                <a:latin typeface="Montserrat"/>
                <a:ea typeface="Montserrat"/>
                <a:cs typeface="Montserrat"/>
                <a:sym typeface="Montserrat"/>
              </a:rPr>
              <a:t> nelle società industrializzate, le attività umane si basano sull’uso di macchine ad alta intensità energetica, la stragrande maggioranza delle quali richiede combustibili fossili per funzionare.</a:t>
            </a:r>
            <a:endParaRPr>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t/>
            </a:r>
            <a:endParaRPr>
              <a:solidFill>
                <a:schemeClr val="dk1"/>
              </a:solidFill>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p:cSld name="CUSTOM">
    <p:spTree>
      <p:nvGrpSpPr>
        <p:cNvPr id="10" name="Shape 10"/>
        <p:cNvGrpSpPr/>
        <p:nvPr/>
      </p:nvGrpSpPr>
      <p:grpSpPr>
        <a:xfrm>
          <a:off x="0" y="0"/>
          <a:ext cx="0" cy="0"/>
          <a:chOff x="0" y="0"/>
          <a:chExt cx="0" cy="0"/>
        </a:xfrm>
      </p:grpSpPr>
      <p:grpSp>
        <p:nvGrpSpPr>
          <p:cNvPr id="11" name="Google Shape;11;g277ade5c020_0_5"/>
          <p:cNvGrpSpPr/>
          <p:nvPr/>
        </p:nvGrpSpPr>
        <p:grpSpPr>
          <a:xfrm>
            <a:off x="-4825" y="4066342"/>
            <a:ext cx="12305947" cy="2792619"/>
            <a:chOff x="5766" y="3861713"/>
            <a:chExt cx="12277708" cy="3027886"/>
          </a:xfrm>
        </p:grpSpPr>
        <p:sp>
          <p:nvSpPr>
            <p:cNvPr id="12" name="Google Shape;12;g277ade5c020_0_5"/>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3" name="Google Shape;13;g277ade5c020_0_5"/>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14" name="Google Shape;14;g277ade5c020_0_5"/>
          <p:cNvGrpSpPr/>
          <p:nvPr/>
        </p:nvGrpSpPr>
        <p:grpSpPr>
          <a:xfrm>
            <a:off x="-4825" y="4066338"/>
            <a:ext cx="12211532" cy="2748484"/>
            <a:chOff x="-3146" y="3803882"/>
            <a:chExt cx="12192025" cy="3041032"/>
          </a:xfrm>
        </p:grpSpPr>
        <p:grpSp>
          <p:nvGrpSpPr>
            <p:cNvPr id="15" name="Google Shape;15;g277ade5c020_0_5"/>
            <p:cNvGrpSpPr/>
            <p:nvPr/>
          </p:nvGrpSpPr>
          <p:grpSpPr>
            <a:xfrm>
              <a:off x="-3121" y="3803882"/>
              <a:ext cx="12192000" cy="3041032"/>
              <a:chOff x="-4876" y="1514485"/>
              <a:chExt cx="12192000" cy="3829050"/>
            </a:xfrm>
          </p:grpSpPr>
          <p:sp>
            <p:nvSpPr>
              <p:cNvPr id="16" name="Google Shape;16;g277ade5c020_0_5"/>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7" name="Google Shape;17;g277ade5c020_0_5"/>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8" name="Google Shape;18;g277ade5c020_0_5"/>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19" name="Google Shape;19;g277ade5c020_0_5"/>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0" name="Google Shape;20;g277ade5c020_0_5"/>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1" name="Google Shape;21;g277ade5c020_0_5"/>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2" name="Google Shape;22;g277ade5c020_0_5"/>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23" name="Google Shape;23;g277ade5c020_0_5"/>
          <p:cNvGrpSpPr/>
          <p:nvPr/>
        </p:nvGrpSpPr>
        <p:grpSpPr>
          <a:xfrm>
            <a:off x="4959907" y="1723773"/>
            <a:ext cx="2219185" cy="2219185"/>
            <a:chOff x="4547049" y="1897856"/>
            <a:chExt cx="3072813" cy="3072813"/>
          </a:xfrm>
        </p:grpSpPr>
        <p:sp>
          <p:nvSpPr>
            <p:cNvPr id="24" name="Google Shape;24;g277ade5c020_0_5"/>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5" name="Google Shape;25;g277ade5c020_0_5"/>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6" name="Google Shape;26;g277ade5c020_0_5"/>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27" name="Google Shape;27;g277ade5c020_0_5"/>
          <p:cNvGrpSpPr/>
          <p:nvPr/>
        </p:nvGrpSpPr>
        <p:grpSpPr>
          <a:xfrm rot="1052113">
            <a:off x="7017464" y="2078607"/>
            <a:ext cx="1338449" cy="1227359"/>
            <a:chOff x="5655092" y="376887"/>
            <a:chExt cx="4490688" cy="4117967"/>
          </a:xfrm>
        </p:grpSpPr>
        <p:sp>
          <p:nvSpPr>
            <p:cNvPr id="28" name="Google Shape;28;g277ade5c020_0_5"/>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 name="Google Shape;29;g277ade5c020_0_5"/>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 name="Google Shape;30;g277ade5c020_0_5"/>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1" name="Google Shape;31;g277ade5c020_0_5"/>
          <p:cNvGrpSpPr/>
          <p:nvPr/>
        </p:nvGrpSpPr>
        <p:grpSpPr>
          <a:xfrm rot="1151416">
            <a:off x="6155191" y="1329190"/>
            <a:ext cx="811247" cy="566598"/>
            <a:chOff x="5679779" y="1344420"/>
            <a:chExt cx="994635" cy="694682"/>
          </a:xfrm>
        </p:grpSpPr>
        <p:sp>
          <p:nvSpPr>
            <p:cNvPr id="32" name="Google Shape;32;g277ade5c020_0_5"/>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3" name="Google Shape;33;g277ade5c020_0_5"/>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4" name="Google Shape;34;g277ade5c020_0_5"/>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5" name="Google Shape;35;g277ade5c020_0_5"/>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36" name="Google Shape;36;g277ade5c020_0_5"/>
          <p:cNvGrpSpPr/>
          <p:nvPr/>
        </p:nvGrpSpPr>
        <p:grpSpPr>
          <a:xfrm rot="2779331">
            <a:off x="6882944" y="1481641"/>
            <a:ext cx="612529" cy="807468"/>
            <a:chOff x="5733156" y="4148510"/>
            <a:chExt cx="1306406" cy="1722173"/>
          </a:xfrm>
        </p:grpSpPr>
        <p:grpSp>
          <p:nvGrpSpPr>
            <p:cNvPr id="37" name="Google Shape;37;g277ade5c020_0_5"/>
            <p:cNvGrpSpPr/>
            <p:nvPr/>
          </p:nvGrpSpPr>
          <p:grpSpPr>
            <a:xfrm>
              <a:off x="5733156" y="4148510"/>
              <a:ext cx="1306406" cy="1722173"/>
              <a:chOff x="2445111" y="599435"/>
              <a:chExt cx="5312752" cy="7003551"/>
            </a:xfrm>
          </p:grpSpPr>
          <p:sp>
            <p:nvSpPr>
              <p:cNvPr id="38" name="Google Shape;38;g277ade5c020_0_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 name="Google Shape;39;g277ade5c020_0_5"/>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0" name="Google Shape;40;g277ade5c020_0_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1" name="Google Shape;41;g277ade5c020_0_5"/>
            <p:cNvGrpSpPr/>
            <p:nvPr/>
          </p:nvGrpSpPr>
          <p:grpSpPr>
            <a:xfrm>
              <a:off x="5960873" y="4970715"/>
              <a:ext cx="821180" cy="845659"/>
              <a:chOff x="954383" y="599435"/>
              <a:chExt cx="6803480" cy="7006287"/>
            </a:xfrm>
          </p:grpSpPr>
          <p:sp>
            <p:nvSpPr>
              <p:cNvPr id="42" name="Google Shape;42;g277ade5c020_0_5"/>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3" name="Google Shape;43;g277ade5c020_0_5"/>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 name="Google Shape;44;g277ade5c020_0_5"/>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45" name="Google Shape;45;g277ade5c020_0_5"/>
          <p:cNvGrpSpPr/>
          <p:nvPr/>
        </p:nvGrpSpPr>
        <p:grpSpPr>
          <a:xfrm rot="-3294482">
            <a:off x="4593994" y="2077209"/>
            <a:ext cx="888937" cy="318131"/>
            <a:chOff x="2751274" y="4274125"/>
            <a:chExt cx="1502180" cy="537597"/>
          </a:xfrm>
        </p:grpSpPr>
        <p:sp>
          <p:nvSpPr>
            <p:cNvPr id="46" name="Google Shape;46;g277ade5c020_0_5"/>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7" name="Google Shape;47;g277ade5c020_0_5"/>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8" name="Google Shape;48;g277ade5c020_0_5"/>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9" name="Google Shape;49;g277ade5c020_0_5"/>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0" name="Google Shape;50;g277ade5c020_0_5"/>
          <p:cNvGrpSpPr/>
          <p:nvPr/>
        </p:nvGrpSpPr>
        <p:grpSpPr>
          <a:xfrm rot="-983565">
            <a:off x="5299952" y="1440609"/>
            <a:ext cx="822474" cy="418006"/>
            <a:chOff x="1786971" y="4942919"/>
            <a:chExt cx="2041500" cy="1037553"/>
          </a:xfrm>
        </p:grpSpPr>
        <p:sp>
          <p:nvSpPr>
            <p:cNvPr id="51" name="Google Shape;51;g277ade5c020_0_5"/>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 name="Google Shape;52;g277ade5c020_0_5"/>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 name="Google Shape;53;g277ade5c020_0_5"/>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4" name="Google Shape;54;g277ade5c020_0_5"/>
            <p:cNvGrpSpPr/>
            <p:nvPr/>
          </p:nvGrpSpPr>
          <p:grpSpPr>
            <a:xfrm>
              <a:off x="2260715" y="5043928"/>
              <a:ext cx="1107466" cy="187777"/>
              <a:chOff x="7963057" y="2433000"/>
              <a:chExt cx="2294315" cy="371763"/>
            </a:xfrm>
          </p:grpSpPr>
          <p:grpSp>
            <p:nvGrpSpPr>
              <p:cNvPr id="55" name="Google Shape;55;g277ade5c020_0_5"/>
              <p:cNvGrpSpPr/>
              <p:nvPr/>
            </p:nvGrpSpPr>
            <p:grpSpPr>
              <a:xfrm>
                <a:off x="7963057" y="2433000"/>
                <a:ext cx="344422" cy="371763"/>
                <a:chOff x="6383215" y="2833551"/>
                <a:chExt cx="240300" cy="371763"/>
              </a:xfrm>
            </p:grpSpPr>
            <p:sp>
              <p:nvSpPr>
                <p:cNvPr id="56" name="Google Shape;56;g277ade5c020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7" name="Google Shape;57;g277ade5c020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 name="Google Shape;58;g277ade5c020_0_5"/>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9" name="Google Shape;59;g277ade5c020_0_5"/>
              <p:cNvGrpSpPr/>
              <p:nvPr/>
            </p:nvGrpSpPr>
            <p:grpSpPr>
              <a:xfrm>
                <a:off x="8933241" y="2433000"/>
                <a:ext cx="344422" cy="371763"/>
                <a:chOff x="6383215" y="2833551"/>
                <a:chExt cx="240300" cy="371763"/>
              </a:xfrm>
            </p:grpSpPr>
            <p:sp>
              <p:nvSpPr>
                <p:cNvPr id="60" name="Google Shape;60;g277ade5c020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 name="Google Shape;61;g277ade5c020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 name="Google Shape;62;g277ade5c020_0_5"/>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3" name="Google Shape;63;g277ade5c020_0_5"/>
              <p:cNvGrpSpPr/>
              <p:nvPr/>
            </p:nvGrpSpPr>
            <p:grpSpPr>
              <a:xfrm>
                <a:off x="9912950" y="2433000"/>
                <a:ext cx="344422" cy="371763"/>
                <a:chOff x="6383215" y="2833551"/>
                <a:chExt cx="240300" cy="371763"/>
              </a:xfrm>
            </p:grpSpPr>
            <p:sp>
              <p:nvSpPr>
                <p:cNvPr id="64" name="Google Shape;64;g277ade5c020_0_5"/>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5" name="Google Shape;65;g277ade5c020_0_5"/>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6" name="Google Shape;66;g277ade5c020_0_5"/>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67" name="Google Shape;67;g277ade5c020_0_5"/>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8" name="Google Shape;68;g277ade5c020_0_5"/>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9" name="Google Shape;69;g277ade5c020_0_5"/>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0" name="Google Shape;70;g277ade5c020_0_5"/>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71" name="Google Shape;71;g277ade5c020_0_5"/>
            <p:cNvGrpSpPr/>
            <p:nvPr/>
          </p:nvGrpSpPr>
          <p:grpSpPr>
            <a:xfrm>
              <a:off x="1962405" y="5271505"/>
              <a:ext cx="302276" cy="682699"/>
              <a:chOff x="7384246" y="2899703"/>
              <a:chExt cx="626220" cy="1351612"/>
            </a:xfrm>
          </p:grpSpPr>
          <p:sp>
            <p:nvSpPr>
              <p:cNvPr id="72" name="Google Shape;72;g277ade5c020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3" name="Google Shape;73;g277ade5c020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4" name="Google Shape;74;g277ade5c020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5" name="Google Shape;75;g277ade5c020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6" name="Google Shape;76;g277ade5c020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7" name="Google Shape;77;g277ade5c020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8" name="Google Shape;78;g277ade5c020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79" name="Google Shape;79;g277ade5c020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0" name="Google Shape;80;g277ade5c020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1" name="Google Shape;81;g277ade5c020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2" name="Google Shape;82;g277ade5c020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3" name="Google Shape;83;g277ade5c020_0_5"/>
            <p:cNvGrpSpPr/>
            <p:nvPr/>
          </p:nvGrpSpPr>
          <p:grpSpPr>
            <a:xfrm>
              <a:off x="2430442" y="5271505"/>
              <a:ext cx="302276" cy="682699"/>
              <a:chOff x="7384246" y="2899703"/>
              <a:chExt cx="626220" cy="1351612"/>
            </a:xfrm>
          </p:grpSpPr>
          <p:sp>
            <p:nvSpPr>
              <p:cNvPr id="84" name="Google Shape;84;g277ade5c020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 name="Google Shape;85;g277ade5c020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 name="Google Shape;86;g277ade5c020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 name="Google Shape;87;g277ade5c020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 name="Google Shape;88;g277ade5c020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 name="Google Shape;89;g277ade5c020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 name="Google Shape;90;g277ade5c020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 name="Google Shape;91;g277ade5c020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 name="Google Shape;92;g277ade5c020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3" name="Google Shape;93;g277ade5c020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4" name="Google Shape;94;g277ade5c020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5" name="Google Shape;95;g277ade5c020_0_5"/>
            <p:cNvGrpSpPr/>
            <p:nvPr/>
          </p:nvGrpSpPr>
          <p:grpSpPr>
            <a:xfrm>
              <a:off x="2898480" y="5271505"/>
              <a:ext cx="302276" cy="682699"/>
              <a:chOff x="7384246" y="2899703"/>
              <a:chExt cx="626220" cy="1351612"/>
            </a:xfrm>
          </p:grpSpPr>
          <p:sp>
            <p:nvSpPr>
              <p:cNvPr id="96" name="Google Shape;96;g277ade5c020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7" name="Google Shape;97;g277ade5c020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8" name="Google Shape;98;g277ade5c020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9" name="Google Shape;99;g277ade5c020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0" name="Google Shape;100;g277ade5c020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1" name="Google Shape;101;g277ade5c020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2" name="Google Shape;102;g277ade5c020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3" name="Google Shape;103;g277ade5c020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4" name="Google Shape;104;g277ade5c020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5" name="Google Shape;105;g277ade5c020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6" name="Google Shape;106;g277ade5c020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07" name="Google Shape;107;g277ade5c020_0_5"/>
            <p:cNvGrpSpPr/>
            <p:nvPr/>
          </p:nvGrpSpPr>
          <p:grpSpPr>
            <a:xfrm>
              <a:off x="3366518" y="5271505"/>
              <a:ext cx="302276" cy="682699"/>
              <a:chOff x="7384246" y="2899703"/>
              <a:chExt cx="626220" cy="1351612"/>
            </a:xfrm>
          </p:grpSpPr>
          <p:sp>
            <p:nvSpPr>
              <p:cNvPr id="108" name="Google Shape;108;g277ade5c020_0_5"/>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09" name="Google Shape;109;g277ade5c020_0_5"/>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0" name="Google Shape;110;g277ade5c020_0_5"/>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1" name="Google Shape;111;g277ade5c020_0_5"/>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2" name="Google Shape;112;g277ade5c020_0_5"/>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3" name="Google Shape;113;g277ade5c020_0_5"/>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4" name="Google Shape;114;g277ade5c020_0_5"/>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5" name="Google Shape;115;g277ade5c020_0_5"/>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6" name="Google Shape;116;g277ade5c020_0_5"/>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7" name="Google Shape;117;g277ade5c020_0_5"/>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18" name="Google Shape;118;g277ade5c020_0_5"/>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119" name="Google Shape;119;g277ade5c020_0_5"/>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120" name="Google Shape;120;g277ade5c020_0_5"/>
          <p:cNvGrpSpPr/>
          <p:nvPr/>
        </p:nvGrpSpPr>
        <p:grpSpPr>
          <a:xfrm>
            <a:off x="4658166" y="1417975"/>
            <a:ext cx="450448" cy="450448"/>
            <a:chOff x="4266660" y="45289"/>
            <a:chExt cx="768290" cy="768290"/>
          </a:xfrm>
        </p:grpSpPr>
        <p:sp>
          <p:nvSpPr>
            <p:cNvPr id="121" name="Google Shape;121;g277ade5c020_0_5"/>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2" name="Google Shape;122;g277ade5c020_0_5"/>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123" name="Google Shape;123;g277ade5c020_0_5"/>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124" name="Google Shape;124;g277ade5c020_0_5"/>
          <p:cNvSpPr/>
          <p:nvPr/>
        </p:nvSpPr>
        <p:spPr>
          <a:xfrm>
            <a:off x="2200" y="4017450"/>
            <a:ext cx="12211500" cy="2841300"/>
          </a:xfrm>
          <a:prstGeom prst="rect">
            <a:avLst/>
          </a:prstGeom>
          <a:solidFill>
            <a:srgbClr val="FFFFFF">
              <a:alpha val="4392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277ade5c020_0_5"/>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126" name="Google Shape;126;g277ade5c020_0_5"/>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127" name="Google Shape;127;g277ade5c020_0_5"/>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28" name="Google Shape;128;g277ade5c020_0_5"/>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317" name="Shape 317"/>
        <p:cNvGrpSpPr/>
        <p:nvPr/>
      </p:nvGrpSpPr>
      <p:grpSpPr>
        <a:xfrm>
          <a:off x="0" y="0"/>
          <a:ext cx="0" cy="0"/>
          <a:chOff x="0" y="0"/>
          <a:chExt cx="0" cy="0"/>
        </a:xfrm>
      </p:grpSpPr>
      <p:sp>
        <p:nvSpPr>
          <p:cNvPr id="318" name="Google Shape;318;g277ade5c020_0_312"/>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19" name="Google Shape;319;g277ade5c020_0_312"/>
          <p:cNvSpPr/>
          <p:nvPr>
            <p:ph idx="2" type="pic"/>
          </p:nvPr>
        </p:nvSpPr>
        <p:spPr>
          <a:xfrm>
            <a:off x="6096000" y="2959216"/>
            <a:ext cx="6096000" cy="2700000"/>
          </a:xfrm>
          <a:prstGeom prst="rect">
            <a:avLst/>
          </a:prstGeom>
          <a:solidFill>
            <a:srgbClr val="F2F2F2"/>
          </a:solidFill>
          <a:ln>
            <a:noFill/>
          </a:ln>
        </p:spPr>
      </p:sp>
      <p:sp>
        <p:nvSpPr>
          <p:cNvPr id="320" name="Google Shape;320;g277ade5c020_0_312"/>
          <p:cNvSpPr/>
          <p:nvPr>
            <p:ph idx="3" type="pic"/>
          </p:nvPr>
        </p:nvSpPr>
        <p:spPr>
          <a:xfrm>
            <a:off x="638175" y="478948"/>
            <a:ext cx="2533800" cy="5741100"/>
          </a:xfrm>
          <a:prstGeom prst="rect">
            <a:avLst/>
          </a:prstGeom>
          <a:solidFill>
            <a:srgbClr val="F2F2F2"/>
          </a:solidFill>
          <a:ln>
            <a:noFill/>
          </a:ln>
        </p:spPr>
      </p:sp>
      <p:pic>
        <p:nvPicPr>
          <p:cNvPr id="321" name="Google Shape;321;g277ade5c020_0_31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22" name="Shape 322"/>
        <p:cNvGrpSpPr/>
        <p:nvPr/>
      </p:nvGrpSpPr>
      <p:grpSpPr>
        <a:xfrm>
          <a:off x="0" y="0"/>
          <a:ext cx="0" cy="0"/>
          <a:chOff x="0" y="0"/>
          <a:chExt cx="0" cy="0"/>
        </a:xfrm>
      </p:grpSpPr>
      <p:sp>
        <p:nvSpPr>
          <p:cNvPr id="323" name="Google Shape;323;g277ade5c020_0_317"/>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24" name="Google Shape;324;g277ade5c020_0_317"/>
          <p:cNvSpPr/>
          <p:nvPr>
            <p:ph idx="2" type="pic"/>
          </p:nvPr>
        </p:nvSpPr>
        <p:spPr>
          <a:xfrm>
            <a:off x="1868938" y="1889760"/>
            <a:ext cx="3277800" cy="4968300"/>
          </a:xfrm>
          <a:prstGeom prst="rect">
            <a:avLst/>
          </a:prstGeom>
          <a:solidFill>
            <a:srgbClr val="F2F2F2"/>
          </a:solidFill>
          <a:ln>
            <a:noFill/>
          </a:ln>
        </p:spPr>
      </p:sp>
      <p:sp>
        <p:nvSpPr>
          <p:cNvPr id="325" name="Google Shape;325;g277ade5c020_0_317"/>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26" name="Google Shape;326;g277ade5c020_0_317"/>
          <p:cNvSpPr/>
          <p:nvPr>
            <p:ph idx="3" type="pic"/>
          </p:nvPr>
        </p:nvSpPr>
        <p:spPr>
          <a:xfrm>
            <a:off x="7777707" y="-1"/>
            <a:ext cx="3277800" cy="3648900"/>
          </a:xfrm>
          <a:prstGeom prst="rect">
            <a:avLst/>
          </a:prstGeom>
          <a:solidFill>
            <a:srgbClr val="F2F2F2"/>
          </a:solidFill>
          <a:ln>
            <a:noFill/>
          </a:ln>
        </p:spPr>
      </p:sp>
      <p:pic>
        <p:nvPicPr>
          <p:cNvPr id="327" name="Google Shape;327;g277ade5c020_0_31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28" name="Shape 328"/>
        <p:cNvGrpSpPr/>
        <p:nvPr/>
      </p:nvGrpSpPr>
      <p:grpSpPr>
        <a:xfrm>
          <a:off x="0" y="0"/>
          <a:ext cx="0" cy="0"/>
          <a:chOff x="0" y="0"/>
          <a:chExt cx="0" cy="0"/>
        </a:xfrm>
      </p:grpSpPr>
      <p:sp>
        <p:nvSpPr>
          <p:cNvPr id="329" name="Google Shape;329;g277ade5c020_0_323"/>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0" name="Google Shape;330;g277ade5c020_0_323"/>
          <p:cNvSpPr/>
          <p:nvPr>
            <p:ph idx="2" type="pic"/>
          </p:nvPr>
        </p:nvSpPr>
        <p:spPr>
          <a:xfrm>
            <a:off x="1868938" y="1889760"/>
            <a:ext cx="3277800" cy="4968300"/>
          </a:xfrm>
          <a:prstGeom prst="rect">
            <a:avLst/>
          </a:prstGeom>
          <a:solidFill>
            <a:srgbClr val="F2F2F2"/>
          </a:solidFill>
          <a:ln>
            <a:noFill/>
          </a:ln>
        </p:spPr>
      </p:sp>
      <p:sp>
        <p:nvSpPr>
          <p:cNvPr id="331" name="Google Shape;331;g277ade5c020_0_323"/>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32" name="Google Shape;332;g277ade5c020_0_323"/>
          <p:cNvSpPr/>
          <p:nvPr>
            <p:ph idx="3" type="pic"/>
          </p:nvPr>
        </p:nvSpPr>
        <p:spPr>
          <a:xfrm>
            <a:off x="7777707" y="-1"/>
            <a:ext cx="3277800" cy="3648900"/>
          </a:xfrm>
          <a:prstGeom prst="rect">
            <a:avLst/>
          </a:prstGeom>
          <a:solidFill>
            <a:srgbClr val="F2F2F2"/>
          </a:solidFill>
          <a:ln>
            <a:noFill/>
          </a:ln>
        </p:spPr>
      </p:sp>
      <p:pic>
        <p:nvPicPr>
          <p:cNvPr id="333" name="Google Shape;333;g277ade5c020_0_323"/>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334" name="Shape 334"/>
        <p:cNvGrpSpPr/>
        <p:nvPr/>
      </p:nvGrpSpPr>
      <p:grpSpPr>
        <a:xfrm>
          <a:off x="0" y="0"/>
          <a:ext cx="0" cy="0"/>
          <a:chOff x="0" y="0"/>
          <a:chExt cx="0" cy="0"/>
        </a:xfrm>
      </p:grpSpPr>
      <p:sp>
        <p:nvSpPr>
          <p:cNvPr id="335" name="Google Shape;335;g277ade5c020_0_329"/>
          <p:cNvSpPr/>
          <p:nvPr>
            <p:ph idx="2" type="pic"/>
          </p:nvPr>
        </p:nvSpPr>
        <p:spPr>
          <a:xfrm>
            <a:off x="3439889" y="1"/>
            <a:ext cx="2520000" cy="4725000"/>
          </a:xfrm>
          <a:prstGeom prst="rect">
            <a:avLst/>
          </a:prstGeom>
          <a:solidFill>
            <a:srgbClr val="F2F2F2"/>
          </a:solidFill>
          <a:ln>
            <a:noFill/>
          </a:ln>
        </p:spPr>
      </p:sp>
      <p:sp>
        <p:nvSpPr>
          <p:cNvPr id="336" name="Google Shape;336;g277ade5c020_0_329"/>
          <p:cNvSpPr/>
          <p:nvPr>
            <p:ph idx="3" type="pic"/>
          </p:nvPr>
        </p:nvSpPr>
        <p:spPr>
          <a:xfrm>
            <a:off x="6235774" y="692696"/>
            <a:ext cx="2520000" cy="6165300"/>
          </a:xfrm>
          <a:prstGeom prst="rect">
            <a:avLst/>
          </a:prstGeom>
          <a:solidFill>
            <a:srgbClr val="F2F2F2"/>
          </a:solidFill>
          <a:ln>
            <a:noFill/>
          </a:ln>
        </p:spPr>
      </p:sp>
      <p:pic>
        <p:nvPicPr>
          <p:cNvPr id="337" name="Google Shape;337;g277ade5c020_0_329"/>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338" name="Shape 338"/>
        <p:cNvGrpSpPr/>
        <p:nvPr/>
      </p:nvGrpSpPr>
      <p:grpSpPr>
        <a:xfrm>
          <a:off x="0" y="0"/>
          <a:ext cx="0" cy="0"/>
          <a:chOff x="0" y="0"/>
          <a:chExt cx="0" cy="0"/>
        </a:xfrm>
      </p:grpSpPr>
      <p:sp>
        <p:nvSpPr>
          <p:cNvPr id="339" name="Google Shape;339;g277ade5c020_0_333"/>
          <p:cNvSpPr/>
          <p:nvPr>
            <p:ph idx="2" type="pic"/>
          </p:nvPr>
        </p:nvSpPr>
        <p:spPr>
          <a:xfrm>
            <a:off x="4092000" y="0"/>
            <a:ext cx="8100000" cy="3960000"/>
          </a:xfrm>
          <a:prstGeom prst="rect">
            <a:avLst/>
          </a:prstGeom>
          <a:solidFill>
            <a:srgbClr val="F2F2F2"/>
          </a:solidFill>
          <a:ln>
            <a:noFill/>
          </a:ln>
        </p:spPr>
      </p:sp>
      <p:sp>
        <p:nvSpPr>
          <p:cNvPr id="340" name="Google Shape;340;g277ade5c020_0_333"/>
          <p:cNvSpPr/>
          <p:nvPr>
            <p:ph idx="3" type="pic"/>
          </p:nvPr>
        </p:nvSpPr>
        <p:spPr>
          <a:xfrm>
            <a:off x="0" y="3960000"/>
            <a:ext cx="4092000" cy="2898000"/>
          </a:xfrm>
          <a:prstGeom prst="rect">
            <a:avLst/>
          </a:prstGeom>
          <a:solidFill>
            <a:srgbClr val="F2F2F2"/>
          </a:solidFill>
          <a:ln>
            <a:noFill/>
          </a:ln>
        </p:spPr>
      </p:sp>
      <p:sp>
        <p:nvSpPr>
          <p:cNvPr id="341" name="Google Shape;341;g277ade5c020_0_333"/>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342" name="Google Shape;342;g277ade5c020_0_333"/>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343" name="Shape 343"/>
        <p:cNvGrpSpPr/>
        <p:nvPr/>
      </p:nvGrpSpPr>
      <p:grpSpPr>
        <a:xfrm>
          <a:off x="0" y="0"/>
          <a:ext cx="0" cy="0"/>
          <a:chOff x="0" y="0"/>
          <a:chExt cx="0" cy="0"/>
        </a:xfrm>
      </p:grpSpPr>
      <p:sp>
        <p:nvSpPr>
          <p:cNvPr id="344" name="Google Shape;344;g277ade5c020_0_338"/>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45" name="Google Shape;345;g277ade5c020_0_338"/>
          <p:cNvSpPr/>
          <p:nvPr>
            <p:ph idx="2" type="pic"/>
          </p:nvPr>
        </p:nvSpPr>
        <p:spPr>
          <a:xfrm>
            <a:off x="0" y="0"/>
            <a:ext cx="7734300" cy="6858000"/>
          </a:xfrm>
          <a:prstGeom prst="rect">
            <a:avLst/>
          </a:prstGeom>
          <a:solidFill>
            <a:srgbClr val="F2F2F2"/>
          </a:solidFill>
          <a:ln>
            <a:noFill/>
          </a:ln>
        </p:spPr>
      </p:sp>
      <p:pic>
        <p:nvPicPr>
          <p:cNvPr id="346" name="Google Shape;346;g277ade5c020_0_33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347" name="Shape 347"/>
        <p:cNvGrpSpPr/>
        <p:nvPr/>
      </p:nvGrpSpPr>
      <p:grpSpPr>
        <a:xfrm>
          <a:off x="0" y="0"/>
          <a:ext cx="0" cy="0"/>
          <a:chOff x="0" y="0"/>
          <a:chExt cx="0" cy="0"/>
        </a:xfrm>
      </p:grpSpPr>
      <p:sp>
        <p:nvSpPr>
          <p:cNvPr id="348" name="Google Shape;348;g277ade5c020_0_342"/>
          <p:cNvSpPr/>
          <p:nvPr>
            <p:ph idx="2" type="pic"/>
          </p:nvPr>
        </p:nvSpPr>
        <p:spPr>
          <a:xfrm>
            <a:off x="0" y="0"/>
            <a:ext cx="12192000" cy="6858000"/>
          </a:xfrm>
          <a:prstGeom prst="parallelogram">
            <a:avLst>
              <a:gd fmla="val 90695" name="adj"/>
            </a:avLst>
          </a:prstGeom>
          <a:solidFill>
            <a:srgbClr val="F2F2F2"/>
          </a:solidFill>
          <a:ln>
            <a:noFill/>
          </a:ln>
        </p:spPr>
      </p:sp>
      <p:pic>
        <p:nvPicPr>
          <p:cNvPr id="349" name="Google Shape;349;g277ade5c020_0_34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350" name="Shape 350"/>
        <p:cNvGrpSpPr/>
        <p:nvPr/>
      </p:nvGrpSpPr>
      <p:grpSpPr>
        <a:xfrm>
          <a:off x="0" y="0"/>
          <a:ext cx="0" cy="0"/>
          <a:chOff x="0" y="0"/>
          <a:chExt cx="0" cy="0"/>
        </a:xfrm>
      </p:grpSpPr>
      <p:sp>
        <p:nvSpPr>
          <p:cNvPr id="351" name="Google Shape;351;g277ade5c020_0_345"/>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2" name="Google Shape;352;g277ade5c020_0_345"/>
          <p:cNvSpPr/>
          <p:nvPr>
            <p:ph idx="2" type="pic"/>
          </p:nvPr>
        </p:nvSpPr>
        <p:spPr>
          <a:xfrm>
            <a:off x="732721" y="548680"/>
            <a:ext cx="5040000" cy="5040000"/>
          </a:xfrm>
          <a:prstGeom prst="rect">
            <a:avLst/>
          </a:prstGeom>
          <a:solidFill>
            <a:srgbClr val="F2F2F2"/>
          </a:solidFill>
          <a:ln>
            <a:noFill/>
          </a:ln>
        </p:spPr>
      </p:sp>
      <p:pic>
        <p:nvPicPr>
          <p:cNvPr id="353" name="Google Shape;353;g277ade5c020_0_34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354" name="Shape 354"/>
        <p:cNvGrpSpPr/>
        <p:nvPr/>
      </p:nvGrpSpPr>
      <p:grpSpPr>
        <a:xfrm>
          <a:off x="0" y="0"/>
          <a:ext cx="0" cy="0"/>
          <a:chOff x="0" y="0"/>
          <a:chExt cx="0" cy="0"/>
        </a:xfrm>
      </p:grpSpPr>
      <p:sp>
        <p:nvSpPr>
          <p:cNvPr id="355" name="Google Shape;355;g277ade5c020_0_349"/>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56" name="Google Shape;356;g277ade5c020_0_349"/>
          <p:cNvSpPr/>
          <p:nvPr>
            <p:ph idx="2" type="pic"/>
          </p:nvPr>
        </p:nvSpPr>
        <p:spPr>
          <a:xfrm>
            <a:off x="0" y="0"/>
            <a:ext cx="12192000" cy="3265800"/>
          </a:xfrm>
          <a:prstGeom prst="rect">
            <a:avLst/>
          </a:prstGeom>
          <a:solidFill>
            <a:srgbClr val="F2F2F2"/>
          </a:solidFill>
          <a:ln>
            <a:noFill/>
          </a:ln>
        </p:spPr>
      </p:sp>
      <p:sp>
        <p:nvSpPr>
          <p:cNvPr id="357" name="Google Shape;357;g277ade5c020_0_349"/>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58" name="Google Shape;358;g277ade5c020_0_349"/>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359" name="Shape 359"/>
        <p:cNvGrpSpPr/>
        <p:nvPr/>
      </p:nvGrpSpPr>
      <p:grpSpPr>
        <a:xfrm>
          <a:off x="0" y="0"/>
          <a:ext cx="0" cy="0"/>
          <a:chOff x="0" y="0"/>
          <a:chExt cx="0" cy="0"/>
        </a:xfrm>
      </p:grpSpPr>
      <p:sp>
        <p:nvSpPr>
          <p:cNvPr id="360" name="Google Shape;360;g277ade5c020_0_354"/>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g277ade5c020_0_354"/>
          <p:cNvSpPr/>
          <p:nvPr>
            <p:ph idx="2" type="pic"/>
          </p:nvPr>
        </p:nvSpPr>
        <p:spPr>
          <a:xfrm>
            <a:off x="5724525" y="0"/>
            <a:ext cx="6467400" cy="6858000"/>
          </a:xfrm>
          <a:prstGeom prst="rect">
            <a:avLst/>
          </a:prstGeom>
          <a:solidFill>
            <a:srgbClr val="F2F2F2"/>
          </a:solidFill>
          <a:ln>
            <a:noFill/>
          </a:ln>
        </p:spPr>
      </p:sp>
      <p:pic>
        <p:nvPicPr>
          <p:cNvPr id="362" name="Google Shape;362;g277ade5c020_0_354"/>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2">
  <p:cSld name="CUSTOM_2">
    <p:spTree>
      <p:nvGrpSpPr>
        <p:cNvPr id="129" name="Shape 129"/>
        <p:cNvGrpSpPr/>
        <p:nvPr/>
      </p:nvGrpSpPr>
      <p:grpSpPr>
        <a:xfrm>
          <a:off x="0" y="0"/>
          <a:ext cx="0" cy="0"/>
          <a:chOff x="0" y="0"/>
          <a:chExt cx="0" cy="0"/>
        </a:xfrm>
      </p:grpSpPr>
      <p:pic>
        <p:nvPicPr>
          <p:cNvPr id="130" name="Google Shape;130;g277ade5c020_0_124"/>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131" name="Google Shape;131;g277ade5c020_0_124"/>
          <p:cNvGrpSpPr/>
          <p:nvPr/>
        </p:nvGrpSpPr>
        <p:grpSpPr>
          <a:xfrm>
            <a:off x="4959907" y="1723773"/>
            <a:ext cx="2219185" cy="2219185"/>
            <a:chOff x="4547049" y="1897856"/>
            <a:chExt cx="3072813" cy="3072813"/>
          </a:xfrm>
        </p:grpSpPr>
        <p:sp>
          <p:nvSpPr>
            <p:cNvPr id="132" name="Google Shape;132;g277ade5c020_0_124"/>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3" name="Google Shape;133;g277ade5c020_0_124"/>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134" name="Google Shape;134;g277ade5c020_0_124"/>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35" name="Google Shape;135;g277ade5c020_0_124"/>
          <p:cNvGrpSpPr/>
          <p:nvPr/>
        </p:nvGrpSpPr>
        <p:grpSpPr>
          <a:xfrm rot="1052113">
            <a:off x="7017464" y="2078607"/>
            <a:ext cx="1338449" cy="1227359"/>
            <a:chOff x="5655092" y="376887"/>
            <a:chExt cx="4490688" cy="4117967"/>
          </a:xfrm>
        </p:grpSpPr>
        <p:sp>
          <p:nvSpPr>
            <p:cNvPr id="136" name="Google Shape;136;g277ade5c020_0_124"/>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7" name="Google Shape;137;g277ade5c020_0_124"/>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38" name="Google Shape;138;g277ade5c020_0_124"/>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39" name="Google Shape;139;g277ade5c020_0_124"/>
          <p:cNvGrpSpPr/>
          <p:nvPr/>
        </p:nvGrpSpPr>
        <p:grpSpPr>
          <a:xfrm rot="1151416">
            <a:off x="6155191" y="1329190"/>
            <a:ext cx="811247" cy="566598"/>
            <a:chOff x="5679779" y="1344420"/>
            <a:chExt cx="994635" cy="694682"/>
          </a:xfrm>
        </p:grpSpPr>
        <p:sp>
          <p:nvSpPr>
            <p:cNvPr id="140" name="Google Shape;140;g277ade5c020_0_124"/>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1" name="Google Shape;141;g277ade5c020_0_124"/>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2" name="Google Shape;142;g277ade5c020_0_124"/>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3" name="Google Shape;143;g277ade5c020_0_124"/>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4" name="Google Shape;144;g277ade5c020_0_124"/>
          <p:cNvGrpSpPr/>
          <p:nvPr/>
        </p:nvGrpSpPr>
        <p:grpSpPr>
          <a:xfrm rot="2779331">
            <a:off x="6882944" y="1481641"/>
            <a:ext cx="612529" cy="807468"/>
            <a:chOff x="5733156" y="4148510"/>
            <a:chExt cx="1306406" cy="1722173"/>
          </a:xfrm>
        </p:grpSpPr>
        <p:grpSp>
          <p:nvGrpSpPr>
            <p:cNvPr id="145" name="Google Shape;145;g277ade5c020_0_124"/>
            <p:cNvGrpSpPr/>
            <p:nvPr/>
          </p:nvGrpSpPr>
          <p:grpSpPr>
            <a:xfrm>
              <a:off x="5733156" y="4148510"/>
              <a:ext cx="1306406" cy="1722173"/>
              <a:chOff x="2445111" y="599435"/>
              <a:chExt cx="5312752" cy="7003551"/>
            </a:xfrm>
          </p:grpSpPr>
          <p:sp>
            <p:nvSpPr>
              <p:cNvPr id="146" name="Google Shape;146;g277ade5c020_0_12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7" name="Google Shape;147;g277ade5c020_0_124"/>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48" name="Google Shape;148;g277ade5c020_0_12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49" name="Google Shape;149;g277ade5c020_0_124"/>
            <p:cNvGrpSpPr/>
            <p:nvPr/>
          </p:nvGrpSpPr>
          <p:grpSpPr>
            <a:xfrm>
              <a:off x="5960873" y="4970715"/>
              <a:ext cx="821180" cy="845659"/>
              <a:chOff x="954383" y="599435"/>
              <a:chExt cx="6803480" cy="7006287"/>
            </a:xfrm>
          </p:grpSpPr>
          <p:sp>
            <p:nvSpPr>
              <p:cNvPr id="150" name="Google Shape;150;g277ade5c020_0_124"/>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1" name="Google Shape;151;g277ade5c020_0_124"/>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2" name="Google Shape;152;g277ade5c020_0_124"/>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153" name="Google Shape;153;g277ade5c020_0_124"/>
          <p:cNvGrpSpPr/>
          <p:nvPr/>
        </p:nvGrpSpPr>
        <p:grpSpPr>
          <a:xfrm rot="-3294482">
            <a:off x="4593994" y="2077209"/>
            <a:ext cx="888937" cy="318131"/>
            <a:chOff x="2751274" y="4274125"/>
            <a:chExt cx="1502180" cy="537597"/>
          </a:xfrm>
        </p:grpSpPr>
        <p:sp>
          <p:nvSpPr>
            <p:cNvPr id="154" name="Google Shape;154;g277ade5c020_0_124"/>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5" name="Google Shape;155;g277ade5c020_0_124"/>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6" name="Google Shape;156;g277ade5c020_0_124"/>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157" name="Google Shape;157;g277ade5c020_0_124"/>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158" name="Google Shape;158;g277ade5c020_0_124"/>
          <p:cNvGrpSpPr/>
          <p:nvPr/>
        </p:nvGrpSpPr>
        <p:grpSpPr>
          <a:xfrm rot="-983565">
            <a:off x="5299952" y="1440609"/>
            <a:ext cx="822474" cy="418006"/>
            <a:chOff x="1786971" y="4942919"/>
            <a:chExt cx="2041500" cy="1037553"/>
          </a:xfrm>
        </p:grpSpPr>
        <p:sp>
          <p:nvSpPr>
            <p:cNvPr id="159" name="Google Shape;159;g277ade5c020_0_124"/>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0" name="Google Shape;160;g277ade5c020_0_124"/>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1" name="Google Shape;161;g277ade5c020_0_124"/>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62" name="Google Shape;162;g277ade5c020_0_124"/>
            <p:cNvGrpSpPr/>
            <p:nvPr/>
          </p:nvGrpSpPr>
          <p:grpSpPr>
            <a:xfrm>
              <a:off x="2260715" y="5043928"/>
              <a:ext cx="1107466" cy="187777"/>
              <a:chOff x="7963057" y="2433000"/>
              <a:chExt cx="2294315" cy="371763"/>
            </a:xfrm>
          </p:grpSpPr>
          <p:grpSp>
            <p:nvGrpSpPr>
              <p:cNvPr id="163" name="Google Shape;163;g277ade5c020_0_124"/>
              <p:cNvGrpSpPr/>
              <p:nvPr/>
            </p:nvGrpSpPr>
            <p:grpSpPr>
              <a:xfrm>
                <a:off x="7963057" y="2433000"/>
                <a:ext cx="344422" cy="371763"/>
                <a:chOff x="6383215" y="2833551"/>
                <a:chExt cx="240300" cy="371763"/>
              </a:xfrm>
            </p:grpSpPr>
            <p:sp>
              <p:nvSpPr>
                <p:cNvPr id="164" name="Google Shape;164;g277ade5c020_0_12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5" name="Google Shape;165;g277ade5c020_0_12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6" name="Google Shape;166;g277ade5c020_0_124"/>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67" name="Google Shape;167;g277ade5c020_0_124"/>
              <p:cNvGrpSpPr/>
              <p:nvPr/>
            </p:nvGrpSpPr>
            <p:grpSpPr>
              <a:xfrm>
                <a:off x="8933241" y="2433000"/>
                <a:ext cx="344422" cy="371763"/>
                <a:chOff x="6383215" y="2833551"/>
                <a:chExt cx="240300" cy="371763"/>
              </a:xfrm>
            </p:grpSpPr>
            <p:sp>
              <p:nvSpPr>
                <p:cNvPr id="168" name="Google Shape;168;g277ade5c020_0_12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69" name="Google Shape;169;g277ade5c020_0_12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0" name="Google Shape;170;g277ade5c020_0_124"/>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71" name="Google Shape;171;g277ade5c020_0_124"/>
              <p:cNvGrpSpPr/>
              <p:nvPr/>
            </p:nvGrpSpPr>
            <p:grpSpPr>
              <a:xfrm>
                <a:off x="9912950" y="2433000"/>
                <a:ext cx="344422" cy="371763"/>
                <a:chOff x="6383215" y="2833551"/>
                <a:chExt cx="240300" cy="371763"/>
              </a:xfrm>
            </p:grpSpPr>
            <p:sp>
              <p:nvSpPr>
                <p:cNvPr id="172" name="Google Shape;172;g277ade5c020_0_124"/>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3" name="Google Shape;173;g277ade5c020_0_124"/>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4" name="Google Shape;174;g277ade5c020_0_124"/>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175" name="Google Shape;175;g277ade5c020_0_124"/>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6" name="Google Shape;176;g277ade5c020_0_124"/>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7" name="Google Shape;177;g277ade5c020_0_124"/>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78" name="Google Shape;178;g277ade5c020_0_124"/>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179" name="Google Shape;179;g277ade5c020_0_124"/>
            <p:cNvGrpSpPr/>
            <p:nvPr/>
          </p:nvGrpSpPr>
          <p:grpSpPr>
            <a:xfrm>
              <a:off x="1962405" y="5271505"/>
              <a:ext cx="302276" cy="682699"/>
              <a:chOff x="7384246" y="2899703"/>
              <a:chExt cx="626220" cy="1351612"/>
            </a:xfrm>
          </p:grpSpPr>
          <p:sp>
            <p:nvSpPr>
              <p:cNvPr id="180" name="Google Shape;180;g277ade5c020_0_12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1" name="Google Shape;181;g277ade5c020_0_12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2" name="Google Shape;182;g277ade5c020_0_12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3" name="Google Shape;183;g277ade5c020_0_12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4" name="Google Shape;184;g277ade5c020_0_12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5" name="Google Shape;185;g277ade5c020_0_12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6" name="Google Shape;186;g277ade5c020_0_12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7" name="Google Shape;187;g277ade5c020_0_12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8" name="Google Shape;188;g277ade5c020_0_12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89" name="Google Shape;189;g277ade5c020_0_12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0" name="Google Shape;190;g277ade5c020_0_12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191" name="Google Shape;191;g277ade5c020_0_124"/>
            <p:cNvGrpSpPr/>
            <p:nvPr/>
          </p:nvGrpSpPr>
          <p:grpSpPr>
            <a:xfrm>
              <a:off x="2430442" y="5271505"/>
              <a:ext cx="302276" cy="682699"/>
              <a:chOff x="7384246" y="2899703"/>
              <a:chExt cx="626220" cy="1351612"/>
            </a:xfrm>
          </p:grpSpPr>
          <p:sp>
            <p:nvSpPr>
              <p:cNvPr id="192" name="Google Shape;192;g277ade5c020_0_12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3" name="Google Shape;193;g277ade5c020_0_12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4" name="Google Shape;194;g277ade5c020_0_12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5" name="Google Shape;195;g277ade5c020_0_12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6" name="Google Shape;196;g277ade5c020_0_12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7" name="Google Shape;197;g277ade5c020_0_12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8" name="Google Shape;198;g277ade5c020_0_12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199" name="Google Shape;199;g277ade5c020_0_12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0" name="Google Shape;200;g277ade5c020_0_12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1" name="Google Shape;201;g277ade5c020_0_12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2" name="Google Shape;202;g277ade5c020_0_12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03" name="Google Shape;203;g277ade5c020_0_124"/>
            <p:cNvGrpSpPr/>
            <p:nvPr/>
          </p:nvGrpSpPr>
          <p:grpSpPr>
            <a:xfrm>
              <a:off x="2898480" y="5271505"/>
              <a:ext cx="302276" cy="682699"/>
              <a:chOff x="7384246" y="2899703"/>
              <a:chExt cx="626220" cy="1351612"/>
            </a:xfrm>
          </p:grpSpPr>
          <p:sp>
            <p:nvSpPr>
              <p:cNvPr id="204" name="Google Shape;204;g277ade5c020_0_12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5" name="Google Shape;205;g277ade5c020_0_12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6" name="Google Shape;206;g277ade5c020_0_12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7" name="Google Shape;207;g277ade5c020_0_12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8" name="Google Shape;208;g277ade5c020_0_12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09" name="Google Shape;209;g277ade5c020_0_12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0" name="Google Shape;210;g277ade5c020_0_12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1" name="Google Shape;211;g277ade5c020_0_12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2" name="Google Shape;212;g277ade5c020_0_12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3" name="Google Shape;213;g277ade5c020_0_12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4" name="Google Shape;214;g277ade5c020_0_12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215" name="Google Shape;215;g277ade5c020_0_124"/>
            <p:cNvGrpSpPr/>
            <p:nvPr/>
          </p:nvGrpSpPr>
          <p:grpSpPr>
            <a:xfrm>
              <a:off x="3366518" y="5271505"/>
              <a:ext cx="302276" cy="682699"/>
              <a:chOff x="7384246" y="2899703"/>
              <a:chExt cx="626220" cy="1351612"/>
            </a:xfrm>
          </p:grpSpPr>
          <p:sp>
            <p:nvSpPr>
              <p:cNvPr id="216" name="Google Shape;216;g277ade5c020_0_124"/>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7" name="Google Shape;217;g277ade5c020_0_124"/>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8" name="Google Shape;218;g277ade5c020_0_124"/>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19" name="Google Shape;219;g277ade5c020_0_124"/>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0" name="Google Shape;220;g277ade5c020_0_124"/>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1" name="Google Shape;221;g277ade5c020_0_124"/>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2" name="Google Shape;222;g277ade5c020_0_124"/>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3" name="Google Shape;223;g277ade5c020_0_124"/>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4" name="Google Shape;224;g277ade5c020_0_124"/>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5" name="Google Shape;225;g277ade5c020_0_124"/>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226" name="Google Shape;226;g277ade5c020_0_124"/>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227" name="Google Shape;227;g277ade5c020_0_124"/>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228" name="Google Shape;228;g277ade5c020_0_124"/>
          <p:cNvGrpSpPr/>
          <p:nvPr/>
        </p:nvGrpSpPr>
        <p:grpSpPr>
          <a:xfrm>
            <a:off x="4658166" y="1417975"/>
            <a:ext cx="450448" cy="450448"/>
            <a:chOff x="4266660" y="45289"/>
            <a:chExt cx="768290" cy="768290"/>
          </a:xfrm>
        </p:grpSpPr>
        <p:sp>
          <p:nvSpPr>
            <p:cNvPr id="229" name="Google Shape;229;g277ade5c020_0_124"/>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30" name="Google Shape;230;g277ade5c020_0_124"/>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231" name="Google Shape;231;g277ade5c020_0_124"/>
          <p:cNvGrpSpPr/>
          <p:nvPr/>
        </p:nvGrpSpPr>
        <p:grpSpPr>
          <a:xfrm>
            <a:off x="-4825" y="4066342"/>
            <a:ext cx="12305947" cy="2792619"/>
            <a:chOff x="5766" y="3861713"/>
            <a:chExt cx="12277708" cy="3027886"/>
          </a:xfrm>
        </p:grpSpPr>
        <p:sp>
          <p:nvSpPr>
            <p:cNvPr id="232" name="Google Shape;232;g277ade5c020_0_124"/>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33" name="Google Shape;233;g277ade5c020_0_124"/>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234" name="Google Shape;234;g277ade5c020_0_124"/>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235" name="Google Shape;235;g277ade5c020_0_124"/>
          <p:cNvGrpSpPr/>
          <p:nvPr/>
        </p:nvGrpSpPr>
        <p:grpSpPr>
          <a:xfrm>
            <a:off x="-4825" y="4066338"/>
            <a:ext cx="12211532" cy="2748484"/>
            <a:chOff x="-3146" y="3803882"/>
            <a:chExt cx="12192025" cy="3041032"/>
          </a:xfrm>
        </p:grpSpPr>
        <p:sp>
          <p:nvSpPr>
            <p:cNvPr id="236" name="Google Shape;236;g277ade5c020_0_124"/>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37" name="Google Shape;237;g277ade5c020_0_124"/>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238" name="Google Shape;238;g277ade5c020_0_124"/>
            <p:cNvGrpSpPr/>
            <p:nvPr/>
          </p:nvGrpSpPr>
          <p:grpSpPr>
            <a:xfrm>
              <a:off x="-3121" y="3803882"/>
              <a:ext cx="12192000" cy="3041032"/>
              <a:chOff x="-4876" y="1514485"/>
              <a:chExt cx="12192000" cy="3829050"/>
            </a:xfrm>
          </p:grpSpPr>
          <p:sp>
            <p:nvSpPr>
              <p:cNvPr id="239" name="Google Shape;239;g277ade5c020_0_124"/>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0" name="Google Shape;240;g277ade5c020_0_124"/>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1" name="Google Shape;241;g277ade5c020_0_124"/>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2" name="Google Shape;242;g277ade5c020_0_124"/>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243" name="Google Shape;243;g277ade5c020_0_124"/>
          <p:cNvGrpSpPr/>
          <p:nvPr/>
        </p:nvGrpSpPr>
        <p:grpSpPr>
          <a:xfrm>
            <a:off x="-4825" y="4176235"/>
            <a:ext cx="12208784" cy="2541495"/>
            <a:chOff x="-3146" y="3925479"/>
            <a:chExt cx="12189281" cy="2812010"/>
          </a:xfrm>
        </p:grpSpPr>
        <p:sp>
          <p:nvSpPr>
            <p:cNvPr id="244" name="Google Shape;244;g277ade5c020_0_124"/>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5" name="Google Shape;245;g277ade5c020_0_124"/>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246" name="Google Shape;246;g277ade5c020_0_124"/>
          <p:cNvSpPr/>
          <p:nvPr/>
        </p:nvSpPr>
        <p:spPr>
          <a:xfrm rot="-516335">
            <a:off x="6514255" y="4657330"/>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247" name="Google Shape;247;g277ade5c020_0_124"/>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77ade5c020_0_124"/>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2800"/>
              <a:buNone/>
              <a:defRPr b="1">
                <a:solidFill>
                  <a:srgbClr val="0A5882"/>
                </a:solidFill>
              </a:defRPr>
            </a:lvl1pPr>
            <a:lvl2pPr lvl="1" algn="ctr">
              <a:lnSpc>
                <a:spcPct val="90000"/>
              </a:lnSpc>
              <a:spcBef>
                <a:spcPts val="500"/>
              </a:spcBef>
              <a:spcAft>
                <a:spcPts val="0"/>
              </a:spcAft>
              <a:buClr>
                <a:srgbClr val="0A5882"/>
              </a:buClr>
              <a:buSzPts val="2400"/>
              <a:buNone/>
              <a:defRPr b="1">
                <a:solidFill>
                  <a:srgbClr val="0A5882"/>
                </a:solidFill>
              </a:defRPr>
            </a:lvl2pPr>
            <a:lvl3pPr lvl="2" algn="ctr">
              <a:lnSpc>
                <a:spcPct val="90000"/>
              </a:lnSpc>
              <a:spcBef>
                <a:spcPts val="500"/>
              </a:spcBef>
              <a:spcAft>
                <a:spcPts val="0"/>
              </a:spcAft>
              <a:buClr>
                <a:srgbClr val="0A5882"/>
              </a:buClr>
              <a:buSzPts val="2000"/>
              <a:buNone/>
              <a:defRPr b="1">
                <a:solidFill>
                  <a:srgbClr val="0A5882"/>
                </a:solidFill>
              </a:defRPr>
            </a:lvl3pPr>
            <a:lvl4pPr lvl="3" algn="ctr">
              <a:lnSpc>
                <a:spcPct val="90000"/>
              </a:lnSpc>
              <a:spcBef>
                <a:spcPts val="500"/>
              </a:spcBef>
              <a:spcAft>
                <a:spcPts val="0"/>
              </a:spcAft>
              <a:buClr>
                <a:srgbClr val="0A5882"/>
              </a:buClr>
              <a:buSzPts val="1800"/>
              <a:buNone/>
              <a:defRPr b="1">
                <a:solidFill>
                  <a:srgbClr val="0A5882"/>
                </a:solidFill>
              </a:defRPr>
            </a:lvl4pPr>
            <a:lvl5pPr lvl="4" algn="ctr">
              <a:lnSpc>
                <a:spcPct val="90000"/>
              </a:lnSpc>
              <a:spcBef>
                <a:spcPts val="500"/>
              </a:spcBef>
              <a:spcAft>
                <a:spcPts val="0"/>
              </a:spcAft>
              <a:buClr>
                <a:srgbClr val="0A5882"/>
              </a:buClr>
              <a:buSzPts val="1800"/>
              <a:buNone/>
              <a:defRPr b="1">
                <a:solidFill>
                  <a:srgbClr val="0A5882"/>
                </a:solidFill>
              </a:defRPr>
            </a:lvl5pPr>
            <a:lvl6pPr lvl="5" algn="ctr">
              <a:lnSpc>
                <a:spcPct val="90000"/>
              </a:lnSpc>
              <a:spcBef>
                <a:spcPts val="500"/>
              </a:spcBef>
              <a:spcAft>
                <a:spcPts val="0"/>
              </a:spcAft>
              <a:buClr>
                <a:srgbClr val="0A5882"/>
              </a:buClr>
              <a:buSzPts val="1800"/>
              <a:buNone/>
              <a:defRPr b="1">
                <a:solidFill>
                  <a:srgbClr val="0A5882"/>
                </a:solidFill>
              </a:defRPr>
            </a:lvl6pPr>
            <a:lvl7pPr lvl="6" algn="ctr">
              <a:lnSpc>
                <a:spcPct val="90000"/>
              </a:lnSpc>
              <a:spcBef>
                <a:spcPts val="500"/>
              </a:spcBef>
              <a:spcAft>
                <a:spcPts val="0"/>
              </a:spcAft>
              <a:buClr>
                <a:srgbClr val="0A5882"/>
              </a:buClr>
              <a:buSzPts val="1800"/>
              <a:buNone/>
              <a:defRPr b="1">
                <a:solidFill>
                  <a:srgbClr val="0A5882"/>
                </a:solidFill>
              </a:defRPr>
            </a:lvl7pPr>
            <a:lvl8pPr lvl="7" algn="ctr">
              <a:lnSpc>
                <a:spcPct val="90000"/>
              </a:lnSpc>
              <a:spcBef>
                <a:spcPts val="500"/>
              </a:spcBef>
              <a:spcAft>
                <a:spcPts val="0"/>
              </a:spcAft>
              <a:buClr>
                <a:srgbClr val="0A5882"/>
              </a:buClr>
              <a:buSzPts val="1800"/>
              <a:buNone/>
              <a:defRPr b="1">
                <a:solidFill>
                  <a:srgbClr val="0A5882"/>
                </a:solidFill>
              </a:defRPr>
            </a:lvl8pPr>
            <a:lvl9pPr lvl="8" algn="ctr">
              <a:lnSpc>
                <a:spcPct val="90000"/>
              </a:lnSpc>
              <a:spcBef>
                <a:spcPts val="500"/>
              </a:spcBef>
              <a:spcAft>
                <a:spcPts val="0"/>
              </a:spcAft>
              <a:buClr>
                <a:srgbClr val="0A5882"/>
              </a:buClr>
              <a:buSzPts val="1800"/>
              <a:buNone/>
              <a:defRPr b="1">
                <a:solidFill>
                  <a:srgbClr val="0A5882"/>
                </a:solidFill>
              </a:defRPr>
            </a:lvl9pPr>
          </a:lstStyle>
          <a:p/>
        </p:txBody>
      </p:sp>
      <p:sp>
        <p:nvSpPr>
          <p:cNvPr id="249" name="Google Shape;249;g277ade5c020_0_124"/>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50" name="Google Shape;250;g277ade5c020_0_124"/>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A5882"/>
              </a:buClr>
              <a:buSzPts val="4000"/>
              <a:buNone/>
              <a:defRPr b="1" sz="4000">
                <a:solidFill>
                  <a:srgbClr val="0A5882"/>
                </a:solidFill>
              </a:defRPr>
            </a:lvl1pPr>
            <a:lvl2pPr lvl="1" algn="ctr">
              <a:lnSpc>
                <a:spcPct val="90000"/>
              </a:lnSpc>
              <a:spcBef>
                <a:spcPts val="500"/>
              </a:spcBef>
              <a:spcAft>
                <a:spcPts val="0"/>
              </a:spcAft>
              <a:buClr>
                <a:srgbClr val="0A5882"/>
              </a:buClr>
              <a:buSzPts val="4000"/>
              <a:buNone/>
              <a:defRPr b="1" sz="4000">
                <a:solidFill>
                  <a:srgbClr val="0A5882"/>
                </a:solidFill>
              </a:defRPr>
            </a:lvl2pPr>
            <a:lvl3pPr lvl="2" algn="ctr">
              <a:lnSpc>
                <a:spcPct val="90000"/>
              </a:lnSpc>
              <a:spcBef>
                <a:spcPts val="500"/>
              </a:spcBef>
              <a:spcAft>
                <a:spcPts val="0"/>
              </a:spcAft>
              <a:buClr>
                <a:srgbClr val="0A5882"/>
              </a:buClr>
              <a:buSzPts val="4000"/>
              <a:buNone/>
              <a:defRPr b="1" sz="4000">
                <a:solidFill>
                  <a:srgbClr val="0A5882"/>
                </a:solidFill>
              </a:defRPr>
            </a:lvl3pPr>
            <a:lvl4pPr lvl="3" algn="ctr">
              <a:lnSpc>
                <a:spcPct val="90000"/>
              </a:lnSpc>
              <a:spcBef>
                <a:spcPts val="500"/>
              </a:spcBef>
              <a:spcAft>
                <a:spcPts val="0"/>
              </a:spcAft>
              <a:buClr>
                <a:srgbClr val="0A5882"/>
              </a:buClr>
              <a:buSzPts val="4000"/>
              <a:buNone/>
              <a:defRPr b="1" sz="4000">
                <a:solidFill>
                  <a:srgbClr val="0A5882"/>
                </a:solidFill>
              </a:defRPr>
            </a:lvl4pPr>
            <a:lvl5pPr lvl="4" algn="ctr">
              <a:lnSpc>
                <a:spcPct val="90000"/>
              </a:lnSpc>
              <a:spcBef>
                <a:spcPts val="500"/>
              </a:spcBef>
              <a:spcAft>
                <a:spcPts val="0"/>
              </a:spcAft>
              <a:buClr>
                <a:srgbClr val="0A5882"/>
              </a:buClr>
              <a:buSzPts val="4000"/>
              <a:buNone/>
              <a:defRPr b="1" sz="4000">
                <a:solidFill>
                  <a:srgbClr val="0A5882"/>
                </a:solidFill>
              </a:defRPr>
            </a:lvl5pPr>
            <a:lvl6pPr lvl="5" algn="ctr">
              <a:lnSpc>
                <a:spcPct val="90000"/>
              </a:lnSpc>
              <a:spcBef>
                <a:spcPts val="500"/>
              </a:spcBef>
              <a:spcAft>
                <a:spcPts val="0"/>
              </a:spcAft>
              <a:buClr>
                <a:srgbClr val="0A5882"/>
              </a:buClr>
              <a:buSzPts val="4000"/>
              <a:buNone/>
              <a:defRPr b="1" sz="4000">
                <a:solidFill>
                  <a:srgbClr val="0A5882"/>
                </a:solidFill>
              </a:defRPr>
            </a:lvl6pPr>
            <a:lvl7pPr lvl="6" algn="ctr">
              <a:lnSpc>
                <a:spcPct val="90000"/>
              </a:lnSpc>
              <a:spcBef>
                <a:spcPts val="500"/>
              </a:spcBef>
              <a:spcAft>
                <a:spcPts val="0"/>
              </a:spcAft>
              <a:buClr>
                <a:srgbClr val="0A5882"/>
              </a:buClr>
              <a:buSzPts val="4000"/>
              <a:buNone/>
              <a:defRPr b="1" sz="4000">
                <a:solidFill>
                  <a:srgbClr val="0A5882"/>
                </a:solidFill>
              </a:defRPr>
            </a:lvl7pPr>
            <a:lvl8pPr lvl="7" algn="ctr">
              <a:lnSpc>
                <a:spcPct val="90000"/>
              </a:lnSpc>
              <a:spcBef>
                <a:spcPts val="500"/>
              </a:spcBef>
              <a:spcAft>
                <a:spcPts val="0"/>
              </a:spcAft>
              <a:buClr>
                <a:srgbClr val="0A5882"/>
              </a:buClr>
              <a:buSzPts val="4000"/>
              <a:buNone/>
              <a:defRPr b="1" sz="4000">
                <a:solidFill>
                  <a:srgbClr val="0A5882"/>
                </a:solidFill>
              </a:defRPr>
            </a:lvl8pPr>
            <a:lvl9pPr lvl="8"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251" name="Google Shape;251;g277ade5c020_0_124"/>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363" name="Shape 363"/>
        <p:cNvGrpSpPr/>
        <p:nvPr/>
      </p:nvGrpSpPr>
      <p:grpSpPr>
        <a:xfrm>
          <a:off x="0" y="0"/>
          <a:ext cx="0" cy="0"/>
          <a:chOff x="0" y="0"/>
          <a:chExt cx="0" cy="0"/>
        </a:xfrm>
      </p:grpSpPr>
      <p:sp>
        <p:nvSpPr>
          <p:cNvPr id="364" name="Google Shape;364;g277ade5c020_0_358"/>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65" name="Google Shape;365;g277ade5c020_0_358"/>
          <p:cNvSpPr/>
          <p:nvPr>
            <p:ph idx="2" type="pic"/>
          </p:nvPr>
        </p:nvSpPr>
        <p:spPr>
          <a:xfrm>
            <a:off x="588679" y="458495"/>
            <a:ext cx="9358500" cy="5370000"/>
          </a:xfrm>
          <a:prstGeom prst="rect">
            <a:avLst/>
          </a:prstGeom>
          <a:solidFill>
            <a:srgbClr val="F2F2F2"/>
          </a:solidFill>
          <a:ln>
            <a:noFill/>
          </a:ln>
        </p:spPr>
      </p:sp>
      <p:pic>
        <p:nvPicPr>
          <p:cNvPr id="366" name="Google Shape;366;g277ade5c020_0_35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367" name="Shape 367"/>
        <p:cNvGrpSpPr/>
        <p:nvPr/>
      </p:nvGrpSpPr>
      <p:grpSpPr>
        <a:xfrm>
          <a:off x="0" y="0"/>
          <a:ext cx="0" cy="0"/>
          <a:chOff x="0" y="0"/>
          <a:chExt cx="0" cy="0"/>
        </a:xfrm>
      </p:grpSpPr>
      <p:pic>
        <p:nvPicPr>
          <p:cNvPr id="368" name="Google Shape;368;g277ade5c020_0_36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369" name="Shape 369"/>
        <p:cNvGrpSpPr/>
        <p:nvPr/>
      </p:nvGrpSpPr>
      <p:grpSpPr>
        <a:xfrm>
          <a:off x="0" y="0"/>
          <a:ext cx="0" cy="0"/>
          <a:chOff x="0" y="0"/>
          <a:chExt cx="0" cy="0"/>
        </a:xfrm>
      </p:grpSpPr>
      <p:sp>
        <p:nvSpPr>
          <p:cNvPr id="370" name="Google Shape;370;g277ade5c020_0_364"/>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g277ade5c020_0_364"/>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372" name="Google Shape;372;g277ade5c020_0_364"/>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373" name="Google Shape;373;g277ade5c020_0_364"/>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374" name="Google Shape;374;g277ade5c020_0_364"/>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375" name="Google Shape;375;g277ade5c020_0_364"/>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376" name="Google Shape;376;g277ade5c020_0_364"/>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377" name="Google Shape;377;g277ade5c020_0_364"/>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378" name="Google Shape;378;g277ade5c020_0_364"/>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379" name="Shape 37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380" name="Shape 380"/>
        <p:cNvGrpSpPr/>
        <p:nvPr/>
      </p:nvGrpSpPr>
      <p:grpSpPr>
        <a:xfrm>
          <a:off x="0" y="0"/>
          <a:ext cx="0" cy="0"/>
          <a:chOff x="0" y="0"/>
          <a:chExt cx="0" cy="0"/>
        </a:xfrm>
      </p:grpSpPr>
      <p:sp>
        <p:nvSpPr>
          <p:cNvPr id="381" name="Google Shape;381;g277ade5c020_0_375"/>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82" name="Google Shape;382;g277ade5c020_0_375"/>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383" name="Google Shape;383;g277ade5c020_0_375"/>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384" name="Google Shape;384;g277ade5c020_0_375"/>
          <p:cNvGrpSpPr/>
          <p:nvPr/>
        </p:nvGrpSpPr>
        <p:grpSpPr>
          <a:xfrm>
            <a:off x="11318064" y="6310966"/>
            <a:ext cx="544373" cy="449834"/>
            <a:chOff x="11127266" y="6186351"/>
            <a:chExt cx="695240" cy="574500"/>
          </a:xfrm>
        </p:grpSpPr>
        <p:sp>
          <p:nvSpPr>
            <p:cNvPr id="385" name="Google Shape;385;g277ade5c020_0_375"/>
            <p:cNvSpPr/>
            <p:nvPr/>
          </p:nvSpPr>
          <p:spPr>
            <a:xfrm flipH="1">
              <a:off x="11127266" y="630099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277ade5c020_0_375"/>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277ade5c020_0_375"/>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g277ade5c020_0_375"/>
          <p:cNvGrpSpPr/>
          <p:nvPr/>
        </p:nvGrpSpPr>
        <p:grpSpPr>
          <a:xfrm>
            <a:off x="11537985" y="6310044"/>
            <a:ext cx="545253" cy="449833"/>
            <a:chOff x="11320559" y="6185161"/>
            <a:chExt cx="696364" cy="574500"/>
          </a:xfrm>
        </p:grpSpPr>
        <p:sp>
          <p:nvSpPr>
            <p:cNvPr id="389" name="Google Shape;389;g277ade5c020_0_375"/>
            <p:cNvSpPr/>
            <p:nvPr/>
          </p:nvSpPr>
          <p:spPr>
            <a:xfrm>
              <a:off x="11633223" y="6300987"/>
              <a:ext cx="383700" cy="350100"/>
            </a:xfrm>
            <a:prstGeom prst="stripedRightArrow">
              <a:avLst>
                <a:gd fmla="val 50000" name="adj1"/>
                <a:gd fmla="val 50000" name="adj2"/>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g277ade5c020_0_375"/>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g277ade5c020_0_375"/>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g277ade5c020_0_375"/>
          <p:cNvSpPr/>
          <p:nvPr/>
        </p:nvSpPr>
        <p:spPr>
          <a:xfrm>
            <a:off x="11474780"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93" name="Google Shape;393;g277ade5c020_0_375"/>
          <p:cNvGrpSpPr/>
          <p:nvPr/>
        </p:nvGrpSpPr>
        <p:grpSpPr>
          <a:xfrm>
            <a:off x="11589866" y="6364860"/>
            <a:ext cx="217178" cy="355351"/>
            <a:chOff x="11157555" y="6024051"/>
            <a:chExt cx="370295" cy="605884"/>
          </a:xfrm>
        </p:grpSpPr>
        <p:sp>
          <p:nvSpPr>
            <p:cNvPr id="394" name="Google Shape;394;g277ade5c020_0_375"/>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5" name="Google Shape;395;g277ade5c020_0_375"/>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96" name="Google Shape;396;g277ade5c020_0_375"/>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spTree>
      <p:nvGrpSpPr>
        <p:cNvPr id="397" name="Shape 397"/>
        <p:cNvGrpSpPr/>
        <p:nvPr/>
      </p:nvGrpSpPr>
      <p:grpSpPr>
        <a:xfrm>
          <a:off x="0" y="0"/>
          <a:ext cx="0" cy="0"/>
          <a:chOff x="0" y="0"/>
          <a:chExt cx="0" cy="0"/>
        </a:xfrm>
      </p:grpSpPr>
      <p:pic>
        <p:nvPicPr>
          <p:cNvPr id="398" name="Google Shape;398;g277ade5c020_0_392"/>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ntents slide layout">
  <p:cSld name="4_Contents slide layout_3">
    <p:spTree>
      <p:nvGrpSpPr>
        <p:cNvPr id="399" name="Shape 399"/>
        <p:cNvGrpSpPr/>
        <p:nvPr/>
      </p:nvGrpSpPr>
      <p:grpSpPr>
        <a:xfrm>
          <a:off x="0" y="0"/>
          <a:ext cx="0" cy="0"/>
          <a:chOff x="0" y="0"/>
          <a:chExt cx="0" cy="0"/>
        </a:xfrm>
      </p:grpSpPr>
      <p:sp>
        <p:nvSpPr>
          <p:cNvPr id="400" name="Google Shape;400;g277ade5c020_0_394"/>
          <p:cNvSpPr/>
          <p:nvPr/>
        </p:nvSpPr>
        <p:spPr>
          <a:xfrm>
            <a:off x="67749" y="2190042"/>
            <a:ext cx="1825371" cy="4705764"/>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01" name="Google Shape;401;g277ade5c020_0_394"/>
          <p:cNvSpPr/>
          <p:nvPr/>
        </p:nvSpPr>
        <p:spPr>
          <a:xfrm>
            <a:off x="67749" y="4642338"/>
            <a:ext cx="876178" cy="2258767"/>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02" name="Google Shape;402;g277ade5c020_0_394"/>
          <p:cNvSpPr/>
          <p:nvPr/>
        </p:nvSpPr>
        <p:spPr>
          <a:xfrm>
            <a:off x="1394131" y="5094016"/>
            <a:ext cx="698204" cy="1799955"/>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03" name="Google Shape;403;g277ade5c020_0_394"/>
          <p:cNvSpPr/>
          <p:nvPr/>
        </p:nvSpPr>
        <p:spPr>
          <a:xfrm flipH="1" rot="-7201764">
            <a:off x="1481466" y="-359339"/>
            <a:ext cx="1737880" cy="2393020"/>
          </a:xfrm>
          <a:custGeom>
            <a:rect b="b" l="l" r="r" t="t"/>
            <a:pathLst>
              <a:path extrusionOk="0" h="2395147" w="1739424">
                <a:moveTo>
                  <a:pt x="1077528" y="398319"/>
                </a:moveTo>
                <a:cubicBezTo>
                  <a:pt x="1073409" y="392832"/>
                  <a:pt x="1069793" y="387001"/>
                  <a:pt x="1067918" y="380004"/>
                </a:cubicBezTo>
                <a:cubicBezTo>
                  <a:pt x="1077560" y="389333"/>
                  <a:pt x="1085061" y="400308"/>
                  <a:pt x="1092561" y="411557"/>
                </a:cubicBezTo>
                <a:cubicBezTo>
                  <a:pt x="1093366" y="412654"/>
                  <a:pt x="1095240" y="413478"/>
                  <a:pt x="1093901" y="415398"/>
                </a:cubicBezTo>
                <a:cubicBezTo>
                  <a:pt x="1092295" y="417319"/>
                  <a:pt x="1091222" y="415673"/>
                  <a:pt x="1090150" y="414575"/>
                </a:cubicBezTo>
                <a:cubicBezTo>
                  <a:pt x="1086267" y="408951"/>
                  <a:pt x="1081646" y="403807"/>
                  <a:pt x="1077528" y="398319"/>
                </a:cubicBezTo>
                <a:close/>
                <a:moveTo>
                  <a:pt x="1064970" y="378632"/>
                </a:moveTo>
                <a:cubicBezTo>
                  <a:pt x="1064970" y="378359"/>
                  <a:pt x="1065239" y="377810"/>
                  <a:pt x="1065239" y="377535"/>
                </a:cubicBezTo>
                <a:lnTo>
                  <a:pt x="1067113" y="379456"/>
                </a:lnTo>
                <a:cubicBezTo>
                  <a:pt x="1066310" y="380279"/>
                  <a:pt x="1065507" y="380004"/>
                  <a:pt x="1064970" y="378632"/>
                </a:cubicBezTo>
                <a:close/>
                <a:moveTo>
                  <a:pt x="1734633" y="2247062"/>
                </a:moveTo>
                <a:lnTo>
                  <a:pt x="1739424" y="2180709"/>
                </a:lnTo>
                <a:lnTo>
                  <a:pt x="1737481" y="2187429"/>
                </a:lnTo>
                <a:cubicBezTo>
                  <a:pt x="1736531" y="2207307"/>
                  <a:pt x="1735583" y="2227184"/>
                  <a:pt x="1734633" y="2247062"/>
                </a:cubicBezTo>
                <a:close/>
                <a:moveTo>
                  <a:pt x="51484" y="1299625"/>
                </a:moveTo>
                <a:cubicBezTo>
                  <a:pt x="107250" y="1386350"/>
                  <a:pt x="173250" y="1458783"/>
                  <a:pt x="225973" y="1500814"/>
                </a:cubicBezTo>
                <a:cubicBezTo>
                  <a:pt x="296271" y="1556856"/>
                  <a:pt x="349466" y="1562823"/>
                  <a:pt x="421792" y="1544987"/>
                </a:cubicBezTo>
                <a:cubicBezTo>
                  <a:pt x="494924" y="1526879"/>
                  <a:pt x="532962" y="1478041"/>
                  <a:pt x="528944" y="1408075"/>
                </a:cubicBezTo>
                <a:cubicBezTo>
                  <a:pt x="528409" y="1397649"/>
                  <a:pt x="526265" y="1394083"/>
                  <a:pt x="515014" y="1396279"/>
                </a:cubicBezTo>
                <a:cubicBezTo>
                  <a:pt x="460099" y="1406978"/>
                  <a:pt x="404648" y="1412191"/>
                  <a:pt x="348661" y="1408350"/>
                </a:cubicBezTo>
                <a:cubicBezTo>
                  <a:pt x="326160" y="1406978"/>
                  <a:pt x="303657" y="1403412"/>
                  <a:pt x="279815" y="1396004"/>
                </a:cubicBezTo>
                <a:cubicBezTo>
                  <a:pt x="294818" y="1392986"/>
                  <a:pt x="307139" y="1396827"/>
                  <a:pt x="319463" y="1397376"/>
                </a:cubicBezTo>
                <a:cubicBezTo>
                  <a:pt x="375717" y="1400120"/>
                  <a:pt x="429829" y="1388870"/>
                  <a:pt x="483940" y="1374603"/>
                </a:cubicBezTo>
                <a:cubicBezTo>
                  <a:pt x="502424" y="1369665"/>
                  <a:pt x="521443" y="1365549"/>
                  <a:pt x="539659" y="1360061"/>
                </a:cubicBezTo>
                <a:cubicBezTo>
                  <a:pt x="602343" y="1341953"/>
                  <a:pt x="663419" y="1318632"/>
                  <a:pt x="725033" y="1297230"/>
                </a:cubicBezTo>
                <a:cubicBezTo>
                  <a:pt x="777804" y="1278847"/>
                  <a:pt x="831379" y="1263208"/>
                  <a:pt x="885491" y="1249489"/>
                </a:cubicBezTo>
                <a:lnTo>
                  <a:pt x="965854" y="1237965"/>
                </a:lnTo>
                <a:cubicBezTo>
                  <a:pt x="1008386" y="1239932"/>
                  <a:pt x="1063167" y="1220715"/>
                  <a:pt x="1140675" y="1261289"/>
                </a:cubicBezTo>
                <a:cubicBezTo>
                  <a:pt x="1218186" y="1301862"/>
                  <a:pt x="1362760" y="1416335"/>
                  <a:pt x="1430909" y="1481407"/>
                </a:cubicBezTo>
                <a:cubicBezTo>
                  <a:pt x="1499057" y="1546478"/>
                  <a:pt x="1516795" y="1586751"/>
                  <a:pt x="1549564" y="1651718"/>
                </a:cubicBezTo>
                <a:lnTo>
                  <a:pt x="1557415" y="1670822"/>
                </a:lnTo>
                <a:lnTo>
                  <a:pt x="1555525" y="1670473"/>
                </a:lnTo>
                <a:cubicBezTo>
                  <a:pt x="1503614" y="1661478"/>
                  <a:pt x="1446534" y="1653334"/>
                  <a:pt x="1398512" y="1652472"/>
                </a:cubicBezTo>
                <a:cubicBezTo>
                  <a:pt x="1277780" y="1650277"/>
                  <a:pt x="1160915" y="1670735"/>
                  <a:pt x="1046085" y="1706261"/>
                </a:cubicBezTo>
                <a:cubicBezTo>
                  <a:pt x="1031962" y="1710529"/>
                  <a:pt x="1017823" y="1715069"/>
                  <a:pt x="1003447" y="1719049"/>
                </a:cubicBezTo>
                <a:cubicBezTo>
                  <a:pt x="1030832" y="1706926"/>
                  <a:pt x="1059271" y="1697451"/>
                  <a:pt x="1087567" y="1688103"/>
                </a:cubicBezTo>
                <a:cubicBezTo>
                  <a:pt x="1179405" y="1657507"/>
                  <a:pt x="1273537" y="1637923"/>
                  <a:pt x="1370422" y="1632771"/>
                </a:cubicBezTo>
                <a:cubicBezTo>
                  <a:pt x="1377778" y="1632422"/>
                  <a:pt x="1379106" y="1630739"/>
                  <a:pt x="1376144" y="1623897"/>
                </a:cubicBezTo>
                <a:cubicBezTo>
                  <a:pt x="1366655" y="1602111"/>
                  <a:pt x="1350034" y="1587888"/>
                  <a:pt x="1329191" y="1578151"/>
                </a:cubicBezTo>
                <a:cubicBezTo>
                  <a:pt x="1297530" y="1563385"/>
                  <a:pt x="1263689" y="1559482"/>
                  <a:pt x="1229320" y="1559619"/>
                </a:cubicBezTo>
                <a:cubicBezTo>
                  <a:pt x="1145365" y="1560020"/>
                  <a:pt x="1068453" y="1584359"/>
                  <a:pt x="996653" y="1626677"/>
                </a:cubicBezTo>
                <a:cubicBezTo>
                  <a:pt x="946428" y="1656370"/>
                  <a:pt x="899719" y="1690631"/>
                  <a:pt x="863114" y="1736938"/>
                </a:cubicBezTo>
                <a:cubicBezTo>
                  <a:pt x="840384" y="1765651"/>
                  <a:pt x="822768" y="1797268"/>
                  <a:pt x="811586" y="1832416"/>
                </a:cubicBezTo>
                <a:cubicBezTo>
                  <a:pt x="810229" y="1836675"/>
                  <a:pt x="809000" y="1841079"/>
                  <a:pt x="807916" y="1845357"/>
                </a:cubicBezTo>
                <a:cubicBezTo>
                  <a:pt x="807864" y="1846169"/>
                  <a:pt x="807939" y="1847124"/>
                  <a:pt x="807963" y="1848892"/>
                </a:cubicBezTo>
                <a:cubicBezTo>
                  <a:pt x="831400" y="1836927"/>
                  <a:pt x="855096" y="1827287"/>
                  <a:pt x="879991" y="1820168"/>
                </a:cubicBezTo>
                <a:cubicBezTo>
                  <a:pt x="922865" y="1807938"/>
                  <a:pt x="966993" y="1803800"/>
                  <a:pt x="1011289" y="1801302"/>
                </a:cubicBezTo>
                <a:cubicBezTo>
                  <a:pt x="1091805" y="1797289"/>
                  <a:pt x="1171657" y="1788752"/>
                  <a:pt x="1249185" y="1765402"/>
                </a:cubicBezTo>
                <a:cubicBezTo>
                  <a:pt x="1282546" y="1755423"/>
                  <a:pt x="1315560" y="1744472"/>
                  <a:pt x="1343560" y="1722610"/>
                </a:cubicBezTo>
                <a:cubicBezTo>
                  <a:pt x="1358845" y="1710673"/>
                  <a:pt x="1371004" y="1696638"/>
                  <a:pt x="1376800" y="1677991"/>
                </a:cubicBezTo>
                <a:cubicBezTo>
                  <a:pt x="1378851" y="1671330"/>
                  <a:pt x="1382967" y="1672813"/>
                  <a:pt x="1387169" y="1672942"/>
                </a:cubicBezTo>
                <a:cubicBezTo>
                  <a:pt x="1424336" y="1673661"/>
                  <a:pt x="1463273" y="1677620"/>
                  <a:pt x="1500972" y="1682857"/>
                </a:cubicBezTo>
                <a:lnTo>
                  <a:pt x="1566833" y="1693739"/>
                </a:lnTo>
                <a:lnTo>
                  <a:pt x="1593093" y="1757638"/>
                </a:lnTo>
                <a:cubicBezTo>
                  <a:pt x="1605907" y="1794995"/>
                  <a:pt x="1617203" y="1833627"/>
                  <a:pt x="1627517" y="1871216"/>
                </a:cubicBezTo>
                <a:cubicBezTo>
                  <a:pt x="1633946" y="1894812"/>
                  <a:pt x="1643322" y="1918133"/>
                  <a:pt x="1642518" y="1943101"/>
                </a:cubicBezTo>
                <a:cubicBezTo>
                  <a:pt x="1640107" y="2025412"/>
                  <a:pt x="1638499" y="2107725"/>
                  <a:pt x="1641715" y="2189761"/>
                </a:cubicBezTo>
                <a:cubicBezTo>
                  <a:pt x="1644125" y="2253964"/>
                  <a:pt x="1644928" y="2318717"/>
                  <a:pt x="1669305" y="2379903"/>
                </a:cubicBezTo>
                <a:cubicBezTo>
                  <a:pt x="1669242" y="2381100"/>
                  <a:pt x="1669180" y="2382297"/>
                  <a:pt x="1669117" y="2383495"/>
                </a:cubicBezTo>
                <a:cubicBezTo>
                  <a:pt x="1673135" y="2372016"/>
                  <a:pt x="1720350" y="2420240"/>
                  <a:pt x="1722169" y="2376292"/>
                </a:cubicBezTo>
                <a:cubicBezTo>
                  <a:pt x="1711719" y="2312911"/>
                  <a:pt x="1681361" y="2183726"/>
                  <a:pt x="1680021" y="2119798"/>
                </a:cubicBezTo>
                <a:cubicBezTo>
                  <a:pt x="1677610" y="1983983"/>
                  <a:pt x="1684308" y="1848168"/>
                  <a:pt x="1684306" y="1712628"/>
                </a:cubicBezTo>
                <a:cubicBezTo>
                  <a:pt x="1684306" y="1558981"/>
                  <a:pt x="1673055" y="1406703"/>
                  <a:pt x="1631534" y="1258270"/>
                </a:cubicBezTo>
                <a:cubicBezTo>
                  <a:pt x="1609835" y="1180348"/>
                  <a:pt x="1581442" y="1105169"/>
                  <a:pt x="1545546" y="1033010"/>
                </a:cubicBezTo>
                <a:cubicBezTo>
                  <a:pt x="1520632" y="975301"/>
                  <a:pt x="1492596" y="935197"/>
                  <a:pt x="1482058" y="912011"/>
                </a:cubicBezTo>
                <a:cubicBezTo>
                  <a:pt x="1478307" y="905426"/>
                  <a:pt x="1477504" y="900763"/>
                  <a:pt x="1482326" y="893903"/>
                </a:cubicBezTo>
                <a:cubicBezTo>
                  <a:pt x="1491434" y="881558"/>
                  <a:pt x="1495452" y="867289"/>
                  <a:pt x="1498131" y="852199"/>
                </a:cubicBezTo>
                <a:cubicBezTo>
                  <a:pt x="1504024" y="820097"/>
                  <a:pt x="1498131" y="788819"/>
                  <a:pt x="1490363" y="758088"/>
                </a:cubicBezTo>
                <a:cubicBezTo>
                  <a:pt x="1471344" y="684284"/>
                  <a:pt x="1433840" y="619531"/>
                  <a:pt x="1392854" y="556701"/>
                </a:cubicBezTo>
                <a:cubicBezTo>
                  <a:pt x="1321331" y="446953"/>
                  <a:pt x="1229715" y="356135"/>
                  <a:pt x="1132209" y="271353"/>
                </a:cubicBezTo>
                <a:cubicBezTo>
                  <a:pt x="1027199" y="179713"/>
                  <a:pt x="917637" y="94109"/>
                  <a:pt x="813699" y="1097"/>
                </a:cubicBezTo>
                <a:cubicBezTo>
                  <a:pt x="812897" y="275"/>
                  <a:pt x="811557" y="275"/>
                  <a:pt x="810218" y="0"/>
                </a:cubicBezTo>
                <a:cubicBezTo>
                  <a:pt x="810218" y="1920"/>
                  <a:pt x="810218" y="3292"/>
                  <a:pt x="810486" y="4391"/>
                </a:cubicBezTo>
                <a:cubicBezTo>
                  <a:pt x="830845" y="120998"/>
                  <a:pt x="868080" y="232118"/>
                  <a:pt x="914155" y="340496"/>
                </a:cubicBezTo>
                <a:cubicBezTo>
                  <a:pt x="991303" y="521307"/>
                  <a:pt x="1092561" y="685930"/>
                  <a:pt x="1228378" y="826682"/>
                </a:cubicBezTo>
                <a:cubicBezTo>
                  <a:pt x="1262397" y="861803"/>
                  <a:pt x="1298293" y="894726"/>
                  <a:pt x="1341690" y="917499"/>
                </a:cubicBezTo>
                <a:cubicBezTo>
                  <a:pt x="1363924" y="929022"/>
                  <a:pt x="1387228" y="936431"/>
                  <a:pt x="1412410" y="934785"/>
                </a:cubicBezTo>
                <a:cubicBezTo>
                  <a:pt x="1427143" y="933960"/>
                  <a:pt x="1427411" y="933688"/>
                  <a:pt x="1420713" y="920793"/>
                </a:cubicBezTo>
                <a:cubicBezTo>
                  <a:pt x="1399015" y="879911"/>
                  <a:pt x="1375709" y="839852"/>
                  <a:pt x="1351601" y="800342"/>
                </a:cubicBezTo>
                <a:cubicBezTo>
                  <a:pt x="1273648" y="672759"/>
                  <a:pt x="1185784" y="552310"/>
                  <a:pt x="1099795" y="430764"/>
                </a:cubicBezTo>
                <a:cubicBezTo>
                  <a:pt x="1097116" y="426923"/>
                  <a:pt x="1093098" y="423630"/>
                  <a:pt x="1092829" y="418142"/>
                </a:cubicBezTo>
                <a:cubicBezTo>
                  <a:pt x="1098455" y="417594"/>
                  <a:pt x="1099527" y="421710"/>
                  <a:pt x="1101403" y="424179"/>
                </a:cubicBezTo>
                <a:cubicBezTo>
                  <a:pt x="1170247" y="513625"/>
                  <a:pt x="1239895" y="602520"/>
                  <a:pt x="1305794" y="694435"/>
                </a:cubicBezTo>
                <a:cubicBezTo>
                  <a:pt x="1347316" y="752328"/>
                  <a:pt x="1387228" y="811318"/>
                  <a:pt x="1424463" y="872227"/>
                </a:cubicBezTo>
                <a:cubicBezTo>
                  <a:pt x="1451519" y="916677"/>
                  <a:pt x="1476165" y="962497"/>
                  <a:pt x="1500810" y="1008316"/>
                </a:cubicBezTo>
                <a:cubicBezTo>
                  <a:pt x="1531839" y="1081300"/>
                  <a:pt x="1586397" y="1184417"/>
                  <a:pt x="1610640" y="1310125"/>
                </a:cubicBezTo>
                <a:cubicBezTo>
                  <a:pt x="1644660" y="1459110"/>
                  <a:pt x="1650018" y="1610562"/>
                  <a:pt x="1646268" y="1762565"/>
                </a:cubicBezTo>
                <a:cubicBezTo>
                  <a:pt x="1646268" y="1763937"/>
                  <a:pt x="1647071" y="1766407"/>
                  <a:pt x="1643589" y="1766407"/>
                </a:cubicBezTo>
                <a:lnTo>
                  <a:pt x="1637160" y="1747474"/>
                </a:lnTo>
                <a:cubicBezTo>
                  <a:pt x="1602603" y="1647053"/>
                  <a:pt x="1563456" y="1568132"/>
                  <a:pt x="1480720" y="1478590"/>
                </a:cubicBezTo>
                <a:cubicBezTo>
                  <a:pt x="1397982" y="1389046"/>
                  <a:pt x="1230435" y="1278034"/>
                  <a:pt x="1140741" y="1210217"/>
                </a:cubicBezTo>
                <a:cubicBezTo>
                  <a:pt x="1051045" y="1142403"/>
                  <a:pt x="1014290" y="1129857"/>
                  <a:pt x="942550" y="1071697"/>
                </a:cubicBezTo>
                <a:cubicBezTo>
                  <a:pt x="870809" y="1013535"/>
                  <a:pt x="780483" y="939723"/>
                  <a:pt x="710299" y="861253"/>
                </a:cubicBezTo>
                <a:cubicBezTo>
                  <a:pt x="706280" y="856863"/>
                  <a:pt x="700922" y="853846"/>
                  <a:pt x="706012" y="845339"/>
                </a:cubicBezTo>
                <a:cubicBezTo>
                  <a:pt x="720210" y="821469"/>
                  <a:pt x="723692" y="795129"/>
                  <a:pt x="722086" y="767417"/>
                </a:cubicBezTo>
                <a:cubicBezTo>
                  <a:pt x="719139" y="716659"/>
                  <a:pt x="700119" y="670839"/>
                  <a:pt x="679759" y="625567"/>
                </a:cubicBezTo>
                <a:cubicBezTo>
                  <a:pt x="632613" y="520209"/>
                  <a:pt x="567787" y="426373"/>
                  <a:pt x="497603" y="336106"/>
                </a:cubicBezTo>
                <a:cubicBezTo>
                  <a:pt x="459296" y="286170"/>
                  <a:pt x="422864" y="234862"/>
                  <a:pt x="396076" y="177244"/>
                </a:cubicBezTo>
                <a:cubicBezTo>
                  <a:pt x="380539" y="143770"/>
                  <a:pt x="368752" y="109200"/>
                  <a:pt x="359644" y="72707"/>
                </a:cubicBezTo>
                <a:cubicBezTo>
                  <a:pt x="357769" y="74354"/>
                  <a:pt x="356698" y="75177"/>
                  <a:pt x="355893" y="76001"/>
                </a:cubicBezTo>
                <a:cubicBezTo>
                  <a:pt x="352411" y="81214"/>
                  <a:pt x="348930" y="86702"/>
                  <a:pt x="345714" y="92187"/>
                </a:cubicBezTo>
                <a:cubicBezTo>
                  <a:pt x="319195" y="137460"/>
                  <a:pt x="302318" y="186298"/>
                  <a:pt x="293210" y="237881"/>
                </a:cubicBezTo>
                <a:cubicBezTo>
                  <a:pt x="278477" y="321014"/>
                  <a:pt x="285709" y="403600"/>
                  <a:pt x="300978" y="485638"/>
                </a:cubicBezTo>
                <a:cubicBezTo>
                  <a:pt x="322945" y="602795"/>
                  <a:pt x="368485" y="708427"/>
                  <a:pt x="445633" y="798970"/>
                </a:cubicBezTo>
                <a:cubicBezTo>
                  <a:pt x="477244" y="836010"/>
                  <a:pt x="512603" y="868661"/>
                  <a:pt x="557339" y="888690"/>
                </a:cubicBezTo>
                <a:cubicBezTo>
                  <a:pt x="586806" y="901860"/>
                  <a:pt x="617075" y="906251"/>
                  <a:pt x="648686" y="895823"/>
                </a:cubicBezTo>
                <a:cubicBezTo>
                  <a:pt x="658597" y="892531"/>
                  <a:pt x="659134" y="889513"/>
                  <a:pt x="652705" y="881283"/>
                </a:cubicBezTo>
                <a:cubicBezTo>
                  <a:pt x="568590" y="772357"/>
                  <a:pt x="502156" y="652731"/>
                  <a:pt x="449383" y="525148"/>
                </a:cubicBezTo>
                <a:cubicBezTo>
                  <a:pt x="433043" y="485913"/>
                  <a:pt x="416703" y="446403"/>
                  <a:pt x="404113" y="405521"/>
                </a:cubicBezTo>
                <a:cubicBezTo>
                  <a:pt x="413219" y="424727"/>
                  <a:pt x="421524" y="444207"/>
                  <a:pt x="430098" y="463414"/>
                </a:cubicBezTo>
                <a:cubicBezTo>
                  <a:pt x="498942" y="620354"/>
                  <a:pt x="585466" y="765223"/>
                  <a:pt x="699315" y="892806"/>
                </a:cubicBezTo>
                <a:cubicBezTo>
                  <a:pt x="789859" y="994324"/>
                  <a:pt x="944425" y="1107182"/>
                  <a:pt x="1003893" y="1157849"/>
                </a:cubicBezTo>
                <a:cubicBezTo>
                  <a:pt x="1063363" y="1208516"/>
                  <a:pt x="1052380" y="1190636"/>
                  <a:pt x="1056131" y="1196809"/>
                </a:cubicBezTo>
                <a:lnTo>
                  <a:pt x="1026396" y="1194890"/>
                </a:lnTo>
                <a:cubicBezTo>
                  <a:pt x="965588" y="1191871"/>
                  <a:pt x="906386" y="1202297"/>
                  <a:pt x="847988" y="1218760"/>
                </a:cubicBezTo>
                <a:cubicBezTo>
                  <a:pt x="737889" y="1250038"/>
                  <a:pt x="632344" y="1294212"/>
                  <a:pt x="525462" y="1334545"/>
                </a:cubicBezTo>
                <a:cubicBezTo>
                  <a:pt x="516622" y="1337837"/>
                  <a:pt x="511532" y="1338934"/>
                  <a:pt x="506711" y="1327960"/>
                </a:cubicBezTo>
                <a:cubicBezTo>
                  <a:pt x="468939" y="1241807"/>
                  <a:pt x="387055" y="1245709"/>
                  <a:pt x="302050" y="1262933"/>
                </a:cubicBezTo>
                <a:cubicBezTo>
                  <a:pt x="225689" y="1278407"/>
                  <a:pt x="119549" y="1258220"/>
                  <a:pt x="0" y="1208733"/>
                </a:cubicBezTo>
                <a:cubicBezTo>
                  <a:pt x="15444" y="1240221"/>
                  <a:pt x="32896" y="1270717"/>
                  <a:pt x="51484" y="1299625"/>
                </a:cubicBezTo>
                <a:close/>
              </a:path>
            </a:pathLst>
          </a:custGeom>
          <a:solidFill>
            <a:schemeClr val="lt1">
              <a:alpha val="67450"/>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04" name="Google Shape;404;g277ade5c020_0_394"/>
          <p:cNvSpPr/>
          <p:nvPr/>
        </p:nvSpPr>
        <p:spPr>
          <a:xfrm>
            <a:off x="553627" y="3377149"/>
            <a:ext cx="455400" cy="4554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5" name="Google Shape;405;g277ade5c020_0_394"/>
          <p:cNvSpPr/>
          <p:nvPr/>
        </p:nvSpPr>
        <p:spPr>
          <a:xfrm>
            <a:off x="2433278" y="3595190"/>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6" name="Google Shape;406;g277ade5c020_0_394"/>
          <p:cNvSpPr/>
          <p:nvPr/>
        </p:nvSpPr>
        <p:spPr>
          <a:xfrm>
            <a:off x="2314576" y="5741793"/>
            <a:ext cx="715800" cy="7158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7" name="Google Shape;407;g277ade5c020_0_394"/>
          <p:cNvSpPr/>
          <p:nvPr/>
        </p:nvSpPr>
        <p:spPr>
          <a:xfrm>
            <a:off x="2771987" y="361111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8" name="Google Shape;408;g277ade5c020_0_394"/>
          <p:cNvSpPr/>
          <p:nvPr/>
        </p:nvSpPr>
        <p:spPr>
          <a:xfrm>
            <a:off x="1352551" y="4688929"/>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09" name="Google Shape;409;g277ade5c020_0_394"/>
          <p:cNvSpPr/>
          <p:nvPr/>
        </p:nvSpPr>
        <p:spPr>
          <a:xfrm>
            <a:off x="820518" y="824946"/>
            <a:ext cx="464100" cy="4641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10" name="Google Shape;410;g277ade5c020_0_394"/>
          <p:cNvSpPr/>
          <p:nvPr/>
        </p:nvSpPr>
        <p:spPr>
          <a:xfrm>
            <a:off x="245875" y="388836"/>
            <a:ext cx="826200" cy="8262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11" name="Google Shape;411;g277ade5c020_0_394"/>
          <p:cNvSpPr/>
          <p:nvPr/>
        </p:nvSpPr>
        <p:spPr>
          <a:xfrm>
            <a:off x="29855" y="5050411"/>
            <a:ext cx="225600" cy="2256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12" name="Google Shape;412;g277ade5c020_0_394"/>
          <p:cNvSpPr/>
          <p:nvPr/>
        </p:nvSpPr>
        <p:spPr>
          <a:xfrm>
            <a:off x="692606" y="3716895"/>
            <a:ext cx="255900" cy="2559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13" name="Google Shape;413;g277ade5c020_0_394"/>
          <p:cNvSpPr/>
          <p:nvPr/>
        </p:nvSpPr>
        <p:spPr>
          <a:xfrm>
            <a:off x="2959433" y="163124"/>
            <a:ext cx="122700" cy="122700"/>
          </a:xfrm>
          <a:prstGeom prst="ellipse">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414" name="Google Shape;414;g277ade5c020_0_394"/>
          <p:cNvSpPr/>
          <p:nvPr/>
        </p:nvSpPr>
        <p:spPr>
          <a:xfrm>
            <a:off x="0" y="2905246"/>
            <a:ext cx="3706200" cy="39669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415" name="Google Shape;415;g277ade5c020_0_394"/>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16" name="Shape 416"/>
        <p:cNvGrpSpPr/>
        <p:nvPr/>
      </p:nvGrpSpPr>
      <p:grpSpPr>
        <a:xfrm>
          <a:off x="0" y="0"/>
          <a:ext cx="0" cy="0"/>
          <a:chOff x="0" y="0"/>
          <a:chExt cx="0" cy="0"/>
        </a:xfrm>
      </p:grpSpPr>
      <p:sp>
        <p:nvSpPr>
          <p:cNvPr id="417" name="Google Shape;417;g277ade5c020_0_411"/>
          <p:cNvSpPr txBox="1"/>
          <p:nvPr>
            <p:ph type="title"/>
          </p:nvPr>
        </p:nvSpPr>
        <p:spPr>
          <a:xfrm>
            <a:off x="2027548" y="0"/>
            <a:ext cx="80289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400" u="none" cap="none" strike="noStrike">
                <a:solidFill>
                  <a:srgbClr val="0851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3200" u="none" cap="none" strike="noStrike">
                <a:solidFill>
                  <a:srgbClr val="085160"/>
                </a:solidFill>
                <a:latin typeface="Arial"/>
                <a:ea typeface="Arial"/>
                <a:cs typeface="Arial"/>
                <a:sym typeface="Arial"/>
              </a:defRPr>
            </a:lvl9pPr>
          </a:lstStyle>
          <a:p/>
        </p:txBody>
      </p:sp>
      <p:sp>
        <p:nvSpPr>
          <p:cNvPr id="418" name="Google Shape;418;g277ade5c020_0_411"/>
          <p:cNvSpPr txBox="1"/>
          <p:nvPr>
            <p:ph idx="1" type="body"/>
          </p:nvPr>
        </p:nvSpPr>
        <p:spPr>
          <a:xfrm>
            <a:off x="609600" y="1268760"/>
            <a:ext cx="10972800" cy="4857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Arial"/>
              <a:buNone/>
              <a:defRPr b="1" i="0" sz="2400" u="none" cap="none" strike="noStrike">
                <a:solidFill>
                  <a:srgbClr val="085160"/>
                </a:solidFill>
                <a:latin typeface="Arial"/>
                <a:ea typeface="Arial"/>
                <a:cs typeface="Arial"/>
                <a:sym typeface="Aria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9" name="Google Shape;419;g277ade5c020_0_411"/>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1_Diapositive de titre_1">
    <p:spTree>
      <p:nvGrpSpPr>
        <p:cNvPr id="420" name="Shape 420"/>
        <p:cNvGrpSpPr/>
        <p:nvPr/>
      </p:nvGrpSpPr>
      <p:grpSpPr>
        <a:xfrm>
          <a:off x="0" y="0"/>
          <a:ext cx="0" cy="0"/>
          <a:chOff x="0" y="0"/>
          <a:chExt cx="0" cy="0"/>
        </a:xfrm>
      </p:grpSpPr>
      <p:sp>
        <p:nvSpPr>
          <p:cNvPr id="421" name="Google Shape;421;g277ade5c020_0_415"/>
          <p:cNvSpPr txBox="1"/>
          <p:nvPr>
            <p:ph idx="12" type="sldNum"/>
          </p:nvPr>
        </p:nvSpPr>
        <p:spPr>
          <a:xfrm>
            <a:off x="11280576" y="6597352"/>
            <a:ext cx="864000" cy="2607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FFFFFF"/>
              </a:buClr>
              <a:buSzPts val="1400"/>
              <a:buFont typeface="Arial"/>
              <a:buNone/>
              <a:defRPr b="1" i="0" sz="14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422" name="Shape 422"/>
        <p:cNvGrpSpPr/>
        <p:nvPr/>
      </p:nvGrpSpPr>
      <p:grpSpPr>
        <a:xfrm>
          <a:off x="0" y="0"/>
          <a:ext cx="0" cy="0"/>
          <a:chOff x="0" y="0"/>
          <a:chExt cx="0" cy="0"/>
        </a:xfrm>
      </p:grpSpPr>
      <p:sp>
        <p:nvSpPr>
          <p:cNvPr id="423" name="Google Shape;423;g277ade5c020_0_417"/>
          <p:cNvSpPr txBox="1"/>
          <p:nvPr>
            <p:ph type="title"/>
          </p:nvPr>
        </p:nvSpPr>
        <p:spPr>
          <a:xfrm>
            <a:off x="838200" y="511588"/>
            <a:ext cx="10515600" cy="2852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Bebas Neue"/>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4" name="Google Shape;424;g277ade5c020_0_417"/>
          <p:cNvSpPr txBox="1"/>
          <p:nvPr>
            <p:ph idx="1" type="body"/>
          </p:nvPr>
        </p:nvSpPr>
        <p:spPr>
          <a:xfrm>
            <a:off x="838200" y="3364288"/>
            <a:ext cx="10515600" cy="15003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000"/>
              </a:spcBef>
              <a:spcAft>
                <a:spcPts val="0"/>
              </a:spcAft>
              <a:buClr>
                <a:srgbClr val="000000"/>
              </a:buClr>
              <a:buSzPts val="2400"/>
              <a:buNone/>
              <a:defRPr sz="2400">
                <a:solidFill>
                  <a:srgbClr val="000000"/>
                </a:solidFill>
              </a:defRPr>
            </a:lvl1pPr>
            <a:lvl2pPr indent="-228600" lvl="1" marL="914400" rtl="0" algn="l">
              <a:lnSpc>
                <a:spcPct val="90000"/>
              </a:lnSpc>
              <a:spcBef>
                <a:spcPts val="500"/>
              </a:spcBef>
              <a:spcAft>
                <a:spcPts val="0"/>
              </a:spcAft>
              <a:buClr>
                <a:srgbClr val="000000"/>
              </a:buClr>
              <a:buSzPts val="2000"/>
              <a:buNone/>
              <a:defRPr sz="2000">
                <a:solidFill>
                  <a:srgbClr val="000000"/>
                </a:solidFill>
              </a:defRPr>
            </a:lvl2pPr>
            <a:lvl3pPr indent="-228600" lvl="2" marL="1371600" rtl="0" algn="l">
              <a:lnSpc>
                <a:spcPct val="90000"/>
              </a:lnSpc>
              <a:spcBef>
                <a:spcPts val="500"/>
              </a:spcBef>
              <a:spcAft>
                <a:spcPts val="0"/>
              </a:spcAft>
              <a:buClr>
                <a:srgbClr val="000000"/>
              </a:buClr>
              <a:buSzPts val="1800"/>
              <a:buNone/>
              <a:defRPr sz="1800">
                <a:solidFill>
                  <a:srgbClr val="000000"/>
                </a:solidFill>
              </a:defRPr>
            </a:lvl3pPr>
            <a:lvl4pPr indent="-228600" lvl="3" marL="1828800" rtl="0" algn="l">
              <a:lnSpc>
                <a:spcPct val="90000"/>
              </a:lnSpc>
              <a:spcBef>
                <a:spcPts val="500"/>
              </a:spcBef>
              <a:spcAft>
                <a:spcPts val="0"/>
              </a:spcAft>
              <a:buClr>
                <a:srgbClr val="000000"/>
              </a:buClr>
              <a:buSzPts val="1600"/>
              <a:buNone/>
              <a:defRPr sz="1600">
                <a:solidFill>
                  <a:srgbClr val="000000"/>
                </a:solidFill>
              </a:defRPr>
            </a:lvl4pPr>
            <a:lvl5pPr indent="-228600" lvl="4" marL="2286000" rtl="0" algn="l">
              <a:lnSpc>
                <a:spcPct val="90000"/>
              </a:lnSpc>
              <a:spcBef>
                <a:spcPts val="500"/>
              </a:spcBef>
              <a:spcAft>
                <a:spcPts val="0"/>
              </a:spcAft>
              <a:buClr>
                <a:srgbClr val="000000"/>
              </a:buClr>
              <a:buSzPts val="1600"/>
              <a:buNone/>
              <a:defRPr sz="1600">
                <a:solidFill>
                  <a:srgbClr val="000000"/>
                </a:solidFill>
              </a:defRPr>
            </a:lvl5pPr>
            <a:lvl6pPr indent="-228600" lvl="5" marL="2743200" rtl="0" algn="l">
              <a:lnSpc>
                <a:spcPct val="90000"/>
              </a:lnSpc>
              <a:spcBef>
                <a:spcPts val="500"/>
              </a:spcBef>
              <a:spcAft>
                <a:spcPts val="0"/>
              </a:spcAft>
              <a:buClr>
                <a:srgbClr val="000000"/>
              </a:buClr>
              <a:buSzPts val="1600"/>
              <a:buNone/>
              <a:defRPr sz="1600">
                <a:solidFill>
                  <a:srgbClr val="000000"/>
                </a:solidFill>
              </a:defRPr>
            </a:lvl6pPr>
            <a:lvl7pPr indent="-228600" lvl="6" marL="3200400" rtl="0" algn="l">
              <a:lnSpc>
                <a:spcPct val="90000"/>
              </a:lnSpc>
              <a:spcBef>
                <a:spcPts val="500"/>
              </a:spcBef>
              <a:spcAft>
                <a:spcPts val="0"/>
              </a:spcAft>
              <a:buClr>
                <a:srgbClr val="000000"/>
              </a:buClr>
              <a:buSzPts val="1600"/>
              <a:buNone/>
              <a:defRPr sz="1600">
                <a:solidFill>
                  <a:srgbClr val="000000"/>
                </a:solidFill>
              </a:defRPr>
            </a:lvl7pPr>
            <a:lvl8pPr indent="-228600" lvl="7" marL="3657600" rtl="0" algn="l">
              <a:lnSpc>
                <a:spcPct val="90000"/>
              </a:lnSpc>
              <a:spcBef>
                <a:spcPts val="500"/>
              </a:spcBef>
              <a:spcAft>
                <a:spcPts val="0"/>
              </a:spcAft>
              <a:buClr>
                <a:srgbClr val="000000"/>
              </a:buClr>
              <a:buSzPts val="1600"/>
              <a:buNone/>
              <a:defRPr sz="1600">
                <a:solidFill>
                  <a:srgbClr val="000000"/>
                </a:solidFill>
              </a:defRPr>
            </a:lvl8pPr>
            <a:lvl9pPr indent="-228600" lvl="8" marL="4114800" rtl="0" algn="l">
              <a:lnSpc>
                <a:spcPct val="90000"/>
              </a:lnSpc>
              <a:spcBef>
                <a:spcPts val="500"/>
              </a:spcBef>
              <a:spcAft>
                <a:spcPts val="0"/>
              </a:spcAft>
              <a:buClr>
                <a:srgbClr val="000000"/>
              </a:buClr>
              <a:buSzPts val="1600"/>
              <a:buNone/>
              <a:defRPr sz="1600">
                <a:solidFill>
                  <a:srgbClr val="000000"/>
                </a:solidFill>
              </a:defRPr>
            </a:lvl9pPr>
          </a:lstStyle>
          <a:p/>
        </p:txBody>
      </p:sp>
      <p:sp>
        <p:nvSpPr>
          <p:cNvPr id="425" name="Google Shape;425;g277ade5c020_0_4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6" name="Google Shape;426;g277ade5c020_0_4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sz="1400">
                <a:solidFill>
                  <a:schemeClr val="dk1"/>
                </a:solidFill>
                <a:latin typeface="Bebas Neue"/>
                <a:ea typeface="Bebas Neue"/>
                <a:cs typeface="Bebas Neue"/>
                <a:sym typeface="Bebas Neu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7" name="Google Shape;427;g277ade5c020_0_4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dk1"/>
                </a:solidFill>
                <a:latin typeface="Bebas Neue"/>
                <a:ea typeface="Bebas Neue"/>
                <a:cs typeface="Bebas Neue"/>
                <a:sym typeface="Bebas Neue"/>
              </a:defRPr>
            </a:lvl9pPr>
          </a:lstStyle>
          <a:p>
            <a:pPr indent="0" lvl="0" marL="0" rtl="0" algn="r">
              <a:spcBef>
                <a:spcPts val="0"/>
              </a:spcBef>
              <a:spcAft>
                <a:spcPts val="0"/>
              </a:spcAft>
              <a:buNone/>
            </a:pPr>
            <a:r>
              <a:rPr lang="fr-FR"/>
              <a:t>N° de page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252" name="Shape 252"/>
        <p:cNvGrpSpPr/>
        <p:nvPr/>
      </p:nvGrpSpPr>
      <p:grpSpPr>
        <a:xfrm>
          <a:off x="0" y="0"/>
          <a:ext cx="0" cy="0"/>
          <a:chOff x="0" y="0"/>
          <a:chExt cx="0" cy="0"/>
        </a:xfrm>
      </p:grpSpPr>
      <p:sp>
        <p:nvSpPr>
          <p:cNvPr id="253" name="Google Shape;253;g277ade5c020_0_247"/>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54" name="Google Shape;254;g277ade5c020_0_247"/>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4400"/>
              <a:buNone/>
              <a:defRPr sz="8000">
                <a:solidFill>
                  <a:srgbClr val="3486C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g277ade5c020_0_247"/>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2800"/>
              <a:buNone/>
              <a:defRPr sz="2400">
                <a:solidFill>
                  <a:schemeClr val="dk2"/>
                </a:solidFill>
              </a:defRPr>
            </a:lvl1pPr>
            <a:lvl2pPr lvl="1" algn="l">
              <a:lnSpc>
                <a:spcPct val="90000"/>
              </a:lnSpc>
              <a:spcBef>
                <a:spcPts val="500"/>
              </a:spcBef>
              <a:spcAft>
                <a:spcPts val="0"/>
              </a:spcAft>
              <a:buSzPts val="2400"/>
              <a:buNone/>
              <a:defRPr/>
            </a:lvl2pPr>
            <a:lvl3pPr lvl="2" algn="l">
              <a:lnSpc>
                <a:spcPct val="90000"/>
              </a:lnSpc>
              <a:spcBef>
                <a:spcPts val="500"/>
              </a:spcBef>
              <a:spcAft>
                <a:spcPts val="0"/>
              </a:spcAft>
              <a:buSzPts val="2000"/>
              <a:buNone/>
              <a:defRPr/>
            </a:lvl3pPr>
            <a:lvl4pPr lvl="3" algn="l">
              <a:lnSpc>
                <a:spcPct val="90000"/>
              </a:lnSpc>
              <a:spcBef>
                <a:spcPts val="500"/>
              </a:spcBef>
              <a:spcAft>
                <a:spcPts val="0"/>
              </a:spcAft>
              <a:buSzPts val="1800"/>
              <a:buNone/>
              <a:defRPr/>
            </a:lvl4pPr>
            <a:lvl5pPr lvl="4" algn="l">
              <a:lnSpc>
                <a:spcPct val="90000"/>
              </a:lnSpc>
              <a:spcBef>
                <a:spcPts val="500"/>
              </a:spcBef>
              <a:spcAft>
                <a:spcPts val="0"/>
              </a:spcAft>
              <a:buSzPts val="1800"/>
              <a:buNone/>
              <a:defRPr/>
            </a:lvl5pPr>
            <a:lvl6pPr lvl="5" algn="l">
              <a:lnSpc>
                <a:spcPct val="90000"/>
              </a:lnSpc>
              <a:spcBef>
                <a:spcPts val="500"/>
              </a:spcBef>
              <a:spcAft>
                <a:spcPts val="0"/>
              </a:spcAft>
              <a:buSzPts val="1800"/>
              <a:buNone/>
              <a:defRPr/>
            </a:lvl6pPr>
            <a:lvl7pPr lvl="6" algn="l">
              <a:lnSpc>
                <a:spcPct val="90000"/>
              </a:lnSpc>
              <a:spcBef>
                <a:spcPts val="500"/>
              </a:spcBef>
              <a:spcAft>
                <a:spcPts val="0"/>
              </a:spcAft>
              <a:buSzPts val="1800"/>
              <a:buNone/>
              <a:defRPr/>
            </a:lvl7pPr>
            <a:lvl8pPr lvl="7" algn="l">
              <a:lnSpc>
                <a:spcPct val="90000"/>
              </a:lnSpc>
              <a:spcBef>
                <a:spcPts val="500"/>
              </a:spcBef>
              <a:spcAft>
                <a:spcPts val="0"/>
              </a:spcAft>
              <a:buSzPts val="1800"/>
              <a:buNone/>
              <a:defRPr/>
            </a:lvl8pPr>
            <a:lvl9pPr lvl="8" algn="l">
              <a:lnSpc>
                <a:spcPct val="90000"/>
              </a:lnSpc>
              <a:spcBef>
                <a:spcPts val="500"/>
              </a:spcBef>
              <a:spcAft>
                <a:spcPts val="0"/>
              </a:spcAft>
              <a:buSzPts val="1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p:cSld name="CUSTOM">
    <p:spTree>
      <p:nvGrpSpPr>
        <p:cNvPr id="433" name="Shape 433"/>
        <p:cNvGrpSpPr/>
        <p:nvPr/>
      </p:nvGrpSpPr>
      <p:grpSpPr>
        <a:xfrm>
          <a:off x="0" y="0"/>
          <a:ext cx="0" cy="0"/>
          <a:chOff x="0" y="0"/>
          <a:chExt cx="0" cy="0"/>
        </a:xfrm>
      </p:grpSpPr>
      <p:grpSp>
        <p:nvGrpSpPr>
          <p:cNvPr id="434" name="Google Shape;434;g277ade5c020_0_9258"/>
          <p:cNvGrpSpPr/>
          <p:nvPr/>
        </p:nvGrpSpPr>
        <p:grpSpPr>
          <a:xfrm>
            <a:off x="-4825" y="4066342"/>
            <a:ext cx="12305947" cy="2792619"/>
            <a:chOff x="5766" y="3861713"/>
            <a:chExt cx="12277708" cy="3027886"/>
          </a:xfrm>
        </p:grpSpPr>
        <p:sp>
          <p:nvSpPr>
            <p:cNvPr id="435" name="Google Shape;435;g277ade5c020_0_9258"/>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91EAE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36" name="Google Shape;436;g277ade5c020_0_9258"/>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nvGrpSpPr>
          <p:cNvPr id="437" name="Google Shape;437;g277ade5c020_0_9258"/>
          <p:cNvGrpSpPr/>
          <p:nvPr/>
        </p:nvGrpSpPr>
        <p:grpSpPr>
          <a:xfrm>
            <a:off x="-4825" y="4066338"/>
            <a:ext cx="12211532" cy="2748484"/>
            <a:chOff x="-3146" y="3803882"/>
            <a:chExt cx="12192025" cy="3041032"/>
          </a:xfrm>
        </p:grpSpPr>
        <p:grpSp>
          <p:nvGrpSpPr>
            <p:cNvPr id="438" name="Google Shape;438;g277ade5c020_0_9258"/>
            <p:cNvGrpSpPr/>
            <p:nvPr/>
          </p:nvGrpSpPr>
          <p:grpSpPr>
            <a:xfrm>
              <a:off x="-3121" y="3803882"/>
              <a:ext cx="12192000" cy="3041032"/>
              <a:chOff x="-4876" y="1514485"/>
              <a:chExt cx="12192000" cy="3829050"/>
            </a:xfrm>
          </p:grpSpPr>
          <p:sp>
            <p:nvSpPr>
              <p:cNvPr id="439" name="Google Shape;439;g277ade5c020_0_9258"/>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96D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40" name="Google Shape;440;g277ade5c020_0_9258"/>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41" name="Google Shape;441;g277ade5c020_0_9258"/>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5CDDE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42" name="Google Shape;442;g277ade5c020_0_9258"/>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443" name="Google Shape;443;g277ade5c020_0_9258"/>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444" name="Google Shape;444;g277ade5c020_0_9258"/>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445" name="Google Shape;445;g277ade5c020_0_9258"/>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446" name="Google Shape;446;g277ade5c020_0_9258"/>
          <p:cNvGrpSpPr/>
          <p:nvPr/>
        </p:nvGrpSpPr>
        <p:grpSpPr>
          <a:xfrm>
            <a:off x="4959907" y="1723773"/>
            <a:ext cx="2219185" cy="2219185"/>
            <a:chOff x="4547049" y="1897856"/>
            <a:chExt cx="3072813" cy="3072813"/>
          </a:xfrm>
        </p:grpSpPr>
        <p:sp>
          <p:nvSpPr>
            <p:cNvPr id="447" name="Google Shape;447;g277ade5c020_0_9258"/>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48" name="Google Shape;448;g277ade5c020_0_9258"/>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449" name="Google Shape;449;g277ade5c020_0_9258"/>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50" name="Google Shape;450;g277ade5c020_0_9258"/>
          <p:cNvGrpSpPr/>
          <p:nvPr/>
        </p:nvGrpSpPr>
        <p:grpSpPr>
          <a:xfrm rot="1052113">
            <a:off x="7017464" y="2078607"/>
            <a:ext cx="1338449" cy="1227359"/>
            <a:chOff x="5655092" y="376887"/>
            <a:chExt cx="4490688" cy="4117967"/>
          </a:xfrm>
        </p:grpSpPr>
        <p:sp>
          <p:nvSpPr>
            <p:cNvPr id="451" name="Google Shape;451;g277ade5c020_0_9258"/>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2" name="Google Shape;452;g277ade5c020_0_9258"/>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3" name="Google Shape;453;g277ade5c020_0_9258"/>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54" name="Google Shape;454;g277ade5c020_0_9258"/>
          <p:cNvGrpSpPr/>
          <p:nvPr/>
        </p:nvGrpSpPr>
        <p:grpSpPr>
          <a:xfrm rot="1151416">
            <a:off x="6155191" y="1329190"/>
            <a:ext cx="811247" cy="566598"/>
            <a:chOff x="5679779" y="1344420"/>
            <a:chExt cx="994635" cy="694682"/>
          </a:xfrm>
        </p:grpSpPr>
        <p:sp>
          <p:nvSpPr>
            <p:cNvPr id="455" name="Google Shape;455;g277ade5c020_0_9258"/>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6" name="Google Shape;456;g277ade5c020_0_9258"/>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7" name="Google Shape;457;g277ade5c020_0_9258"/>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58" name="Google Shape;458;g277ade5c020_0_9258"/>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59" name="Google Shape;459;g277ade5c020_0_9258"/>
          <p:cNvGrpSpPr/>
          <p:nvPr/>
        </p:nvGrpSpPr>
        <p:grpSpPr>
          <a:xfrm rot="2779331">
            <a:off x="6882944" y="1481641"/>
            <a:ext cx="612529" cy="807468"/>
            <a:chOff x="5733156" y="4148510"/>
            <a:chExt cx="1306406" cy="1722173"/>
          </a:xfrm>
        </p:grpSpPr>
        <p:grpSp>
          <p:nvGrpSpPr>
            <p:cNvPr id="460" name="Google Shape;460;g277ade5c020_0_9258"/>
            <p:cNvGrpSpPr/>
            <p:nvPr/>
          </p:nvGrpSpPr>
          <p:grpSpPr>
            <a:xfrm>
              <a:off x="5733156" y="4148510"/>
              <a:ext cx="1306406" cy="1722173"/>
              <a:chOff x="2445111" y="599435"/>
              <a:chExt cx="5312752" cy="7003551"/>
            </a:xfrm>
          </p:grpSpPr>
          <p:sp>
            <p:nvSpPr>
              <p:cNvPr id="461" name="Google Shape;461;g277ade5c020_0_925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62" name="Google Shape;462;g277ade5c020_0_9258"/>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63" name="Google Shape;463;g277ade5c020_0_925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64" name="Google Shape;464;g277ade5c020_0_9258"/>
            <p:cNvGrpSpPr/>
            <p:nvPr/>
          </p:nvGrpSpPr>
          <p:grpSpPr>
            <a:xfrm>
              <a:off x="5960873" y="4970715"/>
              <a:ext cx="821180" cy="845659"/>
              <a:chOff x="954383" y="599435"/>
              <a:chExt cx="6803480" cy="7006287"/>
            </a:xfrm>
          </p:grpSpPr>
          <p:sp>
            <p:nvSpPr>
              <p:cNvPr id="465" name="Google Shape;465;g277ade5c020_0_9258"/>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66" name="Google Shape;466;g277ade5c020_0_9258"/>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67" name="Google Shape;467;g277ade5c020_0_9258"/>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468" name="Google Shape;468;g277ade5c020_0_9258"/>
          <p:cNvGrpSpPr/>
          <p:nvPr/>
        </p:nvGrpSpPr>
        <p:grpSpPr>
          <a:xfrm rot="-3294482">
            <a:off x="4593994" y="2077209"/>
            <a:ext cx="888937" cy="318131"/>
            <a:chOff x="2751274" y="4274125"/>
            <a:chExt cx="1502180" cy="537597"/>
          </a:xfrm>
        </p:grpSpPr>
        <p:sp>
          <p:nvSpPr>
            <p:cNvPr id="469" name="Google Shape;469;g277ade5c020_0_9258"/>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70" name="Google Shape;470;g277ade5c020_0_9258"/>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71" name="Google Shape;471;g277ade5c020_0_9258"/>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472" name="Google Shape;472;g277ade5c020_0_9258"/>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473" name="Google Shape;473;g277ade5c020_0_9258"/>
          <p:cNvGrpSpPr/>
          <p:nvPr/>
        </p:nvGrpSpPr>
        <p:grpSpPr>
          <a:xfrm rot="-983565">
            <a:off x="5299952" y="1440609"/>
            <a:ext cx="822474" cy="418006"/>
            <a:chOff x="1786971" y="4942919"/>
            <a:chExt cx="2041500" cy="1037553"/>
          </a:xfrm>
        </p:grpSpPr>
        <p:sp>
          <p:nvSpPr>
            <p:cNvPr id="474" name="Google Shape;474;g277ade5c020_0_9258"/>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5" name="Google Shape;475;g277ade5c020_0_9258"/>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76" name="Google Shape;476;g277ade5c020_0_9258"/>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77" name="Google Shape;477;g277ade5c020_0_9258"/>
            <p:cNvGrpSpPr/>
            <p:nvPr/>
          </p:nvGrpSpPr>
          <p:grpSpPr>
            <a:xfrm>
              <a:off x="2260715" y="5043928"/>
              <a:ext cx="1107466" cy="187777"/>
              <a:chOff x="7963057" y="2433000"/>
              <a:chExt cx="2294315" cy="371763"/>
            </a:xfrm>
          </p:grpSpPr>
          <p:grpSp>
            <p:nvGrpSpPr>
              <p:cNvPr id="478" name="Google Shape;478;g277ade5c020_0_9258"/>
              <p:cNvGrpSpPr/>
              <p:nvPr/>
            </p:nvGrpSpPr>
            <p:grpSpPr>
              <a:xfrm>
                <a:off x="7963057" y="2433000"/>
                <a:ext cx="344422" cy="371763"/>
                <a:chOff x="6383215" y="2833551"/>
                <a:chExt cx="240300" cy="371763"/>
              </a:xfrm>
            </p:grpSpPr>
            <p:sp>
              <p:nvSpPr>
                <p:cNvPr id="479" name="Google Shape;479;g277ade5c020_0_925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0" name="Google Shape;480;g277ade5c020_0_925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1" name="Google Shape;481;g277ade5c020_0_9258"/>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82" name="Google Shape;482;g277ade5c020_0_9258"/>
              <p:cNvGrpSpPr/>
              <p:nvPr/>
            </p:nvGrpSpPr>
            <p:grpSpPr>
              <a:xfrm>
                <a:off x="8933241" y="2433000"/>
                <a:ext cx="344422" cy="371763"/>
                <a:chOff x="6383215" y="2833551"/>
                <a:chExt cx="240300" cy="371763"/>
              </a:xfrm>
            </p:grpSpPr>
            <p:sp>
              <p:nvSpPr>
                <p:cNvPr id="483" name="Google Shape;483;g277ade5c020_0_925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4" name="Google Shape;484;g277ade5c020_0_925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5" name="Google Shape;485;g277ade5c020_0_9258"/>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486" name="Google Shape;486;g277ade5c020_0_9258"/>
              <p:cNvGrpSpPr/>
              <p:nvPr/>
            </p:nvGrpSpPr>
            <p:grpSpPr>
              <a:xfrm>
                <a:off x="9912950" y="2433000"/>
                <a:ext cx="344422" cy="371763"/>
                <a:chOff x="6383215" y="2833551"/>
                <a:chExt cx="240300" cy="371763"/>
              </a:xfrm>
            </p:grpSpPr>
            <p:sp>
              <p:nvSpPr>
                <p:cNvPr id="487" name="Google Shape;487;g277ade5c020_0_9258"/>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8" name="Google Shape;488;g277ade5c020_0_9258"/>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89" name="Google Shape;489;g277ade5c020_0_9258"/>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490" name="Google Shape;490;g277ade5c020_0_9258"/>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1" name="Google Shape;491;g277ade5c020_0_9258"/>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2" name="Google Shape;492;g277ade5c020_0_9258"/>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3" name="Google Shape;493;g277ade5c020_0_9258"/>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494" name="Google Shape;494;g277ade5c020_0_9258"/>
            <p:cNvGrpSpPr/>
            <p:nvPr/>
          </p:nvGrpSpPr>
          <p:grpSpPr>
            <a:xfrm>
              <a:off x="1962405" y="5271505"/>
              <a:ext cx="302276" cy="682699"/>
              <a:chOff x="7384246" y="2899703"/>
              <a:chExt cx="626220" cy="1351612"/>
            </a:xfrm>
          </p:grpSpPr>
          <p:sp>
            <p:nvSpPr>
              <p:cNvPr id="495" name="Google Shape;495;g277ade5c020_0_925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6" name="Google Shape;496;g277ade5c020_0_925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7" name="Google Shape;497;g277ade5c020_0_925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8" name="Google Shape;498;g277ade5c020_0_925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499" name="Google Shape;499;g277ade5c020_0_925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0" name="Google Shape;500;g277ade5c020_0_925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1" name="Google Shape;501;g277ade5c020_0_925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2" name="Google Shape;502;g277ade5c020_0_925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3" name="Google Shape;503;g277ade5c020_0_925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4" name="Google Shape;504;g277ade5c020_0_925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5" name="Google Shape;505;g277ade5c020_0_925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06" name="Google Shape;506;g277ade5c020_0_9258"/>
            <p:cNvGrpSpPr/>
            <p:nvPr/>
          </p:nvGrpSpPr>
          <p:grpSpPr>
            <a:xfrm>
              <a:off x="2430442" y="5271505"/>
              <a:ext cx="302276" cy="682699"/>
              <a:chOff x="7384246" y="2899703"/>
              <a:chExt cx="626220" cy="1351612"/>
            </a:xfrm>
          </p:grpSpPr>
          <p:sp>
            <p:nvSpPr>
              <p:cNvPr id="507" name="Google Shape;507;g277ade5c020_0_925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8" name="Google Shape;508;g277ade5c020_0_925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09" name="Google Shape;509;g277ade5c020_0_925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0" name="Google Shape;510;g277ade5c020_0_925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1" name="Google Shape;511;g277ade5c020_0_925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2" name="Google Shape;512;g277ade5c020_0_925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3" name="Google Shape;513;g277ade5c020_0_925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4" name="Google Shape;514;g277ade5c020_0_925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5" name="Google Shape;515;g277ade5c020_0_925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6" name="Google Shape;516;g277ade5c020_0_925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17" name="Google Shape;517;g277ade5c020_0_925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18" name="Google Shape;518;g277ade5c020_0_9258"/>
            <p:cNvGrpSpPr/>
            <p:nvPr/>
          </p:nvGrpSpPr>
          <p:grpSpPr>
            <a:xfrm>
              <a:off x="2898480" y="5271505"/>
              <a:ext cx="302276" cy="682699"/>
              <a:chOff x="7384246" y="2899703"/>
              <a:chExt cx="626220" cy="1351612"/>
            </a:xfrm>
          </p:grpSpPr>
          <p:sp>
            <p:nvSpPr>
              <p:cNvPr id="519" name="Google Shape;519;g277ade5c020_0_925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0" name="Google Shape;520;g277ade5c020_0_925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1" name="Google Shape;521;g277ade5c020_0_925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2" name="Google Shape;522;g277ade5c020_0_925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3" name="Google Shape;523;g277ade5c020_0_925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4" name="Google Shape;524;g277ade5c020_0_925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5" name="Google Shape;525;g277ade5c020_0_925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6" name="Google Shape;526;g277ade5c020_0_925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7" name="Google Shape;527;g277ade5c020_0_925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8" name="Google Shape;528;g277ade5c020_0_925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29" name="Google Shape;529;g277ade5c020_0_925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30" name="Google Shape;530;g277ade5c020_0_9258"/>
            <p:cNvGrpSpPr/>
            <p:nvPr/>
          </p:nvGrpSpPr>
          <p:grpSpPr>
            <a:xfrm>
              <a:off x="3366518" y="5271505"/>
              <a:ext cx="302276" cy="682699"/>
              <a:chOff x="7384246" y="2899703"/>
              <a:chExt cx="626220" cy="1351612"/>
            </a:xfrm>
          </p:grpSpPr>
          <p:sp>
            <p:nvSpPr>
              <p:cNvPr id="531" name="Google Shape;531;g277ade5c020_0_9258"/>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2" name="Google Shape;532;g277ade5c020_0_9258"/>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3" name="Google Shape;533;g277ade5c020_0_9258"/>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4" name="Google Shape;534;g277ade5c020_0_9258"/>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5" name="Google Shape;535;g277ade5c020_0_9258"/>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6" name="Google Shape;536;g277ade5c020_0_9258"/>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7" name="Google Shape;537;g277ade5c020_0_9258"/>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8" name="Google Shape;538;g277ade5c020_0_9258"/>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39" name="Google Shape;539;g277ade5c020_0_9258"/>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40" name="Google Shape;540;g277ade5c020_0_9258"/>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41" name="Google Shape;541;g277ade5c020_0_9258"/>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542" name="Google Shape;542;g277ade5c020_0_9258"/>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543" name="Google Shape;543;g277ade5c020_0_9258"/>
          <p:cNvGrpSpPr/>
          <p:nvPr/>
        </p:nvGrpSpPr>
        <p:grpSpPr>
          <a:xfrm>
            <a:off x="4658166" y="1417975"/>
            <a:ext cx="450448" cy="450448"/>
            <a:chOff x="4266660" y="45289"/>
            <a:chExt cx="768290" cy="768290"/>
          </a:xfrm>
        </p:grpSpPr>
        <p:sp>
          <p:nvSpPr>
            <p:cNvPr id="544" name="Google Shape;544;g277ade5c020_0_9258"/>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45" name="Google Shape;545;g277ade5c020_0_9258"/>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546" name="Google Shape;546;g277ade5c020_0_9258"/>
          <p:cNvPicPr preferRelativeResize="0"/>
          <p:nvPr/>
        </p:nvPicPr>
        <p:blipFill rotWithShape="1">
          <a:blip r:embed="rId4">
            <a:alphaModFix/>
          </a:blip>
          <a:srcRect b="0" l="0" r="0" t="0"/>
          <a:stretch/>
        </p:blipFill>
        <p:spPr>
          <a:xfrm>
            <a:off x="5291061" y="2429164"/>
            <a:ext cx="1613871" cy="840686"/>
          </a:xfrm>
          <a:prstGeom prst="rect">
            <a:avLst/>
          </a:prstGeom>
          <a:noFill/>
          <a:ln>
            <a:noFill/>
          </a:ln>
        </p:spPr>
      </p:pic>
      <p:sp>
        <p:nvSpPr>
          <p:cNvPr id="547" name="Google Shape;547;g277ade5c020_0_9258"/>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g277ade5c020_0_9258"/>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549" name="Google Shape;549;g277ade5c020_0_9258"/>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550" name="Google Shape;550;g277ade5c020_0_9258"/>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1" name="Google Shape;551;g277ade5c020_0_9258"/>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Présentation 2">
  <p:cSld name="CUSTOM_2">
    <p:spTree>
      <p:nvGrpSpPr>
        <p:cNvPr id="552" name="Shape 552"/>
        <p:cNvGrpSpPr/>
        <p:nvPr/>
      </p:nvGrpSpPr>
      <p:grpSpPr>
        <a:xfrm>
          <a:off x="0" y="0"/>
          <a:ext cx="0" cy="0"/>
          <a:chOff x="0" y="0"/>
          <a:chExt cx="0" cy="0"/>
        </a:xfrm>
      </p:grpSpPr>
      <p:pic>
        <p:nvPicPr>
          <p:cNvPr id="553" name="Google Shape;553;g277ade5c020_0_9377"/>
          <p:cNvPicPr preferRelativeResize="0"/>
          <p:nvPr/>
        </p:nvPicPr>
        <p:blipFill rotWithShape="1">
          <a:blip r:embed="rId2">
            <a:alphaModFix/>
          </a:blip>
          <a:srcRect b="0" l="0" r="0" t="0"/>
          <a:stretch/>
        </p:blipFill>
        <p:spPr>
          <a:xfrm>
            <a:off x="140600" y="99125"/>
            <a:ext cx="2057137" cy="464100"/>
          </a:xfrm>
          <a:prstGeom prst="rect">
            <a:avLst/>
          </a:prstGeom>
          <a:noFill/>
          <a:ln>
            <a:noFill/>
          </a:ln>
        </p:spPr>
      </p:pic>
      <p:grpSp>
        <p:nvGrpSpPr>
          <p:cNvPr id="554" name="Google Shape;554;g277ade5c020_0_9377"/>
          <p:cNvGrpSpPr/>
          <p:nvPr/>
        </p:nvGrpSpPr>
        <p:grpSpPr>
          <a:xfrm>
            <a:off x="4959907" y="1723773"/>
            <a:ext cx="2219185" cy="2219185"/>
            <a:chOff x="4547049" y="1897856"/>
            <a:chExt cx="3072813" cy="3072813"/>
          </a:xfrm>
        </p:grpSpPr>
        <p:sp>
          <p:nvSpPr>
            <p:cNvPr id="555" name="Google Shape;555;g277ade5c020_0_9377"/>
            <p:cNvSpPr/>
            <p:nvPr/>
          </p:nvSpPr>
          <p:spPr>
            <a:xfrm>
              <a:off x="4547049" y="1897856"/>
              <a:ext cx="3072813" cy="3072813"/>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56" name="Google Shape;556;g277ade5c020_0_9377"/>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557" name="Google Shape;557;g277ade5c020_0_9377"/>
          <p:cNvSpPr/>
          <p:nvPr/>
        </p:nvSpPr>
        <p:spPr>
          <a:xfrm rot="-637788">
            <a:off x="4403199" y="2531151"/>
            <a:ext cx="490457" cy="586468"/>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58" name="Google Shape;558;g277ade5c020_0_9377"/>
          <p:cNvGrpSpPr/>
          <p:nvPr/>
        </p:nvGrpSpPr>
        <p:grpSpPr>
          <a:xfrm rot="1052113">
            <a:off x="7017464" y="2078607"/>
            <a:ext cx="1338449" cy="1227359"/>
            <a:chOff x="5655092" y="376887"/>
            <a:chExt cx="4490688" cy="4117967"/>
          </a:xfrm>
        </p:grpSpPr>
        <p:sp>
          <p:nvSpPr>
            <p:cNvPr id="559" name="Google Shape;559;g277ade5c020_0_9377"/>
            <p:cNvSpPr/>
            <p:nvPr/>
          </p:nvSpPr>
          <p:spPr>
            <a:xfrm>
              <a:off x="5655092" y="385052"/>
              <a:ext cx="4490688" cy="4109802"/>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0" name="Google Shape;560;g277ade5c020_0_9377"/>
            <p:cNvSpPr/>
            <p:nvPr/>
          </p:nvSpPr>
          <p:spPr>
            <a:xfrm>
              <a:off x="7600719" y="376887"/>
              <a:ext cx="2435226" cy="2185459"/>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1" name="Google Shape;561;g277ade5c020_0_9377"/>
            <p:cNvSpPr/>
            <p:nvPr/>
          </p:nvSpPr>
          <p:spPr>
            <a:xfrm>
              <a:off x="5750459" y="1472498"/>
              <a:ext cx="1612131"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62" name="Google Shape;562;g277ade5c020_0_9377"/>
          <p:cNvGrpSpPr/>
          <p:nvPr/>
        </p:nvGrpSpPr>
        <p:grpSpPr>
          <a:xfrm rot="1151416">
            <a:off x="6155191" y="1329190"/>
            <a:ext cx="811247" cy="566598"/>
            <a:chOff x="5679779" y="1344420"/>
            <a:chExt cx="994635" cy="694682"/>
          </a:xfrm>
        </p:grpSpPr>
        <p:sp>
          <p:nvSpPr>
            <p:cNvPr id="563" name="Google Shape;563;g277ade5c020_0_9377"/>
            <p:cNvSpPr/>
            <p:nvPr/>
          </p:nvSpPr>
          <p:spPr>
            <a:xfrm rot="747705">
              <a:off x="6440152" y="1354086"/>
              <a:ext cx="163320" cy="675351"/>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4" name="Google Shape;564;g277ade5c020_0_9377"/>
            <p:cNvSpPr/>
            <p:nvPr/>
          </p:nvSpPr>
          <p:spPr>
            <a:xfrm rot="185643">
              <a:off x="6177422" y="1465236"/>
              <a:ext cx="189705" cy="529409"/>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5" name="Google Shape;565;g277ade5c020_0_9377"/>
            <p:cNvSpPr/>
            <p:nvPr/>
          </p:nvSpPr>
          <p:spPr>
            <a:xfrm rot="-427501">
              <a:off x="5713448" y="1451670"/>
              <a:ext cx="216364" cy="556365"/>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66" name="Google Shape;566;g277ade5c020_0_9377"/>
            <p:cNvSpPr/>
            <p:nvPr/>
          </p:nvSpPr>
          <p:spPr>
            <a:xfrm>
              <a:off x="5975196" y="1441944"/>
              <a:ext cx="158591" cy="550664"/>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67" name="Google Shape;567;g277ade5c020_0_9377"/>
          <p:cNvGrpSpPr/>
          <p:nvPr/>
        </p:nvGrpSpPr>
        <p:grpSpPr>
          <a:xfrm rot="2779331">
            <a:off x="6882944" y="1481641"/>
            <a:ext cx="612529" cy="807468"/>
            <a:chOff x="5733156" y="4148510"/>
            <a:chExt cx="1306406" cy="1722173"/>
          </a:xfrm>
        </p:grpSpPr>
        <p:grpSp>
          <p:nvGrpSpPr>
            <p:cNvPr id="568" name="Google Shape;568;g277ade5c020_0_9377"/>
            <p:cNvGrpSpPr/>
            <p:nvPr/>
          </p:nvGrpSpPr>
          <p:grpSpPr>
            <a:xfrm>
              <a:off x="5733156" y="4148510"/>
              <a:ext cx="1306406" cy="1722173"/>
              <a:chOff x="2445111" y="599435"/>
              <a:chExt cx="5312752" cy="7003551"/>
            </a:xfrm>
          </p:grpSpPr>
          <p:sp>
            <p:nvSpPr>
              <p:cNvPr id="569" name="Google Shape;569;g277ade5c020_0_9377"/>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0" name="Google Shape;570;g277ade5c020_0_9377"/>
              <p:cNvSpPr/>
              <p:nvPr/>
            </p:nvSpPr>
            <p:spPr>
              <a:xfrm>
                <a:off x="2473235" y="4334670"/>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1" name="Google Shape;571;g277ade5c020_0_9377"/>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72" name="Google Shape;572;g277ade5c020_0_9377"/>
            <p:cNvGrpSpPr/>
            <p:nvPr/>
          </p:nvGrpSpPr>
          <p:grpSpPr>
            <a:xfrm>
              <a:off x="5960873" y="4970715"/>
              <a:ext cx="821180" cy="845659"/>
              <a:chOff x="954383" y="599435"/>
              <a:chExt cx="6803480" cy="7006287"/>
            </a:xfrm>
          </p:grpSpPr>
          <p:sp>
            <p:nvSpPr>
              <p:cNvPr id="573" name="Google Shape;573;g277ade5c020_0_9377"/>
              <p:cNvSpPr/>
              <p:nvPr/>
            </p:nvSpPr>
            <p:spPr>
              <a:xfrm>
                <a:off x="2445111" y="599435"/>
                <a:ext cx="3498243" cy="6838848"/>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4" name="Google Shape;574;g277ade5c020_0_9377"/>
              <p:cNvSpPr/>
              <p:nvPr/>
            </p:nvSpPr>
            <p:spPr>
              <a:xfrm>
                <a:off x="954383" y="4447323"/>
                <a:ext cx="1615601" cy="3158399"/>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5" name="Google Shape;575;g277ade5c020_0_9377"/>
              <p:cNvSpPr/>
              <p:nvPr/>
            </p:nvSpPr>
            <p:spPr>
              <a:xfrm>
                <a:off x="5693427" y="3567142"/>
                <a:ext cx="2064436" cy="403584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rgbClr val="05D69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576" name="Google Shape;576;g277ade5c020_0_9377"/>
          <p:cNvGrpSpPr/>
          <p:nvPr/>
        </p:nvGrpSpPr>
        <p:grpSpPr>
          <a:xfrm rot="-3294482">
            <a:off x="4593994" y="2077209"/>
            <a:ext cx="888937" cy="318131"/>
            <a:chOff x="2751274" y="4274125"/>
            <a:chExt cx="1502180" cy="537597"/>
          </a:xfrm>
        </p:grpSpPr>
        <p:sp>
          <p:nvSpPr>
            <p:cNvPr id="577" name="Google Shape;577;g277ade5c020_0_9377"/>
            <p:cNvSpPr/>
            <p:nvPr/>
          </p:nvSpPr>
          <p:spPr>
            <a:xfrm>
              <a:off x="2751274" y="4567310"/>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8" name="Google Shape;578;g277ade5c020_0_9377"/>
            <p:cNvSpPr/>
            <p:nvPr/>
          </p:nvSpPr>
          <p:spPr>
            <a:xfrm>
              <a:off x="3010694" y="4274125"/>
              <a:ext cx="591885" cy="4908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79" name="Google Shape;579;g277ade5c020_0_9377"/>
            <p:cNvSpPr/>
            <p:nvPr/>
          </p:nvSpPr>
          <p:spPr>
            <a:xfrm>
              <a:off x="3593508" y="4427305"/>
              <a:ext cx="369030" cy="3060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580" name="Google Shape;580;g277ade5c020_0_9377"/>
            <p:cNvSpPr/>
            <p:nvPr/>
          </p:nvSpPr>
          <p:spPr>
            <a:xfrm>
              <a:off x="3958709" y="4512144"/>
              <a:ext cx="294745" cy="244412"/>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rgbClr val="1BA3A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581" name="Google Shape;581;g277ade5c020_0_9377"/>
          <p:cNvGrpSpPr/>
          <p:nvPr/>
        </p:nvGrpSpPr>
        <p:grpSpPr>
          <a:xfrm rot="-983565">
            <a:off x="5299952" y="1440609"/>
            <a:ext cx="822474" cy="418006"/>
            <a:chOff x="1786971" y="4942919"/>
            <a:chExt cx="2041500" cy="1037553"/>
          </a:xfrm>
        </p:grpSpPr>
        <p:sp>
          <p:nvSpPr>
            <p:cNvPr id="582" name="Google Shape;582;g277ade5c020_0_9377"/>
            <p:cNvSpPr/>
            <p:nvPr/>
          </p:nvSpPr>
          <p:spPr>
            <a:xfrm>
              <a:off x="1886713" y="4942919"/>
              <a:ext cx="1842000" cy="62100"/>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3" name="Google Shape;583;g277ade5c020_0_9377"/>
            <p:cNvSpPr/>
            <p:nvPr/>
          </p:nvSpPr>
          <p:spPr>
            <a:xfrm>
              <a:off x="1786971" y="5005087"/>
              <a:ext cx="2041500" cy="972600"/>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4" name="Google Shape;584;g277ade5c020_0_9377"/>
            <p:cNvSpPr/>
            <p:nvPr/>
          </p:nvSpPr>
          <p:spPr>
            <a:xfrm>
              <a:off x="1950379" y="5043805"/>
              <a:ext cx="1714800" cy="18780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585" name="Google Shape;585;g277ade5c020_0_9377"/>
            <p:cNvGrpSpPr/>
            <p:nvPr/>
          </p:nvGrpSpPr>
          <p:grpSpPr>
            <a:xfrm>
              <a:off x="2260715" y="5043928"/>
              <a:ext cx="1107466" cy="187777"/>
              <a:chOff x="7963057" y="2433000"/>
              <a:chExt cx="2294315" cy="371763"/>
            </a:xfrm>
          </p:grpSpPr>
          <p:grpSp>
            <p:nvGrpSpPr>
              <p:cNvPr id="586" name="Google Shape;586;g277ade5c020_0_9377"/>
              <p:cNvGrpSpPr/>
              <p:nvPr/>
            </p:nvGrpSpPr>
            <p:grpSpPr>
              <a:xfrm>
                <a:off x="7963057" y="2433000"/>
                <a:ext cx="344422" cy="371763"/>
                <a:chOff x="6383215" y="2833551"/>
                <a:chExt cx="240300" cy="371763"/>
              </a:xfrm>
            </p:grpSpPr>
            <p:sp>
              <p:nvSpPr>
                <p:cNvPr id="587" name="Google Shape;587;g277ade5c020_0_9377"/>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8" name="Google Shape;588;g277ade5c020_0_9377"/>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89" name="Google Shape;589;g277ade5c020_0_9377"/>
                <p:cNvSpPr/>
                <p:nvPr/>
              </p:nvSpPr>
              <p:spPr>
                <a:xfrm>
                  <a:off x="6383215" y="2936632"/>
                  <a:ext cx="240300" cy="93900"/>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90" name="Google Shape;590;g277ade5c020_0_9377"/>
              <p:cNvGrpSpPr/>
              <p:nvPr/>
            </p:nvGrpSpPr>
            <p:grpSpPr>
              <a:xfrm>
                <a:off x="8933241" y="2433000"/>
                <a:ext cx="344422" cy="371763"/>
                <a:chOff x="6383215" y="2833551"/>
                <a:chExt cx="240300" cy="371763"/>
              </a:xfrm>
            </p:grpSpPr>
            <p:sp>
              <p:nvSpPr>
                <p:cNvPr id="591" name="Google Shape;591;g277ade5c020_0_9377"/>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92" name="Google Shape;592;g277ade5c020_0_9377"/>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93" name="Google Shape;593;g277ade5c020_0_9377"/>
                <p:cNvSpPr/>
                <p:nvPr/>
              </p:nvSpPr>
              <p:spPr>
                <a:xfrm>
                  <a:off x="6383215" y="2936632"/>
                  <a:ext cx="240300" cy="93900"/>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594" name="Google Shape;594;g277ade5c020_0_9377"/>
              <p:cNvGrpSpPr/>
              <p:nvPr/>
            </p:nvGrpSpPr>
            <p:grpSpPr>
              <a:xfrm>
                <a:off x="9912950" y="2433000"/>
                <a:ext cx="344422" cy="371763"/>
                <a:chOff x="6383215" y="2833551"/>
                <a:chExt cx="240300" cy="371763"/>
              </a:xfrm>
            </p:grpSpPr>
            <p:sp>
              <p:nvSpPr>
                <p:cNvPr id="595" name="Google Shape;595;g277ade5c020_0_9377"/>
                <p:cNvSpPr/>
                <p:nvPr/>
              </p:nvSpPr>
              <p:spPr>
                <a:xfrm>
                  <a:off x="6427177" y="2833551"/>
                  <a:ext cx="152400" cy="1032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96" name="Google Shape;596;g277ade5c020_0_9377"/>
                <p:cNvSpPr/>
                <p:nvPr/>
              </p:nvSpPr>
              <p:spPr>
                <a:xfrm>
                  <a:off x="6383215" y="3030414"/>
                  <a:ext cx="240300" cy="17490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97" name="Google Shape;597;g277ade5c020_0_9377"/>
                <p:cNvSpPr/>
                <p:nvPr/>
              </p:nvSpPr>
              <p:spPr>
                <a:xfrm>
                  <a:off x="6383215" y="2936632"/>
                  <a:ext cx="240300" cy="93900"/>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598" name="Google Shape;598;g277ade5c020_0_9377"/>
            <p:cNvSpPr/>
            <p:nvPr/>
          </p:nvSpPr>
          <p:spPr>
            <a:xfrm>
              <a:off x="1842501"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599" name="Google Shape;599;g277ade5c020_0_9377"/>
            <p:cNvSpPr/>
            <p:nvPr/>
          </p:nvSpPr>
          <p:spPr>
            <a:xfrm>
              <a:off x="2313764"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0" name="Google Shape;600;g277ade5c020_0_9377"/>
            <p:cNvSpPr/>
            <p:nvPr/>
          </p:nvSpPr>
          <p:spPr>
            <a:xfrm>
              <a:off x="2785027"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1" name="Google Shape;601;g277ade5c020_0_9377"/>
            <p:cNvSpPr/>
            <p:nvPr/>
          </p:nvSpPr>
          <p:spPr>
            <a:xfrm>
              <a:off x="3256290" y="5231555"/>
              <a:ext cx="528000" cy="746100"/>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602" name="Google Shape;602;g277ade5c020_0_9377"/>
            <p:cNvGrpSpPr/>
            <p:nvPr/>
          </p:nvGrpSpPr>
          <p:grpSpPr>
            <a:xfrm>
              <a:off x="1962405" y="5271505"/>
              <a:ext cx="302276" cy="682699"/>
              <a:chOff x="7384246" y="2899703"/>
              <a:chExt cx="626220" cy="1351612"/>
            </a:xfrm>
          </p:grpSpPr>
          <p:sp>
            <p:nvSpPr>
              <p:cNvPr id="603" name="Google Shape;603;g277ade5c020_0_9377"/>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4" name="Google Shape;604;g277ade5c020_0_9377"/>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5" name="Google Shape;605;g277ade5c020_0_9377"/>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6" name="Google Shape;606;g277ade5c020_0_9377"/>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7" name="Google Shape;607;g277ade5c020_0_9377"/>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8" name="Google Shape;608;g277ade5c020_0_9377"/>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09" name="Google Shape;609;g277ade5c020_0_9377"/>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0" name="Google Shape;610;g277ade5c020_0_9377"/>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1" name="Google Shape;611;g277ade5c020_0_9377"/>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2" name="Google Shape;612;g277ade5c020_0_9377"/>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3" name="Google Shape;613;g277ade5c020_0_9377"/>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14" name="Google Shape;614;g277ade5c020_0_9377"/>
            <p:cNvGrpSpPr/>
            <p:nvPr/>
          </p:nvGrpSpPr>
          <p:grpSpPr>
            <a:xfrm>
              <a:off x="2430442" y="5271505"/>
              <a:ext cx="302276" cy="682699"/>
              <a:chOff x="7384246" y="2899703"/>
              <a:chExt cx="626220" cy="1351612"/>
            </a:xfrm>
          </p:grpSpPr>
          <p:sp>
            <p:nvSpPr>
              <p:cNvPr id="615" name="Google Shape;615;g277ade5c020_0_9377"/>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6" name="Google Shape;616;g277ade5c020_0_9377"/>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7" name="Google Shape;617;g277ade5c020_0_9377"/>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8" name="Google Shape;618;g277ade5c020_0_9377"/>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19" name="Google Shape;619;g277ade5c020_0_9377"/>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0" name="Google Shape;620;g277ade5c020_0_9377"/>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1" name="Google Shape;621;g277ade5c020_0_9377"/>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2" name="Google Shape;622;g277ade5c020_0_9377"/>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3" name="Google Shape;623;g277ade5c020_0_9377"/>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4" name="Google Shape;624;g277ade5c020_0_9377"/>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5" name="Google Shape;625;g277ade5c020_0_9377"/>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26" name="Google Shape;626;g277ade5c020_0_9377"/>
            <p:cNvGrpSpPr/>
            <p:nvPr/>
          </p:nvGrpSpPr>
          <p:grpSpPr>
            <a:xfrm>
              <a:off x="2898480" y="5271505"/>
              <a:ext cx="302276" cy="682699"/>
              <a:chOff x="7384246" y="2899703"/>
              <a:chExt cx="626220" cy="1351612"/>
            </a:xfrm>
          </p:grpSpPr>
          <p:sp>
            <p:nvSpPr>
              <p:cNvPr id="627" name="Google Shape;627;g277ade5c020_0_9377"/>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8" name="Google Shape;628;g277ade5c020_0_9377"/>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29" name="Google Shape;629;g277ade5c020_0_9377"/>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0" name="Google Shape;630;g277ade5c020_0_9377"/>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1" name="Google Shape;631;g277ade5c020_0_9377"/>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2" name="Google Shape;632;g277ade5c020_0_9377"/>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3" name="Google Shape;633;g277ade5c020_0_9377"/>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4" name="Google Shape;634;g277ade5c020_0_9377"/>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5" name="Google Shape;635;g277ade5c020_0_9377"/>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6" name="Google Shape;636;g277ade5c020_0_9377"/>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37" name="Google Shape;637;g277ade5c020_0_9377"/>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638" name="Google Shape;638;g277ade5c020_0_9377"/>
            <p:cNvGrpSpPr/>
            <p:nvPr/>
          </p:nvGrpSpPr>
          <p:grpSpPr>
            <a:xfrm>
              <a:off x="3366518" y="5271505"/>
              <a:ext cx="302276" cy="682699"/>
              <a:chOff x="7384246" y="2899703"/>
              <a:chExt cx="626220" cy="1351612"/>
            </a:xfrm>
          </p:grpSpPr>
          <p:sp>
            <p:nvSpPr>
              <p:cNvPr id="639" name="Google Shape;639;g277ade5c020_0_9377"/>
              <p:cNvSpPr/>
              <p:nvPr/>
            </p:nvSpPr>
            <p:spPr>
              <a:xfrm>
                <a:off x="7400629" y="2939722"/>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0" name="Google Shape;640;g277ade5c020_0_9377"/>
              <p:cNvSpPr/>
              <p:nvPr/>
            </p:nvSpPr>
            <p:spPr>
              <a:xfrm>
                <a:off x="747971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1" name="Google Shape;641;g277ade5c020_0_9377"/>
              <p:cNvSpPr/>
              <p:nvPr/>
            </p:nvSpPr>
            <p:spPr>
              <a:xfrm>
                <a:off x="7589172" y="3070274"/>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2" name="Google Shape;642;g277ade5c020_0_9377"/>
              <p:cNvSpPr/>
              <p:nvPr/>
            </p:nvSpPr>
            <p:spPr>
              <a:xfrm>
                <a:off x="7771871" y="336042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3" name="Google Shape;643;g277ade5c020_0_9377"/>
              <p:cNvSpPr/>
              <p:nvPr/>
            </p:nvSpPr>
            <p:spPr>
              <a:xfrm>
                <a:off x="7902462" y="320802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4" name="Google Shape;644;g277ade5c020_0_9377"/>
              <p:cNvSpPr/>
              <p:nvPr/>
            </p:nvSpPr>
            <p:spPr>
              <a:xfrm>
                <a:off x="7830766" y="37332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5" name="Google Shape;645;g277ade5c020_0_9377"/>
              <p:cNvSpPr/>
              <p:nvPr/>
            </p:nvSpPr>
            <p:spPr>
              <a:xfrm>
                <a:off x="7673413" y="3573780"/>
                <a:ext cx="27300" cy="6402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6" name="Google Shape;646;g277ade5c020_0_9377"/>
              <p:cNvSpPr/>
              <p:nvPr/>
            </p:nvSpPr>
            <p:spPr>
              <a:xfrm>
                <a:off x="7548206" y="3756660"/>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7" name="Google Shape;647;g277ade5c020_0_9377"/>
              <p:cNvSpPr/>
              <p:nvPr/>
            </p:nvSpPr>
            <p:spPr>
              <a:xfrm>
                <a:off x="7384246" y="3865978"/>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8" name="Google Shape;648;g277ade5c020_0_9377"/>
              <p:cNvSpPr/>
              <p:nvPr/>
            </p:nvSpPr>
            <p:spPr>
              <a:xfrm>
                <a:off x="7830765" y="2899703"/>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649" name="Google Shape;649;g277ade5c020_0_9377"/>
              <p:cNvSpPr/>
              <p:nvPr/>
            </p:nvSpPr>
            <p:spPr>
              <a:xfrm>
                <a:off x="7983166" y="3885615"/>
                <a:ext cx="27300" cy="36570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650" name="Google Shape;650;g277ade5c020_0_9377"/>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651" name="Google Shape;651;g277ade5c020_0_9377"/>
          <p:cNvGrpSpPr/>
          <p:nvPr/>
        </p:nvGrpSpPr>
        <p:grpSpPr>
          <a:xfrm>
            <a:off x="4658166" y="1417975"/>
            <a:ext cx="450448" cy="450448"/>
            <a:chOff x="4266660" y="45289"/>
            <a:chExt cx="768290" cy="768290"/>
          </a:xfrm>
        </p:grpSpPr>
        <p:sp>
          <p:nvSpPr>
            <p:cNvPr id="652" name="Google Shape;652;g277ade5c020_0_9377"/>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53" name="Google Shape;653;g277ade5c020_0_9377"/>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rgbClr val="1C82B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654" name="Google Shape;654;g277ade5c020_0_9377"/>
          <p:cNvGrpSpPr/>
          <p:nvPr/>
        </p:nvGrpSpPr>
        <p:grpSpPr>
          <a:xfrm>
            <a:off x="-4825" y="4066342"/>
            <a:ext cx="12305947" cy="2792619"/>
            <a:chOff x="5766" y="3861713"/>
            <a:chExt cx="12277708" cy="3027886"/>
          </a:xfrm>
        </p:grpSpPr>
        <p:sp>
          <p:nvSpPr>
            <p:cNvPr id="655" name="Google Shape;655;g277ade5c020_0_9377"/>
            <p:cNvSpPr/>
            <p:nvPr/>
          </p:nvSpPr>
          <p:spPr>
            <a:xfrm>
              <a:off x="5766" y="3861713"/>
              <a:ext cx="12179578" cy="3027886"/>
            </a:xfrm>
            <a:custGeom>
              <a:rect b="b" l="l" r="r" t="t"/>
              <a:pathLst>
                <a:path extrusionOk="0" h="2436930" w="6029494">
                  <a:moveTo>
                    <a:pt x="0" y="338294"/>
                  </a:moveTo>
                  <a:cubicBezTo>
                    <a:pt x="0" y="338294"/>
                    <a:pt x="610403" y="-48255"/>
                    <a:pt x="1162267" y="182599"/>
                  </a:cubicBezTo>
                  <a:cubicBezTo>
                    <a:pt x="3102084" y="994057"/>
                    <a:pt x="3903382" y="1069293"/>
                    <a:pt x="4699255" y="774172"/>
                  </a:cubicBezTo>
                  <a:cubicBezTo>
                    <a:pt x="5460310" y="491962"/>
                    <a:pt x="6029005" y="0"/>
                    <a:pt x="6029005" y="0"/>
                  </a:cubicBezTo>
                  <a:cubicBezTo>
                    <a:pt x="6027311" y="892268"/>
                    <a:pt x="6030699" y="1544662"/>
                    <a:pt x="6029005" y="2436930"/>
                  </a:cubicBezTo>
                  <a:lnTo>
                    <a:pt x="0" y="2435699"/>
                  </a:lnTo>
                  <a:lnTo>
                    <a:pt x="0" y="338294"/>
                  </a:ln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56" name="Google Shape;656;g277ade5c020_0_9377"/>
            <p:cNvSpPr/>
            <p:nvPr/>
          </p:nvSpPr>
          <p:spPr>
            <a:xfrm rot="-557780">
              <a:off x="6504532" y="4505585"/>
              <a:ext cx="5775966" cy="509469"/>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pic>
        <p:nvPicPr>
          <p:cNvPr id="657" name="Google Shape;657;g277ade5c020_0_9377"/>
          <p:cNvPicPr preferRelativeResize="0"/>
          <p:nvPr/>
        </p:nvPicPr>
        <p:blipFill rotWithShape="1">
          <a:blip r:embed="rId4">
            <a:alphaModFix/>
          </a:blip>
          <a:srcRect b="0" l="0" r="0" t="0"/>
          <a:stretch/>
        </p:blipFill>
        <p:spPr>
          <a:xfrm>
            <a:off x="5306301" y="2429164"/>
            <a:ext cx="1613871" cy="840686"/>
          </a:xfrm>
          <a:prstGeom prst="rect">
            <a:avLst/>
          </a:prstGeom>
          <a:noFill/>
          <a:ln>
            <a:noFill/>
          </a:ln>
        </p:spPr>
      </p:pic>
      <p:grpSp>
        <p:nvGrpSpPr>
          <p:cNvPr id="658" name="Google Shape;658;g277ade5c020_0_9377"/>
          <p:cNvGrpSpPr/>
          <p:nvPr/>
        </p:nvGrpSpPr>
        <p:grpSpPr>
          <a:xfrm>
            <a:off x="-4825" y="4066338"/>
            <a:ext cx="12211532" cy="2748484"/>
            <a:chOff x="-3146" y="3803882"/>
            <a:chExt cx="12192025" cy="3041032"/>
          </a:xfrm>
        </p:grpSpPr>
        <p:sp>
          <p:nvSpPr>
            <p:cNvPr id="659" name="Google Shape;659;g277ade5c020_0_9377"/>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60" name="Google Shape;660;g277ade5c020_0_9377"/>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nvGrpSpPr>
            <p:cNvPr id="661" name="Google Shape;661;g277ade5c020_0_9377"/>
            <p:cNvGrpSpPr/>
            <p:nvPr/>
          </p:nvGrpSpPr>
          <p:grpSpPr>
            <a:xfrm>
              <a:off x="-3121" y="3803882"/>
              <a:ext cx="12192000" cy="3041032"/>
              <a:chOff x="-4876" y="1514485"/>
              <a:chExt cx="12192000" cy="3829050"/>
            </a:xfrm>
          </p:grpSpPr>
          <p:sp>
            <p:nvSpPr>
              <p:cNvPr id="662" name="Google Shape;662;g277ade5c020_0_9377"/>
              <p:cNvSpPr/>
              <p:nvPr/>
            </p:nvSpPr>
            <p:spPr>
              <a:xfrm>
                <a:off x="0" y="4151037"/>
                <a:ext cx="4867275" cy="904875"/>
              </a:xfrm>
              <a:custGeom>
                <a:rect b="b" l="l" r="r" t="t"/>
                <a:pathLst>
                  <a:path extrusionOk="0" h="904875" w="4867275">
                    <a:moveTo>
                      <a:pt x="3367088" y="86082"/>
                    </a:moveTo>
                    <a:cubicBezTo>
                      <a:pt x="3159443" y="75605"/>
                      <a:pt x="2951798" y="66080"/>
                      <a:pt x="2744153" y="68937"/>
                    </a:cubicBezTo>
                    <a:cubicBezTo>
                      <a:pt x="2726055" y="68937"/>
                      <a:pt x="2707005" y="64174"/>
                      <a:pt x="2684145" y="80367"/>
                    </a:cubicBezTo>
                    <a:cubicBezTo>
                      <a:pt x="3433763" y="147042"/>
                      <a:pt x="4161473" y="293727"/>
                      <a:pt x="4870133" y="529947"/>
                    </a:cubicBezTo>
                    <a:cubicBezTo>
                      <a:pt x="4869180" y="533757"/>
                      <a:pt x="4868228" y="538520"/>
                      <a:pt x="4868228" y="542330"/>
                    </a:cubicBezTo>
                    <a:cubicBezTo>
                      <a:pt x="4809173" y="530899"/>
                      <a:pt x="4749165" y="520422"/>
                      <a:pt x="4690110" y="508992"/>
                    </a:cubicBezTo>
                    <a:cubicBezTo>
                      <a:pt x="4291013" y="429934"/>
                      <a:pt x="3889058" y="376595"/>
                      <a:pt x="3483293" y="348020"/>
                    </a:cubicBezTo>
                    <a:cubicBezTo>
                      <a:pt x="3129915" y="324207"/>
                      <a:pt x="2775585" y="320397"/>
                      <a:pt x="2422208" y="342305"/>
                    </a:cubicBezTo>
                    <a:cubicBezTo>
                      <a:pt x="1593533" y="393739"/>
                      <a:pt x="793433" y="567095"/>
                      <a:pt x="31433" y="902374"/>
                    </a:cubicBezTo>
                    <a:cubicBezTo>
                      <a:pt x="21908" y="907137"/>
                      <a:pt x="10478" y="909042"/>
                      <a:pt x="0" y="911899"/>
                    </a:cubicBezTo>
                    <a:cubicBezTo>
                      <a:pt x="0" y="714732"/>
                      <a:pt x="0" y="518517"/>
                      <a:pt x="0" y="321349"/>
                    </a:cubicBezTo>
                    <a:cubicBezTo>
                      <a:pt x="9525" y="319445"/>
                      <a:pt x="19050" y="319445"/>
                      <a:pt x="27623" y="316587"/>
                    </a:cubicBezTo>
                    <a:cubicBezTo>
                      <a:pt x="345758" y="206097"/>
                      <a:pt x="671513" y="127992"/>
                      <a:pt x="1003935" y="71795"/>
                    </a:cubicBezTo>
                    <a:cubicBezTo>
                      <a:pt x="1211580" y="36552"/>
                      <a:pt x="2363153" y="-16788"/>
                      <a:pt x="2651760" y="5120"/>
                    </a:cubicBezTo>
                    <a:cubicBezTo>
                      <a:pt x="2884170" y="23217"/>
                      <a:pt x="3114675" y="49887"/>
                      <a:pt x="3345180" y="81320"/>
                    </a:cubicBezTo>
                    <a:cubicBezTo>
                      <a:pt x="3352800" y="82272"/>
                      <a:pt x="3359468" y="84177"/>
                      <a:pt x="3367088" y="86082"/>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63" name="Google Shape;663;g277ade5c020_0_9377"/>
              <p:cNvSpPr/>
              <p:nvPr/>
            </p:nvSpPr>
            <p:spPr>
              <a:xfrm>
                <a:off x="7269480" y="3256597"/>
                <a:ext cx="4914900" cy="1352550"/>
              </a:xfrm>
              <a:custGeom>
                <a:rect b="b" l="l" r="r" t="t"/>
                <a:pathLst>
                  <a:path extrusionOk="0" h="1352550" w="4914900">
                    <a:moveTo>
                      <a:pt x="4913947" y="0"/>
                    </a:moveTo>
                    <a:cubicBezTo>
                      <a:pt x="4825366" y="71438"/>
                      <a:pt x="4734878" y="141923"/>
                      <a:pt x="4640580" y="204788"/>
                    </a:cubicBezTo>
                    <a:cubicBezTo>
                      <a:pt x="4565333" y="254318"/>
                      <a:pt x="4491991" y="307658"/>
                      <a:pt x="4413885" y="350520"/>
                    </a:cubicBezTo>
                    <a:cubicBezTo>
                      <a:pt x="4292918" y="416243"/>
                      <a:pt x="3958590" y="566738"/>
                      <a:pt x="3948112" y="570548"/>
                    </a:cubicBezTo>
                    <a:cubicBezTo>
                      <a:pt x="3655695" y="686753"/>
                      <a:pt x="3352800" y="764858"/>
                      <a:pt x="3041333" y="811530"/>
                    </a:cubicBezTo>
                    <a:cubicBezTo>
                      <a:pt x="2856547" y="840105"/>
                      <a:pt x="2451735" y="864870"/>
                      <a:pt x="2436495" y="864870"/>
                    </a:cubicBezTo>
                    <a:cubicBezTo>
                      <a:pt x="2106930" y="872490"/>
                      <a:pt x="1780222" y="852488"/>
                      <a:pt x="1454468" y="805815"/>
                    </a:cubicBezTo>
                    <a:cubicBezTo>
                      <a:pt x="972502" y="737235"/>
                      <a:pt x="502920" y="621030"/>
                      <a:pt x="44768" y="455295"/>
                    </a:cubicBezTo>
                    <a:cubicBezTo>
                      <a:pt x="31432" y="450533"/>
                      <a:pt x="18097" y="438150"/>
                      <a:pt x="0" y="450533"/>
                    </a:cubicBezTo>
                    <a:cubicBezTo>
                      <a:pt x="3810" y="453390"/>
                      <a:pt x="7620" y="457200"/>
                      <a:pt x="10477" y="459105"/>
                    </a:cubicBezTo>
                    <a:cubicBezTo>
                      <a:pt x="192405" y="547688"/>
                      <a:pt x="367665" y="649605"/>
                      <a:pt x="549593" y="739140"/>
                    </a:cubicBezTo>
                    <a:cubicBezTo>
                      <a:pt x="778193" y="852488"/>
                      <a:pt x="1011555" y="952500"/>
                      <a:pt x="1250632" y="1040130"/>
                    </a:cubicBezTo>
                    <a:cubicBezTo>
                      <a:pt x="1462088" y="1118235"/>
                      <a:pt x="1679257" y="1180148"/>
                      <a:pt x="1898332" y="1231583"/>
                    </a:cubicBezTo>
                    <a:cubicBezTo>
                      <a:pt x="2109788" y="1281113"/>
                      <a:pt x="2629853" y="1341120"/>
                      <a:pt x="2636520" y="1341120"/>
                    </a:cubicBezTo>
                    <a:cubicBezTo>
                      <a:pt x="2833687" y="1360170"/>
                      <a:pt x="3031808" y="1356360"/>
                      <a:pt x="3229928" y="1342073"/>
                    </a:cubicBezTo>
                    <a:cubicBezTo>
                      <a:pt x="3478530" y="1324928"/>
                      <a:pt x="3723322" y="1283970"/>
                      <a:pt x="3962400" y="1213485"/>
                    </a:cubicBezTo>
                    <a:cubicBezTo>
                      <a:pt x="4297680" y="1122998"/>
                      <a:pt x="4923472" y="756285"/>
                      <a:pt x="4923472" y="731520"/>
                    </a:cubicBezTo>
                    <a:cubicBezTo>
                      <a:pt x="4922520" y="500063"/>
                      <a:pt x="4928235" y="12383"/>
                      <a:pt x="4913947" y="0"/>
                    </a:cubicBezTo>
                    <a:close/>
                  </a:path>
                </a:pathLst>
              </a:custGeom>
              <a:solidFill>
                <a:srgbClr val="13D59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64" name="Google Shape;664;g277ade5c020_0_9377"/>
              <p:cNvSpPr/>
              <p:nvPr/>
            </p:nvSpPr>
            <p:spPr>
              <a:xfrm>
                <a:off x="-953" y="3549998"/>
                <a:ext cx="5915025" cy="1371600"/>
              </a:xfrm>
              <a:custGeom>
                <a:rect b="b" l="l" r="r" t="t"/>
                <a:pathLst>
                  <a:path extrusionOk="0" h="1371600" w="5915025">
                    <a:moveTo>
                      <a:pt x="5905500" y="1174801"/>
                    </a:moveTo>
                    <a:cubicBezTo>
                      <a:pt x="5804535" y="1117651"/>
                      <a:pt x="5704523" y="1059548"/>
                      <a:pt x="5602605" y="1006209"/>
                    </a:cubicBezTo>
                    <a:cubicBezTo>
                      <a:pt x="5078730" y="729984"/>
                      <a:pt x="4531043" y="511861"/>
                      <a:pt x="3964305" y="340411"/>
                    </a:cubicBezTo>
                    <a:cubicBezTo>
                      <a:pt x="3819525" y="296596"/>
                      <a:pt x="3510915" y="215633"/>
                      <a:pt x="3505200" y="214681"/>
                    </a:cubicBezTo>
                    <a:cubicBezTo>
                      <a:pt x="3494723" y="214681"/>
                      <a:pt x="3216593" y="154674"/>
                      <a:pt x="3086100" y="128956"/>
                    </a:cubicBezTo>
                    <a:cubicBezTo>
                      <a:pt x="2921318" y="96571"/>
                      <a:pt x="2266950" y="18466"/>
                      <a:pt x="1829753" y="369"/>
                    </a:cubicBezTo>
                    <a:cubicBezTo>
                      <a:pt x="1756410" y="-4394"/>
                      <a:pt x="1012508" y="38469"/>
                      <a:pt x="951548" y="44183"/>
                    </a:cubicBezTo>
                    <a:cubicBezTo>
                      <a:pt x="849630" y="53708"/>
                      <a:pt x="748665" y="69901"/>
                      <a:pt x="647700" y="82283"/>
                    </a:cubicBezTo>
                    <a:cubicBezTo>
                      <a:pt x="430530" y="124194"/>
                      <a:pt x="212408" y="164199"/>
                      <a:pt x="0" y="226111"/>
                    </a:cubicBezTo>
                    <a:cubicBezTo>
                      <a:pt x="0" y="457569"/>
                      <a:pt x="0" y="689979"/>
                      <a:pt x="0" y="921436"/>
                    </a:cubicBezTo>
                    <a:cubicBezTo>
                      <a:pt x="9525" y="919531"/>
                      <a:pt x="19050" y="919531"/>
                      <a:pt x="27623" y="916673"/>
                    </a:cubicBezTo>
                    <a:cubicBezTo>
                      <a:pt x="345758" y="806184"/>
                      <a:pt x="671513" y="728079"/>
                      <a:pt x="1003935" y="671881"/>
                    </a:cubicBezTo>
                    <a:cubicBezTo>
                      <a:pt x="1211580" y="636638"/>
                      <a:pt x="2363153" y="583298"/>
                      <a:pt x="2651760" y="605206"/>
                    </a:cubicBezTo>
                    <a:cubicBezTo>
                      <a:pt x="2884170" y="623304"/>
                      <a:pt x="3548063" y="715696"/>
                      <a:pt x="3636645" y="733794"/>
                    </a:cubicBezTo>
                    <a:cubicBezTo>
                      <a:pt x="4334828" y="871906"/>
                      <a:pt x="5013008" y="1078598"/>
                      <a:pt x="5668328" y="1356729"/>
                    </a:cubicBezTo>
                    <a:cubicBezTo>
                      <a:pt x="5720715" y="1378636"/>
                      <a:pt x="5720715" y="1378636"/>
                      <a:pt x="5753100" y="1371969"/>
                    </a:cubicBezTo>
                    <a:cubicBezTo>
                      <a:pt x="5472113" y="1197661"/>
                      <a:pt x="5177790" y="1058596"/>
                      <a:pt x="4879658" y="926198"/>
                    </a:cubicBezTo>
                    <a:cubicBezTo>
                      <a:pt x="4581525" y="793801"/>
                      <a:pt x="4275773" y="680454"/>
                      <a:pt x="3968115" y="569963"/>
                    </a:cubicBezTo>
                    <a:cubicBezTo>
                      <a:pt x="4411980" y="657594"/>
                      <a:pt x="5289233" y="941438"/>
                      <a:pt x="5295900" y="950011"/>
                    </a:cubicBezTo>
                    <a:cubicBezTo>
                      <a:pt x="5434013" y="990969"/>
                      <a:pt x="5566410" y="1050023"/>
                      <a:pt x="5700713" y="1102411"/>
                    </a:cubicBezTo>
                    <a:cubicBezTo>
                      <a:pt x="5744528" y="1119556"/>
                      <a:pt x="5894070" y="1192898"/>
                      <a:pt x="5920740" y="1190041"/>
                    </a:cubicBezTo>
                    <a:cubicBezTo>
                      <a:pt x="5916930" y="1185279"/>
                      <a:pt x="5912168" y="1178611"/>
                      <a:pt x="5905500" y="1174801"/>
                    </a:cubicBezTo>
                    <a:close/>
                  </a:path>
                </a:pathLst>
              </a:custGeom>
              <a:solidFill>
                <a:srgbClr val="3FEB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65" name="Google Shape;665;g277ade5c020_0_9377"/>
              <p:cNvSpPr/>
              <p:nvPr/>
            </p:nvSpPr>
            <p:spPr>
              <a:xfrm>
                <a:off x="-4876" y="1514485"/>
                <a:ext cx="12192000" cy="3829050"/>
              </a:xfrm>
              <a:custGeom>
                <a:rect b="b" l="l" r="r" t="t"/>
                <a:pathLst>
                  <a:path extrusionOk="0" h="3829050" w="12192000">
                    <a:moveTo>
                      <a:pt x="12189142" y="2646998"/>
                    </a:moveTo>
                    <a:cubicBezTo>
                      <a:pt x="12171998" y="2655570"/>
                      <a:pt x="12155805" y="2663190"/>
                      <a:pt x="12141517" y="2670810"/>
                    </a:cubicBezTo>
                    <a:cubicBezTo>
                      <a:pt x="11835765" y="2834640"/>
                      <a:pt x="11519535" y="2975610"/>
                      <a:pt x="11187112" y="3076575"/>
                    </a:cubicBezTo>
                    <a:cubicBezTo>
                      <a:pt x="10877550" y="3170873"/>
                      <a:pt x="10562273" y="3228023"/>
                      <a:pt x="10240327" y="3248978"/>
                    </a:cubicBezTo>
                    <a:cubicBezTo>
                      <a:pt x="10189845" y="3250883"/>
                      <a:pt x="9434512" y="3210878"/>
                      <a:pt x="9317355" y="3191828"/>
                    </a:cubicBezTo>
                    <a:cubicBezTo>
                      <a:pt x="9153525" y="3165158"/>
                      <a:pt x="8992552" y="3122295"/>
                      <a:pt x="8830627" y="3085148"/>
                    </a:cubicBezTo>
                    <a:cubicBezTo>
                      <a:pt x="8827770" y="3084195"/>
                      <a:pt x="8547735" y="2997518"/>
                      <a:pt x="8441055" y="2957513"/>
                    </a:cubicBezTo>
                    <a:cubicBezTo>
                      <a:pt x="8285798" y="2900363"/>
                      <a:pt x="7646670" y="2621280"/>
                      <a:pt x="7615238" y="2605088"/>
                    </a:cubicBezTo>
                    <a:cubicBezTo>
                      <a:pt x="6972300" y="2286953"/>
                      <a:pt x="6367463" y="1905000"/>
                      <a:pt x="5779770" y="1497330"/>
                    </a:cubicBezTo>
                    <a:cubicBezTo>
                      <a:pt x="5065395" y="1002030"/>
                      <a:pt x="4297680" y="615315"/>
                      <a:pt x="3469005" y="353378"/>
                    </a:cubicBezTo>
                    <a:cubicBezTo>
                      <a:pt x="3279458" y="293370"/>
                      <a:pt x="2514600" y="93345"/>
                      <a:pt x="2181225" y="64770"/>
                    </a:cubicBezTo>
                    <a:cubicBezTo>
                      <a:pt x="2171700" y="63818"/>
                      <a:pt x="1553528" y="0"/>
                      <a:pt x="1381125" y="0"/>
                    </a:cubicBezTo>
                    <a:cubicBezTo>
                      <a:pt x="1359218" y="0"/>
                      <a:pt x="576263" y="8573"/>
                      <a:pt x="466725" y="26670"/>
                    </a:cubicBezTo>
                    <a:cubicBezTo>
                      <a:pt x="309563" y="36195"/>
                      <a:pt x="154305" y="55245"/>
                      <a:pt x="0" y="83820"/>
                    </a:cubicBezTo>
                    <a:cubicBezTo>
                      <a:pt x="0" y="814388"/>
                      <a:pt x="0" y="1544003"/>
                      <a:pt x="0" y="2274570"/>
                    </a:cubicBezTo>
                    <a:cubicBezTo>
                      <a:pt x="212408" y="2212658"/>
                      <a:pt x="430530" y="2172653"/>
                      <a:pt x="647700" y="2130743"/>
                    </a:cubicBezTo>
                    <a:cubicBezTo>
                      <a:pt x="647700" y="2130743"/>
                      <a:pt x="647700" y="2130743"/>
                      <a:pt x="647700" y="2130743"/>
                    </a:cubicBezTo>
                    <a:cubicBezTo>
                      <a:pt x="748665" y="2117408"/>
                      <a:pt x="1756410" y="2044065"/>
                      <a:pt x="1829753" y="2048828"/>
                    </a:cubicBezTo>
                    <a:cubicBezTo>
                      <a:pt x="2273618" y="2045970"/>
                      <a:pt x="2845118" y="2131695"/>
                      <a:pt x="3505200" y="2263140"/>
                    </a:cubicBezTo>
                    <a:cubicBezTo>
                      <a:pt x="3510915" y="2264093"/>
                      <a:pt x="3517583" y="2265998"/>
                      <a:pt x="3523298" y="2266950"/>
                    </a:cubicBezTo>
                    <a:cubicBezTo>
                      <a:pt x="3524250" y="2268855"/>
                      <a:pt x="3524250" y="2271713"/>
                      <a:pt x="3525203" y="2273618"/>
                    </a:cubicBezTo>
                    <a:cubicBezTo>
                      <a:pt x="3671888" y="2308860"/>
                      <a:pt x="3818573" y="2345055"/>
                      <a:pt x="3963353" y="2388870"/>
                    </a:cubicBezTo>
                    <a:cubicBezTo>
                      <a:pt x="4530090" y="2559368"/>
                      <a:pt x="5077778" y="2778443"/>
                      <a:pt x="5601653" y="3054668"/>
                    </a:cubicBezTo>
                    <a:cubicBezTo>
                      <a:pt x="5703570" y="3108960"/>
                      <a:pt x="6059805" y="3296603"/>
                      <a:pt x="6131243" y="3321368"/>
                    </a:cubicBezTo>
                    <a:cubicBezTo>
                      <a:pt x="6364605" y="3403283"/>
                      <a:pt x="6598920" y="3481388"/>
                      <a:pt x="6838950" y="3539490"/>
                    </a:cubicBezTo>
                    <a:lnTo>
                      <a:pt x="6838950" y="3539490"/>
                    </a:lnTo>
                    <a:cubicBezTo>
                      <a:pt x="7042785" y="3599498"/>
                      <a:pt x="7250430" y="3644265"/>
                      <a:pt x="7459028" y="3684270"/>
                    </a:cubicBezTo>
                    <a:cubicBezTo>
                      <a:pt x="7756208" y="3741420"/>
                      <a:pt x="8056245" y="3780473"/>
                      <a:pt x="8358188" y="3806190"/>
                    </a:cubicBezTo>
                    <a:cubicBezTo>
                      <a:pt x="8528685" y="3820478"/>
                      <a:pt x="9156382" y="3832860"/>
                      <a:pt x="9299257" y="3832860"/>
                    </a:cubicBezTo>
                    <a:cubicBezTo>
                      <a:pt x="9731693" y="3832860"/>
                      <a:pt x="10402252" y="3750945"/>
                      <a:pt x="11129962" y="3469005"/>
                    </a:cubicBezTo>
                    <a:cubicBezTo>
                      <a:pt x="11346180" y="3385185"/>
                      <a:pt x="11549062" y="3276600"/>
                      <a:pt x="11737658" y="3139440"/>
                    </a:cubicBezTo>
                    <a:cubicBezTo>
                      <a:pt x="11884342" y="3032760"/>
                      <a:pt x="12031980" y="2929890"/>
                      <a:pt x="12151042" y="2790825"/>
                    </a:cubicBezTo>
                    <a:cubicBezTo>
                      <a:pt x="12185333" y="2749868"/>
                      <a:pt x="12198667" y="2704148"/>
                      <a:pt x="12189142" y="2646998"/>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grpSp>
      <p:grpSp>
        <p:nvGrpSpPr>
          <p:cNvPr id="666" name="Google Shape;666;g277ade5c020_0_9377"/>
          <p:cNvGrpSpPr/>
          <p:nvPr/>
        </p:nvGrpSpPr>
        <p:grpSpPr>
          <a:xfrm>
            <a:off x="-4825" y="4176235"/>
            <a:ext cx="12208784" cy="2541495"/>
            <a:chOff x="-3146" y="3925479"/>
            <a:chExt cx="12189281" cy="2812010"/>
          </a:xfrm>
        </p:grpSpPr>
        <p:sp>
          <p:nvSpPr>
            <p:cNvPr id="667" name="Google Shape;667;g277ade5c020_0_9377"/>
            <p:cNvSpPr/>
            <p:nvPr/>
          </p:nvSpPr>
          <p:spPr>
            <a:xfrm>
              <a:off x="-3146" y="3925479"/>
              <a:ext cx="8373665" cy="2439302"/>
            </a:xfrm>
            <a:custGeom>
              <a:rect b="b" l="l" r="r" t="t"/>
              <a:pathLst>
                <a:path extrusionOk="0" h="2439302" w="8373665">
                  <a:moveTo>
                    <a:pt x="1384936" y="0"/>
                  </a:moveTo>
                  <a:cubicBezTo>
                    <a:pt x="1557814" y="0"/>
                    <a:pt x="2177692" y="53279"/>
                    <a:pt x="2187243" y="54074"/>
                  </a:cubicBezTo>
                  <a:cubicBezTo>
                    <a:pt x="2521538" y="77930"/>
                    <a:pt x="3288505" y="244923"/>
                    <a:pt x="3478575" y="295021"/>
                  </a:cubicBezTo>
                  <a:cubicBezTo>
                    <a:pt x="4309537" y="513702"/>
                    <a:pt x="5079369" y="836555"/>
                    <a:pt x="5795715" y="1250062"/>
                  </a:cubicBezTo>
                  <a:cubicBezTo>
                    <a:pt x="6385030" y="1590409"/>
                    <a:pt x="6991535" y="1909286"/>
                    <a:pt x="7636247" y="2174885"/>
                  </a:cubicBezTo>
                  <a:cubicBezTo>
                    <a:pt x="7659886" y="2185023"/>
                    <a:pt x="8026297" y="2318618"/>
                    <a:pt x="8273705" y="2404910"/>
                  </a:cubicBezTo>
                  <a:lnTo>
                    <a:pt x="8373665" y="2439302"/>
                  </a:lnTo>
                  <a:lnTo>
                    <a:pt x="8364039" y="2436304"/>
                  </a:lnTo>
                  <a:cubicBezTo>
                    <a:pt x="8137266" y="2363296"/>
                    <a:pt x="7644496" y="2192188"/>
                    <a:pt x="7616993" y="2180936"/>
                  </a:cubicBezTo>
                  <a:cubicBezTo>
                    <a:pt x="6974055" y="1928270"/>
                    <a:pt x="6369219" y="1624919"/>
                    <a:pt x="5781525" y="1301144"/>
                  </a:cubicBezTo>
                  <a:cubicBezTo>
                    <a:pt x="5067150" y="907772"/>
                    <a:pt x="4299435" y="600639"/>
                    <a:pt x="3470760" y="392606"/>
                  </a:cubicBezTo>
                  <a:cubicBezTo>
                    <a:pt x="3281213" y="344947"/>
                    <a:pt x="2516356" y="186086"/>
                    <a:pt x="2182980" y="163391"/>
                  </a:cubicBezTo>
                  <a:cubicBezTo>
                    <a:pt x="2173455" y="162635"/>
                    <a:pt x="1555283" y="111950"/>
                    <a:pt x="1382880" y="111950"/>
                  </a:cubicBezTo>
                  <a:cubicBezTo>
                    <a:pt x="1360973" y="111950"/>
                    <a:pt x="578019" y="118759"/>
                    <a:pt x="468480" y="133132"/>
                  </a:cubicBezTo>
                  <a:cubicBezTo>
                    <a:pt x="311318" y="140697"/>
                    <a:pt x="156060" y="155826"/>
                    <a:pt x="1755" y="178521"/>
                  </a:cubicBezTo>
                  <a:lnTo>
                    <a:pt x="1755" y="1898588"/>
                  </a:lnTo>
                  <a:lnTo>
                    <a:pt x="0" y="1898948"/>
                  </a:lnTo>
                  <a:cubicBezTo>
                    <a:pt x="0" y="1289027"/>
                    <a:pt x="0" y="679900"/>
                    <a:pt x="0" y="69978"/>
                  </a:cubicBezTo>
                  <a:cubicBezTo>
                    <a:pt x="154731" y="46122"/>
                    <a:pt x="310417" y="30218"/>
                    <a:pt x="468013" y="22266"/>
                  </a:cubicBezTo>
                  <a:cubicBezTo>
                    <a:pt x="577853" y="7157"/>
                    <a:pt x="1362968" y="0"/>
                    <a:pt x="1384936" y="0"/>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68" name="Google Shape;668;g277ade5c020_0_9377"/>
            <p:cNvSpPr/>
            <p:nvPr/>
          </p:nvSpPr>
          <p:spPr>
            <a:xfrm>
              <a:off x="5400296" y="5939303"/>
              <a:ext cx="6785839" cy="798186"/>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3CE3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grpSp>
      <p:sp>
        <p:nvSpPr>
          <p:cNvPr id="669" name="Google Shape;669;g277ade5c020_0_9377"/>
          <p:cNvSpPr/>
          <p:nvPr/>
        </p:nvSpPr>
        <p:spPr>
          <a:xfrm rot="-516335">
            <a:off x="6514255" y="4657330"/>
            <a:ext cx="5782166" cy="470160"/>
          </a:xfrm>
          <a:custGeom>
            <a:rect b="b" l="l" r="r" t="t"/>
            <a:pathLst>
              <a:path extrusionOk="0" h="798186" w="6785839">
                <a:moveTo>
                  <a:pt x="0" y="0"/>
                </a:moveTo>
                <a:lnTo>
                  <a:pt x="346779" y="136280"/>
                </a:lnTo>
                <a:cubicBezTo>
                  <a:pt x="448696" y="179399"/>
                  <a:pt x="804931" y="328427"/>
                  <a:pt x="876369" y="348095"/>
                </a:cubicBezTo>
                <a:cubicBezTo>
                  <a:pt x="1109731" y="413153"/>
                  <a:pt x="1344046" y="475185"/>
                  <a:pt x="1584076" y="521330"/>
                </a:cubicBezTo>
                <a:cubicBezTo>
                  <a:pt x="1787911" y="568989"/>
                  <a:pt x="1995556" y="604543"/>
                  <a:pt x="2204154" y="636315"/>
                </a:cubicBezTo>
                <a:cubicBezTo>
                  <a:pt x="2501334" y="681705"/>
                  <a:pt x="2801371" y="712721"/>
                  <a:pt x="3103314" y="733145"/>
                </a:cubicBezTo>
                <a:cubicBezTo>
                  <a:pt x="3273811" y="744493"/>
                  <a:pt x="3901508" y="754327"/>
                  <a:pt x="4044383" y="754327"/>
                </a:cubicBezTo>
                <a:cubicBezTo>
                  <a:pt x="4476819" y="754327"/>
                  <a:pt x="5147378" y="689269"/>
                  <a:pt x="5875088" y="465350"/>
                </a:cubicBezTo>
                <a:cubicBezTo>
                  <a:pt x="6091306" y="398779"/>
                  <a:pt x="6294188" y="312540"/>
                  <a:pt x="6482784" y="203606"/>
                </a:cubicBezTo>
                <a:cubicBezTo>
                  <a:pt x="6556126" y="161243"/>
                  <a:pt x="6629706" y="119637"/>
                  <a:pt x="6699834" y="74815"/>
                </a:cubicBezTo>
                <a:lnTo>
                  <a:pt x="6785839" y="15755"/>
                </a:lnTo>
                <a:lnTo>
                  <a:pt x="6785839" y="44461"/>
                </a:lnTo>
                <a:lnTo>
                  <a:pt x="6731061" y="83894"/>
                </a:lnTo>
                <a:cubicBezTo>
                  <a:pt x="6660739" y="131009"/>
                  <a:pt x="6586956" y="174746"/>
                  <a:pt x="6513412" y="219277"/>
                </a:cubicBezTo>
                <a:cubicBezTo>
                  <a:pt x="6324294" y="333787"/>
                  <a:pt x="6120854" y="424440"/>
                  <a:pt x="5904039" y="494418"/>
                </a:cubicBezTo>
                <a:cubicBezTo>
                  <a:pt x="5174321" y="729798"/>
                  <a:pt x="4501912" y="798186"/>
                  <a:pt x="4068283" y="798186"/>
                </a:cubicBezTo>
                <a:cubicBezTo>
                  <a:pt x="3925014" y="798186"/>
                  <a:pt x="3295585" y="787849"/>
                  <a:pt x="3124618" y="775920"/>
                </a:cubicBezTo>
                <a:cubicBezTo>
                  <a:pt x="2821842" y="754450"/>
                  <a:pt x="2520978" y="721846"/>
                  <a:pt x="2222978" y="674134"/>
                </a:cubicBezTo>
                <a:cubicBezTo>
                  <a:pt x="2013804" y="640735"/>
                  <a:pt x="1805586" y="603361"/>
                  <a:pt x="1601188" y="553263"/>
                </a:cubicBezTo>
                <a:cubicBezTo>
                  <a:pt x="1360496" y="504756"/>
                  <a:pt x="1125535" y="439549"/>
                  <a:pt x="891529" y="371162"/>
                </a:cubicBezTo>
                <a:cubicBezTo>
                  <a:pt x="819894" y="350486"/>
                  <a:pt x="462676" y="193831"/>
                  <a:pt x="360478" y="148504"/>
                </a:cubicBezTo>
                <a:close/>
              </a:path>
            </a:pathLst>
          </a:custGeom>
          <a:solidFill>
            <a:srgbClr val="04B52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rbel"/>
              <a:ea typeface="Corbel"/>
              <a:cs typeface="Corbel"/>
              <a:sym typeface="Corbel"/>
            </a:endParaRPr>
          </a:p>
        </p:txBody>
      </p:sp>
      <p:sp>
        <p:nvSpPr>
          <p:cNvPr id="670" name="Google Shape;670;g277ade5c020_0_9377"/>
          <p:cNvSpPr/>
          <p:nvPr/>
        </p:nvSpPr>
        <p:spPr>
          <a:xfrm>
            <a:off x="2200" y="4017450"/>
            <a:ext cx="12211500" cy="2841300"/>
          </a:xfrm>
          <a:prstGeom prst="rect">
            <a:avLst/>
          </a:prstGeom>
          <a:solidFill>
            <a:srgbClr val="FFFFFF">
              <a:alpha val="4392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g277ade5c020_0_9377"/>
          <p:cNvSpPr txBox="1"/>
          <p:nvPr>
            <p:ph idx="1" type="subTitle"/>
          </p:nvPr>
        </p:nvSpPr>
        <p:spPr>
          <a:xfrm>
            <a:off x="275" y="5086800"/>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2800"/>
              <a:buNone/>
              <a:defRPr b="1">
                <a:solidFill>
                  <a:srgbClr val="0A5882"/>
                </a:solidFill>
              </a:defRPr>
            </a:lvl1pPr>
            <a:lvl2pPr lvl="1" rtl="0" algn="ctr">
              <a:lnSpc>
                <a:spcPct val="90000"/>
              </a:lnSpc>
              <a:spcBef>
                <a:spcPts val="500"/>
              </a:spcBef>
              <a:spcAft>
                <a:spcPts val="0"/>
              </a:spcAft>
              <a:buClr>
                <a:srgbClr val="0A5882"/>
              </a:buClr>
              <a:buSzPts val="2400"/>
              <a:buNone/>
              <a:defRPr b="1">
                <a:solidFill>
                  <a:srgbClr val="0A5882"/>
                </a:solidFill>
              </a:defRPr>
            </a:lvl2pPr>
            <a:lvl3pPr lvl="2" rtl="0" algn="ctr">
              <a:lnSpc>
                <a:spcPct val="90000"/>
              </a:lnSpc>
              <a:spcBef>
                <a:spcPts val="500"/>
              </a:spcBef>
              <a:spcAft>
                <a:spcPts val="0"/>
              </a:spcAft>
              <a:buClr>
                <a:srgbClr val="0A5882"/>
              </a:buClr>
              <a:buSzPts val="2000"/>
              <a:buNone/>
              <a:defRPr b="1">
                <a:solidFill>
                  <a:srgbClr val="0A5882"/>
                </a:solidFill>
              </a:defRPr>
            </a:lvl3pPr>
            <a:lvl4pPr lvl="3" rtl="0" algn="ctr">
              <a:lnSpc>
                <a:spcPct val="90000"/>
              </a:lnSpc>
              <a:spcBef>
                <a:spcPts val="500"/>
              </a:spcBef>
              <a:spcAft>
                <a:spcPts val="0"/>
              </a:spcAft>
              <a:buClr>
                <a:srgbClr val="0A5882"/>
              </a:buClr>
              <a:buSzPts val="1800"/>
              <a:buNone/>
              <a:defRPr b="1">
                <a:solidFill>
                  <a:srgbClr val="0A5882"/>
                </a:solidFill>
              </a:defRPr>
            </a:lvl4pPr>
            <a:lvl5pPr lvl="4" rtl="0" algn="ctr">
              <a:lnSpc>
                <a:spcPct val="90000"/>
              </a:lnSpc>
              <a:spcBef>
                <a:spcPts val="500"/>
              </a:spcBef>
              <a:spcAft>
                <a:spcPts val="0"/>
              </a:spcAft>
              <a:buClr>
                <a:srgbClr val="0A5882"/>
              </a:buClr>
              <a:buSzPts val="1800"/>
              <a:buNone/>
              <a:defRPr b="1">
                <a:solidFill>
                  <a:srgbClr val="0A5882"/>
                </a:solidFill>
              </a:defRPr>
            </a:lvl5pPr>
            <a:lvl6pPr lvl="5" rtl="0" algn="ctr">
              <a:lnSpc>
                <a:spcPct val="90000"/>
              </a:lnSpc>
              <a:spcBef>
                <a:spcPts val="500"/>
              </a:spcBef>
              <a:spcAft>
                <a:spcPts val="0"/>
              </a:spcAft>
              <a:buClr>
                <a:srgbClr val="0A5882"/>
              </a:buClr>
              <a:buSzPts val="1800"/>
              <a:buNone/>
              <a:defRPr b="1">
                <a:solidFill>
                  <a:srgbClr val="0A5882"/>
                </a:solidFill>
              </a:defRPr>
            </a:lvl6pPr>
            <a:lvl7pPr lvl="6" rtl="0" algn="ctr">
              <a:lnSpc>
                <a:spcPct val="90000"/>
              </a:lnSpc>
              <a:spcBef>
                <a:spcPts val="500"/>
              </a:spcBef>
              <a:spcAft>
                <a:spcPts val="0"/>
              </a:spcAft>
              <a:buClr>
                <a:srgbClr val="0A5882"/>
              </a:buClr>
              <a:buSzPts val="1800"/>
              <a:buNone/>
              <a:defRPr b="1">
                <a:solidFill>
                  <a:srgbClr val="0A5882"/>
                </a:solidFill>
              </a:defRPr>
            </a:lvl7pPr>
            <a:lvl8pPr lvl="7" rtl="0" algn="ctr">
              <a:lnSpc>
                <a:spcPct val="90000"/>
              </a:lnSpc>
              <a:spcBef>
                <a:spcPts val="500"/>
              </a:spcBef>
              <a:spcAft>
                <a:spcPts val="0"/>
              </a:spcAft>
              <a:buClr>
                <a:srgbClr val="0A5882"/>
              </a:buClr>
              <a:buSzPts val="1800"/>
              <a:buNone/>
              <a:defRPr b="1">
                <a:solidFill>
                  <a:srgbClr val="0A5882"/>
                </a:solidFill>
              </a:defRPr>
            </a:lvl8pPr>
            <a:lvl9pPr lvl="8" rtl="0" algn="ctr">
              <a:lnSpc>
                <a:spcPct val="90000"/>
              </a:lnSpc>
              <a:spcBef>
                <a:spcPts val="500"/>
              </a:spcBef>
              <a:spcAft>
                <a:spcPts val="0"/>
              </a:spcAft>
              <a:buClr>
                <a:srgbClr val="0A5882"/>
              </a:buClr>
              <a:buSzPts val="1800"/>
              <a:buNone/>
              <a:defRPr b="1">
                <a:solidFill>
                  <a:srgbClr val="0A5882"/>
                </a:solidFill>
              </a:defRPr>
            </a:lvl9pPr>
          </a:lstStyle>
          <a:p/>
        </p:txBody>
      </p:sp>
      <p:sp>
        <p:nvSpPr>
          <p:cNvPr id="672" name="Google Shape;672;g277ade5c020_0_9377"/>
          <p:cNvSpPr/>
          <p:nvPr/>
        </p:nvSpPr>
        <p:spPr>
          <a:xfrm>
            <a:off x="4648578" y="1412386"/>
            <a:ext cx="2841300" cy="2841300"/>
          </a:xfrm>
          <a:prstGeom prst="blockArc">
            <a:avLst>
              <a:gd fmla="val 794951" name="adj1"/>
              <a:gd fmla="val 10121114" name="adj2"/>
              <a:gd fmla="val 2388" name="adj3"/>
            </a:avLst>
          </a:prstGeom>
          <a:solidFill>
            <a:srgbClr val="1C82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673" name="Google Shape;673;g277ade5c020_0_9377"/>
          <p:cNvSpPr txBox="1"/>
          <p:nvPr>
            <p:ph idx="2" type="subTitle"/>
          </p:nvPr>
        </p:nvSpPr>
        <p:spPr>
          <a:xfrm>
            <a:off x="-50" y="5725897"/>
            <a:ext cx="12211500" cy="1214100"/>
          </a:xfrm>
          <a:prstGeom prst="rect">
            <a:avLst/>
          </a:prstGeom>
          <a:noFill/>
          <a:ln>
            <a:noFill/>
          </a:ln>
        </p:spPr>
        <p:txBody>
          <a:bodyPr anchorCtr="0" anchor="ctr" bIns="45700" lIns="91425" spcFirstLastPara="1" rIns="91425" wrap="square" tIns="45700">
            <a:noAutofit/>
          </a:bodyPr>
          <a:lstStyle>
            <a:lvl1pPr lvl="0" rtl="0" algn="ctr">
              <a:lnSpc>
                <a:spcPct val="90000"/>
              </a:lnSpc>
              <a:spcBef>
                <a:spcPts val="1000"/>
              </a:spcBef>
              <a:spcAft>
                <a:spcPts val="0"/>
              </a:spcAft>
              <a:buClr>
                <a:srgbClr val="0A5882"/>
              </a:buClr>
              <a:buSzPts val="4000"/>
              <a:buNone/>
              <a:defRPr b="1" sz="4000">
                <a:solidFill>
                  <a:srgbClr val="0A5882"/>
                </a:solidFill>
              </a:defRPr>
            </a:lvl1pPr>
            <a:lvl2pPr lvl="1" rtl="0" algn="ctr">
              <a:lnSpc>
                <a:spcPct val="90000"/>
              </a:lnSpc>
              <a:spcBef>
                <a:spcPts val="500"/>
              </a:spcBef>
              <a:spcAft>
                <a:spcPts val="0"/>
              </a:spcAft>
              <a:buClr>
                <a:srgbClr val="0A5882"/>
              </a:buClr>
              <a:buSzPts val="4000"/>
              <a:buNone/>
              <a:defRPr b="1" sz="4000">
                <a:solidFill>
                  <a:srgbClr val="0A5882"/>
                </a:solidFill>
              </a:defRPr>
            </a:lvl2pPr>
            <a:lvl3pPr lvl="2" rtl="0" algn="ctr">
              <a:lnSpc>
                <a:spcPct val="90000"/>
              </a:lnSpc>
              <a:spcBef>
                <a:spcPts val="500"/>
              </a:spcBef>
              <a:spcAft>
                <a:spcPts val="0"/>
              </a:spcAft>
              <a:buClr>
                <a:srgbClr val="0A5882"/>
              </a:buClr>
              <a:buSzPts val="4000"/>
              <a:buNone/>
              <a:defRPr b="1" sz="4000">
                <a:solidFill>
                  <a:srgbClr val="0A5882"/>
                </a:solidFill>
              </a:defRPr>
            </a:lvl3pPr>
            <a:lvl4pPr lvl="3" rtl="0" algn="ctr">
              <a:lnSpc>
                <a:spcPct val="90000"/>
              </a:lnSpc>
              <a:spcBef>
                <a:spcPts val="500"/>
              </a:spcBef>
              <a:spcAft>
                <a:spcPts val="0"/>
              </a:spcAft>
              <a:buClr>
                <a:srgbClr val="0A5882"/>
              </a:buClr>
              <a:buSzPts val="4000"/>
              <a:buNone/>
              <a:defRPr b="1" sz="4000">
                <a:solidFill>
                  <a:srgbClr val="0A5882"/>
                </a:solidFill>
              </a:defRPr>
            </a:lvl4pPr>
            <a:lvl5pPr lvl="4" rtl="0" algn="ctr">
              <a:lnSpc>
                <a:spcPct val="90000"/>
              </a:lnSpc>
              <a:spcBef>
                <a:spcPts val="500"/>
              </a:spcBef>
              <a:spcAft>
                <a:spcPts val="0"/>
              </a:spcAft>
              <a:buClr>
                <a:srgbClr val="0A5882"/>
              </a:buClr>
              <a:buSzPts val="4000"/>
              <a:buNone/>
              <a:defRPr b="1" sz="4000">
                <a:solidFill>
                  <a:srgbClr val="0A5882"/>
                </a:solidFill>
              </a:defRPr>
            </a:lvl5pPr>
            <a:lvl6pPr lvl="5" rtl="0" algn="ctr">
              <a:lnSpc>
                <a:spcPct val="90000"/>
              </a:lnSpc>
              <a:spcBef>
                <a:spcPts val="500"/>
              </a:spcBef>
              <a:spcAft>
                <a:spcPts val="0"/>
              </a:spcAft>
              <a:buClr>
                <a:srgbClr val="0A5882"/>
              </a:buClr>
              <a:buSzPts val="4000"/>
              <a:buNone/>
              <a:defRPr b="1" sz="4000">
                <a:solidFill>
                  <a:srgbClr val="0A5882"/>
                </a:solidFill>
              </a:defRPr>
            </a:lvl6pPr>
            <a:lvl7pPr lvl="6" rtl="0" algn="ctr">
              <a:lnSpc>
                <a:spcPct val="90000"/>
              </a:lnSpc>
              <a:spcBef>
                <a:spcPts val="500"/>
              </a:spcBef>
              <a:spcAft>
                <a:spcPts val="0"/>
              </a:spcAft>
              <a:buClr>
                <a:srgbClr val="0A5882"/>
              </a:buClr>
              <a:buSzPts val="4000"/>
              <a:buNone/>
              <a:defRPr b="1" sz="4000">
                <a:solidFill>
                  <a:srgbClr val="0A5882"/>
                </a:solidFill>
              </a:defRPr>
            </a:lvl7pPr>
            <a:lvl8pPr lvl="7" rtl="0" algn="ctr">
              <a:lnSpc>
                <a:spcPct val="90000"/>
              </a:lnSpc>
              <a:spcBef>
                <a:spcPts val="500"/>
              </a:spcBef>
              <a:spcAft>
                <a:spcPts val="0"/>
              </a:spcAft>
              <a:buClr>
                <a:srgbClr val="0A5882"/>
              </a:buClr>
              <a:buSzPts val="4000"/>
              <a:buNone/>
              <a:defRPr b="1" sz="4000">
                <a:solidFill>
                  <a:srgbClr val="0A5882"/>
                </a:solidFill>
              </a:defRPr>
            </a:lvl8pPr>
            <a:lvl9pPr lvl="8" rtl="0" algn="ctr">
              <a:lnSpc>
                <a:spcPct val="90000"/>
              </a:lnSpc>
              <a:spcBef>
                <a:spcPts val="500"/>
              </a:spcBef>
              <a:spcAft>
                <a:spcPts val="0"/>
              </a:spcAft>
              <a:buClr>
                <a:srgbClr val="0A5882"/>
              </a:buClr>
              <a:buSzPts val="4000"/>
              <a:buNone/>
              <a:defRPr b="1" sz="4000">
                <a:solidFill>
                  <a:srgbClr val="0A5882"/>
                </a:solidFill>
              </a:defRPr>
            </a:lvl9pPr>
          </a:lstStyle>
          <a:p/>
        </p:txBody>
      </p:sp>
      <p:sp>
        <p:nvSpPr>
          <p:cNvPr id="674" name="Google Shape;674;g277ade5c020_0_9377"/>
          <p:cNvSpPr txBox="1"/>
          <p:nvPr/>
        </p:nvSpPr>
        <p:spPr>
          <a:xfrm>
            <a:off x="717850" y="71958"/>
            <a:ext cx="1348500" cy="483000"/>
          </a:xfrm>
          <a:prstGeom prst="rect">
            <a:avLst/>
          </a:prstGeom>
          <a:solidFill>
            <a:srgbClr val="FFFFFF"/>
          </a:solidFill>
          <a:ln>
            <a:noFill/>
          </a:ln>
        </p:spPr>
        <p:txBody>
          <a:bodyPr anchorCtr="0" anchor="t" bIns="54000" lIns="54000" spcFirstLastPara="1" rIns="54000" wrap="square" tIns="54000">
            <a:spAutoFit/>
          </a:bodyPr>
          <a:lstStyle/>
          <a:p>
            <a:pPr indent="0" lvl="0" marL="0" rtl="0" algn="l">
              <a:lnSpc>
                <a:spcPct val="90000"/>
              </a:lnSpc>
              <a:spcBef>
                <a:spcPts val="0"/>
              </a:spcBef>
              <a:spcAft>
                <a:spcPts val="0"/>
              </a:spcAft>
              <a:buNone/>
            </a:pPr>
            <a:r>
              <a:rPr lang="fr-FR" sz="900">
                <a:solidFill>
                  <a:srgbClr val="224F9F"/>
                </a:solidFill>
              </a:rPr>
              <a:t>Co-funded by the Erasmus+ Programme</a:t>
            </a:r>
            <a:endParaRPr sz="900">
              <a:solidFill>
                <a:srgbClr val="224F9F"/>
              </a:solidFill>
            </a:endParaRPr>
          </a:p>
          <a:p>
            <a:pPr indent="0" lvl="0" marL="0" rtl="0" algn="l">
              <a:lnSpc>
                <a:spcPct val="90000"/>
              </a:lnSpc>
              <a:spcBef>
                <a:spcPts val="0"/>
              </a:spcBef>
              <a:spcAft>
                <a:spcPts val="0"/>
              </a:spcAft>
              <a:buNone/>
            </a:pPr>
            <a:r>
              <a:rPr lang="fr-FR" sz="900">
                <a:solidFill>
                  <a:srgbClr val="224F9F"/>
                </a:solidFill>
              </a:rPr>
              <a:t>of the European Union</a:t>
            </a:r>
            <a:endParaRPr sz="900">
              <a:solidFill>
                <a:srgbClr val="224F9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Module 1">
  <p:cSld name="4_Contents slide layout_2">
    <p:spTree>
      <p:nvGrpSpPr>
        <p:cNvPr id="675" name="Shape 675"/>
        <p:cNvGrpSpPr/>
        <p:nvPr/>
      </p:nvGrpSpPr>
      <p:grpSpPr>
        <a:xfrm>
          <a:off x="0" y="0"/>
          <a:ext cx="0" cy="0"/>
          <a:chOff x="0" y="0"/>
          <a:chExt cx="0" cy="0"/>
        </a:xfrm>
      </p:grpSpPr>
      <p:sp>
        <p:nvSpPr>
          <p:cNvPr id="676" name="Google Shape;676;g277ade5c020_0_9500"/>
          <p:cNvSpPr/>
          <p:nvPr/>
        </p:nvSpPr>
        <p:spPr>
          <a:xfrm>
            <a:off x="-92904" y="14150"/>
            <a:ext cx="1324500" cy="68580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77" name="Google Shape;677;g277ade5c020_0_9500"/>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4400"/>
              <a:buNone/>
              <a:defRPr sz="8000">
                <a:solidFill>
                  <a:srgbClr val="3486C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78" name="Google Shape;678;g277ade5c020_0_9500"/>
          <p:cNvSpPr txBox="1"/>
          <p:nvPr>
            <p:ph idx="1" type="subTitle"/>
          </p:nvPr>
        </p:nvSpPr>
        <p:spPr>
          <a:xfrm>
            <a:off x="1585025" y="3239750"/>
            <a:ext cx="8268000" cy="711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2800"/>
              <a:buNone/>
              <a:defRPr sz="2400">
                <a:solidFill>
                  <a:schemeClr val="dk2"/>
                </a:solidFill>
              </a:defRPr>
            </a:lvl1pPr>
            <a:lvl2pPr lvl="1" rtl="0" algn="l">
              <a:lnSpc>
                <a:spcPct val="90000"/>
              </a:lnSpc>
              <a:spcBef>
                <a:spcPts val="500"/>
              </a:spcBef>
              <a:spcAft>
                <a:spcPts val="0"/>
              </a:spcAft>
              <a:buSzPts val="2400"/>
              <a:buNone/>
              <a:defRPr/>
            </a:lvl2pPr>
            <a:lvl3pPr lvl="2" rtl="0" algn="l">
              <a:lnSpc>
                <a:spcPct val="90000"/>
              </a:lnSpc>
              <a:spcBef>
                <a:spcPts val="500"/>
              </a:spcBef>
              <a:spcAft>
                <a:spcPts val="0"/>
              </a:spcAft>
              <a:buSzPts val="2000"/>
              <a:buNone/>
              <a:defRPr/>
            </a:lvl3pPr>
            <a:lvl4pPr lvl="3" rtl="0" algn="l">
              <a:lnSpc>
                <a:spcPct val="90000"/>
              </a:lnSpc>
              <a:spcBef>
                <a:spcPts val="500"/>
              </a:spcBef>
              <a:spcAft>
                <a:spcPts val="0"/>
              </a:spcAft>
              <a:buSzPts val="1800"/>
              <a:buNone/>
              <a:defRPr/>
            </a:lvl4pPr>
            <a:lvl5pPr lvl="4" rtl="0" algn="l">
              <a:lnSpc>
                <a:spcPct val="90000"/>
              </a:lnSpc>
              <a:spcBef>
                <a:spcPts val="500"/>
              </a:spcBef>
              <a:spcAft>
                <a:spcPts val="0"/>
              </a:spcAft>
              <a:buSzPts val="1800"/>
              <a:buNone/>
              <a:defRPr/>
            </a:lvl5pPr>
            <a:lvl6pPr lvl="5" rtl="0" algn="l">
              <a:lnSpc>
                <a:spcPct val="90000"/>
              </a:lnSpc>
              <a:spcBef>
                <a:spcPts val="500"/>
              </a:spcBef>
              <a:spcAft>
                <a:spcPts val="0"/>
              </a:spcAft>
              <a:buSzPts val="1800"/>
              <a:buNone/>
              <a:defRPr/>
            </a:lvl6pPr>
            <a:lvl7pPr lvl="6" rtl="0" algn="l">
              <a:lnSpc>
                <a:spcPct val="90000"/>
              </a:lnSpc>
              <a:spcBef>
                <a:spcPts val="500"/>
              </a:spcBef>
              <a:spcAft>
                <a:spcPts val="0"/>
              </a:spcAft>
              <a:buSzPts val="1800"/>
              <a:buNone/>
              <a:defRPr/>
            </a:lvl7pPr>
            <a:lvl8pPr lvl="7" rtl="0" algn="l">
              <a:lnSpc>
                <a:spcPct val="90000"/>
              </a:lnSpc>
              <a:spcBef>
                <a:spcPts val="500"/>
              </a:spcBef>
              <a:spcAft>
                <a:spcPts val="0"/>
              </a:spcAft>
              <a:buSzPts val="1800"/>
              <a:buNone/>
              <a:defRPr/>
            </a:lvl8pPr>
            <a:lvl9pPr lvl="8" rtl="0" algn="l">
              <a:lnSpc>
                <a:spcPct val="90000"/>
              </a:lnSpc>
              <a:spcBef>
                <a:spcPts val="500"/>
              </a:spcBef>
              <a:spcAft>
                <a:spcPts val="0"/>
              </a:spcAft>
              <a:buSzPts val="1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679" name="Shape 679"/>
        <p:cNvGrpSpPr/>
        <p:nvPr/>
      </p:nvGrpSpPr>
      <p:grpSpPr>
        <a:xfrm>
          <a:off x="0" y="0"/>
          <a:ext cx="0" cy="0"/>
          <a:chOff x="0" y="0"/>
          <a:chExt cx="0" cy="0"/>
        </a:xfrm>
      </p:grpSpPr>
      <p:sp>
        <p:nvSpPr>
          <p:cNvPr id="680" name="Google Shape;680;g277ade5c020_0_9504"/>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g277ade5c020_0_9504"/>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277ade5c020_0_9504"/>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683" name="Google Shape;683;g277ade5c020_0_9504"/>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4" name="Google Shape;684;g277ade5c020_0_9504"/>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685" name="Google Shape;685;g277ade5c020_0_9504"/>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0"/>
              </a:spcBef>
              <a:spcAft>
                <a:spcPts val="0"/>
              </a:spcAft>
              <a:buClr>
                <a:schemeClr val="accent1"/>
              </a:buClr>
              <a:buSzPts val="3500"/>
              <a:buNone/>
              <a:defRPr b="1" sz="3500">
                <a:solidFill>
                  <a:schemeClr val="accent1"/>
                </a:solidFill>
              </a:defRPr>
            </a:lvl1pPr>
            <a:lvl2pPr lvl="1" rtl="0" algn="l">
              <a:lnSpc>
                <a:spcPct val="100000"/>
              </a:lnSpc>
              <a:spcBef>
                <a:spcPts val="0"/>
              </a:spcBef>
              <a:spcAft>
                <a:spcPts val="0"/>
              </a:spcAft>
              <a:buClr>
                <a:schemeClr val="accent1"/>
              </a:buClr>
              <a:buSzPts val="1400"/>
              <a:buNone/>
              <a:defRPr>
                <a:solidFill>
                  <a:schemeClr val="accent1"/>
                </a:solidFill>
              </a:defRPr>
            </a:lvl2pPr>
            <a:lvl3pPr lvl="2" rtl="0" algn="l">
              <a:lnSpc>
                <a:spcPct val="100000"/>
              </a:lnSpc>
              <a:spcBef>
                <a:spcPts val="0"/>
              </a:spcBef>
              <a:spcAft>
                <a:spcPts val="0"/>
              </a:spcAft>
              <a:buClr>
                <a:schemeClr val="accent1"/>
              </a:buClr>
              <a:buSzPts val="1400"/>
              <a:buNone/>
              <a:defRPr>
                <a:solidFill>
                  <a:schemeClr val="accent1"/>
                </a:solidFill>
              </a:defRPr>
            </a:lvl3pPr>
            <a:lvl4pPr lvl="3" rtl="0" algn="l">
              <a:lnSpc>
                <a:spcPct val="100000"/>
              </a:lnSpc>
              <a:spcBef>
                <a:spcPts val="0"/>
              </a:spcBef>
              <a:spcAft>
                <a:spcPts val="0"/>
              </a:spcAft>
              <a:buClr>
                <a:schemeClr val="accent1"/>
              </a:buClr>
              <a:buSzPts val="1400"/>
              <a:buNone/>
              <a:defRPr>
                <a:solidFill>
                  <a:schemeClr val="accent1"/>
                </a:solidFill>
              </a:defRPr>
            </a:lvl4pPr>
            <a:lvl5pPr lvl="4" rtl="0" algn="l">
              <a:lnSpc>
                <a:spcPct val="100000"/>
              </a:lnSpc>
              <a:spcBef>
                <a:spcPts val="0"/>
              </a:spcBef>
              <a:spcAft>
                <a:spcPts val="0"/>
              </a:spcAft>
              <a:buClr>
                <a:schemeClr val="accent1"/>
              </a:buClr>
              <a:buSzPts val="1400"/>
              <a:buNone/>
              <a:defRPr>
                <a:solidFill>
                  <a:schemeClr val="accent1"/>
                </a:solidFill>
              </a:defRPr>
            </a:lvl5pPr>
            <a:lvl6pPr lvl="5" rtl="0" algn="l">
              <a:lnSpc>
                <a:spcPct val="100000"/>
              </a:lnSpc>
              <a:spcBef>
                <a:spcPts val="0"/>
              </a:spcBef>
              <a:spcAft>
                <a:spcPts val="0"/>
              </a:spcAft>
              <a:buClr>
                <a:schemeClr val="accent1"/>
              </a:buClr>
              <a:buSzPts val="1400"/>
              <a:buNone/>
              <a:defRPr>
                <a:solidFill>
                  <a:schemeClr val="accent1"/>
                </a:solidFill>
              </a:defRPr>
            </a:lvl6pPr>
            <a:lvl7pPr lvl="6" rtl="0" algn="l">
              <a:lnSpc>
                <a:spcPct val="100000"/>
              </a:lnSpc>
              <a:spcBef>
                <a:spcPts val="0"/>
              </a:spcBef>
              <a:spcAft>
                <a:spcPts val="0"/>
              </a:spcAft>
              <a:buClr>
                <a:schemeClr val="accent1"/>
              </a:buClr>
              <a:buSzPts val="1400"/>
              <a:buNone/>
              <a:defRPr>
                <a:solidFill>
                  <a:schemeClr val="accent1"/>
                </a:solidFill>
              </a:defRPr>
            </a:lvl7pPr>
            <a:lvl8pPr lvl="7" rtl="0" algn="l">
              <a:lnSpc>
                <a:spcPct val="100000"/>
              </a:lnSpc>
              <a:spcBef>
                <a:spcPts val="0"/>
              </a:spcBef>
              <a:spcAft>
                <a:spcPts val="0"/>
              </a:spcAft>
              <a:buClr>
                <a:schemeClr val="accent1"/>
              </a:buClr>
              <a:buSzPts val="1400"/>
              <a:buNone/>
              <a:defRPr>
                <a:solidFill>
                  <a:schemeClr val="accent1"/>
                </a:solidFill>
              </a:defRPr>
            </a:lvl8pPr>
            <a:lvl9pPr lvl="8" rtl="0" algn="l">
              <a:lnSpc>
                <a:spcPct val="100000"/>
              </a:lnSpc>
              <a:spcBef>
                <a:spcPts val="0"/>
              </a:spcBef>
              <a:spcAft>
                <a:spcPts val="0"/>
              </a:spcAft>
              <a:buClr>
                <a:schemeClr val="accent1"/>
              </a:buClr>
              <a:buSzPts val="1400"/>
              <a:buNone/>
              <a:defRPr>
                <a:solidFill>
                  <a:schemeClr val="accent1"/>
                </a:solidFill>
              </a:defRPr>
            </a:lvl9pPr>
          </a:lstStyle>
          <a:p/>
        </p:txBody>
      </p:sp>
      <p:sp>
        <p:nvSpPr>
          <p:cNvPr id="686" name="Google Shape;686;g277ade5c020_0_9504"/>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accent1"/>
              </a:buClr>
              <a:buSzPts val="2500"/>
              <a:buNone/>
              <a:defRPr sz="2500">
                <a:solidFill>
                  <a:schemeClr val="accent1"/>
                </a:solidFill>
              </a:defRPr>
            </a:lvl1pPr>
            <a:lvl2pPr lvl="1" rtl="0" algn="ctr">
              <a:lnSpc>
                <a:spcPct val="90000"/>
              </a:lnSpc>
              <a:spcBef>
                <a:spcPts val="500"/>
              </a:spcBef>
              <a:spcAft>
                <a:spcPts val="0"/>
              </a:spcAft>
              <a:buClr>
                <a:schemeClr val="accent1"/>
              </a:buClr>
              <a:buSzPts val="2500"/>
              <a:buNone/>
              <a:defRPr sz="2500">
                <a:solidFill>
                  <a:schemeClr val="accent1"/>
                </a:solidFill>
              </a:defRPr>
            </a:lvl2pPr>
            <a:lvl3pPr lvl="2" rtl="0" algn="ctr">
              <a:lnSpc>
                <a:spcPct val="90000"/>
              </a:lnSpc>
              <a:spcBef>
                <a:spcPts val="500"/>
              </a:spcBef>
              <a:spcAft>
                <a:spcPts val="0"/>
              </a:spcAft>
              <a:buClr>
                <a:schemeClr val="accent1"/>
              </a:buClr>
              <a:buSzPts val="2500"/>
              <a:buNone/>
              <a:defRPr sz="2500">
                <a:solidFill>
                  <a:schemeClr val="accent1"/>
                </a:solidFill>
              </a:defRPr>
            </a:lvl3pPr>
            <a:lvl4pPr lvl="3" rtl="0" algn="ctr">
              <a:lnSpc>
                <a:spcPct val="90000"/>
              </a:lnSpc>
              <a:spcBef>
                <a:spcPts val="500"/>
              </a:spcBef>
              <a:spcAft>
                <a:spcPts val="0"/>
              </a:spcAft>
              <a:buClr>
                <a:schemeClr val="accent1"/>
              </a:buClr>
              <a:buSzPts val="2500"/>
              <a:buNone/>
              <a:defRPr sz="2500">
                <a:solidFill>
                  <a:schemeClr val="accent1"/>
                </a:solidFill>
              </a:defRPr>
            </a:lvl4pPr>
            <a:lvl5pPr lvl="4" rtl="0" algn="ctr">
              <a:lnSpc>
                <a:spcPct val="90000"/>
              </a:lnSpc>
              <a:spcBef>
                <a:spcPts val="500"/>
              </a:spcBef>
              <a:spcAft>
                <a:spcPts val="0"/>
              </a:spcAft>
              <a:buClr>
                <a:schemeClr val="accent1"/>
              </a:buClr>
              <a:buSzPts val="2500"/>
              <a:buNone/>
              <a:defRPr sz="2500">
                <a:solidFill>
                  <a:schemeClr val="accent1"/>
                </a:solidFill>
              </a:defRPr>
            </a:lvl5pPr>
            <a:lvl6pPr lvl="5" rtl="0" algn="ctr">
              <a:lnSpc>
                <a:spcPct val="90000"/>
              </a:lnSpc>
              <a:spcBef>
                <a:spcPts val="500"/>
              </a:spcBef>
              <a:spcAft>
                <a:spcPts val="0"/>
              </a:spcAft>
              <a:buClr>
                <a:schemeClr val="accent1"/>
              </a:buClr>
              <a:buSzPts val="2500"/>
              <a:buNone/>
              <a:defRPr sz="2500">
                <a:solidFill>
                  <a:schemeClr val="accent1"/>
                </a:solidFill>
              </a:defRPr>
            </a:lvl6pPr>
            <a:lvl7pPr lvl="6" rtl="0" algn="ctr">
              <a:lnSpc>
                <a:spcPct val="90000"/>
              </a:lnSpc>
              <a:spcBef>
                <a:spcPts val="500"/>
              </a:spcBef>
              <a:spcAft>
                <a:spcPts val="0"/>
              </a:spcAft>
              <a:buClr>
                <a:schemeClr val="accent1"/>
              </a:buClr>
              <a:buSzPts val="2500"/>
              <a:buNone/>
              <a:defRPr sz="2500">
                <a:solidFill>
                  <a:schemeClr val="accent1"/>
                </a:solidFill>
              </a:defRPr>
            </a:lvl7pPr>
            <a:lvl8pPr lvl="7" rtl="0" algn="ctr">
              <a:lnSpc>
                <a:spcPct val="90000"/>
              </a:lnSpc>
              <a:spcBef>
                <a:spcPts val="500"/>
              </a:spcBef>
              <a:spcAft>
                <a:spcPts val="0"/>
              </a:spcAft>
              <a:buClr>
                <a:schemeClr val="accent1"/>
              </a:buClr>
              <a:buSzPts val="2500"/>
              <a:buNone/>
              <a:defRPr sz="2500">
                <a:solidFill>
                  <a:schemeClr val="accent1"/>
                </a:solidFill>
              </a:defRPr>
            </a:lvl8pPr>
            <a:lvl9pPr lvl="8" rtl="0"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687" name="Shape 687"/>
        <p:cNvGrpSpPr/>
        <p:nvPr/>
      </p:nvGrpSpPr>
      <p:grpSpPr>
        <a:xfrm>
          <a:off x="0" y="0"/>
          <a:ext cx="0" cy="0"/>
          <a:chOff x="0" y="0"/>
          <a:chExt cx="0" cy="0"/>
        </a:xfrm>
      </p:grpSpPr>
      <p:sp>
        <p:nvSpPr>
          <p:cNvPr id="688" name="Google Shape;688;g277ade5c020_0_951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689" name="Google Shape;689;g277ade5c020_0_9512"/>
          <p:cNvGrpSpPr/>
          <p:nvPr/>
        </p:nvGrpSpPr>
        <p:grpSpPr>
          <a:xfrm>
            <a:off x="11328053" y="6315753"/>
            <a:ext cx="538116" cy="444548"/>
            <a:chOff x="11127266" y="6186351"/>
            <a:chExt cx="695240" cy="574500"/>
          </a:xfrm>
        </p:grpSpPr>
        <p:sp>
          <p:nvSpPr>
            <p:cNvPr id="690" name="Google Shape;690;g277ade5c020_0_9512"/>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g277ade5c020_0_9512"/>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g277ade5c020_0_9512"/>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 name="Google Shape;693;g277ade5c020_0_9512"/>
          <p:cNvGrpSpPr/>
          <p:nvPr/>
        </p:nvGrpSpPr>
        <p:grpSpPr>
          <a:xfrm>
            <a:off x="11545455" y="6314831"/>
            <a:ext cx="538986" cy="444548"/>
            <a:chOff x="11320559" y="6185161"/>
            <a:chExt cx="696364" cy="574500"/>
          </a:xfrm>
        </p:grpSpPr>
        <p:sp>
          <p:nvSpPr>
            <p:cNvPr id="694" name="Google Shape;694;g277ade5c020_0_9512"/>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g277ade5c020_0_9512"/>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g277ade5c020_0_9512"/>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7" name="Google Shape;697;g277ade5c020_0_9512"/>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8" name="Google Shape;698;g277ade5c020_0_9512"/>
          <p:cNvPicPr preferRelativeResize="0"/>
          <p:nvPr/>
        </p:nvPicPr>
        <p:blipFill rotWithShape="1">
          <a:blip r:embed="rId2">
            <a:alphaModFix/>
          </a:blip>
          <a:srcRect b="27999" l="52899" r="22596" t="33555"/>
          <a:stretch/>
        </p:blipFill>
        <p:spPr>
          <a:xfrm>
            <a:off x="11587331" y="6359727"/>
            <a:ext cx="249405" cy="340276"/>
          </a:xfrm>
          <a:prstGeom prst="rect">
            <a:avLst/>
          </a:prstGeom>
          <a:noFill/>
          <a:ln>
            <a:noFill/>
          </a:ln>
        </p:spPr>
      </p:pic>
      <p:sp>
        <p:nvSpPr>
          <p:cNvPr id="699" name="Google Shape;699;g277ade5c020_0_9512"/>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g277ade5c020_0_9512"/>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rtl="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701" name="Google Shape;701;g277ade5c020_0_9512"/>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702" name="Google Shape;702;g277ade5c020_0_9512"/>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0"/>
          </a:schemeClr>
        </a:solidFill>
      </p:bgPr>
    </p:bg>
    <p:spTree>
      <p:nvGrpSpPr>
        <p:cNvPr id="703" name="Shape 703"/>
        <p:cNvGrpSpPr/>
        <p:nvPr/>
      </p:nvGrpSpPr>
      <p:grpSpPr>
        <a:xfrm>
          <a:off x="0" y="0"/>
          <a:ext cx="0" cy="0"/>
          <a:chOff x="0" y="0"/>
          <a:chExt cx="0" cy="0"/>
        </a:xfrm>
      </p:grpSpPr>
      <p:pic>
        <p:nvPicPr>
          <p:cNvPr id="704" name="Google Shape;704;g277ade5c020_0_952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705" name="Google Shape;705;g277ade5c020_0_9528"/>
          <p:cNvGrpSpPr/>
          <p:nvPr/>
        </p:nvGrpSpPr>
        <p:grpSpPr>
          <a:xfrm>
            <a:off x="11328053" y="6315753"/>
            <a:ext cx="538116" cy="444548"/>
            <a:chOff x="11127266" y="6186351"/>
            <a:chExt cx="695240" cy="574500"/>
          </a:xfrm>
        </p:grpSpPr>
        <p:sp>
          <p:nvSpPr>
            <p:cNvPr id="706" name="Google Shape;706;g277ade5c020_0_9528"/>
            <p:cNvSpPr/>
            <p:nvPr/>
          </p:nvSpPr>
          <p:spPr>
            <a:xfrm flipH="1">
              <a:off x="11127266" y="630099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g277ade5c020_0_9528"/>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g277ade5c020_0_9528"/>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9" name="Google Shape;709;g277ade5c020_0_9528"/>
          <p:cNvGrpSpPr/>
          <p:nvPr/>
        </p:nvGrpSpPr>
        <p:grpSpPr>
          <a:xfrm>
            <a:off x="11545455" y="6314831"/>
            <a:ext cx="538986" cy="444548"/>
            <a:chOff x="11320559" y="6185161"/>
            <a:chExt cx="696364" cy="574500"/>
          </a:xfrm>
        </p:grpSpPr>
        <p:sp>
          <p:nvSpPr>
            <p:cNvPr id="710" name="Google Shape;710;g277ade5c020_0_9528"/>
            <p:cNvSpPr/>
            <p:nvPr/>
          </p:nvSpPr>
          <p:spPr>
            <a:xfrm>
              <a:off x="11633223" y="6300987"/>
              <a:ext cx="383700" cy="350100"/>
            </a:xfrm>
            <a:prstGeom prst="stripedRightArrow">
              <a:avLst>
                <a:gd fmla="val 50000" name="adj1"/>
                <a:gd fmla="val 50000" name="adj2"/>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277ade5c020_0_9528"/>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277ade5c020_0_9528"/>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g277ade5c020_0_9528"/>
          <p:cNvSpPr/>
          <p:nvPr/>
        </p:nvSpPr>
        <p:spPr>
          <a:xfrm>
            <a:off x="11482119" y="6314325"/>
            <a:ext cx="438600" cy="444600"/>
          </a:xfrm>
          <a:prstGeom prst="ellipse">
            <a:avLst/>
          </a:prstGeom>
          <a:solidFill>
            <a:srgbClr val="F4A344">
              <a:alpha val="1412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4" name="Google Shape;714;g277ade5c020_0_9528"/>
          <p:cNvPicPr preferRelativeResize="0"/>
          <p:nvPr/>
        </p:nvPicPr>
        <p:blipFill rotWithShape="1">
          <a:blip r:embed="rId3">
            <a:alphaModFix/>
          </a:blip>
          <a:srcRect b="27999" l="52899" r="22596" t="33555"/>
          <a:stretch/>
        </p:blipFill>
        <p:spPr>
          <a:xfrm>
            <a:off x="11587331" y="6359727"/>
            <a:ext cx="249405" cy="34027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715" name="Shape 715"/>
        <p:cNvGrpSpPr/>
        <p:nvPr/>
      </p:nvGrpSpPr>
      <p:grpSpPr>
        <a:xfrm>
          <a:off x="0" y="0"/>
          <a:ext cx="0" cy="0"/>
          <a:chOff x="0" y="0"/>
          <a:chExt cx="0" cy="0"/>
        </a:xfrm>
      </p:grpSpPr>
      <p:sp>
        <p:nvSpPr>
          <p:cNvPr id="716" name="Google Shape;716;g277ade5c020_0_954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rtl="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717" name="Google Shape;717;g277ade5c020_0_9540"/>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18" name="Google Shape;718;g277ade5c020_0_9540"/>
          <p:cNvGrpSpPr/>
          <p:nvPr/>
        </p:nvGrpSpPr>
        <p:grpSpPr>
          <a:xfrm>
            <a:off x="11777234" y="6364860"/>
            <a:ext cx="217178" cy="355351"/>
            <a:chOff x="11157555" y="6024051"/>
            <a:chExt cx="370295" cy="605884"/>
          </a:xfrm>
        </p:grpSpPr>
        <p:sp>
          <p:nvSpPr>
            <p:cNvPr id="719" name="Google Shape;719;g277ade5c020_0_9540"/>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20" name="Google Shape;720;g277ade5c020_0_9540"/>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21" name="Google Shape;721;g277ade5c020_0_9540"/>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722" name="Google Shape;722;g277ade5c020_0_9540"/>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g277ade5c020_0_954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724" name="Google Shape;724;g277ade5c020_0_9540"/>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725" name="Google Shape;725;g277ade5c020_0_9540"/>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0"/>
          </a:schemeClr>
        </a:solidFill>
      </p:bgPr>
    </p:bg>
    <p:spTree>
      <p:nvGrpSpPr>
        <p:cNvPr id="726" name="Shape 726"/>
        <p:cNvGrpSpPr/>
        <p:nvPr/>
      </p:nvGrpSpPr>
      <p:grpSpPr>
        <a:xfrm>
          <a:off x="0" y="0"/>
          <a:ext cx="0" cy="0"/>
          <a:chOff x="0" y="0"/>
          <a:chExt cx="0" cy="0"/>
        </a:xfrm>
      </p:grpSpPr>
      <p:pic>
        <p:nvPicPr>
          <p:cNvPr id="727" name="Google Shape;727;g277ade5c020_0_955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728" name="Google Shape;728;g277ade5c020_0_9551"/>
          <p:cNvSpPr/>
          <p:nvPr/>
        </p:nvSpPr>
        <p:spPr>
          <a:xfrm>
            <a:off x="11662148"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9" name="Google Shape;729;g277ade5c020_0_9551"/>
          <p:cNvGrpSpPr/>
          <p:nvPr/>
        </p:nvGrpSpPr>
        <p:grpSpPr>
          <a:xfrm>
            <a:off x="11777234" y="6364860"/>
            <a:ext cx="217178" cy="355351"/>
            <a:chOff x="11157555" y="6024051"/>
            <a:chExt cx="370295" cy="605884"/>
          </a:xfrm>
        </p:grpSpPr>
        <p:sp>
          <p:nvSpPr>
            <p:cNvPr id="730" name="Google Shape;730;g277ade5c020_0_9551"/>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31" name="Google Shape;731;g277ade5c020_0_9551"/>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732" name="Google Shape;732;g277ade5c020_0_9551"/>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733" name="Shape 733"/>
        <p:cNvGrpSpPr/>
        <p:nvPr/>
      </p:nvGrpSpPr>
      <p:grpSpPr>
        <a:xfrm>
          <a:off x="0" y="0"/>
          <a:ext cx="0" cy="0"/>
          <a:chOff x="0" y="0"/>
          <a:chExt cx="0" cy="0"/>
        </a:xfrm>
      </p:grpSpPr>
      <p:sp>
        <p:nvSpPr>
          <p:cNvPr id="734" name="Google Shape;734;g277ade5c020_0_9558"/>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35" name="Google Shape;735;g277ade5c020_0_9558"/>
          <p:cNvSpPr/>
          <p:nvPr>
            <p:ph idx="2" type="pic"/>
          </p:nvPr>
        </p:nvSpPr>
        <p:spPr>
          <a:xfrm>
            <a:off x="9268565" y="783486"/>
            <a:ext cx="2160000" cy="2664600"/>
          </a:xfrm>
          <a:prstGeom prst="rect">
            <a:avLst/>
          </a:prstGeom>
          <a:solidFill>
            <a:srgbClr val="F2F2F2"/>
          </a:solidFill>
          <a:ln>
            <a:noFill/>
          </a:ln>
        </p:spPr>
      </p:sp>
      <p:sp>
        <p:nvSpPr>
          <p:cNvPr id="736" name="Google Shape;736;g277ade5c020_0_9558"/>
          <p:cNvSpPr/>
          <p:nvPr>
            <p:ph idx="3" type="pic"/>
          </p:nvPr>
        </p:nvSpPr>
        <p:spPr>
          <a:xfrm>
            <a:off x="6694434" y="783486"/>
            <a:ext cx="2160000" cy="2664600"/>
          </a:xfrm>
          <a:prstGeom prst="rect">
            <a:avLst/>
          </a:prstGeom>
          <a:solidFill>
            <a:srgbClr val="F2F2F2"/>
          </a:solidFill>
          <a:ln>
            <a:noFill/>
          </a:ln>
        </p:spPr>
      </p:sp>
      <p:sp>
        <p:nvSpPr>
          <p:cNvPr id="737" name="Google Shape;737;g277ade5c020_0_9558"/>
          <p:cNvSpPr/>
          <p:nvPr>
            <p:ph idx="4" type="pic"/>
          </p:nvPr>
        </p:nvSpPr>
        <p:spPr>
          <a:xfrm>
            <a:off x="4120304" y="783486"/>
            <a:ext cx="2160000" cy="2664600"/>
          </a:xfrm>
          <a:prstGeom prst="rect">
            <a:avLst/>
          </a:prstGeom>
          <a:solidFill>
            <a:srgbClr val="F2F2F2"/>
          </a:solidFill>
          <a:ln>
            <a:noFill/>
          </a:ln>
        </p:spPr>
      </p:sp>
      <p:sp>
        <p:nvSpPr>
          <p:cNvPr id="738" name="Google Shape;738;g277ade5c020_0_9558"/>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739" name="Google Shape;739;g277ade5c020_0_9558"/>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Images &amp; Contents Layout">
  <p:cSld name="57_Images &amp; Contents Layout">
    <p:spTree>
      <p:nvGrpSpPr>
        <p:cNvPr id="740" name="Shape 740"/>
        <p:cNvGrpSpPr/>
        <p:nvPr/>
      </p:nvGrpSpPr>
      <p:grpSpPr>
        <a:xfrm>
          <a:off x="0" y="0"/>
          <a:ext cx="0" cy="0"/>
          <a:chOff x="0" y="0"/>
          <a:chExt cx="0" cy="0"/>
        </a:xfrm>
      </p:grpSpPr>
      <p:sp>
        <p:nvSpPr>
          <p:cNvPr id="741" name="Google Shape;741;g277ade5c020_0_9565"/>
          <p:cNvSpPr/>
          <p:nvPr/>
        </p:nvSpPr>
        <p:spPr>
          <a:xfrm>
            <a:off x="0" y="2638425"/>
            <a:ext cx="12192000" cy="3356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42" name="Google Shape;742;g277ade5c020_0_9565"/>
          <p:cNvSpPr/>
          <p:nvPr>
            <p:ph idx="2" type="pic"/>
          </p:nvPr>
        </p:nvSpPr>
        <p:spPr>
          <a:xfrm>
            <a:off x="6096000" y="2959216"/>
            <a:ext cx="6096000" cy="2700000"/>
          </a:xfrm>
          <a:prstGeom prst="rect">
            <a:avLst/>
          </a:prstGeom>
          <a:solidFill>
            <a:srgbClr val="F2F2F2"/>
          </a:solidFill>
          <a:ln>
            <a:noFill/>
          </a:ln>
        </p:spPr>
      </p:sp>
      <p:sp>
        <p:nvSpPr>
          <p:cNvPr id="743" name="Google Shape;743;g277ade5c020_0_9565"/>
          <p:cNvSpPr/>
          <p:nvPr>
            <p:ph idx="3" type="pic"/>
          </p:nvPr>
        </p:nvSpPr>
        <p:spPr>
          <a:xfrm>
            <a:off x="638175" y="478948"/>
            <a:ext cx="2533800" cy="5741100"/>
          </a:xfrm>
          <a:prstGeom prst="rect">
            <a:avLst/>
          </a:prstGeom>
          <a:solidFill>
            <a:srgbClr val="F2F2F2"/>
          </a:solidFill>
          <a:ln>
            <a:noFill/>
          </a:ln>
        </p:spPr>
      </p:sp>
      <p:pic>
        <p:nvPicPr>
          <p:cNvPr id="744" name="Google Shape;744;g277ade5c020_0_956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p:cSld name="4_Contents slide layout_1">
    <p:spTree>
      <p:nvGrpSpPr>
        <p:cNvPr id="256" name="Shape 256"/>
        <p:cNvGrpSpPr/>
        <p:nvPr/>
      </p:nvGrpSpPr>
      <p:grpSpPr>
        <a:xfrm>
          <a:off x="0" y="0"/>
          <a:ext cx="0" cy="0"/>
          <a:chOff x="0" y="0"/>
          <a:chExt cx="0" cy="0"/>
        </a:xfrm>
      </p:grpSpPr>
      <p:sp>
        <p:nvSpPr>
          <p:cNvPr id="257" name="Google Shape;257;g277ade5c020_0_251"/>
          <p:cNvSpPr/>
          <p:nvPr/>
        </p:nvSpPr>
        <p:spPr>
          <a:xfrm flipH="1">
            <a:off x="381000" y="314250"/>
            <a:ext cx="11430000" cy="6229500"/>
          </a:xfrm>
          <a:prstGeom prst="snip2DiagRect">
            <a:avLst>
              <a:gd fmla="val 0" name="adj1"/>
              <a:gd fmla="val 16667" name="adj2"/>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g277ade5c020_0_251"/>
          <p:cNvSpPr/>
          <p:nvPr/>
        </p:nvSpPr>
        <p:spPr>
          <a:xfrm>
            <a:off x="0" y="4610100"/>
            <a:ext cx="6773700" cy="2247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77ade5c020_0_251"/>
          <p:cNvSpPr/>
          <p:nvPr/>
        </p:nvSpPr>
        <p:spPr>
          <a:xfrm>
            <a:off x="83199" y="4886450"/>
            <a:ext cx="6690600" cy="1971600"/>
          </a:xfrm>
          <a:prstGeom prst="rect">
            <a:avLst/>
          </a:prstGeom>
          <a:blipFill rotWithShape="1">
            <a:blip r:embed="rId2">
              <a:alphaModFix/>
            </a:blip>
            <a:tile algn="tl" flip="none" tx="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60" name="Google Shape;260;g277ade5c020_0_251"/>
          <p:cNvSpPr/>
          <p:nvPr/>
        </p:nvSpPr>
        <p:spPr>
          <a:xfrm>
            <a:off x="10519400" y="0"/>
            <a:ext cx="1672500" cy="115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1" name="Google Shape;261;g277ade5c020_0_251"/>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
        <p:nvSpPr>
          <p:cNvPr id="262" name="Google Shape;262;g277ade5c020_0_251"/>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chemeClr val="accent1"/>
              </a:buClr>
              <a:buSzPts val="3500"/>
              <a:buNone/>
              <a:defRPr b="1" sz="3500">
                <a:solidFill>
                  <a:schemeClr val="accent1"/>
                </a:solidFill>
              </a:defRPr>
            </a:lvl1pPr>
            <a:lvl2pPr lvl="1" algn="l">
              <a:lnSpc>
                <a:spcPct val="100000"/>
              </a:lnSpc>
              <a:spcBef>
                <a:spcPts val="0"/>
              </a:spcBef>
              <a:spcAft>
                <a:spcPts val="0"/>
              </a:spcAft>
              <a:buClr>
                <a:schemeClr val="accent1"/>
              </a:buClr>
              <a:buSzPts val="1400"/>
              <a:buNone/>
              <a:defRPr>
                <a:solidFill>
                  <a:schemeClr val="accent1"/>
                </a:solidFill>
              </a:defRPr>
            </a:lvl2pPr>
            <a:lvl3pPr lvl="2" algn="l">
              <a:lnSpc>
                <a:spcPct val="100000"/>
              </a:lnSpc>
              <a:spcBef>
                <a:spcPts val="0"/>
              </a:spcBef>
              <a:spcAft>
                <a:spcPts val="0"/>
              </a:spcAft>
              <a:buClr>
                <a:schemeClr val="accent1"/>
              </a:buClr>
              <a:buSzPts val="1400"/>
              <a:buNone/>
              <a:defRPr>
                <a:solidFill>
                  <a:schemeClr val="accent1"/>
                </a:solidFill>
              </a:defRPr>
            </a:lvl3pPr>
            <a:lvl4pPr lvl="3" algn="l">
              <a:lnSpc>
                <a:spcPct val="100000"/>
              </a:lnSpc>
              <a:spcBef>
                <a:spcPts val="0"/>
              </a:spcBef>
              <a:spcAft>
                <a:spcPts val="0"/>
              </a:spcAft>
              <a:buClr>
                <a:schemeClr val="accent1"/>
              </a:buClr>
              <a:buSzPts val="1400"/>
              <a:buNone/>
              <a:defRPr>
                <a:solidFill>
                  <a:schemeClr val="accent1"/>
                </a:solidFill>
              </a:defRPr>
            </a:lvl4pPr>
            <a:lvl5pPr lvl="4" algn="l">
              <a:lnSpc>
                <a:spcPct val="100000"/>
              </a:lnSpc>
              <a:spcBef>
                <a:spcPts val="0"/>
              </a:spcBef>
              <a:spcAft>
                <a:spcPts val="0"/>
              </a:spcAft>
              <a:buClr>
                <a:schemeClr val="accent1"/>
              </a:buClr>
              <a:buSzPts val="1400"/>
              <a:buNone/>
              <a:defRPr>
                <a:solidFill>
                  <a:schemeClr val="accent1"/>
                </a:solidFill>
              </a:defRPr>
            </a:lvl5pPr>
            <a:lvl6pPr lvl="5" algn="l">
              <a:lnSpc>
                <a:spcPct val="100000"/>
              </a:lnSpc>
              <a:spcBef>
                <a:spcPts val="0"/>
              </a:spcBef>
              <a:spcAft>
                <a:spcPts val="0"/>
              </a:spcAft>
              <a:buClr>
                <a:schemeClr val="accent1"/>
              </a:buClr>
              <a:buSzPts val="1400"/>
              <a:buNone/>
              <a:defRPr>
                <a:solidFill>
                  <a:schemeClr val="accent1"/>
                </a:solidFill>
              </a:defRPr>
            </a:lvl6pPr>
            <a:lvl7pPr lvl="6" algn="l">
              <a:lnSpc>
                <a:spcPct val="100000"/>
              </a:lnSpc>
              <a:spcBef>
                <a:spcPts val="0"/>
              </a:spcBef>
              <a:spcAft>
                <a:spcPts val="0"/>
              </a:spcAft>
              <a:buClr>
                <a:schemeClr val="accent1"/>
              </a:buClr>
              <a:buSzPts val="1400"/>
              <a:buNone/>
              <a:defRPr>
                <a:solidFill>
                  <a:schemeClr val="accent1"/>
                </a:solidFill>
              </a:defRPr>
            </a:lvl7pPr>
            <a:lvl8pPr lvl="7" algn="l">
              <a:lnSpc>
                <a:spcPct val="100000"/>
              </a:lnSpc>
              <a:spcBef>
                <a:spcPts val="0"/>
              </a:spcBef>
              <a:spcAft>
                <a:spcPts val="0"/>
              </a:spcAft>
              <a:buClr>
                <a:schemeClr val="accent1"/>
              </a:buClr>
              <a:buSzPts val="1400"/>
              <a:buNone/>
              <a:defRPr>
                <a:solidFill>
                  <a:schemeClr val="accent1"/>
                </a:solidFill>
              </a:defRPr>
            </a:lvl8pPr>
            <a:lvl9pPr lvl="8" algn="l">
              <a:lnSpc>
                <a:spcPct val="100000"/>
              </a:lnSpc>
              <a:spcBef>
                <a:spcPts val="0"/>
              </a:spcBef>
              <a:spcAft>
                <a:spcPts val="0"/>
              </a:spcAft>
              <a:buClr>
                <a:schemeClr val="accent1"/>
              </a:buClr>
              <a:buSzPts val="1400"/>
              <a:buNone/>
              <a:defRPr>
                <a:solidFill>
                  <a:schemeClr val="accent1"/>
                </a:solidFill>
              </a:defRPr>
            </a:lvl9pPr>
          </a:lstStyle>
          <a:p/>
        </p:txBody>
      </p:sp>
      <p:sp>
        <p:nvSpPr>
          <p:cNvPr id="263" name="Google Shape;263;g277ade5c020_0_251"/>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accent1"/>
              </a:buClr>
              <a:buSzPts val="2500"/>
              <a:buNone/>
              <a:defRPr sz="2500">
                <a:solidFill>
                  <a:schemeClr val="accent1"/>
                </a:solidFill>
              </a:defRPr>
            </a:lvl1pPr>
            <a:lvl2pPr lvl="1" algn="ctr">
              <a:lnSpc>
                <a:spcPct val="90000"/>
              </a:lnSpc>
              <a:spcBef>
                <a:spcPts val="500"/>
              </a:spcBef>
              <a:spcAft>
                <a:spcPts val="0"/>
              </a:spcAft>
              <a:buClr>
                <a:schemeClr val="accent1"/>
              </a:buClr>
              <a:buSzPts val="2500"/>
              <a:buNone/>
              <a:defRPr sz="2500">
                <a:solidFill>
                  <a:schemeClr val="accent1"/>
                </a:solidFill>
              </a:defRPr>
            </a:lvl2pPr>
            <a:lvl3pPr lvl="2" algn="ctr">
              <a:lnSpc>
                <a:spcPct val="90000"/>
              </a:lnSpc>
              <a:spcBef>
                <a:spcPts val="500"/>
              </a:spcBef>
              <a:spcAft>
                <a:spcPts val="0"/>
              </a:spcAft>
              <a:buClr>
                <a:schemeClr val="accent1"/>
              </a:buClr>
              <a:buSzPts val="2500"/>
              <a:buNone/>
              <a:defRPr sz="2500">
                <a:solidFill>
                  <a:schemeClr val="accent1"/>
                </a:solidFill>
              </a:defRPr>
            </a:lvl3pPr>
            <a:lvl4pPr lvl="3" algn="ctr">
              <a:lnSpc>
                <a:spcPct val="90000"/>
              </a:lnSpc>
              <a:spcBef>
                <a:spcPts val="500"/>
              </a:spcBef>
              <a:spcAft>
                <a:spcPts val="0"/>
              </a:spcAft>
              <a:buClr>
                <a:schemeClr val="accent1"/>
              </a:buClr>
              <a:buSzPts val="2500"/>
              <a:buNone/>
              <a:defRPr sz="2500">
                <a:solidFill>
                  <a:schemeClr val="accent1"/>
                </a:solidFill>
              </a:defRPr>
            </a:lvl4pPr>
            <a:lvl5pPr lvl="4" algn="ctr">
              <a:lnSpc>
                <a:spcPct val="90000"/>
              </a:lnSpc>
              <a:spcBef>
                <a:spcPts val="500"/>
              </a:spcBef>
              <a:spcAft>
                <a:spcPts val="0"/>
              </a:spcAft>
              <a:buClr>
                <a:schemeClr val="accent1"/>
              </a:buClr>
              <a:buSzPts val="2500"/>
              <a:buNone/>
              <a:defRPr sz="2500">
                <a:solidFill>
                  <a:schemeClr val="accent1"/>
                </a:solidFill>
              </a:defRPr>
            </a:lvl5pPr>
            <a:lvl6pPr lvl="5" algn="ctr">
              <a:lnSpc>
                <a:spcPct val="90000"/>
              </a:lnSpc>
              <a:spcBef>
                <a:spcPts val="500"/>
              </a:spcBef>
              <a:spcAft>
                <a:spcPts val="0"/>
              </a:spcAft>
              <a:buClr>
                <a:schemeClr val="accent1"/>
              </a:buClr>
              <a:buSzPts val="2500"/>
              <a:buNone/>
              <a:defRPr sz="2500">
                <a:solidFill>
                  <a:schemeClr val="accent1"/>
                </a:solidFill>
              </a:defRPr>
            </a:lvl6pPr>
            <a:lvl7pPr lvl="6" algn="ctr">
              <a:lnSpc>
                <a:spcPct val="90000"/>
              </a:lnSpc>
              <a:spcBef>
                <a:spcPts val="500"/>
              </a:spcBef>
              <a:spcAft>
                <a:spcPts val="0"/>
              </a:spcAft>
              <a:buClr>
                <a:schemeClr val="accent1"/>
              </a:buClr>
              <a:buSzPts val="2500"/>
              <a:buNone/>
              <a:defRPr sz="2500">
                <a:solidFill>
                  <a:schemeClr val="accent1"/>
                </a:solidFill>
              </a:defRPr>
            </a:lvl7pPr>
            <a:lvl8pPr lvl="7" algn="ctr">
              <a:lnSpc>
                <a:spcPct val="90000"/>
              </a:lnSpc>
              <a:spcBef>
                <a:spcPts val="500"/>
              </a:spcBef>
              <a:spcAft>
                <a:spcPts val="0"/>
              </a:spcAft>
              <a:buClr>
                <a:schemeClr val="accent1"/>
              </a:buClr>
              <a:buSzPts val="2500"/>
              <a:buNone/>
              <a:defRPr sz="2500">
                <a:solidFill>
                  <a:schemeClr val="accent1"/>
                </a:solidFill>
              </a:defRPr>
            </a:lvl8pPr>
            <a:lvl9pPr lvl="8" algn="ctr">
              <a:lnSpc>
                <a:spcPct val="90000"/>
              </a:lnSpc>
              <a:spcBef>
                <a:spcPts val="500"/>
              </a:spcBef>
              <a:spcAft>
                <a:spcPts val="0"/>
              </a:spcAft>
              <a:buClr>
                <a:schemeClr val="accent1"/>
              </a:buClr>
              <a:buSzPts val="2500"/>
              <a:buNone/>
              <a:defRPr sz="2500">
                <a:solidFill>
                  <a:schemeClr val="accent1"/>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745" name="Shape 745"/>
        <p:cNvGrpSpPr/>
        <p:nvPr/>
      </p:nvGrpSpPr>
      <p:grpSpPr>
        <a:xfrm>
          <a:off x="0" y="0"/>
          <a:ext cx="0" cy="0"/>
          <a:chOff x="0" y="0"/>
          <a:chExt cx="0" cy="0"/>
        </a:xfrm>
      </p:grpSpPr>
      <p:sp>
        <p:nvSpPr>
          <p:cNvPr id="746" name="Google Shape;746;g277ade5c020_0_9570"/>
          <p:cNvSpPr/>
          <p:nvPr/>
        </p:nvSpPr>
        <p:spPr>
          <a:xfrm>
            <a:off x="5706238" y="1134290"/>
            <a:ext cx="6485700" cy="2749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47" name="Google Shape;747;g277ade5c020_0_9570"/>
          <p:cNvSpPr/>
          <p:nvPr>
            <p:ph idx="2" type="pic"/>
          </p:nvPr>
        </p:nvSpPr>
        <p:spPr>
          <a:xfrm>
            <a:off x="1868938" y="1889760"/>
            <a:ext cx="3277800" cy="4968300"/>
          </a:xfrm>
          <a:prstGeom prst="rect">
            <a:avLst/>
          </a:prstGeom>
          <a:solidFill>
            <a:srgbClr val="F2F2F2"/>
          </a:solidFill>
          <a:ln>
            <a:noFill/>
          </a:ln>
        </p:spPr>
      </p:sp>
      <p:sp>
        <p:nvSpPr>
          <p:cNvPr id="748" name="Google Shape;748;g277ade5c020_0_9570"/>
          <p:cNvSpPr/>
          <p:nvPr/>
        </p:nvSpPr>
        <p:spPr>
          <a:xfrm>
            <a:off x="0" y="0"/>
            <a:ext cx="391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49" name="Google Shape;749;g277ade5c020_0_9570"/>
          <p:cNvSpPr/>
          <p:nvPr>
            <p:ph idx="3" type="pic"/>
          </p:nvPr>
        </p:nvSpPr>
        <p:spPr>
          <a:xfrm>
            <a:off x="7777707" y="-1"/>
            <a:ext cx="3277800" cy="3648900"/>
          </a:xfrm>
          <a:prstGeom prst="rect">
            <a:avLst/>
          </a:prstGeom>
          <a:solidFill>
            <a:srgbClr val="F2F2F2"/>
          </a:solidFill>
          <a:ln>
            <a:noFill/>
          </a:ln>
        </p:spPr>
      </p:sp>
      <p:pic>
        <p:nvPicPr>
          <p:cNvPr id="750" name="Google Shape;750;g277ade5c020_0_9570"/>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751" name="Shape 751"/>
        <p:cNvGrpSpPr/>
        <p:nvPr/>
      </p:nvGrpSpPr>
      <p:grpSpPr>
        <a:xfrm>
          <a:off x="0" y="0"/>
          <a:ext cx="0" cy="0"/>
          <a:chOff x="0" y="0"/>
          <a:chExt cx="0" cy="0"/>
        </a:xfrm>
      </p:grpSpPr>
      <p:sp>
        <p:nvSpPr>
          <p:cNvPr id="752" name="Google Shape;752;g277ade5c020_0_9576"/>
          <p:cNvSpPr/>
          <p:nvPr/>
        </p:nvSpPr>
        <p:spPr>
          <a:xfrm>
            <a:off x="5706238" y="1134290"/>
            <a:ext cx="6485700" cy="27498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53" name="Google Shape;753;g277ade5c020_0_9576"/>
          <p:cNvSpPr/>
          <p:nvPr>
            <p:ph idx="2" type="pic"/>
          </p:nvPr>
        </p:nvSpPr>
        <p:spPr>
          <a:xfrm>
            <a:off x="1868938" y="1889760"/>
            <a:ext cx="3277800" cy="4968300"/>
          </a:xfrm>
          <a:prstGeom prst="rect">
            <a:avLst/>
          </a:prstGeom>
          <a:solidFill>
            <a:srgbClr val="F2F2F2"/>
          </a:solidFill>
          <a:ln>
            <a:noFill/>
          </a:ln>
        </p:spPr>
      </p:sp>
      <p:sp>
        <p:nvSpPr>
          <p:cNvPr id="754" name="Google Shape;754;g277ade5c020_0_9576"/>
          <p:cNvSpPr/>
          <p:nvPr/>
        </p:nvSpPr>
        <p:spPr>
          <a:xfrm>
            <a:off x="0" y="0"/>
            <a:ext cx="3918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55" name="Google Shape;755;g277ade5c020_0_9576"/>
          <p:cNvSpPr/>
          <p:nvPr>
            <p:ph idx="3" type="pic"/>
          </p:nvPr>
        </p:nvSpPr>
        <p:spPr>
          <a:xfrm>
            <a:off x="7777707" y="-1"/>
            <a:ext cx="3277800" cy="3648900"/>
          </a:xfrm>
          <a:prstGeom prst="rect">
            <a:avLst/>
          </a:prstGeom>
          <a:solidFill>
            <a:srgbClr val="F2F2F2"/>
          </a:solidFill>
          <a:ln>
            <a:noFill/>
          </a:ln>
        </p:spPr>
      </p:sp>
      <p:pic>
        <p:nvPicPr>
          <p:cNvPr id="756" name="Google Shape;756;g277ade5c020_0_9576"/>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Images and Contents Layout">
  <p:cSld name="12_Images and Contents Layout">
    <p:spTree>
      <p:nvGrpSpPr>
        <p:cNvPr id="757" name="Shape 757"/>
        <p:cNvGrpSpPr/>
        <p:nvPr/>
      </p:nvGrpSpPr>
      <p:grpSpPr>
        <a:xfrm>
          <a:off x="0" y="0"/>
          <a:ext cx="0" cy="0"/>
          <a:chOff x="0" y="0"/>
          <a:chExt cx="0" cy="0"/>
        </a:xfrm>
      </p:grpSpPr>
      <p:sp>
        <p:nvSpPr>
          <p:cNvPr id="758" name="Google Shape;758;g277ade5c020_0_9582"/>
          <p:cNvSpPr/>
          <p:nvPr>
            <p:ph idx="2" type="pic"/>
          </p:nvPr>
        </p:nvSpPr>
        <p:spPr>
          <a:xfrm>
            <a:off x="3439889" y="1"/>
            <a:ext cx="2520000" cy="4725000"/>
          </a:xfrm>
          <a:prstGeom prst="rect">
            <a:avLst/>
          </a:prstGeom>
          <a:solidFill>
            <a:srgbClr val="F2F2F2"/>
          </a:solidFill>
          <a:ln>
            <a:noFill/>
          </a:ln>
        </p:spPr>
      </p:sp>
      <p:sp>
        <p:nvSpPr>
          <p:cNvPr id="759" name="Google Shape;759;g277ade5c020_0_9582"/>
          <p:cNvSpPr/>
          <p:nvPr>
            <p:ph idx="3" type="pic"/>
          </p:nvPr>
        </p:nvSpPr>
        <p:spPr>
          <a:xfrm>
            <a:off x="6235774" y="692696"/>
            <a:ext cx="2520000" cy="6165300"/>
          </a:xfrm>
          <a:prstGeom prst="rect">
            <a:avLst/>
          </a:prstGeom>
          <a:solidFill>
            <a:srgbClr val="F2F2F2"/>
          </a:solidFill>
          <a:ln>
            <a:noFill/>
          </a:ln>
        </p:spPr>
      </p:sp>
      <p:pic>
        <p:nvPicPr>
          <p:cNvPr id="760" name="Google Shape;760;g277ade5c020_0_9582"/>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Images &amp; Contents Layout">
  <p:cSld name="10_Images &amp; Contents Layout">
    <p:spTree>
      <p:nvGrpSpPr>
        <p:cNvPr id="761" name="Shape 761"/>
        <p:cNvGrpSpPr/>
        <p:nvPr/>
      </p:nvGrpSpPr>
      <p:grpSpPr>
        <a:xfrm>
          <a:off x="0" y="0"/>
          <a:ext cx="0" cy="0"/>
          <a:chOff x="0" y="0"/>
          <a:chExt cx="0" cy="0"/>
        </a:xfrm>
      </p:grpSpPr>
      <p:sp>
        <p:nvSpPr>
          <p:cNvPr id="762" name="Google Shape;762;g277ade5c020_0_9586"/>
          <p:cNvSpPr/>
          <p:nvPr>
            <p:ph idx="2" type="pic"/>
          </p:nvPr>
        </p:nvSpPr>
        <p:spPr>
          <a:xfrm>
            <a:off x="4092000" y="0"/>
            <a:ext cx="8100000" cy="3960000"/>
          </a:xfrm>
          <a:prstGeom prst="rect">
            <a:avLst/>
          </a:prstGeom>
          <a:solidFill>
            <a:srgbClr val="F2F2F2"/>
          </a:solidFill>
          <a:ln>
            <a:noFill/>
          </a:ln>
        </p:spPr>
      </p:sp>
      <p:sp>
        <p:nvSpPr>
          <p:cNvPr id="763" name="Google Shape;763;g277ade5c020_0_9586"/>
          <p:cNvSpPr/>
          <p:nvPr>
            <p:ph idx="3" type="pic"/>
          </p:nvPr>
        </p:nvSpPr>
        <p:spPr>
          <a:xfrm>
            <a:off x="0" y="3960000"/>
            <a:ext cx="4092000" cy="2898000"/>
          </a:xfrm>
          <a:prstGeom prst="rect">
            <a:avLst/>
          </a:prstGeom>
          <a:solidFill>
            <a:srgbClr val="F2F2F2"/>
          </a:solidFill>
          <a:ln>
            <a:noFill/>
          </a:ln>
        </p:spPr>
      </p:sp>
      <p:sp>
        <p:nvSpPr>
          <p:cNvPr id="764" name="Google Shape;764;g277ade5c020_0_9586"/>
          <p:cNvSpPr/>
          <p:nvPr/>
        </p:nvSpPr>
        <p:spPr>
          <a:xfrm>
            <a:off x="4200000" y="4050000"/>
            <a:ext cx="7992000" cy="280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Corbel"/>
              <a:ea typeface="Corbel"/>
              <a:cs typeface="Corbel"/>
              <a:sym typeface="Corbel"/>
            </a:endParaRPr>
          </a:p>
        </p:txBody>
      </p:sp>
      <p:pic>
        <p:nvPicPr>
          <p:cNvPr id="765" name="Google Shape;765;g277ade5c020_0_9586"/>
          <p:cNvPicPr preferRelativeResize="0"/>
          <p:nvPr/>
        </p:nvPicPr>
        <p:blipFill rotWithShape="1">
          <a:blip r:embed="rId2">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 slide layout">
  <p:cSld name="6_Image slide layout">
    <p:bg>
      <p:bgPr>
        <a:solidFill>
          <a:schemeClr val="accent3"/>
        </a:solidFill>
      </p:bgPr>
    </p:bg>
    <p:spTree>
      <p:nvGrpSpPr>
        <p:cNvPr id="766" name="Shape 766"/>
        <p:cNvGrpSpPr/>
        <p:nvPr/>
      </p:nvGrpSpPr>
      <p:grpSpPr>
        <a:xfrm>
          <a:off x="0" y="0"/>
          <a:ext cx="0" cy="0"/>
          <a:chOff x="0" y="0"/>
          <a:chExt cx="0" cy="0"/>
        </a:xfrm>
      </p:grpSpPr>
      <p:sp>
        <p:nvSpPr>
          <p:cNvPr id="767" name="Google Shape;767;g277ade5c020_0_9591"/>
          <p:cNvSpPr/>
          <p:nvPr/>
        </p:nvSpPr>
        <p:spPr>
          <a:xfrm>
            <a:off x="4457700" y="0"/>
            <a:ext cx="7734300" cy="6858000"/>
          </a:xfrm>
          <a:custGeom>
            <a:rect b="b" l="l" r="r" t="t"/>
            <a:pathLst>
              <a:path extrusionOk="0" h="6858000" w="77343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68" name="Google Shape;768;g277ade5c020_0_9591"/>
          <p:cNvSpPr/>
          <p:nvPr>
            <p:ph idx="2" type="pic"/>
          </p:nvPr>
        </p:nvSpPr>
        <p:spPr>
          <a:xfrm>
            <a:off x="0" y="0"/>
            <a:ext cx="7734300" cy="6858000"/>
          </a:xfrm>
          <a:prstGeom prst="rect">
            <a:avLst/>
          </a:prstGeom>
          <a:solidFill>
            <a:srgbClr val="F2F2F2"/>
          </a:solidFill>
          <a:ln>
            <a:noFill/>
          </a:ln>
        </p:spPr>
      </p:sp>
      <p:pic>
        <p:nvPicPr>
          <p:cNvPr id="769" name="Google Shape;769;g277ade5c020_0_959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Image slide layout">
  <p:cSld name="6-Image slide layout">
    <p:spTree>
      <p:nvGrpSpPr>
        <p:cNvPr id="770" name="Shape 770"/>
        <p:cNvGrpSpPr/>
        <p:nvPr/>
      </p:nvGrpSpPr>
      <p:grpSpPr>
        <a:xfrm>
          <a:off x="0" y="0"/>
          <a:ext cx="0" cy="0"/>
          <a:chOff x="0" y="0"/>
          <a:chExt cx="0" cy="0"/>
        </a:xfrm>
      </p:grpSpPr>
      <p:sp>
        <p:nvSpPr>
          <p:cNvPr id="771" name="Google Shape;771;g277ade5c020_0_9595"/>
          <p:cNvSpPr/>
          <p:nvPr>
            <p:ph idx="2" type="pic"/>
          </p:nvPr>
        </p:nvSpPr>
        <p:spPr>
          <a:xfrm>
            <a:off x="0" y="0"/>
            <a:ext cx="12192000" cy="6858000"/>
          </a:xfrm>
          <a:prstGeom prst="parallelogram">
            <a:avLst>
              <a:gd fmla="val 90695" name="adj"/>
            </a:avLst>
          </a:prstGeom>
          <a:solidFill>
            <a:srgbClr val="F2F2F2"/>
          </a:solidFill>
          <a:ln>
            <a:noFill/>
          </a:ln>
        </p:spPr>
      </p:sp>
      <p:pic>
        <p:nvPicPr>
          <p:cNvPr id="772" name="Google Shape;772;g277ade5c020_0_9595"/>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s and Contents Layout">
  <p:cSld name="1_Images and Contents Layout">
    <p:spTree>
      <p:nvGrpSpPr>
        <p:cNvPr id="773" name="Shape 773"/>
        <p:cNvGrpSpPr/>
        <p:nvPr/>
      </p:nvGrpSpPr>
      <p:grpSpPr>
        <a:xfrm>
          <a:off x="0" y="0"/>
          <a:ext cx="0" cy="0"/>
          <a:chOff x="0" y="0"/>
          <a:chExt cx="0" cy="0"/>
        </a:xfrm>
      </p:grpSpPr>
      <p:sp>
        <p:nvSpPr>
          <p:cNvPr id="774" name="Google Shape;774;g277ade5c020_0_9598"/>
          <p:cNvSpPr/>
          <p:nvPr/>
        </p:nvSpPr>
        <p:spPr>
          <a:xfrm>
            <a:off x="1500807" y="1260376"/>
            <a:ext cx="5040000" cy="5040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75" name="Google Shape;775;g277ade5c020_0_9598"/>
          <p:cNvSpPr/>
          <p:nvPr>
            <p:ph idx="2" type="pic"/>
          </p:nvPr>
        </p:nvSpPr>
        <p:spPr>
          <a:xfrm>
            <a:off x="732721" y="548680"/>
            <a:ext cx="5040000" cy="5040000"/>
          </a:xfrm>
          <a:prstGeom prst="rect">
            <a:avLst/>
          </a:prstGeom>
          <a:solidFill>
            <a:srgbClr val="F2F2F2"/>
          </a:solidFill>
          <a:ln>
            <a:noFill/>
          </a:ln>
        </p:spPr>
      </p:sp>
      <p:pic>
        <p:nvPicPr>
          <p:cNvPr id="776" name="Google Shape;776;g277ade5c020_0_959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Images &amp; Contents Layout">
  <p:cSld name="8_Images &amp; Contents Layout">
    <p:bg>
      <p:bgPr>
        <a:blipFill>
          <a:blip r:embed="rId2">
            <a:alphaModFix/>
          </a:blip>
          <a:stretch>
            <a:fillRect/>
          </a:stretch>
        </a:blipFill>
      </p:bgPr>
    </p:bg>
    <p:spTree>
      <p:nvGrpSpPr>
        <p:cNvPr id="777" name="Shape 777"/>
        <p:cNvGrpSpPr/>
        <p:nvPr/>
      </p:nvGrpSpPr>
      <p:grpSpPr>
        <a:xfrm>
          <a:off x="0" y="0"/>
          <a:ext cx="0" cy="0"/>
          <a:chOff x="0" y="0"/>
          <a:chExt cx="0" cy="0"/>
        </a:xfrm>
      </p:grpSpPr>
      <p:sp>
        <p:nvSpPr>
          <p:cNvPr id="778" name="Google Shape;778;g277ade5c020_0_9602"/>
          <p:cNvSpPr/>
          <p:nvPr/>
        </p:nvSpPr>
        <p:spPr>
          <a:xfrm>
            <a:off x="0" y="3356993"/>
            <a:ext cx="12192000" cy="3501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79" name="Google Shape;779;g277ade5c020_0_9602"/>
          <p:cNvSpPr/>
          <p:nvPr>
            <p:ph idx="2" type="pic"/>
          </p:nvPr>
        </p:nvSpPr>
        <p:spPr>
          <a:xfrm>
            <a:off x="0" y="0"/>
            <a:ext cx="12192000" cy="3265800"/>
          </a:xfrm>
          <a:prstGeom prst="rect">
            <a:avLst/>
          </a:prstGeom>
          <a:solidFill>
            <a:srgbClr val="F2F2F2"/>
          </a:solidFill>
          <a:ln>
            <a:noFill/>
          </a:ln>
        </p:spPr>
      </p:sp>
      <p:sp>
        <p:nvSpPr>
          <p:cNvPr id="780" name="Google Shape;780;g277ade5c020_0_9602"/>
          <p:cNvSpPr/>
          <p:nvPr/>
        </p:nvSpPr>
        <p:spPr>
          <a:xfrm>
            <a:off x="0" y="3265714"/>
            <a:ext cx="12192000" cy="91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781" name="Google Shape;781;g277ade5c020_0_9602"/>
          <p:cNvPicPr preferRelativeResize="0"/>
          <p:nvPr/>
        </p:nvPicPr>
        <p:blipFill rotWithShape="1">
          <a:blip r:embed="rId3">
            <a:alphaModFix/>
          </a:blip>
          <a:srcRect b="0" l="0" r="0" t="0"/>
          <a:stretch/>
        </p:blipFill>
        <p:spPr>
          <a:xfrm>
            <a:off x="10843372" y="6000036"/>
            <a:ext cx="1020115" cy="53139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s and Contents Layout">
  <p:cSld name="4_Images and Contents Layout">
    <p:spTree>
      <p:nvGrpSpPr>
        <p:cNvPr id="782" name="Shape 782"/>
        <p:cNvGrpSpPr/>
        <p:nvPr/>
      </p:nvGrpSpPr>
      <p:grpSpPr>
        <a:xfrm>
          <a:off x="0" y="0"/>
          <a:ext cx="0" cy="0"/>
          <a:chOff x="0" y="0"/>
          <a:chExt cx="0" cy="0"/>
        </a:xfrm>
      </p:grpSpPr>
      <p:sp>
        <p:nvSpPr>
          <p:cNvPr id="783" name="Google Shape;783;g277ade5c020_0_9607"/>
          <p:cNvSpPr txBox="1"/>
          <p:nvPr>
            <p:ph type="title"/>
          </p:nvPr>
        </p:nvSpPr>
        <p:spPr>
          <a:xfrm>
            <a:off x="640592" y="238552"/>
            <a:ext cx="5568600" cy="1656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575757"/>
              </a:buClr>
              <a:buSzPts val="4400"/>
              <a:buFont typeface="Corbel"/>
              <a:buNone/>
              <a:defRPr b="0" sz="4400">
                <a:solidFill>
                  <a:srgbClr val="575757"/>
                </a:solidFill>
                <a:latin typeface="Corbel"/>
                <a:ea typeface="Corbel"/>
                <a:cs typeface="Corbel"/>
                <a:sym typeface="Corbe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4" name="Google Shape;784;g277ade5c020_0_9607"/>
          <p:cNvSpPr/>
          <p:nvPr>
            <p:ph idx="2" type="pic"/>
          </p:nvPr>
        </p:nvSpPr>
        <p:spPr>
          <a:xfrm>
            <a:off x="5724525" y="0"/>
            <a:ext cx="6467400" cy="6858000"/>
          </a:xfrm>
          <a:prstGeom prst="rect">
            <a:avLst/>
          </a:prstGeom>
          <a:solidFill>
            <a:srgbClr val="F2F2F2"/>
          </a:solidFill>
          <a:ln>
            <a:noFill/>
          </a:ln>
        </p:spPr>
      </p:sp>
      <p:pic>
        <p:nvPicPr>
          <p:cNvPr id="785" name="Google Shape;785;g277ade5c020_0_9607"/>
          <p:cNvPicPr preferRelativeResize="0"/>
          <p:nvPr/>
        </p:nvPicPr>
        <p:blipFill rotWithShape="1">
          <a:blip r:embed="rId2">
            <a:alphaModFix/>
          </a:blip>
          <a:srcRect b="0" l="0" r="0" t="0"/>
          <a:stretch/>
        </p:blipFill>
        <p:spPr>
          <a:xfrm>
            <a:off x="10843372" y="325136"/>
            <a:ext cx="1020115" cy="53139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tyle slide layout">
  <p:cSld name="10_Style slide layout">
    <p:spTree>
      <p:nvGrpSpPr>
        <p:cNvPr id="786" name="Shape 786"/>
        <p:cNvGrpSpPr/>
        <p:nvPr/>
      </p:nvGrpSpPr>
      <p:grpSpPr>
        <a:xfrm>
          <a:off x="0" y="0"/>
          <a:ext cx="0" cy="0"/>
          <a:chOff x="0" y="0"/>
          <a:chExt cx="0" cy="0"/>
        </a:xfrm>
      </p:grpSpPr>
      <p:sp>
        <p:nvSpPr>
          <p:cNvPr id="787" name="Google Shape;787;g277ade5c020_0_9611"/>
          <p:cNvSpPr/>
          <p:nvPr/>
        </p:nvSpPr>
        <p:spPr>
          <a:xfrm>
            <a:off x="5255664" y="3153398"/>
            <a:ext cx="6355200" cy="324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788" name="Google Shape;788;g277ade5c020_0_9611"/>
          <p:cNvSpPr/>
          <p:nvPr>
            <p:ph idx="2" type="pic"/>
          </p:nvPr>
        </p:nvSpPr>
        <p:spPr>
          <a:xfrm>
            <a:off x="588679" y="458495"/>
            <a:ext cx="9358500" cy="5370000"/>
          </a:xfrm>
          <a:prstGeom prst="rect">
            <a:avLst/>
          </a:prstGeom>
          <a:solidFill>
            <a:srgbClr val="F2F2F2"/>
          </a:solidFill>
          <a:ln>
            <a:noFill/>
          </a:ln>
        </p:spPr>
      </p:sp>
      <p:pic>
        <p:nvPicPr>
          <p:cNvPr id="789" name="Google Shape;789;g277ade5c020_0_9611"/>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Initiative">
  <p:cSld name="1_Diapositive de titre">
    <p:spTree>
      <p:nvGrpSpPr>
        <p:cNvPr id="264" name="Shape 264"/>
        <p:cNvGrpSpPr/>
        <p:nvPr/>
      </p:nvGrpSpPr>
      <p:grpSpPr>
        <a:xfrm>
          <a:off x="0" y="0"/>
          <a:ext cx="0" cy="0"/>
          <a:chOff x="0" y="0"/>
          <a:chExt cx="0" cy="0"/>
        </a:xfrm>
      </p:grpSpPr>
      <p:sp>
        <p:nvSpPr>
          <p:cNvPr id="265" name="Google Shape;265;g277ade5c020_0_259"/>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grpSp>
        <p:nvGrpSpPr>
          <p:cNvPr id="266" name="Google Shape;266;g277ade5c020_0_259"/>
          <p:cNvGrpSpPr/>
          <p:nvPr/>
        </p:nvGrpSpPr>
        <p:grpSpPr>
          <a:xfrm>
            <a:off x="11328053" y="6315753"/>
            <a:ext cx="538116" cy="444548"/>
            <a:chOff x="11127266" y="6186351"/>
            <a:chExt cx="695240" cy="574500"/>
          </a:xfrm>
        </p:grpSpPr>
        <p:sp>
          <p:nvSpPr>
            <p:cNvPr id="267" name="Google Shape;267;g277ade5c020_0_259"/>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77ade5c020_0_259"/>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277ade5c020_0_259"/>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g277ade5c020_0_259"/>
          <p:cNvGrpSpPr/>
          <p:nvPr/>
        </p:nvGrpSpPr>
        <p:grpSpPr>
          <a:xfrm>
            <a:off x="11545455" y="6314831"/>
            <a:ext cx="538986" cy="444548"/>
            <a:chOff x="11320559" y="6185161"/>
            <a:chExt cx="696364" cy="574500"/>
          </a:xfrm>
        </p:grpSpPr>
        <p:sp>
          <p:nvSpPr>
            <p:cNvPr id="271" name="Google Shape;271;g277ade5c020_0_259"/>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77ade5c020_0_259"/>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277ade5c020_0_259"/>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g277ade5c020_0_259"/>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5" name="Google Shape;275;g277ade5c020_0_259"/>
          <p:cNvPicPr preferRelativeResize="0"/>
          <p:nvPr/>
        </p:nvPicPr>
        <p:blipFill rotWithShape="1">
          <a:blip r:embed="rId2">
            <a:alphaModFix/>
          </a:blip>
          <a:srcRect b="27999" l="52899" r="22597" t="33555"/>
          <a:stretch/>
        </p:blipFill>
        <p:spPr>
          <a:xfrm>
            <a:off x="11587331" y="6359727"/>
            <a:ext cx="249405" cy="340276"/>
          </a:xfrm>
          <a:prstGeom prst="rect">
            <a:avLst/>
          </a:prstGeom>
          <a:noFill/>
          <a:ln>
            <a:noFill/>
          </a:ln>
        </p:spPr>
      </p:pic>
      <p:sp>
        <p:nvSpPr>
          <p:cNvPr id="276" name="Google Shape;276;g277ade5c020_0_259"/>
          <p:cNvSpPr/>
          <p:nvPr/>
        </p:nvSpPr>
        <p:spPr>
          <a:xfrm>
            <a:off x="0" y="0"/>
            <a:ext cx="12192000" cy="1197900"/>
          </a:xfrm>
          <a:prstGeom prst="rect">
            <a:avLst/>
          </a:prstGeom>
          <a:solidFill>
            <a:srgbClr val="ED7D31">
              <a:alpha val="274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277ade5c020_0_25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2pPr>
            <a:lvl3pPr lvl="2"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3pPr>
            <a:lvl4pPr lvl="3"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4pPr>
            <a:lvl5pPr lvl="4"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5pPr>
            <a:lvl6pPr lvl="5"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6pPr>
            <a:lvl7pPr lvl="6"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7pPr>
            <a:lvl8pPr lvl="7"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8pPr>
            <a:lvl9pPr lvl="8" marR="0" algn="l">
              <a:lnSpc>
                <a:spcPct val="100000"/>
              </a:lnSpc>
              <a:spcBef>
                <a:spcPts val="0"/>
              </a:spcBef>
              <a:spcAft>
                <a:spcPts val="0"/>
              </a:spcAft>
              <a:buClr>
                <a:srgbClr val="0A5882"/>
              </a:buClr>
              <a:buSzPts val="1400"/>
              <a:buFont typeface="Corbel"/>
              <a:buNone/>
              <a:defRPr b="1" i="0" sz="3200" u="none" cap="none" strike="noStrike">
                <a:solidFill>
                  <a:srgbClr val="0A5882"/>
                </a:solidFill>
                <a:latin typeface="Corbel"/>
                <a:ea typeface="Corbel"/>
                <a:cs typeface="Corbel"/>
                <a:sym typeface="Corbel"/>
              </a:defRPr>
            </a:lvl9pPr>
          </a:lstStyle>
          <a:p/>
        </p:txBody>
      </p:sp>
      <p:pic>
        <p:nvPicPr>
          <p:cNvPr id="278" name="Google Shape;278;g277ade5c020_0_259"/>
          <p:cNvPicPr preferRelativeResize="0"/>
          <p:nvPr/>
        </p:nvPicPr>
        <p:blipFill rotWithShape="1">
          <a:blip r:embed="rId3">
            <a:alphaModFix/>
          </a:blip>
          <a:srcRect b="0" l="0" r="0" t="0"/>
          <a:stretch/>
        </p:blipFill>
        <p:spPr>
          <a:xfrm>
            <a:off x="-118100" y="-63900"/>
            <a:ext cx="1940575" cy="1261799"/>
          </a:xfrm>
          <a:prstGeom prst="rect">
            <a:avLst/>
          </a:prstGeom>
          <a:noFill/>
          <a:ln>
            <a:noFill/>
          </a:ln>
        </p:spPr>
      </p:pic>
      <p:pic>
        <p:nvPicPr>
          <p:cNvPr id="279" name="Google Shape;279;g277ade5c020_0_259"/>
          <p:cNvPicPr preferRelativeResize="0"/>
          <p:nvPr/>
        </p:nvPicPr>
        <p:blipFill rotWithShape="1">
          <a:blip r:embed="rId4">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spTree>
      <p:nvGrpSpPr>
        <p:cNvPr id="790" name="Shape 790"/>
        <p:cNvGrpSpPr/>
        <p:nvPr/>
      </p:nvGrpSpPr>
      <p:grpSpPr>
        <a:xfrm>
          <a:off x="0" y="0"/>
          <a:ext cx="0" cy="0"/>
          <a:chOff x="0" y="0"/>
          <a:chExt cx="0" cy="0"/>
        </a:xfrm>
      </p:grpSpPr>
      <p:pic>
        <p:nvPicPr>
          <p:cNvPr id="791" name="Google Shape;791;g277ade5c020_0_961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792" name="Shape 792"/>
        <p:cNvGrpSpPr/>
        <p:nvPr/>
      </p:nvGrpSpPr>
      <p:grpSpPr>
        <a:xfrm>
          <a:off x="0" y="0"/>
          <a:ext cx="0" cy="0"/>
          <a:chOff x="0" y="0"/>
          <a:chExt cx="0" cy="0"/>
        </a:xfrm>
      </p:grpSpPr>
      <p:sp>
        <p:nvSpPr>
          <p:cNvPr id="793" name="Google Shape;793;g277ade5c020_0_9617"/>
          <p:cNvSpPr txBox="1"/>
          <p:nvPr>
            <p:ph idx="1" type="body"/>
          </p:nvPr>
        </p:nvSpPr>
        <p:spPr>
          <a:xfrm>
            <a:off x="323525" y="123462"/>
            <a:ext cx="11573100" cy="3764100"/>
          </a:xfrm>
          <a:prstGeom prst="rect">
            <a:avLst/>
          </a:prstGeom>
          <a:noFill/>
          <a:ln>
            <a:noFill/>
          </a:ln>
        </p:spPr>
        <p:txBody>
          <a:bodyPr anchorCtr="0" anchor="ctr" bIns="45700" lIns="91425" spcFirstLastPara="1" rIns="91425" wrap="square" tIns="45700">
            <a:noAutofit/>
          </a:bodyPr>
          <a:lstStyle>
            <a:lvl1pPr indent="-228600" lvl="0" marL="457200" rtl="0" algn="ctr">
              <a:lnSpc>
                <a:spcPct val="90000"/>
              </a:lnSpc>
              <a:spcBef>
                <a:spcPts val="1000"/>
              </a:spcBef>
              <a:spcAft>
                <a:spcPts val="0"/>
              </a:spcAft>
              <a:buClr>
                <a:srgbClr val="424242"/>
              </a:buClr>
              <a:buSzPts val="5400"/>
              <a:buNone/>
              <a:defRPr b="0" sz="5400">
                <a:solidFill>
                  <a:srgbClr val="424242"/>
                </a:solidFill>
                <a:latin typeface="Corbel"/>
                <a:ea typeface="Corbel"/>
                <a:cs typeface="Corbel"/>
                <a:sym typeface="Corbe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94" name="Google Shape;794;g277ade5c020_0_9617"/>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795" name="Google Shape;795;g277ade5c020_0_9617"/>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Corbel"/>
              <a:ea typeface="Corbel"/>
              <a:cs typeface="Corbel"/>
              <a:sym typeface="Corbel"/>
            </a:endParaRPr>
          </a:p>
        </p:txBody>
      </p:sp>
      <p:sp>
        <p:nvSpPr>
          <p:cNvPr id="796" name="Google Shape;796;g277ade5c020_0_9617"/>
          <p:cNvSpPr/>
          <p:nvPr/>
        </p:nvSpPr>
        <p:spPr>
          <a:xfrm rot="5400000">
            <a:off x="3057175" y="1276603"/>
            <a:ext cx="685800" cy="685200"/>
          </a:xfrm>
          <a:prstGeom prst="halfFrame">
            <a:avLst>
              <a:gd fmla="val 23728" name="adj1"/>
              <a:gd fmla="val 24642" name="adj2"/>
            </a:avLst>
          </a:pr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424242"/>
              </a:solidFill>
              <a:latin typeface="Corbel"/>
              <a:ea typeface="Corbel"/>
              <a:cs typeface="Corbel"/>
              <a:sym typeface="Corbel"/>
            </a:endParaRPr>
          </a:p>
        </p:txBody>
      </p:sp>
      <p:sp>
        <p:nvSpPr>
          <p:cNvPr id="797" name="Google Shape;797;g277ade5c020_0_9617"/>
          <p:cNvSpPr txBox="1"/>
          <p:nvPr/>
        </p:nvSpPr>
        <p:spPr>
          <a:xfrm>
            <a:off x="711704" y="1637214"/>
            <a:ext cx="2232300" cy="52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798" name="Google Shape;798;g277ade5c020_0_9617"/>
          <p:cNvSpPr txBox="1"/>
          <p:nvPr/>
        </p:nvSpPr>
        <p:spPr>
          <a:xfrm>
            <a:off x="711704" y="2127463"/>
            <a:ext cx="2232300" cy="738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799" name="Google Shape;799;g277ade5c020_0_9617"/>
          <p:cNvSpPr txBox="1"/>
          <p:nvPr/>
        </p:nvSpPr>
        <p:spPr>
          <a:xfrm>
            <a:off x="721229" y="5808438"/>
            <a:ext cx="2232000" cy="30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800" name="Google Shape;800;g277ade5c020_0_9617"/>
          <p:cNvSpPr txBox="1"/>
          <p:nvPr/>
        </p:nvSpPr>
        <p:spPr>
          <a:xfrm>
            <a:off x="721229" y="4450324"/>
            <a:ext cx="2717400" cy="138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PPT TEMPLATES</a:t>
            </a:r>
            <a:endParaRPr b="0" i="0" sz="1400" u="none" cap="none" strike="noStrike">
              <a:solidFill>
                <a:srgbClr val="000000"/>
              </a:solidFill>
              <a:latin typeface="Arial"/>
              <a:ea typeface="Arial"/>
              <a:cs typeface="Arial"/>
              <a:sym typeface="Arial"/>
            </a:endParaRPr>
          </a:p>
        </p:txBody>
      </p:sp>
      <p:pic>
        <p:nvPicPr>
          <p:cNvPr id="801" name="Google Shape;801;g277ade5c020_0_9617"/>
          <p:cNvPicPr preferRelativeResize="0"/>
          <p:nvPr/>
        </p:nvPicPr>
        <p:blipFill rotWithShape="1">
          <a:blip r:embed="rId2">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p:cSld name="Disposition personnalisée">
    <p:spTree>
      <p:nvGrpSpPr>
        <p:cNvPr id="802" name="Shape 802"/>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se en page personnalisée 1">
  <p:cSld name="CUSTOM_1">
    <p:spTree>
      <p:nvGrpSpPr>
        <p:cNvPr id="803" name="Shape 803"/>
        <p:cNvGrpSpPr/>
        <p:nvPr/>
      </p:nvGrpSpPr>
      <p:grpSpPr>
        <a:xfrm>
          <a:off x="0" y="0"/>
          <a:ext cx="0" cy="0"/>
          <a:chOff x="0" y="0"/>
          <a:chExt cx="0" cy="0"/>
        </a:xfrm>
      </p:grpSpPr>
      <p:sp>
        <p:nvSpPr>
          <p:cNvPr id="804" name="Google Shape;804;g277ade5c020_0_9628"/>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4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805" name="Google Shape;805;g277ade5c020_0_9628"/>
          <p:cNvPicPr preferRelativeResize="0"/>
          <p:nvPr/>
        </p:nvPicPr>
        <p:blipFill rotWithShape="1">
          <a:blip r:embed="rId2">
            <a:alphaModFix/>
          </a:blip>
          <a:srcRect b="0" l="0" r="0" t="0"/>
          <a:stretch/>
        </p:blipFill>
        <p:spPr>
          <a:xfrm rot="-1200000">
            <a:off x="9526800" y="5793001"/>
            <a:ext cx="720000" cy="720000"/>
          </a:xfrm>
          <a:prstGeom prst="rect">
            <a:avLst/>
          </a:prstGeom>
          <a:noFill/>
          <a:ln>
            <a:noFill/>
          </a:ln>
        </p:spPr>
      </p:pic>
      <p:pic>
        <p:nvPicPr>
          <p:cNvPr id="806" name="Google Shape;806;g277ade5c020_0_9628"/>
          <p:cNvPicPr preferRelativeResize="0"/>
          <p:nvPr/>
        </p:nvPicPr>
        <p:blipFill rotWithShape="1">
          <a:blip r:embed="rId3">
            <a:alphaModFix/>
          </a:blip>
          <a:srcRect b="0" l="0" r="0" t="0"/>
          <a:stretch/>
        </p:blipFill>
        <p:spPr>
          <a:xfrm rot="-1199999">
            <a:off x="10448625" y="5800375"/>
            <a:ext cx="720000" cy="720000"/>
          </a:xfrm>
          <a:prstGeom prst="rect">
            <a:avLst/>
          </a:prstGeom>
          <a:noFill/>
          <a:ln>
            <a:noFill/>
          </a:ln>
        </p:spPr>
      </p:pic>
      <p:grpSp>
        <p:nvGrpSpPr>
          <p:cNvPr id="807" name="Google Shape;807;g277ade5c020_0_9628"/>
          <p:cNvGrpSpPr/>
          <p:nvPr/>
        </p:nvGrpSpPr>
        <p:grpSpPr>
          <a:xfrm>
            <a:off x="11318064" y="6310966"/>
            <a:ext cx="544373" cy="449834"/>
            <a:chOff x="11127266" y="6186351"/>
            <a:chExt cx="695240" cy="574500"/>
          </a:xfrm>
        </p:grpSpPr>
        <p:sp>
          <p:nvSpPr>
            <p:cNvPr id="808" name="Google Shape;808;g277ade5c020_0_9628"/>
            <p:cNvSpPr/>
            <p:nvPr/>
          </p:nvSpPr>
          <p:spPr>
            <a:xfrm flipH="1">
              <a:off x="11127266" y="630099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g277ade5c020_0_9628"/>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g277ade5c020_0_9628"/>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 name="Google Shape;811;g277ade5c020_0_9628"/>
          <p:cNvGrpSpPr/>
          <p:nvPr/>
        </p:nvGrpSpPr>
        <p:grpSpPr>
          <a:xfrm>
            <a:off x="11537985" y="6310044"/>
            <a:ext cx="545253" cy="449833"/>
            <a:chOff x="11320559" y="6185161"/>
            <a:chExt cx="696364" cy="574500"/>
          </a:xfrm>
        </p:grpSpPr>
        <p:sp>
          <p:nvSpPr>
            <p:cNvPr id="812" name="Google Shape;812;g277ade5c020_0_9628"/>
            <p:cNvSpPr/>
            <p:nvPr/>
          </p:nvSpPr>
          <p:spPr>
            <a:xfrm>
              <a:off x="11633223" y="6300987"/>
              <a:ext cx="383700" cy="350100"/>
            </a:xfrm>
            <a:prstGeom prst="stripedRightArrow">
              <a:avLst>
                <a:gd fmla="val 50000" name="adj1"/>
                <a:gd fmla="val 50000" name="adj2"/>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g277ade5c020_0_9628"/>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277ade5c020_0_9628"/>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 name="Google Shape;815;g277ade5c020_0_9628"/>
          <p:cNvSpPr/>
          <p:nvPr/>
        </p:nvSpPr>
        <p:spPr>
          <a:xfrm>
            <a:off x="11474780" y="6309124"/>
            <a:ext cx="443700" cy="450000"/>
          </a:xfrm>
          <a:prstGeom prst="ellipse">
            <a:avLst/>
          </a:prstGeom>
          <a:solidFill>
            <a:srgbClr val="3486C5">
              <a:alpha val="2353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6" name="Google Shape;816;g277ade5c020_0_9628"/>
          <p:cNvGrpSpPr/>
          <p:nvPr/>
        </p:nvGrpSpPr>
        <p:grpSpPr>
          <a:xfrm>
            <a:off x="11589866" y="6364860"/>
            <a:ext cx="217178" cy="355351"/>
            <a:chOff x="11157555" y="6024051"/>
            <a:chExt cx="370295" cy="605884"/>
          </a:xfrm>
        </p:grpSpPr>
        <p:sp>
          <p:nvSpPr>
            <p:cNvPr id="817" name="Google Shape;817;g277ade5c020_0_9628"/>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18" name="Google Shape;818;g277ade5c020_0_9628"/>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19" name="Google Shape;819;g277ade5c020_0_9628"/>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Light initiative">
  <p:cSld name="Cover slide layout_1">
    <p:bg>
      <p:bgPr>
        <a:solidFill>
          <a:schemeClr val="lt1">
            <a:alpha val="65882"/>
          </a:schemeClr>
        </a:solidFill>
      </p:bgPr>
    </p:bg>
    <p:spTree>
      <p:nvGrpSpPr>
        <p:cNvPr id="280" name="Shape 280"/>
        <p:cNvGrpSpPr/>
        <p:nvPr/>
      </p:nvGrpSpPr>
      <p:grpSpPr>
        <a:xfrm>
          <a:off x="0" y="0"/>
          <a:ext cx="0" cy="0"/>
          <a:chOff x="0" y="0"/>
          <a:chExt cx="0" cy="0"/>
        </a:xfrm>
      </p:grpSpPr>
      <p:pic>
        <p:nvPicPr>
          <p:cNvPr id="281" name="Google Shape;281;g277ade5c020_0_275"/>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grpSp>
        <p:nvGrpSpPr>
          <p:cNvPr id="282" name="Google Shape;282;g277ade5c020_0_275"/>
          <p:cNvGrpSpPr/>
          <p:nvPr/>
        </p:nvGrpSpPr>
        <p:grpSpPr>
          <a:xfrm>
            <a:off x="11328053" y="6315753"/>
            <a:ext cx="538116" cy="444548"/>
            <a:chOff x="11127266" y="6186351"/>
            <a:chExt cx="695240" cy="574500"/>
          </a:xfrm>
        </p:grpSpPr>
        <p:sp>
          <p:nvSpPr>
            <p:cNvPr id="283" name="Google Shape;283;g277ade5c020_0_275"/>
            <p:cNvSpPr/>
            <p:nvPr/>
          </p:nvSpPr>
          <p:spPr>
            <a:xfrm flipH="1">
              <a:off x="11127266" y="630099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277ade5c020_0_275"/>
            <p:cNvSpPr/>
            <p:nvPr/>
          </p:nvSpPr>
          <p:spPr>
            <a:xfrm>
              <a:off x="11256106" y="618635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277ade5c020_0_275"/>
            <p:cNvSpPr/>
            <p:nvPr/>
          </p:nvSpPr>
          <p:spPr>
            <a:xfrm flipH="1">
              <a:off x="11239270"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g277ade5c020_0_275"/>
          <p:cNvGrpSpPr/>
          <p:nvPr/>
        </p:nvGrpSpPr>
        <p:grpSpPr>
          <a:xfrm>
            <a:off x="11545455" y="6314831"/>
            <a:ext cx="538986" cy="444548"/>
            <a:chOff x="11320559" y="6185161"/>
            <a:chExt cx="696364" cy="574500"/>
          </a:xfrm>
        </p:grpSpPr>
        <p:sp>
          <p:nvSpPr>
            <p:cNvPr id="287" name="Google Shape;287;g277ade5c020_0_275"/>
            <p:cNvSpPr/>
            <p:nvPr/>
          </p:nvSpPr>
          <p:spPr>
            <a:xfrm>
              <a:off x="11633223" y="6300987"/>
              <a:ext cx="383700" cy="350100"/>
            </a:xfrm>
            <a:prstGeom prst="stripedRightArrow">
              <a:avLst>
                <a:gd fmla="val 50000" name="adj1"/>
                <a:gd fmla="val 50000" name="adj2"/>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g277ade5c020_0_275"/>
            <p:cNvSpPr/>
            <p:nvPr/>
          </p:nvSpPr>
          <p:spPr>
            <a:xfrm>
              <a:off x="11320559" y="6185161"/>
              <a:ext cx="566400" cy="574500"/>
            </a:xfrm>
            <a:prstGeom prst="ellipse">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g277ade5c020_0_275"/>
            <p:cNvSpPr/>
            <p:nvPr/>
          </p:nvSpPr>
          <p:spPr>
            <a:xfrm>
              <a:off x="11851243" y="6314850"/>
              <a:ext cx="54125" cy="330600"/>
            </a:xfrm>
            <a:custGeom>
              <a:rect b="b" l="l" r="r" t="t"/>
              <a:pathLst>
                <a:path extrusionOk="0" h="13224" w="2165">
                  <a:moveTo>
                    <a:pt x="0" y="13224"/>
                  </a:moveTo>
                  <a:cubicBezTo>
                    <a:pt x="249" y="12683"/>
                    <a:pt x="1135" y="11081"/>
                    <a:pt x="1495" y="9976"/>
                  </a:cubicBezTo>
                  <a:cubicBezTo>
                    <a:pt x="1855" y="8871"/>
                    <a:pt x="2130" y="7745"/>
                    <a:pt x="2162" y="6594"/>
                  </a:cubicBezTo>
                  <a:cubicBezTo>
                    <a:pt x="2194" y="5443"/>
                    <a:pt x="1993" y="4169"/>
                    <a:pt x="1686" y="3070"/>
                  </a:cubicBezTo>
                  <a:cubicBezTo>
                    <a:pt x="1380" y="1971"/>
                    <a:pt x="550" y="512"/>
                    <a:pt x="323" y="0"/>
                  </a:cubicBezTo>
                </a:path>
              </a:pathLst>
            </a:custGeom>
            <a:no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0" name="Google Shape;290;g277ade5c020_0_275"/>
          <p:cNvSpPr/>
          <p:nvPr/>
        </p:nvSpPr>
        <p:spPr>
          <a:xfrm>
            <a:off x="11482119" y="6314325"/>
            <a:ext cx="438600" cy="444600"/>
          </a:xfrm>
          <a:prstGeom prst="ellipse">
            <a:avLst/>
          </a:prstGeom>
          <a:solidFill>
            <a:srgbClr val="F4A344">
              <a:alpha val="14117"/>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1" name="Google Shape;291;g277ade5c020_0_275"/>
          <p:cNvPicPr preferRelativeResize="0"/>
          <p:nvPr/>
        </p:nvPicPr>
        <p:blipFill rotWithShape="1">
          <a:blip r:embed="rId3">
            <a:alphaModFix/>
          </a:blip>
          <a:srcRect b="27999" l="52899" r="22597" t="33555"/>
          <a:stretch/>
        </p:blipFill>
        <p:spPr>
          <a:xfrm>
            <a:off x="11587331" y="6359727"/>
            <a:ext cx="249405" cy="3402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 Initiative">
  <p:cSld name="1_Diapositive de titre_1_1">
    <p:spTree>
      <p:nvGrpSpPr>
        <p:cNvPr id="292" name="Shape 292"/>
        <p:cNvGrpSpPr/>
        <p:nvPr/>
      </p:nvGrpSpPr>
      <p:grpSpPr>
        <a:xfrm>
          <a:off x="0" y="0"/>
          <a:ext cx="0" cy="0"/>
          <a:chOff x="0" y="0"/>
          <a:chExt cx="0" cy="0"/>
        </a:xfrm>
      </p:grpSpPr>
      <p:sp>
        <p:nvSpPr>
          <p:cNvPr id="293" name="Google Shape;293;g277ade5c020_0_287"/>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480"/>
              </a:spcBef>
              <a:spcAft>
                <a:spcPts val="0"/>
              </a:spcAft>
              <a:buClr>
                <a:srgbClr val="F79124"/>
              </a:buClr>
              <a:buSzPts val="2400"/>
              <a:buFont typeface="Corbel"/>
              <a:buNone/>
              <a:defRPr b="1" i="0" sz="2400" u="none" cap="none" strike="noStrike">
                <a:solidFill>
                  <a:srgbClr val="085160"/>
                </a:solidFill>
                <a:latin typeface="Corbel"/>
                <a:ea typeface="Corbel"/>
                <a:cs typeface="Corbel"/>
                <a:sym typeface="Corbel"/>
              </a:defRPr>
            </a:lvl1pPr>
            <a:lvl2pPr indent="-381000" lvl="1" marL="914400" marR="0" algn="l">
              <a:lnSpc>
                <a:spcPct val="100000"/>
              </a:lnSpc>
              <a:spcBef>
                <a:spcPts val="480"/>
              </a:spcBef>
              <a:spcAft>
                <a:spcPts val="0"/>
              </a:spcAft>
              <a:buClr>
                <a:schemeClr val="dk1"/>
              </a:buClr>
              <a:buSzPts val="2400"/>
              <a:buFont typeface="Corbel"/>
              <a:buChar char="•"/>
              <a:defRPr i="0" sz="2400" u="none" cap="none" strike="noStrike">
                <a:solidFill>
                  <a:schemeClr val="dk1"/>
                </a:solidFill>
                <a:latin typeface="Corbel"/>
                <a:ea typeface="Corbel"/>
                <a:cs typeface="Corbel"/>
                <a:sym typeface="Corbel"/>
              </a:defRPr>
            </a:lvl2pPr>
            <a:lvl3pPr indent="-355600" lvl="2" marL="1371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3pPr>
            <a:lvl4pPr indent="-342900" lvl="3" marL="1828800" marR="0" algn="l">
              <a:lnSpc>
                <a:spcPct val="100000"/>
              </a:lnSpc>
              <a:spcBef>
                <a:spcPts val="360"/>
              </a:spcBef>
              <a:spcAft>
                <a:spcPts val="0"/>
              </a:spcAft>
              <a:buClr>
                <a:schemeClr val="dk1"/>
              </a:buClr>
              <a:buSzPts val="1800"/>
              <a:buFont typeface="Corbel"/>
              <a:buChar char="•"/>
              <a:defRPr i="0" sz="1800" u="none" cap="none" strike="noStrike">
                <a:solidFill>
                  <a:schemeClr val="dk1"/>
                </a:solidFill>
                <a:latin typeface="Corbel"/>
                <a:ea typeface="Corbel"/>
                <a:cs typeface="Corbel"/>
                <a:sym typeface="Corbel"/>
              </a:defRPr>
            </a:lvl4pPr>
            <a:lvl5pPr indent="-330200" lvl="4" marL="2286000" marR="0" algn="l">
              <a:lnSpc>
                <a:spcPct val="100000"/>
              </a:lnSpc>
              <a:spcBef>
                <a:spcPts val="320"/>
              </a:spcBef>
              <a:spcAft>
                <a:spcPts val="0"/>
              </a:spcAft>
              <a:buClr>
                <a:schemeClr val="dk1"/>
              </a:buClr>
              <a:buSzPts val="1600"/>
              <a:buFont typeface="Corbel"/>
              <a:buChar char="•"/>
              <a:defRPr i="0" sz="1600" u="none" cap="none" strike="noStrike">
                <a:solidFill>
                  <a:schemeClr val="dk1"/>
                </a:solidFill>
                <a:latin typeface="Corbel"/>
                <a:ea typeface="Corbel"/>
                <a:cs typeface="Corbel"/>
                <a:sym typeface="Corbel"/>
              </a:defRPr>
            </a:lvl5pPr>
            <a:lvl6pPr indent="-355600" lvl="5" marL="27432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6pPr>
            <a:lvl7pPr indent="-355600" lvl="6" marL="32004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7pPr>
            <a:lvl8pPr indent="-355600" lvl="7" marL="36576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8pPr>
            <a:lvl9pPr indent="-355600" lvl="8" marL="4114800" marR="0" algn="l">
              <a:lnSpc>
                <a:spcPct val="100000"/>
              </a:lnSpc>
              <a:spcBef>
                <a:spcPts val="400"/>
              </a:spcBef>
              <a:spcAft>
                <a:spcPts val="0"/>
              </a:spcAft>
              <a:buClr>
                <a:schemeClr val="dk1"/>
              </a:buClr>
              <a:buSzPts val="2000"/>
              <a:buFont typeface="Corbel"/>
              <a:buChar char="•"/>
              <a:defRPr i="0" sz="2000" u="none" cap="none" strike="noStrike">
                <a:solidFill>
                  <a:schemeClr val="dk1"/>
                </a:solidFill>
                <a:latin typeface="Corbel"/>
                <a:ea typeface="Corbel"/>
                <a:cs typeface="Corbel"/>
                <a:sym typeface="Corbel"/>
              </a:defRPr>
            </a:lvl9pPr>
          </a:lstStyle>
          <a:p/>
        </p:txBody>
      </p:sp>
      <p:sp>
        <p:nvSpPr>
          <p:cNvPr id="294" name="Google Shape;294;g277ade5c020_0_287"/>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5" name="Google Shape;295;g277ade5c020_0_287"/>
          <p:cNvGrpSpPr/>
          <p:nvPr/>
        </p:nvGrpSpPr>
        <p:grpSpPr>
          <a:xfrm>
            <a:off x="11777234" y="6364860"/>
            <a:ext cx="217178" cy="355351"/>
            <a:chOff x="11157555" y="6024051"/>
            <a:chExt cx="370295" cy="605884"/>
          </a:xfrm>
        </p:grpSpPr>
        <p:sp>
          <p:nvSpPr>
            <p:cNvPr id="296" name="Google Shape;296;g277ade5c020_0_287"/>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7" name="Google Shape;297;g277ade5c020_0_287"/>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298" name="Google Shape;298;g277ade5c020_0_287"/>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299" name="Google Shape;299;g277ade5c020_0_287"/>
          <p:cNvSpPr/>
          <p:nvPr/>
        </p:nvSpPr>
        <p:spPr>
          <a:xfrm>
            <a:off x="0" y="0"/>
            <a:ext cx="12192000" cy="1197900"/>
          </a:xfrm>
          <a:prstGeom prst="rect">
            <a:avLst/>
          </a:prstGeom>
          <a:solidFill>
            <a:srgbClr val="CEE2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7ade5c020_0_28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A5882"/>
              </a:buClr>
              <a:buSzPts val="1900"/>
              <a:buFont typeface="Corbel"/>
              <a:buNone/>
              <a:defRPr b="1" i="0" sz="2900" u="none" cap="none" strike="noStrike">
                <a:solidFill>
                  <a:srgbClr val="0A5882"/>
                </a:solidFill>
                <a:latin typeface="Corbel"/>
                <a:ea typeface="Corbel"/>
                <a:cs typeface="Corbel"/>
                <a:sym typeface="Corbel"/>
              </a:defRPr>
            </a:lvl1pPr>
            <a:lvl2pPr lvl="1"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2pPr>
            <a:lvl3pPr lvl="2"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3pPr>
            <a:lvl4pPr lvl="3"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4pPr>
            <a:lvl5pPr lvl="4"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5pPr>
            <a:lvl6pPr lvl="5"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6pPr>
            <a:lvl7pPr lvl="6"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7pPr>
            <a:lvl8pPr lvl="7"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8pPr>
            <a:lvl9pPr lvl="8" marR="0" algn="l">
              <a:lnSpc>
                <a:spcPct val="100000"/>
              </a:lnSpc>
              <a:spcBef>
                <a:spcPts val="0"/>
              </a:spcBef>
              <a:spcAft>
                <a:spcPts val="0"/>
              </a:spcAft>
              <a:buClr>
                <a:srgbClr val="000000"/>
              </a:buClr>
              <a:buSzPts val="1400"/>
              <a:buFont typeface="Corbel"/>
              <a:buNone/>
              <a:defRPr b="1" i="0" sz="3200" u="none" cap="none" strike="noStrike">
                <a:solidFill>
                  <a:srgbClr val="085160"/>
                </a:solidFill>
                <a:latin typeface="Corbel"/>
                <a:ea typeface="Corbel"/>
                <a:cs typeface="Corbel"/>
                <a:sym typeface="Corbel"/>
              </a:defRPr>
            </a:lvl9pPr>
          </a:lstStyle>
          <a:p/>
        </p:txBody>
      </p:sp>
      <p:pic>
        <p:nvPicPr>
          <p:cNvPr id="301" name="Google Shape;301;g277ade5c020_0_287"/>
          <p:cNvPicPr preferRelativeResize="0"/>
          <p:nvPr/>
        </p:nvPicPr>
        <p:blipFill rotWithShape="1">
          <a:blip r:embed="rId2">
            <a:alphaModFix/>
          </a:blip>
          <a:srcRect b="0" l="0" r="0" t="0"/>
          <a:stretch/>
        </p:blipFill>
        <p:spPr>
          <a:xfrm>
            <a:off x="-118100" y="-63900"/>
            <a:ext cx="1940575" cy="1261799"/>
          </a:xfrm>
          <a:prstGeom prst="rect">
            <a:avLst/>
          </a:prstGeom>
          <a:noFill/>
          <a:ln>
            <a:noFill/>
          </a:ln>
        </p:spPr>
      </p:pic>
      <p:pic>
        <p:nvPicPr>
          <p:cNvPr id="302" name="Google Shape;302;g277ade5c020_0_287"/>
          <p:cNvPicPr preferRelativeResize="0"/>
          <p:nvPr/>
        </p:nvPicPr>
        <p:blipFill rotWithShape="1">
          <a:blip r:embed="rId3">
            <a:alphaModFix/>
          </a:blip>
          <a:srcRect b="0" l="0" r="0" t="0"/>
          <a:stretch/>
        </p:blipFill>
        <p:spPr>
          <a:xfrm>
            <a:off x="10843372" y="325136"/>
            <a:ext cx="1020115" cy="5313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 Complete initiative">
  <p:cSld name="Cover slide layout_1_1">
    <p:bg>
      <p:bgPr>
        <a:solidFill>
          <a:schemeClr val="lt1">
            <a:alpha val="65882"/>
          </a:schemeClr>
        </a:solidFill>
      </p:bgPr>
    </p:bg>
    <p:spTree>
      <p:nvGrpSpPr>
        <p:cNvPr id="303" name="Shape 303"/>
        <p:cNvGrpSpPr/>
        <p:nvPr/>
      </p:nvGrpSpPr>
      <p:grpSpPr>
        <a:xfrm>
          <a:off x="0" y="0"/>
          <a:ext cx="0" cy="0"/>
          <a:chOff x="0" y="0"/>
          <a:chExt cx="0" cy="0"/>
        </a:xfrm>
      </p:grpSpPr>
      <p:pic>
        <p:nvPicPr>
          <p:cNvPr id="304" name="Google Shape;304;g277ade5c020_0_298"/>
          <p:cNvPicPr preferRelativeResize="0"/>
          <p:nvPr/>
        </p:nvPicPr>
        <p:blipFill rotWithShape="1">
          <a:blip r:embed="rId2">
            <a:alphaModFix/>
          </a:blip>
          <a:srcRect b="0" l="0" r="0" t="0"/>
          <a:stretch/>
        </p:blipFill>
        <p:spPr>
          <a:xfrm>
            <a:off x="10843372" y="325136"/>
            <a:ext cx="1020115" cy="531390"/>
          </a:xfrm>
          <a:prstGeom prst="rect">
            <a:avLst/>
          </a:prstGeom>
          <a:noFill/>
          <a:ln>
            <a:noFill/>
          </a:ln>
        </p:spPr>
      </p:pic>
      <p:sp>
        <p:nvSpPr>
          <p:cNvPr id="305" name="Google Shape;305;g277ade5c020_0_298"/>
          <p:cNvSpPr/>
          <p:nvPr/>
        </p:nvSpPr>
        <p:spPr>
          <a:xfrm>
            <a:off x="11662148" y="6309124"/>
            <a:ext cx="443700" cy="450000"/>
          </a:xfrm>
          <a:prstGeom prst="ellipse">
            <a:avLst/>
          </a:prstGeom>
          <a:solidFill>
            <a:srgbClr val="3486C5">
              <a:alpha val="23529"/>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6" name="Google Shape;306;g277ade5c020_0_298"/>
          <p:cNvGrpSpPr/>
          <p:nvPr/>
        </p:nvGrpSpPr>
        <p:grpSpPr>
          <a:xfrm>
            <a:off x="11777234" y="6364860"/>
            <a:ext cx="217178" cy="355351"/>
            <a:chOff x="11157555" y="6024051"/>
            <a:chExt cx="370295" cy="605884"/>
          </a:xfrm>
        </p:grpSpPr>
        <p:sp>
          <p:nvSpPr>
            <p:cNvPr id="307" name="Google Shape;307;g277ade5c020_0_298"/>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8" name="Google Shape;308;g277ade5c020_0_298"/>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309" name="Google Shape;309;g277ade5c020_0_298"/>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bg>
      <p:bgPr>
        <a:solidFill>
          <a:schemeClr val="lt1"/>
        </a:solidFill>
      </p:bgPr>
    </p:bg>
    <p:spTree>
      <p:nvGrpSpPr>
        <p:cNvPr id="310" name="Shape 310"/>
        <p:cNvGrpSpPr/>
        <p:nvPr/>
      </p:nvGrpSpPr>
      <p:grpSpPr>
        <a:xfrm>
          <a:off x="0" y="0"/>
          <a:ext cx="0" cy="0"/>
          <a:chOff x="0" y="0"/>
          <a:chExt cx="0" cy="0"/>
        </a:xfrm>
      </p:grpSpPr>
      <p:sp>
        <p:nvSpPr>
          <p:cNvPr id="311" name="Google Shape;311;g277ade5c020_0_305"/>
          <p:cNvSpPr/>
          <p:nvPr/>
        </p:nvSpPr>
        <p:spPr>
          <a:xfrm>
            <a:off x="3857624" y="601907"/>
            <a:ext cx="7771500" cy="5654100"/>
          </a:xfrm>
          <a:prstGeom prst="rect">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312" name="Google Shape;312;g277ade5c020_0_305"/>
          <p:cNvSpPr/>
          <p:nvPr>
            <p:ph idx="2" type="pic"/>
          </p:nvPr>
        </p:nvSpPr>
        <p:spPr>
          <a:xfrm>
            <a:off x="9268565" y="783486"/>
            <a:ext cx="2160000" cy="2664600"/>
          </a:xfrm>
          <a:prstGeom prst="rect">
            <a:avLst/>
          </a:prstGeom>
          <a:solidFill>
            <a:srgbClr val="F2F2F2"/>
          </a:solidFill>
          <a:ln>
            <a:noFill/>
          </a:ln>
        </p:spPr>
      </p:sp>
      <p:sp>
        <p:nvSpPr>
          <p:cNvPr id="313" name="Google Shape;313;g277ade5c020_0_305"/>
          <p:cNvSpPr/>
          <p:nvPr>
            <p:ph idx="3" type="pic"/>
          </p:nvPr>
        </p:nvSpPr>
        <p:spPr>
          <a:xfrm>
            <a:off x="6694434" y="783486"/>
            <a:ext cx="2160000" cy="2664600"/>
          </a:xfrm>
          <a:prstGeom prst="rect">
            <a:avLst/>
          </a:prstGeom>
          <a:solidFill>
            <a:srgbClr val="F2F2F2"/>
          </a:solidFill>
          <a:ln>
            <a:noFill/>
          </a:ln>
        </p:spPr>
      </p:sp>
      <p:sp>
        <p:nvSpPr>
          <p:cNvPr id="314" name="Google Shape;314;g277ade5c020_0_305"/>
          <p:cNvSpPr/>
          <p:nvPr>
            <p:ph idx="4" type="pic"/>
          </p:nvPr>
        </p:nvSpPr>
        <p:spPr>
          <a:xfrm>
            <a:off x="4120304" y="783486"/>
            <a:ext cx="2160000" cy="2664600"/>
          </a:xfrm>
          <a:prstGeom prst="rect">
            <a:avLst/>
          </a:prstGeom>
          <a:solidFill>
            <a:srgbClr val="F2F2F2"/>
          </a:solidFill>
          <a:ln>
            <a:noFill/>
          </a:ln>
        </p:spPr>
      </p:sp>
      <p:sp>
        <p:nvSpPr>
          <p:cNvPr id="315" name="Google Shape;315;g277ade5c020_0_305"/>
          <p:cNvSpPr/>
          <p:nvPr/>
        </p:nvSpPr>
        <p:spPr>
          <a:xfrm>
            <a:off x="0" y="2905246"/>
            <a:ext cx="3443400" cy="3966900"/>
          </a:xfrm>
          <a:prstGeom prst="rect">
            <a:avLst/>
          </a:prstGeom>
          <a:blipFill rotWithShape="1">
            <a:blip r:embed="rId2">
              <a:alphaModFix/>
            </a:blip>
            <a:tile algn="tl" flip="none" tx="-190500" sx="39997" ty="0" sy="39997"/>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pic>
        <p:nvPicPr>
          <p:cNvPr id="316" name="Google Shape;316;g277ade5c020_0_305"/>
          <p:cNvPicPr preferRelativeResize="0"/>
          <p:nvPr/>
        </p:nvPicPr>
        <p:blipFill rotWithShape="1">
          <a:blip r:embed="rId3">
            <a:alphaModFix/>
          </a:blip>
          <a:srcRect b="0" l="0" r="0" t="0"/>
          <a:stretch/>
        </p:blipFill>
        <p:spPr>
          <a:xfrm>
            <a:off x="10843372" y="6001473"/>
            <a:ext cx="1020115" cy="5313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5" Type="http://schemas.openxmlformats.org/officeDocument/2006/relationships/theme" Target="../theme/theme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5" Type="http://schemas.openxmlformats.org/officeDocument/2006/relationships/slideLayout" Target="../slideLayouts/slideLayout44.xml"/><Relationship Id="rId14" Type="http://schemas.openxmlformats.org/officeDocument/2006/relationships/slideLayout" Target="../slideLayouts/slideLayout43.xml"/><Relationship Id="rId17" Type="http://schemas.openxmlformats.org/officeDocument/2006/relationships/slideLayout" Target="../slideLayouts/slideLayout46.xml"/><Relationship Id="rId16" Type="http://schemas.openxmlformats.org/officeDocument/2006/relationships/slideLayout" Target="../slideLayouts/slideLayout45.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277ade5c020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g277ade5c020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g277ade5c020_0_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g277ade5c020_0_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8" name="Shape 428"/>
        <p:cNvGrpSpPr/>
        <p:nvPr/>
      </p:nvGrpSpPr>
      <p:grpSpPr>
        <a:xfrm>
          <a:off x="0" y="0"/>
          <a:ext cx="0" cy="0"/>
          <a:chOff x="0" y="0"/>
          <a:chExt cx="0" cy="0"/>
        </a:xfrm>
      </p:grpSpPr>
      <p:sp>
        <p:nvSpPr>
          <p:cNvPr id="429" name="Google Shape;429;g277ade5c020_0_92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0" name="Google Shape;430;g277ade5c020_0_92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431" name="Google Shape;431;g277ade5c020_0_92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432" name="Google Shape;432;g277ade5c020_0_92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A8A8A"/>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39.jpg"/><Relationship Id="rId6"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78.jpg"/><Relationship Id="rId4" Type="http://schemas.openxmlformats.org/officeDocument/2006/relationships/image" Target="../media/image93.jpg"/><Relationship Id="rId9" Type="http://schemas.openxmlformats.org/officeDocument/2006/relationships/image" Target="../media/image83.jpg"/><Relationship Id="rId5" Type="http://schemas.openxmlformats.org/officeDocument/2006/relationships/image" Target="../media/image87.jpg"/><Relationship Id="rId6" Type="http://schemas.openxmlformats.org/officeDocument/2006/relationships/image" Target="../media/image98.jpg"/><Relationship Id="rId7" Type="http://schemas.openxmlformats.org/officeDocument/2006/relationships/image" Target="../media/image104.jpg"/><Relationship Id="rId8" Type="http://schemas.openxmlformats.org/officeDocument/2006/relationships/image" Target="../media/image77.jpg"/><Relationship Id="rId10" Type="http://schemas.openxmlformats.org/officeDocument/2006/relationships/image" Target="../media/image8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0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91.jpg"/><Relationship Id="rId4" Type="http://schemas.openxmlformats.org/officeDocument/2006/relationships/image" Target="../media/image90.jpg"/><Relationship Id="rId5" Type="http://schemas.openxmlformats.org/officeDocument/2006/relationships/image" Target="../media/image8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00.png"/><Relationship Id="rId4" Type="http://schemas.openxmlformats.org/officeDocument/2006/relationships/image" Target="../media/image79.png"/><Relationship Id="rId9" Type="http://schemas.openxmlformats.org/officeDocument/2006/relationships/image" Target="../media/image63.png"/><Relationship Id="rId5" Type="http://schemas.openxmlformats.org/officeDocument/2006/relationships/image" Target="../media/image55.png"/><Relationship Id="rId6" Type="http://schemas.openxmlformats.org/officeDocument/2006/relationships/image" Target="../media/image53.png"/><Relationship Id="rId7" Type="http://schemas.openxmlformats.org/officeDocument/2006/relationships/image" Target="../media/image50.png"/><Relationship Id="rId8" Type="http://schemas.openxmlformats.org/officeDocument/2006/relationships/image" Target="../media/image52.png"/><Relationship Id="rId11" Type="http://schemas.openxmlformats.org/officeDocument/2006/relationships/image" Target="../media/image99.png"/><Relationship Id="rId10" Type="http://schemas.openxmlformats.org/officeDocument/2006/relationships/image" Target="../media/image95.png"/><Relationship Id="rId13" Type="http://schemas.openxmlformats.org/officeDocument/2006/relationships/image" Target="../media/image62.png"/><Relationship Id="rId12" Type="http://schemas.openxmlformats.org/officeDocument/2006/relationships/image" Target="../media/image47.png"/><Relationship Id="rId15" Type="http://schemas.openxmlformats.org/officeDocument/2006/relationships/image" Target="../media/image106.png"/><Relationship Id="rId14" Type="http://schemas.openxmlformats.org/officeDocument/2006/relationships/image" Target="../media/image103.png"/><Relationship Id="rId17" Type="http://schemas.openxmlformats.org/officeDocument/2006/relationships/hyperlink" Target="https://ourworldindata.org/global-energy-200-years" TargetMode="External"/><Relationship Id="rId16"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16.jpg"/><Relationship Id="rId4" Type="http://schemas.openxmlformats.org/officeDocument/2006/relationships/image" Target="../media/image107.png"/><Relationship Id="rId5" Type="http://schemas.openxmlformats.org/officeDocument/2006/relationships/image" Target="../media/image130.png"/><Relationship Id="rId6" Type="http://schemas.openxmlformats.org/officeDocument/2006/relationships/image" Target="../media/image111.png"/><Relationship Id="rId7" Type="http://schemas.openxmlformats.org/officeDocument/2006/relationships/image" Target="../media/image1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7.png"/><Relationship Id="rId5" Type="http://schemas.openxmlformats.org/officeDocument/2006/relationships/image" Target="../media/image34.png"/><Relationship Id="rId6" Type="http://schemas.openxmlformats.org/officeDocument/2006/relationships/image" Target="../media/image5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14.jpg"/><Relationship Id="rId4" Type="http://schemas.openxmlformats.org/officeDocument/2006/relationships/image" Target="../media/image131.jpg"/><Relationship Id="rId5" Type="http://schemas.openxmlformats.org/officeDocument/2006/relationships/image" Target="../media/image113.jpg"/><Relationship Id="rId6"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24.png"/><Relationship Id="rId4" Type="http://schemas.openxmlformats.org/officeDocument/2006/relationships/image" Target="../media/image66.png"/><Relationship Id="rId5" Type="http://schemas.openxmlformats.org/officeDocument/2006/relationships/image" Target="../media/image133.png"/><Relationship Id="rId6" Type="http://schemas.openxmlformats.org/officeDocument/2006/relationships/image" Target="../media/image119.png"/><Relationship Id="rId7" Type="http://schemas.openxmlformats.org/officeDocument/2006/relationships/image" Target="../media/image134.png"/><Relationship Id="rId8" Type="http://schemas.openxmlformats.org/officeDocument/2006/relationships/image" Target="../media/image1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63.png"/><Relationship Id="rId9" Type="http://schemas.openxmlformats.org/officeDocument/2006/relationships/image" Target="../media/image62.png"/><Relationship Id="rId5" Type="http://schemas.openxmlformats.org/officeDocument/2006/relationships/image" Target="../media/image47.png"/><Relationship Id="rId6" Type="http://schemas.openxmlformats.org/officeDocument/2006/relationships/image" Target="../media/image79.png"/><Relationship Id="rId7" Type="http://schemas.openxmlformats.org/officeDocument/2006/relationships/image" Target="../media/image50.png"/><Relationship Id="rId8" Type="http://schemas.openxmlformats.org/officeDocument/2006/relationships/image" Target="../media/image53.png"/><Relationship Id="rId11" Type="http://schemas.openxmlformats.org/officeDocument/2006/relationships/image" Target="../media/image146.png"/><Relationship Id="rId10"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4.xml"/><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72.png"/><Relationship Id="rId6" Type="http://schemas.openxmlformats.org/officeDocument/2006/relationships/image" Target="../media/image1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53.png"/><Relationship Id="rId4" Type="http://schemas.openxmlformats.org/officeDocument/2006/relationships/image" Target="../media/image144.png"/><Relationship Id="rId9" Type="http://schemas.openxmlformats.org/officeDocument/2006/relationships/image" Target="../media/image42.png"/><Relationship Id="rId5" Type="http://schemas.openxmlformats.org/officeDocument/2006/relationships/image" Target="../media/image157.png"/><Relationship Id="rId6" Type="http://schemas.openxmlformats.org/officeDocument/2006/relationships/image" Target="../media/image68.png"/><Relationship Id="rId7" Type="http://schemas.openxmlformats.org/officeDocument/2006/relationships/image" Target="../media/image133.png"/><Relationship Id="rId8" Type="http://schemas.openxmlformats.org/officeDocument/2006/relationships/image" Target="../media/image1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1.png"/><Relationship Id="rId4" Type="http://schemas.openxmlformats.org/officeDocument/2006/relationships/hyperlink" Target="https://www.youtube.com/watch?v=gC9V5XA84is" TargetMode="External"/><Relationship Id="rId9" Type="http://schemas.openxmlformats.org/officeDocument/2006/relationships/image" Target="../media/image150.png"/><Relationship Id="rId5" Type="http://schemas.openxmlformats.org/officeDocument/2006/relationships/hyperlink" Target="https://www.youtube.com/watch?v=jgbY79Opn34" TargetMode="External"/><Relationship Id="rId6" Type="http://schemas.openxmlformats.org/officeDocument/2006/relationships/hyperlink" Target="https://www.youtube.com/watch?v=6Xanm1XzNvA" TargetMode="External"/><Relationship Id="rId7" Type="http://schemas.openxmlformats.org/officeDocument/2006/relationships/image" Target="../media/image149.png"/><Relationship Id="rId8" Type="http://schemas.openxmlformats.org/officeDocument/2006/relationships/hyperlink" Target="https://www.youtube.com/watch?v=hTRbNuZkmZY" TargetMode="External"/><Relationship Id="rId11" Type="http://schemas.openxmlformats.org/officeDocument/2006/relationships/image" Target="../media/image152.png"/><Relationship Id="rId10" Type="http://schemas.openxmlformats.org/officeDocument/2006/relationships/hyperlink" Target="https://www.youtube.com/watch?v=gC9V5XA84is" TargetMode="External"/><Relationship Id="rId13" Type="http://schemas.openxmlformats.org/officeDocument/2006/relationships/hyperlink" Target="https://www.youtube.com/watch?v=hTRbNuZkmZY" TargetMode="External"/><Relationship Id="rId12" Type="http://schemas.openxmlformats.org/officeDocument/2006/relationships/image" Target="../media/image1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73.jpg"/><Relationship Id="rId4" Type="http://schemas.openxmlformats.org/officeDocument/2006/relationships/image" Target="../media/image165.jpg"/><Relationship Id="rId9" Type="http://schemas.openxmlformats.org/officeDocument/2006/relationships/image" Target="../media/image160.png"/><Relationship Id="rId5" Type="http://schemas.openxmlformats.org/officeDocument/2006/relationships/image" Target="../media/image154.png"/><Relationship Id="rId6" Type="http://schemas.openxmlformats.org/officeDocument/2006/relationships/image" Target="../media/image174.png"/><Relationship Id="rId7" Type="http://schemas.openxmlformats.org/officeDocument/2006/relationships/image" Target="../media/image171.png"/><Relationship Id="rId8" Type="http://schemas.openxmlformats.org/officeDocument/2006/relationships/image" Target="../media/image155.png"/><Relationship Id="rId11" Type="http://schemas.openxmlformats.org/officeDocument/2006/relationships/image" Target="../media/image159.png"/><Relationship Id="rId10" Type="http://schemas.openxmlformats.org/officeDocument/2006/relationships/image" Target="../media/image176.png"/><Relationship Id="rId13" Type="http://schemas.openxmlformats.org/officeDocument/2006/relationships/image" Target="../media/image163.png"/><Relationship Id="rId12" Type="http://schemas.openxmlformats.org/officeDocument/2006/relationships/image" Target="../media/image162.png"/><Relationship Id="rId15" Type="http://schemas.openxmlformats.org/officeDocument/2006/relationships/image" Target="../media/image178.png"/><Relationship Id="rId14" Type="http://schemas.openxmlformats.org/officeDocument/2006/relationships/image" Target="../media/image168.png"/><Relationship Id="rId17" Type="http://schemas.openxmlformats.org/officeDocument/2006/relationships/image" Target="../media/image167.png"/><Relationship Id="rId16" Type="http://schemas.openxmlformats.org/officeDocument/2006/relationships/image" Target="../media/image164.png"/><Relationship Id="rId18" Type="http://schemas.openxmlformats.org/officeDocument/2006/relationships/image" Target="../media/image1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4.jpg"/><Relationship Id="rId4" Type="http://schemas.openxmlformats.org/officeDocument/2006/relationships/image" Target="../media/image45.jpg"/><Relationship Id="rId9" Type="http://schemas.openxmlformats.org/officeDocument/2006/relationships/image" Target="../media/image60.jpg"/><Relationship Id="rId5" Type="http://schemas.openxmlformats.org/officeDocument/2006/relationships/image" Target="../media/image51.jpg"/><Relationship Id="rId6" Type="http://schemas.openxmlformats.org/officeDocument/2006/relationships/image" Target="../media/image61.jpg"/><Relationship Id="rId7" Type="http://schemas.openxmlformats.org/officeDocument/2006/relationships/image" Target="../media/image72.png"/><Relationship Id="rId8" Type="http://schemas.openxmlformats.org/officeDocument/2006/relationships/image" Target="../media/image48.jpg"/><Relationship Id="rId11" Type="http://schemas.openxmlformats.org/officeDocument/2006/relationships/image" Target="../media/image56.jpg"/><Relationship Id="rId10" Type="http://schemas.openxmlformats.org/officeDocument/2006/relationships/image" Target="../media/image71.jpg"/><Relationship Id="rId13" Type="http://schemas.openxmlformats.org/officeDocument/2006/relationships/image" Target="../media/image46.jpg"/><Relationship Id="rId12" Type="http://schemas.openxmlformats.org/officeDocument/2006/relationships/image" Target="../media/image109.jpg"/><Relationship Id="rId14" Type="http://schemas.openxmlformats.org/officeDocument/2006/relationships/image" Target="../media/image1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52.png"/><Relationship Id="rId9"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79.png"/><Relationship Id="rId10"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54.png"/><Relationship Id="rId9" Type="http://schemas.openxmlformats.org/officeDocument/2006/relationships/image" Target="../media/image75.png"/><Relationship Id="rId5" Type="http://schemas.openxmlformats.org/officeDocument/2006/relationships/image" Target="../media/image73.png"/><Relationship Id="rId6" Type="http://schemas.openxmlformats.org/officeDocument/2006/relationships/image" Target="../media/image76.png"/><Relationship Id="rId7" Type="http://schemas.openxmlformats.org/officeDocument/2006/relationships/image" Target="../media/image57.png"/><Relationship Id="rId8" Type="http://schemas.openxmlformats.org/officeDocument/2006/relationships/image" Target="../media/image88.png"/><Relationship Id="rId11" Type="http://schemas.openxmlformats.org/officeDocument/2006/relationships/image" Target="../media/image59.png"/><Relationship Id="rId10" Type="http://schemas.openxmlformats.org/officeDocument/2006/relationships/image" Target="../media/image69.png"/><Relationship Id="rId13" Type="http://schemas.openxmlformats.org/officeDocument/2006/relationships/image" Target="../media/image64.png"/><Relationship Id="rId12" Type="http://schemas.openxmlformats.org/officeDocument/2006/relationships/image" Target="../media/image65.png"/><Relationship Id="rId15" Type="http://schemas.openxmlformats.org/officeDocument/2006/relationships/image" Target="../media/image68.png"/><Relationship Id="rId14" Type="http://schemas.openxmlformats.org/officeDocument/2006/relationships/image" Target="../media/image67.png"/><Relationship Id="rId17" Type="http://schemas.openxmlformats.org/officeDocument/2006/relationships/image" Target="../media/image74.png"/><Relationship Id="rId16" Type="http://schemas.openxmlformats.org/officeDocument/2006/relationships/image" Target="../media/image70.png"/><Relationship Id="rId19" Type="http://schemas.openxmlformats.org/officeDocument/2006/relationships/image" Target="../media/image97.png"/><Relationship Id="rId18"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4"/>
          <p:cNvSpPr/>
          <p:nvPr/>
        </p:nvSpPr>
        <p:spPr>
          <a:xfrm>
            <a:off x="4648578" y="1412386"/>
            <a:ext cx="2841256" cy="2841256"/>
          </a:xfrm>
          <a:prstGeom prst="blockArc">
            <a:avLst>
              <a:gd fmla="val 794951" name="adj1"/>
              <a:gd fmla="val 10121114" name="adj2"/>
              <a:gd fmla="val 2388" name="adj3"/>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nvGrpSpPr>
          <p:cNvPr id="825" name="Google Shape;825;p4"/>
          <p:cNvGrpSpPr/>
          <p:nvPr/>
        </p:nvGrpSpPr>
        <p:grpSpPr>
          <a:xfrm>
            <a:off x="4960005" y="1723814"/>
            <a:ext cx="2218401" cy="2218401"/>
            <a:chOff x="4547049" y="1897856"/>
            <a:chExt cx="3071634" cy="3071634"/>
          </a:xfrm>
        </p:grpSpPr>
        <p:sp>
          <p:nvSpPr>
            <p:cNvPr id="826" name="Google Shape;826;p4"/>
            <p:cNvSpPr/>
            <p:nvPr/>
          </p:nvSpPr>
          <p:spPr>
            <a:xfrm>
              <a:off x="4547049" y="1897856"/>
              <a:ext cx="3071634" cy="3071634"/>
            </a:xfrm>
            <a:custGeom>
              <a:rect b="b" l="l" r="r" t="t"/>
              <a:pathLst>
                <a:path extrusionOk="0" h="3057525" w="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C5F8D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27" name="Google Shape;827;p4"/>
            <p:cNvSpPr/>
            <p:nvPr/>
          </p:nvSpPr>
          <p:spPr>
            <a:xfrm>
              <a:off x="4574848" y="1907000"/>
              <a:ext cx="3028217" cy="2962327"/>
            </a:xfrm>
            <a:custGeom>
              <a:rect b="b" l="l" r="r" t="t"/>
              <a:pathLst>
                <a:path extrusionOk="0" h="2962327" w="302821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8EF0A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sp>
        <p:nvSpPr>
          <p:cNvPr id="828" name="Google Shape;828;p4"/>
          <p:cNvSpPr/>
          <p:nvPr/>
        </p:nvSpPr>
        <p:spPr>
          <a:xfrm rot="-634690">
            <a:off x="4402904" y="2531493"/>
            <a:ext cx="489707" cy="585571"/>
          </a:xfrm>
          <a:custGeom>
            <a:rect b="b" l="l" r="r" t="t"/>
            <a:pathLst>
              <a:path extrusionOk="0" h="676134" w="565444">
                <a:moveTo>
                  <a:pt x="474202" y="370360"/>
                </a:moveTo>
                <a:lnTo>
                  <a:pt x="91243" y="370359"/>
                </a:lnTo>
                <a:cubicBezTo>
                  <a:pt x="84269" y="370359"/>
                  <a:pt x="78616" y="376012"/>
                  <a:pt x="78616" y="382986"/>
                </a:cubicBezTo>
                <a:lnTo>
                  <a:pt x="78615" y="382987"/>
                </a:lnTo>
                <a:cubicBezTo>
                  <a:pt x="78615" y="389961"/>
                  <a:pt x="84268" y="395613"/>
                  <a:pt x="91242" y="395613"/>
                </a:cubicBezTo>
                <a:lnTo>
                  <a:pt x="474202" y="395613"/>
                </a:lnTo>
                <a:cubicBezTo>
                  <a:pt x="477689" y="395614"/>
                  <a:pt x="480846" y="394200"/>
                  <a:pt x="483131" y="391915"/>
                </a:cubicBezTo>
                <a:lnTo>
                  <a:pt x="486829" y="382986"/>
                </a:lnTo>
                <a:lnTo>
                  <a:pt x="486829" y="382987"/>
                </a:lnTo>
                <a:lnTo>
                  <a:pt x="486829" y="382986"/>
                </a:lnTo>
                <a:lnTo>
                  <a:pt x="486829" y="382986"/>
                </a:lnTo>
                <a:lnTo>
                  <a:pt x="483131" y="374059"/>
                </a:lnTo>
                <a:cubicBezTo>
                  <a:pt x="480846" y="371774"/>
                  <a:pt x="477689" y="370360"/>
                  <a:pt x="474202" y="370360"/>
                </a:cubicBezTo>
                <a:close/>
                <a:moveTo>
                  <a:pt x="474201" y="316925"/>
                </a:moveTo>
                <a:lnTo>
                  <a:pt x="91242" y="316924"/>
                </a:lnTo>
                <a:cubicBezTo>
                  <a:pt x="84268" y="316924"/>
                  <a:pt x="78615" y="322577"/>
                  <a:pt x="78615" y="329551"/>
                </a:cubicBezTo>
                <a:lnTo>
                  <a:pt x="78614" y="329551"/>
                </a:lnTo>
                <a:cubicBezTo>
                  <a:pt x="78614" y="336525"/>
                  <a:pt x="84267" y="342178"/>
                  <a:pt x="91241" y="342178"/>
                </a:cubicBezTo>
                <a:lnTo>
                  <a:pt x="474201" y="342178"/>
                </a:lnTo>
                <a:cubicBezTo>
                  <a:pt x="477688" y="342178"/>
                  <a:pt x="480845" y="340765"/>
                  <a:pt x="483130" y="338480"/>
                </a:cubicBezTo>
                <a:lnTo>
                  <a:pt x="486828" y="329551"/>
                </a:lnTo>
                <a:lnTo>
                  <a:pt x="486828" y="329552"/>
                </a:lnTo>
                <a:lnTo>
                  <a:pt x="486828" y="329551"/>
                </a:lnTo>
                <a:lnTo>
                  <a:pt x="486828" y="329551"/>
                </a:lnTo>
                <a:lnTo>
                  <a:pt x="483130" y="320623"/>
                </a:lnTo>
                <a:cubicBezTo>
                  <a:pt x="480845" y="318338"/>
                  <a:pt x="477688" y="316925"/>
                  <a:pt x="474201" y="316925"/>
                </a:cubicBezTo>
                <a:close/>
                <a:moveTo>
                  <a:pt x="474202" y="263490"/>
                </a:moveTo>
                <a:lnTo>
                  <a:pt x="91243" y="263489"/>
                </a:lnTo>
                <a:cubicBezTo>
                  <a:pt x="84269" y="263489"/>
                  <a:pt x="78616" y="269142"/>
                  <a:pt x="78616" y="276116"/>
                </a:cubicBezTo>
                <a:lnTo>
                  <a:pt x="78615" y="276116"/>
                </a:lnTo>
                <a:cubicBezTo>
                  <a:pt x="78615" y="283090"/>
                  <a:pt x="84268" y="288743"/>
                  <a:pt x="91242" y="288743"/>
                </a:cubicBezTo>
                <a:lnTo>
                  <a:pt x="474202" y="288743"/>
                </a:lnTo>
                <a:cubicBezTo>
                  <a:pt x="477689" y="288743"/>
                  <a:pt x="480846" y="287330"/>
                  <a:pt x="483130" y="285045"/>
                </a:cubicBezTo>
                <a:lnTo>
                  <a:pt x="486828" y="276116"/>
                </a:lnTo>
                <a:lnTo>
                  <a:pt x="486829" y="276117"/>
                </a:lnTo>
                <a:lnTo>
                  <a:pt x="486828" y="276116"/>
                </a:lnTo>
                <a:lnTo>
                  <a:pt x="486828" y="276116"/>
                </a:lnTo>
                <a:lnTo>
                  <a:pt x="483131" y="267188"/>
                </a:lnTo>
                <a:cubicBezTo>
                  <a:pt x="480845" y="264903"/>
                  <a:pt x="477689" y="263490"/>
                  <a:pt x="474202" y="263490"/>
                </a:cubicBezTo>
                <a:close/>
                <a:moveTo>
                  <a:pt x="546230" y="175473"/>
                </a:moveTo>
                <a:cubicBezTo>
                  <a:pt x="556842" y="175473"/>
                  <a:pt x="565444" y="184075"/>
                  <a:pt x="565444" y="194687"/>
                </a:cubicBezTo>
                <a:cubicBezTo>
                  <a:pt x="565444" y="205299"/>
                  <a:pt x="556842" y="213901"/>
                  <a:pt x="546230" y="213901"/>
                </a:cubicBezTo>
                <a:lnTo>
                  <a:pt x="525276" y="213901"/>
                </a:lnTo>
                <a:lnTo>
                  <a:pt x="508899" y="524388"/>
                </a:lnTo>
                <a:cubicBezTo>
                  <a:pt x="504507" y="609787"/>
                  <a:pt x="447140" y="676134"/>
                  <a:pt x="378243" y="676134"/>
                </a:cubicBezTo>
                <a:lnTo>
                  <a:pt x="184455" y="676134"/>
                </a:lnTo>
                <a:cubicBezTo>
                  <a:pt x="115558" y="676134"/>
                  <a:pt x="58190" y="609787"/>
                  <a:pt x="53798" y="524388"/>
                </a:cubicBezTo>
                <a:lnTo>
                  <a:pt x="37422" y="213901"/>
                </a:lnTo>
                <a:lnTo>
                  <a:pt x="19214" y="213901"/>
                </a:lnTo>
                <a:cubicBezTo>
                  <a:pt x="8602" y="213901"/>
                  <a:pt x="0" y="205299"/>
                  <a:pt x="0" y="194687"/>
                </a:cubicBezTo>
                <a:cubicBezTo>
                  <a:pt x="0" y="184075"/>
                  <a:pt x="8602" y="175473"/>
                  <a:pt x="19214" y="175473"/>
                </a:cubicBezTo>
                <a:close/>
                <a:moveTo>
                  <a:pt x="145503" y="0"/>
                </a:moveTo>
                <a:cubicBezTo>
                  <a:pt x="165968" y="0"/>
                  <a:pt x="182559" y="16591"/>
                  <a:pt x="182559" y="37056"/>
                </a:cubicBezTo>
                <a:lnTo>
                  <a:pt x="182559" y="175472"/>
                </a:lnTo>
                <a:lnTo>
                  <a:pt x="108447" y="175472"/>
                </a:lnTo>
                <a:lnTo>
                  <a:pt x="108447" y="37056"/>
                </a:lnTo>
                <a:cubicBezTo>
                  <a:pt x="108447" y="16591"/>
                  <a:pt x="125038" y="0"/>
                  <a:pt x="145503" y="0"/>
                </a:cubicBezTo>
                <a:close/>
                <a:moveTo>
                  <a:pt x="419941" y="0"/>
                </a:moveTo>
                <a:cubicBezTo>
                  <a:pt x="440406" y="0"/>
                  <a:pt x="456997" y="16591"/>
                  <a:pt x="456997" y="37056"/>
                </a:cubicBezTo>
                <a:lnTo>
                  <a:pt x="456997" y="175472"/>
                </a:lnTo>
                <a:lnTo>
                  <a:pt x="382885" y="175472"/>
                </a:lnTo>
                <a:lnTo>
                  <a:pt x="382885" y="37056"/>
                </a:lnTo>
                <a:cubicBezTo>
                  <a:pt x="382885" y="16591"/>
                  <a:pt x="399476" y="0"/>
                  <a:pt x="419941"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29" name="Google Shape;829;p4"/>
          <p:cNvGrpSpPr/>
          <p:nvPr/>
        </p:nvGrpSpPr>
        <p:grpSpPr>
          <a:xfrm rot="1052635">
            <a:off x="7017236" y="2078906"/>
            <a:ext cx="1338434" cy="1227345"/>
            <a:chOff x="5655092" y="376887"/>
            <a:chExt cx="4490688" cy="4117968"/>
          </a:xfrm>
        </p:grpSpPr>
        <p:sp>
          <p:nvSpPr>
            <p:cNvPr id="830" name="Google Shape;830;p4"/>
            <p:cNvSpPr/>
            <p:nvPr/>
          </p:nvSpPr>
          <p:spPr>
            <a:xfrm>
              <a:off x="5655092" y="385052"/>
              <a:ext cx="4490688" cy="4109803"/>
            </a:xfrm>
            <a:custGeom>
              <a:rect b="b" l="l" r="r" t="t"/>
              <a:pathLst>
                <a:path extrusionOk="0" h="4109802" w="4490688">
                  <a:moveTo>
                    <a:pt x="568" y="1465456"/>
                  </a:moveTo>
                  <a:lnTo>
                    <a:pt x="10785" y="1371794"/>
                  </a:ln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26989" y="4144680"/>
                    <a:pt x="1783563" y="4092550"/>
                  </a:cubicBezTo>
                  <a:cubicBezTo>
                    <a:pt x="1740138" y="4040421"/>
                    <a:pt x="1711281" y="3790180"/>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1" name="Google Shape;831;p4"/>
            <p:cNvSpPr/>
            <p:nvPr/>
          </p:nvSpPr>
          <p:spPr>
            <a:xfrm>
              <a:off x="7600719" y="376887"/>
              <a:ext cx="2435227" cy="2185460"/>
            </a:xfrm>
            <a:custGeom>
              <a:rect b="b" l="l" r="r" t="t"/>
              <a:pathLst>
                <a:path extrusionOk="0" h="2185459" w="2435226">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2" name="Google Shape;832;p4"/>
            <p:cNvSpPr/>
            <p:nvPr/>
          </p:nvSpPr>
          <p:spPr>
            <a:xfrm>
              <a:off x="5750459" y="1472498"/>
              <a:ext cx="1612132" cy="1458865"/>
            </a:xfrm>
            <a:custGeom>
              <a:rect b="b" l="l" r="r" t="t"/>
              <a:pathLst>
                <a:path extrusionOk="0" h="1458865" w="1612131">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33" name="Google Shape;833;p4"/>
          <p:cNvGrpSpPr/>
          <p:nvPr/>
        </p:nvGrpSpPr>
        <p:grpSpPr>
          <a:xfrm rot="1151421">
            <a:off x="6155444" y="1329364"/>
            <a:ext cx="811322" cy="566443"/>
            <a:chOff x="5679779" y="1344421"/>
            <a:chExt cx="994669" cy="694451"/>
          </a:xfrm>
        </p:grpSpPr>
        <p:sp>
          <p:nvSpPr>
            <p:cNvPr id="834" name="Google Shape;834;p4"/>
            <p:cNvSpPr/>
            <p:nvPr/>
          </p:nvSpPr>
          <p:spPr>
            <a:xfrm rot="739920">
              <a:off x="6440960" y="1354067"/>
              <a:ext cx="163273" cy="675158"/>
            </a:xfrm>
            <a:custGeom>
              <a:rect b="b" l="l" r="r" t="t"/>
              <a:pathLst>
                <a:path extrusionOk="0" h="1457325" w="352425">
                  <a:moveTo>
                    <a:pt x="360045" y="1458278"/>
                  </a:moveTo>
                  <a:cubicBezTo>
                    <a:pt x="360045" y="1449705"/>
                    <a:pt x="360045" y="1442085"/>
                    <a:pt x="360045" y="1433513"/>
                  </a:cubicBezTo>
                  <a:cubicBezTo>
                    <a:pt x="360045" y="1008698"/>
                    <a:pt x="360045" y="584835"/>
                    <a:pt x="360998" y="160020"/>
                  </a:cubicBezTo>
                  <a:cubicBezTo>
                    <a:pt x="360998" y="138113"/>
                    <a:pt x="353378" y="129540"/>
                    <a:pt x="334328" y="122873"/>
                  </a:cubicBezTo>
                  <a:cubicBezTo>
                    <a:pt x="263843" y="98108"/>
                    <a:pt x="194310" y="71438"/>
                    <a:pt x="124778" y="45720"/>
                  </a:cubicBezTo>
                  <a:cubicBezTo>
                    <a:pt x="83820" y="30480"/>
                    <a:pt x="43815" y="16193"/>
                    <a:pt x="0" y="0"/>
                  </a:cubicBezTo>
                  <a:cubicBezTo>
                    <a:pt x="0" y="487680"/>
                    <a:pt x="0" y="972503"/>
                    <a:pt x="0" y="1457325"/>
                  </a:cubicBezTo>
                  <a:lnTo>
                    <a:pt x="360045" y="1457325"/>
                  </a:lnTo>
                  <a:close/>
                  <a:moveTo>
                    <a:pt x="323850" y="1391603"/>
                  </a:moveTo>
                  <a:cubicBezTo>
                    <a:pt x="315278" y="1392555"/>
                    <a:pt x="307658" y="1392555"/>
                    <a:pt x="300990" y="1392555"/>
                  </a:cubicBezTo>
                  <a:cubicBezTo>
                    <a:pt x="220980" y="1392555"/>
                    <a:pt x="140970" y="1392555"/>
                    <a:pt x="60960" y="1392555"/>
                  </a:cubicBezTo>
                  <a:cubicBezTo>
                    <a:pt x="34290" y="1392555"/>
                    <a:pt x="34290" y="1392555"/>
                    <a:pt x="37148" y="1362075"/>
                  </a:cubicBezTo>
                  <a:cubicBezTo>
                    <a:pt x="131445" y="1362075"/>
                    <a:pt x="226695" y="1362075"/>
                    <a:pt x="323850" y="1362075"/>
                  </a:cubicBezTo>
                  <a:cubicBezTo>
                    <a:pt x="323850" y="1372553"/>
                    <a:pt x="323850" y="1381125"/>
                    <a:pt x="323850" y="1391603"/>
                  </a:cubicBezTo>
                  <a:close/>
                  <a:moveTo>
                    <a:pt x="323850" y="1333500"/>
                  </a:moveTo>
                  <a:cubicBezTo>
                    <a:pt x="228600" y="1333500"/>
                    <a:pt x="133350" y="1333500"/>
                    <a:pt x="37148" y="1333500"/>
                  </a:cubicBezTo>
                  <a:cubicBezTo>
                    <a:pt x="33338" y="1302068"/>
                    <a:pt x="33338" y="1302068"/>
                    <a:pt x="60960" y="1302068"/>
                  </a:cubicBezTo>
                  <a:cubicBezTo>
                    <a:pt x="140970" y="1302068"/>
                    <a:pt x="220980" y="1302068"/>
                    <a:pt x="300990" y="1302068"/>
                  </a:cubicBezTo>
                  <a:cubicBezTo>
                    <a:pt x="308610" y="1302068"/>
                    <a:pt x="316230" y="1303020"/>
                    <a:pt x="323850" y="1303020"/>
                  </a:cubicBezTo>
                  <a:cubicBezTo>
                    <a:pt x="323850" y="1314450"/>
                    <a:pt x="323850" y="1323023"/>
                    <a:pt x="323850" y="1333500"/>
                  </a:cubicBezTo>
                  <a:close/>
                  <a:moveTo>
                    <a:pt x="323850" y="1277303"/>
                  </a:moveTo>
                  <a:cubicBezTo>
                    <a:pt x="315278" y="1278255"/>
                    <a:pt x="307658" y="1278255"/>
                    <a:pt x="300990" y="1278255"/>
                  </a:cubicBezTo>
                  <a:cubicBezTo>
                    <a:pt x="220980" y="1278255"/>
                    <a:pt x="140970" y="1278255"/>
                    <a:pt x="60960" y="1278255"/>
                  </a:cubicBezTo>
                  <a:cubicBezTo>
                    <a:pt x="34290" y="1278255"/>
                    <a:pt x="34290" y="1278255"/>
                    <a:pt x="37148" y="1247775"/>
                  </a:cubicBezTo>
                  <a:cubicBezTo>
                    <a:pt x="131445" y="1247775"/>
                    <a:pt x="226695" y="1247775"/>
                    <a:pt x="323850" y="1247775"/>
                  </a:cubicBezTo>
                  <a:cubicBezTo>
                    <a:pt x="323850" y="1258253"/>
                    <a:pt x="323850" y="1266825"/>
                    <a:pt x="323850" y="1277303"/>
                  </a:cubicBezTo>
                  <a:close/>
                  <a:moveTo>
                    <a:pt x="322898" y="1163003"/>
                  </a:moveTo>
                  <a:cubicBezTo>
                    <a:pt x="315278" y="1163003"/>
                    <a:pt x="307658" y="1163955"/>
                    <a:pt x="300038" y="1163955"/>
                  </a:cubicBezTo>
                  <a:cubicBezTo>
                    <a:pt x="220028" y="1163955"/>
                    <a:pt x="140018" y="1163955"/>
                    <a:pt x="60008" y="1163955"/>
                  </a:cubicBezTo>
                  <a:cubicBezTo>
                    <a:pt x="33338" y="1163955"/>
                    <a:pt x="33338" y="1163955"/>
                    <a:pt x="36195" y="1133475"/>
                  </a:cubicBezTo>
                  <a:cubicBezTo>
                    <a:pt x="130493" y="1133475"/>
                    <a:pt x="225743" y="1133475"/>
                    <a:pt x="322898" y="1133475"/>
                  </a:cubicBezTo>
                  <a:cubicBezTo>
                    <a:pt x="322898" y="1140143"/>
                    <a:pt x="323850" y="1144905"/>
                    <a:pt x="323850" y="1150620"/>
                  </a:cubicBezTo>
                  <a:cubicBezTo>
                    <a:pt x="324803" y="1154430"/>
                    <a:pt x="323850" y="1157288"/>
                    <a:pt x="322898" y="1163003"/>
                  </a:cubicBezTo>
                  <a:close/>
                  <a:moveTo>
                    <a:pt x="300990" y="936308"/>
                  </a:moveTo>
                  <a:cubicBezTo>
                    <a:pt x="220980" y="936308"/>
                    <a:pt x="140970" y="936308"/>
                    <a:pt x="60960" y="936308"/>
                  </a:cubicBezTo>
                  <a:cubicBezTo>
                    <a:pt x="34290" y="936308"/>
                    <a:pt x="34290" y="936308"/>
                    <a:pt x="37148" y="904875"/>
                  </a:cubicBezTo>
                  <a:cubicBezTo>
                    <a:pt x="133350" y="904875"/>
                    <a:pt x="227648" y="904875"/>
                    <a:pt x="323850" y="904875"/>
                  </a:cubicBezTo>
                  <a:cubicBezTo>
                    <a:pt x="323850" y="915353"/>
                    <a:pt x="323850" y="923925"/>
                    <a:pt x="323850" y="934403"/>
                  </a:cubicBezTo>
                  <a:cubicBezTo>
                    <a:pt x="316230" y="935355"/>
                    <a:pt x="308610" y="936308"/>
                    <a:pt x="300990" y="936308"/>
                  </a:cubicBezTo>
                  <a:close/>
                  <a:moveTo>
                    <a:pt x="322898" y="960120"/>
                  </a:moveTo>
                  <a:cubicBezTo>
                    <a:pt x="322898" y="970598"/>
                    <a:pt x="322898" y="980123"/>
                    <a:pt x="322898" y="990600"/>
                  </a:cubicBezTo>
                  <a:cubicBezTo>
                    <a:pt x="227648" y="990600"/>
                    <a:pt x="133350" y="990600"/>
                    <a:pt x="37148" y="990600"/>
                  </a:cubicBezTo>
                  <a:cubicBezTo>
                    <a:pt x="34290" y="959168"/>
                    <a:pt x="34290" y="959168"/>
                    <a:pt x="60960" y="959168"/>
                  </a:cubicBezTo>
                  <a:cubicBezTo>
                    <a:pt x="140018" y="959168"/>
                    <a:pt x="219075" y="959168"/>
                    <a:pt x="298133" y="959168"/>
                  </a:cubicBezTo>
                  <a:cubicBezTo>
                    <a:pt x="306705" y="959168"/>
                    <a:pt x="313373" y="960120"/>
                    <a:pt x="322898" y="960120"/>
                  </a:cubicBezTo>
                  <a:close/>
                  <a:moveTo>
                    <a:pt x="37148" y="762000"/>
                  </a:moveTo>
                  <a:cubicBezTo>
                    <a:pt x="37148" y="752475"/>
                    <a:pt x="37148" y="742950"/>
                    <a:pt x="37148" y="731520"/>
                  </a:cubicBezTo>
                  <a:cubicBezTo>
                    <a:pt x="133350" y="731520"/>
                    <a:pt x="227648" y="731520"/>
                    <a:pt x="323850" y="731520"/>
                  </a:cubicBezTo>
                  <a:cubicBezTo>
                    <a:pt x="323850" y="741998"/>
                    <a:pt x="323850" y="751523"/>
                    <a:pt x="323850" y="762000"/>
                  </a:cubicBezTo>
                  <a:cubicBezTo>
                    <a:pt x="227648" y="762000"/>
                    <a:pt x="133350" y="762000"/>
                    <a:pt x="37148" y="762000"/>
                  </a:cubicBezTo>
                  <a:close/>
                  <a:moveTo>
                    <a:pt x="322898" y="789623"/>
                  </a:moveTo>
                  <a:cubicBezTo>
                    <a:pt x="322898" y="799148"/>
                    <a:pt x="322898" y="808673"/>
                    <a:pt x="322898" y="820103"/>
                  </a:cubicBezTo>
                  <a:cubicBezTo>
                    <a:pt x="315278" y="820103"/>
                    <a:pt x="307658" y="821055"/>
                    <a:pt x="300038" y="821055"/>
                  </a:cubicBezTo>
                  <a:cubicBezTo>
                    <a:pt x="220028" y="821055"/>
                    <a:pt x="140018" y="821055"/>
                    <a:pt x="60008" y="821055"/>
                  </a:cubicBezTo>
                  <a:cubicBezTo>
                    <a:pt x="33338" y="821055"/>
                    <a:pt x="33338" y="821055"/>
                    <a:pt x="36195" y="789623"/>
                  </a:cubicBezTo>
                  <a:cubicBezTo>
                    <a:pt x="133350" y="789623"/>
                    <a:pt x="227648" y="789623"/>
                    <a:pt x="322898" y="789623"/>
                  </a:cubicBezTo>
                  <a:close/>
                  <a:moveTo>
                    <a:pt x="39053" y="647700"/>
                  </a:moveTo>
                  <a:cubicBezTo>
                    <a:pt x="32385" y="618173"/>
                    <a:pt x="33338" y="616268"/>
                    <a:pt x="61913" y="616268"/>
                  </a:cubicBezTo>
                  <a:cubicBezTo>
                    <a:pt x="141923" y="616268"/>
                    <a:pt x="221933" y="616268"/>
                    <a:pt x="301943" y="616268"/>
                  </a:cubicBezTo>
                  <a:cubicBezTo>
                    <a:pt x="308610" y="616268"/>
                    <a:pt x="315278" y="617220"/>
                    <a:pt x="324803" y="617220"/>
                  </a:cubicBezTo>
                  <a:cubicBezTo>
                    <a:pt x="324803" y="628650"/>
                    <a:pt x="324803" y="637223"/>
                    <a:pt x="324803" y="647700"/>
                  </a:cubicBezTo>
                  <a:cubicBezTo>
                    <a:pt x="228600" y="647700"/>
                    <a:pt x="133350" y="647700"/>
                    <a:pt x="39053" y="647700"/>
                  </a:cubicBezTo>
                  <a:close/>
                  <a:moveTo>
                    <a:pt x="37148" y="561975"/>
                  </a:moveTo>
                  <a:cubicBezTo>
                    <a:pt x="131445" y="561975"/>
                    <a:pt x="226695" y="561975"/>
                    <a:pt x="323850" y="561975"/>
                  </a:cubicBezTo>
                  <a:cubicBezTo>
                    <a:pt x="323850" y="571500"/>
                    <a:pt x="323850" y="581025"/>
                    <a:pt x="323850" y="591503"/>
                  </a:cubicBezTo>
                  <a:cubicBezTo>
                    <a:pt x="315278" y="591503"/>
                    <a:pt x="307658" y="592455"/>
                    <a:pt x="300990" y="592455"/>
                  </a:cubicBezTo>
                  <a:cubicBezTo>
                    <a:pt x="220980" y="592455"/>
                    <a:pt x="140970" y="592455"/>
                    <a:pt x="60960" y="592455"/>
                  </a:cubicBezTo>
                  <a:cubicBezTo>
                    <a:pt x="34290" y="593408"/>
                    <a:pt x="34290" y="593408"/>
                    <a:pt x="37148" y="561975"/>
                  </a:cubicBezTo>
                  <a:close/>
                  <a:moveTo>
                    <a:pt x="60960" y="1073468"/>
                  </a:moveTo>
                  <a:cubicBezTo>
                    <a:pt x="140970" y="1073468"/>
                    <a:pt x="220980" y="1073468"/>
                    <a:pt x="300990" y="1073468"/>
                  </a:cubicBezTo>
                  <a:cubicBezTo>
                    <a:pt x="308610" y="1073468"/>
                    <a:pt x="316230" y="1074420"/>
                    <a:pt x="323850" y="1074420"/>
                  </a:cubicBezTo>
                  <a:cubicBezTo>
                    <a:pt x="323850" y="1084898"/>
                    <a:pt x="323850" y="1094423"/>
                    <a:pt x="323850" y="1103948"/>
                  </a:cubicBezTo>
                  <a:cubicBezTo>
                    <a:pt x="228600" y="1103948"/>
                    <a:pt x="133350" y="1103948"/>
                    <a:pt x="37148" y="1103948"/>
                  </a:cubicBezTo>
                  <a:cubicBezTo>
                    <a:pt x="34290" y="1074420"/>
                    <a:pt x="34290" y="1073468"/>
                    <a:pt x="60960" y="1073468"/>
                  </a:cubicBezTo>
                  <a:close/>
                  <a:moveTo>
                    <a:pt x="323850" y="533400"/>
                  </a:moveTo>
                  <a:cubicBezTo>
                    <a:pt x="228600" y="533400"/>
                    <a:pt x="133350" y="533400"/>
                    <a:pt x="38100" y="533400"/>
                  </a:cubicBezTo>
                  <a:cubicBezTo>
                    <a:pt x="33338" y="503873"/>
                    <a:pt x="33338" y="502920"/>
                    <a:pt x="60008" y="502920"/>
                  </a:cubicBezTo>
                  <a:cubicBezTo>
                    <a:pt x="140970" y="502920"/>
                    <a:pt x="220980" y="502920"/>
                    <a:pt x="301943" y="502920"/>
                  </a:cubicBezTo>
                  <a:cubicBezTo>
                    <a:pt x="308610" y="502920"/>
                    <a:pt x="315278" y="503873"/>
                    <a:pt x="324803" y="504825"/>
                  </a:cubicBezTo>
                  <a:cubicBezTo>
                    <a:pt x="323850" y="514350"/>
                    <a:pt x="323850" y="522923"/>
                    <a:pt x="323850" y="533400"/>
                  </a:cubicBezTo>
                  <a:close/>
                  <a:moveTo>
                    <a:pt x="38100" y="447675"/>
                  </a:moveTo>
                  <a:cubicBezTo>
                    <a:pt x="132398" y="447675"/>
                    <a:pt x="227648" y="447675"/>
                    <a:pt x="322898" y="447675"/>
                  </a:cubicBezTo>
                  <a:cubicBezTo>
                    <a:pt x="322898" y="457200"/>
                    <a:pt x="322898" y="465773"/>
                    <a:pt x="322898" y="477203"/>
                  </a:cubicBezTo>
                  <a:cubicBezTo>
                    <a:pt x="315278" y="478155"/>
                    <a:pt x="308610" y="479108"/>
                    <a:pt x="300990" y="479108"/>
                  </a:cubicBezTo>
                  <a:cubicBezTo>
                    <a:pt x="220028" y="479108"/>
                    <a:pt x="140018" y="479108"/>
                    <a:pt x="59055" y="479108"/>
                  </a:cubicBezTo>
                  <a:cubicBezTo>
                    <a:pt x="34290" y="479108"/>
                    <a:pt x="33338" y="477203"/>
                    <a:pt x="38100" y="447675"/>
                  </a:cubicBezTo>
                  <a:close/>
                  <a:moveTo>
                    <a:pt x="37148" y="218123"/>
                  </a:moveTo>
                  <a:cubicBezTo>
                    <a:pt x="132398" y="218123"/>
                    <a:pt x="226695" y="218123"/>
                    <a:pt x="322898" y="218123"/>
                  </a:cubicBezTo>
                  <a:cubicBezTo>
                    <a:pt x="322898" y="227648"/>
                    <a:pt x="322898" y="237173"/>
                    <a:pt x="322898" y="248603"/>
                  </a:cubicBezTo>
                  <a:cubicBezTo>
                    <a:pt x="315278" y="248603"/>
                    <a:pt x="307658" y="249555"/>
                    <a:pt x="300038" y="249555"/>
                  </a:cubicBezTo>
                  <a:cubicBezTo>
                    <a:pt x="220028" y="249555"/>
                    <a:pt x="140018" y="249555"/>
                    <a:pt x="60008" y="249555"/>
                  </a:cubicBezTo>
                  <a:cubicBezTo>
                    <a:pt x="34290" y="250508"/>
                    <a:pt x="34290" y="249555"/>
                    <a:pt x="37148" y="218123"/>
                  </a:cubicBezTo>
                  <a:close/>
                  <a:moveTo>
                    <a:pt x="61913" y="273368"/>
                  </a:moveTo>
                  <a:cubicBezTo>
                    <a:pt x="140970" y="273368"/>
                    <a:pt x="220028" y="273368"/>
                    <a:pt x="299085" y="273368"/>
                  </a:cubicBezTo>
                  <a:cubicBezTo>
                    <a:pt x="306705" y="273368"/>
                    <a:pt x="314325" y="274320"/>
                    <a:pt x="323850" y="274320"/>
                  </a:cubicBezTo>
                  <a:cubicBezTo>
                    <a:pt x="323850" y="285750"/>
                    <a:pt x="323850" y="294323"/>
                    <a:pt x="323850" y="304800"/>
                  </a:cubicBezTo>
                  <a:cubicBezTo>
                    <a:pt x="227648" y="304800"/>
                    <a:pt x="133350" y="304800"/>
                    <a:pt x="39053" y="304800"/>
                  </a:cubicBezTo>
                  <a:cubicBezTo>
                    <a:pt x="32385" y="275273"/>
                    <a:pt x="33338" y="273368"/>
                    <a:pt x="61913" y="273368"/>
                  </a:cubicBezTo>
                  <a:close/>
                  <a:moveTo>
                    <a:pt x="322898" y="332423"/>
                  </a:moveTo>
                  <a:cubicBezTo>
                    <a:pt x="322898" y="341948"/>
                    <a:pt x="322898" y="351473"/>
                    <a:pt x="322898" y="362903"/>
                  </a:cubicBezTo>
                  <a:cubicBezTo>
                    <a:pt x="315278" y="362903"/>
                    <a:pt x="307658" y="363855"/>
                    <a:pt x="300038" y="363855"/>
                  </a:cubicBezTo>
                  <a:cubicBezTo>
                    <a:pt x="220028" y="363855"/>
                    <a:pt x="140018" y="363855"/>
                    <a:pt x="60008" y="363855"/>
                  </a:cubicBezTo>
                  <a:cubicBezTo>
                    <a:pt x="33338" y="363855"/>
                    <a:pt x="33338" y="363855"/>
                    <a:pt x="36195" y="332423"/>
                  </a:cubicBezTo>
                  <a:cubicBezTo>
                    <a:pt x="133350" y="332423"/>
                    <a:pt x="227648" y="332423"/>
                    <a:pt x="322898" y="332423"/>
                  </a:cubicBezTo>
                  <a:close/>
                  <a:moveTo>
                    <a:pt x="60960" y="387668"/>
                  </a:moveTo>
                  <a:cubicBezTo>
                    <a:pt x="140970" y="387668"/>
                    <a:pt x="220980" y="387668"/>
                    <a:pt x="300990" y="387668"/>
                  </a:cubicBezTo>
                  <a:cubicBezTo>
                    <a:pt x="307658" y="387668"/>
                    <a:pt x="314325" y="388620"/>
                    <a:pt x="323850" y="388620"/>
                  </a:cubicBezTo>
                  <a:cubicBezTo>
                    <a:pt x="323850" y="400050"/>
                    <a:pt x="323850" y="408623"/>
                    <a:pt x="323850" y="419100"/>
                  </a:cubicBezTo>
                  <a:cubicBezTo>
                    <a:pt x="227648" y="419100"/>
                    <a:pt x="133350" y="419100"/>
                    <a:pt x="39053" y="419100"/>
                  </a:cubicBezTo>
                  <a:cubicBezTo>
                    <a:pt x="32385" y="389573"/>
                    <a:pt x="33338" y="387668"/>
                    <a:pt x="60960" y="387668"/>
                  </a:cubicBezTo>
                  <a:close/>
                  <a:moveTo>
                    <a:pt x="60960" y="844868"/>
                  </a:moveTo>
                  <a:cubicBezTo>
                    <a:pt x="140970" y="844868"/>
                    <a:pt x="220980" y="844868"/>
                    <a:pt x="300990" y="844868"/>
                  </a:cubicBezTo>
                  <a:cubicBezTo>
                    <a:pt x="308610" y="844868"/>
                    <a:pt x="316230" y="845820"/>
                    <a:pt x="324803" y="845820"/>
                  </a:cubicBezTo>
                  <a:cubicBezTo>
                    <a:pt x="324803" y="856298"/>
                    <a:pt x="324803" y="864870"/>
                    <a:pt x="324803" y="875348"/>
                  </a:cubicBezTo>
                  <a:cubicBezTo>
                    <a:pt x="229553" y="875348"/>
                    <a:pt x="135255" y="875348"/>
                    <a:pt x="40005" y="875348"/>
                  </a:cubicBezTo>
                  <a:cubicBezTo>
                    <a:pt x="31433" y="848678"/>
                    <a:pt x="33338" y="844868"/>
                    <a:pt x="60960" y="844868"/>
                  </a:cubicBezTo>
                  <a:close/>
                  <a:moveTo>
                    <a:pt x="37148" y="1019175"/>
                  </a:moveTo>
                  <a:cubicBezTo>
                    <a:pt x="131445" y="1019175"/>
                    <a:pt x="226695" y="1019175"/>
                    <a:pt x="323850" y="1019175"/>
                  </a:cubicBezTo>
                  <a:cubicBezTo>
                    <a:pt x="323850" y="1028700"/>
                    <a:pt x="323850" y="1037273"/>
                    <a:pt x="323850" y="1049655"/>
                  </a:cubicBezTo>
                  <a:cubicBezTo>
                    <a:pt x="287655" y="1049655"/>
                    <a:pt x="253365" y="1049655"/>
                    <a:pt x="219075" y="1049655"/>
                  </a:cubicBezTo>
                  <a:cubicBezTo>
                    <a:pt x="166688" y="1049655"/>
                    <a:pt x="114300" y="1048703"/>
                    <a:pt x="61913" y="1049655"/>
                  </a:cubicBezTo>
                  <a:cubicBezTo>
                    <a:pt x="38100" y="1051560"/>
                    <a:pt x="31433" y="1042988"/>
                    <a:pt x="37148" y="101917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5" name="Google Shape;835;p4"/>
            <p:cNvSpPr/>
            <p:nvPr/>
          </p:nvSpPr>
          <p:spPr>
            <a:xfrm rot="186138">
              <a:off x="6177380" y="1465249"/>
              <a:ext cx="189750" cy="529535"/>
            </a:xfrm>
            <a:custGeom>
              <a:rect b="b" l="l" r="r" t="t"/>
              <a:pathLst>
                <a:path extrusionOk="0" h="1143000" w="409575">
                  <a:moveTo>
                    <a:pt x="417195" y="1149668"/>
                  </a:moveTo>
                  <a:cubicBezTo>
                    <a:pt x="417195" y="764858"/>
                    <a:pt x="417195" y="381953"/>
                    <a:pt x="417195" y="0"/>
                  </a:cubicBezTo>
                  <a:cubicBezTo>
                    <a:pt x="276225" y="0"/>
                    <a:pt x="139065" y="0"/>
                    <a:pt x="0" y="0"/>
                  </a:cubicBezTo>
                  <a:cubicBezTo>
                    <a:pt x="0" y="384810"/>
                    <a:pt x="0" y="766763"/>
                    <a:pt x="0" y="1149668"/>
                  </a:cubicBezTo>
                  <a:lnTo>
                    <a:pt x="417195" y="1149668"/>
                  </a:lnTo>
                  <a:close/>
                  <a:moveTo>
                    <a:pt x="342900" y="1091565"/>
                  </a:moveTo>
                  <a:cubicBezTo>
                    <a:pt x="342900" y="1034415"/>
                    <a:pt x="342900" y="977265"/>
                    <a:pt x="342900" y="921068"/>
                  </a:cubicBezTo>
                  <a:cubicBezTo>
                    <a:pt x="382905" y="914400"/>
                    <a:pt x="383858" y="914400"/>
                    <a:pt x="383858" y="951548"/>
                  </a:cubicBezTo>
                  <a:cubicBezTo>
                    <a:pt x="383858" y="987743"/>
                    <a:pt x="383858" y="1023938"/>
                    <a:pt x="383858" y="1061085"/>
                  </a:cubicBezTo>
                  <a:cubicBezTo>
                    <a:pt x="382905" y="1096328"/>
                    <a:pt x="382905" y="1097280"/>
                    <a:pt x="342900" y="1091565"/>
                  </a:cubicBezTo>
                  <a:close/>
                  <a:moveTo>
                    <a:pt x="382905" y="879158"/>
                  </a:moveTo>
                  <a:cubicBezTo>
                    <a:pt x="381000" y="906780"/>
                    <a:pt x="358140" y="887730"/>
                    <a:pt x="343852" y="894398"/>
                  </a:cubicBezTo>
                  <a:cubicBezTo>
                    <a:pt x="343852" y="838200"/>
                    <a:pt x="343852" y="784860"/>
                    <a:pt x="343852" y="727710"/>
                  </a:cubicBezTo>
                  <a:cubicBezTo>
                    <a:pt x="353377" y="727710"/>
                    <a:pt x="360998" y="725805"/>
                    <a:pt x="367665" y="728663"/>
                  </a:cubicBezTo>
                  <a:cubicBezTo>
                    <a:pt x="373380" y="730568"/>
                    <a:pt x="382905" y="737235"/>
                    <a:pt x="382905" y="741998"/>
                  </a:cubicBezTo>
                  <a:cubicBezTo>
                    <a:pt x="383858" y="787718"/>
                    <a:pt x="384810" y="833438"/>
                    <a:pt x="382905" y="879158"/>
                  </a:cubicBezTo>
                  <a:close/>
                  <a:moveTo>
                    <a:pt x="342900" y="139065"/>
                  </a:moveTo>
                  <a:cubicBezTo>
                    <a:pt x="356235" y="139065"/>
                    <a:pt x="367665" y="139065"/>
                    <a:pt x="382905" y="139065"/>
                  </a:cubicBezTo>
                  <a:cubicBezTo>
                    <a:pt x="382905" y="168593"/>
                    <a:pt x="382905" y="197168"/>
                    <a:pt x="382905" y="225743"/>
                  </a:cubicBezTo>
                  <a:cubicBezTo>
                    <a:pt x="382905" y="240030"/>
                    <a:pt x="382905" y="254318"/>
                    <a:pt x="382905" y="268605"/>
                  </a:cubicBezTo>
                  <a:cubicBezTo>
                    <a:pt x="382905" y="305753"/>
                    <a:pt x="382905" y="305753"/>
                    <a:pt x="342900" y="301943"/>
                  </a:cubicBezTo>
                  <a:cubicBezTo>
                    <a:pt x="342900" y="246698"/>
                    <a:pt x="342900" y="193358"/>
                    <a:pt x="342900" y="139065"/>
                  </a:cubicBezTo>
                  <a:close/>
                  <a:moveTo>
                    <a:pt x="382905" y="470535"/>
                  </a:moveTo>
                  <a:cubicBezTo>
                    <a:pt x="382905" y="506730"/>
                    <a:pt x="382905" y="506730"/>
                    <a:pt x="342900" y="501015"/>
                  </a:cubicBezTo>
                  <a:cubicBezTo>
                    <a:pt x="342900" y="447675"/>
                    <a:pt x="342900" y="393383"/>
                    <a:pt x="342900" y="340043"/>
                  </a:cubicBezTo>
                  <a:cubicBezTo>
                    <a:pt x="382905" y="333375"/>
                    <a:pt x="382905" y="333375"/>
                    <a:pt x="382905" y="370522"/>
                  </a:cubicBezTo>
                  <a:cubicBezTo>
                    <a:pt x="382905" y="403860"/>
                    <a:pt x="382905" y="437197"/>
                    <a:pt x="382905" y="470535"/>
                  </a:cubicBezTo>
                  <a:close/>
                  <a:moveTo>
                    <a:pt x="342900" y="531495"/>
                  </a:moveTo>
                  <a:cubicBezTo>
                    <a:pt x="378142" y="521018"/>
                    <a:pt x="383858" y="523875"/>
                    <a:pt x="383858" y="559118"/>
                  </a:cubicBezTo>
                  <a:cubicBezTo>
                    <a:pt x="383858" y="601980"/>
                    <a:pt x="383858" y="645795"/>
                    <a:pt x="383858" y="690563"/>
                  </a:cubicBezTo>
                  <a:cubicBezTo>
                    <a:pt x="368617" y="690563"/>
                    <a:pt x="356235" y="690563"/>
                    <a:pt x="342900" y="690563"/>
                  </a:cubicBezTo>
                  <a:cubicBezTo>
                    <a:pt x="342900" y="637223"/>
                    <a:pt x="342900" y="584835"/>
                    <a:pt x="342900" y="531495"/>
                  </a:cubicBezTo>
                  <a:close/>
                  <a:moveTo>
                    <a:pt x="263842" y="139065"/>
                  </a:moveTo>
                  <a:cubicBezTo>
                    <a:pt x="279083" y="139065"/>
                    <a:pt x="290512" y="139065"/>
                    <a:pt x="305752" y="139065"/>
                  </a:cubicBezTo>
                  <a:cubicBezTo>
                    <a:pt x="305752" y="177165"/>
                    <a:pt x="305752" y="214313"/>
                    <a:pt x="305752" y="250508"/>
                  </a:cubicBezTo>
                  <a:cubicBezTo>
                    <a:pt x="305752" y="260033"/>
                    <a:pt x="305752" y="268605"/>
                    <a:pt x="305752" y="278130"/>
                  </a:cubicBezTo>
                  <a:cubicBezTo>
                    <a:pt x="305752" y="303847"/>
                    <a:pt x="301942" y="307658"/>
                    <a:pt x="277177" y="302895"/>
                  </a:cubicBezTo>
                  <a:cubicBezTo>
                    <a:pt x="272415" y="301943"/>
                    <a:pt x="264795" y="294323"/>
                    <a:pt x="264795" y="289560"/>
                  </a:cubicBezTo>
                  <a:cubicBezTo>
                    <a:pt x="263842" y="240030"/>
                    <a:pt x="263842" y="190500"/>
                    <a:pt x="263842" y="139065"/>
                  </a:cubicBezTo>
                  <a:close/>
                  <a:moveTo>
                    <a:pt x="284798" y="526733"/>
                  </a:moveTo>
                  <a:cubicBezTo>
                    <a:pt x="301942" y="526733"/>
                    <a:pt x="306705" y="533400"/>
                    <a:pt x="306705" y="549593"/>
                  </a:cubicBezTo>
                  <a:cubicBezTo>
                    <a:pt x="305752" y="596265"/>
                    <a:pt x="306705" y="641985"/>
                    <a:pt x="306705" y="691515"/>
                  </a:cubicBezTo>
                  <a:cubicBezTo>
                    <a:pt x="291465" y="691515"/>
                    <a:pt x="280035" y="691515"/>
                    <a:pt x="264795" y="691515"/>
                  </a:cubicBezTo>
                  <a:cubicBezTo>
                    <a:pt x="264795" y="661035"/>
                    <a:pt x="264795" y="631508"/>
                    <a:pt x="264795" y="602933"/>
                  </a:cubicBezTo>
                  <a:cubicBezTo>
                    <a:pt x="264795" y="585788"/>
                    <a:pt x="265748" y="567690"/>
                    <a:pt x="264795" y="550545"/>
                  </a:cubicBezTo>
                  <a:cubicBezTo>
                    <a:pt x="262890" y="534353"/>
                    <a:pt x="267652" y="526733"/>
                    <a:pt x="284798" y="526733"/>
                  </a:cubicBezTo>
                  <a:close/>
                  <a:moveTo>
                    <a:pt x="230505" y="1012508"/>
                  </a:moveTo>
                  <a:cubicBezTo>
                    <a:pt x="230505" y="1034415"/>
                    <a:pt x="230505" y="1056323"/>
                    <a:pt x="230505" y="1079183"/>
                  </a:cubicBezTo>
                  <a:cubicBezTo>
                    <a:pt x="230505" y="1094423"/>
                    <a:pt x="220980" y="1094423"/>
                    <a:pt x="210502" y="1093470"/>
                  </a:cubicBezTo>
                  <a:cubicBezTo>
                    <a:pt x="200025" y="1093470"/>
                    <a:pt x="187642" y="1096328"/>
                    <a:pt x="187642" y="1079183"/>
                  </a:cubicBezTo>
                  <a:cubicBezTo>
                    <a:pt x="187642" y="1026795"/>
                    <a:pt x="187642" y="974408"/>
                    <a:pt x="187642" y="919163"/>
                  </a:cubicBezTo>
                  <a:cubicBezTo>
                    <a:pt x="202883" y="919163"/>
                    <a:pt x="215265" y="919163"/>
                    <a:pt x="230505" y="919163"/>
                  </a:cubicBezTo>
                  <a:cubicBezTo>
                    <a:pt x="230505" y="951548"/>
                    <a:pt x="230505" y="982027"/>
                    <a:pt x="230505" y="1012508"/>
                  </a:cubicBezTo>
                  <a:close/>
                  <a:moveTo>
                    <a:pt x="187642" y="351472"/>
                  </a:moveTo>
                  <a:cubicBezTo>
                    <a:pt x="187642" y="346710"/>
                    <a:pt x="195262" y="340043"/>
                    <a:pt x="200977" y="338138"/>
                  </a:cubicBezTo>
                  <a:cubicBezTo>
                    <a:pt x="208598" y="336233"/>
                    <a:pt x="217170" y="337185"/>
                    <a:pt x="229552" y="337185"/>
                  </a:cubicBezTo>
                  <a:cubicBezTo>
                    <a:pt x="229552" y="390525"/>
                    <a:pt x="229552" y="440055"/>
                    <a:pt x="229552" y="490538"/>
                  </a:cubicBezTo>
                  <a:cubicBezTo>
                    <a:pt x="229552" y="506730"/>
                    <a:pt x="217170" y="504825"/>
                    <a:pt x="208598" y="502920"/>
                  </a:cubicBezTo>
                  <a:cubicBezTo>
                    <a:pt x="200977" y="501015"/>
                    <a:pt x="187642" y="495300"/>
                    <a:pt x="187642" y="490538"/>
                  </a:cubicBezTo>
                  <a:cubicBezTo>
                    <a:pt x="186690" y="443865"/>
                    <a:pt x="186690" y="398145"/>
                    <a:pt x="187642" y="351472"/>
                  </a:cubicBezTo>
                  <a:close/>
                  <a:moveTo>
                    <a:pt x="187642" y="743903"/>
                  </a:moveTo>
                  <a:cubicBezTo>
                    <a:pt x="188595" y="715328"/>
                    <a:pt x="212408" y="733425"/>
                    <a:pt x="227648" y="727710"/>
                  </a:cubicBezTo>
                  <a:cubicBezTo>
                    <a:pt x="227648" y="783908"/>
                    <a:pt x="227648" y="837248"/>
                    <a:pt x="227648" y="893445"/>
                  </a:cubicBezTo>
                  <a:cubicBezTo>
                    <a:pt x="218123" y="893445"/>
                    <a:pt x="210502" y="893445"/>
                    <a:pt x="202883" y="893445"/>
                  </a:cubicBezTo>
                  <a:cubicBezTo>
                    <a:pt x="191452" y="894398"/>
                    <a:pt x="186690" y="889635"/>
                    <a:pt x="186690" y="878205"/>
                  </a:cubicBezTo>
                  <a:cubicBezTo>
                    <a:pt x="187642" y="833438"/>
                    <a:pt x="185737" y="787718"/>
                    <a:pt x="187642" y="743903"/>
                  </a:cubicBezTo>
                  <a:close/>
                  <a:moveTo>
                    <a:pt x="114300" y="139065"/>
                  </a:moveTo>
                  <a:cubicBezTo>
                    <a:pt x="127635" y="139065"/>
                    <a:pt x="139065" y="139065"/>
                    <a:pt x="154305" y="139065"/>
                  </a:cubicBezTo>
                  <a:cubicBezTo>
                    <a:pt x="154305" y="170498"/>
                    <a:pt x="154305" y="200025"/>
                    <a:pt x="154305" y="230505"/>
                  </a:cubicBezTo>
                  <a:cubicBezTo>
                    <a:pt x="154305" y="243840"/>
                    <a:pt x="154305" y="256223"/>
                    <a:pt x="154305" y="269558"/>
                  </a:cubicBezTo>
                  <a:cubicBezTo>
                    <a:pt x="154305" y="306705"/>
                    <a:pt x="154305" y="306705"/>
                    <a:pt x="114300" y="301943"/>
                  </a:cubicBezTo>
                  <a:cubicBezTo>
                    <a:pt x="114300" y="248603"/>
                    <a:pt x="114300" y="195263"/>
                    <a:pt x="114300" y="139065"/>
                  </a:cubicBezTo>
                  <a:close/>
                  <a:moveTo>
                    <a:pt x="114300" y="339090"/>
                  </a:moveTo>
                  <a:cubicBezTo>
                    <a:pt x="120015" y="338138"/>
                    <a:pt x="124777" y="338138"/>
                    <a:pt x="130492" y="337185"/>
                  </a:cubicBezTo>
                  <a:cubicBezTo>
                    <a:pt x="148590" y="334328"/>
                    <a:pt x="156210" y="340995"/>
                    <a:pt x="155258" y="360997"/>
                  </a:cubicBezTo>
                  <a:cubicBezTo>
                    <a:pt x="154305" y="398145"/>
                    <a:pt x="155258" y="435293"/>
                    <a:pt x="155258" y="472440"/>
                  </a:cubicBezTo>
                  <a:cubicBezTo>
                    <a:pt x="155258" y="506730"/>
                    <a:pt x="152400" y="508635"/>
                    <a:pt x="115252" y="501015"/>
                  </a:cubicBezTo>
                  <a:cubicBezTo>
                    <a:pt x="114300" y="447675"/>
                    <a:pt x="114300" y="394335"/>
                    <a:pt x="114300" y="339090"/>
                  </a:cubicBezTo>
                  <a:close/>
                  <a:moveTo>
                    <a:pt x="154305" y="691515"/>
                  </a:moveTo>
                  <a:cubicBezTo>
                    <a:pt x="139065" y="691515"/>
                    <a:pt x="127635" y="691515"/>
                    <a:pt x="114300" y="691515"/>
                  </a:cubicBezTo>
                  <a:cubicBezTo>
                    <a:pt x="114300" y="637223"/>
                    <a:pt x="114300" y="583883"/>
                    <a:pt x="114300" y="530543"/>
                  </a:cubicBezTo>
                  <a:cubicBezTo>
                    <a:pt x="150495" y="521018"/>
                    <a:pt x="154305" y="523875"/>
                    <a:pt x="154305" y="559118"/>
                  </a:cubicBezTo>
                  <a:cubicBezTo>
                    <a:pt x="154305" y="603885"/>
                    <a:pt x="154305" y="646748"/>
                    <a:pt x="154305" y="691515"/>
                  </a:cubicBezTo>
                  <a:close/>
                  <a:moveTo>
                    <a:pt x="114300" y="727710"/>
                  </a:moveTo>
                  <a:cubicBezTo>
                    <a:pt x="123825" y="727710"/>
                    <a:pt x="132398" y="725805"/>
                    <a:pt x="139065" y="728663"/>
                  </a:cubicBezTo>
                  <a:cubicBezTo>
                    <a:pt x="144780" y="730568"/>
                    <a:pt x="154305" y="737235"/>
                    <a:pt x="154305" y="741998"/>
                  </a:cubicBezTo>
                  <a:cubicBezTo>
                    <a:pt x="155258" y="787718"/>
                    <a:pt x="157162" y="833438"/>
                    <a:pt x="154305" y="879158"/>
                  </a:cubicBezTo>
                  <a:cubicBezTo>
                    <a:pt x="152400" y="906780"/>
                    <a:pt x="129540" y="887730"/>
                    <a:pt x="114300" y="894398"/>
                  </a:cubicBezTo>
                  <a:cubicBezTo>
                    <a:pt x="114300" y="837248"/>
                    <a:pt x="114300" y="783908"/>
                    <a:pt x="114300" y="72771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6" name="Google Shape;836;p4"/>
            <p:cNvSpPr/>
            <p:nvPr/>
          </p:nvSpPr>
          <p:spPr>
            <a:xfrm rot="-419470">
              <a:off x="5712813" y="1452010"/>
              <a:ext cx="216227" cy="556013"/>
            </a:xfrm>
            <a:custGeom>
              <a:rect b="b" l="l" r="r" t="t"/>
              <a:pathLst>
                <a:path extrusionOk="0" h="1200150" w="466725">
                  <a:moveTo>
                    <a:pt x="0" y="1203008"/>
                  </a:moveTo>
                  <a:lnTo>
                    <a:pt x="468630" y="1203008"/>
                  </a:lnTo>
                  <a:cubicBezTo>
                    <a:pt x="466725" y="1197293"/>
                    <a:pt x="464820" y="1189673"/>
                    <a:pt x="464820" y="1182053"/>
                  </a:cubicBezTo>
                  <a:cubicBezTo>
                    <a:pt x="464820" y="799147"/>
                    <a:pt x="464820" y="415290"/>
                    <a:pt x="464820" y="32385"/>
                  </a:cubicBezTo>
                  <a:cubicBezTo>
                    <a:pt x="464820" y="21908"/>
                    <a:pt x="464820" y="11430"/>
                    <a:pt x="464820" y="0"/>
                  </a:cubicBezTo>
                  <a:cubicBezTo>
                    <a:pt x="308610" y="0"/>
                    <a:pt x="156210" y="0"/>
                    <a:pt x="0" y="0"/>
                  </a:cubicBezTo>
                  <a:cubicBezTo>
                    <a:pt x="0" y="10478"/>
                    <a:pt x="0" y="20003"/>
                    <a:pt x="0" y="29528"/>
                  </a:cubicBezTo>
                  <a:cubicBezTo>
                    <a:pt x="0" y="414338"/>
                    <a:pt x="0" y="799147"/>
                    <a:pt x="0" y="1183958"/>
                  </a:cubicBezTo>
                  <a:cubicBezTo>
                    <a:pt x="952" y="1189673"/>
                    <a:pt x="1905" y="1196340"/>
                    <a:pt x="0" y="1203008"/>
                  </a:cubicBezTo>
                  <a:close/>
                  <a:moveTo>
                    <a:pt x="110490" y="892493"/>
                  </a:moveTo>
                  <a:cubicBezTo>
                    <a:pt x="87630" y="892493"/>
                    <a:pt x="65722" y="892493"/>
                    <a:pt x="41910" y="892493"/>
                  </a:cubicBezTo>
                  <a:cubicBezTo>
                    <a:pt x="41910" y="870585"/>
                    <a:pt x="41910" y="848678"/>
                    <a:pt x="41910" y="825818"/>
                  </a:cubicBezTo>
                  <a:cubicBezTo>
                    <a:pt x="64770" y="825818"/>
                    <a:pt x="86677" y="825818"/>
                    <a:pt x="110490" y="825818"/>
                  </a:cubicBezTo>
                  <a:cubicBezTo>
                    <a:pt x="110490" y="847725"/>
                    <a:pt x="110490" y="869633"/>
                    <a:pt x="110490" y="892493"/>
                  </a:cubicBezTo>
                  <a:close/>
                  <a:moveTo>
                    <a:pt x="204788" y="892493"/>
                  </a:moveTo>
                  <a:cubicBezTo>
                    <a:pt x="184785" y="892493"/>
                    <a:pt x="166688" y="892493"/>
                    <a:pt x="146685" y="892493"/>
                  </a:cubicBezTo>
                  <a:cubicBezTo>
                    <a:pt x="146685" y="870585"/>
                    <a:pt x="146685" y="848678"/>
                    <a:pt x="146685" y="824865"/>
                  </a:cubicBezTo>
                  <a:cubicBezTo>
                    <a:pt x="165735" y="824865"/>
                    <a:pt x="184785" y="824865"/>
                    <a:pt x="204788" y="824865"/>
                  </a:cubicBezTo>
                  <a:cubicBezTo>
                    <a:pt x="204788" y="848678"/>
                    <a:pt x="204788" y="869633"/>
                    <a:pt x="204788" y="892493"/>
                  </a:cubicBezTo>
                  <a:close/>
                  <a:moveTo>
                    <a:pt x="206692" y="673418"/>
                  </a:moveTo>
                  <a:cubicBezTo>
                    <a:pt x="206692" y="681990"/>
                    <a:pt x="206692" y="691515"/>
                    <a:pt x="206692" y="701040"/>
                  </a:cubicBezTo>
                  <a:cubicBezTo>
                    <a:pt x="200025" y="701993"/>
                    <a:pt x="198120" y="702945"/>
                    <a:pt x="195263" y="702945"/>
                  </a:cubicBezTo>
                  <a:cubicBezTo>
                    <a:pt x="136207" y="701993"/>
                    <a:pt x="146685" y="712470"/>
                    <a:pt x="144780" y="652463"/>
                  </a:cubicBezTo>
                  <a:cubicBezTo>
                    <a:pt x="144780" y="638175"/>
                    <a:pt x="149542" y="632460"/>
                    <a:pt x="164782" y="632460"/>
                  </a:cubicBezTo>
                  <a:cubicBezTo>
                    <a:pt x="215265" y="633413"/>
                    <a:pt x="204788" y="629603"/>
                    <a:pt x="206692" y="673418"/>
                  </a:cubicBezTo>
                  <a:close/>
                  <a:moveTo>
                    <a:pt x="309563" y="892493"/>
                  </a:moveTo>
                  <a:cubicBezTo>
                    <a:pt x="291465" y="892493"/>
                    <a:pt x="272415" y="892493"/>
                    <a:pt x="252413" y="892493"/>
                  </a:cubicBezTo>
                  <a:cubicBezTo>
                    <a:pt x="252413" y="870585"/>
                    <a:pt x="252413" y="848678"/>
                    <a:pt x="252413" y="824865"/>
                  </a:cubicBezTo>
                  <a:cubicBezTo>
                    <a:pt x="272415" y="824865"/>
                    <a:pt x="290513" y="824865"/>
                    <a:pt x="309563" y="824865"/>
                  </a:cubicBezTo>
                  <a:cubicBezTo>
                    <a:pt x="309563" y="847725"/>
                    <a:pt x="309563" y="869633"/>
                    <a:pt x="309563" y="892493"/>
                  </a:cubicBezTo>
                  <a:close/>
                  <a:moveTo>
                    <a:pt x="311467" y="701993"/>
                  </a:moveTo>
                  <a:cubicBezTo>
                    <a:pt x="289560" y="701993"/>
                    <a:pt x="271463" y="701993"/>
                    <a:pt x="250507" y="701993"/>
                  </a:cubicBezTo>
                  <a:cubicBezTo>
                    <a:pt x="250507" y="681990"/>
                    <a:pt x="249555" y="662940"/>
                    <a:pt x="251460" y="644843"/>
                  </a:cubicBezTo>
                  <a:cubicBezTo>
                    <a:pt x="251460" y="641033"/>
                    <a:pt x="259080" y="634365"/>
                    <a:pt x="264795" y="633413"/>
                  </a:cubicBezTo>
                  <a:cubicBezTo>
                    <a:pt x="307657" y="626745"/>
                    <a:pt x="312420" y="630555"/>
                    <a:pt x="311467" y="672465"/>
                  </a:cubicBezTo>
                  <a:cubicBezTo>
                    <a:pt x="311467" y="681990"/>
                    <a:pt x="311467" y="690563"/>
                    <a:pt x="311467" y="701993"/>
                  </a:cubicBezTo>
                  <a:close/>
                  <a:moveTo>
                    <a:pt x="404813" y="892493"/>
                  </a:moveTo>
                  <a:cubicBezTo>
                    <a:pt x="385763" y="892493"/>
                    <a:pt x="367665" y="892493"/>
                    <a:pt x="347663" y="892493"/>
                  </a:cubicBezTo>
                  <a:cubicBezTo>
                    <a:pt x="347663" y="870585"/>
                    <a:pt x="347663" y="848678"/>
                    <a:pt x="347663" y="824865"/>
                  </a:cubicBezTo>
                  <a:cubicBezTo>
                    <a:pt x="366713" y="824865"/>
                    <a:pt x="384810" y="824865"/>
                    <a:pt x="404813" y="824865"/>
                  </a:cubicBezTo>
                  <a:cubicBezTo>
                    <a:pt x="404813" y="846772"/>
                    <a:pt x="404813" y="869633"/>
                    <a:pt x="404813" y="892493"/>
                  </a:cubicBezTo>
                  <a:close/>
                  <a:moveTo>
                    <a:pt x="404813" y="797243"/>
                  </a:moveTo>
                  <a:cubicBezTo>
                    <a:pt x="385763" y="797243"/>
                    <a:pt x="367665" y="797243"/>
                    <a:pt x="346710" y="797243"/>
                  </a:cubicBezTo>
                  <a:cubicBezTo>
                    <a:pt x="345757" y="789622"/>
                    <a:pt x="345757" y="784860"/>
                    <a:pt x="345757" y="779145"/>
                  </a:cubicBezTo>
                  <a:cubicBezTo>
                    <a:pt x="344805" y="722947"/>
                    <a:pt x="346710" y="721043"/>
                    <a:pt x="404813" y="731520"/>
                  </a:cubicBezTo>
                  <a:cubicBezTo>
                    <a:pt x="404813" y="752475"/>
                    <a:pt x="404813" y="773430"/>
                    <a:pt x="404813" y="797243"/>
                  </a:cubicBezTo>
                  <a:close/>
                  <a:moveTo>
                    <a:pt x="405765" y="701993"/>
                  </a:moveTo>
                  <a:cubicBezTo>
                    <a:pt x="386715" y="701993"/>
                    <a:pt x="367665" y="701993"/>
                    <a:pt x="345757" y="701993"/>
                  </a:cubicBezTo>
                  <a:cubicBezTo>
                    <a:pt x="345757" y="681990"/>
                    <a:pt x="344805" y="662940"/>
                    <a:pt x="345757" y="643890"/>
                  </a:cubicBezTo>
                  <a:cubicBezTo>
                    <a:pt x="345757" y="640080"/>
                    <a:pt x="351472" y="634365"/>
                    <a:pt x="355282" y="634365"/>
                  </a:cubicBezTo>
                  <a:cubicBezTo>
                    <a:pt x="371475" y="633413"/>
                    <a:pt x="387667" y="634365"/>
                    <a:pt x="404813" y="634365"/>
                  </a:cubicBezTo>
                  <a:cubicBezTo>
                    <a:pt x="405765" y="659130"/>
                    <a:pt x="405765" y="680085"/>
                    <a:pt x="405765" y="701993"/>
                  </a:cubicBezTo>
                  <a:close/>
                  <a:moveTo>
                    <a:pt x="405765" y="444818"/>
                  </a:moveTo>
                  <a:cubicBezTo>
                    <a:pt x="405765" y="467678"/>
                    <a:pt x="405765" y="488633"/>
                    <a:pt x="405765" y="513398"/>
                  </a:cubicBezTo>
                  <a:cubicBezTo>
                    <a:pt x="389572" y="513398"/>
                    <a:pt x="373380" y="514350"/>
                    <a:pt x="358140" y="512445"/>
                  </a:cubicBezTo>
                  <a:cubicBezTo>
                    <a:pt x="353377" y="512445"/>
                    <a:pt x="346710" y="504825"/>
                    <a:pt x="345757" y="500063"/>
                  </a:cubicBezTo>
                  <a:cubicBezTo>
                    <a:pt x="344805" y="481965"/>
                    <a:pt x="344805" y="463868"/>
                    <a:pt x="344805" y="443865"/>
                  </a:cubicBezTo>
                  <a:cubicBezTo>
                    <a:pt x="365760" y="444818"/>
                    <a:pt x="384810" y="444818"/>
                    <a:pt x="405765" y="444818"/>
                  </a:cubicBezTo>
                  <a:close/>
                  <a:moveTo>
                    <a:pt x="404813" y="321945"/>
                  </a:moveTo>
                  <a:cubicBezTo>
                    <a:pt x="385763" y="321945"/>
                    <a:pt x="367665" y="321945"/>
                    <a:pt x="346710" y="321945"/>
                  </a:cubicBezTo>
                  <a:cubicBezTo>
                    <a:pt x="346710" y="298133"/>
                    <a:pt x="346710" y="277178"/>
                    <a:pt x="346710" y="254318"/>
                  </a:cubicBezTo>
                  <a:cubicBezTo>
                    <a:pt x="365760" y="254318"/>
                    <a:pt x="384810" y="254318"/>
                    <a:pt x="404813" y="254318"/>
                  </a:cubicBezTo>
                  <a:cubicBezTo>
                    <a:pt x="404813" y="276225"/>
                    <a:pt x="404813" y="298133"/>
                    <a:pt x="404813" y="321945"/>
                  </a:cubicBezTo>
                  <a:close/>
                  <a:moveTo>
                    <a:pt x="404813" y="159068"/>
                  </a:moveTo>
                  <a:cubicBezTo>
                    <a:pt x="404813" y="180023"/>
                    <a:pt x="404813" y="201930"/>
                    <a:pt x="404813" y="224790"/>
                  </a:cubicBezTo>
                  <a:cubicBezTo>
                    <a:pt x="386715" y="224790"/>
                    <a:pt x="367665" y="224790"/>
                    <a:pt x="346710" y="224790"/>
                  </a:cubicBezTo>
                  <a:cubicBezTo>
                    <a:pt x="345757" y="218123"/>
                    <a:pt x="345757" y="212408"/>
                    <a:pt x="345757" y="207645"/>
                  </a:cubicBezTo>
                  <a:cubicBezTo>
                    <a:pt x="343852" y="151448"/>
                    <a:pt x="345757" y="150495"/>
                    <a:pt x="404813" y="159068"/>
                  </a:cubicBezTo>
                  <a:close/>
                  <a:moveTo>
                    <a:pt x="346710" y="349568"/>
                  </a:moveTo>
                  <a:cubicBezTo>
                    <a:pt x="365760" y="349568"/>
                    <a:pt x="383857" y="349568"/>
                    <a:pt x="403860" y="349568"/>
                  </a:cubicBezTo>
                  <a:cubicBezTo>
                    <a:pt x="403860" y="371475"/>
                    <a:pt x="403860" y="393383"/>
                    <a:pt x="403860" y="415290"/>
                  </a:cubicBezTo>
                  <a:cubicBezTo>
                    <a:pt x="401955" y="416243"/>
                    <a:pt x="401003" y="417195"/>
                    <a:pt x="399097" y="417195"/>
                  </a:cubicBezTo>
                  <a:cubicBezTo>
                    <a:pt x="336232" y="417195"/>
                    <a:pt x="343852" y="433388"/>
                    <a:pt x="346710" y="349568"/>
                  </a:cubicBezTo>
                  <a:close/>
                  <a:moveTo>
                    <a:pt x="348615" y="544830"/>
                  </a:moveTo>
                  <a:cubicBezTo>
                    <a:pt x="355282" y="534353"/>
                    <a:pt x="383857" y="538163"/>
                    <a:pt x="405765" y="534353"/>
                  </a:cubicBezTo>
                  <a:cubicBezTo>
                    <a:pt x="405765" y="558165"/>
                    <a:pt x="405765" y="576263"/>
                    <a:pt x="405765" y="593408"/>
                  </a:cubicBezTo>
                  <a:cubicBezTo>
                    <a:pt x="405765" y="598170"/>
                    <a:pt x="404813" y="601980"/>
                    <a:pt x="403860" y="611505"/>
                  </a:cubicBezTo>
                  <a:cubicBezTo>
                    <a:pt x="383857" y="608648"/>
                    <a:pt x="355282" y="613410"/>
                    <a:pt x="348615" y="602933"/>
                  </a:cubicBezTo>
                  <a:cubicBezTo>
                    <a:pt x="340042" y="588645"/>
                    <a:pt x="340042" y="559118"/>
                    <a:pt x="348615" y="544830"/>
                  </a:cubicBezTo>
                  <a:close/>
                  <a:moveTo>
                    <a:pt x="306705" y="605790"/>
                  </a:moveTo>
                  <a:cubicBezTo>
                    <a:pt x="291465" y="609600"/>
                    <a:pt x="274320" y="608648"/>
                    <a:pt x="258127" y="607695"/>
                  </a:cubicBezTo>
                  <a:cubicBezTo>
                    <a:pt x="255270" y="607695"/>
                    <a:pt x="252413" y="600075"/>
                    <a:pt x="251460" y="595313"/>
                  </a:cubicBezTo>
                  <a:cubicBezTo>
                    <a:pt x="250507" y="586740"/>
                    <a:pt x="251460" y="579120"/>
                    <a:pt x="251460" y="570548"/>
                  </a:cubicBezTo>
                  <a:cubicBezTo>
                    <a:pt x="251460" y="537210"/>
                    <a:pt x="251460" y="537210"/>
                    <a:pt x="284797" y="537210"/>
                  </a:cubicBezTo>
                  <a:cubicBezTo>
                    <a:pt x="312420" y="537210"/>
                    <a:pt x="312420" y="537210"/>
                    <a:pt x="314325" y="575310"/>
                  </a:cubicBezTo>
                  <a:cubicBezTo>
                    <a:pt x="311467" y="585788"/>
                    <a:pt x="311467" y="604838"/>
                    <a:pt x="306705" y="605790"/>
                  </a:cubicBezTo>
                  <a:close/>
                  <a:moveTo>
                    <a:pt x="252413" y="254318"/>
                  </a:moveTo>
                  <a:cubicBezTo>
                    <a:pt x="270510" y="254318"/>
                    <a:pt x="289560" y="254318"/>
                    <a:pt x="309563" y="254318"/>
                  </a:cubicBezTo>
                  <a:cubicBezTo>
                    <a:pt x="309563" y="275273"/>
                    <a:pt x="309563" y="297180"/>
                    <a:pt x="309563" y="321945"/>
                  </a:cubicBezTo>
                  <a:cubicBezTo>
                    <a:pt x="290513" y="321945"/>
                    <a:pt x="272415" y="321945"/>
                    <a:pt x="252413" y="321945"/>
                  </a:cubicBezTo>
                  <a:cubicBezTo>
                    <a:pt x="252413" y="300038"/>
                    <a:pt x="252413" y="278130"/>
                    <a:pt x="252413" y="254318"/>
                  </a:cubicBezTo>
                  <a:close/>
                  <a:moveTo>
                    <a:pt x="253365" y="349568"/>
                  </a:moveTo>
                  <a:cubicBezTo>
                    <a:pt x="271463" y="349568"/>
                    <a:pt x="289560" y="349568"/>
                    <a:pt x="309563" y="349568"/>
                  </a:cubicBezTo>
                  <a:cubicBezTo>
                    <a:pt x="309563" y="372428"/>
                    <a:pt x="309563" y="393383"/>
                    <a:pt x="309563" y="414338"/>
                  </a:cubicBezTo>
                  <a:cubicBezTo>
                    <a:pt x="306705" y="416243"/>
                    <a:pt x="305752" y="417195"/>
                    <a:pt x="304800" y="417195"/>
                  </a:cubicBezTo>
                  <a:cubicBezTo>
                    <a:pt x="247650" y="422910"/>
                    <a:pt x="240030" y="412433"/>
                    <a:pt x="253365" y="349568"/>
                  </a:cubicBezTo>
                  <a:close/>
                  <a:moveTo>
                    <a:pt x="254317" y="736283"/>
                  </a:moveTo>
                  <a:cubicBezTo>
                    <a:pt x="260985" y="725805"/>
                    <a:pt x="288607" y="728663"/>
                    <a:pt x="310515" y="725805"/>
                  </a:cubicBezTo>
                  <a:cubicBezTo>
                    <a:pt x="310515" y="753428"/>
                    <a:pt x="310515" y="774383"/>
                    <a:pt x="310515" y="799147"/>
                  </a:cubicBezTo>
                  <a:cubicBezTo>
                    <a:pt x="291465" y="798195"/>
                    <a:pt x="262890" y="803910"/>
                    <a:pt x="255270" y="793433"/>
                  </a:cubicBezTo>
                  <a:cubicBezTo>
                    <a:pt x="245745" y="780097"/>
                    <a:pt x="244792" y="750570"/>
                    <a:pt x="254317" y="736283"/>
                  </a:cubicBezTo>
                  <a:close/>
                  <a:moveTo>
                    <a:pt x="201930" y="605790"/>
                  </a:moveTo>
                  <a:cubicBezTo>
                    <a:pt x="186690" y="610553"/>
                    <a:pt x="169545" y="608648"/>
                    <a:pt x="153352" y="607695"/>
                  </a:cubicBezTo>
                  <a:cubicBezTo>
                    <a:pt x="150495" y="607695"/>
                    <a:pt x="146685" y="600075"/>
                    <a:pt x="146685" y="595313"/>
                  </a:cubicBezTo>
                  <a:cubicBezTo>
                    <a:pt x="145732" y="582930"/>
                    <a:pt x="147638" y="571500"/>
                    <a:pt x="145732" y="559118"/>
                  </a:cubicBezTo>
                  <a:cubicBezTo>
                    <a:pt x="143827" y="540068"/>
                    <a:pt x="152400" y="536258"/>
                    <a:pt x="169545" y="536258"/>
                  </a:cubicBezTo>
                  <a:cubicBezTo>
                    <a:pt x="214313" y="537210"/>
                    <a:pt x="206692" y="533400"/>
                    <a:pt x="208597" y="574358"/>
                  </a:cubicBezTo>
                  <a:cubicBezTo>
                    <a:pt x="205740" y="585788"/>
                    <a:pt x="206692" y="604838"/>
                    <a:pt x="201930" y="605790"/>
                  </a:cubicBezTo>
                  <a:close/>
                  <a:moveTo>
                    <a:pt x="145732" y="167640"/>
                  </a:moveTo>
                  <a:cubicBezTo>
                    <a:pt x="145732" y="163830"/>
                    <a:pt x="153352" y="158115"/>
                    <a:pt x="157163" y="158115"/>
                  </a:cubicBezTo>
                  <a:cubicBezTo>
                    <a:pt x="172402" y="157163"/>
                    <a:pt x="186690" y="158115"/>
                    <a:pt x="204788" y="158115"/>
                  </a:cubicBezTo>
                  <a:cubicBezTo>
                    <a:pt x="204788" y="182880"/>
                    <a:pt x="204788" y="203835"/>
                    <a:pt x="204788" y="226695"/>
                  </a:cubicBezTo>
                  <a:cubicBezTo>
                    <a:pt x="185738" y="226695"/>
                    <a:pt x="166688" y="226695"/>
                    <a:pt x="144780" y="226695"/>
                  </a:cubicBezTo>
                  <a:cubicBezTo>
                    <a:pt x="145732" y="205740"/>
                    <a:pt x="144780" y="186690"/>
                    <a:pt x="145732" y="167640"/>
                  </a:cubicBezTo>
                  <a:close/>
                  <a:moveTo>
                    <a:pt x="204788" y="254318"/>
                  </a:moveTo>
                  <a:cubicBezTo>
                    <a:pt x="204788" y="276225"/>
                    <a:pt x="204788" y="297180"/>
                    <a:pt x="204788" y="320993"/>
                  </a:cubicBezTo>
                  <a:cubicBezTo>
                    <a:pt x="186690" y="320993"/>
                    <a:pt x="167640" y="320993"/>
                    <a:pt x="146685" y="320993"/>
                  </a:cubicBezTo>
                  <a:cubicBezTo>
                    <a:pt x="146685" y="298133"/>
                    <a:pt x="146685" y="277178"/>
                    <a:pt x="146685" y="254318"/>
                  </a:cubicBezTo>
                  <a:cubicBezTo>
                    <a:pt x="165735" y="254318"/>
                    <a:pt x="183832" y="254318"/>
                    <a:pt x="204788" y="254318"/>
                  </a:cubicBezTo>
                  <a:close/>
                  <a:moveTo>
                    <a:pt x="144780" y="349568"/>
                  </a:moveTo>
                  <a:cubicBezTo>
                    <a:pt x="165735" y="349568"/>
                    <a:pt x="183832" y="349568"/>
                    <a:pt x="205740" y="349568"/>
                  </a:cubicBezTo>
                  <a:cubicBezTo>
                    <a:pt x="205740" y="368618"/>
                    <a:pt x="206692" y="388620"/>
                    <a:pt x="204788" y="407670"/>
                  </a:cubicBezTo>
                  <a:cubicBezTo>
                    <a:pt x="204788" y="411480"/>
                    <a:pt x="198120" y="417195"/>
                    <a:pt x="194310" y="418148"/>
                  </a:cubicBezTo>
                  <a:cubicBezTo>
                    <a:pt x="150495" y="426720"/>
                    <a:pt x="144780" y="421005"/>
                    <a:pt x="144780" y="377190"/>
                  </a:cubicBezTo>
                  <a:cubicBezTo>
                    <a:pt x="144780" y="368618"/>
                    <a:pt x="144780" y="359093"/>
                    <a:pt x="144780" y="349568"/>
                  </a:cubicBezTo>
                  <a:close/>
                  <a:moveTo>
                    <a:pt x="148590" y="451485"/>
                  </a:moveTo>
                  <a:cubicBezTo>
                    <a:pt x="156210" y="441008"/>
                    <a:pt x="183832" y="443865"/>
                    <a:pt x="204788" y="441008"/>
                  </a:cubicBezTo>
                  <a:cubicBezTo>
                    <a:pt x="204788" y="468630"/>
                    <a:pt x="204788" y="489585"/>
                    <a:pt x="204788" y="515303"/>
                  </a:cubicBezTo>
                  <a:cubicBezTo>
                    <a:pt x="184785" y="513398"/>
                    <a:pt x="157163" y="517208"/>
                    <a:pt x="148590" y="506730"/>
                  </a:cubicBezTo>
                  <a:cubicBezTo>
                    <a:pt x="140017" y="494348"/>
                    <a:pt x="139065" y="463868"/>
                    <a:pt x="148590" y="451485"/>
                  </a:cubicBezTo>
                  <a:close/>
                  <a:moveTo>
                    <a:pt x="112395" y="782003"/>
                  </a:moveTo>
                  <a:cubicBezTo>
                    <a:pt x="112395" y="786765"/>
                    <a:pt x="111442" y="790575"/>
                    <a:pt x="110490" y="797243"/>
                  </a:cubicBezTo>
                  <a:cubicBezTo>
                    <a:pt x="101917" y="797243"/>
                    <a:pt x="96202" y="798195"/>
                    <a:pt x="89535" y="798195"/>
                  </a:cubicBezTo>
                  <a:cubicBezTo>
                    <a:pt x="36195" y="799147"/>
                    <a:pt x="36195" y="799147"/>
                    <a:pt x="39052" y="745808"/>
                  </a:cubicBezTo>
                  <a:cubicBezTo>
                    <a:pt x="40005" y="733425"/>
                    <a:pt x="42863" y="727710"/>
                    <a:pt x="56197" y="727710"/>
                  </a:cubicBezTo>
                  <a:cubicBezTo>
                    <a:pt x="122872" y="729615"/>
                    <a:pt x="111442" y="717233"/>
                    <a:pt x="112395" y="782003"/>
                  </a:cubicBezTo>
                  <a:close/>
                  <a:moveTo>
                    <a:pt x="74295" y="609600"/>
                  </a:moveTo>
                  <a:cubicBezTo>
                    <a:pt x="40005" y="609600"/>
                    <a:pt x="40005" y="609600"/>
                    <a:pt x="40005" y="572453"/>
                  </a:cubicBezTo>
                  <a:cubicBezTo>
                    <a:pt x="40005" y="537210"/>
                    <a:pt x="40005" y="537210"/>
                    <a:pt x="78105" y="537210"/>
                  </a:cubicBezTo>
                  <a:cubicBezTo>
                    <a:pt x="112395" y="537210"/>
                    <a:pt x="112395" y="537210"/>
                    <a:pt x="112395" y="574358"/>
                  </a:cubicBezTo>
                  <a:cubicBezTo>
                    <a:pt x="112395" y="609600"/>
                    <a:pt x="112395" y="609600"/>
                    <a:pt x="74295" y="609600"/>
                  </a:cubicBezTo>
                  <a:close/>
                  <a:moveTo>
                    <a:pt x="112395" y="480060"/>
                  </a:moveTo>
                  <a:cubicBezTo>
                    <a:pt x="112395" y="513398"/>
                    <a:pt x="112395" y="513398"/>
                    <a:pt x="75247" y="513398"/>
                  </a:cubicBezTo>
                  <a:cubicBezTo>
                    <a:pt x="40005" y="513398"/>
                    <a:pt x="40005" y="513398"/>
                    <a:pt x="40005" y="477203"/>
                  </a:cubicBezTo>
                  <a:cubicBezTo>
                    <a:pt x="40005" y="437198"/>
                    <a:pt x="38100" y="443865"/>
                    <a:pt x="76200" y="442913"/>
                  </a:cubicBezTo>
                  <a:cubicBezTo>
                    <a:pt x="115252" y="443865"/>
                    <a:pt x="112395" y="438150"/>
                    <a:pt x="112395" y="480060"/>
                  </a:cubicBezTo>
                  <a:close/>
                  <a:moveTo>
                    <a:pt x="41910" y="320993"/>
                  </a:moveTo>
                  <a:cubicBezTo>
                    <a:pt x="41910" y="299085"/>
                    <a:pt x="41910" y="277178"/>
                    <a:pt x="41910" y="252413"/>
                  </a:cubicBezTo>
                  <a:cubicBezTo>
                    <a:pt x="65722" y="252413"/>
                    <a:pt x="86677" y="252413"/>
                    <a:pt x="109538" y="252413"/>
                  </a:cubicBezTo>
                  <a:cubicBezTo>
                    <a:pt x="109538" y="275273"/>
                    <a:pt x="109538" y="297180"/>
                    <a:pt x="109538" y="320993"/>
                  </a:cubicBezTo>
                  <a:cubicBezTo>
                    <a:pt x="87630" y="320993"/>
                    <a:pt x="65722" y="320993"/>
                    <a:pt x="41910" y="320993"/>
                  </a:cubicBezTo>
                  <a:close/>
                  <a:moveTo>
                    <a:pt x="40957" y="169545"/>
                  </a:moveTo>
                  <a:cubicBezTo>
                    <a:pt x="49530" y="142875"/>
                    <a:pt x="74295" y="162878"/>
                    <a:pt x="91440" y="158115"/>
                  </a:cubicBezTo>
                  <a:cubicBezTo>
                    <a:pt x="100965" y="155258"/>
                    <a:pt x="111442" y="156210"/>
                    <a:pt x="111442" y="171450"/>
                  </a:cubicBezTo>
                  <a:cubicBezTo>
                    <a:pt x="111442" y="188595"/>
                    <a:pt x="111442" y="205740"/>
                    <a:pt x="111442" y="226695"/>
                  </a:cubicBezTo>
                  <a:cubicBezTo>
                    <a:pt x="100965" y="227648"/>
                    <a:pt x="94297" y="227648"/>
                    <a:pt x="87630" y="227648"/>
                  </a:cubicBezTo>
                  <a:cubicBezTo>
                    <a:pt x="72390" y="227648"/>
                    <a:pt x="57150" y="227648"/>
                    <a:pt x="39052" y="227648"/>
                  </a:cubicBezTo>
                  <a:cubicBezTo>
                    <a:pt x="40005" y="206693"/>
                    <a:pt x="36195" y="185738"/>
                    <a:pt x="40957" y="169545"/>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37" name="Google Shape;837;p4"/>
            <p:cNvSpPr/>
            <p:nvPr/>
          </p:nvSpPr>
          <p:spPr>
            <a:xfrm>
              <a:off x="5975196" y="1441944"/>
              <a:ext cx="158861" cy="551600"/>
            </a:xfrm>
            <a:custGeom>
              <a:rect b="b" l="l" r="r" t="t"/>
              <a:pathLst>
                <a:path extrusionOk="0" h="1190625" w="342900">
                  <a:moveTo>
                    <a:pt x="344805" y="1193721"/>
                  </a:moveTo>
                  <a:cubicBezTo>
                    <a:pt x="342900" y="1188006"/>
                    <a:pt x="342900" y="1177528"/>
                    <a:pt x="342900" y="1161335"/>
                  </a:cubicBezTo>
                  <a:cubicBezTo>
                    <a:pt x="342900" y="812721"/>
                    <a:pt x="342900" y="465058"/>
                    <a:pt x="342900" y="116443"/>
                  </a:cubicBezTo>
                  <a:cubicBezTo>
                    <a:pt x="342900" y="106918"/>
                    <a:pt x="342900" y="97393"/>
                    <a:pt x="342900" y="86916"/>
                  </a:cubicBezTo>
                  <a:cubicBezTo>
                    <a:pt x="329565" y="85963"/>
                    <a:pt x="318135" y="85010"/>
                    <a:pt x="304800" y="84058"/>
                  </a:cubicBezTo>
                  <a:cubicBezTo>
                    <a:pt x="304800" y="61198"/>
                    <a:pt x="305753" y="39291"/>
                    <a:pt x="303848" y="17383"/>
                  </a:cubicBezTo>
                  <a:cubicBezTo>
                    <a:pt x="303848" y="11668"/>
                    <a:pt x="296228" y="1191"/>
                    <a:pt x="291465" y="1191"/>
                  </a:cubicBezTo>
                  <a:cubicBezTo>
                    <a:pt x="274320" y="-715"/>
                    <a:pt x="257175" y="238"/>
                    <a:pt x="237173" y="238"/>
                  </a:cubicBezTo>
                  <a:cubicBezTo>
                    <a:pt x="237173" y="30718"/>
                    <a:pt x="237173" y="58341"/>
                    <a:pt x="237173" y="86916"/>
                  </a:cubicBezTo>
                  <a:cubicBezTo>
                    <a:pt x="157163" y="86916"/>
                    <a:pt x="80010" y="86916"/>
                    <a:pt x="0" y="86916"/>
                  </a:cubicBezTo>
                  <a:cubicBezTo>
                    <a:pt x="0" y="456485"/>
                    <a:pt x="0" y="823198"/>
                    <a:pt x="0" y="1193721"/>
                  </a:cubicBezTo>
                  <a:lnTo>
                    <a:pt x="344805" y="1193721"/>
                  </a:lnTo>
                  <a:close/>
                  <a:moveTo>
                    <a:pt x="315278" y="971788"/>
                  </a:moveTo>
                  <a:cubicBezTo>
                    <a:pt x="289560" y="971788"/>
                    <a:pt x="264795" y="971788"/>
                    <a:pt x="238125" y="971788"/>
                  </a:cubicBezTo>
                  <a:cubicBezTo>
                    <a:pt x="238125" y="943213"/>
                    <a:pt x="238125" y="914638"/>
                    <a:pt x="238125" y="885110"/>
                  </a:cubicBezTo>
                  <a:cubicBezTo>
                    <a:pt x="263843" y="885110"/>
                    <a:pt x="287655" y="885110"/>
                    <a:pt x="315278" y="885110"/>
                  </a:cubicBezTo>
                  <a:cubicBezTo>
                    <a:pt x="315278" y="914638"/>
                    <a:pt x="315278" y="943213"/>
                    <a:pt x="315278" y="971788"/>
                  </a:cubicBezTo>
                  <a:close/>
                  <a:moveTo>
                    <a:pt x="315278" y="724138"/>
                  </a:moveTo>
                  <a:cubicBezTo>
                    <a:pt x="289560" y="724138"/>
                    <a:pt x="264795" y="724138"/>
                    <a:pt x="238125" y="724138"/>
                  </a:cubicBezTo>
                  <a:cubicBezTo>
                    <a:pt x="238125" y="695563"/>
                    <a:pt x="238125" y="666988"/>
                    <a:pt x="238125" y="637460"/>
                  </a:cubicBezTo>
                  <a:cubicBezTo>
                    <a:pt x="262890" y="637460"/>
                    <a:pt x="287655" y="637460"/>
                    <a:pt x="315278" y="637460"/>
                  </a:cubicBezTo>
                  <a:cubicBezTo>
                    <a:pt x="315278" y="666988"/>
                    <a:pt x="315278" y="694610"/>
                    <a:pt x="315278" y="724138"/>
                  </a:cubicBezTo>
                  <a:close/>
                  <a:moveTo>
                    <a:pt x="239078" y="265033"/>
                  </a:moveTo>
                  <a:cubicBezTo>
                    <a:pt x="263843" y="265033"/>
                    <a:pt x="288608" y="265033"/>
                    <a:pt x="316230" y="265033"/>
                  </a:cubicBezTo>
                  <a:cubicBezTo>
                    <a:pt x="316230" y="295513"/>
                    <a:pt x="316230" y="323135"/>
                    <a:pt x="316230" y="353616"/>
                  </a:cubicBezTo>
                  <a:cubicBezTo>
                    <a:pt x="290513" y="353616"/>
                    <a:pt x="266700" y="353616"/>
                    <a:pt x="239078" y="353616"/>
                  </a:cubicBezTo>
                  <a:cubicBezTo>
                    <a:pt x="239078" y="324088"/>
                    <a:pt x="239078" y="295513"/>
                    <a:pt x="239078" y="265033"/>
                  </a:cubicBezTo>
                  <a:close/>
                  <a:moveTo>
                    <a:pt x="238125" y="388858"/>
                  </a:moveTo>
                  <a:cubicBezTo>
                    <a:pt x="262890" y="388858"/>
                    <a:pt x="286703" y="388858"/>
                    <a:pt x="314325" y="388858"/>
                  </a:cubicBezTo>
                  <a:cubicBezTo>
                    <a:pt x="314325" y="417433"/>
                    <a:pt x="314325" y="446008"/>
                    <a:pt x="314325" y="477441"/>
                  </a:cubicBezTo>
                  <a:cubicBezTo>
                    <a:pt x="288608" y="477441"/>
                    <a:pt x="263843" y="477441"/>
                    <a:pt x="238125" y="477441"/>
                  </a:cubicBezTo>
                  <a:cubicBezTo>
                    <a:pt x="238125" y="447913"/>
                    <a:pt x="238125" y="419338"/>
                    <a:pt x="238125" y="388858"/>
                  </a:cubicBezTo>
                  <a:close/>
                  <a:moveTo>
                    <a:pt x="238125" y="761285"/>
                  </a:moveTo>
                  <a:cubicBezTo>
                    <a:pt x="263843" y="761285"/>
                    <a:pt x="288608" y="761285"/>
                    <a:pt x="314325" y="761285"/>
                  </a:cubicBezTo>
                  <a:cubicBezTo>
                    <a:pt x="314325" y="789860"/>
                    <a:pt x="314325" y="817483"/>
                    <a:pt x="314325" y="848916"/>
                  </a:cubicBezTo>
                  <a:cubicBezTo>
                    <a:pt x="288608" y="848916"/>
                    <a:pt x="263843" y="848916"/>
                    <a:pt x="238125" y="848916"/>
                  </a:cubicBezTo>
                  <a:cubicBezTo>
                    <a:pt x="238125" y="818435"/>
                    <a:pt x="238125" y="790813"/>
                    <a:pt x="238125" y="761285"/>
                  </a:cubicBezTo>
                  <a:close/>
                  <a:moveTo>
                    <a:pt x="103823" y="1094660"/>
                  </a:moveTo>
                  <a:cubicBezTo>
                    <a:pt x="79058" y="1094660"/>
                    <a:pt x="54293" y="1094660"/>
                    <a:pt x="26670" y="1094660"/>
                  </a:cubicBezTo>
                  <a:cubicBezTo>
                    <a:pt x="26670" y="1065133"/>
                    <a:pt x="26670" y="1038463"/>
                    <a:pt x="26670" y="1008935"/>
                  </a:cubicBezTo>
                  <a:cubicBezTo>
                    <a:pt x="52388" y="1008935"/>
                    <a:pt x="77153" y="1008935"/>
                    <a:pt x="103823" y="1008935"/>
                  </a:cubicBezTo>
                  <a:cubicBezTo>
                    <a:pt x="103823" y="1036558"/>
                    <a:pt x="103823" y="1065133"/>
                    <a:pt x="103823" y="1094660"/>
                  </a:cubicBezTo>
                  <a:close/>
                  <a:moveTo>
                    <a:pt x="103823" y="971788"/>
                  </a:moveTo>
                  <a:cubicBezTo>
                    <a:pt x="79058" y="971788"/>
                    <a:pt x="54293" y="971788"/>
                    <a:pt x="27623" y="971788"/>
                  </a:cubicBezTo>
                  <a:cubicBezTo>
                    <a:pt x="27623" y="943213"/>
                    <a:pt x="27623" y="915591"/>
                    <a:pt x="27623" y="885110"/>
                  </a:cubicBezTo>
                  <a:cubicBezTo>
                    <a:pt x="53340" y="885110"/>
                    <a:pt x="78105" y="885110"/>
                    <a:pt x="103823" y="885110"/>
                  </a:cubicBezTo>
                  <a:cubicBezTo>
                    <a:pt x="103823" y="913685"/>
                    <a:pt x="103823" y="942260"/>
                    <a:pt x="103823" y="971788"/>
                  </a:cubicBezTo>
                  <a:close/>
                  <a:moveTo>
                    <a:pt x="104775" y="847010"/>
                  </a:moveTo>
                  <a:cubicBezTo>
                    <a:pt x="80010" y="847010"/>
                    <a:pt x="55245" y="847010"/>
                    <a:pt x="28575" y="847010"/>
                  </a:cubicBezTo>
                  <a:cubicBezTo>
                    <a:pt x="28575" y="818435"/>
                    <a:pt x="28575" y="790813"/>
                    <a:pt x="28575" y="760333"/>
                  </a:cubicBezTo>
                  <a:cubicBezTo>
                    <a:pt x="54293" y="760333"/>
                    <a:pt x="78105" y="760333"/>
                    <a:pt x="104775" y="760333"/>
                  </a:cubicBezTo>
                  <a:cubicBezTo>
                    <a:pt x="104775" y="789860"/>
                    <a:pt x="104775" y="817483"/>
                    <a:pt x="104775" y="847010"/>
                  </a:cubicBezTo>
                  <a:close/>
                  <a:moveTo>
                    <a:pt x="28575" y="724138"/>
                  </a:moveTo>
                  <a:cubicBezTo>
                    <a:pt x="28575" y="696516"/>
                    <a:pt x="28575" y="667941"/>
                    <a:pt x="28575" y="637460"/>
                  </a:cubicBezTo>
                  <a:cubicBezTo>
                    <a:pt x="54293" y="637460"/>
                    <a:pt x="79058" y="637460"/>
                    <a:pt x="104775" y="637460"/>
                  </a:cubicBezTo>
                  <a:cubicBezTo>
                    <a:pt x="104775" y="666035"/>
                    <a:pt x="104775" y="694610"/>
                    <a:pt x="104775" y="724138"/>
                  </a:cubicBezTo>
                  <a:cubicBezTo>
                    <a:pt x="80010" y="724138"/>
                    <a:pt x="55245" y="724138"/>
                    <a:pt x="28575" y="724138"/>
                  </a:cubicBezTo>
                  <a:close/>
                  <a:moveTo>
                    <a:pt x="104775" y="601266"/>
                  </a:moveTo>
                  <a:cubicBezTo>
                    <a:pt x="79058" y="601266"/>
                    <a:pt x="54293" y="601266"/>
                    <a:pt x="27623" y="601266"/>
                  </a:cubicBezTo>
                  <a:cubicBezTo>
                    <a:pt x="27623" y="571738"/>
                    <a:pt x="27623" y="544116"/>
                    <a:pt x="27623" y="514588"/>
                  </a:cubicBezTo>
                  <a:cubicBezTo>
                    <a:pt x="53340" y="514588"/>
                    <a:pt x="78105" y="514588"/>
                    <a:pt x="104775" y="514588"/>
                  </a:cubicBezTo>
                  <a:cubicBezTo>
                    <a:pt x="104775" y="544116"/>
                    <a:pt x="104775" y="571738"/>
                    <a:pt x="104775" y="601266"/>
                  </a:cubicBezTo>
                  <a:close/>
                  <a:moveTo>
                    <a:pt x="209550" y="1094660"/>
                  </a:moveTo>
                  <a:cubicBezTo>
                    <a:pt x="184785" y="1094660"/>
                    <a:pt x="159068" y="1094660"/>
                    <a:pt x="132398" y="1094660"/>
                  </a:cubicBezTo>
                  <a:cubicBezTo>
                    <a:pt x="132398" y="1067038"/>
                    <a:pt x="132398" y="1038463"/>
                    <a:pt x="132398" y="1008935"/>
                  </a:cubicBezTo>
                  <a:cubicBezTo>
                    <a:pt x="159068" y="1008935"/>
                    <a:pt x="182880" y="1008935"/>
                    <a:pt x="209550" y="1008935"/>
                  </a:cubicBezTo>
                  <a:cubicBezTo>
                    <a:pt x="209550" y="1037510"/>
                    <a:pt x="209550" y="1065133"/>
                    <a:pt x="209550" y="1094660"/>
                  </a:cubicBezTo>
                  <a:close/>
                  <a:moveTo>
                    <a:pt x="132398" y="476488"/>
                  </a:moveTo>
                  <a:cubicBezTo>
                    <a:pt x="132398" y="446960"/>
                    <a:pt x="132398" y="418385"/>
                    <a:pt x="132398" y="387906"/>
                  </a:cubicBezTo>
                  <a:cubicBezTo>
                    <a:pt x="159068" y="387906"/>
                    <a:pt x="182880" y="387906"/>
                    <a:pt x="208598" y="387906"/>
                  </a:cubicBezTo>
                  <a:cubicBezTo>
                    <a:pt x="208598" y="417433"/>
                    <a:pt x="208598" y="446008"/>
                    <a:pt x="208598" y="476488"/>
                  </a:cubicBezTo>
                  <a:cubicBezTo>
                    <a:pt x="184785" y="476488"/>
                    <a:pt x="159068" y="476488"/>
                    <a:pt x="132398" y="476488"/>
                  </a:cubicBezTo>
                  <a:close/>
                  <a:moveTo>
                    <a:pt x="209550" y="971788"/>
                  </a:moveTo>
                  <a:cubicBezTo>
                    <a:pt x="183833" y="971788"/>
                    <a:pt x="159068" y="971788"/>
                    <a:pt x="132398" y="971788"/>
                  </a:cubicBezTo>
                  <a:cubicBezTo>
                    <a:pt x="132398" y="943213"/>
                    <a:pt x="132398" y="914638"/>
                    <a:pt x="132398" y="885110"/>
                  </a:cubicBezTo>
                  <a:cubicBezTo>
                    <a:pt x="158115" y="885110"/>
                    <a:pt x="181928" y="885110"/>
                    <a:pt x="209550" y="885110"/>
                  </a:cubicBezTo>
                  <a:cubicBezTo>
                    <a:pt x="209550" y="914638"/>
                    <a:pt x="209550" y="943213"/>
                    <a:pt x="209550" y="971788"/>
                  </a:cubicBezTo>
                  <a:close/>
                  <a:moveTo>
                    <a:pt x="209550" y="724138"/>
                  </a:moveTo>
                  <a:cubicBezTo>
                    <a:pt x="183833" y="724138"/>
                    <a:pt x="159068" y="724138"/>
                    <a:pt x="132398" y="724138"/>
                  </a:cubicBezTo>
                  <a:cubicBezTo>
                    <a:pt x="132398" y="695563"/>
                    <a:pt x="132398" y="667941"/>
                    <a:pt x="132398" y="637460"/>
                  </a:cubicBezTo>
                  <a:cubicBezTo>
                    <a:pt x="157163" y="637460"/>
                    <a:pt x="181928" y="637460"/>
                    <a:pt x="209550" y="637460"/>
                  </a:cubicBezTo>
                  <a:cubicBezTo>
                    <a:pt x="209550" y="666988"/>
                    <a:pt x="209550" y="694610"/>
                    <a:pt x="209550" y="724138"/>
                  </a:cubicBezTo>
                  <a:close/>
                  <a:moveTo>
                    <a:pt x="209550" y="601266"/>
                  </a:moveTo>
                  <a:cubicBezTo>
                    <a:pt x="183833" y="601266"/>
                    <a:pt x="159068" y="601266"/>
                    <a:pt x="133350" y="601266"/>
                  </a:cubicBezTo>
                  <a:cubicBezTo>
                    <a:pt x="133350" y="572691"/>
                    <a:pt x="133350" y="545068"/>
                    <a:pt x="133350" y="514588"/>
                  </a:cubicBezTo>
                  <a:cubicBezTo>
                    <a:pt x="158115" y="514588"/>
                    <a:pt x="182880" y="514588"/>
                    <a:pt x="209550" y="514588"/>
                  </a:cubicBezTo>
                  <a:cubicBezTo>
                    <a:pt x="209550" y="544116"/>
                    <a:pt x="209550" y="571738"/>
                    <a:pt x="209550" y="601266"/>
                  </a:cubicBezTo>
                  <a:close/>
                  <a:moveTo>
                    <a:pt x="133350" y="142160"/>
                  </a:moveTo>
                  <a:cubicBezTo>
                    <a:pt x="158115" y="142160"/>
                    <a:pt x="183833" y="142160"/>
                    <a:pt x="209550" y="142160"/>
                  </a:cubicBezTo>
                  <a:cubicBezTo>
                    <a:pt x="209550" y="171688"/>
                    <a:pt x="209550" y="200263"/>
                    <a:pt x="209550" y="230743"/>
                  </a:cubicBezTo>
                  <a:cubicBezTo>
                    <a:pt x="182880" y="230743"/>
                    <a:pt x="159068" y="230743"/>
                    <a:pt x="133350" y="230743"/>
                  </a:cubicBezTo>
                  <a:cubicBezTo>
                    <a:pt x="133350" y="200263"/>
                    <a:pt x="133350" y="172641"/>
                    <a:pt x="133350" y="142160"/>
                  </a:cubicBezTo>
                  <a:close/>
                  <a:moveTo>
                    <a:pt x="132398" y="265033"/>
                  </a:moveTo>
                  <a:cubicBezTo>
                    <a:pt x="158115" y="265033"/>
                    <a:pt x="182880" y="265033"/>
                    <a:pt x="209550" y="265033"/>
                  </a:cubicBezTo>
                  <a:cubicBezTo>
                    <a:pt x="209550" y="294560"/>
                    <a:pt x="209550" y="323135"/>
                    <a:pt x="209550" y="353616"/>
                  </a:cubicBezTo>
                  <a:cubicBezTo>
                    <a:pt x="184785" y="353616"/>
                    <a:pt x="160020" y="353616"/>
                    <a:pt x="132398" y="353616"/>
                  </a:cubicBezTo>
                  <a:cubicBezTo>
                    <a:pt x="132398" y="323135"/>
                    <a:pt x="132398" y="294560"/>
                    <a:pt x="132398" y="265033"/>
                  </a:cubicBezTo>
                  <a:close/>
                  <a:moveTo>
                    <a:pt x="26670" y="153591"/>
                  </a:moveTo>
                  <a:cubicBezTo>
                    <a:pt x="26670" y="148828"/>
                    <a:pt x="35243" y="141208"/>
                    <a:pt x="40005" y="140256"/>
                  </a:cubicBezTo>
                  <a:cubicBezTo>
                    <a:pt x="60008" y="138351"/>
                    <a:pt x="80963" y="139303"/>
                    <a:pt x="103823" y="139303"/>
                  </a:cubicBezTo>
                  <a:cubicBezTo>
                    <a:pt x="103823" y="169783"/>
                    <a:pt x="103823" y="199310"/>
                    <a:pt x="103823" y="230743"/>
                  </a:cubicBezTo>
                  <a:cubicBezTo>
                    <a:pt x="80963" y="230743"/>
                    <a:pt x="59055" y="231696"/>
                    <a:pt x="38100" y="229791"/>
                  </a:cubicBezTo>
                  <a:cubicBezTo>
                    <a:pt x="34290" y="229791"/>
                    <a:pt x="27623" y="221218"/>
                    <a:pt x="27623" y="216456"/>
                  </a:cubicBezTo>
                  <a:cubicBezTo>
                    <a:pt x="25718" y="196453"/>
                    <a:pt x="25718" y="174546"/>
                    <a:pt x="26670" y="153591"/>
                  </a:cubicBezTo>
                  <a:close/>
                  <a:moveTo>
                    <a:pt x="26670" y="325993"/>
                  </a:moveTo>
                  <a:cubicBezTo>
                    <a:pt x="26670" y="256460"/>
                    <a:pt x="31433" y="252651"/>
                    <a:pt x="104775" y="266938"/>
                  </a:cubicBezTo>
                  <a:cubicBezTo>
                    <a:pt x="104775" y="296466"/>
                    <a:pt x="104775" y="324088"/>
                    <a:pt x="104775" y="355521"/>
                  </a:cubicBezTo>
                  <a:cubicBezTo>
                    <a:pt x="81915" y="355521"/>
                    <a:pt x="60008" y="356473"/>
                    <a:pt x="38100" y="354568"/>
                  </a:cubicBezTo>
                  <a:cubicBezTo>
                    <a:pt x="34290" y="354568"/>
                    <a:pt x="28575" y="346948"/>
                    <a:pt x="26670" y="342185"/>
                  </a:cubicBezTo>
                  <a:cubicBezTo>
                    <a:pt x="24765" y="337423"/>
                    <a:pt x="26670" y="330756"/>
                    <a:pt x="26670" y="325993"/>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38" name="Google Shape;838;p4"/>
          <p:cNvGrpSpPr/>
          <p:nvPr/>
        </p:nvGrpSpPr>
        <p:grpSpPr>
          <a:xfrm rot="2779377">
            <a:off x="6882919" y="1481878"/>
            <a:ext cx="612565" cy="807484"/>
            <a:chOff x="5733204" y="4148522"/>
            <a:chExt cx="1306402" cy="1722100"/>
          </a:xfrm>
        </p:grpSpPr>
        <p:grpSp>
          <p:nvGrpSpPr>
            <p:cNvPr id="839" name="Google Shape;839;p4"/>
            <p:cNvGrpSpPr/>
            <p:nvPr/>
          </p:nvGrpSpPr>
          <p:grpSpPr>
            <a:xfrm>
              <a:off x="5733204" y="4148522"/>
              <a:ext cx="1306402" cy="1722100"/>
              <a:chOff x="2445111" y="599435"/>
              <a:chExt cx="5312311" cy="7002691"/>
            </a:xfrm>
          </p:grpSpPr>
          <p:sp>
            <p:nvSpPr>
              <p:cNvPr id="840" name="Google Shape;840;p4"/>
              <p:cNvSpPr/>
              <p:nvPr/>
            </p:nvSpPr>
            <p:spPr>
              <a:xfrm>
                <a:off x="2445111" y="599435"/>
                <a:ext cx="3497902" cy="68381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1" name="Google Shape;841;p4"/>
              <p:cNvSpPr/>
              <p:nvPr/>
            </p:nvSpPr>
            <p:spPr>
              <a:xfrm>
                <a:off x="2473235" y="4334670"/>
                <a:ext cx="1615901" cy="31589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2" name="Google Shape;842;p4"/>
              <p:cNvSpPr/>
              <p:nvPr/>
            </p:nvSpPr>
            <p:spPr>
              <a:xfrm>
                <a:off x="5693427" y="3567142"/>
                <a:ext cx="2063995" cy="403498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43" name="Google Shape;843;p4"/>
            <p:cNvGrpSpPr/>
            <p:nvPr/>
          </p:nvGrpSpPr>
          <p:grpSpPr>
            <a:xfrm>
              <a:off x="5960899" y="4970731"/>
              <a:ext cx="821311" cy="845919"/>
              <a:chOff x="954383" y="599435"/>
              <a:chExt cx="6803039" cy="7006874"/>
            </a:xfrm>
          </p:grpSpPr>
          <p:sp>
            <p:nvSpPr>
              <p:cNvPr id="844" name="Google Shape;844;p4"/>
              <p:cNvSpPr/>
              <p:nvPr/>
            </p:nvSpPr>
            <p:spPr>
              <a:xfrm>
                <a:off x="2445111" y="599435"/>
                <a:ext cx="3497902" cy="6838182"/>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5" name="Google Shape;845;p4"/>
              <p:cNvSpPr/>
              <p:nvPr/>
            </p:nvSpPr>
            <p:spPr>
              <a:xfrm>
                <a:off x="954383" y="4447323"/>
                <a:ext cx="1615901" cy="3158986"/>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6" name="Google Shape;846;p4"/>
              <p:cNvSpPr/>
              <p:nvPr/>
            </p:nvSpPr>
            <p:spPr>
              <a:xfrm>
                <a:off x="5693427" y="3567142"/>
                <a:ext cx="2063995" cy="4034984"/>
              </a:xfrm>
              <a:custGeom>
                <a:rect b="b" l="l" r="r" t="t"/>
                <a:pathLst>
                  <a:path extrusionOk="0" h="803153" w="410833">
                    <a:moveTo>
                      <a:pt x="410833" y="353414"/>
                    </a:moveTo>
                    <a:cubicBezTo>
                      <a:pt x="389806" y="358266"/>
                      <a:pt x="376058" y="347752"/>
                      <a:pt x="362309" y="339665"/>
                    </a:cubicBezTo>
                    <a:cubicBezTo>
                      <a:pt x="321064" y="313786"/>
                      <a:pt x="280628" y="286289"/>
                      <a:pt x="239383" y="260410"/>
                    </a:cubicBezTo>
                    <a:cubicBezTo>
                      <a:pt x="232913" y="256366"/>
                      <a:pt x="226443" y="248279"/>
                      <a:pt x="218356" y="252323"/>
                    </a:cubicBezTo>
                    <a:cubicBezTo>
                      <a:pt x="214223" y="255048"/>
                      <a:pt x="214313" y="268497"/>
                      <a:pt x="214313" y="276585"/>
                    </a:cubicBezTo>
                    <a:cubicBezTo>
                      <a:pt x="219165" y="439138"/>
                      <a:pt x="224017" y="602501"/>
                      <a:pt x="228870" y="765055"/>
                    </a:cubicBezTo>
                    <a:cubicBezTo>
                      <a:pt x="229678" y="783656"/>
                      <a:pt x="229678" y="804683"/>
                      <a:pt x="203799" y="803066"/>
                    </a:cubicBezTo>
                    <a:cubicBezTo>
                      <a:pt x="181155" y="802257"/>
                      <a:pt x="179537" y="783656"/>
                      <a:pt x="180346" y="765055"/>
                    </a:cubicBezTo>
                    <a:lnTo>
                      <a:pt x="194903" y="279819"/>
                    </a:lnTo>
                    <a:cubicBezTo>
                      <a:pt x="194903" y="270115"/>
                      <a:pt x="198992" y="256921"/>
                      <a:pt x="190859" y="252323"/>
                    </a:cubicBezTo>
                    <a:cubicBezTo>
                      <a:pt x="181414" y="246983"/>
                      <a:pt x="173067" y="257984"/>
                      <a:pt x="164980" y="262836"/>
                    </a:cubicBezTo>
                    <a:lnTo>
                      <a:pt x="40436" y="340474"/>
                    </a:lnTo>
                    <a:cubicBezTo>
                      <a:pt x="29114" y="347752"/>
                      <a:pt x="16175" y="354222"/>
                      <a:pt x="0" y="353414"/>
                    </a:cubicBezTo>
                    <a:cubicBezTo>
                      <a:pt x="1617" y="335621"/>
                      <a:pt x="15366" y="329960"/>
                      <a:pt x="26688" y="324299"/>
                    </a:cubicBezTo>
                    <a:cubicBezTo>
                      <a:pt x="71977" y="300038"/>
                      <a:pt x="118074" y="276585"/>
                      <a:pt x="164171" y="253131"/>
                    </a:cubicBezTo>
                    <a:cubicBezTo>
                      <a:pt x="188433" y="241001"/>
                      <a:pt x="198138" y="220782"/>
                      <a:pt x="199755" y="194094"/>
                    </a:cubicBezTo>
                    <a:cubicBezTo>
                      <a:pt x="202182" y="134249"/>
                      <a:pt x="190051" y="74403"/>
                      <a:pt x="198138" y="14557"/>
                    </a:cubicBezTo>
                    <a:cubicBezTo>
                      <a:pt x="198947" y="9705"/>
                      <a:pt x="198138" y="4044"/>
                      <a:pt x="205417" y="0"/>
                    </a:cubicBezTo>
                    <a:cubicBezTo>
                      <a:pt x="217547" y="7279"/>
                      <a:pt x="216739" y="20218"/>
                      <a:pt x="215930" y="32349"/>
                    </a:cubicBezTo>
                    <a:cubicBezTo>
                      <a:pt x="214313" y="86534"/>
                      <a:pt x="211886" y="139910"/>
                      <a:pt x="210269" y="194094"/>
                    </a:cubicBezTo>
                    <a:cubicBezTo>
                      <a:pt x="209460" y="220782"/>
                      <a:pt x="219974" y="241001"/>
                      <a:pt x="244235" y="253131"/>
                    </a:cubicBezTo>
                    <a:cubicBezTo>
                      <a:pt x="287907" y="274967"/>
                      <a:pt x="330769" y="298420"/>
                      <a:pt x="373632" y="321873"/>
                    </a:cubicBezTo>
                    <a:cubicBezTo>
                      <a:pt x="388189" y="328343"/>
                      <a:pt x="401128" y="337239"/>
                      <a:pt x="410833" y="35341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grpSp>
        <p:nvGrpSpPr>
          <p:cNvPr id="847" name="Google Shape;847;p4"/>
          <p:cNvGrpSpPr/>
          <p:nvPr/>
        </p:nvGrpSpPr>
        <p:grpSpPr>
          <a:xfrm rot="-3294498">
            <a:off x="4593929" y="2076986"/>
            <a:ext cx="889290" cy="318443"/>
            <a:chOff x="2751274" y="4274125"/>
            <a:chExt cx="1502839" cy="538144"/>
          </a:xfrm>
        </p:grpSpPr>
        <p:sp>
          <p:nvSpPr>
            <p:cNvPr id="848" name="Google Shape;848;p4"/>
            <p:cNvSpPr/>
            <p:nvPr/>
          </p:nvSpPr>
          <p:spPr>
            <a:xfrm>
              <a:off x="2751274" y="4567310"/>
              <a:ext cx="295404" cy="244959"/>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49" name="Google Shape;849;p4"/>
            <p:cNvSpPr/>
            <p:nvPr/>
          </p:nvSpPr>
          <p:spPr>
            <a:xfrm>
              <a:off x="3010694" y="4274125"/>
              <a:ext cx="592070" cy="490966"/>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0" name="Google Shape;850;p4"/>
            <p:cNvSpPr/>
            <p:nvPr/>
          </p:nvSpPr>
          <p:spPr>
            <a:xfrm>
              <a:off x="3593508" y="4427305"/>
              <a:ext cx="369266" cy="306207"/>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851" name="Google Shape;851;p4"/>
            <p:cNvSpPr/>
            <p:nvPr/>
          </p:nvSpPr>
          <p:spPr>
            <a:xfrm>
              <a:off x="3958709" y="4512144"/>
              <a:ext cx="295404" cy="244959"/>
            </a:xfrm>
            <a:custGeom>
              <a:rect b="b" l="l" r="r" t="t"/>
              <a:pathLst>
                <a:path extrusionOk="0" h="794837" w="958519">
                  <a:moveTo>
                    <a:pt x="652747" y="294854"/>
                  </a:moveTo>
                  <a:cubicBezTo>
                    <a:pt x="717201" y="295314"/>
                    <a:pt x="781657" y="295314"/>
                    <a:pt x="846112" y="294854"/>
                  </a:cubicBezTo>
                  <a:cubicBezTo>
                    <a:pt x="859463" y="294854"/>
                    <a:pt x="864527" y="300379"/>
                    <a:pt x="866369" y="313270"/>
                  </a:cubicBezTo>
                  <a:cubicBezTo>
                    <a:pt x="874656" y="380026"/>
                    <a:pt x="883864" y="446783"/>
                    <a:pt x="892151" y="514000"/>
                  </a:cubicBezTo>
                  <a:cubicBezTo>
                    <a:pt x="894913" y="534257"/>
                    <a:pt x="885705" y="544846"/>
                    <a:pt x="864527" y="544846"/>
                  </a:cubicBezTo>
                  <a:cubicBezTo>
                    <a:pt x="831379" y="545767"/>
                    <a:pt x="797771" y="545307"/>
                    <a:pt x="764623" y="545307"/>
                  </a:cubicBezTo>
                  <a:cubicBezTo>
                    <a:pt x="731014" y="545307"/>
                    <a:pt x="697865" y="544846"/>
                    <a:pt x="664256" y="545307"/>
                  </a:cubicBezTo>
                  <a:cubicBezTo>
                    <a:pt x="650445" y="545307"/>
                    <a:pt x="645380" y="539782"/>
                    <a:pt x="644920" y="526431"/>
                  </a:cubicBezTo>
                  <a:lnTo>
                    <a:pt x="641880" y="465357"/>
                  </a:lnTo>
                  <a:lnTo>
                    <a:pt x="629441" y="467387"/>
                  </a:lnTo>
                  <a:lnTo>
                    <a:pt x="616525" y="466971"/>
                  </a:lnTo>
                  <a:lnTo>
                    <a:pt x="619140" y="519985"/>
                  </a:lnTo>
                  <a:cubicBezTo>
                    <a:pt x="620521" y="544386"/>
                    <a:pt x="618679" y="545767"/>
                    <a:pt x="594278" y="545767"/>
                  </a:cubicBezTo>
                  <a:cubicBezTo>
                    <a:pt x="556987" y="545306"/>
                    <a:pt x="519235" y="545306"/>
                    <a:pt x="481942" y="545306"/>
                  </a:cubicBezTo>
                  <a:cubicBezTo>
                    <a:pt x="444650" y="545306"/>
                    <a:pt x="406898" y="545306"/>
                    <a:pt x="369607" y="545306"/>
                  </a:cubicBezTo>
                  <a:cubicBezTo>
                    <a:pt x="346587" y="545306"/>
                    <a:pt x="344746" y="543925"/>
                    <a:pt x="345666" y="521826"/>
                  </a:cubicBezTo>
                  <a:cubicBezTo>
                    <a:pt x="348889" y="452307"/>
                    <a:pt x="352572" y="382788"/>
                    <a:pt x="355795" y="313269"/>
                  </a:cubicBezTo>
                  <a:cubicBezTo>
                    <a:pt x="356255" y="300839"/>
                    <a:pt x="361320" y="295314"/>
                    <a:pt x="374211" y="295775"/>
                  </a:cubicBezTo>
                  <a:cubicBezTo>
                    <a:pt x="446031" y="296235"/>
                    <a:pt x="518314" y="296235"/>
                    <a:pt x="590135" y="295775"/>
                  </a:cubicBezTo>
                  <a:cubicBezTo>
                    <a:pt x="603946" y="295775"/>
                    <a:pt x="608550" y="301760"/>
                    <a:pt x="609011" y="314651"/>
                  </a:cubicBezTo>
                  <a:lnTo>
                    <a:pt x="616342" y="463262"/>
                  </a:lnTo>
                  <a:lnTo>
                    <a:pt x="641779" y="463326"/>
                  </a:lnTo>
                  <a:lnTo>
                    <a:pt x="634331" y="313730"/>
                  </a:lnTo>
                  <a:cubicBezTo>
                    <a:pt x="633410" y="299918"/>
                    <a:pt x="638935" y="294854"/>
                    <a:pt x="652747" y="294854"/>
                  </a:cubicBezTo>
                  <a:close/>
                  <a:moveTo>
                    <a:pt x="115471" y="294854"/>
                  </a:moveTo>
                  <a:cubicBezTo>
                    <a:pt x="180386" y="295314"/>
                    <a:pt x="245762" y="295314"/>
                    <a:pt x="310677" y="294854"/>
                  </a:cubicBezTo>
                  <a:cubicBezTo>
                    <a:pt x="326331" y="294854"/>
                    <a:pt x="330934" y="300839"/>
                    <a:pt x="330474" y="316032"/>
                  </a:cubicBezTo>
                  <a:cubicBezTo>
                    <a:pt x="326791" y="383710"/>
                    <a:pt x="323568" y="451847"/>
                    <a:pt x="320346" y="519985"/>
                  </a:cubicBezTo>
                  <a:cubicBezTo>
                    <a:pt x="319425" y="543005"/>
                    <a:pt x="317583" y="545307"/>
                    <a:pt x="295024" y="545307"/>
                  </a:cubicBezTo>
                  <a:cubicBezTo>
                    <a:pt x="261876" y="545767"/>
                    <a:pt x="229187" y="545307"/>
                    <a:pt x="196499" y="545307"/>
                  </a:cubicBezTo>
                  <a:cubicBezTo>
                    <a:pt x="162891" y="545307"/>
                    <a:pt x="129743" y="545767"/>
                    <a:pt x="96134" y="545307"/>
                  </a:cubicBezTo>
                  <a:cubicBezTo>
                    <a:pt x="74496" y="545307"/>
                    <a:pt x="65288" y="535638"/>
                    <a:pt x="68050" y="514460"/>
                  </a:cubicBezTo>
                  <a:cubicBezTo>
                    <a:pt x="76337" y="448164"/>
                    <a:pt x="85545" y="381868"/>
                    <a:pt x="93832" y="315572"/>
                  </a:cubicBezTo>
                  <a:cubicBezTo>
                    <a:pt x="95674" y="301760"/>
                    <a:pt x="100278" y="294854"/>
                    <a:pt x="115471" y="294854"/>
                  </a:cubicBezTo>
                  <a:close/>
                  <a:moveTo>
                    <a:pt x="644460" y="61896"/>
                  </a:moveTo>
                  <a:cubicBezTo>
                    <a:pt x="697865" y="62357"/>
                    <a:pt x="750810" y="61896"/>
                    <a:pt x="804215" y="62357"/>
                  </a:cubicBezTo>
                  <a:cubicBezTo>
                    <a:pt x="826314" y="62357"/>
                    <a:pt x="833681" y="68802"/>
                    <a:pt x="836443" y="90901"/>
                  </a:cubicBezTo>
                  <a:cubicBezTo>
                    <a:pt x="843809" y="144306"/>
                    <a:pt x="850255" y="197713"/>
                    <a:pt x="857621" y="251118"/>
                  </a:cubicBezTo>
                  <a:cubicBezTo>
                    <a:pt x="859462" y="264009"/>
                    <a:pt x="853938" y="268153"/>
                    <a:pt x="841968" y="268153"/>
                  </a:cubicBezTo>
                  <a:cubicBezTo>
                    <a:pt x="810201" y="268153"/>
                    <a:pt x="777973" y="268153"/>
                    <a:pt x="745746" y="268153"/>
                  </a:cubicBezTo>
                  <a:cubicBezTo>
                    <a:pt x="713979" y="268153"/>
                    <a:pt x="682672" y="267692"/>
                    <a:pt x="650905" y="268153"/>
                  </a:cubicBezTo>
                  <a:cubicBezTo>
                    <a:pt x="637554" y="268153"/>
                    <a:pt x="631569" y="263088"/>
                    <a:pt x="631109" y="249737"/>
                  </a:cubicBezTo>
                  <a:cubicBezTo>
                    <a:pt x="628807" y="194030"/>
                    <a:pt x="626505" y="138782"/>
                    <a:pt x="623282" y="83074"/>
                  </a:cubicBezTo>
                  <a:cubicBezTo>
                    <a:pt x="622361" y="66500"/>
                    <a:pt x="628807" y="61436"/>
                    <a:pt x="644460" y="61896"/>
                  </a:cubicBezTo>
                  <a:close/>
                  <a:moveTo>
                    <a:pt x="390324" y="61896"/>
                  </a:moveTo>
                  <a:cubicBezTo>
                    <a:pt x="452016" y="62817"/>
                    <a:pt x="513249" y="62817"/>
                    <a:pt x="574941" y="61896"/>
                  </a:cubicBezTo>
                  <a:cubicBezTo>
                    <a:pt x="591055" y="61896"/>
                    <a:pt x="597040" y="67881"/>
                    <a:pt x="597500" y="83074"/>
                  </a:cubicBezTo>
                  <a:cubicBezTo>
                    <a:pt x="599802" y="137861"/>
                    <a:pt x="602564" y="193109"/>
                    <a:pt x="605327" y="247895"/>
                  </a:cubicBezTo>
                  <a:cubicBezTo>
                    <a:pt x="606247" y="263549"/>
                    <a:pt x="599802" y="268152"/>
                    <a:pt x="584609" y="268152"/>
                  </a:cubicBezTo>
                  <a:cubicBezTo>
                    <a:pt x="551461" y="267692"/>
                    <a:pt x="517392" y="268152"/>
                    <a:pt x="483323" y="268152"/>
                  </a:cubicBezTo>
                  <a:cubicBezTo>
                    <a:pt x="448333" y="268152"/>
                    <a:pt x="412883" y="267692"/>
                    <a:pt x="377894" y="268152"/>
                  </a:cubicBezTo>
                  <a:cubicBezTo>
                    <a:pt x="364082" y="268152"/>
                    <a:pt x="358557" y="263088"/>
                    <a:pt x="359478" y="249276"/>
                  </a:cubicBezTo>
                  <a:cubicBezTo>
                    <a:pt x="362240" y="193569"/>
                    <a:pt x="365003" y="138321"/>
                    <a:pt x="367305" y="82614"/>
                  </a:cubicBezTo>
                  <a:cubicBezTo>
                    <a:pt x="367765" y="66961"/>
                    <a:pt x="374671" y="61436"/>
                    <a:pt x="390324" y="61896"/>
                  </a:cubicBezTo>
                  <a:close/>
                  <a:moveTo>
                    <a:pt x="152302" y="61896"/>
                  </a:moveTo>
                  <a:cubicBezTo>
                    <a:pt x="209851" y="61896"/>
                    <a:pt x="266939" y="61896"/>
                    <a:pt x="324488" y="61896"/>
                  </a:cubicBezTo>
                  <a:cubicBezTo>
                    <a:pt x="337379" y="61896"/>
                    <a:pt x="342443" y="67881"/>
                    <a:pt x="341522" y="80312"/>
                  </a:cubicBezTo>
                  <a:cubicBezTo>
                    <a:pt x="338760" y="136940"/>
                    <a:pt x="335998" y="193569"/>
                    <a:pt x="333696" y="250197"/>
                  </a:cubicBezTo>
                  <a:cubicBezTo>
                    <a:pt x="333235" y="262627"/>
                    <a:pt x="327711" y="267692"/>
                    <a:pt x="314820" y="267692"/>
                  </a:cubicBezTo>
                  <a:cubicBezTo>
                    <a:pt x="282592" y="268152"/>
                    <a:pt x="249905" y="268152"/>
                    <a:pt x="216757" y="268152"/>
                  </a:cubicBezTo>
                  <a:cubicBezTo>
                    <a:pt x="184990" y="268152"/>
                    <a:pt x="153683" y="267692"/>
                    <a:pt x="121916" y="268152"/>
                  </a:cubicBezTo>
                  <a:cubicBezTo>
                    <a:pt x="106723" y="268613"/>
                    <a:pt x="100738" y="263088"/>
                    <a:pt x="102580" y="247435"/>
                  </a:cubicBezTo>
                  <a:cubicBezTo>
                    <a:pt x="109946" y="194029"/>
                    <a:pt x="116852" y="140623"/>
                    <a:pt x="123758" y="87217"/>
                  </a:cubicBezTo>
                  <a:cubicBezTo>
                    <a:pt x="126060" y="71104"/>
                    <a:pt x="135267" y="61896"/>
                    <a:pt x="152302" y="61896"/>
                  </a:cubicBezTo>
                  <a:close/>
                  <a:moveTo>
                    <a:pt x="136187" y="41639"/>
                  </a:moveTo>
                  <a:cubicBezTo>
                    <a:pt x="112247" y="41639"/>
                    <a:pt x="104420" y="48084"/>
                    <a:pt x="101198" y="71564"/>
                  </a:cubicBezTo>
                  <a:cubicBezTo>
                    <a:pt x="95673" y="108396"/>
                    <a:pt x="91069" y="145687"/>
                    <a:pt x="86465" y="182979"/>
                  </a:cubicBezTo>
                  <a:cubicBezTo>
                    <a:pt x="72193" y="296696"/>
                    <a:pt x="57461" y="409953"/>
                    <a:pt x="43188" y="523209"/>
                  </a:cubicBezTo>
                  <a:cubicBezTo>
                    <a:pt x="38584" y="556817"/>
                    <a:pt x="45951" y="563723"/>
                    <a:pt x="80020" y="563723"/>
                  </a:cubicBezTo>
                  <a:cubicBezTo>
                    <a:pt x="213073" y="563723"/>
                    <a:pt x="346125" y="563723"/>
                    <a:pt x="479180" y="563723"/>
                  </a:cubicBezTo>
                  <a:cubicBezTo>
                    <a:pt x="615455" y="563723"/>
                    <a:pt x="751270" y="563723"/>
                    <a:pt x="887546" y="563263"/>
                  </a:cubicBezTo>
                  <a:cubicBezTo>
                    <a:pt x="912407" y="563263"/>
                    <a:pt x="921155" y="554055"/>
                    <a:pt x="917932" y="530115"/>
                  </a:cubicBezTo>
                  <a:cubicBezTo>
                    <a:pt x="898595" y="377725"/>
                    <a:pt x="878799" y="225795"/>
                    <a:pt x="859462" y="73406"/>
                  </a:cubicBezTo>
                  <a:cubicBezTo>
                    <a:pt x="856240" y="49005"/>
                    <a:pt x="848413" y="41639"/>
                    <a:pt x="824012" y="41639"/>
                  </a:cubicBezTo>
                  <a:cubicBezTo>
                    <a:pt x="594738" y="41639"/>
                    <a:pt x="365463" y="41639"/>
                    <a:pt x="136187" y="41639"/>
                  </a:cubicBezTo>
                  <a:close/>
                  <a:moveTo>
                    <a:pt x="130202" y="204"/>
                  </a:moveTo>
                  <a:cubicBezTo>
                    <a:pt x="201102" y="-257"/>
                    <a:pt x="272002" y="204"/>
                    <a:pt x="342903" y="204"/>
                  </a:cubicBezTo>
                  <a:cubicBezTo>
                    <a:pt x="501738" y="204"/>
                    <a:pt x="660573" y="204"/>
                    <a:pt x="819408" y="204"/>
                  </a:cubicBezTo>
                  <a:cubicBezTo>
                    <a:pt x="869130" y="204"/>
                    <a:pt x="893991" y="22302"/>
                    <a:pt x="899976" y="71564"/>
                  </a:cubicBezTo>
                  <a:cubicBezTo>
                    <a:pt x="919313" y="223954"/>
                    <a:pt x="938649" y="376343"/>
                    <a:pt x="957986" y="528272"/>
                  </a:cubicBezTo>
                  <a:cubicBezTo>
                    <a:pt x="962590" y="566024"/>
                    <a:pt x="936808" y="617588"/>
                    <a:pt x="904120" y="636003"/>
                  </a:cubicBezTo>
                  <a:cubicBezTo>
                    <a:pt x="893531" y="641988"/>
                    <a:pt x="882021" y="643369"/>
                    <a:pt x="870051" y="643369"/>
                  </a:cubicBezTo>
                  <a:cubicBezTo>
                    <a:pt x="816646" y="643369"/>
                    <a:pt x="761859" y="643369"/>
                    <a:pt x="707533" y="643369"/>
                  </a:cubicBezTo>
                  <a:cubicBezTo>
                    <a:pt x="650445" y="643369"/>
                    <a:pt x="593817" y="643830"/>
                    <a:pt x="536728" y="642909"/>
                  </a:cubicBezTo>
                  <a:cubicBezTo>
                    <a:pt x="521995" y="642909"/>
                    <a:pt x="518312" y="647053"/>
                    <a:pt x="521995" y="661325"/>
                  </a:cubicBezTo>
                  <a:cubicBezTo>
                    <a:pt x="530743" y="697696"/>
                    <a:pt x="538109" y="734527"/>
                    <a:pt x="547317" y="770898"/>
                  </a:cubicBezTo>
                  <a:cubicBezTo>
                    <a:pt x="551461" y="786551"/>
                    <a:pt x="546857" y="792076"/>
                    <a:pt x="531203" y="792996"/>
                  </a:cubicBezTo>
                  <a:cubicBezTo>
                    <a:pt x="495293" y="795298"/>
                    <a:pt x="459843" y="795759"/>
                    <a:pt x="423932" y="792536"/>
                  </a:cubicBezTo>
                  <a:cubicBezTo>
                    <a:pt x="411502" y="791615"/>
                    <a:pt x="409200" y="786551"/>
                    <a:pt x="411962" y="775502"/>
                  </a:cubicBezTo>
                  <a:cubicBezTo>
                    <a:pt x="420709" y="738210"/>
                    <a:pt x="428536" y="701379"/>
                    <a:pt x="436823" y="664087"/>
                  </a:cubicBezTo>
                  <a:cubicBezTo>
                    <a:pt x="441427" y="644290"/>
                    <a:pt x="440506" y="643369"/>
                    <a:pt x="419789" y="643369"/>
                  </a:cubicBezTo>
                  <a:cubicBezTo>
                    <a:pt x="314358" y="643369"/>
                    <a:pt x="208929" y="643369"/>
                    <a:pt x="103039" y="643369"/>
                  </a:cubicBezTo>
                  <a:cubicBezTo>
                    <a:pt x="41347" y="643369"/>
                    <a:pt x="-6994" y="589964"/>
                    <a:pt x="832" y="528732"/>
                  </a:cubicBezTo>
                  <a:cubicBezTo>
                    <a:pt x="20168" y="372199"/>
                    <a:pt x="40426" y="216127"/>
                    <a:pt x="60683" y="59594"/>
                  </a:cubicBezTo>
                  <a:cubicBezTo>
                    <a:pt x="65287" y="24144"/>
                    <a:pt x="93371" y="664"/>
                    <a:pt x="130202" y="204"/>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nvGrpSpPr>
          <p:cNvPr id="852" name="Google Shape;852;p4"/>
          <p:cNvGrpSpPr/>
          <p:nvPr/>
        </p:nvGrpSpPr>
        <p:grpSpPr>
          <a:xfrm rot="-983725">
            <a:off x="5299953" y="1440426"/>
            <a:ext cx="822437" cy="417980"/>
            <a:chOff x="1786971" y="4942919"/>
            <a:chExt cx="2041538" cy="1037553"/>
          </a:xfrm>
        </p:grpSpPr>
        <p:sp>
          <p:nvSpPr>
            <p:cNvPr id="853" name="Google Shape;853;p4"/>
            <p:cNvSpPr/>
            <p:nvPr/>
          </p:nvSpPr>
          <p:spPr>
            <a:xfrm>
              <a:off x="1886713" y="4942919"/>
              <a:ext cx="1842053" cy="62168"/>
            </a:xfrm>
            <a:prstGeom prst="roundRect">
              <a:avLst>
                <a:gd fmla="val 50000"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4" name="Google Shape;854;p4"/>
            <p:cNvSpPr/>
            <p:nvPr/>
          </p:nvSpPr>
          <p:spPr>
            <a:xfrm>
              <a:off x="1786971" y="5005087"/>
              <a:ext cx="2041538" cy="972483"/>
            </a:xfrm>
            <a:prstGeom prst="trapezoid">
              <a:avLst>
                <a:gd fmla="val 15411" name="adj"/>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5" name="Google Shape;855;p4"/>
            <p:cNvSpPr/>
            <p:nvPr/>
          </p:nvSpPr>
          <p:spPr>
            <a:xfrm>
              <a:off x="1950379" y="5043805"/>
              <a:ext cx="1714722" cy="187750"/>
            </a:xfrm>
            <a:prstGeom prst="trapezoid">
              <a:avLst>
                <a:gd fmla="val 25000" name="adj"/>
              </a:avLst>
            </a:prstGeom>
            <a:solidFill>
              <a:srgbClr val="5757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56" name="Google Shape;856;p4"/>
            <p:cNvGrpSpPr/>
            <p:nvPr/>
          </p:nvGrpSpPr>
          <p:grpSpPr>
            <a:xfrm>
              <a:off x="2260924" y="5043805"/>
              <a:ext cx="1107473" cy="187751"/>
              <a:chOff x="7962899" y="2433000"/>
              <a:chExt cx="2294160" cy="371747"/>
            </a:xfrm>
          </p:grpSpPr>
          <p:grpSp>
            <p:nvGrpSpPr>
              <p:cNvPr id="857" name="Google Shape;857;p4"/>
              <p:cNvGrpSpPr/>
              <p:nvPr/>
            </p:nvGrpSpPr>
            <p:grpSpPr>
              <a:xfrm>
                <a:off x="7962899" y="2433000"/>
                <a:ext cx="344267" cy="371747"/>
                <a:chOff x="6383215" y="2833551"/>
                <a:chExt cx="240196" cy="371747"/>
              </a:xfrm>
            </p:grpSpPr>
            <p:sp>
              <p:nvSpPr>
                <p:cNvPr id="858" name="Google Shape;858;p4"/>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59" name="Google Shape;859;p4"/>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0" name="Google Shape;860;p4"/>
                <p:cNvSpPr/>
                <p:nvPr/>
              </p:nvSpPr>
              <p:spPr>
                <a:xfrm>
                  <a:off x="6383215" y="2936632"/>
                  <a:ext cx="240196" cy="93782"/>
                </a:xfrm>
                <a:prstGeom prst="trapezoid">
                  <a:avLst>
                    <a:gd fmla="val 74687"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61" name="Google Shape;861;p4"/>
              <p:cNvGrpSpPr/>
              <p:nvPr/>
            </p:nvGrpSpPr>
            <p:grpSpPr>
              <a:xfrm>
                <a:off x="8933083" y="2433000"/>
                <a:ext cx="344267" cy="371747"/>
                <a:chOff x="6383215" y="2833551"/>
                <a:chExt cx="240196" cy="371747"/>
              </a:xfrm>
            </p:grpSpPr>
            <p:sp>
              <p:nvSpPr>
                <p:cNvPr id="862" name="Google Shape;862;p4"/>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3" name="Google Shape;863;p4"/>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4" name="Google Shape;864;p4"/>
                <p:cNvSpPr/>
                <p:nvPr/>
              </p:nvSpPr>
              <p:spPr>
                <a:xfrm>
                  <a:off x="6383215" y="2936632"/>
                  <a:ext cx="240196" cy="93782"/>
                </a:xfrm>
                <a:prstGeom prst="trapezoid">
                  <a:avLst>
                    <a:gd fmla="val 67722"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65" name="Google Shape;865;p4"/>
              <p:cNvGrpSpPr/>
              <p:nvPr/>
            </p:nvGrpSpPr>
            <p:grpSpPr>
              <a:xfrm>
                <a:off x="9912792" y="2433000"/>
                <a:ext cx="344267" cy="371747"/>
                <a:chOff x="6383215" y="2833551"/>
                <a:chExt cx="240196" cy="371747"/>
              </a:xfrm>
            </p:grpSpPr>
            <p:sp>
              <p:nvSpPr>
                <p:cNvPr id="866" name="Google Shape;866;p4"/>
                <p:cNvSpPr/>
                <p:nvPr/>
              </p:nvSpPr>
              <p:spPr>
                <a:xfrm>
                  <a:off x="6427177" y="2833551"/>
                  <a:ext cx="152272" cy="103080"/>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7" name="Google Shape;867;p4"/>
                <p:cNvSpPr/>
                <p:nvPr/>
              </p:nvSpPr>
              <p:spPr>
                <a:xfrm>
                  <a:off x="6383215" y="3030414"/>
                  <a:ext cx="240196" cy="174884"/>
                </a:xfrm>
                <a:prstGeom prst="rect">
                  <a:avLst/>
                </a:prstGeom>
                <a:solidFill>
                  <a:srgbClr val="FCD7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68" name="Google Shape;868;p4"/>
                <p:cNvSpPr/>
                <p:nvPr/>
              </p:nvSpPr>
              <p:spPr>
                <a:xfrm>
                  <a:off x="6383215" y="2936632"/>
                  <a:ext cx="240196" cy="93782"/>
                </a:xfrm>
                <a:prstGeom prst="trapezoid">
                  <a:avLst>
                    <a:gd fmla="val 71204" name="adj"/>
                  </a:avLst>
                </a:prstGeom>
                <a:solidFill>
                  <a:srgbClr val="FAC4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sp>
          <p:nvSpPr>
            <p:cNvPr id="869" name="Google Shape;869;p4"/>
            <p:cNvSpPr/>
            <p:nvPr/>
          </p:nvSpPr>
          <p:spPr>
            <a:xfrm>
              <a:off x="1842501"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0" name="Google Shape;870;p4"/>
            <p:cNvSpPr/>
            <p:nvPr/>
          </p:nvSpPr>
          <p:spPr>
            <a:xfrm>
              <a:off x="2313764"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1" name="Google Shape;871;p4"/>
            <p:cNvSpPr/>
            <p:nvPr/>
          </p:nvSpPr>
          <p:spPr>
            <a:xfrm>
              <a:off x="2785027"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2" name="Google Shape;872;p4"/>
            <p:cNvSpPr/>
            <p:nvPr/>
          </p:nvSpPr>
          <p:spPr>
            <a:xfrm>
              <a:off x="3256290" y="5231555"/>
              <a:ext cx="527872" cy="746014"/>
            </a:xfrm>
            <a:prstGeom prst="trapezoid">
              <a:avLst>
                <a:gd fmla="val 21325" name="adj"/>
              </a:avLst>
            </a:prstGeom>
            <a:solidFill>
              <a:srgbClr val="8EF0A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nvGrpSpPr>
            <p:cNvPr id="873" name="Google Shape;873;p4"/>
            <p:cNvGrpSpPr/>
            <p:nvPr/>
          </p:nvGrpSpPr>
          <p:grpSpPr>
            <a:xfrm>
              <a:off x="1962670" y="5271362"/>
              <a:ext cx="302363" cy="682663"/>
              <a:chOff x="7384246" y="2899703"/>
              <a:chExt cx="626352" cy="1351672"/>
            </a:xfrm>
          </p:grpSpPr>
          <p:sp>
            <p:nvSpPr>
              <p:cNvPr id="874" name="Google Shape;874;p4"/>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5" name="Google Shape;875;p4"/>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6" name="Google Shape;876;p4"/>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7" name="Google Shape;877;p4"/>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8" name="Google Shape;878;p4"/>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79" name="Google Shape;879;p4"/>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0" name="Google Shape;880;p4"/>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1" name="Google Shape;881;p4"/>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2" name="Google Shape;882;p4"/>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3" name="Google Shape;883;p4"/>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4" name="Google Shape;884;p4"/>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85" name="Google Shape;885;p4"/>
            <p:cNvGrpSpPr/>
            <p:nvPr/>
          </p:nvGrpSpPr>
          <p:grpSpPr>
            <a:xfrm>
              <a:off x="2430707" y="5271362"/>
              <a:ext cx="302363" cy="682663"/>
              <a:chOff x="7384246" y="2899703"/>
              <a:chExt cx="626352" cy="1351672"/>
            </a:xfrm>
          </p:grpSpPr>
          <p:sp>
            <p:nvSpPr>
              <p:cNvPr id="886" name="Google Shape;886;p4"/>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7" name="Google Shape;887;p4"/>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8" name="Google Shape;888;p4"/>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89" name="Google Shape;889;p4"/>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0" name="Google Shape;890;p4"/>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1" name="Google Shape;891;p4"/>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2" name="Google Shape;892;p4"/>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3" name="Google Shape;893;p4"/>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4" name="Google Shape;894;p4"/>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5" name="Google Shape;895;p4"/>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6" name="Google Shape;896;p4"/>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897" name="Google Shape;897;p4"/>
            <p:cNvGrpSpPr/>
            <p:nvPr/>
          </p:nvGrpSpPr>
          <p:grpSpPr>
            <a:xfrm>
              <a:off x="2898745" y="5271362"/>
              <a:ext cx="302363" cy="682663"/>
              <a:chOff x="7384246" y="2899703"/>
              <a:chExt cx="626352" cy="1351672"/>
            </a:xfrm>
          </p:grpSpPr>
          <p:sp>
            <p:nvSpPr>
              <p:cNvPr id="898" name="Google Shape;898;p4"/>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899" name="Google Shape;899;p4"/>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0" name="Google Shape;900;p4"/>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1" name="Google Shape;901;p4"/>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2" name="Google Shape;902;p4"/>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3" name="Google Shape;903;p4"/>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4" name="Google Shape;904;p4"/>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5" name="Google Shape;905;p4"/>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6" name="Google Shape;906;p4"/>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7" name="Google Shape;907;p4"/>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08" name="Google Shape;908;p4"/>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grpSp>
          <p:nvGrpSpPr>
            <p:cNvPr id="909" name="Google Shape;909;p4"/>
            <p:cNvGrpSpPr/>
            <p:nvPr/>
          </p:nvGrpSpPr>
          <p:grpSpPr>
            <a:xfrm>
              <a:off x="3366783" y="5271362"/>
              <a:ext cx="302363" cy="682663"/>
              <a:chOff x="7384246" y="2899703"/>
              <a:chExt cx="626352" cy="1351672"/>
            </a:xfrm>
          </p:grpSpPr>
          <p:sp>
            <p:nvSpPr>
              <p:cNvPr id="910" name="Google Shape;910;p4"/>
              <p:cNvSpPr/>
              <p:nvPr/>
            </p:nvSpPr>
            <p:spPr>
              <a:xfrm>
                <a:off x="7400629" y="2939722"/>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1" name="Google Shape;911;p4"/>
              <p:cNvSpPr/>
              <p:nvPr/>
            </p:nvSpPr>
            <p:spPr>
              <a:xfrm>
                <a:off x="747971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2" name="Google Shape;912;p4"/>
              <p:cNvSpPr/>
              <p:nvPr/>
            </p:nvSpPr>
            <p:spPr>
              <a:xfrm>
                <a:off x="7589172" y="3070274"/>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3" name="Google Shape;913;p4"/>
              <p:cNvSpPr/>
              <p:nvPr/>
            </p:nvSpPr>
            <p:spPr>
              <a:xfrm>
                <a:off x="7771871" y="336042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4" name="Google Shape;914;p4"/>
              <p:cNvSpPr/>
              <p:nvPr/>
            </p:nvSpPr>
            <p:spPr>
              <a:xfrm>
                <a:off x="7902462" y="320802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5" name="Google Shape;915;p4"/>
              <p:cNvSpPr/>
              <p:nvPr/>
            </p:nvSpPr>
            <p:spPr>
              <a:xfrm>
                <a:off x="7830766" y="37332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6" name="Google Shape;916;p4"/>
              <p:cNvSpPr/>
              <p:nvPr/>
            </p:nvSpPr>
            <p:spPr>
              <a:xfrm>
                <a:off x="7673413" y="3573780"/>
                <a:ext cx="27432" cy="64008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7" name="Google Shape;917;p4"/>
              <p:cNvSpPr/>
              <p:nvPr/>
            </p:nvSpPr>
            <p:spPr>
              <a:xfrm>
                <a:off x="7548206" y="3756660"/>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8" name="Google Shape;918;p4"/>
              <p:cNvSpPr/>
              <p:nvPr/>
            </p:nvSpPr>
            <p:spPr>
              <a:xfrm>
                <a:off x="7384246" y="3865978"/>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19" name="Google Shape;919;p4"/>
              <p:cNvSpPr/>
              <p:nvPr/>
            </p:nvSpPr>
            <p:spPr>
              <a:xfrm>
                <a:off x="7830765" y="2899703"/>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sp>
            <p:nvSpPr>
              <p:cNvPr id="920" name="Google Shape;920;p4"/>
              <p:cNvSpPr/>
              <p:nvPr/>
            </p:nvSpPr>
            <p:spPr>
              <a:xfrm>
                <a:off x="7983166" y="3885615"/>
                <a:ext cx="27432" cy="365760"/>
              </a:xfrm>
              <a:prstGeom prst="roundRect">
                <a:avLst>
                  <a:gd fmla="val 50000" name="adj"/>
                </a:avLst>
              </a:prstGeom>
              <a:solidFill>
                <a:srgbClr val="55E97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orbel"/>
                  <a:ea typeface="Corbel"/>
                  <a:cs typeface="Corbel"/>
                  <a:sym typeface="Corbel"/>
                </a:endParaRPr>
              </a:p>
            </p:txBody>
          </p:sp>
        </p:grpSp>
        <p:pic>
          <p:nvPicPr>
            <p:cNvPr id="921" name="Google Shape;921;p4"/>
            <p:cNvPicPr preferRelativeResize="0"/>
            <p:nvPr/>
          </p:nvPicPr>
          <p:blipFill rotWithShape="1">
            <a:blip r:embed="rId3">
              <a:alphaModFix/>
            </a:blip>
            <a:srcRect b="0" l="0" r="0" t="0"/>
            <a:stretch/>
          </p:blipFill>
          <p:spPr>
            <a:xfrm>
              <a:off x="1843781" y="5671824"/>
              <a:ext cx="1940381" cy="308648"/>
            </a:xfrm>
            <a:prstGeom prst="rect">
              <a:avLst/>
            </a:prstGeom>
            <a:noFill/>
            <a:ln>
              <a:noFill/>
            </a:ln>
          </p:spPr>
        </p:pic>
      </p:grpSp>
      <p:grpSp>
        <p:nvGrpSpPr>
          <p:cNvPr id="922" name="Google Shape;922;p4"/>
          <p:cNvGrpSpPr/>
          <p:nvPr/>
        </p:nvGrpSpPr>
        <p:grpSpPr>
          <a:xfrm>
            <a:off x="4658362" y="1417977"/>
            <a:ext cx="450484" cy="450484"/>
            <a:chOff x="4266660" y="45289"/>
            <a:chExt cx="768290" cy="768290"/>
          </a:xfrm>
        </p:grpSpPr>
        <p:sp>
          <p:nvSpPr>
            <p:cNvPr id="923" name="Google Shape;923;p4"/>
            <p:cNvSpPr/>
            <p:nvPr/>
          </p:nvSpPr>
          <p:spPr>
            <a:xfrm>
              <a:off x="4266660" y="45289"/>
              <a:ext cx="768290" cy="768290"/>
            </a:xfrm>
            <a:custGeom>
              <a:rect b="b" l="l" r="r" t="t"/>
              <a:pathLst>
                <a:path extrusionOk="0" h="768290" w="768290">
                  <a:moveTo>
                    <a:pt x="583092" y="51758"/>
                  </a:moveTo>
                  <a:cubicBezTo>
                    <a:pt x="579857" y="80064"/>
                    <a:pt x="579048" y="105943"/>
                    <a:pt x="573387" y="131014"/>
                  </a:cubicBezTo>
                  <a:cubicBezTo>
                    <a:pt x="567726" y="153658"/>
                    <a:pt x="576622" y="160937"/>
                    <a:pt x="596031" y="164980"/>
                  </a:cubicBezTo>
                  <a:cubicBezTo>
                    <a:pt x="630807" y="172259"/>
                    <a:pt x="665582" y="183581"/>
                    <a:pt x="700357" y="188433"/>
                  </a:cubicBezTo>
                  <a:cubicBezTo>
                    <a:pt x="727854" y="192477"/>
                    <a:pt x="719766" y="202182"/>
                    <a:pt x="709253" y="215121"/>
                  </a:cubicBezTo>
                  <a:cubicBezTo>
                    <a:pt x="696313" y="232104"/>
                    <a:pt x="684991" y="249896"/>
                    <a:pt x="671243" y="265262"/>
                  </a:cubicBezTo>
                  <a:cubicBezTo>
                    <a:pt x="660729" y="277393"/>
                    <a:pt x="663156" y="283863"/>
                    <a:pt x="674478" y="293568"/>
                  </a:cubicBezTo>
                  <a:cubicBezTo>
                    <a:pt x="707636" y="323491"/>
                    <a:pt x="739985" y="355031"/>
                    <a:pt x="775569" y="388189"/>
                  </a:cubicBezTo>
                  <a:cubicBezTo>
                    <a:pt x="752115" y="398702"/>
                    <a:pt x="730280" y="410833"/>
                    <a:pt x="706827" y="417303"/>
                  </a:cubicBezTo>
                  <a:cubicBezTo>
                    <a:pt x="679330" y="425390"/>
                    <a:pt x="677713" y="439138"/>
                    <a:pt x="686609" y="463400"/>
                  </a:cubicBezTo>
                  <a:cubicBezTo>
                    <a:pt x="700357" y="500602"/>
                    <a:pt x="710062" y="539421"/>
                    <a:pt x="723002" y="580666"/>
                  </a:cubicBezTo>
                  <a:cubicBezTo>
                    <a:pt x="692270" y="577431"/>
                    <a:pt x="663156" y="576622"/>
                    <a:pt x="635659" y="571770"/>
                  </a:cubicBezTo>
                  <a:cubicBezTo>
                    <a:pt x="619484" y="569343"/>
                    <a:pt x="616250" y="572578"/>
                    <a:pt x="613015" y="587944"/>
                  </a:cubicBezTo>
                  <a:cubicBezTo>
                    <a:pt x="604119" y="631615"/>
                    <a:pt x="591988" y="675287"/>
                    <a:pt x="581474" y="719767"/>
                  </a:cubicBezTo>
                  <a:cubicBezTo>
                    <a:pt x="554786" y="707636"/>
                    <a:pt x="533759" y="687417"/>
                    <a:pt x="511115" y="670434"/>
                  </a:cubicBezTo>
                  <a:cubicBezTo>
                    <a:pt x="497367" y="659921"/>
                    <a:pt x="490897" y="661538"/>
                    <a:pt x="480384" y="673669"/>
                  </a:cubicBezTo>
                  <a:cubicBezTo>
                    <a:pt x="449652" y="706827"/>
                    <a:pt x="418112" y="739176"/>
                    <a:pt x="385762" y="773951"/>
                  </a:cubicBezTo>
                  <a:cubicBezTo>
                    <a:pt x="372823" y="744837"/>
                    <a:pt x="359883" y="719767"/>
                    <a:pt x="350179" y="692270"/>
                  </a:cubicBezTo>
                  <a:cubicBezTo>
                    <a:pt x="344517" y="676904"/>
                    <a:pt x="338048" y="676095"/>
                    <a:pt x="324299" y="680948"/>
                  </a:cubicBezTo>
                  <a:cubicBezTo>
                    <a:pt x="286289" y="693887"/>
                    <a:pt x="248279" y="704401"/>
                    <a:pt x="210269" y="716532"/>
                  </a:cubicBezTo>
                  <a:cubicBezTo>
                    <a:pt x="195712" y="720575"/>
                    <a:pt x="190051" y="718149"/>
                    <a:pt x="192477" y="701975"/>
                  </a:cubicBezTo>
                  <a:cubicBezTo>
                    <a:pt x="196521" y="680139"/>
                    <a:pt x="197329" y="658303"/>
                    <a:pt x="202182" y="637276"/>
                  </a:cubicBezTo>
                  <a:cubicBezTo>
                    <a:pt x="206225" y="619484"/>
                    <a:pt x="200564" y="613015"/>
                    <a:pt x="182772" y="609780"/>
                  </a:cubicBezTo>
                  <a:cubicBezTo>
                    <a:pt x="139910" y="601692"/>
                    <a:pt x="97856" y="590370"/>
                    <a:pt x="50950" y="579048"/>
                  </a:cubicBezTo>
                  <a:cubicBezTo>
                    <a:pt x="69550" y="553978"/>
                    <a:pt x="85725" y="530525"/>
                    <a:pt x="103517" y="508689"/>
                  </a:cubicBezTo>
                  <a:cubicBezTo>
                    <a:pt x="112413" y="497367"/>
                    <a:pt x="112413" y="490088"/>
                    <a:pt x="101091" y="480384"/>
                  </a:cubicBezTo>
                  <a:cubicBezTo>
                    <a:pt x="67124" y="449652"/>
                    <a:pt x="33966" y="418112"/>
                    <a:pt x="0" y="385763"/>
                  </a:cubicBezTo>
                  <a:cubicBezTo>
                    <a:pt x="25879" y="374440"/>
                    <a:pt x="48524" y="361501"/>
                    <a:pt x="73594" y="354222"/>
                  </a:cubicBezTo>
                  <a:cubicBezTo>
                    <a:pt x="96238" y="346944"/>
                    <a:pt x="98665" y="336430"/>
                    <a:pt x="91386" y="315403"/>
                  </a:cubicBezTo>
                  <a:cubicBezTo>
                    <a:pt x="77638" y="275776"/>
                    <a:pt x="66316" y="236148"/>
                    <a:pt x="53376" y="192477"/>
                  </a:cubicBezTo>
                  <a:cubicBezTo>
                    <a:pt x="84108" y="195712"/>
                    <a:pt x="112413" y="198947"/>
                    <a:pt x="140718" y="202182"/>
                  </a:cubicBezTo>
                  <a:cubicBezTo>
                    <a:pt x="154467" y="203799"/>
                    <a:pt x="160937" y="200564"/>
                    <a:pt x="164171" y="184390"/>
                  </a:cubicBezTo>
                  <a:cubicBezTo>
                    <a:pt x="173067" y="140718"/>
                    <a:pt x="184390" y="97047"/>
                    <a:pt x="195712" y="50950"/>
                  </a:cubicBezTo>
                  <a:cubicBezTo>
                    <a:pt x="217547" y="67124"/>
                    <a:pt x="239383" y="80064"/>
                    <a:pt x="257984" y="97856"/>
                  </a:cubicBezTo>
                  <a:cubicBezTo>
                    <a:pt x="277393" y="115648"/>
                    <a:pt x="287907" y="109987"/>
                    <a:pt x="303272" y="93004"/>
                  </a:cubicBezTo>
                  <a:cubicBezTo>
                    <a:pt x="329960" y="62272"/>
                    <a:pt x="359074" y="33158"/>
                    <a:pt x="389806" y="0"/>
                  </a:cubicBezTo>
                  <a:cubicBezTo>
                    <a:pt x="401128" y="25879"/>
                    <a:pt x="412450" y="50141"/>
                    <a:pt x="422155" y="74403"/>
                  </a:cubicBezTo>
                  <a:cubicBezTo>
                    <a:pt x="428625" y="92195"/>
                    <a:pt x="437521" y="97856"/>
                    <a:pt x="457739" y="91386"/>
                  </a:cubicBezTo>
                  <a:cubicBezTo>
                    <a:pt x="497367" y="75212"/>
                    <a:pt x="538612" y="64698"/>
                    <a:pt x="583092" y="51758"/>
                  </a:cubicBezTo>
                  <a:close/>
                </a:path>
              </a:pathLst>
            </a:custGeom>
            <a:solidFill>
              <a:srgbClr val="61BAE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924" name="Google Shape;924;p4"/>
            <p:cNvSpPr/>
            <p:nvPr/>
          </p:nvSpPr>
          <p:spPr>
            <a:xfrm>
              <a:off x="4418684" y="198118"/>
              <a:ext cx="460974" cy="460974"/>
            </a:xfrm>
            <a:custGeom>
              <a:rect b="b" l="l" r="r" t="t"/>
              <a:pathLst>
                <a:path extrusionOk="0" h="460974" w="460974">
                  <a:moveTo>
                    <a:pt x="229695" y="463421"/>
                  </a:moveTo>
                  <a:cubicBezTo>
                    <a:pt x="112430" y="466655"/>
                    <a:pt x="-1601" y="369608"/>
                    <a:pt x="17" y="230507"/>
                  </a:cubicBezTo>
                  <a:cubicBezTo>
                    <a:pt x="1634" y="93833"/>
                    <a:pt x="110004" y="-1597"/>
                    <a:pt x="240209" y="20"/>
                  </a:cubicBezTo>
                  <a:cubicBezTo>
                    <a:pt x="363944" y="2446"/>
                    <a:pt x="469078" y="108390"/>
                    <a:pt x="466652" y="235360"/>
                  </a:cubicBezTo>
                  <a:cubicBezTo>
                    <a:pt x="462608" y="367991"/>
                    <a:pt x="354239" y="469082"/>
                    <a:pt x="229695" y="463421"/>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pic>
        <p:nvPicPr>
          <p:cNvPr id="925" name="Google Shape;925;p4"/>
          <p:cNvPicPr preferRelativeResize="0"/>
          <p:nvPr/>
        </p:nvPicPr>
        <p:blipFill rotWithShape="1">
          <a:blip r:embed="rId4">
            <a:alphaModFix/>
          </a:blip>
          <a:srcRect b="0" l="0" r="0" t="0"/>
          <a:stretch/>
        </p:blipFill>
        <p:spPr>
          <a:xfrm>
            <a:off x="5306301" y="2429164"/>
            <a:ext cx="1613872" cy="840686"/>
          </a:xfrm>
          <a:prstGeom prst="rect">
            <a:avLst/>
          </a:prstGeom>
          <a:noFill/>
          <a:ln>
            <a:noFill/>
          </a:ln>
        </p:spPr>
      </p:pic>
      <p:pic>
        <p:nvPicPr>
          <p:cNvPr id="926" name="Google Shape;926;p4"/>
          <p:cNvPicPr preferRelativeResize="0"/>
          <p:nvPr/>
        </p:nvPicPr>
        <p:blipFill rotWithShape="1">
          <a:blip r:embed="rId5">
            <a:alphaModFix/>
          </a:blip>
          <a:srcRect b="0" l="0" r="0" t="0"/>
          <a:stretch/>
        </p:blipFill>
        <p:spPr>
          <a:xfrm>
            <a:off x="-14514" y="14888"/>
            <a:ext cx="2307771" cy="473777"/>
          </a:xfrm>
          <a:prstGeom prst="rect">
            <a:avLst/>
          </a:prstGeom>
          <a:noFill/>
          <a:ln>
            <a:noFill/>
          </a:ln>
        </p:spPr>
      </p:pic>
      <p:pic>
        <p:nvPicPr>
          <p:cNvPr id="927" name="Google Shape;927;p4"/>
          <p:cNvPicPr preferRelativeResize="0"/>
          <p:nvPr/>
        </p:nvPicPr>
        <p:blipFill rotWithShape="1">
          <a:blip r:embed="rId6">
            <a:alphaModFix/>
          </a:blip>
          <a:srcRect b="0" l="0" r="0" t="0"/>
          <a:stretch/>
        </p:blipFill>
        <p:spPr>
          <a:xfrm>
            <a:off x="2121200" y="5199947"/>
            <a:ext cx="713797" cy="738275"/>
          </a:xfrm>
          <a:prstGeom prst="rect">
            <a:avLst/>
          </a:prstGeom>
          <a:noFill/>
          <a:ln>
            <a:noFill/>
          </a:ln>
        </p:spPr>
      </p:pic>
      <p:sp>
        <p:nvSpPr>
          <p:cNvPr id="928" name="Google Shape;928;p4"/>
          <p:cNvSpPr txBox="1"/>
          <p:nvPr>
            <p:ph idx="1" type="subTitle"/>
          </p:nvPr>
        </p:nvSpPr>
        <p:spPr>
          <a:xfrm>
            <a:off x="2704538" y="6070500"/>
            <a:ext cx="7936500" cy="2124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fr-FR"/>
              <a:t>Fase 2: Comprensione del cambiamento climatico</a:t>
            </a:r>
            <a:endParaRPr/>
          </a:p>
          <a:p>
            <a:pPr indent="0" lvl="0" marL="0" rtl="0" algn="ctr">
              <a:spcBef>
                <a:spcPts val="1000"/>
              </a:spcBef>
              <a:spcAft>
                <a:spcPts val="0"/>
              </a:spcAft>
              <a:buNone/>
            </a:pPr>
            <a:r>
              <a:t/>
            </a:r>
            <a:endParaRPr/>
          </a:p>
          <a:p>
            <a:pPr indent="0" lvl="0" marL="0" rtl="0" algn="ctr">
              <a:spcBef>
                <a:spcPts val="1000"/>
              </a:spcBef>
              <a:spcAft>
                <a:spcPts val="0"/>
              </a:spcAft>
              <a:buNone/>
            </a:pPr>
            <a:r>
              <a:t/>
            </a:r>
            <a:endParaRPr/>
          </a:p>
        </p:txBody>
      </p:sp>
      <p:sp>
        <p:nvSpPr>
          <p:cNvPr id="929" name="Google Shape;929;p4"/>
          <p:cNvSpPr txBox="1"/>
          <p:nvPr>
            <p:ph idx="2" type="subTitle"/>
          </p:nvPr>
        </p:nvSpPr>
        <p:spPr>
          <a:xfrm>
            <a:off x="-111975" y="5643897"/>
            <a:ext cx="12211500" cy="1214100"/>
          </a:xfrm>
          <a:prstGeom prst="rect">
            <a:avLst/>
          </a:prstGeom>
        </p:spPr>
        <p:txBody>
          <a:bodyPr anchorCtr="0" anchor="ctr" bIns="45700" lIns="91425" spcFirstLastPara="1" rIns="91425" wrap="square" tIns="45700">
            <a:noAutofit/>
          </a:bodyPr>
          <a:lstStyle/>
          <a:p>
            <a:pPr indent="0" lvl="0" marL="0" rtl="0" algn="ctr">
              <a:spcBef>
                <a:spcPts val="1000"/>
              </a:spcBef>
              <a:spcAft>
                <a:spcPts val="0"/>
              </a:spcAft>
              <a:buNone/>
            </a:pPr>
            <a:r>
              <a:rPr lang="fr-FR"/>
              <a:t>Modulo 2. Attività umane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g277ade5c020_0_3442"/>
          <p:cNvSpPr txBox="1"/>
          <p:nvPr>
            <p:ph idx="1" type="body"/>
          </p:nvPr>
        </p:nvSpPr>
        <p:spPr>
          <a:xfrm>
            <a:off x="609600" y="1587435"/>
            <a:ext cx="10972800" cy="50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b="0" lang="fr-FR"/>
              <a:t> 🡺 Il petrolio è usato come componente per…</a:t>
            </a:r>
            <a:endParaRPr b="0"/>
          </a:p>
        </p:txBody>
      </p:sp>
      <p:sp>
        <p:nvSpPr>
          <p:cNvPr id="1095" name="Google Shape;1095;g277ade5c020_0_3442"/>
          <p:cNvSpPr txBox="1"/>
          <p:nvPr>
            <p:ph type="title"/>
          </p:nvPr>
        </p:nvSpPr>
        <p:spPr>
          <a:xfrm>
            <a:off x="1007601" y="102675"/>
            <a:ext cx="100488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Le fonti di energia sono anche risorse materiali</a:t>
            </a:r>
            <a:endParaRPr sz="2900"/>
          </a:p>
        </p:txBody>
      </p:sp>
      <p:sp>
        <p:nvSpPr>
          <p:cNvPr id="1096" name="Google Shape;1096;g277ade5c020_0_3442"/>
          <p:cNvSpPr/>
          <p:nvPr/>
        </p:nvSpPr>
        <p:spPr>
          <a:xfrm>
            <a:off x="1011078" y="3893822"/>
            <a:ext cx="1800000" cy="691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Tessuti sintetici</a:t>
            </a:r>
            <a:endParaRPr b="0" i="0" sz="1400" u="none" cap="none" strike="noStrike">
              <a:solidFill>
                <a:srgbClr val="0A5882"/>
              </a:solidFill>
              <a:latin typeface="Arial"/>
              <a:ea typeface="Arial"/>
              <a:cs typeface="Arial"/>
              <a:sym typeface="Arial"/>
            </a:endParaRPr>
          </a:p>
        </p:txBody>
      </p:sp>
      <p:sp>
        <p:nvSpPr>
          <p:cNvPr id="1097" name="Google Shape;1097;g277ade5c020_0_3442"/>
          <p:cNvSpPr/>
          <p:nvPr/>
        </p:nvSpPr>
        <p:spPr>
          <a:xfrm>
            <a:off x="3226536" y="3929522"/>
            <a:ext cx="2520000" cy="619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Plastica</a:t>
            </a:r>
            <a:endParaRPr b="0" i="0" sz="1400" u="none" cap="none" strike="noStrike">
              <a:solidFill>
                <a:srgbClr val="0A5882"/>
              </a:solidFill>
              <a:latin typeface="Arial"/>
              <a:ea typeface="Arial"/>
              <a:cs typeface="Arial"/>
              <a:sym typeface="Arial"/>
            </a:endParaRPr>
          </a:p>
        </p:txBody>
      </p:sp>
      <p:sp>
        <p:nvSpPr>
          <p:cNvPr id="1098" name="Google Shape;1098;g277ade5c020_0_3442"/>
          <p:cNvSpPr/>
          <p:nvPr/>
        </p:nvSpPr>
        <p:spPr>
          <a:xfrm>
            <a:off x="5829429" y="3889172"/>
            <a:ext cx="2520000" cy="700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fr-FR" sz="2000">
                <a:solidFill>
                  <a:srgbClr val="0A5882"/>
                </a:solidFill>
                <a:latin typeface="Corbel"/>
                <a:ea typeface="Corbel"/>
                <a:cs typeface="Corbel"/>
                <a:sym typeface="Corbel"/>
              </a:rPr>
              <a:t>Cosmetici e prodotti farmaceutici</a:t>
            </a:r>
            <a:endParaRPr b="0" i="0" sz="1400" u="none" cap="none" strike="noStrike">
              <a:solidFill>
                <a:srgbClr val="0A5882"/>
              </a:solidFill>
              <a:latin typeface="Arial"/>
              <a:ea typeface="Arial"/>
              <a:cs typeface="Arial"/>
              <a:sym typeface="Arial"/>
            </a:endParaRPr>
          </a:p>
        </p:txBody>
      </p:sp>
      <p:sp>
        <p:nvSpPr>
          <p:cNvPr id="1099" name="Google Shape;1099;g277ade5c020_0_3442"/>
          <p:cNvSpPr/>
          <p:nvPr/>
        </p:nvSpPr>
        <p:spPr>
          <a:xfrm>
            <a:off x="8695599" y="3975125"/>
            <a:ext cx="2360700" cy="528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fr-FR" sz="2000">
                <a:solidFill>
                  <a:srgbClr val="0A5882"/>
                </a:solidFill>
                <a:latin typeface="Corbel"/>
                <a:ea typeface="Corbel"/>
                <a:cs typeface="Corbel"/>
                <a:sym typeface="Corbel"/>
              </a:rPr>
              <a:t>Fertilizzanti</a:t>
            </a:r>
            <a:endParaRPr sz="2000">
              <a:solidFill>
                <a:srgbClr val="0A5882"/>
              </a:solidFill>
              <a:latin typeface="Corbel"/>
              <a:ea typeface="Corbel"/>
              <a:cs typeface="Corbel"/>
              <a:sym typeface="Corbel"/>
            </a:endParaRPr>
          </a:p>
          <a:p>
            <a:pPr indent="0" lvl="0" marL="0" marR="0" rtl="0" algn="ctr">
              <a:lnSpc>
                <a:spcPct val="100000"/>
              </a:lnSpc>
              <a:spcBef>
                <a:spcPts val="0"/>
              </a:spcBef>
              <a:spcAft>
                <a:spcPts val="0"/>
              </a:spcAft>
              <a:buNone/>
            </a:pPr>
            <a:r>
              <a:rPr lang="fr-FR" sz="2000">
                <a:solidFill>
                  <a:srgbClr val="0A5882"/>
                </a:solidFill>
                <a:latin typeface="Corbel"/>
                <a:ea typeface="Corbel"/>
                <a:cs typeface="Corbel"/>
                <a:sym typeface="Corbel"/>
              </a:rPr>
              <a:t>Agricoltura</a:t>
            </a:r>
            <a:endParaRPr sz="2000">
              <a:solidFill>
                <a:srgbClr val="0A5882"/>
              </a:solidFill>
              <a:latin typeface="Corbel"/>
              <a:ea typeface="Corbel"/>
              <a:cs typeface="Corbel"/>
              <a:sym typeface="Corbel"/>
            </a:endParaRPr>
          </a:p>
        </p:txBody>
      </p:sp>
      <p:pic>
        <p:nvPicPr>
          <p:cNvPr id="1100" name="Google Shape;1100;g277ade5c020_0_3442"/>
          <p:cNvPicPr preferRelativeResize="0"/>
          <p:nvPr/>
        </p:nvPicPr>
        <p:blipFill rotWithShape="1">
          <a:blip r:embed="rId3">
            <a:alphaModFix/>
          </a:blip>
          <a:srcRect b="0" l="0" r="0" t="0"/>
          <a:stretch/>
        </p:blipFill>
        <p:spPr>
          <a:xfrm>
            <a:off x="747640" y="2357181"/>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1101" name="Google Shape;1101;g277ade5c020_0_3442"/>
          <p:cNvPicPr preferRelativeResize="0"/>
          <p:nvPr/>
        </p:nvPicPr>
        <p:blipFill rotWithShape="1">
          <a:blip r:embed="rId4">
            <a:alphaModFix/>
          </a:blip>
          <a:srcRect b="0" l="0" r="11699" t="0"/>
          <a:stretch/>
        </p:blipFill>
        <p:spPr>
          <a:xfrm>
            <a:off x="6099403" y="2357181"/>
            <a:ext cx="2250000" cy="1404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tasse, assis, table&#10;&#10;Description générée automatiquement" id="1102" name="Google Shape;1102;g277ade5c020_0_3442"/>
          <p:cNvPicPr preferRelativeResize="0"/>
          <p:nvPr/>
        </p:nvPicPr>
        <p:blipFill rotWithShape="1">
          <a:blip r:embed="rId5">
            <a:alphaModFix/>
          </a:blip>
          <a:srcRect b="0" l="11535" r="0" t="0"/>
          <a:stretch/>
        </p:blipFill>
        <p:spPr>
          <a:xfrm>
            <a:off x="6072197"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eau, table, alimentation, assis&#10;&#10;Description générée automatiquement" id="1103" name="Google Shape;1103;g277ade5c020_0_3442"/>
          <p:cNvPicPr preferRelativeResize="0"/>
          <p:nvPr/>
        </p:nvPicPr>
        <p:blipFill rotWithShape="1">
          <a:blip r:embed="rId6">
            <a:alphaModFix/>
          </a:blip>
          <a:srcRect b="0" l="0" r="0" t="0"/>
          <a:stretch/>
        </p:blipFill>
        <p:spPr>
          <a:xfrm>
            <a:off x="3450375" y="4814150"/>
            <a:ext cx="2253300" cy="1435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intérieur, plein, rempli, table&#10;&#10;Description générée automatiquement" id="1104" name="Google Shape;1104;g277ade5c020_0_3442"/>
          <p:cNvPicPr preferRelativeResize="0"/>
          <p:nvPr/>
        </p:nvPicPr>
        <p:blipFill rotWithShape="1">
          <a:blip r:embed="rId7">
            <a:alphaModFix/>
          </a:blip>
          <a:srcRect b="0" l="0" r="18307" t="0"/>
          <a:stretch/>
        </p:blipFill>
        <p:spPr>
          <a:xfrm>
            <a:off x="746140"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descr="Une image contenant jouet, anniversaire, intérieur, enfant&#10;&#10;Description générée automatiquement" id="1105" name="Google Shape;1105;g277ade5c020_0_3442"/>
          <p:cNvPicPr preferRelativeResize="0"/>
          <p:nvPr/>
        </p:nvPicPr>
        <p:blipFill rotWithShape="1">
          <a:blip r:embed="rId8">
            <a:alphaModFix/>
          </a:blip>
          <a:srcRect b="0" l="0" r="16310" t="0"/>
          <a:stretch/>
        </p:blipFill>
        <p:spPr>
          <a:xfrm>
            <a:off x="3462093" y="2357206"/>
            <a:ext cx="2250300" cy="13785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1106" name="Google Shape;1106;g277ade5c020_0_3442"/>
          <p:cNvPicPr preferRelativeResize="0"/>
          <p:nvPr/>
        </p:nvPicPr>
        <p:blipFill rotWithShape="1">
          <a:blip r:embed="rId9">
            <a:alphaModFix/>
          </a:blip>
          <a:srcRect b="0" l="15564" r="3411" t="0"/>
          <a:stretch/>
        </p:blipFill>
        <p:spPr>
          <a:xfrm>
            <a:off x="8721085" y="4814150"/>
            <a:ext cx="2253300" cy="1407300"/>
          </a:xfrm>
          <a:prstGeom prst="roundRect">
            <a:avLst>
              <a:gd fmla="val 16667" name="adj"/>
            </a:avLst>
          </a:prstGeom>
          <a:noFill/>
          <a:ln>
            <a:noFill/>
          </a:ln>
          <a:effectLst>
            <a:outerShdw blurRad="57150" rotWithShape="0" algn="bl" dir="5400000" dist="19050">
              <a:srgbClr val="000000">
                <a:alpha val="25000"/>
              </a:srgbClr>
            </a:outerShdw>
          </a:effectLst>
        </p:spPr>
      </p:pic>
      <p:pic>
        <p:nvPicPr>
          <p:cNvPr id="1107" name="Google Shape;1107;g277ade5c020_0_3442"/>
          <p:cNvPicPr preferRelativeResize="0"/>
          <p:nvPr/>
        </p:nvPicPr>
        <p:blipFill rotWithShape="1">
          <a:blip r:embed="rId10">
            <a:alphaModFix/>
          </a:blip>
          <a:srcRect b="0" l="22814" r="-653" t="10160"/>
          <a:stretch/>
        </p:blipFill>
        <p:spPr>
          <a:xfrm>
            <a:off x="8695600" y="2357194"/>
            <a:ext cx="2250000" cy="1361400"/>
          </a:xfrm>
          <a:prstGeom prst="roundRect">
            <a:avLst>
              <a:gd fmla="val 16667" name="adj"/>
            </a:avLst>
          </a:prstGeom>
          <a:noFill/>
          <a:ln>
            <a:noFill/>
          </a:ln>
          <a:effectLst>
            <a:outerShdw blurRad="57150" rotWithShape="0" algn="bl" dir="5400000" dist="19050">
              <a:srgbClr val="000000">
                <a:alpha val="2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pic>
        <p:nvPicPr>
          <p:cNvPr id="1113" name="Google Shape;1113;g277ade5c020_0_3854"/>
          <p:cNvPicPr preferRelativeResize="0"/>
          <p:nvPr/>
        </p:nvPicPr>
        <p:blipFill rotWithShape="1">
          <a:blip r:embed="rId3">
            <a:alphaModFix/>
          </a:blip>
          <a:srcRect b="0" l="0" r="0" t="0"/>
          <a:stretch/>
        </p:blipFill>
        <p:spPr>
          <a:xfrm>
            <a:off x="3456362" y="1573262"/>
            <a:ext cx="6093207" cy="460800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54" rotWithShape="0" algn="tl" dir="12900000" dist="50800" ky="144987">
              <a:srgbClr val="000000">
                <a:alpha val="25099"/>
              </a:srgbClr>
            </a:outerShdw>
          </a:effectLst>
        </p:spPr>
      </p:pic>
      <p:sp>
        <p:nvSpPr>
          <p:cNvPr id="1114" name="Google Shape;1114;g277ade5c020_0_385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Il petrolio è OVUNQUE</a:t>
            </a:r>
            <a:r>
              <a:rPr lang="fr-F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8"/>
          <p:cNvSpPr txBox="1"/>
          <p:nvPr/>
        </p:nvSpPr>
        <p:spPr>
          <a:xfrm>
            <a:off x="0" y="4255325"/>
            <a:ext cx="2168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1600" u="none" cap="none" strike="noStrike">
                <a:solidFill>
                  <a:srgbClr val="000000"/>
                </a:solidFill>
                <a:latin typeface="Corbel"/>
                <a:ea typeface="Corbel"/>
                <a:cs typeface="Corbel"/>
                <a:sym typeface="Corbel"/>
              </a:rPr>
              <a:t>Per ottenere 100        , </a:t>
            </a:r>
            <a:endParaRPr b="1" i="0" sz="16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t/>
            </a:r>
            <a:endParaRPr b="1" sz="1600">
              <a:latin typeface="Corbel"/>
              <a:ea typeface="Corbel"/>
              <a:cs typeface="Corbel"/>
              <a:sym typeface="Corbel"/>
            </a:endParaRPr>
          </a:p>
          <a:p>
            <a:pPr indent="0" lvl="0" marL="0" marR="0" rtl="0" algn="l">
              <a:lnSpc>
                <a:spcPct val="100000"/>
              </a:lnSpc>
              <a:spcBef>
                <a:spcPts val="0"/>
              </a:spcBef>
              <a:spcAft>
                <a:spcPts val="0"/>
              </a:spcAft>
              <a:buClr>
                <a:srgbClr val="000000"/>
              </a:buClr>
              <a:buSzPts val="3600"/>
              <a:buFont typeface="Arial"/>
              <a:buNone/>
            </a:pPr>
            <a:r>
              <a:rPr b="1" i="0" lang="fr-FR" sz="1600" u="none" cap="none" strike="noStrike">
                <a:solidFill>
                  <a:srgbClr val="000000"/>
                </a:solidFill>
                <a:latin typeface="Corbel"/>
                <a:ea typeface="Corbel"/>
                <a:cs typeface="Corbel"/>
                <a:sym typeface="Corbel"/>
              </a:rPr>
              <a:t>bisognava solo </a:t>
            </a:r>
            <a:br>
              <a:rPr b="1" i="0" lang="fr-FR" sz="1600" u="none" cap="none" strike="noStrike">
                <a:solidFill>
                  <a:srgbClr val="000000"/>
                </a:solidFill>
                <a:latin typeface="Corbel"/>
                <a:ea typeface="Corbel"/>
                <a:cs typeface="Corbel"/>
                <a:sym typeface="Corbel"/>
              </a:rPr>
            </a:br>
            <a:r>
              <a:rPr b="1" i="0" lang="fr-FR" sz="1600" u="none" cap="none" strike="noStrike">
                <a:solidFill>
                  <a:srgbClr val="000000"/>
                </a:solidFill>
                <a:latin typeface="Corbel"/>
                <a:ea typeface="Corbel"/>
                <a:cs typeface="Corbel"/>
                <a:sym typeface="Corbel"/>
              </a:rPr>
              <a:t>spendere l’equivalente di 1  </a:t>
            </a:r>
            <a:endParaRPr b="0" i="0" sz="1400" u="none" cap="none" strike="noStrike">
              <a:solidFill>
                <a:srgbClr val="000000"/>
              </a:solidFill>
              <a:latin typeface="Arial"/>
              <a:ea typeface="Arial"/>
              <a:cs typeface="Arial"/>
              <a:sym typeface="Arial"/>
            </a:endParaRPr>
          </a:p>
        </p:txBody>
      </p:sp>
      <p:sp>
        <p:nvSpPr>
          <p:cNvPr id="1121" name="Google Shape;1121;p18"/>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sp>
        <p:nvSpPr>
          <p:cNvPr id="1122" name="Google Shape;1122;p1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900"/>
              <a:buFont typeface="Arial"/>
              <a:buNone/>
            </a:pPr>
            <a:r>
              <a:rPr lang="fr-FR"/>
              <a:t>L’estrazione di energia… consuma energia!</a:t>
            </a:r>
            <a:endParaRPr/>
          </a:p>
        </p:txBody>
      </p:sp>
      <p:pic>
        <p:nvPicPr>
          <p:cNvPr id="1123" name="Google Shape;1123;p18"/>
          <p:cNvPicPr preferRelativeResize="0"/>
          <p:nvPr/>
        </p:nvPicPr>
        <p:blipFill rotWithShape="1">
          <a:blip r:embed="rId3">
            <a:alphaModFix/>
          </a:blip>
          <a:srcRect b="0" l="0" r="0" t="0"/>
          <a:stretch/>
        </p:blipFill>
        <p:spPr>
          <a:xfrm>
            <a:off x="2208000" y="2204116"/>
            <a:ext cx="4850895" cy="3580728"/>
          </a:xfrm>
          <a:prstGeom prst="rect">
            <a:avLst/>
          </a:prstGeom>
          <a:noFill/>
          <a:ln>
            <a:noFill/>
          </a:ln>
        </p:spPr>
      </p:pic>
      <p:pic>
        <p:nvPicPr>
          <p:cNvPr descr="Une image contenant extérieur, herbe, champ, sec&#10;&#10;Description générée automatiquement" id="1124" name="Google Shape;1124;p18"/>
          <p:cNvPicPr preferRelativeResize="0"/>
          <p:nvPr/>
        </p:nvPicPr>
        <p:blipFill rotWithShape="1">
          <a:blip r:embed="rId4">
            <a:alphaModFix/>
          </a:blip>
          <a:srcRect b="0" l="18438" r="44210" t="0"/>
          <a:stretch/>
        </p:blipFill>
        <p:spPr>
          <a:xfrm>
            <a:off x="7528045" y="2204116"/>
            <a:ext cx="2349464" cy="3580728"/>
          </a:xfrm>
          <a:prstGeom prst="rect">
            <a:avLst/>
          </a:prstGeom>
          <a:noFill/>
          <a:ln>
            <a:noFill/>
          </a:ln>
        </p:spPr>
      </p:pic>
      <p:sp>
        <p:nvSpPr>
          <p:cNvPr id="1125" name="Google Shape;1125;p18"/>
          <p:cNvSpPr/>
          <p:nvPr/>
        </p:nvSpPr>
        <p:spPr>
          <a:xfrm>
            <a:off x="3048000" y="5881548"/>
            <a:ext cx="5968426" cy="6480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1"/>
                </a:solidFill>
                <a:latin typeface="Corbel"/>
                <a:ea typeface="Corbel"/>
                <a:cs typeface="Corbel"/>
                <a:sym typeface="Corbel"/>
              </a:rPr>
              <a:t>Utilizziamo petrolio che è sempre più difficile da estrarre</a:t>
            </a:r>
            <a:endParaRPr b="0" i="0" sz="1400" u="none" cap="none" strike="noStrike">
              <a:solidFill>
                <a:srgbClr val="000000"/>
              </a:solidFill>
              <a:latin typeface="Arial"/>
              <a:ea typeface="Arial"/>
              <a:cs typeface="Arial"/>
              <a:sym typeface="Arial"/>
            </a:endParaRPr>
          </a:p>
        </p:txBody>
      </p:sp>
      <p:sp>
        <p:nvSpPr>
          <p:cNvPr id="1126" name="Google Shape;1126;p18"/>
          <p:cNvSpPr txBox="1"/>
          <p:nvPr/>
        </p:nvSpPr>
        <p:spPr>
          <a:xfrm>
            <a:off x="586921" y="3865620"/>
            <a:ext cx="1440627" cy="318913"/>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1900</a:t>
            </a:r>
            <a:endParaRPr b="0" i="0" sz="1400" u="none" cap="none" strike="noStrike">
              <a:solidFill>
                <a:srgbClr val="000000"/>
              </a:solidFill>
              <a:latin typeface="Arial"/>
              <a:ea typeface="Arial"/>
              <a:cs typeface="Arial"/>
              <a:sym typeface="Arial"/>
            </a:endParaRPr>
          </a:p>
        </p:txBody>
      </p:sp>
      <p:sp>
        <p:nvSpPr>
          <p:cNvPr id="1127" name="Google Shape;1127;p18"/>
          <p:cNvSpPr txBox="1"/>
          <p:nvPr/>
        </p:nvSpPr>
        <p:spPr>
          <a:xfrm>
            <a:off x="10056448" y="3783058"/>
            <a:ext cx="1320146" cy="318913"/>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Corbel"/>
                <a:ea typeface="Corbel"/>
                <a:cs typeface="Corbel"/>
                <a:sym typeface="Corbel"/>
              </a:rPr>
              <a:t>Oggi</a:t>
            </a:r>
            <a:endParaRPr b="0" i="0" sz="1400" u="none" cap="none" strike="noStrike">
              <a:solidFill>
                <a:srgbClr val="000000"/>
              </a:solidFill>
              <a:latin typeface="Arial"/>
              <a:ea typeface="Arial"/>
              <a:cs typeface="Arial"/>
              <a:sym typeface="Arial"/>
            </a:endParaRPr>
          </a:p>
        </p:txBody>
      </p:sp>
      <p:pic>
        <p:nvPicPr>
          <p:cNvPr descr="C:\Users\Guizz\Downloads\oil-drum.png" id="1128" name="Google Shape;1128;p18"/>
          <p:cNvPicPr preferRelativeResize="0"/>
          <p:nvPr/>
        </p:nvPicPr>
        <p:blipFill rotWithShape="1">
          <a:blip r:embed="rId5">
            <a:alphaModFix/>
          </a:blip>
          <a:srcRect b="0" l="0" r="0" t="0"/>
          <a:stretch/>
        </p:blipFill>
        <p:spPr>
          <a:xfrm>
            <a:off x="1655629" y="4265951"/>
            <a:ext cx="260700" cy="260700"/>
          </a:xfrm>
          <a:prstGeom prst="rect">
            <a:avLst/>
          </a:prstGeom>
          <a:noFill/>
          <a:ln>
            <a:noFill/>
          </a:ln>
        </p:spPr>
      </p:pic>
      <p:pic>
        <p:nvPicPr>
          <p:cNvPr descr="C:\Users\Guizz\Downloads\oil-drum.png" id="1129" name="Google Shape;1129;p18"/>
          <p:cNvPicPr preferRelativeResize="0"/>
          <p:nvPr/>
        </p:nvPicPr>
        <p:blipFill rotWithShape="1">
          <a:blip r:embed="rId5">
            <a:alphaModFix/>
          </a:blip>
          <a:srcRect b="0" l="0" r="0" t="0"/>
          <a:stretch/>
        </p:blipFill>
        <p:spPr>
          <a:xfrm>
            <a:off x="485569" y="5318226"/>
            <a:ext cx="260700" cy="260700"/>
          </a:xfrm>
          <a:prstGeom prst="rect">
            <a:avLst/>
          </a:prstGeom>
          <a:noFill/>
          <a:ln>
            <a:noFill/>
          </a:ln>
        </p:spPr>
      </p:pic>
      <p:sp>
        <p:nvSpPr>
          <p:cNvPr id="1130" name="Google Shape;1130;p18"/>
          <p:cNvSpPr txBox="1"/>
          <p:nvPr/>
        </p:nvSpPr>
        <p:spPr>
          <a:xfrm>
            <a:off x="10056450" y="4184525"/>
            <a:ext cx="1580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Corbel"/>
                <a:ea typeface="Corbel"/>
                <a:cs typeface="Corbel"/>
                <a:sym typeface="Corbel"/>
              </a:rPr>
              <a:t>Ora con 1      , si ottengono solo  3    </a:t>
            </a:r>
            <a:endParaRPr b="0" i="0" sz="1400" u="none" cap="none" strike="noStrike">
              <a:solidFill>
                <a:srgbClr val="000000"/>
              </a:solidFill>
              <a:latin typeface="Arial"/>
              <a:ea typeface="Arial"/>
              <a:cs typeface="Arial"/>
              <a:sym typeface="Arial"/>
            </a:endParaRPr>
          </a:p>
        </p:txBody>
      </p:sp>
      <p:pic>
        <p:nvPicPr>
          <p:cNvPr descr="C:\Users\Guizz\Downloads\oil-drum.png" id="1131" name="Google Shape;1131;p18"/>
          <p:cNvPicPr preferRelativeResize="0"/>
          <p:nvPr/>
        </p:nvPicPr>
        <p:blipFill rotWithShape="1">
          <a:blip r:embed="rId5">
            <a:alphaModFix/>
          </a:blip>
          <a:srcRect b="0" l="0" r="0" t="0"/>
          <a:stretch/>
        </p:blipFill>
        <p:spPr>
          <a:xfrm>
            <a:off x="10971115" y="4229739"/>
            <a:ext cx="260700" cy="260700"/>
          </a:xfrm>
          <a:prstGeom prst="rect">
            <a:avLst/>
          </a:prstGeom>
          <a:noFill/>
          <a:ln>
            <a:noFill/>
          </a:ln>
        </p:spPr>
      </p:pic>
      <p:pic>
        <p:nvPicPr>
          <p:cNvPr descr="C:\Users\Guizz\Downloads\oil-drum.png" id="1132" name="Google Shape;1132;p18"/>
          <p:cNvPicPr preferRelativeResize="0"/>
          <p:nvPr/>
        </p:nvPicPr>
        <p:blipFill rotWithShape="1">
          <a:blip r:embed="rId5">
            <a:alphaModFix/>
          </a:blip>
          <a:srcRect b="0" l="0" r="0" t="0"/>
          <a:stretch/>
        </p:blipFill>
        <p:spPr>
          <a:xfrm>
            <a:off x="10330296" y="4823212"/>
            <a:ext cx="260700" cy="260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g277ade5c020_0_4253"/>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I nostri stili di vita in evoluzione</a:t>
            </a:r>
            <a:endParaRPr/>
          </a:p>
        </p:txBody>
      </p:sp>
      <p:sp>
        <p:nvSpPr>
          <p:cNvPr id="1138" name="Google Shape;1138;g277ade5c020_0_4253"/>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Parte 2</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grpSp>
        <p:nvGrpSpPr>
          <p:cNvPr id="1144" name="Google Shape;1144;g277ade5c020_0_5494"/>
          <p:cNvGrpSpPr/>
          <p:nvPr/>
        </p:nvGrpSpPr>
        <p:grpSpPr>
          <a:xfrm>
            <a:off x="2199043" y="2818476"/>
            <a:ext cx="7920360" cy="2359740"/>
            <a:chOff x="2113868" y="2397797"/>
            <a:chExt cx="7920360" cy="2359740"/>
          </a:xfrm>
        </p:grpSpPr>
        <p:sp>
          <p:nvSpPr>
            <p:cNvPr id="1145" name="Google Shape;1145;g277ade5c020_0_5494"/>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277ade5c020_0_5494"/>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277ade5c020_0_5494"/>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g277ade5c020_0_5494"/>
            <p:cNvSpPr/>
            <p:nvPr/>
          </p:nvSpPr>
          <p:spPr>
            <a:xfrm>
              <a:off x="6146228" y="4325837"/>
              <a:ext cx="3888000" cy="431700"/>
            </a:xfrm>
            <a:prstGeom prst="roundRect">
              <a:avLst>
                <a:gd fmla="val 45346" name="adj"/>
              </a:avLst>
            </a:prstGeom>
            <a:solidFill>
              <a:schemeClr val="accent1"/>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g277ade5c020_0_5494"/>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rtl="0" algn="ctr">
                <a:spcBef>
                  <a:spcPts val="0"/>
                </a:spcBef>
                <a:spcAft>
                  <a:spcPts val="0"/>
                </a:spcAft>
                <a:buClr>
                  <a:srgbClr val="000000"/>
                </a:buClr>
                <a:buSzPts val="2000"/>
                <a:buFont typeface="Arial"/>
                <a:buNone/>
              </a:pPr>
              <a:r>
                <a:rPr b="1" lang="fr-FR" sz="2000">
                  <a:solidFill>
                    <a:schemeClr val="lt1"/>
                  </a:solidFill>
                </a:rPr>
                <a:t>Quanta parte dell’energia totale consumata dall’umanità proviene dai combustibili fossili?</a:t>
              </a:r>
              <a:endParaRPr b="1" sz="2000">
                <a:solidFill>
                  <a:schemeClr val="lt1"/>
                </a:solidFill>
              </a:endParaRPr>
            </a:p>
          </p:txBody>
        </p:sp>
        <p:sp>
          <p:nvSpPr>
            <p:cNvPr id="1150" name="Google Shape;1150;g277ade5c020_0_5494"/>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A : </a:t>
              </a:r>
              <a:r>
                <a:rPr b="1" lang="fr-FR">
                  <a:solidFill>
                    <a:schemeClr val="lt1"/>
                  </a:solidFill>
                </a:rPr>
                <a:t>Circa il </a:t>
              </a:r>
              <a:r>
                <a:rPr b="1" i="0" lang="fr-FR" sz="1400" u="none" cap="none" strike="noStrike">
                  <a:solidFill>
                    <a:schemeClr val="lt1"/>
                  </a:solidFill>
                  <a:latin typeface="Arial"/>
                  <a:ea typeface="Arial"/>
                  <a:cs typeface="Arial"/>
                  <a:sym typeface="Arial"/>
                </a:rPr>
                <a:t>20 %</a:t>
              </a:r>
              <a:endParaRPr b="0" i="0" sz="1400" u="none" cap="none" strike="noStrike">
                <a:solidFill>
                  <a:schemeClr val="lt1"/>
                </a:solidFill>
                <a:latin typeface="Arial"/>
                <a:ea typeface="Arial"/>
                <a:cs typeface="Arial"/>
                <a:sym typeface="Arial"/>
              </a:endParaRPr>
            </a:p>
          </p:txBody>
        </p:sp>
        <p:sp>
          <p:nvSpPr>
            <p:cNvPr id="1151" name="Google Shape;1151;g277ade5c020_0_5494"/>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B : </a:t>
              </a:r>
              <a:r>
                <a:rPr b="1" lang="fr-FR">
                  <a:solidFill>
                    <a:schemeClr val="lt1"/>
                  </a:solidFill>
                </a:rPr>
                <a:t>Circa il </a:t>
              </a:r>
              <a:r>
                <a:rPr b="1" i="0" lang="fr-FR" sz="1400" u="none" cap="none" strike="noStrike">
                  <a:solidFill>
                    <a:schemeClr val="lt1"/>
                  </a:solidFill>
                  <a:latin typeface="Arial"/>
                  <a:ea typeface="Arial"/>
                  <a:cs typeface="Arial"/>
                  <a:sym typeface="Arial"/>
                </a:rPr>
                <a:t>40 %</a:t>
              </a:r>
              <a:endParaRPr b="0" i="0" sz="1400" u="none" cap="none" strike="noStrike">
                <a:solidFill>
                  <a:schemeClr val="lt1"/>
                </a:solidFill>
                <a:latin typeface="Arial"/>
                <a:ea typeface="Arial"/>
                <a:cs typeface="Arial"/>
                <a:sym typeface="Arial"/>
              </a:endParaRPr>
            </a:p>
          </p:txBody>
        </p:sp>
        <p:sp>
          <p:nvSpPr>
            <p:cNvPr id="1152" name="Google Shape;1152;g277ade5c020_0_5494"/>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C : </a:t>
              </a:r>
              <a:r>
                <a:rPr b="1" lang="fr-FR">
                  <a:solidFill>
                    <a:schemeClr val="lt1"/>
                  </a:solidFill>
                </a:rPr>
                <a:t>Circa il  </a:t>
              </a:r>
              <a:r>
                <a:rPr b="1" i="0" lang="fr-FR" sz="1400" u="none" cap="none" strike="noStrike">
                  <a:solidFill>
                    <a:schemeClr val="lt1"/>
                  </a:solidFill>
                  <a:latin typeface="Arial"/>
                  <a:ea typeface="Arial"/>
                  <a:cs typeface="Arial"/>
                  <a:sym typeface="Arial"/>
                </a:rPr>
                <a:t>60 %</a:t>
              </a:r>
              <a:endParaRPr b="0" i="0" sz="1400" u="none" cap="none" strike="noStrike">
                <a:solidFill>
                  <a:schemeClr val="lt1"/>
                </a:solidFill>
                <a:latin typeface="Arial"/>
                <a:ea typeface="Arial"/>
                <a:cs typeface="Arial"/>
                <a:sym typeface="Arial"/>
              </a:endParaRPr>
            </a:p>
          </p:txBody>
        </p:sp>
        <p:sp>
          <p:nvSpPr>
            <p:cNvPr id="1153" name="Google Shape;1153;g277ade5c020_0_5494"/>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D : </a:t>
              </a:r>
              <a:r>
                <a:rPr b="1" lang="fr-FR">
                  <a:solidFill>
                    <a:schemeClr val="lt1"/>
                  </a:solidFill>
                </a:rPr>
                <a:t>Circa il </a:t>
              </a:r>
              <a:r>
                <a:rPr b="1" i="0" lang="fr-FR" sz="1400" u="none" cap="none" strike="noStrike">
                  <a:solidFill>
                    <a:schemeClr val="lt1"/>
                  </a:solidFill>
                  <a:latin typeface="Arial"/>
                  <a:ea typeface="Arial"/>
                  <a:cs typeface="Arial"/>
                  <a:sym typeface="Arial"/>
                </a:rPr>
                <a:t>80 %	</a:t>
              </a:r>
              <a:endParaRPr b="0" i="0" sz="1400" u="none" cap="none" strike="noStrike">
                <a:solidFill>
                  <a:schemeClr val="lt1"/>
                </a:solidFill>
                <a:latin typeface="Arial"/>
                <a:ea typeface="Arial"/>
                <a:cs typeface="Arial"/>
                <a:sym typeface="Arial"/>
              </a:endParaRPr>
            </a:p>
          </p:txBody>
        </p:sp>
      </p:grpSp>
      <p:sp>
        <p:nvSpPr>
          <p:cNvPr id="1154" name="Google Shape;1154;g277ade5c020_0_5494"/>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a:t>
            </a:r>
            <a:r>
              <a:rPr lang="fr-FR" sz="2000">
                <a:solidFill>
                  <a:srgbClr val="3A3838"/>
                </a:solidFill>
                <a:latin typeface="Corbel"/>
                <a:ea typeface="Corbel"/>
                <a:cs typeface="Corbel"/>
                <a:sym typeface="Corbel"/>
              </a:rPr>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grpSp>
        <p:nvGrpSpPr>
          <p:cNvPr id="1160" name="Google Shape;1160;g277ade5c020_0_5087"/>
          <p:cNvGrpSpPr/>
          <p:nvPr/>
        </p:nvGrpSpPr>
        <p:grpSpPr>
          <a:xfrm>
            <a:off x="2199043" y="2818476"/>
            <a:ext cx="7920360" cy="2359740"/>
            <a:chOff x="2113868" y="2397797"/>
            <a:chExt cx="7920360" cy="2359740"/>
          </a:xfrm>
        </p:grpSpPr>
        <p:sp>
          <p:nvSpPr>
            <p:cNvPr id="1161" name="Google Shape;1161;g277ade5c020_0_5087"/>
            <p:cNvSpPr/>
            <p:nvPr/>
          </p:nvSpPr>
          <p:spPr>
            <a:xfrm>
              <a:off x="211386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277ade5c020_0_5087"/>
            <p:cNvSpPr/>
            <p:nvPr/>
          </p:nvSpPr>
          <p:spPr>
            <a:xfrm>
              <a:off x="2113868" y="4325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277ade5c020_0_5087"/>
            <p:cNvSpPr/>
            <p:nvPr/>
          </p:nvSpPr>
          <p:spPr>
            <a:xfrm>
              <a:off x="6146228" y="3821837"/>
              <a:ext cx="3888000" cy="431700"/>
            </a:xfrm>
            <a:prstGeom prst="roundRect">
              <a:avLst>
                <a:gd fmla="val 45346" name="adj"/>
              </a:avLst>
            </a:prstGeom>
            <a:solidFill>
              <a:srgbClr val="3486C5"/>
            </a:solid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277ade5c020_0_5087"/>
            <p:cNvSpPr/>
            <p:nvPr/>
          </p:nvSpPr>
          <p:spPr>
            <a:xfrm>
              <a:off x="6146228" y="4325837"/>
              <a:ext cx="3888000" cy="431700"/>
            </a:xfrm>
            <a:prstGeom prst="roundRect">
              <a:avLst>
                <a:gd fmla="val 45346" name="adj"/>
              </a:avLst>
            </a:prstGeom>
            <a:noFill/>
            <a:ln cap="flat" cmpd="sng" w="9525">
              <a:solidFill>
                <a:srgbClr val="3486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277ade5c020_0_5087"/>
            <p:cNvSpPr/>
            <p:nvPr/>
          </p:nvSpPr>
          <p:spPr>
            <a:xfrm>
              <a:off x="2257868" y="2397797"/>
              <a:ext cx="7632300" cy="863700"/>
            </a:xfrm>
            <a:prstGeom prst="roundRect">
              <a:avLst>
                <a:gd fmla="val 29424" name="adj"/>
              </a:avLst>
            </a:prstGeom>
            <a:solidFill>
              <a:srgbClr val="3486C5"/>
            </a:solidFill>
            <a:ln cap="flat" cmpd="sng" w="9525">
              <a:solidFill>
                <a:srgbClr val="3486C5"/>
              </a:solidFill>
              <a:prstDash val="solid"/>
              <a:round/>
              <a:headEnd len="sm" w="sm" type="none"/>
              <a:tailEnd len="sm" w="sm" type="none"/>
            </a:ln>
          </p:spPr>
          <p:txBody>
            <a:bodyPr anchorCtr="0" anchor="ctr" bIns="45000" lIns="90000" spcFirstLastPara="1" rIns="90000" wrap="square" tIns="45000">
              <a:noAutofit/>
            </a:bodyPr>
            <a:lstStyle/>
            <a:p>
              <a:pPr indent="0" lvl="0" marL="0" rtl="0" algn="ctr">
                <a:spcBef>
                  <a:spcPts val="0"/>
                </a:spcBef>
                <a:spcAft>
                  <a:spcPts val="0"/>
                </a:spcAft>
                <a:buClr>
                  <a:srgbClr val="000000"/>
                </a:buClr>
                <a:buSzPts val="2000"/>
                <a:buFont typeface="Arial"/>
                <a:buNone/>
              </a:pPr>
              <a:r>
                <a:rPr b="1" lang="fr-FR" sz="2000">
                  <a:solidFill>
                    <a:schemeClr val="lt1"/>
                  </a:solidFill>
                </a:rPr>
                <a:t>Quanta parte dell’energia totale consumata dall’umanità proviene dai combustibili fossili?</a:t>
              </a:r>
              <a:endParaRPr b="1" sz="2000">
                <a:solidFill>
                  <a:schemeClr val="lt1"/>
                </a:solidFill>
              </a:endParaRPr>
            </a:p>
          </p:txBody>
        </p:sp>
        <p:sp>
          <p:nvSpPr>
            <p:cNvPr id="1166" name="Google Shape;1166;g277ade5c020_0_5087"/>
            <p:cNvSpPr/>
            <p:nvPr/>
          </p:nvSpPr>
          <p:spPr>
            <a:xfrm>
              <a:off x="2115668" y="3867557"/>
              <a:ext cx="38142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A : </a:t>
              </a:r>
              <a:r>
                <a:rPr b="1" lang="fr-FR">
                  <a:solidFill>
                    <a:schemeClr val="lt1"/>
                  </a:solidFill>
                </a:rPr>
                <a:t>Circa il </a:t>
              </a:r>
              <a:r>
                <a:rPr b="1" i="0" lang="fr-FR" sz="1400" u="none" cap="none" strike="noStrike">
                  <a:solidFill>
                    <a:schemeClr val="lt1"/>
                  </a:solidFill>
                  <a:latin typeface="Arial"/>
                  <a:ea typeface="Arial"/>
                  <a:cs typeface="Arial"/>
                  <a:sym typeface="Arial"/>
                </a:rPr>
                <a:t>20 %</a:t>
              </a:r>
              <a:endParaRPr b="0" i="0" sz="1400" u="none" cap="none" strike="noStrike">
                <a:solidFill>
                  <a:schemeClr val="lt1"/>
                </a:solidFill>
                <a:latin typeface="Arial"/>
                <a:ea typeface="Arial"/>
                <a:cs typeface="Arial"/>
                <a:sym typeface="Arial"/>
              </a:endParaRPr>
            </a:p>
          </p:txBody>
        </p:sp>
        <p:sp>
          <p:nvSpPr>
            <p:cNvPr id="1167" name="Google Shape;1167;g277ade5c020_0_5087"/>
            <p:cNvSpPr/>
            <p:nvPr/>
          </p:nvSpPr>
          <p:spPr>
            <a:xfrm>
              <a:off x="6161348" y="3867557"/>
              <a:ext cx="23889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B : </a:t>
              </a:r>
              <a:r>
                <a:rPr b="1" lang="fr-FR">
                  <a:solidFill>
                    <a:schemeClr val="lt1"/>
                  </a:solidFill>
                </a:rPr>
                <a:t>Circa il</a:t>
              </a:r>
              <a:r>
                <a:rPr b="1" lang="fr-FR">
                  <a:solidFill>
                    <a:schemeClr val="lt1"/>
                  </a:solidFill>
                </a:rPr>
                <a:t> </a:t>
              </a:r>
              <a:r>
                <a:rPr b="1" i="0" lang="fr-FR" sz="1400" u="none" cap="none" strike="noStrike">
                  <a:solidFill>
                    <a:schemeClr val="lt1"/>
                  </a:solidFill>
                  <a:latin typeface="Arial"/>
                  <a:ea typeface="Arial"/>
                  <a:cs typeface="Arial"/>
                  <a:sym typeface="Arial"/>
                </a:rPr>
                <a:t>40 %</a:t>
              </a:r>
              <a:endParaRPr b="0" i="0" sz="1400" u="none" cap="none" strike="noStrike">
                <a:solidFill>
                  <a:schemeClr val="lt1"/>
                </a:solidFill>
                <a:latin typeface="Arial"/>
                <a:ea typeface="Arial"/>
                <a:cs typeface="Arial"/>
                <a:sym typeface="Arial"/>
              </a:endParaRPr>
            </a:p>
          </p:txBody>
        </p:sp>
        <p:sp>
          <p:nvSpPr>
            <p:cNvPr id="1168" name="Google Shape;1168;g277ade5c020_0_5087"/>
            <p:cNvSpPr/>
            <p:nvPr/>
          </p:nvSpPr>
          <p:spPr>
            <a:xfrm>
              <a:off x="2128988" y="4371557"/>
              <a:ext cx="26421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lt1"/>
                  </a:solidFill>
                  <a:latin typeface="Arial"/>
                  <a:ea typeface="Arial"/>
                  <a:cs typeface="Arial"/>
                  <a:sym typeface="Arial"/>
                </a:rPr>
                <a:t> C : </a:t>
              </a:r>
              <a:r>
                <a:rPr b="1" lang="fr-FR">
                  <a:solidFill>
                    <a:schemeClr val="lt1"/>
                  </a:solidFill>
                </a:rPr>
                <a:t>Circa il </a:t>
              </a:r>
              <a:r>
                <a:rPr b="1" lang="fr-FR">
                  <a:solidFill>
                    <a:schemeClr val="lt1"/>
                  </a:solidFill>
                </a:rPr>
                <a:t> </a:t>
              </a:r>
              <a:r>
                <a:rPr b="1" i="0" lang="fr-FR" sz="1400" u="none" cap="none" strike="noStrike">
                  <a:solidFill>
                    <a:schemeClr val="lt1"/>
                  </a:solidFill>
                  <a:latin typeface="Arial"/>
                  <a:ea typeface="Arial"/>
                  <a:cs typeface="Arial"/>
                  <a:sym typeface="Arial"/>
                </a:rPr>
                <a:t>60 %</a:t>
              </a:r>
              <a:endParaRPr b="0" i="0" sz="1400" u="none" cap="none" strike="noStrike">
                <a:solidFill>
                  <a:schemeClr val="lt1"/>
                </a:solidFill>
                <a:latin typeface="Arial"/>
                <a:ea typeface="Arial"/>
                <a:cs typeface="Arial"/>
                <a:sym typeface="Arial"/>
              </a:endParaRPr>
            </a:p>
          </p:txBody>
        </p:sp>
        <p:sp>
          <p:nvSpPr>
            <p:cNvPr id="1169" name="Google Shape;1169;g277ade5c020_0_5087"/>
            <p:cNvSpPr/>
            <p:nvPr/>
          </p:nvSpPr>
          <p:spPr>
            <a:xfrm>
              <a:off x="6161348" y="4386494"/>
              <a:ext cx="3058800" cy="3648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3486C5"/>
                  </a:solidFill>
                  <a:latin typeface="Arial"/>
                  <a:ea typeface="Arial"/>
                  <a:cs typeface="Arial"/>
                  <a:sym typeface="Arial"/>
                </a:rPr>
                <a:t> D : </a:t>
              </a:r>
              <a:r>
                <a:rPr b="1" lang="fr-FR">
                  <a:solidFill>
                    <a:srgbClr val="3486C5"/>
                  </a:solidFill>
                </a:rPr>
                <a:t>Circa il</a:t>
              </a:r>
              <a:r>
                <a:rPr b="1" lang="fr-FR">
                  <a:solidFill>
                    <a:srgbClr val="3486C5"/>
                  </a:solidFill>
                </a:rPr>
                <a:t> </a:t>
              </a:r>
              <a:r>
                <a:rPr b="1" i="0" lang="fr-FR" sz="1400" u="none" cap="none" strike="noStrike">
                  <a:solidFill>
                    <a:srgbClr val="3486C5"/>
                  </a:solidFill>
                  <a:latin typeface="Arial"/>
                  <a:ea typeface="Arial"/>
                  <a:cs typeface="Arial"/>
                  <a:sym typeface="Arial"/>
                </a:rPr>
                <a:t>80 %	</a:t>
              </a:r>
              <a:endParaRPr b="0" i="0" sz="1400" u="none" cap="none" strike="noStrike">
                <a:solidFill>
                  <a:srgbClr val="3486C5"/>
                </a:solidFill>
                <a:latin typeface="Arial"/>
                <a:ea typeface="Arial"/>
                <a:cs typeface="Arial"/>
                <a:sym typeface="Arial"/>
              </a:endParaRPr>
            </a:p>
          </p:txBody>
        </p:sp>
      </p:grpSp>
      <p:sp>
        <p:nvSpPr>
          <p:cNvPr id="1170" name="Google Shape;1170;g277ade5c020_0_5087"/>
          <p:cNvSpPr txBox="1"/>
          <p:nvPr>
            <p:ph idx="4294967295" type="title"/>
          </p:nvPr>
        </p:nvSpPr>
        <p:spPr>
          <a:xfrm>
            <a:off x="2072597" y="1527385"/>
            <a:ext cx="80289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0" lang="fr-FR" sz="4800">
                <a:solidFill>
                  <a:srgbClr val="3A3838"/>
                </a:solidFill>
                <a:latin typeface="Corbel"/>
                <a:ea typeface="Corbel"/>
                <a:cs typeface="Corbel"/>
                <a:sym typeface="Corbel"/>
              </a:rPr>
              <a:t>Quiz!</a:t>
            </a:r>
            <a:r>
              <a:rPr lang="fr-FR" sz="2000">
                <a:solidFill>
                  <a:srgbClr val="3A3838"/>
                </a:solidFill>
                <a:latin typeface="Corbel"/>
                <a:ea typeface="Corbel"/>
                <a:cs typeface="Corbel"/>
                <a:sym typeface="Corbe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gc87765955c_0_590"/>
          <p:cNvPicPr preferRelativeResize="0"/>
          <p:nvPr/>
        </p:nvPicPr>
        <p:blipFill rotWithShape="1">
          <a:blip r:embed="rId3">
            <a:alphaModFix/>
          </a:blip>
          <a:srcRect b="0" l="0" r="0" t="0"/>
          <a:stretch/>
        </p:blipFill>
        <p:spPr>
          <a:xfrm>
            <a:off x="1127562" y="1835588"/>
            <a:ext cx="8273764" cy="4654301"/>
          </a:xfrm>
          <a:prstGeom prst="rect">
            <a:avLst/>
          </a:prstGeom>
          <a:noFill/>
          <a:ln>
            <a:noFill/>
          </a:ln>
        </p:spPr>
      </p:pic>
      <p:sp>
        <p:nvSpPr>
          <p:cNvPr id="1177" name="Google Shape;1177;gc87765955c_0_590"/>
          <p:cNvSpPr txBox="1"/>
          <p:nvPr/>
        </p:nvSpPr>
        <p:spPr>
          <a:xfrm>
            <a:off x="9048008" y="3992368"/>
            <a:ext cx="8028900" cy="98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1178" name="Google Shape;1178;gc87765955c_0_590"/>
          <p:cNvPicPr preferRelativeResize="0"/>
          <p:nvPr/>
        </p:nvPicPr>
        <p:blipFill rotWithShape="1">
          <a:blip r:embed="rId4">
            <a:alphaModFix/>
          </a:blip>
          <a:srcRect b="0" l="0" r="0" t="0"/>
          <a:stretch/>
        </p:blipFill>
        <p:spPr>
          <a:xfrm>
            <a:off x="9596698" y="5216529"/>
            <a:ext cx="511364" cy="546576"/>
          </a:xfrm>
          <a:prstGeom prst="rect">
            <a:avLst/>
          </a:prstGeom>
          <a:noFill/>
          <a:ln>
            <a:noFill/>
          </a:ln>
        </p:spPr>
      </p:pic>
      <p:cxnSp>
        <p:nvCxnSpPr>
          <p:cNvPr id="1179" name="Google Shape;1179;gc87765955c_0_590"/>
          <p:cNvCxnSpPr/>
          <p:nvPr/>
        </p:nvCxnSpPr>
        <p:spPr>
          <a:xfrm rot="10800000">
            <a:off x="9124567" y="5500061"/>
            <a:ext cx="360000" cy="0"/>
          </a:xfrm>
          <a:prstGeom prst="straightConnector1">
            <a:avLst/>
          </a:prstGeom>
          <a:noFill/>
          <a:ln cap="flat" cmpd="sng" w="38100">
            <a:solidFill>
              <a:srgbClr val="A1A1A1"/>
            </a:solidFill>
            <a:prstDash val="solid"/>
            <a:round/>
            <a:headEnd len="sm" w="sm" type="none"/>
            <a:tailEnd len="med" w="med" type="triangle"/>
          </a:ln>
        </p:spPr>
      </p:cxnSp>
      <p:pic>
        <p:nvPicPr>
          <p:cNvPr id="1180" name="Google Shape;1180;gc87765955c_0_590"/>
          <p:cNvPicPr preferRelativeResize="0"/>
          <p:nvPr/>
        </p:nvPicPr>
        <p:blipFill rotWithShape="1">
          <a:blip r:embed="rId5">
            <a:alphaModFix/>
          </a:blip>
          <a:srcRect b="0" l="0" r="0" t="0"/>
          <a:stretch/>
        </p:blipFill>
        <p:spPr>
          <a:xfrm>
            <a:off x="9631752" y="3751564"/>
            <a:ext cx="511364" cy="488716"/>
          </a:xfrm>
          <a:prstGeom prst="rect">
            <a:avLst/>
          </a:prstGeom>
          <a:noFill/>
          <a:ln>
            <a:noFill/>
          </a:ln>
        </p:spPr>
      </p:pic>
      <p:pic>
        <p:nvPicPr>
          <p:cNvPr id="1181" name="Google Shape;1181;gc87765955c_0_590"/>
          <p:cNvPicPr preferRelativeResize="0"/>
          <p:nvPr/>
        </p:nvPicPr>
        <p:blipFill rotWithShape="1">
          <a:blip r:embed="rId6">
            <a:alphaModFix/>
          </a:blip>
          <a:srcRect b="0" l="0" r="0" t="0"/>
          <a:stretch/>
        </p:blipFill>
        <p:spPr>
          <a:xfrm>
            <a:off x="9624000" y="4491590"/>
            <a:ext cx="570945" cy="586658"/>
          </a:xfrm>
          <a:prstGeom prst="rect">
            <a:avLst/>
          </a:prstGeom>
          <a:noFill/>
          <a:ln>
            <a:noFill/>
          </a:ln>
        </p:spPr>
      </p:pic>
      <p:pic>
        <p:nvPicPr>
          <p:cNvPr id="1182" name="Google Shape;1182;gc87765955c_0_590"/>
          <p:cNvPicPr preferRelativeResize="0"/>
          <p:nvPr/>
        </p:nvPicPr>
        <p:blipFill rotWithShape="1">
          <a:blip r:embed="rId7">
            <a:alphaModFix/>
          </a:blip>
          <a:srcRect b="0" l="0" r="0" t="0"/>
          <a:stretch/>
        </p:blipFill>
        <p:spPr>
          <a:xfrm>
            <a:off x="9624000" y="2886774"/>
            <a:ext cx="569033" cy="525426"/>
          </a:xfrm>
          <a:prstGeom prst="rect">
            <a:avLst/>
          </a:prstGeom>
          <a:noFill/>
          <a:ln>
            <a:noFill/>
          </a:ln>
        </p:spPr>
      </p:pic>
      <p:cxnSp>
        <p:nvCxnSpPr>
          <p:cNvPr id="1183" name="Google Shape;1183;gc87765955c_0_590"/>
          <p:cNvCxnSpPr/>
          <p:nvPr/>
        </p:nvCxnSpPr>
        <p:spPr>
          <a:xfrm rot="10800000">
            <a:off x="9120587" y="4821590"/>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84" name="Google Shape;1184;gc87765955c_0_590"/>
          <p:cNvCxnSpPr/>
          <p:nvPr/>
        </p:nvCxnSpPr>
        <p:spPr>
          <a:xfrm rot="10800000">
            <a:off x="9120000" y="4012656"/>
            <a:ext cx="360000" cy="0"/>
          </a:xfrm>
          <a:prstGeom prst="straightConnector1">
            <a:avLst/>
          </a:prstGeom>
          <a:noFill/>
          <a:ln cap="flat" cmpd="sng" w="38100">
            <a:solidFill>
              <a:srgbClr val="A1A1A1"/>
            </a:solidFill>
            <a:prstDash val="solid"/>
            <a:round/>
            <a:headEnd len="sm" w="sm" type="none"/>
            <a:tailEnd len="med" w="med" type="triangle"/>
          </a:ln>
        </p:spPr>
      </p:cxnSp>
      <p:cxnSp>
        <p:nvCxnSpPr>
          <p:cNvPr id="1185" name="Google Shape;1185;gc87765955c_0_590"/>
          <p:cNvCxnSpPr/>
          <p:nvPr/>
        </p:nvCxnSpPr>
        <p:spPr>
          <a:xfrm rot="10800000">
            <a:off x="9120000" y="3124199"/>
            <a:ext cx="360000" cy="0"/>
          </a:xfrm>
          <a:prstGeom prst="straightConnector1">
            <a:avLst/>
          </a:prstGeom>
          <a:noFill/>
          <a:ln cap="flat" cmpd="sng" w="38100">
            <a:solidFill>
              <a:srgbClr val="A1A1A1"/>
            </a:solidFill>
            <a:prstDash val="solid"/>
            <a:round/>
            <a:headEnd len="sm" w="sm" type="none"/>
            <a:tailEnd len="med" w="med" type="triangle"/>
          </a:ln>
        </p:spPr>
      </p:cxnSp>
      <p:sp>
        <p:nvSpPr>
          <p:cNvPr id="1186" name="Google Shape;1186;gc87765955c_0_590"/>
          <p:cNvSpPr/>
          <p:nvPr/>
        </p:nvSpPr>
        <p:spPr>
          <a:xfrm>
            <a:off x="10303417" y="5315391"/>
            <a:ext cx="513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800"/>
              <a:buFont typeface="Arial"/>
              <a:buNone/>
            </a:pPr>
            <a:r>
              <a:rPr b="1" lang="fr-FR" sz="1800">
                <a:solidFill>
                  <a:srgbClr val="2A6176"/>
                </a:solidFill>
                <a:latin typeface="Corbel"/>
                <a:ea typeface="Corbel"/>
                <a:cs typeface="Corbel"/>
                <a:sym typeface="Corbel"/>
              </a:rPr>
              <a:t>6</a:t>
            </a:r>
            <a:r>
              <a:rPr b="1" i="0" lang="fr-FR" sz="1800" u="none" cap="none" strike="noStrike">
                <a:solidFill>
                  <a:srgbClr val="2A6176"/>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cxnSp>
        <p:nvCxnSpPr>
          <p:cNvPr id="1187" name="Google Shape;1187;gc87765955c_0_590"/>
          <p:cNvCxnSpPr/>
          <p:nvPr/>
        </p:nvCxnSpPr>
        <p:spPr>
          <a:xfrm>
            <a:off x="10474427" y="2529769"/>
            <a:ext cx="0" cy="2686800"/>
          </a:xfrm>
          <a:prstGeom prst="straightConnector1">
            <a:avLst/>
          </a:prstGeom>
          <a:noFill/>
          <a:ln cap="flat" cmpd="sng" w="38100">
            <a:solidFill>
              <a:srgbClr val="C00000"/>
            </a:solidFill>
            <a:prstDash val="solid"/>
            <a:round/>
            <a:headEnd len="med" w="med" type="triangle"/>
            <a:tailEnd len="sm" w="sm" type="none"/>
          </a:ln>
        </p:spPr>
      </p:cxnSp>
      <p:sp>
        <p:nvSpPr>
          <p:cNvPr id="1188" name="Google Shape;1188;gc87765955c_0_590"/>
          <p:cNvSpPr/>
          <p:nvPr/>
        </p:nvSpPr>
        <p:spPr>
          <a:xfrm>
            <a:off x="9797334" y="2131664"/>
            <a:ext cx="2120700" cy="739500"/>
          </a:xfrm>
          <a:prstGeom prst="rect">
            <a:avLst/>
          </a:prstGeom>
          <a:solidFill>
            <a:srgbClr val="C000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lang="fr-FR">
                <a:solidFill>
                  <a:srgbClr val="FFFFFF"/>
                </a:solidFill>
                <a:latin typeface="Corbel"/>
                <a:ea typeface="Corbel"/>
                <a:cs typeface="Corbel"/>
                <a:sym typeface="Corbel"/>
              </a:rPr>
              <a:t>Il 79</a:t>
            </a:r>
            <a:r>
              <a:rPr b="1" i="0" lang="fr-FR" sz="1400" u="none" cap="none" strike="noStrike">
                <a:solidFill>
                  <a:srgbClr val="FFFFFF"/>
                </a:solidFill>
                <a:latin typeface="Corbel"/>
                <a:ea typeface="Corbel"/>
                <a:cs typeface="Corbel"/>
                <a:sym typeface="Corbel"/>
              </a:rPr>
              <a:t>% del consumo di energia deriva da risorse fossili</a:t>
            </a:r>
            <a:endParaRPr b="0" i="0" sz="1400" u="none" cap="none" strike="noStrike">
              <a:solidFill>
                <a:srgbClr val="000000"/>
              </a:solidFill>
              <a:latin typeface="Arial"/>
              <a:ea typeface="Arial"/>
              <a:cs typeface="Arial"/>
              <a:sym typeface="Arial"/>
            </a:endParaRPr>
          </a:p>
        </p:txBody>
      </p:sp>
      <p:pic>
        <p:nvPicPr>
          <p:cNvPr id="1189" name="Google Shape;1189;gc87765955c_0_590"/>
          <p:cNvPicPr preferRelativeResize="0"/>
          <p:nvPr/>
        </p:nvPicPr>
        <p:blipFill rotWithShape="1">
          <a:blip r:embed="rId8">
            <a:alphaModFix/>
          </a:blip>
          <a:srcRect b="0" l="0" r="0" t="0"/>
          <a:stretch/>
        </p:blipFill>
        <p:spPr>
          <a:xfrm>
            <a:off x="11104322" y="1519467"/>
            <a:ext cx="391678" cy="428988"/>
          </a:xfrm>
          <a:prstGeom prst="rect">
            <a:avLst/>
          </a:prstGeom>
          <a:noFill/>
          <a:ln>
            <a:noFill/>
          </a:ln>
        </p:spPr>
      </p:pic>
      <p:pic>
        <p:nvPicPr>
          <p:cNvPr id="1190" name="Google Shape;1190;gc87765955c_0_590"/>
          <p:cNvPicPr preferRelativeResize="0"/>
          <p:nvPr/>
        </p:nvPicPr>
        <p:blipFill rotWithShape="1">
          <a:blip r:embed="rId9">
            <a:alphaModFix/>
          </a:blip>
          <a:srcRect b="0" l="0" r="0" t="0"/>
          <a:stretch/>
        </p:blipFill>
        <p:spPr>
          <a:xfrm>
            <a:off x="10492882" y="1504789"/>
            <a:ext cx="499118" cy="443666"/>
          </a:xfrm>
          <a:prstGeom prst="rect">
            <a:avLst/>
          </a:prstGeom>
          <a:noFill/>
          <a:ln>
            <a:noFill/>
          </a:ln>
        </p:spPr>
      </p:pic>
      <p:sp>
        <p:nvSpPr>
          <p:cNvPr id="1191" name="Google Shape;1191;gc87765955c_0_590"/>
          <p:cNvSpPr/>
          <p:nvPr/>
        </p:nvSpPr>
        <p:spPr>
          <a:xfrm>
            <a:off x="9227797" y="1180746"/>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lang="fr-FR">
                <a:solidFill>
                  <a:srgbClr val="2A6176"/>
                </a:solidFill>
                <a:latin typeface="Corbel"/>
                <a:ea typeface="Corbel"/>
                <a:cs typeface="Corbel"/>
                <a:sym typeface="Corbel"/>
              </a:rPr>
              <a:t>6</a:t>
            </a:r>
            <a:r>
              <a:rPr b="1" i="0" lang="fr-FR" sz="1400" u="none" cap="none" strike="noStrike">
                <a:solidFill>
                  <a:srgbClr val="2A6176"/>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92" name="Google Shape;1192;gc87765955c_0_590"/>
          <p:cNvSpPr/>
          <p:nvPr/>
        </p:nvSpPr>
        <p:spPr>
          <a:xfrm>
            <a:off x="9869593" y="1180425"/>
            <a:ext cx="690300" cy="32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lang="fr-FR">
                <a:solidFill>
                  <a:srgbClr val="2A6176"/>
                </a:solidFill>
                <a:latin typeface="Corbel"/>
                <a:ea typeface="Corbel"/>
                <a:cs typeface="Corbel"/>
                <a:sym typeface="Corbel"/>
              </a:rPr>
              <a:t>4</a:t>
            </a:r>
            <a:r>
              <a:rPr b="1" i="0" lang="fr-FR" sz="1400" u="none" cap="none" strike="noStrike">
                <a:solidFill>
                  <a:srgbClr val="2A6176"/>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93" name="Google Shape;1193;gc87765955c_0_590"/>
          <p:cNvSpPr/>
          <p:nvPr/>
        </p:nvSpPr>
        <p:spPr>
          <a:xfrm>
            <a:off x="10447328" y="1176265"/>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i="0" lang="fr-FR" sz="1400" u="none" cap="none" strike="noStrike">
                <a:solidFill>
                  <a:srgbClr val="2A6176"/>
                </a:solidFill>
                <a:latin typeface="Corbel"/>
                <a:ea typeface="Corbel"/>
                <a:cs typeface="Corbel"/>
                <a:sym typeface="Corbel"/>
              </a:rPr>
              <a:t>0</a:t>
            </a:r>
            <a:r>
              <a:rPr b="1" lang="fr-FR">
                <a:solidFill>
                  <a:srgbClr val="2A6176"/>
                </a:solidFill>
                <a:latin typeface="Corbel"/>
                <a:ea typeface="Corbel"/>
                <a:cs typeface="Corbel"/>
                <a:sym typeface="Corbel"/>
              </a:rPr>
              <a:t>2</a:t>
            </a:r>
            <a:r>
              <a:rPr b="1" i="0" lang="fr-FR" sz="1400" u="none" cap="none" strike="noStrike">
                <a:solidFill>
                  <a:srgbClr val="2A6176"/>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94" name="Google Shape;1194;gc87765955c_0_590"/>
          <p:cNvSpPr/>
          <p:nvPr/>
        </p:nvSpPr>
        <p:spPr>
          <a:xfrm>
            <a:off x="11122398" y="1180200"/>
            <a:ext cx="5901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6176"/>
              </a:buClr>
              <a:buSzPts val="1400"/>
              <a:buFont typeface="Arial"/>
              <a:buNone/>
            </a:pPr>
            <a:r>
              <a:rPr b="1" lang="fr-FR">
                <a:solidFill>
                  <a:srgbClr val="2A6176"/>
                </a:solidFill>
                <a:latin typeface="Corbel"/>
                <a:ea typeface="Corbel"/>
                <a:cs typeface="Corbel"/>
                <a:sym typeface="Corbel"/>
              </a:rPr>
              <a:t>1</a:t>
            </a:r>
            <a:r>
              <a:rPr b="1" i="0" lang="fr-FR" sz="1400" u="none" cap="none" strike="noStrike">
                <a:solidFill>
                  <a:srgbClr val="2A6176"/>
                </a:solidFill>
                <a:latin typeface="Corbel"/>
                <a:ea typeface="Corbel"/>
                <a:cs typeface="Corbel"/>
                <a:sym typeface="Corbel"/>
              </a:rPr>
              <a:t>%</a:t>
            </a:r>
            <a:endParaRPr b="0" i="0" sz="1400" u="none" cap="none" strike="noStrike">
              <a:solidFill>
                <a:srgbClr val="000000"/>
              </a:solidFill>
              <a:latin typeface="Arial"/>
              <a:ea typeface="Arial"/>
              <a:cs typeface="Arial"/>
              <a:sym typeface="Arial"/>
            </a:endParaRPr>
          </a:p>
        </p:txBody>
      </p:sp>
      <p:sp>
        <p:nvSpPr>
          <p:cNvPr id="1195" name="Google Shape;1195;gc87765955c_0_590"/>
          <p:cNvSpPr/>
          <p:nvPr/>
        </p:nvSpPr>
        <p:spPr>
          <a:xfrm>
            <a:off x="-28222" y="1603975"/>
            <a:ext cx="1514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95959"/>
              </a:buClr>
              <a:buSzPts val="1200"/>
              <a:buFont typeface="Arial"/>
              <a:buNone/>
            </a:pPr>
            <a:r>
              <a:rPr b="1" i="0" lang="fr-FR" sz="1200" u="none" cap="none" strike="noStrike">
                <a:solidFill>
                  <a:srgbClr val="595959"/>
                </a:solidFill>
                <a:latin typeface="Corbel"/>
                <a:ea typeface="Corbel"/>
                <a:cs typeface="Corbel"/>
                <a:sym typeface="Corbel"/>
              </a:rPr>
              <a:t>Miliardi di tonnellate equivalenti di petrolio - Gtep</a:t>
            </a:r>
            <a:endParaRPr b="0" i="0" sz="1400" u="none" cap="none" strike="noStrike">
              <a:solidFill>
                <a:srgbClr val="000000"/>
              </a:solidFill>
              <a:latin typeface="Arial"/>
              <a:ea typeface="Arial"/>
              <a:cs typeface="Arial"/>
              <a:sym typeface="Arial"/>
            </a:endParaRPr>
          </a:p>
        </p:txBody>
      </p:sp>
      <p:sp>
        <p:nvSpPr>
          <p:cNvPr id="1196" name="Google Shape;1196;gc87765955c_0_590"/>
          <p:cNvSpPr/>
          <p:nvPr/>
        </p:nvSpPr>
        <p:spPr>
          <a:xfrm>
            <a:off x="10545606" y="4905053"/>
            <a:ext cx="106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1/4 </a:t>
            </a:r>
            <a:r>
              <a:rPr b="1" i="0" lang="fr-FR" sz="1200" u="none" cap="none" strike="noStrike">
                <a:solidFill>
                  <a:srgbClr val="C00000"/>
                </a:solidFill>
                <a:latin typeface="Corbel"/>
                <a:ea typeface="Corbel"/>
                <a:cs typeface="Corbel"/>
                <a:sym typeface="Corbel"/>
              </a:rPr>
              <a:t>(27%)</a:t>
            </a:r>
            <a:endParaRPr b="0" i="0" sz="1400" u="none" cap="none" strike="noStrike">
              <a:solidFill>
                <a:srgbClr val="000000"/>
              </a:solidFill>
              <a:latin typeface="Arial"/>
              <a:ea typeface="Arial"/>
              <a:cs typeface="Arial"/>
              <a:sym typeface="Arial"/>
            </a:endParaRPr>
          </a:p>
        </p:txBody>
      </p:sp>
      <p:sp>
        <p:nvSpPr>
          <p:cNvPr id="1197" name="Google Shape;1197;gc87765955c_0_590"/>
          <p:cNvSpPr/>
          <p:nvPr/>
        </p:nvSpPr>
        <p:spPr>
          <a:xfrm>
            <a:off x="10509481" y="3811256"/>
            <a:ext cx="1122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1/3 </a:t>
            </a:r>
            <a:r>
              <a:rPr b="1" i="0" lang="fr-FR" sz="1200" u="none" cap="none" strike="noStrike">
                <a:solidFill>
                  <a:srgbClr val="C00000"/>
                </a:solidFill>
                <a:latin typeface="Corbel"/>
                <a:ea typeface="Corbel"/>
                <a:cs typeface="Corbel"/>
                <a:sym typeface="Corbel"/>
              </a:rPr>
              <a:t>(34%)  </a:t>
            </a:r>
            <a:endParaRPr b="0" i="0" sz="1400" u="none" cap="none" strike="noStrike">
              <a:solidFill>
                <a:srgbClr val="000000"/>
              </a:solidFill>
              <a:latin typeface="Arial"/>
              <a:ea typeface="Arial"/>
              <a:cs typeface="Arial"/>
              <a:sym typeface="Arial"/>
            </a:endParaRPr>
          </a:p>
        </p:txBody>
      </p:sp>
      <p:sp>
        <p:nvSpPr>
          <p:cNvPr id="1198" name="Google Shape;1198;gc87765955c_0_590"/>
          <p:cNvSpPr/>
          <p:nvPr/>
        </p:nvSpPr>
        <p:spPr>
          <a:xfrm>
            <a:off x="10531919" y="2964821"/>
            <a:ext cx="1207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00000"/>
              </a:buClr>
              <a:buSzPts val="1800"/>
              <a:buFont typeface="Arial"/>
              <a:buNone/>
            </a:pPr>
            <a:r>
              <a:rPr b="1" i="0" lang="fr-FR" sz="1800" u="none" cap="none" strike="noStrike">
                <a:solidFill>
                  <a:srgbClr val="C00000"/>
                </a:solidFill>
                <a:latin typeface="Corbel"/>
                <a:ea typeface="Corbel"/>
                <a:cs typeface="Corbel"/>
                <a:sym typeface="Corbel"/>
              </a:rPr>
              <a:t>1/4 </a:t>
            </a:r>
            <a:r>
              <a:rPr b="1" i="0" lang="fr-FR" sz="1400" u="none" cap="none" strike="noStrike">
                <a:solidFill>
                  <a:srgbClr val="C00000"/>
                </a:solidFill>
                <a:latin typeface="Corbel"/>
                <a:ea typeface="Corbel"/>
                <a:cs typeface="Corbel"/>
                <a:sym typeface="Corbel"/>
              </a:rPr>
              <a:t>(23%)  </a:t>
            </a:r>
            <a:endParaRPr b="0" i="0" sz="1400" u="none" cap="none" strike="noStrike">
              <a:solidFill>
                <a:srgbClr val="000000"/>
              </a:solidFill>
              <a:latin typeface="Arial"/>
              <a:ea typeface="Arial"/>
              <a:cs typeface="Arial"/>
              <a:sym typeface="Arial"/>
            </a:endParaRPr>
          </a:p>
        </p:txBody>
      </p:sp>
      <p:grpSp>
        <p:nvGrpSpPr>
          <p:cNvPr id="1199" name="Google Shape;1199;gc87765955c_0_590"/>
          <p:cNvGrpSpPr/>
          <p:nvPr/>
        </p:nvGrpSpPr>
        <p:grpSpPr>
          <a:xfrm>
            <a:off x="-6600658" y="3441589"/>
            <a:ext cx="3493038" cy="2522432"/>
            <a:chOff x="302896" y="2214814"/>
            <a:chExt cx="8979531" cy="3935766"/>
          </a:xfrm>
        </p:grpSpPr>
        <p:pic>
          <p:nvPicPr>
            <p:cNvPr id="1200" name="Google Shape;1200;gc87765955c_0_590"/>
            <p:cNvPicPr preferRelativeResize="0"/>
            <p:nvPr/>
          </p:nvPicPr>
          <p:blipFill rotWithShape="1">
            <a:blip r:embed="rId10">
              <a:alphaModFix/>
            </a:blip>
            <a:srcRect b="0" l="0" r="0" t="0"/>
            <a:stretch/>
          </p:blipFill>
          <p:spPr>
            <a:xfrm>
              <a:off x="302896" y="2214814"/>
              <a:ext cx="8979531" cy="3935766"/>
            </a:xfrm>
            <a:prstGeom prst="rect">
              <a:avLst/>
            </a:prstGeom>
            <a:noFill/>
            <a:ln>
              <a:noFill/>
            </a:ln>
          </p:spPr>
        </p:pic>
        <p:pic>
          <p:nvPicPr>
            <p:cNvPr id="1201" name="Google Shape;1201;gc87765955c_0_590"/>
            <p:cNvPicPr preferRelativeResize="0"/>
            <p:nvPr/>
          </p:nvPicPr>
          <p:blipFill rotWithShape="1">
            <a:blip r:embed="rId11">
              <a:alphaModFix/>
            </a:blip>
            <a:srcRect b="0" l="0" r="0" t="0"/>
            <a:stretch/>
          </p:blipFill>
          <p:spPr>
            <a:xfrm>
              <a:off x="955613" y="2565288"/>
              <a:ext cx="7970930" cy="3225292"/>
            </a:xfrm>
            <a:prstGeom prst="rect">
              <a:avLst/>
            </a:prstGeom>
            <a:noFill/>
            <a:ln>
              <a:noFill/>
            </a:ln>
          </p:spPr>
        </p:pic>
      </p:grpSp>
      <p:sp>
        <p:nvSpPr>
          <p:cNvPr id="1202" name="Google Shape;1202;gc87765955c_0_590"/>
          <p:cNvSpPr txBox="1"/>
          <p:nvPr/>
        </p:nvSpPr>
        <p:spPr>
          <a:xfrm>
            <a:off x="1559496" y="4240280"/>
            <a:ext cx="2419800" cy="5871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6AB38"/>
              </a:buClr>
              <a:buSzPts val="1600"/>
              <a:buFont typeface="Arial"/>
              <a:buNone/>
            </a:pPr>
            <a:r>
              <a:rPr b="1" i="0" lang="fr-FR" sz="1600" u="none" cap="none" strike="noStrike">
                <a:solidFill>
                  <a:srgbClr val="F6AB38"/>
                </a:solidFill>
                <a:latin typeface="Corbel"/>
                <a:ea typeface="Corbel"/>
                <a:cs typeface="Corbel"/>
                <a:sym typeface="Corbel"/>
              </a:rPr>
              <a:t>Popolazione mondiale (miliardi)</a:t>
            </a:r>
            <a:endParaRPr b="0" i="0" sz="1400" u="none" cap="none" strike="noStrike">
              <a:solidFill>
                <a:srgbClr val="000000"/>
              </a:solidFill>
              <a:latin typeface="Arial"/>
              <a:ea typeface="Arial"/>
              <a:cs typeface="Arial"/>
              <a:sym typeface="Arial"/>
            </a:endParaRPr>
          </a:p>
        </p:txBody>
      </p:sp>
      <p:sp>
        <p:nvSpPr>
          <p:cNvPr id="1203" name="Google Shape;1203;gc87765955c_0_590"/>
          <p:cNvSpPr txBox="1"/>
          <p:nvPr/>
        </p:nvSpPr>
        <p:spPr>
          <a:xfrm>
            <a:off x="1702808" y="6291934"/>
            <a:ext cx="7417200" cy="340800"/>
          </a:xfrm>
          <a:prstGeom prst="rect">
            <a:avLst/>
          </a:prstGeom>
          <a:no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000000"/>
                </a:solidFill>
                <a:latin typeface="Corbel"/>
                <a:ea typeface="Corbel"/>
                <a:cs typeface="Corbel"/>
                <a:sym typeface="Corbel"/>
              </a:rPr>
              <a:t>Consumo mondiale di energia primaria nel tempo (Gtep)</a:t>
            </a:r>
            <a:endParaRPr b="0" i="0" sz="1400" u="none" cap="none" strike="noStrike">
              <a:solidFill>
                <a:srgbClr val="000000"/>
              </a:solidFill>
              <a:latin typeface="Arial"/>
              <a:ea typeface="Arial"/>
              <a:cs typeface="Arial"/>
              <a:sym typeface="Arial"/>
            </a:endParaRPr>
          </a:p>
        </p:txBody>
      </p:sp>
      <p:cxnSp>
        <p:nvCxnSpPr>
          <p:cNvPr id="1204" name="Google Shape;1204;gc87765955c_0_590"/>
          <p:cNvCxnSpPr/>
          <p:nvPr/>
        </p:nvCxnSpPr>
        <p:spPr>
          <a:xfrm>
            <a:off x="8569880" y="1300787"/>
            <a:ext cx="0" cy="508500"/>
          </a:xfrm>
          <a:prstGeom prst="straightConnector1">
            <a:avLst/>
          </a:prstGeom>
          <a:noFill/>
          <a:ln cap="flat" cmpd="sng" w="38100">
            <a:solidFill>
              <a:srgbClr val="065260"/>
            </a:solidFill>
            <a:prstDash val="solid"/>
            <a:round/>
            <a:headEnd len="sm" w="sm" type="none"/>
            <a:tailEnd len="med" w="med" type="triangle"/>
          </a:ln>
        </p:spPr>
      </p:cxnSp>
      <p:cxnSp>
        <p:nvCxnSpPr>
          <p:cNvPr id="1205" name="Google Shape;1205;gc87765955c_0_590"/>
          <p:cNvCxnSpPr/>
          <p:nvPr/>
        </p:nvCxnSpPr>
        <p:spPr>
          <a:xfrm>
            <a:off x="6600380" y="3220502"/>
            <a:ext cx="0" cy="1080000"/>
          </a:xfrm>
          <a:prstGeom prst="straightConnector1">
            <a:avLst/>
          </a:prstGeom>
          <a:noFill/>
          <a:ln cap="flat" cmpd="sng" w="38100">
            <a:solidFill>
              <a:srgbClr val="065260"/>
            </a:solidFill>
            <a:prstDash val="solid"/>
            <a:round/>
            <a:headEnd len="sm" w="sm" type="none"/>
            <a:tailEnd len="med" w="med" type="triangle"/>
          </a:ln>
        </p:spPr>
      </p:cxnSp>
      <p:cxnSp>
        <p:nvCxnSpPr>
          <p:cNvPr id="1206" name="Google Shape;1206;gc87765955c_0_590"/>
          <p:cNvCxnSpPr>
            <a:endCxn id="1207" idx="0"/>
          </p:cNvCxnSpPr>
          <p:nvPr/>
        </p:nvCxnSpPr>
        <p:spPr>
          <a:xfrm>
            <a:off x="7840415" y="2055152"/>
            <a:ext cx="0" cy="810600"/>
          </a:xfrm>
          <a:prstGeom prst="straightConnector1">
            <a:avLst/>
          </a:prstGeom>
          <a:noFill/>
          <a:ln cap="flat" cmpd="sng" w="38100">
            <a:solidFill>
              <a:srgbClr val="065260"/>
            </a:solidFill>
            <a:prstDash val="solid"/>
            <a:round/>
            <a:headEnd len="sm" w="sm" type="none"/>
            <a:tailEnd len="med" w="med" type="triangle"/>
          </a:ln>
        </p:spPr>
      </p:cxnSp>
      <p:sp>
        <p:nvSpPr>
          <p:cNvPr id="1208" name="Google Shape;1208;gc87765955c_0_590"/>
          <p:cNvSpPr txBox="1"/>
          <p:nvPr/>
        </p:nvSpPr>
        <p:spPr>
          <a:xfrm>
            <a:off x="7507975" y="850168"/>
            <a:ext cx="1772100" cy="6360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La vostra </a:t>
            </a:r>
            <a:endParaRPr sz="1600">
              <a:solidFill>
                <a:srgbClr val="07516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nascita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
        <p:nvSpPr>
          <p:cNvPr id="1209" name="Google Shape;1209;gc87765955c_0_590"/>
          <p:cNvSpPr txBox="1"/>
          <p:nvPr/>
        </p:nvSpPr>
        <p:spPr>
          <a:xfrm>
            <a:off x="6625100" y="1790625"/>
            <a:ext cx="1598400" cy="5253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Nascita dei vostri genitori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1600" u="none" cap="none" strike="noStrike">
              <a:solidFill>
                <a:srgbClr val="075161"/>
              </a:solidFill>
              <a:latin typeface="Corbel"/>
              <a:ea typeface="Corbel"/>
              <a:cs typeface="Corbel"/>
              <a:sym typeface="Corbel"/>
            </a:endParaRPr>
          </a:p>
        </p:txBody>
      </p:sp>
      <p:sp>
        <p:nvSpPr>
          <p:cNvPr id="1210" name="Google Shape;1210;gc87765955c_0_590"/>
          <p:cNvSpPr txBox="1"/>
          <p:nvPr/>
        </p:nvSpPr>
        <p:spPr>
          <a:xfrm>
            <a:off x="5563525" y="2895100"/>
            <a:ext cx="1598400" cy="636000"/>
          </a:xfrm>
          <a:prstGeom prst="rect">
            <a:avLst/>
          </a:prstGeom>
          <a:solidFill>
            <a:srgbClr val="FFFFFF"/>
          </a:solidFill>
          <a:ln cap="flat" cmpd="sng" w="9525">
            <a:solidFill>
              <a:srgbClr val="323F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fr-FR" sz="1600" u="none" cap="none" strike="noStrike">
                <a:solidFill>
                  <a:srgbClr val="075161"/>
                </a:solidFill>
                <a:latin typeface="Corbel"/>
                <a:ea typeface="Corbel"/>
                <a:cs typeface="Corbel"/>
                <a:sym typeface="Corbel"/>
              </a:rPr>
              <a:t>Nascita dei vostri nonni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050" u="none" cap="none" strike="noStrike">
              <a:solidFill>
                <a:srgbClr val="000000"/>
              </a:solidFill>
              <a:latin typeface="Corbel"/>
              <a:ea typeface="Corbel"/>
              <a:cs typeface="Corbel"/>
              <a:sym typeface="Corbel"/>
            </a:endParaRPr>
          </a:p>
        </p:txBody>
      </p:sp>
      <p:pic>
        <p:nvPicPr>
          <p:cNvPr id="1211" name="Google Shape;1211;gc87765955c_0_590"/>
          <p:cNvPicPr preferRelativeResize="0"/>
          <p:nvPr/>
        </p:nvPicPr>
        <p:blipFill rotWithShape="1">
          <a:blip r:embed="rId12">
            <a:alphaModFix/>
          </a:blip>
          <a:srcRect b="0" l="0" r="0" t="0"/>
          <a:stretch/>
        </p:blipFill>
        <p:spPr>
          <a:xfrm>
            <a:off x="9313225" y="1526906"/>
            <a:ext cx="390385" cy="432301"/>
          </a:xfrm>
          <a:prstGeom prst="rect">
            <a:avLst/>
          </a:prstGeom>
          <a:noFill/>
          <a:ln>
            <a:noFill/>
          </a:ln>
        </p:spPr>
      </p:pic>
      <p:grpSp>
        <p:nvGrpSpPr>
          <p:cNvPr id="1212" name="Google Shape;1212;gc87765955c_0_590"/>
          <p:cNvGrpSpPr/>
          <p:nvPr/>
        </p:nvGrpSpPr>
        <p:grpSpPr>
          <a:xfrm>
            <a:off x="9863531" y="1470276"/>
            <a:ext cx="439884" cy="508032"/>
            <a:chOff x="10438351" y="268692"/>
            <a:chExt cx="1080000" cy="1080000"/>
          </a:xfrm>
        </p:grpSpPr>
        <p:sp>
          <p:nvSpPr>
            <p:cNvPr id="1213" name="Google Shape;1213;gc87765955c_0_590"/>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1214" name="Google Shape;1214;gc87765955c_0_590"/>
            <p:cNvPicPr preferRelativeResize="0"/>
            <p:nvPr/>
          </p:nvPicPr>
          <p:blipFill rotWithShape="1">
            <a:blip r:embed="rId13">
              <a:alphaModFix/>
            </a:blip>
            <a:srcRect b="0" l="0" r="0" t="0"/>
            <a:stretch/>
          </p:blipFill>
          <p:spPr>
            <a:xfrm>
              <a:off x="10564385" y="388909"/>
              <a:ext cx="850880" cy="850880"/>
            </a:xfrm>
            <a:prstGeom prst="rect">
              <a:avLst/>
            </a:prstGeom>
            <a:noFill/>
            <a:ln>
              <a:noFill/>
            </a:ln>
          </p:spPr>
        </p:pic>
      </p:grpSp>
      <p:grpSp>
        <p:nvGrpSpPr>
          <p:cNvPr id="1215" name="Google Shape;1215;gc87765955c_0_590"/>
          <p:cNvGrpSpPr/>
          <p:nvPr/>
        </p:nvGrpSpPr>
        <p:grpSpPr>
          <a:xfrm>
            <a:off x="8153063" y="1762125"/>
            <a:ext cx="582300" cy="582300"/>
            <a:chOff x="8220350" y="2202850"/>
            <a:chExt cx="582300" cy="582300"/>
          </a:xfrm>
        </p:grpSpPr>
        <p:sp>
          <p:nvSpPr>
            <p:cNvPr id="1216" name="Google Shape;1216;gc87765955c_0_590"/>
            <p:cNvSpPr/>
            <p:nvPr/>
          </p:nvSpPr>
          <p:spPr>
            <a:xfrm>
              <a:off x="8220350" y="2202850"/>
              <a:ext cx="582300" cy="582300"/>
            </a:xfrm>
            <a:prstGeom prst="ellipse">
              <a:avLst/>
            </a:prstGeom>
            <a:solidFill>
              <a:srgbClr val="F9CB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1217" name="Google Shape;1217;gc87765955c_0_590"/>
            <p:cNvPicPr preferRelativeResize="0"/>
            <p:nvPr/>
          </p:nvPicPr>
          <p:blipFill rotWithShape="1">
            <a:blip r:embed="rId14">
              <a:alphaModFix/>
            </a:blip>
            <a:srcRect b="0" l="0" r="0" t="0"/>
            <a:stretch/>
          </p:blipFill>
          <p:spPr>
            <a:xfrm>
              <a:off x="8324376" y="2256937"/>
              <a:ext cx="360000" cy="474146"/>
            </a:xfrm>
            <a:prstGeom prst="rect">
              <a:avLst/>
            </a:prstGeom>
            <a:noFill/>
            <a:ln>
              <a:noFill/>
            </a:ln>
          </p:spPr>
        </p:pic>
      </p:grpSp>
      <p:grpSp>
        <p:nvGrpSpPr>
          <p:cNvPr id="1218" name="Google Shape;1218;gc87765955c_0_590"/>
          <p:cNvGrpSpPr/>
          <p:nvPr/>
        </p:nvGrpSpPr>
        <p:grpSpPr>
          <a:xfrm>
            <a:off x="6339088" y="4337372"/>
            <a:ext cx="522600" cy="528391"/>
            <a:chOff x="5074100" y="4475634"/>
            <a:chExt cx="522600" cy="528391"/>
          </a:xfrm>
        </p:grpSpPr>
        <p:sp>
          <p:nvSpPr>
            <p:cNvPr id="1219" name="Google Shape;1219;gc87765955c_0_590"/>
            <p:cNvSpPr/>
            <p:nvPr/>
          </p:nvSpPr>
          <p:spPr>
            <a:xfrm>
              <a:off x="5074100" y="4481425"/>
              <a:ext cx="522600" cy="522600"/>
            </a:xfrm>
            <a:prstGeom prst="ellipse">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1220" name="Google Shape;1220;gc87765955c_0_590"/>
            <p:cNvPicPr preferRelativeResize="0"/>
            <p:nvPr/>
          </p:nvPicPr>
          <p:blipFill rotWithShape="1">
            <a:blip r:embed="rId15">
              <a:alphaModFix/>
            </a:blip>
            <a:srcRect b="0" l="0" r="0" t="0"/>
            <a:stretch/>
          </p:blipFill>
          <p:spPr>
            <a:xfrm>
              <a:off x="5118079" y="4475634"/>
              <a:ext cx="434700" cy="474000"/>
            </a:xfrm>
            <a:prstGeom prst="roundRect">
              <a:avLst>
                <a:gd fmla="val 16667" name="adj"/>
              </a:avLst>
            </a:prstGeom>
            <a:noFill/>
            <a:ln>
              <a:noFill/>
            </a:ln>
          </p:spPr>
        </p:pic>
      </p:grpSp>
      <p:pic>
        <p:nvPicPr>
          <p:cNvPr id="1207" name="Google Shape;1207;gc87765955c_0_590"/>
          <p:cNvPicPr preferRelativeResize="0"/>
          <p:nvPr/>
        </p:nvPicPr>
        <p:blipFill rotWithShape="1">
          <a:blip r:embed="rId16">
            <a:alphaModFix/>
          </a:blip>
          <a:srcRect b="0" l="0" r="0" t="0"/>
          <a:stretch/>
        </p:blipFill>
        <p:spPr>
          <a:xfrm>
            <a:off x="7549264" y="2865752"/>
            <a:ext cx="582300" cy="584026"/>
          </a:xfrm>
          <a:prstGeom prst="rect">
            <a:avLst/>
          </a:prstGeom>
          <a:noFill/>
          <a:ln>
            <a:noFill/>
          </a:ln>
        </p:spPr>
      </p:pic>
      <p:sp>
        <p:nvSpPr>
          <p:cNvPr id="1221" name="Google Shape;1221;gc87765955c_0_59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Consumo energetico mondiale</a:t>
            </a:r>
            <a:endParaRPr/>
          </a:p>
        </p:txBody>
      </p:sp>
      <p:sp>
        <p:nvSpPr>
          <p:cNvPr id="1222" name="Google Shape;1222;gc87765955c_0_590"/>
          <p:cNvSpPr/>
          <p:nvPr/>
        </p:nvSpPr>
        <p:spPr>
          <a:xfrm>
            <a:off x="101353" y="6516219"/>
            <a:ext cx="88323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212121"/>
              </a:buClr>
              <a:buSzPts val="1100"/>
              <a:buFont typeface="Arial"/>
              <a:buNone/>
            </a:pPr>
            <a:r>
              <a:rPr b="0" i="1" lang="fr-FR" sz="1400" u="none" cap="none" strike="noStrike">
                <a:solidFill>
                  <a:srgbClr val="085160"/>
                </a:solidFill>
                <a:latin typeface="Corbel"/>
                <a:ea typeface="Corbel"/>
                <a:cs typeface="Corbel"/>
                <a:sym typeface="Corbel"/>
              </a:rPr>
              <a:t>Source :</a:t>
            </a:r>
            <a:r>
              <a:rPr b="0" i="1" lang="fr-FR" sz="1400" u="none" cap="none" strike="noStrike">
                <a:solidFill>
                  <a:srgbClr val="212121"/>
                </a:solidFill>
                <a:latin typeface="Corbel"/>
                <a:ea typeface="Corbel"/>
                <a:cs typeface="Corbel"/>
                <a:sym typeface="Corbel"/>
              </a:rPr>
              <a:t> </a:t>
            </a:r>
            <a:r>
              <a:rPr b="0" i="1" lang="fr-FR" sz="1400" u="sng" cap="none" strike="noStrike">
                <a:solidFill>
                  <a:srgbClr val="212121"/>
                </a:solidFill>
                <a:latin typeface="Corbel"/>
                <a:ea typeface="Corbel"/>
                <a:cs typeface="Corbel"/>
                <a:sym typeface="Corbel"/>
                <a:hlinkClick r:id="rId17">
                  <a:extLst>
                    <a:ext uri="{A12FA001-AC4F-418D-AE19-62706E023703}">
                      <ahyp:hlinkClr val="tx"/>
                    </a:ext>
                  </a:extLst>
                </a:hlinkClick>
              </a:rPr>
              <a:t>https://ourworldindata.org/global-energy-200-years</a:t>
            </a:r>
            <a:r>
              <a:rPr b="0" i="1" lang="fr-FR" sz="1400" u="none" cap="none" strike="noStrike">
                <a:solidFill>
                  <a:srgbClr val="212121"/>
                </a:solidFill>
                <a:latin typeface="Corbel"/>
                <a:ea typeface="Corbel"/>
                <a:cs typeface="Corbel"/>
                <a:sym typeface="Corbel"/>
              </a:rPr>
              <a:t> </a:t>
            </a:r>
            <a:endParaRPr b="0" i="1" sz="1400" u="none" cap="none" strike="noStrike">
              <a:solidFill>
                <a:srgbClr val="212121"/>
              </a:solidFill>
              <a:latin typeface="Corbel"/>
              <a:ea typeface="Corbel"/>
              <a:cs typeface="Corbel"/>
              <a:sym typeface="Corbel"/>
            </a:endParaRPr>
          </a:p>
          <a:p>
            <a:pPr indent="0" lvl="0" marL="0" marR="0" rtl="0" algn="l">
              <a:lnSpc>
                <a:spcPct val="100000"/>
              </a:lnSpc>
              <a:spcBef>
                <a:spcPts val="0"/>
              </a:spcBef>
              <a:spcAft>
                <a:spcPts val="0"/>
              </a:spcAft>
              <a:buClr>
                <a:srgbClr val="085160"/>
              </a:buClr>
              <a:buSzPts val="1100"/>
              <a:buFont typeface="Arial"/>
              <a:buNone/>
            </a:pPr>
            <a:r>
              <a:t/>
            </a:r>
            <a:endParaRPr b="0" i="1" sz="1100" u="none" cap="none" strike="noStrike">
              <a:solidFill>
                <a:srgbClr val="085160"/>
              </a:solidFill>
              <a:latin typeface="Corbel"/>
              <a:ea typeface="Corbel"/>
              <a:cs typeface="Corbel"/>
              <a:sym typeface="Corbel"/>
            </a:endParaRPr>
          </a:p>
        </p:txBody>
      </p:sp>
      <p:cxnSp>
        <p:nvCxnSpPr>
          <p:cNvPr id="1223" name="Google Shape;1223;gc87765955c_0_590"/>
          <p:cNvCxnSpPr/>
          <p:nvPr/>
        </p:nvCxnSpPr>
        <p:spPr>
          <a:xfrm rot="10800000">
            <a:off x="9233510" y="2457500"/>
            <a:ext cx="470100" cy="900"/>
          </a:xfrm>
          <a:prstGeom prst="straightConnector1">
            <a:avLst/>
          </a:prstGeom>
          <a:noFill/>
          <a:ln cap="flat" cmpd="sng" w="38100">
            <a:solidFill>
              <a:srgbClr val="A1A1A1"/>
            </a:solidFill>
            <a:prstDash val="solid"/>
            <a:round/>
            <a:headEnd len="sm" w="sm" type="none"/>
            <a:tailEnd len="sm" w="sm" type="none"/>
          </a:ln>
        </p:spPr>
      </p:cxnSp>
      <p:grpSp>
        <p:nvGrpSpPr>
          <p:cNvPr id="1224" name="Google Shape;1224;gc87765955c_0_590"/>
          <p:cNvGrpSpPr/>
          <p:nvPr/>
        </p:nvGrpSpPr>
        <p:grpSpPr>
          <a:xfrm>
            <a:off x="9066250" y="2152348"/>
            <a:ext cx="2689425" cy="600652"/>
            <a:chOff x="9066250" y="2152348"/>
            <a:chExt cx="2689425" cy="600652"/>
          </a:xfrm>
        </p:grpSpPr>
        <p:sp>
          <p:nvSpPr>
            <p:cNvPr id="1225" name="Google Shape;1225;gc87765955c_0_590"/>
            <p:cNvSpPr/>
            <p:nvPr/>
          </p:nvSpPr>
          <p:spPr>
            <a:xfrm>
              <a:off x="9066250" y="2162900"/>
              <a:ext cx="234000" cy="590100"/>
            </a:xfrm>
            <a:prstGeom prst="rightBrace">
              <a:avLst>
                <a:gd fmla="val 50000" name="adj1"/>
                <a:gd fmla="val 50000" name="adj2"/>
              </a:avLst>
            </a:prstGeom>
            <a:noFill/>
            <a:ln cap="flat" cmpd="sng" w="38100">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26" name="Google Shape;1226;gc87765955c_0_590"/>
            <p:cNvCxnSpPr/>
            <p:nvPr/>
          </p:nvCxnSpPr>
          <p:spPr>
            <a:xfrm>
              <a:off x="9703610" y="2152348"/>
              <a:ext cx="0" cy="321600"/>
            </a:xfrm>
            <a:prstGeom prst="straightConnector1">
              <a:avLst/>
            </a:prstGeom>
            <a:noFill/>
            <a:ln cap="flat" cmpd="sng" w="38100">
              <a:solidFill>
                <a:srgbClr val="AEABAB"/>
              </a:solidFill>
              <a:prstDash val="solid"/>
              <a:round/>
              <a:headEnd len="sm" w="sm" type="none"/>
              <a:tailEnd len="sm" w="sm" type="none"/>
            </a:ln>
          </p:spPr>
        </p:cxnSp>
        <p:cxnSp>
          <p:nvCxnSpPr>
            <p:cNvPr id="1227" name="Google Shape;1227;gc87765955c_0_590"/>
            <p:cNvCxnSpPr/>
            <p:nvPr/>
          </p:nvCxnSpPr>
          <p:spPr>
            <a:xfrm flipH="1" rot="10800000">
              <a:off x="9694675" y="2169950"/>
              <a:ext cx="2061000" cy="5100"/>
            </a:xfrm>
            <a:prstGeom prst="straightConnector1">
              <a:avLst/>
            </a:prstGeom>
            <a:noFill/>
            <a:ln cap="flat" cmpd="sng" w="38100">
              <a:solidFill>
                <a:srgbClr val="AEABAB"/>
              </a:solidFill>
              <a:prstDash val="solid"/>
              <a:round/>
              <a:headEnd len="sm" w="sm" type="none"/>
              <a:tailEnd len="sm" w="sm" type="non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2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None/>
            </a:pPr>
            <a:r>
              <a:rPr b="0" lang="fr-FR" sz="2300">
                <a:solidFill>
                  <a:schemeClr val="dk1"/>
                </a:solidFill>
              </a:rPr>
              <a:t>Il </a:t>
            </a:r>
            <a:r>
              <a:rPr lang="fr-FR" sz="2300">
                <a:solidFill>
                  <a:schemeClr val="accent6"/>
                </a:solidFill>
              </a:rPr>
              <a:t>fabbisogno energetico è in aumento</a:t>
            </a:r>
            <a:r>
              <a:rPr b="0" lang="fr-FR" sz="2300">
                <a:solidFill>
                  <a:schemeClr val="dk1"/>
                </a:solidFill>
              </a:rPr>
              <a:t> a causa di:</a:t>
            </a:r>
            <a:endParaRPr/>
          </a:p>
          <a:p>
            <a:pPr indent="0" lvl="0" marL="228600" rtl="0" algn="l">
              <a:spcBef>
                <a:spcPts val="480"/>
              </a:spcBef>
              <a:spcAft>
                <a:spcPts val="0"/>
              </a:spcAft>
              <a:buNone/>
            </a:pPr>
            <a:r>
              <a:t/>
            </a:r>
            <a:endParaRPr>
              <a:solidFill>
                <a:schemeClr val="dk1"/>
              </a:solidFill>
              <a:latin typeface="Corbel"/>
              <a:ea typeface="Corbel"/>
              <a:cs typeface="Corbel"/>
              <a:sym typeface="Corbel"/>
            </a:endParaRPr>
          </a:p>
          <a:p>
            <a:pPr indent="-342900" lvl="0" marL="571500" rtl="0" algn="l">
              <a:lnSpc>
                <a:spcPct val="100000"/>
              </a:lnSpc>
              <a:spcBef>
                <a:spcPts val="480"/>
              </a:spcBef>
              <a:spcAft>
                <a:spcPts val="0"/>
              </a:spcAft>
              <a:buSzPts val="2400"/>
              <a:buFont typeface="Arial"/>
              <a:buChar char="•"/>
            </a:pPr>
            <a:r>
              <a:rPr b="0" lang="fr-FR" sz="2000">
                <a:solidFill>
                  <a:schemeClr val="dk1"/>
                </a:solidFill>
                <a:latin typeface="Corbel"/>
                <a:ea typeface="Corbel"/>
                <a:cs typeface="Corbel"/>
                <a:sym typeface="Corbel"/>
              </a:rPr>
              <a:t>Crescita della popolazione mondiale</a:t>
            </a:r>
            <a:endParaRPr/>
          </a:p>
          <a:p>
            <a:pPr indent="-342900" lvl="0" marL="571500" rtl="0" algn="l">
              <a:lnSpc>
                <a:spcPct val="100000"/>
              </a:lnSpc>
              <a:spcBef>
                <a:spcPts val="480"/>
              </a:spcBef>
              <a:spcAft>
                <a:spcPts val="0"/>
              </a:spcAft>
              <a:buSzPts val="2400"/>
              <a:buFont typeface="Arial"/>
              <a:buChar char="•"/>
            </a:pPr>
            <a:r>
              <a:rPr b="0" lang="fr-FR" sz="2000">
                <a:solidFill>
                  <a:schemeClr val="dk1"/>
                </a:solidFill>
                <a:latin typeface="Corbel"/>
                <a:ea typeface="Corbel"/>
                <a:cs typeface="Corbel"/>
                <a:sym typeface="Corbel"/>
              </a:rPr>
              <a:t>Livelli di benessere in aumento in molti paesi</a:t>
            </a:r>
            <a:endParaRPr/>
          </a:p>
          <a:p>
            <a:pPr indent="0" lvl="0" marL="228600" rtl="0" algn="l">
              <a:lnSpc>
                <a:spcPct val="100000"/>
              </a:lnSpc>
              <a:spcBef>
                <a:spcPts val="480"/>
              </a:spcBef>
              <a:spcAft>
                <a:spcPts val="0"/>
              </a:spcAft>
              <a:buSzPts val="2400"/>
              <a:buNone/>
            </a:pPr>
            <a:r>
              <a:t/>
            </a:r>
            <a:endParaRPr b="0" sz="2000">
              <a:solidFill>
                <a:schemeClr val="dk1"/>
              </a:solidFill>
              <a:latin typeface="Corbel"/>
              <a:ea typeface="Corbel"/>
              <a:cs typeface="Corbel"/>
              <a:sym typeface="Corbel"/>
            </a:endParaRPr>
          </a:p>
          <a:p>
            <a:pPr indent="0" lvl="0" marL="228600" rtl="0" algn="l">
              <a:lnSpc>
                <a:spcPct val="100000"/>
              </a:lnSpc>
              <a:spcBef>
                <a:spcPts val="480"/>
              </a:spcBef>
              <a:spcAft>
                <a:spcPts val="0"/>
              </a:spcAft>
              <a:buSzPts val="2400"/>
              <a:buNone/>
            </a:pPr>
            <a:r>
              <a:rPr b="0" lang="fr-FR" sz="2000">
                <a:solidFill>
                  <a:schemeClr val="dk1"/>
                </a:solidFill>
                <a:latin typeface="Corbel"/>
                <a:ea typeface="Corbel"/>
                <a:cs typeface="Corbel"/>
                <a:sym typeface="Corbel"/>
              </a:rPr>
              <a:t>Ma….</a:t>
            </a:r>
            <a:endParaRPr/>
          </a:p>
          <a:p>
            <a:pPr indent="0" lvl="0" marL="228600" rtl="0" algn="just">
              <a:lnSpc>
                <a:spcPct val="100000"/>
              </a:lnSpc>
              <a:spcBef>
                <a:spcPts val="480"/>
              </a:spcBef>
              <a:spcAft>
                <a:spcPts val="0"/>
              </a:spcAft>
              <a:buSzPts val="2400"/>
              <a:buNone/>
            </a:pPr>
            <a:r>
              <a:t/>
            </a:r>
            <a:endParaRPr b="0" sz="2000">
              <a:solidFill>
                <a:schemeClr val="dk1"/>
              </a:solidFill>
              <a:latin typeface="Corbel"/>
              <a:ea typeface="Corbel"/>
              <a:cs typeface="Corbel"/>
              <a:sym typeface="Corbel"/>
            </a:endParaRPr>
          </a:p>
          <a:p>
            <a:pPr indent="0" lvl="0" marL="228600" rtl="0" algn="just">
              <a:lnSpc>
                <a:spcPct val="100000"/>
              </a:lnSpc>
              <a:spcBef>
                <a:spcPts val="480"/>
              </a:spcBef>
              <a:spcAft>
                <a:spcPts val="0"/>
              </a:spcAft>
              <a:buSzPts val="2400"/>
              <a:buNone/>
            </a:pPr>
            <a:r>
              <a:rPr b="0" lang="fr-FR" sz="2000">
                <a:solidFill>
                  <a:schemeClr val="dk1"/>
                </a:solidFill>
                <a:latin typeface="Corbel"/>
                <a:ea typeface="Corbel"/>
                <a:cs typeface="Corbel"/>
                <a:sym typeface="Corbel"/>
              </a:rPr>
              <a:t>Il consumo di energia è </a:t>
            </a:r>
            <a:r>
              <a:rPr b="0" lang="fr-FR" sz="2000">
                <a:solidFill>
                  <a:srgbClr val="C55A11"/>
                </a:solidFill>
                <a:latin typeface="Corbel"/>
                <a:ea typeface="Corbel"/>
                <a:cs typeface="Corbel"/>
                <a:sym typeface="Corbel"/>
              </a:rPr>
              <a:t>molto eterogeneo </a:t>
            </a:r>
            <a:r>
              <a:rPr b="0" lang="fr-FR" sz="2000">
                <a:solidFill>
                  <a:schemeClr val="dk1"/>
                </a:solidFill>
                <a:latin typeface="Corbel"/>
                <a:ea typeface="Corbel"/>
                <a:cs typeface="Corbel"/>
                <a:sym typeface="Corbel"/>
              </a:rPr>
              <a:t>su scala globale. I paesi non hanno pari accesso all'energia e i paesi con economie sviluppate consumano più dei paesi in via di sviluppo.</a:t>
            </a:r>
            <a:endParaRPr/>
          </a:p>
          <a:p>
            <a:pPr indent="-228600" lvl="0" marL="457200" marR="0" rtl="0" algn="l">
              <a:lnSpc>
                <a:spcPct val="100000"/>
              </a:lnSpc>
              <a:spcBef>
                <a:spcPts val="480"/>
              </a:spcBef>
              <a:spcAft>
                <a:spcPts val="0"/>
              </a:spcAft>
              <a:buClr>
                <a:srgbClr val="F79124"/>
              </a:buClr>
              <a:buSzPts val="2400"/>
              <a:buFont typeface="Arial"/>
              <a:buNone/>
            </a:pPr>
            <a:r>
              <a:t/>
            </a:r>
            <a:endParaRPr sz="2000">
              <a:solidFill>
                <a:schemeClr val="dk1"/>
              </a:solidFill>
              <a:latin typeface="Corbel"/>
              <a:ea typeface="Corbel"/>
              <a:cs typeface="Corbel"/>
              <a:sym typeface="Corbel"/>
            </a:endParaRPr>
          </a:p>
        </p:txBody>
      </p:sp>
      <p:pic>
        <p:nvPicPr>
          <p:cNvPr id="1233" name="Google Shape;1233;p20"/>
          <p:cNvPicPr preferRelativeResize="0"/>
          <p:nvPr/>
        </p:nvPicPr>
        <p:blipFill rotWithShape="1">
          <a:blip r:embed="rId3">
            <a:alphaModFix/>
          </a:blip>
          <a:srcRect b="0" l="0" r="0" t="0"/>
          <a:stretch/>
        </p:blipFill>
        <p:spPr>
          <a:xfrm>
            <a:off x="10891650" y="5454125"/>
            <a:ext cx="1181100" cy="1352550"/>
          </a:xfrm>
          <a:prstGeom prst="rect">
            <a:avLst/>
          </a:prstGeom>
          <a:noFill/>
          <a:ln>
            <a:noFill/>
          </a:ln>
        </p:spPr>
      </p:pic>
      <p:sp>
        <p:nvSpPr>
          <p:cNvPr id="1234" name="Google Shape;1234;p2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Il nostro fabbisogno energetico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descr="Moto with 6 cambodians" id="1240" name="Google Shape;1240;g277ade5c020_0_5521"/>
          <p:cNvPicPr preferRelativeResize="0"/>
          <p:nvPr/>
        </p:nvPicPr>
        <p:blipFill rotWithShape="1">
          <a:blip r:embed="rId3">
            <a:alphaModFix/>
          </a:blip>
          <a:srcRect b="5477" l="4952" r="3497" t="2779"/>
          <a:stretch/>
        </p:blipFill>
        <p:spPr>
          <a:xfrm>
            <a:off x="6577850" y="2435800"/>
            <a:ext cx="2010147" cy="1585075"/>
          </a:xfrm>
          <a:prstGeom prst="rect">
            <a:avLst/>
          </a:prstGeom>
          <a:noFill/>
          <a:ln>
            <a:noFill/>
          </a:ln>
        </p:spPr>
      </p:pic>
      <p:sp>
        <p:nvSpPr>
          <p:cNvPr id="1241" name="Google Shape;1241;g277ade5c020_0_5521"/>
          <p:cNvSpPr txBox="1"/>
          <p:nvPr/>
        </p:nvSpPr>
        <p:spPr>
          <a:xfrm>
            <a:off x="5773515" y="1593450"/>
            <a:ext cx="62532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lang="fr-FR" sz="1800">
                <a:solidFill>
                  <a:srgbClr val="FFFFFF"/>
                </a:solidFill>
                <a:latin typeface="Century Gothic"/>
                <a:ea typeface="Century Gothic"/>
                <a:cs typeface="Century Gothic"/>
                <a:sym typeface="Century Gothic"/>
              </a:rPr>
              <a:t>Forse è necessario trovare un equilibrio tra comfort abitativo, sicurezza per tutti e spreco energetico!</a:t>
            </a:r>
            <a:endParaRPr b="1" i="0" sz="1800" u="none" cap="none" strike="noStrike">
              <a:solidFill>
                <a:srgbClr val="FF0000"/>
              </a:solidFill>
              <a:latin typeface="Century Gothic"/>
              <a:ea typeface="Century Gothic"/>
              <a:cs typeface="Century Gothic"/>
              <a:sym typeface="Century Gothic"/>
            </a:endParaRPr>
          </a:p>
        </p:txBody>
      </p:sp>
      <p:sp>
        <p:nvSpPr>
          <p:cNvPr id="1242" name="Google Shape;1242;g277ade5c020_0_5521"/>
          <p:cNvSpPr txBox="1"/>
          <p:nvPr/>
        </p:nvSpPr>
        <p:spPr>
          <a:xfrm>
            <a:off x="913100" y="1606150"/>
            <a:ext cx="4344900" cy="648600"/>
          </a:xfrm>
          <a:prstGeom prst="rect">
            <a:avLst/>
          </a:prstGeom>
          <a:solidFill>
            <a:srgbClr val="F6AB38"/>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lang="fr-FR" sz="1800">
                <a:solidFill>
                  <a:srgbClr val="FFFFFF"/>
                </a:solidFill>
                <a:latin typeface="Century Gothic"/>
                <a:ea typeface="Century Gothic"/>
                <a:cs typeface="Century Gothic"/>
                <a:sym typeface="Century Gothic"/>
              </a:rPr>
              <a:t>Molti paesi aspirano a consumare più energia!</a:t>
            </a:r>
            <a:endParaRPr b="1" i="0" sz="1800" u="none" cap="none" strike="noStrike">
              <a:solidFill>
                <a:srgbClr val="FF0000"/>
              </a:solidFill>
              <a:latin typeface="Century Gothic"/>
              <a:ea typeface="Century Gothic"/>
              <a:cs typeface="Century Gothic"/>
              <a:sym typeface="Century Gothic"/>
            </a:endParaRPr>
          </a:p>
        </p:txBody>
      </p:sp>
      <p:pic>
        <p:nvPicPr>
          <p:cNvPr id="1243" name="Google Shape;1243;g277ade5c020_0_5521"/>
          <p:cNvPicPr preferRelativeResize="0"/>
          <p:nvPr/>
        </p:nvPicPr>
        <p:blipFill rotWithShape="1">
          <a:blip r:embed="rId4">
            <a:alphaModFix/>
          </a:blip>
          <a:srcRect b="0" l="10889" r="0" t="0"/>
          <a:stretch/>
        </p:blipFill>
        <p:spPr>
          <a:xfrm>
            <a:off x="8783475" y="2435800"/>
            <a:ext cx="2500825" cy="1585075"/>
          </a:xfrm>
          <a:prstGeom prst="rect">
            <a:avLst/>
          </a:prstGeom>
          <a:noFill/>
          <a:ln>
            <a:noFill/>
          </a:ln>
        </p:spPr>
      </p:pic>
      <p:pic>
        <p:nvPicPr>
          <p:cNvPr id="1244" name="Google Shape;1244;g277ade5c020_0_5521"/>
          <p:cNvPicPr preferRelativeResize="0"/>
          <p:nvPr/>
        </p:nvPicPr>
        <p:blipFill rotWithShape="1">
          <a:blip r:embed="rId5">
            <a:alphaModFix/>
          </a:blip>
          <a:srcRect b="0" l="4890" r="1248" t="0"/>
          <a:stretch/>
        </p:blipFill>
        <p:spPr>
          <a:xfrm>
            <a:off x="8823895" y="4214630"/>
            <a:ext cx="2500826" cy="1669544"/>
          </a:xfrm>
          <a:prstGeom prst="rect">
            <a:avLst/>
          </a:prstGeom>
          <a:noFill/>
          <a:ln>
            <a:noFill/>
          </a:ln>
        </p:spPr>
      </p:pic>
      <p:pic>
        <p:nvPicPr>
          <p:cNvPr id="1245" name="Google Shape;1245;g277ade5c020_0_5521"/>
          <p:cNvPicPr preferRelativeResize="0"/>
          <p:nvPr/>
        </p:nvPicPr>
        <p:blipFill rotWithShape="1">
          <a:blip r:embed="rId6">
            <a:alphaModFix/>
          </a:blip>
          <a:srcRect b="0" l="0" r="19620" t="0"/>
          <a:stretch/>
        </p:blipFill>
        <p:spPr>
          <a:xfrm>
            <a:off x="6577849" y="4214625"/>
            <a:ext cx="2010150" cy="1669551"/>
          </a:xfrm>
          <a:prstGeom prst="rect">
            <a:avLst/>
          </a:prstGeom>
          <a:noFill/>
          <a:ln>
            <a:noFill/>
          </a:ln>
        </p:spPr>
      </p:pic>
      <p:sp>
        <p:nvSpPr>
          <p:cNvPr id="1246" name="Google Shape;1246;g277ade5c020_0_5521"/>
          <p:cNvSpPr/>
          <p:nvPr/>
        </p:nvSpPr>
        <p:spPr>
          <a:xfrm>
            <a:off x="193251" y="5821389"/>
            <a:ext cx="1830000" cy="2886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85160"/>
              </a:buClr>
              <a:buSzPts val="1400"/>
              <a:buFont typeface="Arial"/>
              <a:buNone/>
            </a:pPr>
            <a:r>
              <a:rPr b="0" i="1" lang="fr-FR" sz="1400" u="none" cap="none" strike="noStrike">
                <a:solidFill>
                  <a:schemeClr val="dk1"/>
                </a:solidFill>
                <a:latin typeface="Corbel"/>
                <a:ea typeface="Corbel"/>
                <a:cs typeface="Corbel"/>
                <a:sym typeface="Corbel"/>
              </a:rPr>
              <a:t>Source: IEA 2020</a:t>
            </a:r>
            <a:endParaRPr b="0" i="0" sz="1400" u="none" cap="none" strike="noStrike">
              <a:solidFill>
                <a:srgbClr val="000000"/>
              </a:solidFill>
              <a:latin typeface="Corbel"/>
              <a:ea typeface="Corbel"/>
              <a:cs typeface="Corbel"/>
              <a:sym typeface="Corbel"/>
            </a:endParaRPr>
          </a:p>
        </p:txBody>
      </p:sp>
      <p:sp>
        <p:nvSpPr>
          <p:cNvPr id="1247" name="Google Shape;1247;g277ade5c020_0_5521"/>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Disuguaglianza energetica nel mondo</a:t>
            </a:r>
            <a:endParaRPr/>
          </a:p>
        </p:txBody>
      </p:sp>
      <p:grpSp>
        <p:nvGrpSpPr>
          <p:cNvPr id="1248" name="Google Shape;1248;g277ade5c020_0_5521"/>
          <p:cNvGrpSpPr/>
          <p:nvPr/>
        </p:nvGrpSpPr>
        <p:grpSpPr>
          <a:xfrm>
            <a:off x="193250" y="2455839"/>
            <a:ext cx="5632203" cy="3348000"/>
            <a:chOff x="193250" y="2455839"/>
            <a:chExt cx="5632203" cy="3348000"/>
          </a:xfrm>
        </p:grpSpPr>
        <p:sp>
          <p:nvSpPr>
            <p:cNvPr id="1249" name="Google Shape;1249;g277ade5c020_0_5521"/>
            <p:cNvSpPr/>
            <p:nvPr/>
          </p:nvSpPr>
          <p:spPr>
            <a:xfrm>
              <a:off x="2841725" y="5347275"/>
              <a:ext cx="792000" cy="29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Century Gothic"/>
                  <a:ea typeface="Century Gothic"/>
                  <a:cs typeface="Century Gothic"/>
                  <a:sym typeface="Century Gothic"/>
                </a:rPr>
                <a:t>Pays</a:t>
              </a:r>
              <a:endParaRPr b="0" i="0" sz="1200" u="none" cap="none" strike="noStrike">
                <a:solidFill>
                  <a:srgbClr val="000000"/>
                </a:solidFill>
                <a:latin typeface="Century Gothic"/>
                <a:ea typeface="Century Gothic"/>
                <a:cs typeface="Century Gothic"/>
                <a:sym typeface="Century Gothic"/>
              </a:endParaRPr>
            </a:p>
          </p:txBody>
        </p:sp>
        <p:grpSp>
          <p:nvGrpSpPr>
            <p:cNvPr id="1250" name="Google Shape;1250;g277ade5c020_0_5521"/>
            <p:cNvGrpSpPr/>
            <p:nvPr/>
          </p:nvGrpSpPr>
          <p:grpSpPr>
            <a:xfrm>
              <a:off x="193250" y="2455839"/>
              <a:ext cx="5632203" cy="3348000"/>
              <a:chOff x="40850" y="1820450"/>
              <a:chExt cx="5529900" cy="3334661"/>
            </a:xfrm>
          </p:grpSpPr>
          <p:pic>
            <p:nvPicPr>
              <p:cNvPr id="1251" name="Google Shape;1251;g277ade5c020_0_5521"/>
              <p:cNvPicPr preferRelativeResize="0"/>
              <p:nvPr/>
            </p:nvPicPr>
            <p:blipFill rotWithShape="1">
              <a:blip r:embed="rId7">
                <a:alphaModFix/>
              </a:blip>
              <a:srcRect b="0" l="0" r="0" t="0"/>
              <a:stretch/>
            </p:blipFill>
            <p:spPr>
              <a:xfrm>
                <a:off x="40850" y="1820450"/>
                <a:ext cx="5529900" cy="3334661"/>
              </a:xfrm>
              <a:prstGeom prst="rect">
                <a:avLst/>
              </a:prstGeom>
              <a:noFill/>
              <a:ln>
                <a:noFill/>
              </a:ln>
            </p:spPr>
          </p:pic>
          <p:sp>
            <p:nvSpPr>
              <p:cNvPr id="1252" name="Google Shape;1252;g277ade5c020_0_5521"/>
              <p:cNvSpPr txBox="1"/>
              <p:nvPr/>
            </p:nvSpPr>
            <p:spPr>
              <a:xfrm>
                <a:off x="2635331" y="3490175"/>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x1,2</a:t>
                </a:r>
                <a:endParaRPr b="1" i="0" sz="2000" u="none" cap="none" strike="noStrike">
                  <a:solidFill>
                    <a:srgbClr val="2A6176"/>
                  </a:solidFill>
                  <a:latin typeface="Century Gothic"/>
                  <a:ea typeface="Century Gothic"/>
                  <a:cs typeface="Century Gothic"/>
                  <a:sym typeface="Century Gothic"/>
                </a:endParaRPr>
              </a:p>
            </p:txBody>
          </p:sp>
          <p:sp>
            <p:nvSpPr>
              <p:cNvPr id="1253" name="Google Shape;1253;g277ade5c020_0_5521"/>
              <p:cNvSpPr txBox="1"/>
              <p:nvPr/>
            </p:nvSpPr>
            <p:spPr>
              <a:xfrm>
                <a:off x="1688991" y="3089394"/>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x2</a:t>
                </a:r>
                <a:endParaRPr b="1" i="0" sz="2000" u="none" cap="none" strike="noStrike">
                  <a:solidFill>
                    <a:srgbClr val="2A6176"/>
                  </a:solidFill>
                  <a:latin typeface="Century Gothic"/>
                  <a:ea typeface="Century Gothic"/>
                  <a:cs typeface="Century Gothic"/>
                  <a:sym typeface="Century Gothic"/>
                </a:endParaRPr>
              </a:p>
            </p:txBody>
          </p:sp>
          <p:sp>
            <p:nvSpPr>
              <p:cNvPr id="1254" name="Google Shape;1254;g277ade5c020_0_5521"/>
              <p:cNvSpPr txBox="1"/>
              <p:nvPr/>
            </p:nvSpPr>
            <p:spPr>
              <a:xfrm>
                <a:off x="736711" y="2424450"/>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x3,6</a:t>
                </a:r>
                <a:endParaRPr b="1" i="0" sz="2000" u="none" cap="none" strike="noStrike">
                  <a:solidFill>
                    <a:srgbClr val="2A6176"/>
                  </a:solidFill>
                  <a:latin typeface="Century Gothic"/>
                  <a:ea typeface="Century Gothic"/>
                  <a:cs typeface="Century Gothic"/>
                  <a:sym typeface="Century Gothic"/>
                </a:endParaRPr>
              </a:p>
            </p:txBody>
          </p:sp>
          <p:sp>
            <p:nvSpPr>
              <p:cNvPr id="1255" name="Google Shape;1255;g277ade5c020_0_5521"/>
              <p:cNvSpPr txBox="1"/>
              <p:nvPr/>
            </p:nvSpPr>
            <p:spPr>
              <a:xfrm>
                <a:off x="4550921" y="3890973"/>
                <a:ext cx="792000" cy="400800"/>
              </a:xfrm>
              <a:prstGeom prst="rect">
                <a:avLst/>
              </a:prstGeom>
              <a:no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2000" u="none" cap="none" strike="noStrike">
                    <a:solidFill>
                      <a:srgbClr val="2A6176"/>
                    </a:solidFill>
                    <a:latin typeface="Century Gothic"/>
                    <a:ea typeface="Century Gothic"/>
                    <a:cs typeface="Century Gothic"/>
                    <a:sym typeface="Century Gothic"/>
                  </a:rPr>
                  <a:t>÷6,3</a:t>
                </a:r>
                <a:endParaRPr b="1" i="0" sz="2000" u="none" cap="none" strike="noStrike">
                  <a:solidFill>
                    <a:srgbClr val="2A6176"/>
                  </a:solidFill>
                  <a:latin typeface="Century Gothic"/>
                  <a:ea typeface="Century Gothic"/>
                  <a:cs typeface="Century Gothic"/>
                  <a:sym typeface="Century Gothic"/>
                </a:endParaRPr>
              </a:p>
            </p:txBody>
          </p:sp>
        </p:grpSp>
        <p:sp>
          <p:nvSpPr>
            <p:cNvPr id="1256" name="Google Shape;1256;g277ade5c020_0_5521"/>
            <p:cNvSpPr txBox="1"/>
            <p:nvPr/>
          </p:nvSpPr>
          <p:spPr>
            <a:xfrm>
              <a:off x="901959"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6,9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1257" name="Google Shape;1257;g277ade5c020_0_5521"/>
            <p:cNvSpPr txBox="1"/>
            <p:nvPr/>
          </p:nvSpPr>
          <p:spPr>
            <a:xfrm>
              <a:off x="18718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3,8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1258" name="Google Shape;1258;g277ade5c020_0_5521"/>
            <p:cNvSpPr txBox="1"/>
            <p:nvPr/>
          </p:nvSpPr>
          <p:spPr>
            <a:xfrm>
              <a:off x="28417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2,2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1259" name="Google Shape;1259;g277ade5c020_0_5521"/>
            <p:cNvSpPr txBox="1"/>
            <p:nvPr/>
          </p:nvSpPr>
          <p:spPr>
            <a:xfrm>
              <a:off x="3811647"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1,9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1260" name="Google Shape;1260;g277ade5c020_0_5521"/>
            <p:cNvSpPr txBox="1"/>
            <p:nvPr/>
          </p:nvSpPr>
          <p:spPr>
            <a:xfrm>
              <a:off x="4786722" y="5410705"/>
              <a:ext cx="806700" cy="309900"/>
            </a:xfrm>
            <a:prstGeom prst="rect">
              <a:avLst/>
            </a:prstGeom>
            <a:solidFill>
              <a:srgbClr val="2A6176"/>
            </a:solidFill>
            <a:ln>
              <a:noFill/>
            </a:ln>
          </p:spPr>
          <p:txBody>
            <a:bodyPr anchorCtr="0" anchor="t" bIns="46800" lIns="90000" spcFirstLastPara="1" rIns="90000" wrap="square" tIns="46800">
              <a:spAutoFit/>
            </a:bodyPr>
            <a:lstStyle/>
            <a:p>
              <a:pPr indent="0" lvl="0" marL="0" marR="0" rtl="0" algn="ctr">
                <a:lnSpc>
                  <a:spcPct val="100000"/>
                </a:lnSpc>
                <a:spcBef>
                  <a:spcPts val="0"/>
                </a:spcBef>
                <a:spcAft>
                  <a:spcPts val="0"/>
                </a:spcAft>
                <a:buClr>
                  <a:srgbClr val="FFFFFF"/>
                </a:buClr>
                <a:buSzPts val="2000"/>
                <a:buFont typeface="Century Gothic"/>
                <a:buNone/>
              </a:pPr>
              <a:r>
                <a:rPr b="1" i="0" lang="fr-FR" sz="1400" u="none" cap="none" strike="noStrike">
                  <a:solidFill>
                    <a:srgbClr val="FFFFFF"/>
                  </a:solidFill>
                  <a:latin typeface="Century Gothic"/>
                  <a:ea typeface="Century Gothic"/>
                  <a:cs typeface="Century Gothic"/>
                  <a:sym typeface="Century Gothic"/>
                </a:rPr>
                <a:t>0,3 T</a:t>
              </a:r>
              <a:r>
                <a:rPr b="1" lang="fr-FR">
                  <a:solidFill>
                    <a:srgbClr val="FFFFFF"/>
                  </a:solidFill>
                  <a:latin typeface="Century Gothic"/>
                  <a:ea typeface="Century Gothic"/>
                  <a:cs typeface="Century Gothic"/>
                  <a:sym typeface="Century Gothic"/>
                </a:rPr>
                <a:t>oe</a:t>
              </a:r>
              <a:endParaRPr b="1" i="0" sz="1400" u="none" cap="none" strike="noStrike">
                <a:solidFill>
                  <a:srgbClr val="FF0000"/>
                </a:solidFill>
                <a:latin typeface="Century Gothic"/>
                <a:ea typeface="Century Gothic"/>
                <a:cs typeface="Century Gothic"/>
                <a:sym typeface="Century Gothic"/>
              </a:endParaRPr>
            </a:p>
          </p:txBody>
        </p:sp>
        <p:sp>
          <p:nvSpPr>
            <p:cNvPr id="1261" name="Google Shape;1261;g277ade5c020_0_5521"/>
            <p:cNvSpPr/>
            <p:nvPr/>
          </p:nvSpPr>
          <p:spPr>
            <a:xfrm>
              <a:off x="4044950" y="4683125"/>
              <a:ext cx="315900" cy="426900"/>
            </a:xfrm>
            <a:prstGeom prst="rect">
              <a:avLst/>
            </a:prstGeom>
            <a:solidFill>
              <a:srgbClr val="00526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62" name="Google Shape;1262;g277ade5c020_0_5521"/>
            <p:cNvSpPr txBox="1"/>
            <p:nvPr/>
          </p:nvSpPr>
          <p:spPr>
            <a:xfrm rot="-5400000">
              <a:off x="-937398" y="3940550"/>
              <a:ext cx="2783400" cy="309300"/>
            </a:xfrm>
            <a:prstGeom prst="rect">
              <a:avLst/>
            </a:prstGeom>
            <a:solidFill>
              <a:srgbClr val="FFFFFF"/>
            </a:solidFill>
            <a:ln>
              <a:noFill/>
            </a:ln>
          </p:spPr>
          <p:txBody>
            <a:bodyPr anchorCtr="0" anchor="t" bIns="54000" lIns="91425" spcFirstLastPara="1" rIns="91425" wrap="square" tIns="54000">
              <a:spAutoFit/>
            </a:bodyPr>
            <a:lstStyle/>
            <a:p>
              <a:pPr indent="0" lvl="0" marL="0" rtl="0" algn="l">
                <a:spcBef>
                  <a:spcPts val="0"/>
                </a:spcBef>
                <a:spcAft>
                  <a:spcPts val="0"/>
                </a:spcAft>
                <a:buNone/>
              </a:pPr>
              <a:r>
                <a:rPr b="1" lang="fr-FR" sz="1300">
                  <a:solidFill>
                    <a:schemeClr val="dk2"/>
                  </a:solidFill>
                  <a:latin typeface="Corbel"/>
                  <a:ea typeface="Corbel"/>
                  <a:cs typeface="Corbel"/>
                  <a:sym typeface="Corbel"/>
                </a:rPr>
                <a:t>Primary energy (Toe/cap/year)</a:t>
              </a:r>
              <a:endParaRPr b="1" sz="1300">
                <a:solidFill>
                  <a:schemeClr val="dk2"/>
                </a:solidFill>
                <a:latin typeface="Corbel"/>
                <a:ea typeface="Corbel"/>
                <a:cs typeface="Corbel"/>
                <a:sym typeface="Corbel"/>
              </a:endParaRPr>
            </a:p>
          </p:txBody>
        </p:sp>
        <p:sp>
          <p:nvSpPr>
            <p:cNvPr id="1263" name="Google Shape;1263;g277ade5c020_0_5521"/>
            <p:cNvSpPr txBox="1"/>
            <p:nvPr/>
          </p:nvSpPr>
          <p:spPr>
            <a:xfrm>
              <a:off x="1007600" y="5144825"/>
              <a:ext cx="4765800" cy="236400"/>
            </a:xfrm>
            <a:prstGeom prst="rect">
              <a:avLst/>
            </a:prstGeom>
            <a:solidFill>
              <a:schemeClr val="lt1"/>
            </a:solidFill>
            <a:ln>
              <a:noFill/>
            </a:ln>
          </p:spPr>
          <p:txBody>
            <a:bodyPr anchorCtr="0" anchor="t" bIns="18000" lIns="91425" spcFirstLastPara="1" rIns="91425" wrap="square" tIns="18000">
              <a:spAutoFit/>
            </a:bodyPr>
            <a:lstStyle/>
            <a:p>
              <a:pPr indent="0" lvl="0" marL="0" rtl="0" algn="l">
                <a:spcBef>
                  <a:spcPts val="0"/>
                </a:spcBef>
                <a:spcAft>
                  <a:spcPts val="0"/>
                </a:spcAft>
                <a:buNone/>
              </a:pPr>
              <a:r>
                <a:rPr lang="fr-FR" sz="1300">
                  <a:latin typeface="Corbel"/>
                  <a:ea typeface="Corbel"/>
                  <a:cs typeface="Corbel"/>
                  <a:sym typeface="Corbel"/>
                </a:rPr>
                <a:t> USA                 France                  China                World                Senegal</a:t>
              </a:r>
              <a:endParaRPr sz="1300">
                <a:latin typeface="Corbel"/>
                <a:ea typeface="Corbel"/>
                <a:cs typeface="Corbel"/>
                <a:sym typeface="Corbel"/>
              </a:endParaRPr>
            </a:p>
          </p:txBody>
        </p:sp>
        <p:sp>
          <p:nvSpPr>
            <p:cNvPr id="1264" name="Google Shape;1264;g277ade5c020_0_5521"/>
            <p:cNvSpPr txBox="1"/>
            <p:nvPr/>
          </p:nvSpPr>
          <p:spPr>
            <a:xfrm>
              <a:off x="193250" y="2469353"/>
              <a:ext cx="5378700" cy="378300"/>
            </a:xfrm>
            <a:prstGeom prst="rect">
              <a:avLst/>
            </a:prstGeom>
            <a:solidFill>
              <a:srgbClr val="FFFFFF"/>
            </a:solidFill>
            <a:ln>
              <a:noFill/>
            </a:ln>
          </p:spPr>
          <p:txBody>
            <a:bodyPr anchorCtr="0" anchor="t" bIns="54000" lIns="91425" spcFirstLastPara="1" rIns="91425" wrap="square" tIns="54000">
              <a:spAutoFit/>
            </a:bodyPr>
            <a:lstStyle/>
            <a:p>
              <a:pPr indent="0" lvl="0" marL="0" rtl="0" algn="ctr">
                <a:spcBef>
                  <a:spcPts val="0"/>
                </a:spcBef>
                <a:spcAft>
                  <a:spcPts val="0"/>
                </a:spcAft>
                <a:buNone/>
              </a:pPr>
              <a:r>
                <a:rPr b="1" lang="fr-FR" sz="1750">
                  <a:solidFill>
                    <a:schemeClr val="dk2"/>
                  </a:solidFill>
                  <a:latin typeface="Corbel"/>
                  <a:ea typeface="Corbel"/>
                  <a:cs typeface="Corbel"/>
                  <a:sym typeface="Corbel"/>
                </a:rPr>
                <a:t>Consumo di energia primaria pro capite per anno</a:t>
              </a:r>
              <a:endParaRPr b="1" sz="1750">
                <a:solidFill>
                  <a:schemeClr val="dk2"/>
                </a:solidFill>
                <a:latin typeface="Corbel"/>
                <a:ea typeface="Corbel"/>
                <a:cs typeface="Corbel"/>
                <a:sym typeface="Corbel"/>
              </a:endParaRPr>
            </a:p>
          </p:txBody>
        </p:sp>
      </p:grpSp>
      <p:sp>
        <p:nvSpPr>
          <p:cNvPr id="1265" name="Google Shape;1265;g277ade5c020_0_5521"/>
          <p:cNvSpPr/>
          <p:nvPr/>
        </p:nvSpPr>
        <p:spPr>
          <a:xfrm>
            <a:off x="2533750" y="2922250"/>
            <a:ext cx="996600" cy="140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22"/>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None/>
            </a:pPr>
            <a:r>
              <a:t/>
            </a:r>
            <a:endParaRPr/>
          </a:p>
          <a:p>
            <a:pPr indent="-228600" lvl="0" marL="457200" marR="0" rtl="0" algn="l">
              <a:lnSpc>
                <a:spcPct val="100000"/>
              </a:lnSpc>
              <a:spcBef>
                <a:spcPts val="480"/>
              </a:spcBef>
              <a:spcAft>
                <a:spcPts val="0"/>
              </a:spcAft>
              <a:buClr>
                <a:srgbClr val="F79124"/>
              </a:buClr>
              <a:buSzPts val="2400"/>
              <a:buFont typeface="Arial"/>
              <a:buNone/>
            </a:pPr>
            <a:r>
              <a:t/>
            </a:r>
            <a:endParaRPr>
              <a:solidFill>
                <a:schemeClr val="dk1"/>
              </a:solidFill>
              <a:latin typeface="Corbel"/>
              <a:ea typeface="Corbel"/>
              <a:cs typeface="Corbel"/>
              <a:sym typeface="Corbel"/>
            </a:endParaRPr>
          </a:p>
          <a:p>
            <a:pPr indent="-342900" lvl="0" marL="571500" rtl="0" algn="just">
              <a:lnSpc>
                <a:spcPct val="100000"/>
              </a:lnSpc>
              <a:spcBef>
                <a:spcPts val="480"/>
              </a:spcBef>
              <a:spcAft>
                <a:spcPts val="0"/>
              </a:spcAft>
              <a:buSzPts val="2400"/>
              <a:buFont typeface="Arial"/>
              <a:buChar char="•"/>
            </a:pPr>
            <a:r>
              <a:rPr b="0" lang="fr-FR">
                <a:solidFill>
                  <a:schemeClr val="dk1"/>
                </a:solidFill>
                <a:latin typeface="Corbel"/>
                <a:ea typeface="Corbel"/>
                <a:cs typeface="Corbel"/>
                <a:sym typeface="Corbel"/>
              </a:rPr>
              <a:t>La nostra economia si basa sul consumo di energia. Trasformiamo le </a:t>
            </a:r>
            <a:r>
              <a:rPr lang="fr-FR">
                <a:solidFill>
                  <a:schemeClr val="accent1"/>
                </a:solidFill>
              </a:rPr>
              <a:t>risorse in prodotti e servizi.</a:t>
            </a:r>
            <a:endParaRPr>
              <a:solidFill>
                <a:schemeClr val="accent1"/>
              </a:solidFill>
            </a:endParaRPr>
          </a:p>
          <a:p>
            <a:pPr indent="-342900" lvl="0" marL="571500" rtl="0" algn="just">
              <a:lnSpc>
                <a:spcPct val="100000"/>
              </a:lnSpc>
              <a:spcBef>
                <a:spcPts val="480"/>
              </a:spcBef>
              <a:spcAft>
                <a:spcPts val="0"/>
              </a:spcAft>
              <a:buSzPts val="2400"/>
              <a:buFont typeface="Arial"/>
              <a:buChar char="•"/>
            </a:pPr>
            <a:r>
              <a:rPr b="0" lang="fr-FR">
                <a:solidFill>
                  <a:schemeClr val="dk1"/>
                </a:solidFill>
                <a:latin typeface="Corbel"/>
                <a:ea typeface="Corbel"/>
                <a:cs typeface="Corbel"/>
                <a:sym typeface="Corbel"/>
              </a:rPr>
              <a:t>I paesi in via di sviluppo devono consumare </a:t>
            </a:r>
            <a:r>
              <a:rPr lang="fr-FR">
                <a:solidFill>
                  <a:schemeClr val="accent1"/>
                </a:solidFill>
              </a:rPr>
              <a:t>sempre più energia</a:t>
            </a:r>
            <a:r>
              <a:rPr b="0" lang="fr-FR">
                <a:solidFill>
                  <a:schemeClr val="dk1"/>
                </a:solidFill>
                <a:latin typeface="Corbel"/>
                <a:ea typeface="Corbel"/>
                <a:cs typeface="Corbel"/>
                <a:sym typeface="Corbel"/>
              </a:rPr>
              <a:t> per produrre i servizi necessari al loro sviluppo.</a:t>
            </a:r>
            <a:endParaRPr/>
          </a:p>
          <a:p>
            <a:pPr indent="-342900" lvl="0" marL="571500" rtl="0" algn="just">
              <a:lnSpc>
                <a:spcPct val="100000"/>
              </a:lnSpc>
              <a:spcBef>
                <a:spcPts val="480"/>
              </a:spcBef>
              <a:spcAft>
                <a:spcPts val="0"/>
              </a:spcAft>
              <a:buSzPts val="2400"/>
              <a:buFont typeface="Arial"/>
              <a:buChar char="•"/>
            </a:pPr>
            <a:r>
              <a:rPr b="0" lang="fr-FR">
                <a:solidFill>
                  <a:schemeClr val="dk1"/>
                </a:solidFill>
                <a:latin typeface="Corbel"/>
                <a:ea typeface="Corbel"/>
                <a:cs typeface="Corbel"/>
                <a:sym typeface="Corbel"/>
              </a:rPr>
              <a:t>Le economie sviluppate producono </a:t>
            </a:r>
            <a:r>
              <a:rPr lang="fr-FR">
                <a:solidFill>
                  <a:schemeClr val="accent1"/>
                </a:solidFill>
              </a:rPr>
              <a:t>molti beni e servizi</a:t>
            </a:r>
            <a:r>
              <a:rPr b="0" lang="fr-FR">
                <a:solidFill>
                  <a:schemeClr val="dk1"/>
                </a:solidFill>
                <a:latin typeface="Corbel"/>
                <a:ea typeface="Corbel"/>
                <a:cs typeface="Corbel"/>
                <a:sym typeface="Corbel"/>
              </a:rPr>
              <a:t> che consumano ancora più energia quando sono in uso.</a:t>
            </a:r>
            <a:endParaRPr/>
          </a:p>
          <a:p>
            <a:pPr indent="-190500" lvl="0" marL="571500" rtl="0" algn="just">
              <a:lnSpc>
                <a:spcPct val="100000"/>
              </a:lnSpc>
              <a:spcBef>
                <a:spcPts val="480"/>
              </a:spcBef>
              <a:spcAft>
                <a:spcPts val="0"/>
              </a:spcAft>
              <a:buSzPts val="2400"/>
              <a:buFont typeface="Arial"/>
              <a:buNone/>
            </a:pPr>
            <a:r>
              <a:t/>
            </a:r>
            <a:endParaRPr b="0">
              <a:solidFill>
                <a:schemeClr val="dk1"/>
              </a:solidFill>
              <a:latin typeface="Corbel"/>
              <a:ea typeface="Corbel"/>
              <a:cs typeface="Corbel"/>
              <a:sym typeface="Corbel"/>
            </a:endParaRPr>
          </a:p>
          <a:p>
            <a:pPr indent="0" lvl="0" marL="228600" rtl="0" algn="just">
              <a:lnSpc>
                <a:spcPct val="100000"/>
              </a:lnSpc>
              <a:spcBef>
                <a:spcPts val="480"/>
              </a:spcBef>
              <a:spcAft>
                <a:spcPts val="0"/>
              </a:spcAft>
              <a:buSzPts val="2400"/>
              <a:buNone/>
            </a:pPr>
            <a:r>
              <a:t/>
            </a:r>
            <a:endParaRPr b="0">
              <a:solidFill>
                <a:schemeClr val="dk1"/>
              </a:solidFill>
              <a:latin typeface="Corbel"/>
              <a:ea typeface="Corbel"/>
              <a:cs typeface="Corbel"/>
              <a:sym typeface="Corbel"/>
            </a:endParaRPr>
          </a:p>
        </p:txBody>
      </p:sp>
      <p:sp>
        <p:nvSpPr>
          <p:cNvPr id="1271" name="Google Shape;1271;p22"/>
          <p:cNvSpPr/>
          <p:nvPr/>
        </p:nvSpPr>
        <p:spPr>
          <a:xfrm>
            <a:off x="3892850" y="5263850"/>
            <a:ext cx="3384000" cy="720000"/>
          </a:xfrm>
          <a:prstGeom prst="leftRightArrow">
            <a:avLst>
              <a:gd fmla="val 50000" name="adj1"/>
              <a:gd fmla="val 50000" name="adj2"/>
            </a:avLst>
          </a:prstGeom>
          <a:solidFill>
            <a:srgbClr val="002060"/>
          </a:solidFill>
          <a:ln cap="flat" cmpd="sng" w="25400">
            <a:solidFill>
              <a:srgbClr val="42719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272" name="Google Shape;1272;p22"/>
          <p:cNvSpPr txBox="1"/>
          <p:nvPr/>
        </p:nvSpPr>
        <p:spPr>
          <a:xfrm>
            <a:off x="2158325" y="5380550"/>
            <a:ext cx="1389000" cy="48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accent1"/>
                </a:solidFill>
                <a:latin typeface="Corbel"/>
                <a:ea typeface="Corbel"/>
                <a:cs typeface="Corbel"/>
                <a:sym typeface="Corbel"/>
              </a:rPr>
              <a:t>Economia</a:t>
            </a:r>
            <a:endParaRPr b="0" i="0" sz="1400" u="none" cap="none" strike="noStrike">
              <a:solidFill>
                <a:schemeClr val="accent1"/>
              </a:solidFill>
              <a:latin typeface="Arial"/>
              <a:ea typeface="Arial"/>
              <a:cs typeface="Arial"/>
              <a:sym typeface="Arial"/>
            </a:endParaRPr>
          </a:p>
        </p:txBody>
      </p:sp>
      <p:sp>
        <p:nvSpPr>
          <p:cNvPr id="1273" name="Google Shape;1273;p22"/>
          <p:cNvSpPr txBox="1"/>
          <p:nvPr/>
        </p:nvSpPr>
        <p:spPr>
          <a:xfrm>
            <a:off x="7821525" y="5380545"/>
            <a:ext cx="31968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accent1"/>
                </a:solidFill>
                <a:latin typeface="Corbel"/>
                <a:ea typeface="Corbel"/>
                <a:cs typeface="Corbel"/>
                <a:sym typeface="Corbel"/>
              </a:rPr>
              <a:t>Consumo energetico</a:t>
            </a:r>
            <a:endParaRPr b="0" i="0" sz="1400" u="none" cap="none" strike="noStrike">
              <a:solidFill>
                <a:schemeClr val="accent1"/>
              </a:solidFill>
              <a:latin typeface="Arial"/>
              <a:ea typeface="Arial"/>
              <a:cs typeface="Arial"/>
              <a:sym typeface="Arial"/>
            </a:endParaRPr>
          </a:p>
        </p:txBody>
      </p:sp>
      <p:sp>
        <p:nvSpPr>
          <p:cNvPr id="1274" name="Google Shape;1274;p22"/>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Attività economica, sviluppo e consumo energetico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g277ade5c020_0_425"/>
          <p:cNvSpPr txBox="1"/>
          <p:nvPr/>
        </p:nvSpPr>
        <p:spPr>
          <a:xfrm>
            <a:off x="1468375" y="774643"/>
            <a:ext cx="10270200" cy="1341600"/>
          </a:xfrm>
          <a:prstGeom prst="rect">
            <a:avLst/>
          </a:prstGeom>
          <a:noFill/>
          <a:ln>
            <a:noFill/>
          </a:ln>
        </p:spPr>
        <p:txBody>
          <a:bodyPr anchorCtr="0" anchor="t" bIns="91425" lIns="91425" spcFirstLastPara="1" rIns="91425" wrap="square" tIns="91425">
            <a:spAutoFit/>
          </a:bodyPr>
          <a:lstStyle/>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Scegli il tuo percorso!</a:t>
            </a:r>
            <a:endParaRPr b="1" sz="2000">
              <a:solidFill>
                <a:srgbClr val="0A5882"/>
              </a:solidFill>
              <a:latin typeface="Corbel"/>
              <a:ea typeface="Corbel"/>
              <a:cs typeface="Corbel"/>
              <a:sym typeface="Corbel"/>
            </a:endParaRPr>
          </a:p>
          <a:p>
            <a:pPr indent="0" lvl="0" marL="0" rtl="0" algn="just">
              <a:spcBef>
                <a:spcPts val="500"/>
              </a:spcBef>
              <a:spcAft>
                <a:spcPts val="0"/>
              </a:spcAft>
              <a:buNone/>
            </a:pPr>
            <a:r>
              <a:rPr lang="fr-FR" sz="1700">
                <a:solidFill>
                  <a:schemeClr val="dk2"/>
                </a:solidFill>
                <a:latin typeface="Corbel"/>
                <a:ea typeface="Corbel"/>
                <a:cs typeface="Corbel"/>
                <a:sym typeface="Corbel"/>
              </a:rPr>
              <a:t>Puoi personalizzare la tua presentazione in base al contenuto della lezione, al tempo che hai a disposizione e agli argomenti che desideri esplorare! Per semplificarti le cose, abbiamo creato due tipi di diapositive facili da identificare: l'iniziativa leggera e quella completa:</a:t>
            </a:r>
            <a:endParaRPr sz="1700">
              <a:solidFill>
                <a:schemeClr val="dk2"/>
              </a:solidFill>
              <a:latin typeface="Corbel"/>
              <a:ea typeface="Corbel"/>
              <a:cs typeface="Corbel"/>
              <a:sym typeface="Corbel"/>
            </a:endParaRPr>
          </a:p>
        </p:txBody>
      </p:sp>
      <p:sp>
        <p:nvSpPr>
          <p:cNvPr id="935" name="Google Shape;935;g277ade5c020_0_425"/>
          <p:cNvSpPr txBox="1"/>
          <p:nvPr/>
        </p:nvSpPr>
        <p:spPr>
          <a:xfrm>
            <a:off x="1456775" y="4321268"/>
            <a:ext cx="10281900" cy="2270400"/>
          </a:xfrm>
          <a:prstGeom prst="rect">
            <a:avLst/>
          </a:prstGeom>
          <a:noFill/>
          <a:ln>
            <a:noFill/>
          </a:ln>
        </p:spPr>
        <p:txBody>
          <a:bodyPr anchorCtr="0" anchor="ctr" bIns="91425" lIns="91425" spcFirstLastPara="1" rIns="91425" wrap="square" tIns="91425">
            <a:spAutoFit/>
          </a:bodyPr>
          <a:lstStyle/>
          <a:p>
            <a:pPr indent="-355600" lvl="0" marL="914400" marR="0" rtl="0" algn="l">
              <a:lnSpc>
                <a:spcPct val="100000"/>
              </a:lnSpc>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Non dimenticare i commenti sotto le diapositive</a:t>
            </a:r>
            <a:endParaRPr sz="1700">
              <a:solidFill>
                <a:schemeClr val="dk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Ogni diapositiva è accompagnata da note per guidarti durante la presentazione.</a:t>
            </a:r>
            <a:endParaRPr sz="1700">
              <a:solidFill>
                <a:schemeClr val="dk2"/>
              </a:solidFill>
              <a:latin typeface="Corbel"/>
              <a:ea typeface="Corbel"/>
              <a:cs typeface="Corbel"/>
              <a:sym typeface="Corbel"/>
            </a:endParaRPr>
          </a:p>
          <a:p>
            <a:pPr indent="0" lvl="0" marL="457200" rtl="0" algn="l">
              <a:spcBef>
                <a:spcPts val="0"/>
              </a:spcBef>
              <a:spcAft>
                <a:spcPts val="0"/>
              </a:spcAft>
              <a:buNone/>
            </a:pPr>
            <a:r>
              <a:t/>
            </a:r>
            <a:endParaRPr sz="2000">
              <a:latin typeface="Corbel"/>
              <a:ea typeface="Corbel"/>
              <a:cs typeface="Corbel"/>
              <a:sym typeface="Corbel"/>
            </a:endParaRPr>
          </a:p>
          <a:p>
            <a:pPr indent="-355600" lvl="0" marL="914400" rtl="0" algn="l">
              <a:spcBef>
                <a:spcPts val="0"/>
              </a:spcBef>
              <a:spcAft>
                <a:spcPts val="0"/>
              </a:spcAft>
              <a:buClr>
                <a:srgbClr val="0A5882"/>
              </a:buClr>
              <a:buSzPts val="2000"/>
              <a:buFont typeface="Corbel"/>
              <a:buChar char="➔"/>
            </a:pPr>
            <a:r>
              <a:rPr b="1" lang="fr-FR" sz="2000">
                <a:solidFill>
                  <a:srgbClr val="0A5882"/>
                </a:solidFill>
                <a:latin typeface="Corbel"/>
                <a:ea typeface="Corbel"/>
                <a:cs typeface="Corbel"/>
                <a:sym typeface="Corbel"/>
              </a:rPr>
              <a:t>Completa la tua sessione con le attività suggerite per ciascun modulo </a:t>
            </a:r>
            <a:endParaRPr b="1" sz="2000">
              <a:solidFill>
                <a:srgbClr val="0A5882"/>
              </a:solidFill>
              <a:latin typeface="Corbel"/>
              <a:ea typeface="Corbel"/>
              <a:cs typeface="Corbel"/>
              <a:sym typeface="Corbel"/>
            </a:endParaRPr>
          </a:p>
          <a:p>
            <a:pPr indent="0" lvl="0" marL="457200" rtl="0" algn="l">
              <a:spcBef>
                <a:spcPts val="500"/>
              </a:spcBef>
              <a:spcAft>
                <a:spcPts val="0"/>
              </a:spcAft>
              <a:buNone/>
            </a:pPr>
            <a:r>
              <a:rPr lang="fr-FR" sz="1700">
                <a:solidFill>
                  <a:schemeClr val="dk2"/>
                </a:solidFill>
                <a:latin typeface="Corbel"/>
                <a:ea typeface="Corbel"/>
                <a:cs typeface="Corbel"/>
                <a:sym typeface="Corbel"/>
              </a:rPr>
              <a:t>Troverai attività suggerite per ogni fase sul nostro sito!</a:t>
            </a:r>
            <a:endParaRPr b="1" sz="1000">
              <a:solidFill>
                <a:schemeClr val="dk2"/>
              </a:solidFill>
              <a:latin typeface="Corbel"/>
              <a:ea typeface="Corbel"/>
              <a:cs typeface="Corbel"/>
              <a:sym typeface="Corbel"/>
            </a:endParaRPr>
          </a:p>
          <a:p>
            <a:pPr indent="0" lvl="0" marL="0" rtl="0" algn="l">
              <a:spcBef>
                <a:spcPts val="500"/>
              </a:spcBef>
              <a:spcAft>
                <a:spcPts val="0"/>
              </a:spcAft>
              <a:buNone/>
            </a:pPr>
            <a:r>
              <a:rPr b="1" lang="fr-FR" sz="2900">
                <a:solidFill>
                  <a:schemeClr val="accent1"/>
                </a:solidFill>
                <a:latin typeface="Corbel"/>
                <a:ea typeface="Corbel"/>
                <a:cs typeface="Corbel"/>
                <a:sym typeface="Corbel"/>
              </a:rPr>
              <a:t>Buon lavoro!</a:t>
            </a:r>
            <a:endParaRPr sz="1800">
              <a:solidFill>
                <a:schemeClr val="dk2"/>
              </a:solidFill>
              <a:latin typeface="Corbel"/>
              <a:ea typeface="Corbel"/>
              <a:cs typeface="Corbel"/>
              <a:sym typeface="Corbel"/>
            </a:endParaRPr>
          </a:p>
        </p:txBody>
      </p:sp>
      <p:pic>
        <p:nvPicPr>
          <p:cNvPr id="936" name="Google Shape;936;g277ade5c020_0_425"/>
          <p:cNvPicPr preferRelativeResize="0"/>
          <p:nvPr/>
        </p:nvPicPr>
        <p:blipFill rotWithShape="1">
          <a:blip r:embed="rId3">
            <a:alphaModFix/>
          </a:blip>
          <a:srcRect b="0" l="327" r="327" t="0"/>
          <a:stretch/>
        </p:blipFill>
        <p:spPr>
          <a:xfrm>
            <a:off x="2031741" y="2265580"/>
            <a:ext cx="3257498" cy="1844453"/>
          </a:xfrm>
          <a:prstGeom prst="rect">
            <a:avLst/>
          </a:prstGeom>
          <a:noFill/>
          <a:ln>
            <a:noFill/>
          </a:ln>
          <a:effectLst>
            <a:outerShdw blurRad="57150" rotWithShape="0" algn="bl" dir="5400000" dist="19050">
              <a:srgbClr val="000000">
                <a:alpha val="50000"/>
              </a:srgbClr>
            </a:outerShdw>
          </a:effectLst>
        </p:spPr>
      </p:pic>
      <p:grpSp>
        <p:nvGrpSpPr>
          <p:cNvPr id="937" name="Google Shape;937;g277ade5c020_0_425"/>
          <p:cNvGrpSpPr/>
          <p:nvPr/>
        </p:nvGrpSpPr>
        <p:grpSpPr>
          <a:xfrm>
            <a:off x="2731364" y="2804128"/>
            <a:ext cx="321494" cy="328026"/>
            <a:chOff x="10821672" y="5780925"/>
            <a:chExt cx="438600" cy="444600"/>
          </a:xfrm>
        </p:grpSpPr>
        <p:sp>
          <p:nvSpPr>
            <p:cNvPr id="938" name="Google Shape;938;g277ade5c020_0_425"/>
            <p:cNvSpPr/>
            <p:nvPr/>
          </p:nvSpPr>
          <p:spPr>
            <a:xfrm>
              <a:off x="10821672" y="5780925"/>
              <a:ext cx="438600" cy="444600"/>
            </a:xfrm>
            <a:prstGeom prst="ellipse">
              <a:avLst/>
            </a:prstGeom>
            <a:solidFill>
              <a:srgbClr val="F4A344">
                <a:alpha val="14380"/>
              </a:srgbClr>
            </a:solidFill>
            <a:ln cap="flat" cmpd="sng" w="19050">
              <a:solidFill>
                <a:srgbClr val="F4A34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9" name="Google Shape;939;g277ade5c020_0_425"/>
            <p:cNvPicPr preferRelativeResize="0"/>
            <p:nvPr/>
          </p:nvPicPr>
          <p:blipFill rotWithShape="1">
            <a:blip r:embed="rId4">
              <a:alphaModFix/>
            </a:blip>
            <a:srcRect b="27999" l="52899" r="22598" t="33555"/>
            <a:stretch/>
          </p:blipFill>
          <p:spPr>
            <a:xfrm>
              <a:off x="10926884" y="5826327"/>
              <a:ext cx="249405" cy="340276"/>
            </a:xfrm>
            <a:prstGeom prst="rect">
              <a:avLst/>
            </a:prstGeom>
            <a:noFill/>
            <a:ln>
              <a:noFill/>
            </a:ln>
          </p:spPr>
        </p:pic>
      </p:grpSp>
      <p:sp>
        <p:nvSpPr>
          <p:cNvPr id="940" name="Google Shape;940;g277ade5c020_0_425"/>
          <p:cNvSpPr txBox="1"/>
          <p:nvPr/>
        </p:nvSpPr>
        <p:spPr>
          <a:xfrm>
            <a:off x="3037900" y="2723400"/>
            <a:ext cx="17193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F4A344"/>
                </a:solidFill>
                <a:latin typeface="Corbel"/>
                <a:ea typeface="Corbel"/>
                <a:cs typeface="Corbel"/>
                <a:sym typeface="Corbel"/>
              </a:rPr>
              <a:t>Light initiative</a:t>
            </a:r>
            <a:endParaRPr b="1">
              <a:solidFill>
                <a:srgbClr val="F4A344"/>
              </a:solidFill>
              <a:latin typeface="Corbel"/>
              <a:ea typeface="Corbel"/>
              <a:cs typeface="Corbel"/>
              <a:sym typeface="Corbel"/>
            </a:endParaRPr>
          </a:p>
        </p:txBody>
      </p:sp>
      <p:pic>
        <p:nvPicPr>
          <p:cNvPr id="941" name="Google Shape;941;g277ade5c020_0_425"/>
          <p:cNvPicPr preferRelativeResize="0"/>
          <p:nvPr/>
        </p:nvPicPr>
        <p:blipFill rotWithShape="1">
          <a:blip r:embed="rId5">
            <a:alphaModFix/>
          </a:blip>
          <a:srcRect b="0" l="327" r="327" t="0"/>
          <a:stretch/>
        </p:blipFill>
        <p:spPr>
          <a:xfrm>
            <a:off x="6097986" y="2251495"/>
            <a:ext cx="3257498" cy="1844453"/>
          </a:xfrm>
          <a:prstGeom prst="rect">
            <a:avLst/>
          </a:prstGeom>
          <a:noFill/>
          <a:ln>
            <a:noFill/>
          </a:ln>
          <a:effectLst>
            <a:outerShdw blurRad="57150" rotWithShape="0" algn="bl" dir="5400000" dist="19050">
              <a:srgbClr val="000000">
                <a:alpha val="50000"/>
              </a:srgbClr>
            </a:outerShdw>
          </a:effectLst>
        </p:spPr>
      </p:pic>
      <p:grpSp>
        <p:nvGrpSpPr>
          <p:cNvPr id="942" name="Google Shape;942;g277ade5c020_0_425"/>
          <p:cNvGrpSpPr/>
          <p:nvPr/>
        </p:nvGrpSpPr>
        <p:grpSpPr>
          <a:xfrm>
            <a:off x="6602358" y="2802454"/>
            <a:ext cx="321461" cy="328185"/>
            <a:chOff x="11662148" y="6309124"/>
            <a:chExt cx="443700" cy="450000"/>
          </a:xfrm>
        </p:grpSpPr>
        <p:sp>
          <p:nvSpPr>
            <p:cNvPr id="943" name="Google Shape;943;g277ade5c020_0_425"/>
            <p:cNvSpPr/>
            <p:nvPr/>
          </p:nvSpPr>
          <p:spPr>
            <a:xfrm>
              <a:off x="11662148" y="6309124"/>
              <a:ext cx="443700" cy="450000"/>
            </a:xfrm>
            <a:prstGeom prst="ellipse">
              <a:avLst/>
            </a:prstGeom>
            <a:solidFill>
              <a:srgbClr val="3486C5">
                <a:alpha val="2390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g277ade5c020_0_425"/>
            <p:cNvGrpSpPr/>
            <p:nvPr/>
          </p:nvGrpSpPr>
          <p:grpSpPr>
            <a:xfrm>
              <a:off x="11777233" y="6364855"/>
              <a:ext cx="217178" cy="355351"/>
              <a:chOff x="11157555" y="6024051"/>
              <a:chExt cx="370295" cy="605885"/>
            </a:xfrm>
          </p:grpSpPr>
          <p:sp>
            <p:nvSpPr>
              <p:cNvPr id="945" name="Google Shape;945;g277ade5c020_0_425"/>
              <p:cNvSpPr/>
              <p:nvPr/>
            </p:nvSpPr>
            <p:spPr>
              <a:xfrm flipH="1">
                <a:off x="11157555" y="6024051"/>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946" name="Google Shape;946;g277ade5c020_0_425"/>
              <p:cNvSpPr/>
              <p:nvPr/>
            </p:nvSpPr>
            <p:spPr>
              <a:xfrm flipH="1">
                <a:off x="11230617" y="6100537"/>
                <a:ext cx="282933" cy="529398"/>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sp>
            <p:nvSpPr>
              <p:cNvPr id="947" name="Google Shape;947;g277ade5c020_0_425"/>
              <p:cNvSpPr/>
              <p:nvPr/>
            </p:nvSpPr>
            <p:spPr>
              <a:xfrm flipH="1">
                <a:off x="11359003" y="6159200"/>
                <a:ext cx="168847" cy="294110"/>
              </a:xfrm>
              <a:custGeom>
                <a:rect b="b" l="l" r="r" t="t"/>
                <a:pathLst>
                  <a:path extrusionOk="0" h="4705764" w="1825371">
                    <a:moveTo>
                      <a:pt x="15747" y="1352"/>
                    </a:moveTo>
                    <a:cubicBezTo>
                      <a:pt x="40601" y="7565"/>
                      <a:pt x="63040" y="19648"/>
                      <a:pt x="83062" y="34837"/>
                    </a:cubicBezTo>
                    <a:cubicBezTo>
                      <a:pt x="383392" y="265435"/>
                      <a:pt x="679236" y="502594"/>
                      <a:pt x="961270" y="755975"/>
                    </a:cubicBezTo>
                    <a:cubicBezTo>
                      <a:pt x="1053096" y="838826"/>
                      <a:pt x="1146302" y="919949"/>
                      <a:pt x="1239162" y="1001764"/>
                    </a:cubicBezTo>
                    <a:cubicBezTo>
                      <a:pt x="1250209" y="1011775"/>
                      <a:pt x="1262636" y="1020060"/>
                      <a:pt x="1276445" y="1025928"/>
                    </a:cubicBezTo>
                    <a:cubicBezTo>
                      <a:pt x="1296466" y="1034213"/>
                      <a:pt x="1308204" y="1030070"/>
                      <a:pt x="1316489" y="1009704"/>
                    </a:cubicBezTo>
                    <a:cubicBezTo>
                      <a:pt x="1325119" y="988991"/>
                      <a:pt x="1335821" y="968968"/>
                      <a:pt x="1345141" y="948602"/>
                    </a:cubicBezTo>
                    <a:cubicBezTo>
                      <a:pt x="1359640" y="917188"/>
                      <a:pt x="1382079" y="892679"/>
                      <a:pt x="1407624" y="869894"/>
                    </a:cubicBezTo>
                    <a:cubicBezTo>
                      <a:pt x="1517055" y="771511"/>
                      <a:pt x="1634081" y="682447"/>
                      <a:pt x="1749379" y="590967"/>
                    </a:cubicBezTo>
                    <a:cubicBezTo>
                      <a:pt x="1768711" y="575432"/>
                      <a:pt x="1788043" y="559898"/>
                      <a:pt x="1808066" y="545399"/>
                    </a:cubicBezTo>
                    <a:cubicBezTo>
                      <a:pt x="1819802" y="536769"/>
                      <a:pt x="1824634" y="539875"/>
                      <a:pt x="1825326" y="554375"/>
                    </a:cubicBezTo>
                    <a:cubicBezTo>
                      <a:pt x="1826015" y="568528"/>
                      <a:pt x="1818766" y="579575"/>
                      <a:pt x="1811172" y="590277"/>
                    </a:cubicBezTo>
                    <a:cubicBezTo>
                      <a:pt x="1783900" y="628594"/>
                      <a:pt x="1751451" y="662770"/>
                      <a:pt x="1721073" y="698326"/>
                    </a:cubicBezTo>
                    <a:cubicBezTo>
                      <a:pt x="1613023" y="825017"/>
                      <a:pt x="1503592" y="950328"/>
                      <a:pt x="1385877" y="1068389"/>
                    </a:cubicBezTo>
                    <a:cubicBezTo>
                      <a:pt x="1376900" y="1077364"/>
                      <a:pt x="1378626" y="1088411"/>
                      <a:pt x="1376211" y="1098421"/>
                    </a:cubicBezTo>
                    <a:cubicBezTo>
                      <a:pt x="1373449" y="1111885"/>
                      <a:pt x="1370342" y="1124658"/>
                      <a:pt x="1361366" y="1135359"/>
                    </a:cubicBezTo>
                    <a:cubicBezTo>
                      <a:pt x="1352736" y="1145370"/>
                      <a:pt x="1352736" y="1157798"/>
                      <a:pt x="1355153" y="1169879"/>
                    </a:cubicBezTo>
                    <a:cubicBezTo>
                      <a:pt x="1369651" y="1242374"/>
                      <a:pt x="1391054" y="1312796"/>
                      <a:pt x="1409696" y="1384253"/>
                    </a:cubicBezTo>
                    <a:cubicBezTo>
                      <a:pt x="1440764" y="1505076"/>
                      <a:pt x="1484260" y="1622102"/>
                      <a:pt x="1524994" y="1739817"/>
                    </a:cubicBezTo>
                    <a:cubicBezTo>
                      <a:pt x="1577466" y="1890674"/>
                      <a:pt x="1615785" y="2046016"/>
                      <a:pt x="1659971" y="2199288"/>
                    </a:cubicBezTo>
                    <a:cubicBezTo>
                      <a:pt x="1707264" y="2363607"/>
                      <a:pt x="1746273" y="2529998"/>
                      <a:pt x="1782864" y="2697077"/>
                    </a:cubicBezTo>
                    <a:cubicBezTo>
                      <a:pt x="1788043" y="2720207"/>
                      <a:pt x="1790460" y="2744026"/>
                      <a:pt x="1794257" y="2767845"/>
                    </a:cubicBezTo>
                    <a:cubicBezTo>
                      <a:pt x="1794947" y="2771643"/>
                      <a:pt x="1797364" y="2776822"/>
                      <a:pt x="1791840" y="2778202"/>
                    </a:cubicBezTo>
                    <a:cubicBezTo>
                      <a:pt x="1786662" y="2779583"/>
                      <a:pt x="1785626" y="2774405"/>
                      <a:pt x="1784245" y="2770607"/>
                    </a:cubicBezTo>
                    <a:cubicBezTo>
                      <a:pt x="1770437" y="2734360"/>
                      <a:pt x="1756975" y="2698113"/>
                      <a:pt x="1746617" y="2660831"/>
                    </a:cubicBezTo>
                    <a:cubicBezTo>
                      <a:pt x="1673779" y="2397784"/>
                      <a:pt x="1595762" y="2136116"/>
                      <a:pt x="1513602" y="1875484"/>
                    </a:cubicBezTo>
                    <a:cubicBezTo>
                      <a:pt x="1448704" y="1670431"/>
                      <a:pt x="1380007" y="1466759"/>
                      <a:pt x="1297158" y="1267919"/>
                    </a:cubicBezTo>
                    <a:cubicBezTo>
                      <a:pt x="1289909" y="1251004"/>
                      <a:pt x="1282659" y="1234089"/>
                      <a:pt x="1275064" y="1217173"/>
                    </a:cubicBezTo>
                    <a:cubicBezTo>
                      <a:pt x="1269541" y="1205436"/>
                      <a:pt x="1260911" y="1191628"/>
                      <a:pt x="1248483" y="1193353"/>
                    </a:cubicBezTo>
                    <a:cubicBezTo>
                      <a:pt x="1238128" y="1194734"/>
                      <a:pt x="1235711" y="1211649"/>
                      <a:pt x="1232949" y="1222351"/>
                    </a:cubicBezTo>
                    <a:cubicBezTo>
                      <a:pt x="1228115" y="1242374"/>
                      <a:pt x="1229843" y="1262740"/>
                      <a:pt x="1230877" y="1283108"/>
                    </a:cubicBezTo>
                    <a:cubicBezTo>
                      <a:pt x="1226287" y="2417294"/>
                      <a:pt x="1231744" y="3571578"/>
                      <a:pt x="1227154" y="4705764"/>
                    </a:cubicBezTo>
                    <a:lnTo>
                      <a:pt x="998710" y="4695715"/>
                    </a:lnTo>
                    <a:cubicBezTo>
                      <a:pt x="1020244" y="4110251"/>
                      <a:pt x="1098940" y="1865978"/>
                      <a:pt x="1125245" y="1293464"/>
                    </a:cubicBezTo>
                    <a:cubicBezTo>
                      <a:pt x="1126970" y="1262740"/>
                      <a:pt x="1124553" y="1258943"/>
                      <a:pt x="1096247" y="1270681"/>
                    </a:cubicBezTo>
                    <a:cubicBezTo>
                      <a:pt x="1050679" y="1289666"/>
                      <a:pt x="1018575" y="1263776"/>
                      <a:pt x="984400" y="1242374"/>
                    </a:cubicBezTo>
                    <a:cubicBezTo>
                      <a:pt x="979221" y="1238921"/>
                      <a:pt x="977841" y="1232017"/>
                      <a:pt x="977149" y="1225458"/>
                    </a:cubicBezTo>
                    <a:cubicBezTo>
                      <a:pt x="976115" y="1213030"/>
                      <a:pt x="978530" y="1200949"/>
                      <a:pt x="983019" y="1189902"/>
                    </a:cubicBezTo>
                    <a:cubicBezTo>
                      <a:pt x="995792" y="1159523"/>
                      <a:pt x="1005457" y="1128109"/>
                      <a:pt x="1016158" y="1097041"/>
                    </a:cubicBezTo>
                    <a:cubicBezTo>
                      <a:pt x="1022717" y="1078055"/>
                      <a:pt x="1036181" y="1071841"/>
                      <a:pt x="1055513" y="1078055"/>
                    </a:cubicBezTo>
                    <a:cubicBezTo>
                      <a:pt x="1071737" y="1082887"/>
                      <a:pt x="1084855" y="1093934"/>
                      <a:pt x="1097628" y="1104290"/>
                    </a:cubicBezTo>
                    <a:cubicBezTo>
                      <a:pt x="1103496" y="1108779"/>
                      <a:pt x="1107983" y="1110504"/>
                      <a:pt x="1115579" y="1107743"/>
                    </a:cubicBezTo>
                    <a:cubicBezTo>
                      <a:pt x="1135945" y="1100147"/>
                      <a:pt x="1156313" y="1093589"/>
                      <a:pt x="1177026" y="1087375"/>
                    </a:cubicBezTo>
                    <a:cubicBezTo>
                      <a:pt x="1187726" y="1084268"/>
                      <a:pt x="1185655" y="1080126"/>
                      <a:pt x="1179787" y="1073913"/>
                    </a:cubicBezTo>
                    <a:cubicBezTo>
                      <a:pt x="1166668" y="1060449"/>
                      <a:pt x="1151134" y="1050438"/>
                      <a:pt x="1135255" y="1041117"/>
                    </a:cubicBezTo>
                    <a:cubicBezTo>
                      <a:pt x="1062417" y="998311"/>
                      <a:pt x="998207" y="944460"/>
                      <a:pt x="939868" y="883702"/>
                    </a:cubicBezTo>
                    <a:cubicBezTo>
                      <a:pt x="813177" y="751488"/>
                      <a:pt x="683379" y="622035"/>
                      <a:pt x="549783" y="496379"/>
                    </a:cubicBezTo>
                    <a:cubicBezTo>
                      <a:pt x="385809" y="341382"/>
                      <a:pt x="211479" y="197084"/>
                      <a:pt x="40947" y="48990"/>
                    </a:cubicBezTo>
                    <a:cubicBezTo>
                      <a:pt x="28864" y="38635"/>
                      <a:pt x="17472" y="27933"/>
                      <a:pt x="5735" y="17231"/>
                    </a:cubicBezTo>
                    <a:cubicBezTo>
                      <a:pt x="2283" y="13780"/>
                      <a:pt x="-1859" y="9292"/>
                      <a:pt x="902" y="4114"/>
                    </a:cubicBezTo>
                    <a:cubicBezTo>
                      <a:pt x="4009" y="-1755"/>
                      <a:pt x="10568" y="-29"/>
                      <a:pt x="15747" y="135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12121"/>
                  </a:solidFill>
                  <a:latin typeface="Corbel"/>
                  <a:ea typeface="Corbel"/>
                  <a:cs typeface="Corbel"/>
                  <a:sym typeface="Corbel"/>
                </a:endParaRPr>
              </a:p>
            </p:txBody>
          </p:sp>
        </p:grpSp>
      </p:grpSp>
      <p:sp>
        <p:nvSpPr>
          <p:cNvPr id="948" name="Google Shape;948;g277ade5c020_0_425"/>
          <p:cNvSpPr txBox="1"/>
          <p:nvPr/>
        </p:nvSpPr>
        <p:spPr>
          <a:xfrm>
            <a:off x="6865624" y="2724725"/>
            <a:ext cx="2224200" cy="46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FR" sz="1800">
                <a:solidFill>
                  <a:srgbClr val="1C82B8"/>
                </a:solidFill>
                <a:latin typeface="Corbel"/>
                <a:ea typeface="Corbel"/>
                <a:cs typeface="Corbel"/>
                <a:sym typeface="Corbel"/>
              </a:rPr>
              <a:t> Complete initiative</a:t>
            </a:r>
            <a:endParaRPr b="1">
              <a:solidFill>
                <a:srgbClr val="1C82B8"/>
              </a:solidFill>
              <a:latin typeface="Corbel"/>
              <a:ea typeface="Corbel"/>
              <a:cs typeface="Corbel"/>
              <a:sym typeface="Corbel"/>
            </a:endParaRPr>
          </a:p>
        </p:txBody>
      </p:sp>
      <p:sp>
        <p:nvSpPr>
          <p:cNvPr id="949" name="Google Shape;949;g277ade5c020_0_425"/>
          <p:cNvSpPr txBox="1"/>
          <p:nvPr/>
        </p:nvSpPr>
        <p:spPr>
          <a:xfrm>
            <a:off x="2031768" y="3122668"/>
            <a:ext cx="3257400" cy="61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il filo rosso e concetti fondamentali del modulo</a:t>
            </a:r>
            <a:endParaRPr sz="1600"/>
          </a:p>
        </p:txBody>
      </p:sp>
      <p:sp>
        <p:nvSpPr>
          <p:cNvPr id="950" name="Google Shape;950;g277ade5c020_0_425"/>
          <p:cNvSpPr txBox="1"/>
          <p:nvPr/>
        </p:nvSpPr>
        <p:spPr>
          <a:xfrm>
            <a:off x="6097993" y="3122668"/>
            <a:ext cx="3257400" cy="83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FR" sz="1600">
                <a:latin typeface="Corbel"/>
                <a:ea typeface="Corbel"/>
                <a:cs typeface="Corbel"/>
                <a:sym typeface="Corbel"/>
              </a:rPr>
              <a:t>→ slide e attività per approfondire le tue conoscenze!</a:t>
            </a:r>
            <a:endParaRPr sz="1600">
              <a:latin typeface="Corbel"/>
              <a:ea typeface="Corbel"/>
              <a:cs typeface="Corbel"/>
              <a:sym typeface="Corbel"/>
            </a:endParaRPr>
          </a:p>
        </p:txBody>
      </p:sp>
      <p:sp>
        <p:nvSpPr>
          <p:cNvPr id="951" name="Google Shape;951;g277ade5c020_0_425"/>
          <p:cNvSpPr txBox="1"/>
          <p:nvPr>
            <p:ph type="title"/>
          </p:nvPr>
        </p:nvSpPr>
        <p:spPr>
          <a:xfrm>
            <a:off x="1456775" y="241454"/>
            <a:ext cx="10570500" cy="461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fr-FR" sz="2900">
                <a:solidFill>
                  <a:schemeClr val="accent1"/>
                </a:solidFill>
              </a:rPr>
              <a:t>Ti diamo il benvenuto ai materiali educativi di Clicks On!</a:t>
            </a:r>
            <a:endParaRPr b="1" sz="2900">
              <a:solidFill>
                <a:schemeClr val="accent1"/>
              </a:solidFill>
            </a:endParaRPr>
          </a:p>
        </p:txBody>
      </p:sp>
      <p:pic>
        <p:nvPicPr>
          <p:cNvPr id="952" name="Google Shape;952;g277ade5c020_0_425"/>
          <p:cNvPicPr preferRelativeResize="0"/>
          <p:nvPr/>
        </p:nvPicPr>
        <p:blipFill>
          <a:blip r:embed="rId6">
            <a:alphaModFix/>
          </a:blip>
          <a:stretch>
            <a:fillRect/>
          </a:stretch>
        </p:blipFill>
        <p:spPr>
          <a:xfrm>
            <a:off x="9544224" y="3956076"/>
            <a:ext cx="2113050" cy="1148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4"/>
          <p:cNvSpPr/>
          <p:nvPr/>
        </p:nvSpPr>
        <p:spPr>
          <a:xfrm>
            <a:off x="192000" y="3981613"/>
            <a:ext cx="11210921" cy="1773439"/>
          </a:xfrm>
          <a:prstGeom prst="roundRect">
            <a:avLst>
              <a:gd fmla="val 50000" name="adj"/>
            </a:avLst>
          </a:prstGeom>
          <a:noFill/>
          <a:ln cap="flat" cmpd="sng" w="25400">
            <a:solidFill>
              <a:srgbClr val="0851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281" name="Google Shape;1281;p14"/>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sp>
        <p:nvSpPr>
          <p:cNvPr id="1282" name="Google Shape;1282;p14"/>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r-FR" sz="2800">
                <a:solidFill>
                  <a:schemeClr val="accent1"/>
                </a:solidFill>
                <a:latin typeface="Corbel"/>
                <a:ea typeface="Corbel"/>
                <a:cs typeface="Corbel"/>
                <a:sym typeface="Corbel"/>
              </a:rPr>
              <a:t>Il benessere ha un costo</a:t>
            </a:r>
            <a:endParaRPr>
              <a:solidFill>
                <a:schemeClr val="accent1"/>
              </a:solidFill>
            </a:endParaRPr>
          </a:p>
        </p:txBody>
      </p:sp>
      <p:sp>
        <p:nvSpPr>
          <p:cNvPr id="1283" name="Google Shape;1283;p14"/>
          <p:cNvSpPr/>
          <p:nvPr/>
        </p:nvSpPr>
        <p:spPr>
          <a:xfrm>
            <a:off x="8276840" y="3473288"/>
            <a:ext cx="2810138" cy="842834"/>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Corbel"/>
                <a:ea typeface="Corbel"/>
                <a:cs typeface="Corbel"/>
                <a:sym typeface="Corbel"/>
              </a:rPr>
              <a:t>Maggiore consumo di risorse</a:t>
            </a:r>
            <a:endParaRPr b="0" i="0" sz="1400" u="none" cap="none" strike="noStrike">
              <a:solidFill>
                <a:schemeClr val="lt1"/>
              </a:solidFill>
              <a:latin typeface="Arial"/>
              <a:ea typeface="Arial"/>
              <a:cs typeface="Arial"/>
              <a:sym typeface="Arial"/>
            </a:endParaRPr>
          </a:p>
        </p:txBody>
      </p:sp>
      <p:sp>
        <p:nvSpPr>
          <p:cNvPr id="1284" name="Google Shape;1284;p14"/>
          <p:cNvSpPr/>
          <p:nvPr/>
        </p:nvSpPr>
        <p:spPr>
          <a:xfrm>
            <a:off x="949965" y="3667492"/>
            <a:ext cx="2666100" cy="5901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Corbel"/>
                <a:ea typeface="Corbel"/>
                <a:cs typeface="Corbel"/>
                <a:sym typeface="Corbel"/>
              </a:rPr>
              <a:t>Standard di vita sempre più alto</a:t>
            </a:r>
            <a:endParaRPr b="0" i="0" sz="1400" u="none" cap="none" strike="noStrike">
              <a:solidFill>
                <a:schemeClr val="lt1"/>
              </a:solidFill>
              <a:latin typeface="Arial"/>
              <a:ea typeface="Arial"/>
              <a:cs typeface="Arial"/>
              <a:sym typeface="Arial"/>
            </a:endParaRPr>
          </a:p>
        </p:txBody>
      </p:sp>
      <p:pic>
        <p:nvPicPr>
          <p:cNvPr descr="Une image contenant gâteau, bâtiment, table, assis&#10;&#10;Description générée automatiquement" id="1285" name="Google Shape;1285;p14"/>
          <p:cNvPicPr preferRelativeResize="0"/>
          <p:nvPr/>
        </p:nvPicPr>
        <p:blipFill rotWithShape="1">
          <a:blip r:embed="rId3">
            <a:alphaModFix/>
          </a:blip>
          <a:srcRect b="0" l="0" r="0" t="18751"/>
          <a:stretch/>
        </p:blipFill>
        <p:spPr>
          <a:xfrm>
            <a:off x="4584000" y="2064238"/>
            <a:ext cx="2874019" cy="1361938"/>
          </a:xfrm>
          <a:prstGeom prst="rect">
            <a:avLst/>
          </a:prstGeom>
          <a:noFill/>
          <a:ln>
            <a:noFill/>
          </a:ln>
          <a:effectLst>
            <a:outerShdw blurRad="50800" rotWithShape="0" algn="bl" dir="18900000" dist="38100">
              <a:srgbClr val="000000">
                <a:alpha val="40000"/>
              </a:srgbClr>
            </a:outerShdw>
          </a:effectLst>
        </p:spPr>
      </p:pic>
      <p:pic>
        <p:nvPicPr>
          <p:cNvPr descr="Une image contenant intérieur, plafond, fenêtre, table&#10;&#10;Description générée automatiquement" id="1286" name="Google Shape;1286;p14"/>
          <p:cNvPicPr preferRelativeResize="0"/>
          <p:nvPr/>
        </p:nvPicPr>
        <p:blipFill rotWithShape="1">
          <a:blip r:embed="rId4">
            <a:alphaModFix/>
          </a:blip>
          <a:srcRect b="0" l="0" r="0" t="0"/>
          <a:stretch/>
        </p:blipFill>
        <p:spPr>
          <a:xfrm>
            <a:off x="912000" y="2030867"/>
            <a:ext cx="2663012" cy="1376163"/>
          </a:xfrm>
          <a:prstGeom prst="rect">
            <a:avLst/>
          </a:prstGeom>
          <a:noFill/>
          <a:ln>
            <a:noFill/>
          </a:ln>
          <a:effectLst>
            <a:outerShdw blurRad="50800" rotWithShape="0" algn="tl" dir="2700000" dist="38100">
              <a:srgbClr val="000000">
                <a:alpha val="40000"/>
              </a:srgbClr>
            </a:outerShdw>
          </a:effectLst>
        </p:spPr>
      </p:pic>
      <p:sp>
        <p:nvSpPr>
          <p:cNvPr id="1287" name="Google Shape;1287;p14"/>
          <p:cNvSpPr/>
          <p:nvPr/>
        </p:nvSpPr>
        <p:spPr>
          <a:xfrm>
            <a:off x="4425979" y="3575751"/>
            <a:ext cx="3196800" cy="7050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Corbel"/>
                <a:ea typeface="Corbel"/>
                <a:cs typeface="Corbel"/>
                <a:sym typeface="Corbel"/>
              </a:rPr>
              <a:t>Più beni, più infrastrutture</a:t>
            </a:r>
            <a:endParaRPr b="0" i="0" sz="1400" u="none" cap="none" strike="noStrike">
              <a:solidFill>
                <a:schemeClr val="lt1"/>
              </a:solidFill>
              <a:latin typeface="Arial"/>
              <a:ea typeface="Arial"/>
              <a:cs typeface="Arial"/>
              <a:sym typeface="Arial"/>
            </a:endParaRPr>
          </a:p>
        </p:txBody>
      </p:sp>
      <p:sp>
        <p:nvSpPr>
          <p:cNvPr id="1288" name="Google Shape;1288;p14"/>
          <p:cNvSpPr/>
          <p:nvPr/>
        </p:nvSpPr>
        <p:spPr>
          <a:xfrm flipH="1" rot="10800000">
            <a:off x="5739561" y="5762340"/>
            <a:ext cx="317309" cy="347665"/>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1289" name="Google Shape;1289;p14"/>
          <p:cNvSpPr/>
          <p:nvPr/>
        </p:nvSpPr>
        <p:spPr>
          <a:xfrm flipH="1" rot="5400000">
            <a:off x="3871027" y="3804908"/>
            <a:ext cx="317400" cy="347700"/>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1290" name="Google Shape;1290;p14"/>
          <p:cNvSpPr/>
          <p:nvPr/>
        </p:nvSpPr>
        <p:spPr>
          <a:xfrm flipH="1" rot="5400000">
            <a:off x="7784055" y="3792555"/>
            <a:ext cx="317400" cy="347700"/>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pic>
        <p:nvPicPr>
          <p:cNvPr descr="Une image contenant extérieur, herbe, grand, bâtiment&#10;&#10;Description générée automatiquement" id="1291" name="Google Shape;1291;p14"/>
          <p:cNvPicPr preferRelativeResize="0"/>
          <p:nvPr/>
        </p:nvPicPr>
        <p:blipFill rotWithShape="1">
          <a:blip r:embed="rId5">
            <a:alphaModFix/>
          </a:blip>
          <a:srcRect b="0" l="0" r="0" t="0"/>
          <a:stretch/>
        </p:blipFill>
        <p:spPr>
          <a:xfrm>
            <a:off x="8419796" y="2032661"/>
            <a:ext cx="2663012" cy="1381560"/>
          </a:xfrm>
          <a:prstGeom prst="rect">
            <a:avLst/>
          </a:prstGeom>
          <a:noFill/>
          <a:ln>
            <a:noFill/>
          </a:ln>
          <a:effectLst>
            <a:outerShdw blurRad="50800" rotWithShape="0" algn="tl" dir="2700000" dist="38100">
              <a:srgbClr val="000000">
                <a:alpha val="40000"/>
              </a:srgbClr>
            </a:outerShdw>
          </a:effectLst>
        </p:spPr>
      </p:pic>
      <p:sp>
        <p:nvSpPr>
          <p:cNvPr id="1292" name="Google Shape;1292;p14"/>
          <p:cNvSpPr/>
          <p:nvPr/>
        </p:nvSpPr>
        <p:spPr>
          <a:xfrm>
            <a:off x="3970867" y="6048137"/>
            <a:ext cx="4245471" cy="525907"/>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Corbel"/>
                <a:ea typeface="Corbel"/>
                <a:cs typeface="Corbel"/>
                <a:sym typeface="Corbel"/>
              </a:rPr>
              <a:t>Quali sono gli impatti?</a:t>
            </a:r>
            <a:r>
              <a:rPr b="1" i="0" lang="fr-FR" sz="2800" u="none" cap="none" strike="noStrike">
                <a:solidFill>
                  <a:schemeClr val="accent1"/>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293" name="Google Shape;1293;p14"/>
          <p:cNvSpPr/>
          <p:nvPr/>
        </p:nvSpPr>
        <p:spPr>
          <a:xfrm flipH="1" rot="-5400000">
            <a:off x="8231516" y="5547857"/>
            <a:ext cx="317309" cy="347665"/>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sp>
        <p:nvSpPr>
          <p:cNvPr id="1294" name="Google Shape;1294;p14"/>
          <p:cNvSpPr/>
          <p:nvPr/>
        </p:nvSpPr>
        <p:spPr>
          <a:xfrm flipH="1" rot="-5400000">
            <a:off x="2590530" y="5561164"/>
            <a:ext cx="317309" cy="347665"/>
          </a:xfrm>
          <a:prstGeom prst="triangle">
            <a:avLst>
              <a:gd fmla="val 50000"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Corbel"/>
              <a:ea typeface="Corbel"/>
              <a:cs typeface="Corbel"/>
              <a:sym typeface="Corbel"/>
            </a:endParaRPr>
          </a:p>
        </p:txBody>
      </p:sp>
      <p:pic>
        <p:nvPicPr>
          <p:cNvPr descr="Groupe de personnes" id="1295" name="Google Shape;1295;p14"/>
          <p:cNvPicPr preferRelativeResize="0"/>
          <p:nvPr/>
        </p:nvPicPr>
        <p:blipFill rotWithShape="1">
          <a:blip r:embed="rId6">
            <a:alphaModFix/>
          </a:blip>
          <a:srcRect b="0" l="0" r="0" t="-4406"/>
          <a:stretch/>
        </p:blipFill>
        <p:spPr>
          <a:xfrm>
            <a:off x="1353948" y="5023677"/>
            <a:ext cx="707480" cy="738663"/>
          </a:xfrm>
          <a:prstGeom prst="rect">
            <a:avLst/>
          </a:prstGeom>
          <a:noFill/>
          <a:ln>
            <a:noFill/>
          </a:ln>
        </p:spPr>
      </p:pic>
      <p:sp>
        <p:nvSpPr>
          <p:cNvPr id="1296" name="Google Shape;1296;p14"/>
          <p:cNvSpPr/>
          <p:nvPr/>
        </p:nvSpPr>
        <p:spPr>
          <a:xfrm>
            <a:off x="8468751" y="5963518"/>
            <a:ext cx="2849497"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2020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Popolazione mondiale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7,7 miliardi di persone (ONU)</a:t>
            </a:r>
            <a:endParaRPr b="0" i="0" sz="1400" u="none" cap="none" strike="noStrike">
              <a:solidFill>
                <a:srgbClr val="000000"/>
              </a:solidFill>
              <a:latin typeface="Arial"/>
              <a:ea typeface="Arial"/>
              <a:cs typeface="Arial"/>
              <a:sym typeface="Arial"/>
            </a:endParaRPr>
          </a:p>
        </p:txBody>
      </p:sp>
      <p:sp>
        <p:nvSpPr>
          <p:cNvPr id="1297" name="Google Shape;1297;p14"/>
          <p:cNvSpPr/>
          <p:nvPr/>
        </p:nvSpPr>
        <p:spPr>
          <a:xfrm>
            <a:off x="361540" y="5915021"/>
            <a:ext cx="2849497" cy="73866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2100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Popolazione mondiale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85160"/>
                </a:solidFill>
                <a:latin typeface="Corbel"/>
                <a:ea typeface="Corbel"/>
                <a:cs typeface="Corbel"/>
                <a:sym typeface="Corbel"/>
              </a:rPr>
              <a:t>11 miliardi di persone (ONU)</a:t>
            </a:r>
            <a:endParaRPr b="0" i="0" sz="1400" u="none" cap="none" strike="noStrike">
              <a:solidFill>
                <a:srgbClr val="000000"/>
              </a:solidFill>
              <a:latin typeface="Arial"/>
              <a:ea typeface="Arial"/>
              <a:cs typeface="Arial"/>
              <a:sym typeface="Arial"/>
            </a:endParaRPr>
          </a:p>
        </p:txBody>
      </p:sp>
      <p:pic>
        <p:nvPicPr>
          <p:cNvPr descr="Groupe de personnes" id="1298" name="Google Shape;1298;p14"/>
          <p:cNvPicPr preferRelativeResize="0"/>
          <p:nvPr/>
        </p:nvPicPr>
        <p:blipFill rotWithShape="1">
          <a:blip r:embed="rId6">
            <a:alphaModFix/>
          </a:blip>
          <a:srcRect b="0" l="0" r="957" t="36707"/>
          <a:stretch/>
        </p:blipFill>
        <p:spPr>
          <a:xfrm>
            <a:off x="9553993" y="5289686"/>
            <a:ext cx="707480" cy="4520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sp>
        <p:nvSpPr>
          <p:cNvPr id="1303" name="Google Shape;1303;g277ade5c020_0_6342"/>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Impatto sull’ambiente</a:t>
            </a:r>
            <a:endParaRPr/>
          </a:p>
        </p:txBody>
      </p:sp>
      <p:sp>
        <p:nvSpPr>
          <p:cNvPr id="1304" name="Google Shape;1304;g277ade5c020_0_6342"/>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Parte 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g277ade5c020_0_6739"/>
          <p:cNvSpPr/>
          <p:nvPr/>
        </p:nvSpPr>
        <p:spPr>
          <a:xfrm>
            <a:off x="396350" y="1678500"/>
            <a:ext cx="2790600" cy="2681700"/>
          </a:xfrm>
          <a:prstGeom prst="roundRect">
            <a:avLst>
              <a:gd fmla="val 16667" name="adj"/>
            </a:avLst>
          </a:prstGeom>
          <a:noFill/>
          <a:ln cap="flat" cmpd="sng" w="38100">
            <a:solidFill>
              <a:srgbClr val="08516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11" name="Google Shape;1311;g277ade5c020_0_6739"/>
          <p:cNvPicPr preferRelativeResize="0"/>
          <p:nvPr/>
        </p:nvPicPr>
        <p:blipFill rotWithShape="1">
          <a:blip r:embed="rId3">
            <a:alphaModFix/>
          </a:blip>
          <a:srcRect b="0" l="0" r="0" t="0"/>
          <a:stretch/>
        </p:blipFill>
        <p:spPr>
          <a:xfrm>
            <a:off x="1231525" y="3145850"/>
            <a:ext cx="1120250" cy="1120250"/>
          </a:xfrm>
          <a:prstGeom prst="rect">
            <a:avLst/>
          </a:prstGeom>
          <a:noFill/>
          <a:ln>
            <a:noFill/>
          </a:ln>
        </p:spPr>
      </p:pic>
      <p:pic>
        <p:nvPicPr>
          <p:cNvPr id="1312" name="Google Shape;1312;g277ade5c020_0_6739"/>
          <p:cNvPicPr preferRelativeResize="0"/>
          <p:nvPr/>
        </p:nvPicPr>
        <p:blipFill rotWithShape="1">
          <a:blip r:embed="rId4">
            <a:alphaModFix/>
          </a:blip>
          <a:srcRect b="0" l="0" r="0" t="0"/>
          <a:stretch/>
        </p:blipFill>
        <p:spPr>
          <a:xfrm>
            <a:off x="1975466" y="1826225"/>
            <a:ext cx="1120250" cy="1120250"/>
          </a:xfrm>
          <a:prstGeom prst="rect">
            <a:avLst/>
          </a:prstGeom>
          <a:noFill/>
          <a:ln>
            <a:noFill/>
          </a:ln>
        </p:spPr>
      </p:pic>
      <p:pic>
        <p:nvPicPr>
          <p:cNvPr id="1313" name="Google Shape;1313;g277ade5c020_0_6739"/>
          <p:cNvPicPr preferRelativeResize="0"/>
          <p:nvPr/>
        </p:nvPicPr>
        <p:blipFill rotWithShape="1">
          <a:blip r:embed="rId5">
            <a:alphaModFix/>
          </a:blip>
          <a:srcRect b="0" l="0" r="0" t="0"/>
          <a:stretch/>
        </p:blipFill>
        <p:spPr>
          <a:xfrm>
            <a:off x="545400" y="1826237"/>
            <a:ext cx="1120250" cy="1120250"/>
          </a:xfrm>
          <a:prstGeom prst="rect">
            <a:avLst/>
          </a:prstGeom>
          <a:noFill/>
          <a:ln>
            <a:noFill/>
          </a:ln>
        </p:spPr>
      </p:pic>
      <p:cxnSp>
        <p:nvCxnSpPr>
          <p:cNvPr id="1314" name="Google Shape;1314;g277ade5c020_0_6739"/>
          <p:cNvCxnSpPr/>
          <p:nvPr/>
        </p:nvCxnSpPr>
        <p:spPr>
          <a:xfrm flipH="1" rot="10800000">
            <a:off x="1592503" y="4329954"/>
            <a:ext cx="184200" cy="515700"/>
          </a:xfrm>
          <a:prstGeom prst="straightConnector1">
            <a:avLst/>
          </a:prstGeom>
          <a:noFill/>
          <a:ln cap="flat" cmpd="sng" w="19050">
            <a:solidFill>
              <a:srgbClr val="000000"/>
            </a:solidFill>
            <a:prstDash val="solid"/>
            <a:round/>
            <a:headEnd len="sm" w="sm" type="none"/>
            <a:tailEnd len="med" w="med" type="oval"/>
          </a:ln>
        </p:spPr>
      </p:cxnSp>
      <p:sp>
        <p:nvSpPr>
          <p:cNvPr id="1315" name="Google Shape;1315;g277ade5c020_0_6739"/>
          <p:cNvSpPr txBox="1"/>
          <p:nvPr/>
        </p:nvSpPr>
        <p:spPr>
          <a:xfrm>
            <a:off x="317353" y="4819881"/>
            <a:ext cx="2550300" cy="3786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2000">
                <a:solidFill>
                  <a:srgbClr val="005262"/>
                </a:solidFill>
                <a:latin typeface="Century Gothic"/>
                <a:ea typeface="Century Gothic"/>
                <a:cs typeface="Century Gothic"/>
                <a:sym typeface="Century Gothic"/>
              </a:rPr>
              <a:t>C</a:t>
            </a:r>
            <a:r>
              <a:rPr b="1" lang="fr-FR" sz="2000">
                <a:solidFill>
                  <a:srgbClr val="005262"/>
                </a:solidFill>
                <a:latin typeface="Century Gothic"/>
                <a:ea typeface="Century Gothic"/>
                <a:cs typeface="Century Gothic"/>
                <a:sym typeface="Century Gothic"/>
              </a:rPr>
              <a:t>ombustibile fossili</a:t>
            </a:r>
            <a:endParaRPr b="1" i="0" sz="1600" u="none" cap="none" strike="noStrike">
              <a:solidFill>
                <a:srgbClr val="005262"/>
              </a:solidFill>
              <a:latin typeface="Century Gothic"/>
              <a:ea typeface="Century Gothic"/>
              <a:cs typeface="Century Gothic"/>
              <a:sym typeface="Century Gothic"/>
            </a:endParaRPr>
          </a:p>
        </p:txBody>
      </p:sp>
      <p:sp>
        <p:nvSpPr>
          <p:cNvPr id="1316" name="Google Shape;1316;g277ade5c020_0_6739"/>
          <p:cNvSpPr txBox="1"/>
          <p:nvPr/>
        </p:nvSpPr>
        <p:spPr>
          <a:xfrm>
            <a:off x="3345879" y="2728238"/>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1317" name="Google Shape;1317;g277ade5c020_0_6739"/>
          <p:cNvSpPr txBox="1"/>
          <p:nvPr/>
        </p:nvSpPr>
        <p:spPr>
          <a:xfrm>
            <a:off x="9291854" y="2728250"/>
            <a:ext cx="6858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fr-FR" sz="4000" u="none" cap="none" strike="noStrike">
                <a:solidFill>
                  <a:srgbClr val="085160"/>
                </a:solidFill>
                <a:latin typeface="Century Gothic"/>
                <a:ea typeface="Century Gothic"/>
                <a:cs typeface="Century Gothic"/>
                <a:sym typeface="Century Gothic"/>
              </a:rPr>
              <a:t>+</a:t>
            </a:r>
            <a:endParaRPr b="0" i="0" sz="4000" u="none" cap="none" strike="noStrike">
              <a:solidFill>
                <a:srgbClr val="000000"/>
              </a:solidFill>
              <a:latin typeface="Century Gothic"/>
              <a:ea typeface="Century Gothic"/>
              <a:cs typeface="Century Gothic"/>
              <a:sym typeface="Century Gothic"/>
            </a:endParaRPr>
          </a:p>
        </p:txBody>
      </p:sp>
      <p:sp>
        <p:nvSpPr>
          <p:cNvPr id="1318" name="Google Shape;1318;g277ade5c020_0_6739"/>
          <p:cNvSpPr/>
          <p:nvPr/>
        </p:nvSpPr>
        <p:spPr>
          <a:xfrm>
            <a:off x="5690886" y="2586938"/>
            <a:ext cx="1770600" cy="928800"/>
          </a:xfrm>
          <a:prstGeom prst="rightArrow">
            <a:avLst>
              <a:gd fmla="val 46935" name="adj1"/>
              <a:gd fmla="val 54204" name="adj2"/>
            </a:avLst>
          </a:prstGeom>
          <a:solidFill>
            <a:srgbClr val="F4A3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6AB38"/>
              </a:solidFill>
              <a:latin typeface="Arial"/>
              <a:ea typeface="Arial"/>
              <a:cs typeface="Arial"/>
              <a:sym typeface="Arial"/>
            </a:endParaRPr>
          </a:p>
        </p:txBody>
      </p:sp>
      <p:pic>
        <p:nvPicPr>
          <p:cNvPr id="1319" name="Google Shape;1319;g277ade5c020_0_6739"/>
          <p:cNvPicPr preferRelativeResize="0"/>
          <p:nvPr/>
        </p:nvPicPr>
        <p:blipFill rotWithShape="1">
          <a:blip r:embed="rId6">
            <a:alphaModFix/>
          </a:blip>
          <a:srcRect b="0" l="0" r="0" t="0"/>
          <a:stretch/>
        </p:blipFill>
        <p:spPr>
          <a:xfrm>
            <a:off x="4281825" y="2491225"/>
            <a:ext cx="1120250" cy="1120250"/>
          </a:xfrm>
          <a:prstGeom prst="rect">
            <a:avLst/>
          </a:prstGeom>
          <a:noFill/>
          <a:ln>
            <a:noFill/>
          </a:ln>
        </p:spPr>
      </p:pic>
      <p:sp>
        <p:nvSpPr>
          <p:cNvPr id="1320" name="Google Shape;1320;g277ade5c020_0_6739"/>
          <p:cNvSpPr txBox="1"/>
          <p:nvPr/>
        </p:nvSpPr>
        <p:spPr>
          <a:xfrm>
            <a:off x="5289163" y="1826225"/>
            <a:ext cx="2421600" cy="450300"/>
          </a:xfrm>
          <a:prstGeom prst="rect">
            <a:avLst/>
          </a:prstGeom>
          <a:solidFill>
            <a:srgbClr val="F4A344"/>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i="0" lang="fr-FR" sz="2500" u="none" cap="none" strike="noStrike">
                <a:solidFill>
                  <a:srgbClr val="FFFFFF"/>
                </a:solidFill>
                <a:latin typeface="Century Gothic"/>
                <a:ea typeface="Century Gothic"/>
                <a:cs typeface="Century Gothic"/>
                <a:sym typeface="Century Gothic"/>
              </a:rPr>
              <a:t>Combustione</a:t>
            </a:r>
            <a:endParaRPr b="1" i="0" sz="2500" u="none" cap="none" strike="noStrike">
              <a:solidFill>
                <a:srgbClr val="FFFFFF"/>
              </a:solidFill>
              <a:latin typeface="Century Gothic"/>
              <a:ea typeface="Century Gothic"/>
              <a:cs typeface="Century Gothic"/>
              <a:sym typeface="Century Gothic"/>
            </a:endParaRPr>
          </a:p>
        </p:txBody>
      </p:sp>
      <p:pic>
        <p:nvPicPr>
          <p:cNvPr id="1321" name="Google Shape;1321;g277ade5c020_0_6739"/>
          <p:cNvPicPr preferRelativeResize="0"/>
          <p:nvPr/>
        </p:nvPicPr>
        <p:blipFill rotWithShape="1">
          <a:blip r:embed="rId7">
            <a:alphaModFix/>
          </a:blip>
          <a:srcRect b="0" l="0" r="0" t="0"/>
          <a:stretch/>
        </p:blipFill>
        <p:spPr>
          <a:xfrm>
            <a:off x="1836075" y="3448125"/>
            <a:ext cx="515700" cy="515700"/>
          </a:xfrm>
          <a:prstGeom prst="rect">
            <a:avLst/>
          </a:prstGeom>
          <a:noFill/>
          <a:ln>
            <a:noFill/>
          </a:ln>
        </p:spPr>
      </p:pic>
      <p:pic>
        <p:nvPicPr>
          <p:cNvPr id="1322" name="Google Shape;1322;g277ade5c020_0_6739"/>
          <p:cNvPicPr preferRelativeResize="0"/>
          <p:nvPr/>
        </p:nvPicPr>
        <p:blipFill rotWithShape="1">
          <a:blip r:embed="rId7">
            <a:alphaModFix/>
          </a:blip>
          <a:srcRect b="0" l="0" r="0" t="0"/>
          <a:stretch/>
        </p:blipFill>
        <p:spPr>
          <a:xfrm>
            <a:off x="1209625" y="1663612"/>
            <a:ext cx="515700" cy="515700"/>
          </a:xfrm>
          <a:prstGeom prst="rect">
            <a:avLst/>
          </a:prstGeom>
          <a:noFill/>
          <a:ln>
            <a:noFill/>
          </a:ln>
        </p:spPr>
      </p:pic>
      <p:pic>
        <p:nvPicPr>
          <p:cNvPr id="1323" name="Google Shape;1323;g277ade5c020_0_6739"/>
          <p:cNvPicPr preferRelativeResize="0"/>
          <p:nvPr/>
        </p:nvPicPr>
        <p:blipFill rotWithShape="1">
          <a:blip r:embed="rId7">
            <a:alphaModFix/>
          </a:blip>
          <a:srcRect b="0" l="0" r="0" t="0"/>
          <a:stretch/>
        </p:blipFill>
        <p:spPr>
          <a:xfrm>
            <a:off x="2580025" y="1899738"/>
            <a:ext cx="515700" cy="515700"/>
          </a:xfrm>
          <a:prstGeom prst="rect">
            <a:avLst/>
          </a:prstGeom>
          <a:noFill/>
          <a:ln>
            <a:noFill/>
          </a:ln>
        </p:spPr>
      </p:pic>
      <p:grpSp>
        <p:nvGrpSpPr>
          <p:cNvPr id="1324" name="Google Shape;1324;g277ade5c020_0_6739"/>
          <p:cNvGrpSpPr/>
          <p:nvPr/>
        </p:nvGrpSpPr>
        <p:grpSpPr>
          <a:xfrm>
            <a:off x="9875450" y="2491215"/>
            <a:ext cx="1770600" cy="2317973"/>
            <a:chOff x="10104050" y="1881615"/>
            <a:chExt cx="1770600" cy="2317973"/>
          </a:xfrm>
        </p:grpSpPr>
        <p:pic>
          <p:nvPicPr>
            <p:cNvPr id="1325" name="Google Shape;1325;g277ade5c020_0_6739"/>
            <p:cNvPicPr preferRelativeResize="0"/>
            <p:nvPr/>
          </p:nvPicPr>
          <p:blipFill rotWithShape="1">
            <a:blip r:embed="rId7">
              <a:alphaModFix/>
            </a:blip>
            <a:srcRect b="0" l="0" r="0" t="0"/>
            <a:stretch/>
          </p:blipFill>
          <p:spPr>
            <a:xfrm>
              <a:off x="10670150" y="1881615"/>
              <a:ext cx="1120250" cy="1120269"/>
            </a:xfrm>
            <a:prstGeom prst="rect">
              <a:avLst/>
            </a:prstGeom>
            <a:noFill/>
            <a:ln>
              <a:noFill/>
            </a:ln>
          </p:spPr>
        </p:pic>
        <p:sp>
          <p:nvSpPr>
            <p:cNvPr id="1326" name="Google Shape;1326;g277ade5c020_0_6739"/>
            <p:cNvSpPr txBox="1"/>
            <p:nvPr/>
          </p:nvSpPr>
          <p:spPr>
            <a:xfrm>
              <a:off x="10104050" y="3534788"/>
              <a:ext cx="1770600" cy="6648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1800"/>
                <a:buFont typeface="Times New Roman"/>
                <a:buNone/>
              </a:pPr>
              <a:r>
                <a:rPr b="1" lang="fr-FR" sz="2000">
                  <a:solidFill>
                    <a:srgbClr val="085160"/>
                  </a:solidFill>
                  <a:latin typeface="Century Gothic"/>
                  <a:ea typeface="Century Gothic"/>
                  <a:cs typeface="Century Gothic"/>
                  <a:sym typeface="Century Gothic"/>
                </a:rPr>
                <a:t>C</a:t>
              </a:r>
              <a:r>
                <a:rPr b="1" lang="fr-FR" sz="2000">
                  <a:solidFill>
                    <a:srgbClr val="085160"/>
                  </a:solidFill>
                  <a:latin typeface="Century Gothic"/>
                  <a:ea typeface="Century Gothic"/>
                  <a:cs typeface="Century Gothic"/>
                  <a:sym typeface="Century Gothic"/>
                </a:rPr>
                <a:t>ombustibili fossili</a:t>
              </a:r>
              <a:endParaRPr b="1" i="0" sz="1600" u="none" cap="none" strike="noStrike">
                <a:solidFill>
                  <a:srgbClr val="085160"/>
                </a:solidFill>
                <a:latin typeface="Century Gothic"/>
                <a:ea typeface="Century Gothic"/>
                <a:cs typeface="Century Gothic"/>
                <a:sym typeface="Century Gothic"/>
              </a:endParaRPr>
            </a:p>
          </p:txBody>
        </p:sp>
        <p:cxnSp>
          <p:nvCxnSpPr>
            <p:cNvPr id="1327" name="Google Shape;1327;g277ade5c020_0_6739"/>
            <p:cNvCxnSpPr>
              <a:stCxn id="1326" idx="0"/>
              <a:endCxn id="1325" idx="2"/>
            </p:cNvCxnSpPr>
            <p:nvPr/>
          </p:nvCxnSpPr>
          <p:spPr>
            <a:xfrm flipH="1" rot="10800000">
              <a:off x="10989350" y="3001988"/>
              <a:ext cx="240900" cy="532800"/>
            </a:xfrm>
            <a:prstGeom prst="straightConnector1">
              <a:avLst/>
            </a:prstGeom>
            <a:noFill/>
            <a:ln cap="flat" cmpd="sng" w="19050">
              <a:solidFill>
                <a:srgbClr val="000000"/>
              </a:solidFill>
              <a:prstDash val="solid"/>
              <a:round/>
              <a:headEnd len="sm" w="sm" type="none"/>
              <a:tailEnd len="med" w="med" type="oval"/>
            </a:ln>
          </p:spPr>
        </p:cxnSp>
      </p:grpSp>
      <p:pic>
        <p:nvPicPr>
          <p:cNvPr id="1328" name="Google Shape;1328;g277ade5c020_0_6739"/>
          <p:cNvPicPr preferRelativeResize="0"/>
          <p:nvPr/>
        </p:nvPicPr>
        <p:blipFill rotWithShape="1">
          <a:blip r:embed="rId7">
            <a:alphaModFix/>
          </a:blip>
          <a:srcRect b="0" l="0" r="0" t="0"/>
          <a:stretch/>
        </p:blipFill>
        <p:spPr>
          <a:xfrm>
            <a:off x="2580025" y="2357250"/>
            <a:ext cx="515700" cy="515700"/>
          </a:xfrm>
          <a:prstGeom prst="rect">
            <a:avLst/>
          </a:prstGeom>
          <a:noFill/>
          <a:ln>
            <a:noFill/>
          </a:ln>
        </p:spPr>
      </p:pic>
      <p:pic>
        <p:nvPicPr>
          <p:cNvPr id="1329" name="Google Shape;1329;g277ade5c020_0_6739"/>
          <p:cNvPicPr preferRelativeResize="0"/>
          <p:nvPr/>
        </p:nvPicPr>
        <p:blipFill rotWithShape="1">
          <a:blip r:embed="rId7">
            <a:alphaModFix/>
          </a:blip>
          <a:srcRect b="0" l="0" r="0" t="0"/>
          <a:stretch/>
        </p:blipFill>
        <p:spPr>
          <a:xfrm>
            <a:off x="1209625" y="2121125"/>
            <a:ext cx="515700" cy="515700"/>
          </a:xfrm>
          <a:prstGeom prst="rect">
            <a:avLst/>
          </a:prstGeom>
          <a:noFill/>
          <a:ln>
            <a:noFill/>
          </a:ln>
        </p:spPr>
      </p:pic>
      <p:pic>
        <p:nvPicPr>
          <p:cNvPr id="1330" name="Google Shape;1330;g277ade5c020_0_6739"/>
          <p:cNvPicPr preferRelativeResize="0"/>
          <p:nvPr/>
        </p:nvPicPr>
        <p:blipFill rotWithShape="1">
          <a:blip r:embed="rId7">
            <a:alphaModFix/>
          </a:blip>
          <a:srcRect b="0" l="0" r="0" t="0"/>
          <a:stretch/>
        </p:blipFill>
        <p:spPr>
          <a:xfrm>
            <a:off x="1209625" y="2593387"/>
            <a:ext cx="515700" cy="515700"/>
          </a:xfrm>
          <a:prstGeom prst="rect">
            <a:avLst/>
          </a:prstGeom>
          <a:noFill/>
          <a:ln>
            <a:noFill/>
          </a:ln>
        </p:spPr>
      </p:pic>
      <p:sp>
        <p:nvSpPr>
          <p:cNvPr id="1331" name="Google Shape;1331;g277ade5c020_0_6739"/>
          <p:cNvSpPr/>
          <p:nvPr/>
        </p:nvSpPr>
        <p:spPr>
          <a:xfrm>
            <a:off x="1472850" y="5409825"/>
            <a:ext cx="9246300" cy="882000"/>
          </a:xfrm>
          <a:prstGeom prst="rect">
            <a:avLst/>
          </a:prstGeom>
          <a:solidFill>
            <a:srgbClr val="3486C5"/>
          </a:solidFill>
          <a:ln>
            <a:noFill/>
          </a:ln>
        </p:spPr>
        <p:txBody>
          <a:bodyPr anchorCtr="0" anchor="t" bIns="45700" lIns="91425" spcFirstLastPara="1" rIns="91425" wrap="square" tIns="45700">
            <a:noAutofit/>
          </a:bodyPr>
          <a:lstStyle/>
          <a:p>
            <a:pPr indent="0" lvl="0" marL="0" marR="0" rtl="0" algn="ctr">
              <a:lnSpc>
                <a:spcPct val="100000"/>
              </a:lnSpc>
              <a:spcBef>
                <a:spcPts val="50"/>
              </a:spcBef>
              <a:spcAft>
                <a:spcPts val="0"/>
              </a:spcAft>
              <a:buClr>
                <a:srgbClr val="F6AB38"/>
              </a:buClr>
              <a:buSzPts val="2400"/>
              <a:buFont typeface="Century Gothic"/>
              <a:buNone/>
            </a:pPr>
            <a:r>
              <a:t/>
            </a:r>
            <a:endParaRPr b="1" i="0" sz="1300" u="none" cap="none" strike="noStrike">
              <a:solidFill>
                <a:srgbClr val="FFFFFF"/>
              </a:solidFill>
              <a:latin typeface="Century Gothic"/>
              <a:ea typeface="Century Gothic"/>
              <a:cs typeface="Century Gothic"/>
              <a:sym typeface="Century Gothic"/>
            </a:endParaRPr>
          </a:p>
          <a:p>
            <a:pPr indent="0" lvl="0" marL="0" marR="0" rtl="0" algn="ctr">
              <a:lnSpc>
                <a:spcPct val="100000"/>
              </a:lnSpc>
              <a:spcBef>
                <a:spcPts val="50"/>
              </a:spcBef>
              <a:spcAft>
                <a:spcPts val="0"/>
              </a:spcAft>
              <a:buClr>
                <a:srgbClr val="F6AB38"/>
              </a:buClr>
              <a:buSzPts val="2400"/>
              <a:buFont typeface="Century Gothic"/>
              <a:buNone/>
            </a:pPr>
            <a:r>
              <a:rPr b="1" lang="fr-FR" sz="2400">
                <a:solidFill>
                  <a:srgbClr val="FFFFFF"/>
                </a:solidFill>
                <a:latin typeface="Century Gothic"/>
                <a:ea typeface="Century Gothic"/>
                <a:cs typeface="Century Gothic"/>
                <a:sym typeface="Century Gothic"/>
              </a:rPr>
              <a:t>La combustione di combustibili fossili emette gas serra</a:t>
            </a:r>
            <a:endParaRPr b="1" i="0" sz="1300" u="none" cap="none" strike="noStrike">
              <a:solidFill>
                <a:srgbClr val="FFFFFF"/>
              </a:solidFill>
              <a:latin typeface="Century Gothic"/>
              <a:ea typeface="Century Gothic"/>
              <a:cs typeface="Century Gothic"/>
              <a:sym typeface="Century Gothic"/>
            </a:endParaRPr>
          </a:p>
        </p:txBody>
      </p:sp>
      <p:grpSp>
        <p:nvGrpSpPr>
          <p:cNvPr id="1332" name="Google Shape;1332;g277ade5c020_0_6739"/>
          <p:cNvGrpSpPr/>
          <p:nvPr/>
        </p:nvGrpSpPr>
        <p:grpSpPr>
          <a:xfrm>
            <a:off x="7461476" y="2491225"/>
            <a:ext cx="1637649" cy="2127000"/>
            <a:chOff x="7690076" y="1881625"/>
            <a:chExt cx="1637649" cy="2127000"/>
          </a:xfrm>
        </p:grpSpPr>
        <p:pic>
          <p:nvPicPr>
            <p:cNvPr id="1333" name="Google Shape;1333;g277ade5c020_0_6739"/>
            <p:cNvPicPr preferRelativeResize="0"/>
            <p:nvPr/>
          </p:nvPicPr>
          <p:blipFill rotWithShape="1">
            <a:blip r:embed="rId8">
              <a:alphaModFix/>
            </a:blip>
            <a:srcRect b="0" l="0" r="0" t="0"/>
            <a:stretch/>
          </p:blipFill>
          <p:spPr>
            <a:xfrm>
              <a:off x="8207475" y="1881625"/>
              <a:ext cx="1120250" cy="1120250"/>
            </a:xfrm>
            <a:prstGeom prst="rect">
              <a:avLst/>
            </a:prstGeom>
            <a:noFill/>
            <a:ln>
              <a:noFill/>
            </a:ln>
          </p:spPr>
        </p:pic>
        <p:sp>
          <p:nvSpPr>
            <p:cNvPr id="1334" name="Google Shape;1334;g277ade5c020_0_6739"/>
            <p:cNvSpPr txBox="1"/>
            <p:nvPr/>
          </p:nvSpPr>
          <p:spPr>
            <a:xfrm>
              <a:off x="7690076" y="3630025"/>
              <a:ext cx="1505700" cy="3786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2000">
                  <a:solidFill>
                    <a:srgbClr val="F6AB38"/>
                  </a:solidFill>
                  <a:latin typeface="Century Gothic"/>
                  <a:ea typeface="Century Gothic"/>
                  <a:cs typeface="Century Gothic"/>
                  <a:sym typeface="Century Gothic"/>
                </a:rPr>
                <a:t>Energia</a:t>
              </a:r>
              <a:endParaRPr b="1" i="0" sz="1600" u="none" cap="none" strike="noStrike">
                <a:solidFill>
                  <a:srgbClr val="F6AB38"/>
                </a:solidFill>
                <a:latin typeface="Century Gothic"/>
                <a:ea typeface="Century Gothic"/>
                <a:cs typeface="Century Gothic"/>
                <a:sym typeface="Century Gothic"/>
              </a:endParaRPr>
            </a:p>
          </p:txBody>
        </p:sp>
        <p:cxnSp>
          <p:nvCxnSpPr>
            <p:cNvPr id="1335" name="Google Shape;1335;g277ade5c020_0_6739"/>
            <p:cNvCxnSpPr>
              <a:stCxn id="1334" idx="0"/>
              <a:endCxn id="1333" idx="2"/>
            </p:cNvCxnSpPr>
            <p:nvPr/>
          </p:nvCxnSpPr>
          <p:spPr>
            <a:xfrm flipH="1" rot="10800000">
              <a:off x="8442926" y="3001825"/>
              <a:ext cx="324600" cy="628200"/>
            </a:xfrm>
            <a:prstGeom prst="straightConnector1">
              <a:avLst/>
            </a:prstGeom>
            <a:noFill/>
            <a:ln cap="flat" cmpd="sng" w="19050">
              <a:solidFill>
                <a:srgbClr val="000000"/>
              </a:solidFill>
              <a:prstDash val="solid"/>
              <a:round/>
              <a:headEnd len="sm" w="sm" type="none"/>
              <a:tailEnd len="med" w="med" type="oval"/>
            </a:ln>
          </p:spPr>
        </p:cxnSp>
      </p:grpSp>
      <p:sp>
        <p:nvSpPr>
          <p:cNvPr id="1336" name="Google Shape;1336;g277ade5c020_0_6739"/>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Dall’energia all'anidride carbonica: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g277ade5c020_0_7166"/>
          <p:cNvSpPr txBox="1"/>
          <p:nvPr/>
        </p:nvSpPr>
        <p:spPr>
          <a:xfrm>
            <a:off x="6172501" y="3101475"/>
            <a:ext cx="1368000" cy="4089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Sola</a:t>
            </a:r>
            <a:r>
              <a:rPr lang="fr-FR" sz="1800">
                <a:solidFill>
                  <a:srgbClr val="FFFFFF"/>
                </a:solidFill>
                <a:latin typeface="Corbel"/>
                <a:ea typeface="Corbel"/>
                <a:cs typeface="Corbel"/>
                <a:sym typeface="Corbel"/>
              </a:rPr>
              <a:t>re</a:t>
            </a:r>
            <a:endParaRPr b="0" i="0" sz="1400" u="none" cap="none" strike="noStrike">
              <a:solidFill>
                <a:srgbClr val="000000"/>
              </a:solidFill>
              <a:latin typeface="Arial"/>
              <a:ea typeface="Arial"/>
              <a:cs typeface="Arial"/>
              <a:sym typeface="Arial"/>
            </a:endParaRPr>
          </a:p>
        </p:txBody>
      </p:sp>
      <p:pic>
        <p:nvPicPr>
          <p:cNvPr id="1342" name="Google Shape;1342;g277ade5c020_0_7166"/>
          <p:cNvPicPr preferRelativeResize="0"/>
          <p:nvPr/>
        </p:nvPicPr>
        <p:blipFill rotWithShape="1">
          <a:blip r:embed="rId3">
            <a:alphaModFix/>
          </a:blip>
          <a:srcRect b="0" l="0" r="0" t="0"/>
          <a:stretch/>
        </p:blipFill>
        <p:spPr>
          <a:xfrm>
            <a:off x="6260701" y="1717977"/>
            <a:ext cx="1191600" cy="1191600"/>
          </a:xfrm>
          <a:prstGeom prst="rect">
            <a:avLst/>
          </a:prstGeom>
          <a:noFill/>
          <a:ln>
            <a:noFill/>
          </a:ln>
        </p:spPr>
      </p:pic>
      <p:sp>
        <p:nvSpPr>
          <p:cNvPr id="1343" name="Google Shape;1343;g277ade5c020_0_7166"/>
          <p:cNvSpPr txBox="1"/>
          <p:nvPr/>
        </p:nvSpPr>
        <p:spPr>
          <a:xfrm>
            <a:off x="3265546" y="310147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lang="fr-FR" sz="1800">
                <a:solidFill>
                  <a:srgbClr val="FFFFFF"/>
                </a:solidFill>
                <a:latin typeface="Corbel"/>
                <a:ea typeface="Corbel"/>
                <a:cs typeface="Corbel"/>
                <a:sym typeface="Corbel"/>
              </a:rPr>
              <a:t>Vento</a:t>
            </a:r>
            <a:endParaRPr b="0" i="0" sz="1400" u="none" cap="none" strike="noStrike">
              <a:solidFill>
                <a:srgbClr val="000000"/>
              </a:solidFill>
              <a:latin typeface="Arial"/>
              <a:ea typeface="Arial"/>
              <a:cs typeface="Arial"/>
              <a:sym typeface="Arial"/>
            </a:endParaRPr>
          </a:p>
        </p:txBody>
      </p:sp>
      <p:pic>
        <p:nvPicPr>
          <p:cNvPr id="1344" name="Google Shape;1344;g277ade5c020_0_7166"/>
          <p:cNvPicPr preferRelativeResize="0"/>
          <p:nvPr/>
        </p:nvPicPr>
        <p:blipFill rotWithShape="1">
          <a:blip r:embed="rId4">
            <a:alphaModFix/>
          </a:blip>
          <a:srcRect b="0" l="0" r="0" t="0"/>
          <a:stretch/>
        </p:blipFill>
        <p:spPr>
          <a:xfrm>
            <a:off x="3353744" y="1717977"/>
            <a:ext cx="1191600" cy="1191600"/>
          </a:xfrm>
          <a:prstGeom prst="rect">
            <a:avLst/>
          </a:prstGeom>
          <a:noFill/>
          <a:ln>
            <a:noFill/>
          </a:ln>
        </p:spPr>
      </p:pic>
      <p:sp>
        <p:nvSpPr>
          <p:cNvPr id="1345" name="Google Shape;1345;g277ade5c020_0_7166"/>
          <p:cNvSpPr txBox="1"/>
          <p:nvPr/>
        </p:nvSpPr>
        <p:spPr>
          <a:xfrm>
            <a:off x="1590425" y="3101475"/>
            <a:ext cx="15942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lang="fr-FR" sz="1600">
                <a:solidFill>
                  <a:srgbClr val="FFFFFF"/>
                </a:solidFill>
                <a:latin typeface="Corbel"/>
                <a:ea typeface="Corbel"/>
                <a:cs typeface="Corbel"/>
                <a:sym typeface="Corbel"/>
              </a:rPr>
              <a:t>Idroelettrica</a:t>
            </a:r>
            <a:endParaRPr b="0" i="0" sz="1400" u="none" cap="none" strike="noStrike">
              <a:solidFill>
                <a:srgbClr val="000000"/>
              </a:solidFill>
              <a:latin typeface="Arial"/>
              <a:ea typeface="Arial"/>
              <a:cs typeface="Arial"/>
              <a:sym typeface="Arial"/>
            </a:endParaRPr>
          </a:p>
        </p:txBody>
      </p:sp>
      <p:pic>
        <p:nvPicPr>
          <p:cNvPr id="1346" name="Google Shape;1346;g277ade5c020_0_7166"/>
          <p:cNvPicPr preferRelativeResize="0"/>
          <p:nvPr/>
        </p:nvPicPr>
        <p:blipFill rotWithShape="1">
          <a:blip r:embed="rId5">
            <a:alphaModFix/>
          </a:blip>
          <a:srcRect b="0" l="0" r="0" t="0"/>
          <a:stretch/>
        </p:blipFill>
        <p:spPr>
          <a:xfrm>
            <a:off x="1791721" y="1717977"/>
            <a:ext cx="1191600" cy="1191600"/>
          </a:xfrm>
          <a:prstGeom prst="rect">
            <a:avLst/>
          </a:prstGeom>
          <a:noFill/>
          <a:ln>
            <a:noFill/>
          </a:ln>
        </p:spPr>
      </p:pic>
      <p:sp>
        <p:nvSpPr>
          <p:cNvPr id="1347" name="Google Shape;1347;g277ade5c020_0_7166"/>
          <p:cNvSpPr txBox="1"/>
          <p:nvPr/>
        </p:nvSpPr>
        <p:spPr>
          <a:xfrm>
            <a:off x="4726861" y="3101815"/>
            <a:ext cx="1368000" cy="4089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Legno</a:t>
            </a:r>
            <a:endParaRPr b="0" i="0" sz="1400" u="none" cap="none" strike="noStrike">
              <a:solidFill>
                <a:srgbClr val="000000"/>
              </a:solidFill>
              <a:latin typeface="Arial"/>
              <a:ea typeface="Arial"/>
              <a:cs typeface="Arial"/>
              <a:sym typeface="Arial"/>
            </a:endParaRPr>
          </a:p>
        </p:txBody>
      </p:sp>
      <p:pic>
        <p:nvPicPr>
          <p:cNvPr id="1348" name="Google Shape;1348;g277ade5c020_0_7166"/>
          <p:cNvPicPr preferRelativeResize="0"/>
          <p:nvPr/>
        </p:nvPicPr>
        <p:blipFill rotWithShape="1">
          <a:blip r:embed="rId6">
            <a:alphaModFix/>
          </a:blip>
          <a:srcRect b="0" l="0" r="0" t="0"/>
          <a:stretch/>
        </p:blipFill>
        <p:spPr>
          <a:xfrm>
            <a:off x="4815060" y="1717964"/>
            <a:ext cx="1191600" cy="1192975"/>
          </a:xfrm>
          <a:prstGeom prst="rect">
            <a:avLst/>
          </a:prstGeom>
          <a:noFill/>
          <a:ln>
            <a:noFill/>
          </a:ln>
        </p:spPr>
      </p:pic>
      <p:sp>
        <p:nvSpPr>
          <p:cNvPr id="1349" name="Google Shape;1349;g277ade5c020_0_7166"/>
          <p:cNvSpPr txBox="1"/>
          <p:nvPr/>
        </p:nvSpPr>
        <p:spPr>
          <a:xfrm>
            <a:off x="7632867"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800" u="none" cap="none" strike="noStrike">
                <a:solidFill>
                  <a:srgbClr val="FFFFFF"/>
                </a:solidFill>
                <a:latin typeface="Corbel"/>
                <a:ea typeface="Corbel"/>
                <a:cs typeface="Corbel"/>
                <a:sym typeface="Corbel"/>
              </a:rPr>
              <a:t>Ga</a:t>
            </a:r>
            <a:r>
              <a:rPr lang="fr-FR" sz="1800">
                <a:solidFill>
                  <a:srgbClr val="FFFFFF"/>
                </a:solidFill>
                <a:latin typeface="Corbel"/>
                <a:ea typeface="Corbel"/>
                <a:cs typeface="Corbel"/>
                <a:sym typeface="Corbel"/>
              </a:rPr>
              <a:t>s</a:t>
            </a:r>
            <a:r>
              <a:rPr b="0" i="0" lang="fr-FR" sz="1400" u="none" cap="none" strike="noStrike">
                <a:solidFill>
                  <a:srgbClr val="2A6176"/>
                </a:solidFill>
                <a:latin typeface="Corbel"/>
                <a:ea typeface="Corbel"/>
                <a:cs typeface="Corbel"/>
                <a:sym typeface="Corbel"/>
              </a:rPr>
              <a:t> </a:t>
            </a:r>
            <a:endParaRPr b="0" i="0" sz="1400" u="none" cap="none" strike="noStrike">
              <a:solidFill>
                <a:srgbClr val="000000"/>
              </a:solidFill>
              <a:latin typeface="Arial"/>
              <a:ea typeface="Arial"/>
              <a:cs typeface="Arial"/>
              <a:sym typeface="Arial"/>
            </a:endParaRPr>
          </a:p>
        </p:txBody>
      </p:sp>
      <p:sp>
        <p:nvSpPr>
          <p:cNvPr id="1350" name="Google Shape;1350;g277ade5c020_0_7166"/>
          <p:cNvSpPr txBox="1"/>
          <p:nvPr/>
        </p:nvSpPr>
        <p:spPr>
          <a:xfrm>
            <a:off x="10522469"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Carbone</a:t>
            </a:r>
            <a:endParaRPr b="0" i="0" sz="1400" u="none" cap="none" strike="noStrike">
              <a:solidFill>
                <a:srgbClr val="000000"/>
              </a:solidFill>
              <a:latin typeface="Arial"/>
              <a:ea typeface="Arial"/>
              <a:cs typeface="Arial"/>
              <a:sym typeface="Arial"/>
            </a:endParaRPr>
          </a:p>
        </p:txBody>
      </p:sp>
      <p:sp>
        <p:nvSpPr>
          <p:cNvPr id="1351" name="Google Shape;1351;g277ade5c020_0_7166"/>
          <p:cNvSpPr/>
          <p:nvPr/>
        </p:nvSpPr>
        <p:spPr>
          <a:xfrm>
            <a:off x="7632872" y="3571897"/>
            <a:ext cx="4257600" cy="341700"/>
          </a:xfrm>
          <a:prstGeom prst="rect">
            <a:avLst/>
          </a:prstGeom>
          <a:solidFill>
            <a:srgbClr val="08516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Combustibili</a:t>
            </a:r>
            <a:endParaRPr b="0" i="0" sz="1400" u="none" cap="none" strike="noStrike">
              <a:solidFill>
                <a:srgbClr val="000000"/>
              </a:solidFill>
              <a:latin typeface="Arial"/>
              <a:ea typeface="Arial"/>
              <a:cs typeface="Arial"/>
              <a:sym typeface="Arial"/>
            </a:endParaRPr>
          </a:p>
        </p:txBody>
      </p:sp>
      <p:pic>
        <p:nvPicPr>
          <p:cNvPr id="1352" name="Google Shape;1352;g277ade5c020_0_7166"/>
          <p:cNvPicPr preferRelativeResize="0"/>
          <p:nvPr/>
        </p:nvPicPr>
        <p:blipFill rotWithShape="1">
          <a:blip r:embed="rId7">
            <a:alphaModFix/>
          </a:blip>
          <a:srcRect b="0" l="0" r="0" t="0"/>
          <a:stretch/>
        </p:blipFill>
        <p:spPr>
          <a:xfrm>
            <a:off x="7760661" y="1718352"/>
            <a:ext cx="1190822" cy="1190850"/>
          </a:xfrm>
          <a:prstGeom prst="rect">
            <a:avLst/>
          </a:prstGeom>
          <a:noFill/>
          <a:ln>
            <a:noFill/>
          </a:ln>
        </p:spPr>
      </p:pic>
      <p:pic>
        <p:nvPicPr>
          <p:cNvPr id="1353" name="Google Shape;1353;g277ade5c020_0_7166"/>
          <p:cNvPicPr preferRelativeResize="0"/>
          <p:nvPr/>
        </p:nvPicPr>
        <p:blipFill rotWithShape="1">
          <a:blip r:embed="rId8">
            <a:alphaModFix/>
          </a:blip>
          <a:srcRect b="0" l="0" r="0" t="0"/>
          <a:stretch/>
        </p:blipFill>
        <p:spPr>
          <a:xfrm>
            <a:off x="10611057" y="1718364"/>
            <a:ext cx="1190825" cy="1190825"/>
          </a:xfrm>
          <a:prstGeom prst="rect">
            <a:avLst/>
          </a:prstGeom>
          <a:noFill/>
          <a:ln>
            <a:noFill/>
          </a:ln>
        </p:spPr>
      </p:pic>
      <p:sp>
        <p:nvSpPr>
          <p:cNvPr id="1354" name="Google Shape;1354;g277ade5c020_0_7166"/>
          <p:cNvSpPr txBox="1"/>
          <p:nvPr/>
        </p:nvSpPr>
        <p:spPr>
          <a:xfrm>
            <a:off x="1052246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1060 g/kWh</a:t>
            </a:r>
            <a:endParaRPr b="0" i="0" sz="1400" u="none" cap="none" strike="noStrike">
              <a:solidFill>
                <a:srgbClr val="000000"/>
              </a:solidFill>
              <a:latin typeface="Arial"/>
              <a:ea typeface="Arial"/>
              <a:cs typeface="Arial"/>
              <a:sym typeface="Arial"/>
            </a:endParaRPr>
          </a:p>
        </p:txBody>
      </p:sp>
      <p:sp>
        <p:nvSpPr>
          <p:cNvPr id="1355" name="Google Shape;1355;g277ade5c020_0_7166"/>
          <p:cNvSpPr txBox="1"/>
          <p:nvPr/>
        </p:nvSpPr>
        <p:spPr>
          <a:xfrm>
            <a:off x="7632559"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418 g/kWh</a:t>
            </a:r>
            <a:endParaRPr b="0" i="0" sz="1400" u="none" cap="none" strike="noStrike">
              <a:solidFill>
                <a:srgbClr val="000000"/>
              </a:solidFill>
              <a:latin typeface="Arial"/>
              <a:ea typeface="Arial"/>
              <a:cs typeface="Arial"/>
              <a:sym typeface="Arial"/>
            </a:endParaRPr>
          </a:p>
        </p:txBody>
      </p:sp>
      <p:sp>
        <p:nvSpPr>
          <p:cNvPr id="1356" name="Google Shape;1356;g277ade5c020_0_7166"/>
          <p:cNvSpPr txBox="1"/>
          <p:nvPr/>
        </p:nvSpPr>
        <p:spPr>
          <a:xfrm>
            <a:off x="4726860" y="5643725"/>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32 g/kWh</a:t>
            </a:r>
            <a:endParaRPr b="0" i="0" sz="1400" u="none" cap="none" strike="noStrike">
              <a:solidFill>
                <a:srgbClr val="000000"/>
              </a:solidFill>
              <a:latin typeface="Arial"/>
              <a:ea typeface="Arial"/>
              <a:cs typeface="Arial"/>
              <a:sym typeface="Arial"/>
            </a:endParaRPr>
          </a:p>
        </p:txBody>
      </p:sp>
      <p:sp>
        <p:nvSpPr>
          <p:cNvPr id="1357" name="Google Shape;1357;g277ade5c020_0_7166"/>
          <p:cNvSpPr txBox="1"/>
          <p:nvPr/>
        </p:nvSpPr>
        <p:spPr>
          <a:xfrm>
            <a:off x="6203851" y="5643050"/>
            <a:ext cx="13053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43 g/kWh</a:t>
            </a:r>
            <a:endParaRPr b="0" i="0" sz="1400" u="none" cap="none" strike="noStrike">
              <a:solidFill>
                <a:srgbClr val="000000"/>
              </a:solidFill>
              <a:latin typeface="Arial"/>
              <a:ea typeface="Arial"/>
              <a:cs typeface="Arial"/>
              <a:sym typeface="Arial"/>
            </a:endParaRPr>
          </a:p>
        </p:txBody>
      </p:sp>
      <p:sp>
        <p:nvSpPr>
          <p:cNvPr id="1358" name="Google Shape;1358;g277ade5c020_0_7166"/>
          <p:cNvSpPr txBox="1"/>
          <p:nvPr/>
        </p:nvSpPr>
        <p:spPr>
          <a:xfrm>
            <a:off x="1612171" y="5643050"/>
            <a:ext cx="15507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6 g/kWh</a:t>
            </a:r>
            <a:endParaRPr b="0" i="0" sz="1400" u="none" cap="none" strike="noStrike">
              <a:solidFill>
                <a:srgbClr val="000000"/>
              </a:solidFill>
              <a:latin typeface="Arial"/>
              <a:ea typeface="Arial"/>
              <a:cs typeface="Arial"/>
              <a:sym typeface="Arial"/>
            </a:endParaRPr>
          </a:p>
        </p:txBody>
      </p:sp>
      <p:sp>
        <p:nvSpPr>
          <p:cNvPr id="1359" name="Google Shape;1359;g277ade5c020_0_7166"/>
          <p:cNvSpPr txBox="1"/>
          <p:nvPr/>
        </p:nvSpPr>
        <p:spPr>
          <a:xfrm>
            <a:off x="138462"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6 g/kWh</a:t>
            </a:r>
            <a:endParaRPr b="0" i="0" sz="1400" u="none" cap="none" strike="noStrike">
              <a:solidFill>
                <a:srgbClr val="000000"/>
              </a:solidFill>
              <a:latin typeface="Arial"/>
              <a:ea typeface="Arial"/>
              <a:cs typeface="Arial"/>
              <a:sym typeface="Arial"/>
            </a:endParaRPr>
          </a:p>
        </p:txBody>
      </p:sp>
      <p:sp>
        <p:nvSpPr>
          <p:cNvPr id="1360" name="Google Shape;1360;g277ade5c020_0_7166"/>
          <p:cNvSpPr txBox="1"/>
          <p:nvPr/>
        </p:nvSpPr>
        <p:spPr>
          <a:xfrm>
            <a:off x="326554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14 g/kWh</a:t>
            </a:r>
            <a:endParaRPr b="0" i="0" sz="1400" u="none" cap="none" strike="noStrike">
              <a:solidFill>
                <a:srgbClr val="000000"/>
              </a:solidFill>
              <a:latin typeface="Arial"/>
              <a:ea typeface="Arial"/>
              <a:cs typeface="Arial"/>
              <a:sym typeface="Arial"/>
            </a:endParaRPr>
          </a:p>
        </p:txBody>
      </p:sp>
      <p:grpSp>
        <p:nvGrpSpPr>
          <p:cNvPr id="1361" name="Google Shape;1361;g277ade5c020_0_7166"/>
          <p:cNvGrpSpPr/>
          <p:nvPr/>
        </p:nvGrpSpPr>
        <p:grpSpPr>
          <a:xfrm>
            <a:off x="226662" y="1717995"/>
            <a:ext cx="1191600" cy="1191600"/>
            <a:chOff x="1742315" y="3013395"/>
            <a:chExt cx="1191600" cy="1191600"/>
          </a:xfrm>
        </p:grpSpPr>
        <p:sp>
          <p:nvSpPr>
            <p:cNvPr id="1362" name="Google Shape;1362;g277ade5c020_0_7166"/>
            <p:cNvSpPr/>
            <p:nvPr/>
          </p:nvSpPr>
          <p:spPr>
            <a:xfrm>
              <a:off x="1742315" y="3013395"/>
              <a:ext cx="1191600" cy="11916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orbel"/>
                <a:ea typeface="Corbel"/>
                <a:cs typeface="Corbel"/>
                <a:sym typeface="Corbel"/>
              </a:endParaRPr>
            </a:p>
          </p:txBody>
        </p:sp>
        <p:pic>
          <p:nvPicPr>
            <p:cNvPr id="1363" name="Google Shape;1363;g277ade5c020_0_7166"/>
            <p:cNvPicPr preferRelativeResize="0"/>
            <p:nvPr/>
          </p:nvPicPr>
          <p:blipFill rotWithShape="1">
            <a:blip r:embed="rId9">
              <a:alphaModFix/>
            </a:blip>
            <a:srcRect b="0" l="0" r="0" t="0"/>
            <a:stretch/>
          </p:blipFill>
          <p:spPr>
            <a:xfrm>
              <a:off x="1881369" y="3146030"/>
              <a:ext cx="938776" cy="938776"/>
            </a:xfrm>
            <a:prstGeom prst="rect">
              <a:avLst/>
            </a:prstGeom>
            <a:noFill/>
            <a:ln>
              <a:noFill/>
            </a:ln>
          </p:spPr>
        </p:pic>
      </p:grpSp>
      <p:sp>
        <p:nvSpPr>
          <p:cNvPr id="1364" name="Google Shape;1364;g277ade5c020_0_7166"/>
          <p:cNvSpPr txBox="1"/>
          <p:nvPr/>
        </p:nvSpPr>
        <p:spPr>
          <a:xfrm>
            <a:off x="138462" y="3101475"/>
            <a:ext cx="1368000" cy="812100"/>
          </a:xfrm>
          <a:prstGeom prst="rect">
            <a:avLst/>
          </a:prstGeom>
          <a:solidFill>
            <a:srgbClr val="757070"/>
          </a:solidFill>
          <a:ln>
            <a:noFill/>
          </a:ln>
        </p:spPr>
        <p:txBody>
          <a:bodyPr anchorCtr="0" anchor="ctr" bIns="46800" lIns="90000" spcFirstLastPara="1" rIns="90000" wrap="square" tIns="468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FFFF"/>
                </a:solidFill>
                <a:latin typeface="Corbel"/>
                <a:ea typeface="Corbel"/>
                <a:cs typeface="Corbel"/>
                <a:sym typeface="Corbel"/>
              </a:rPr>
              <a:t>Urani</a:t>
            </a:r>
            <a:r>
              <a:rPr lang="fr-FR" sz="1800">
                <a:solidFill>
                  <a:srgbClr val="FFFFFF"/>
                </a:solidFill>
                <a:latin typeface="Corbel"/>
                <a:ea typeface="Corbel"/>
                <a:cs typeface="Corbel"/>
                <a:sym typeface="Corbel"/>
              </a:rPr>
              <a:t>o</a:t>
            </a:r>
            <a:endParaRPr b="0" i="0" sz="1400" u="none" cap="none" strike="noStrike">
              <a:solidFill>
                <a:srgbClr val="000000"/>
              </a:solidFill>
              <a:latin typeface="Arial"/>
              <a:ea typeface="Arial"/>
              <a:cs typeface="Arial"/>
              <a:sym typeface="Arial"/>
            </a:endParaRPr>
          </a:p>
        </p:txBody>
      </p:sp>
      <p:pic>
        <p:nvPicPr>
          <p:cNvPr id="1365" name="Google Shape;1365;g277ade5c020_0_7166"/>
          <p:cNvPicPr preferRelativeResize="0"/>
          <p:nvPr/>
        </p:nvPicPr>
        <p:blipFill rotWithShape="1">
          <a:blip r:embed="rId10">
            <a:alphaModFix/>
          </a:blip>
          <a:srcRect b="0" l="0" r="0" t="0"/>
          <a:stretch/>
        </p:blipFill>
        <p:spPr>
          <a:xfrm>
            <a:off x="9173341" y="1717977"/>
            <a:ext cx="1191600" cy="1191600"/>
          </a:xfrm>
          <a:prstGeom prst="rect">
            <a:avLst/>
          </a:prstGeom>
          <a:noFill/>
          <a:ln>
            <a:noFill/>
          </a:ln>
        </p:spPr>
      </p:pic>
      <p:sp>
        <p:nvSpPr>
          <p:cNvPr id="1366" name="Google Shape;1366;g277ade5c020_0_7166"/>
          <p:cNvSpPr txBox="1"/>
          <p:nvPr/>
        </p:nvSpPr>
        <p:spPr>
          <a:xfrm>
            <a:off x="9077668" y="3101463"/>
            <a:ext cx="1368000" cy="409200"/>
          </a:xfrm>
          <a:prstGeom prst="rect">
            <a:avLst/>
          </a:prstGeom>
          <a:solidFill>
            <a:srgbClr val="085160"/>
          </a:solidFill>
          <a:ln>
            <a:noFill/>
          </a:ln>
        </p:spPr>
        <p:txBody>
          <a:bodyPr anchorCtr="0" anchor="t" bIns="46800" lIns="90000" spcFirstLastPara="1" rIns="90000" wrap="square" tIns="46800">
            <a:noAutofit/>
          </a:bodyPr>
          <a:lstStyle/>
          <a:p>
            <a:pPr indent="0" lvl="0" marL="0" marR="0" rtl="0" algn="l">
              <a:lnSpc>
                <a:spcPct val="100000"/>
              </a:lnSpc>
              <a:spcBef>
                <a:spcPts val="0"/>
              </a:spcBef>
              <a:spcAft>
                <a:spcPts val="0"/>
              </a:spcAft>
              <a:buClr>
                <a:srgbClr val="FFFFFF"/>
              </a:buClr>
              <a:buSzPts val="1800"/>
              <a:buFont typeface="Century Gothic"/>
              <a:buNone/>
            </a:pPr>
            <a:r>
              <a:rPr lang="fr-FR" sz="1800">
                <a:solidFill>
                  <a:srgbClr val="FFFFFF"/>
                </a:solidFill>
                <a:latin typeface="Corbel"/>
                <a:ea typeface="Corbel"/>
                <a:cs typeface="Corbel"/>
                <a:sym typeface="Corbel"/>
              </a:rPr>
              <a:t>    Petrolio</a:t>
            </a:r>
            <a:endParaRPr b="0" i="0" sz="1400" u="none" cap="none" strike="noStrike">
              <a:solidFill>
                <a:srgbClr val="000000"/>
              </a:solidFill>
              <a:latin typeface="Arial"/>
              <a:ea typeface="Arial"/>
              <a:cs typeface="Arial"/>
              <a:sym typeface="Arial"/>
            </a:endParaRPr>
          </a:p>
        </p:txBody>
      </p:sp>
      <p:sp>
        <p:nvSpPr>
          <p:cNvPr id="1367" name="Google Shape;1367;g277ade5c020_0_7166"/>
          <p:cNvSpPr txBox="1"/>
          <p:nvPr/>
        </p:nvSpPr>
        <p:spPr>
          <a:xfrm>
            <a:off x="9077514" y="5643050"/>
            <a:ext cx="1368000" cy="355200"/>
          </a:xfrm>
          <a:prstGeom prst="rect">
            <a:avLst/>
          </a:prstGeom>
          <a:solidFill>
            <a:srgbClr val="757070"/>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1800"/>
              <a:buFont typeface="Century Gothic"/>
              <a:buNone/>
            </a:pPr>
            <a:r>
              <a:rPr b="0" i="0" lang="fr-FR" sz="1600" u="none" cap="none" strike="noStrike">
                <a:solidFill>
                  <a:srgbClr val="FFFFFF"/>
                </a:solidFill>
                <a:latin typeface="Corbel"/>
                <a:ea typeface="Corbel"/>
                <a:cs typeface="Corbel"/>
                <a:sym typeface="Corbel"/>
              </a:rPr>
              <a:t>730 g/kWh</a:t>
            </a:r>
            <a:endParaRPr b="0" i="0" sz="1400" u="none" cap="none" strike="noStrike">
              <a:solidFill>
                <a:srgbClr val="000000"/>
              </a:solidFill>
              <a:latin typeface="Arial"/>
              <a:ea typeface="Arial"/>
              <a:cs typeface="Arial"/>
              <a:sym typeface="Arial"/>
            </a:endParaRPr>
          </a:p>
        </p:txBody>
      </p:sp>
      <p:sp>
        <p:nvSpPr>
          <p:cNvPr id="1368" name="Google Shape;1368;g277ade5c020_0_7166"/>
          <p:cNvSpPr txBox="1"/>
          <p:nvPr>
            <p:ph type="title"/>
          </p:nvPr>
        </p:nvSpPr>
        <p:spPr>
          <a:xfrm>
            <a:off x="1007601" y="102675"/>
            <a:ext cx="96633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sz="2700"/>
              <a:t>Emissions vary depending on how electricity is generated</a:t>
            </a:r>
            <a:endParaRPr sz="2700"/>
          </a:p>
        </p:txBody>
      </p:sp>
      <p:pic>
        <p:nvPicPr>
          <p:cNvPr id="1369" name="Google Shape;1369;g277ade5c020_0_7166"/>
          <p:cNvPicPr preferRelativeResize="0"/>
          <p:nvPr/>
        </p:nvPicPr>
        <p:blipFill rotWithShape="1">
          <a:blip r:embed="rId11">
            <a:alphaModFix/>
          </a:blip>
          <a:srcRect b="0" l="0" r="0" t="0"/>
          <a:stretch/>
        </p:blipFill>
        <p:spPr>
          <a:xfrm>
            <a:off x="10070522" y="4196493"/>
            <a:ext cx="2094425" cy="1282081"/>
          </a:xfrm>
          <a:prstGeom prst="rect">
            <a:avLst/>
          </a:prstGeom>
          <a:noFill/>
          <a:ln>
            <a:noFill/>
          </a:ln>
        </p:spPr>
      </p:pic>
      <p:pic>
        <p:nvPicPr>
          <p:cNvPr id="1370" name="Google Shape;1370;g277ade5c020_0_7166"/>
          <p:cNvPicPr preferRelativeResize="0"/>
          <p:nvPr/>
        </p:nvPicPr>
        <p:blipFill rotWithShape="1">
          <a:blip r:embed="rId11">
            <a:alphaModFix/>
          </a:blip>
          <a:srcRect b="0" l="0" r="0" t="0"/>
          <a:stretch/>
        </p:blipFill>
        <p:spPr>
          <a:xfrm>
            <a:off x="3790056" y="4739900"/>
            <a:ext cx="318976" cy="195266"/>
          </a:xfrm>
          <a:prstGeom prst="rect">
            <a:avLst/>
          </a:prstGeom>
          <a:noFill/>
          <a:ln>
            <a:noFill/>
          </a:ln>
        </p:spPr>
      </p:pic>
      <p:pic>
        <p:nvPicPr>
          <p:cNvPr id="1371" name="Google Shape;1371;g277ade5c020_0_7166"/>
          <p:cNvPicPr preferRelativeResize="0"/>
          <p:nvPr/>
        </p:nvPicPr>
        <p:blipFill rotWithShape="1">
          <a:blip r:embed="rId11">
            <a:alphaModFix/>
          </a:blip>
          <a:srcRect b="0" l="0" r="0" t="0"/>
          <a:stretch/>
        </p:blipFill>
        <p:spPr>
          <a:xfrm>
            <a:off x="6577402" y="4630250"/>
            <a:ext cx="558197" cy="341700"/>
          </a:xfrm>
          <a:prstGeom prst="rect">
            <a:avLst/>
          </a:prstGeom>
          <a:noFill/>
          <a:ln>
            <a:noFill/>
          </a:ln>
        </p:spPr>
      </p:pic>
      <p:pic>
        <p:nvPicPr>
          <p:cNvPr id="1372" name="Google Shape;1372;g277ade5c020_0_7166"/>
          <p:cNvPicPr preferRelativeResize="0"/>
          <p:nvPr/>
        </p:nvPicPr>
        <p:blipFill rotWithShape="1">
          <a:blip r:embed="rId11">
            <a:alphaModFix/>
          </a:blip>
          <a:srcRect b="0" l="0" r="0" t="0"/>
          <a:stretch/>
        </p:blipFill>
        <p:spPr>
          <a:xfrm>
            <a:off x="717862" y="4773496"/>
            <a:ext cx="209201" cy="128075"/>
          </a:xfrm>
          <a:prstGeom prst="rect">
            <a:avLst/>
          </a:prstGeom>
          <a:noFill/>
          <a:ln>
            <a:noFill/>
          </a:ln>
        </p:spPr>
      </p:pic>
      <p:pic>
        <p:nvPicPr>
          <p:cNvPr id="1373" name="Google Shape;1373;g277ade5c020_0_7166"/>
          <p:cNvPicPr preferRelativeResize="0"/>
          <p:nvPr/>
        </p:nvPicPr>
        <p:blipFill rotWithShape="1">
          <a:blip r:embed="rId11">
            <a:alphaModFix/>
          </a:blip>
          <a:srcRect b="0" l="0" r="0" t="0"/>
          <a:stretch/>
        </p:blipFill>
        <p:spPr>
          <a:xfrm>
            <a:off x="8791608" y="4223112"/>
            <a:ext cx="1946633" cy="1191601"/>
          </a:xfrm>
          <a:prstGeom prst="rect">
            <a:avLst/>
          </a:prstGeom>
          <a:noFill/>
          <a:ln>
            <a:noFill/>
          </a:ln>
        </p:spPr>
      </p:pic>
      <p:pic>
        <p:nvPicPr>
          <p:cNvPr id="1374" name="Google Shape;1374;g277ade5c020_0_7166"/>
          <p:cNvPicPr preferRelativeResize="0"/>
          <p:nvPr/>
        </p:nvPicPr>
        <p:blipFill rotWithShape="1">
          <a:blip r:embed="rId11">
            <a:alphaModFix/>
          </a:blip>
          <a:srcRect b="0" l="0" r="0" t="0"/>
          <a:stretch/>
        </p:blipFill>
        <p:spPr>
          <a:xfrm>
            <a:off x="7448575" y="4294725"/>
            <a:ext cx="1724775" cy="1055784"/>
          </a:xfrm>
          <a:prstGeom prst="rect">
            <a:avLst/>
          </a:prstGeom>
          <a:noFill/>
          <a:ln>
            <a:noFill/>
          </a:ln>
        </p:spPr>
      </p:pic>
      <p:pic>
        <p:nvPicPr>
          <p:cNvPr id="1375" name="Google Shape;1375;g277ade5c020_0_7166"/>
          <p:cNvPicPr preferRelativeResize="0"/>
          <p:nvPr/>
        </p:nvPicPr>
        <p:blipFill rotWithShape="1">
          <a:blip r:embed="rId11">
            <a:alphaModFix/>
          </a:blip>
          <a:srcRect b="0" l="0" r="0" t="0"/>
          <a:stretch/>
        </p:blipFill>
        <p:spPr>
          <a:xfrm>
            <a:off x="2282921" y="4773496"/>
            <a:ext cx="209201" cy="128075"/>
          </a:xfrm>
          <a:prstGeom prst="rect">
            <a:avLst/>
          </a:prstGeom>
          <a:noFill/>
          <a:ln>
            <a:noFill/>
          </a:ln>
        </p:spPr>
      </p:pic>
      <p:pic>
        <p:nvPicPr>
          <p:cNvPr id="1376" name="Google Shape;1376;g277ade5c020_0_7166"/>
          <p:cNvPicPr preferRelativeResize="0"/>
          <p:nvPr/>
        </p:nvPicPr>
        <p:blipFill rotWithShape="1">
          <a:blip r:embed="rId11">
            <a:alphaModFix/>
          </a:blip>
          <a:srcRect b="0" l="0" r="0" t="0"/>
          <a:stretch/>
        </p:blipFill>
        <p:spPr>
          <a:xfrm>
            <a:off x="5191291" y="4703119"/>
            <a:ext cx="439137" cy="268829"/>
          </a:xfrm>
          <a:prstGeom prst="rect">
            <a:avLst/>
          </a:prstGeom>
          <a:noFill/>
          <a:ln>
            <a:noFill/>
          </a:ln>
        </p:spPr>
      </p:pic>
      <p:sp>
        <p:nvSpPr>
          <p:cNvPr id="1377" name="Google Shape;1377;g277ade5c020_0_7166"/>
          <p:cNvSpPr/>
          <p:nvPr/>
        </p:nvSpPr>
        <p:spPr>
          <a:xfrm>
            <a:off x="1590425" y="3572550"/>
            <a:ext cx="5950200" cy="341700"/>
          </a:xfrm>
          <a:prstGeom prst="rect">
            <a:avLst/>
          </a:prstGeom>
          <a:solidFill>
            <a:srgbClr val="7570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Century Gothic"/>
              <a:buNone/>
            </a:pPr>
            <a:r>
              <a:rPr lang="fr-FR" sz="1600">
                <a:solidFill>
                  <a:srgbClr val="FFFFFF"/>
                </a:solidFill>
                <a:latin typeface="Corbel"/>
                <a:ea typeface="Corbel"/>
                <a:cs typeface="Corbel"/>
                <a:sym typeface="Corbel"/>
              </a:rPr>
              <a:t>E</a:t>
            </a:r>
            <a:r>
              <a:rPr lang="fr-FR" sz="1600">
                <a:solidFill>
                  <a:srgbClr val="FFFFFF"/>
                </a:solidFill>
                <a:latin typeface="Corbel"/>
                <a:ea typeface="Corbel"/>
                <a:cs typeface="Corbel"/>
                <a:sym typeface="Corbel"/>
              </a:rPr>
              <a:t>energie rinnovabili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g277ade5c020_0_8005"/>
          <p:cNvSpPr txBox="1"/>
          <p:nvPr/>
        </p:nvSpPr>
        <p:spPr>
          <a:xfrm>
            <a:off x="717700" y="2604100"/>
            <a:ext cx="10918800" cy="8004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2400"/>
              <a:buFont typeface="Arial"/>
              <a:buNone/>
            </a:pPr>
            <a:r>
              <a:rPr lang="fr-FR" sz="2000">
                <a:solidFill>
                  <a:srgbClr val="424242"/>
                </a:solidFill>
                <a:latin typeface="Corbel"/>
                <a:ea typeface="Corbel"/>
                <a:cs typeface="Corbel"/>
                <a:sym typeface="Corbel"/>
              </a:rPr>
              <a:t>Le emissioni dipendono dall'energia primaria che viene trasformata e dai processi tecnologici, il treno ne è un buon esempio!</a:t>
            </a:r>
            <a:endParaRPr b="0" i="0" sz="2000" u="none" cap="none" strike="noStrike">
              <a:solidFill>
                <a:srgbClr val="000000"/>
              </a:solidFill>
              <a:latin typeface="Arial"/>
              <a:ea typeface="Arial"/>
              <a:cs typeface="Arial"/>
              <a:sym typeface="Arial"/>
            </a:endParaRPr>
          </a:p>
        </p:txBody>
      </p:sp>
      <p:sp>
        <p:nvSpPr>
          <p:cNvPr id="1383" name="Google Shape;1383;g277ade5c020_0_8005"/>
          <p:cNvSpPr txBox="1"/>
          <p:nvPr/>
        </p:nvSpPr>
        <p:spPr>
          <a:xfrm>
            <a:off x="1643775" y="5402800"/>
            <a:ext cx="432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FR" sz="1600">
                <a:latin typeface="Corbel"/>
                <a:ea typeface="Corbel"/>
                <a:cs typeface="Corbel"/>
                <a:sym typeface="Corbel"/>
              </a:rPr>
              <a:t>In Francia, l'elettricità è prodotta principalmente dall'energia nucleare che emette pochissima CO2,</a:t>
            </a:r>
            <a:endParaRPr b="0" i="0" sz="1400" u="none" cap="none" strike="noStrike">
              <a:solidFill>
                <a:srgbClr val="000000"/>
              </a:solidFill>
              <a:latin typeface="Arial"/>
              <a:ea typeface="Arial"/>
              <a:cs typeface="Arial"/>
              <a:sym typeface="Arial"/>
            </a:endParaRPr>
          </a:p>
        </p:txBody>
      </p:sp>
      <p:sp>
        <p:nvSpPr>
          <p:cNvPr id="1384" name="Google Shape;1384;g277ade5c020_0_8005"/>
          <p:cNvSpPr txBox="1"/>
          <p:nvPr/>
        </p:nvSpPr>
        <p:spPr>
          <a:xfrm>
            <a:off x="6228225" y="5423450"/>
            <a:ext cx="432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fr-FR" sz="1600">
                <a:latin typeface="Corbel"/>
                <a:ea typeface="Corbel"/>
                <a:cs typeface="Corbel"/>
                <a:sym typeface="Corbel"/>
              </a:rPr>
              <a:t>In Germania l’elettricità è generata principalmente dal carbone, che emette elevati livelli di CO2 </a:t>
            </a:r>
            <a:endParaRPr b="0" i="0" sz="1600" u="none" cap="none" strike="noStrike">
              <a:solidFill>
                <a:srgbClr val="000000"/>
              </a:solidFill>
              <a:latin typeface="Corbel"/>
              <a:ea typeface="Corbel"/>
              <a:cs typeface="Corbel"/>
              <a:sym typeface="Corbel"/>
            </a:endParaRPr>
          </a:p>
        </p:txBody>
      </p:sp>
      <p:pic>
        <p:nvPicPr>
          <p:cNvPr id="1385" name="Google Shape;1385;g277ade5c020_0_8005"/>
          <p:cNvPicPr preferRelativeResize="0"/>
          <p:nvPr/>
        </p:nvPicPr>
        <p:blipFill rotWithShape="1">
          <a:blip r:embed="rId3">
            <a:alphaModFix/>
          </a:blip>
          <a:srcRect b="0" l="0" r="0" t="0"/>
          <a:stretch/>
        </p:blipFill>
        <p:spPr>
          <a:xfrm rot="2111945">
            <a:off x="3930817" y="4143252"/>
            <a:ext cx="521225" cy="521218"/>
          </a:xfrm>
          <a:prstGeom prst="rect">
            <a:avLst/>
          </a:prstGeom>
          <a:noFill/>
          <a:ln>
            <a:noFill/>
          </a:ln>
        </p:spPr>
      </p:pic>
      <p:sp>
        <p:nvSpPr>
          <p:cNvPr id="1386" name="Google Shape;1386;g277ade5c020_0_8005"/>
          <p:cNvSpPr txBox="1"/>
          <p:nvPr>
            <p:ph idx="1" type="body"/>
          </p:nvPr>
        </p:nvSpPr>
        <p:spPr>
          <a:xfrm>
            <a:off x="1766500" y="1707650"/>
            <a:ext cx="9870000" cy="564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480"/>
              </a:spcBef>
              <a:spcAft>
                <a:spcPts val="0"/>
              </a:spcAft>
              <a:buSzPts val="2400"/>
              <a:buNone/>
            </a:pPr>
            <a:r>
              <a:rPr lang="fr-FR">
                <a:solidFill>
                  <a:schemeClr val="dk1"/>
                </a:solidFill>
              </a:rPr>
              <a:t>Attenzione, un treno può nasconderne un altro!</a:t>
            </a:r>
            <a:endParaRPr>
              <a:solidFill>
                <a:schemeClr val="dk1"/>
              </a:solidFill>
            </a:endParaRPr>
          </a:p>
        </p:txBody>
      </p:sp>
      <p:sp>
        <p:nvSpPr>
          <p:cNvPr id="1387" name="Google Shape;1387;g277ade5c020_0_8005"/>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The train example</a:t>
            </a:r>
            <a:endParaRPr/>
          </a:p>
        </p:txBody>
      </p:sp>
      <p:sp>
        <p:nvSpPr>
          <p:cNvPr id="1388" name="Google Shape;1388;g277ade5c020_0_8005"/>
          <p:cNvSpPr txBox="1"/>
          <p:nvPr/>
        </p:nvSpPr>
        <p:spPr>
          <a:xfrm>
            <a:off x="2669050"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4000 km = 9 kgCO2</a:t>
            </a:r>
            <a:endParaRPr b="0" i="0" sz="1400" u="none" cap="none" strike="noStrike">
              <a:solidFill>
                <a:srgbClr val="000000"/>
              </a:solidFill>
              <a:latin typeface="Arial"/>
              <a:ea typeface="Arial"/>
              <a:cs typeface="Arial"/>
              <a:sym typeface="Arial"/>
            </a:endParaRPr>
          </a:p>
        </p:txBody>
      </p:sp>
      <p:sp>
        <p:nvSpPr>
          <p:cNvPr id="1389" name="Google Shape;1389;g277ade5c020_0_8005"/>
          <p:cNvSpPr txBox="1"/>
          <p:nvPr/>
        </p:nvSpPr>
        <p:spPr>
          <a:xfrm>
            <a:off x="7253463" y="5050250"/>
            <a:ext cx="2269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600" u="none" cap="none" strike="noStrike">
                <a:solidFill>
                  <a:srgbClr val="000000"/>
                </a:solidFill>
                <a:latin typeface="Corbel"/>
                <a:ea typeface="Corbel"/>
                <a:cs typeface="Corbel"/>
                <a:sym typeface="Corbel"/>
              </a:rPr>
              <a:t>4000 km = 112 kgCO2</a:t>
            </a:r>
            <a:endParaRPr b="0" i="0" sz="1400" u="none" cap="none" strike="noStrike">
              <a:solidFill>
                <a:srgbClr val="000000"/>
              </a:solidFill>
              <a:latin typeface="Arial"/>
              <a:ea typeface="Arial"/>
              <a:cs typeface="Arial"/>
              <a:sym typeface="Arial"/>
            </a:endParaRPr>
          </a:p>
        </p:txBody>
      </p:sp>
      <p:pic>
        <p:nvPicPr>
          <p:cNvPr id="1390" name="Google Shape;1390;g277ade5c020_0_8005"/>
          <p:cNvPicPr preferRelativeResize="0"/>
          <p:nvPr/>
        </p:nvPicPr>
        <p:blipFill rotWithShape="1">
          <a:blip r:embed="rId4">
            <a:alphaModFix/>
          </a:blip>
          <a:srcRect b="0" l="0" r="0" t="0"/>
          <a:stretch/>
        </p:blipFill>
        <p:spPr>
          <a:xfrm>
            <a:off x="717699" y="1649750"/>
            <a:ext cx="800399" cy="800401"/>
          </a:xfrm>
          <a:prstGeom prst="rect">
            <a:avLst/>
          </a:prstGeom>
          <a:noFill/>
          <a:ln>
            <a:noFill/>
          </a:ln>
        </p:spPr>
      </p:pic>
      <p:pic>
        <p:nvPicPr>
          <p:cNvPr id="1391" name="Google Shape;1391;g277ade5c020_0_8005"/>
          <p:cNvPicPr preferRelativeResize="0"/>
          <p:nvPr/>
        </p:nvPicPr>
        <p:blipFill rotWithShape="1">
          <a:blip r:embed="rId5">
            <a:alphaModFix/>
          </a:blip>
          <a:srcRect b="0" l="0" r="0" t="0"/>
          <a:stretch/>
        </p:blipFill>
        <p:spPr>
          <a:xfrm>
            <a:off x="3438675" y="4352225"/>
            <a:ext cx="730200" cy="730200"/>
          </a:xfrm>
          <a:prstGeom prst="rect">
            <a:avLst/>
          </a:prstGeom>
          <a:noFill/>
          <a:ln>
            <a:noFill/>
          </a:ln>
        </p:spPr>
      </p:pic>
      <p:pic>
        <p:nvPicPr>
          <p:cNvPr id="1392" name="Google Shape;1392;g277ade5c020_0_8005"/>
          <p:cNvPicPr preferRelativeResize="0"/>
          <p:nvPr/>
        </p:nvPicPr>
        <p:blipFill rotWithShape="1">
          <a:blip r:embed="rId6">
            <a:alphaModFix/>
          </a:blip>
          <a:srcRect b="0" l="0" r="0" t="0"/>
          <a:stretch/>
        </p:blipFill>
        <p:spPr>
          <a:xfrm rot="2111285">
            <a:off x="8661312" y="3449447"/>
            <a:ext cx="720001" cy="720000"/>
          </a:xfrm>
          <a:prstGeom prst="rect">
            <a:avLst/>
          </a:prstGeom>
          <a:noFill/>
          <a:ln>
            <a:noFill/>
          </a:ln>
        </p:spPr>
      </p:pic>
      <p:pic>
        <p:nvPicPr>
          <p:cNvPr id="1393" name="Google Shape;1393;g277ade5c020_0_8005"/>
          <p:cNvPicPr preferRelativeResize="0"/>
          <p:nvPr/>
        </p:nvPicPr>
        <p:blipFill rotWithShape="1">
          <a:blip r:embed="rId5">
            <a:alphaModFix/>
          </a:blip>
          <a:srcRect b="0" l="0" r="0" t="0"/>
          <a:stretch/>
        </p:blipFill>
        <p:spPr>
          <a:xfrm>
            <a:off x="7681675" y="3669325"/>
            <a:ext cx="1413088" cy="1413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grpSp>
        <p:nvGrpSpPr>
          <p:cNvPr id="1399" name="Google Shape;1399;g277ade5c020_0_8412"/>
          <p:cNvGrpSpPr/>
          <p:nvPr/>
        </p:nvGrpSpPr>
        <p:grpSpPr>
          <a:xfrm>
            <a:off x="4508873" y="1724467"/>
            <a:ext cx="5434677" cy="4588433"/>
            <a:chOff x="4508873" y="1800667"/>
            <a:chExt cx="5434677" cy="4588433"/>
          </a:xfrm>
        </p:grpSpPr>
        <p:grpSp>
          <p:nvGrpSpPr>
            <p:cNvPr id="1400" name="Google Shape;1400;g277ade5c020_0_8412"/>
            <p:cNvGrpSpPr/>
            <p:nvPr/>
          </p:nvGrpSpPr>
          <p:grpSpPr>
            <a:xfrm>
              <a:off x="4508873" y="1800667"/>
              <a:ext cx="2969666" cy="3240721"/>
              <a:chOff x="4326638" y="2360535"/>
              <a:chExt cx="3048000" cy="3326204"/>
            </a:xfrm>
          </p:grpSpPr>
          <p:sp>
            <p:nvSpPr>
              <p:cNvPr id="1401" name="Google Shape;1401;g277ade5c020_0_8412"/>
              <p:cNvSpPr/>
              <p:nvPr/>
            </p:nvSpPr>
            <p:spPr>
              <a:xfrm>
                <a:off x="4326638" y="2638739"/>
                <a:ext cx="3048000" cy="3048000"/>
              </a:xfrm>
              <a:prstGeom prst="ellipse">
                <a:avLst/>
              </a:prstGeom>
              <a:noFill/>
              <a:ln cap="flat" cmpd="sng" w="152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2" name="Google Shape;1402;g277ade5c020_0_8412"/>
              <p:cNvSpPr/>
              <p:nvPr/>
            </p:nvSpPr>
            <p:spPr>
              <a:xfrm>
                <a:off x="4386659" y="2360535"/>
                <a:ext cx="2475655" cy="881541"/>
              </a:xfrm>
              <a:custGeom>
                <a:rect b="b" l="l" r="r" t="t"/>
                <a:pathLst>
                  <a:path extrusionOk="0" h="792396" w="2308303">
                    <a:moveTo>
                      <a:pt x="0" y="568713"/>
                    </a:moveTo>
                    <a:lnTo>
                      <a:pt x="335010" y="792396"/>
                    </a:lnTo>
                    <a:lnTo>
                      <a:pt x="1140426" y="552754"/>
                    </a:lnTo>
                    <a:lnTo>
                      <a:pt x="2096429" y="579864"/>
                    </a:lnTo>
                    <a:lnTo>
                      <a:pt x="2308303" y="267630"/>
                    </a:lnTo>
                    <a:lnTo>
                      <a:pt x="1561171" y="0"/>
                    </a:lnTo>
                    <a:lnTo>
                      <a:pt x="680225" y="78059"/>
                    </a:lnTo>
                    <a:lnTo>
                      <a:pt x="0" y="568713"/>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403" name="Google Shape;1403;g277ade5c020_0_8412"/>
            <p:cNvSpPr txBox="1"/>
            <p:nvPr/>
          </p:nvSpPr>
          <p:spPr>
            <a:xfrm>
              <a:off x="4629150" y="5781300"/>
              <a:ext cx="1206600" cy="607800"/>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lang="fr-FR" sz="1800">
                  <a:solidFill>
                    <a:schemeClr val="lt1"/>
                  </a:solidFill>
                  <a:latin typeface="Century Gothic"/>
                  <a:ea typeface="Century Gothic"/>
                  <a:cs typeface="Century Gothic"/>
                  <a:sym typeface="Century Gothic"/>
                </a:rPr>
                <a:t>più del</a:t>
              </a:r>
              <a:r>
                <a:rPr b="1" lang="fr-FR" sz="1800">
                  <a:solidFill>
                    <a:schemeClr val="lt1"/>
                  </a:solidFill>
                  <a:latin typeface="Century Gothic"/>
                  <a:ea typeface="Century Gothic"/>
                  <a:cs typeface="Century Gothic"/>
                  <a:sym typeface="Century Gothic"/>
                </a:rPr>
                <a:t> </a:t>
              </a:r>
              <a:r>
                <a:rPr b="1" i="0" lang="fr-FR" sz="1800" u="none" cap="none" strike="noStrike">
                  <a:solidFill>
                    <a:schemeClr val="lt1"/>
                  </a:solidFill>
                  <a:latin typeface="Century Gothic"/>
                  <a:ea typeface="Century Gothic"/>
                  <a:cs typeface="Century Gothic"/>
                  <a:sym typeface="Century Gothic"/>
                </a:rPr>
                <a:t>75%</a:t>
              </a:r>
              <a:endParaRPr b="1" i="0" sz="1800" u="none" cap="none" strike="noStrike">
                <a:solidFill>
                  <a:schemeClr val="lt1"/>
                </a:solidFill>
                <a:latin typeface="Century Gothic"/>
                <a:ea typeface="Century Gothic"/>
                <a:cs typeface="Century Gothic"/>
                <a:sym typeface="Century Gothic"/>
              </a:endParaRPr>
            </a:p>
          </p:txBody>
        </p:sp>
        <p:sp>
          <p:nvSpPr>
            <p:cNvPr id="1404" name="Google Shape;1404;g277ade5c020_0_8412"/>
            <p:cNvSpPr txBox="1"/>
            <p:nvPr/>
          </p:nvSpPr>
          <p:spPr>
            <a:xfrm>
              <a:off x="4897550" y="5371800"/>
              <a:ext cx="50460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2800"/>
                <a:buFont typeface="Times New Roman"/>
                <a:buNone/>
              </a:pPr>
              <a:r>
                <a:rPr b="1" i="0" lang="fr-FR" sz="1800" u="none" cap="none" strike="noStrike">
                  <a:solidFill>
                    <a:schemeClr val="dk1"/>
                  </a:solidFill>
                  <a:latin typeface="Century Gothic"/>
                  <a:ea typeface="Century Gothic"/>
                  <a:cs typeface="Century Gothic"/>
                  <a:sym typeface="Century Gothic"/>
                </a:rPr>
                <a:t>Anidride carbonica (CO</a:t>
              </a:r>
              <a:r>
                <a:rPr b="1" baseline="-25000" i="0" lang="fr-FR" sz="1800" u="none" cap="none" strike="noStrike">
                  <a:solidFill>
                    <a:schemeClr val="dk1"/>
                  </a:solidFill>
                  <a:latin typeface="Century Gothic"/>
                  <a:ea typeface="Century Gothic"/>
                  <a:cs typeface="Century Gothic"/>
                  <a:sym typeface="Century Gothic"/>
                </a:rPr>
                <a:t>2</a:t>
              </a:r>
              <a:r>
                <a:rPr b="1" i="0" lang="fr-FR" sz="1800" u="none" cap="none" strike="noStrike">
                  <a:solidFill>
                    <a:schemeClr val="dk1"/>
                  </a:solidFill>
                  <a:latin typeface="Century Gothic"/>
                  <a:ea typeface="Century Gothic"/>
                  <a:cs typeface="Century Gothic"/>
                  <a:sym typeface="Century Gothic"/>
                </a:rPr>
                <a:t>)</a:t>
              </a:r>
              <a:endParaRPr b="1" i="0" sz="1800" u="none" cap="none" strike="noStrike">
                <a:solidFill>
                  <a:schemeClr val="dk1"/>
                </a:solidFill>
                <a:latin typeface="Century Gothic"/>
                <a:ea typeface="Century Gothic"/>
                <a:cs typeface="Century Gothic"/>
                <a:sym typeface="Century Gothic"/>
              </a:endParaRPr>
            </a:p>
          </p:txBody>
        </p:sp>
        <p:sp>
          <p:nvSpPr>
            <p:cNvPr id="1405" name="Google Shape;1405;g277ade5c020_0_8412"/>
            <p:cNvSpPr txBox="1"/>
            <p:nvPr/>
          </p:nvSpPr>
          <p:spPr>
            <a:xfrm>
              <a:off x="5842700" y="5815338"/>
              <a:ext cx="2389500" cy="5217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2800"/>
                <a:buFont typeface="Times New Roman"/>
                <a:buNone/>
              </a:pPr>
              <a:r>
                <a:rPr b="1" lang="fr-FR" sz="1500">
                  <a:solidFill>
                    <a:schemeClr val="dk1"/>
                  </a:solidFill>
                  <a:latin typeface="Century Gothic"/>
                  <a:ea typeface="Century Gothic"/>
                  <a:cs typeface="Century Gothic"/>
                  <a:sym typeface="Century Gothic"/>
                </a:rPr>
                <a:t>delle emissioni annuali di gas serra</a:t>
              </a:r>
              <a:endParaRPr b="1" i="0" sz="1500" u="none" cap="none" strike="noStrike">
                <a:solidFill>
                  <a:schemeClr val="dk1"/>
                </a:solidFill>
                <a:latin typeface="Century Gothic"/>
                <a:ea typeface="Century Gothic"/>
                <a:cs typeface="Century Gothic"/>
                <a:sym typeface="Century Gothic"/>
              </a:endParaRPr>
            </a:p>
          </p:txBody>
        </p:sp>
      </p:grpSp>
      <p:pic>
        <p:nvPicPr>
          <p:cNvPr id="1406" name="Google Shape;1406;g277ade5c020_0_8412"/>
          <p:cNvPicPr preferRelativeResize="0"/>
          <p:nvPr/>
        </p:nvPicPr>
        <p:blipFill rotWithShape="1">
          <a:blip r:embed="rId3">
            <a:alphaModFix/>
          </a:blip>
          <a:srcRect b="0" l="0" r="0" t="0"/>
          <a:stretch/>
        </p:blipFill>
        <p:spPr>
          <a:xfrm>
            <a:off x="4126413" y="1807350"/>
            <a:ext cx="4720067" cy="3211200"/>
          </a:xfrm>
          <a:prstGeom prst="rect">
            <a:avLst/>
          </a:prstGeom>
          <a:noFill/>
          <a:ln>
            <a:noFill/>
          </a:ln>
        </p:spPr>
      </p:pic>
      <p:sp>
        <p:nvSpPr>
          <p:cNvPr id="1407" name="Google Shape;1407;g277ade5c020_0_8412"/>
          <p:cNvSpPr/>
          <p:nvPr/>
        </p:nvSpPr>
        <p:spPr>
          <a:xfrm>
            <a:off x="11" y="6582866"/>
            <a:ext cx="6566700" cy="27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400"/>
              <a:buFont typeface="Arial"/>
              <a:buNone/>
            </a:pPr>
            <a:r>
              <a:rPr b="0" i="1" lang="fr-FR" sz="1200" u="none" cap="none" strike="noStrike">
                <a:solidFill>
                  <a:srgbClr val="085160"/>
                </a:solidFill>
                <a:latin typeface="Century Gothic"/>
                <a:ea typeface="Century Gothic"/>
                <a:cs typeface="Century Gothic"/>
                <a:sym typeface="Century Gothic"/>
              </a:rPr>
              <a:t>Source : IPCC AR4</a:t>
            </a:r>
            <a:endParaRPr b="0" i="1" sz="1200" u="none" cap="none" strike="noStrike">
              <a:solidFill>
                <a:srgbClr val="085160"/>
              </a:solidFill>
              <a:latin typeface="Century Gothic"/>
              <a:ea typeface="Century Gothic"/>
              <a:cs typeface="Century Gothic"/>
              <a:sym typeface="Century Gothic"/>
            </a:endParaRPr>
          </a:p>
        </p:txBody>
      </p:sp>
      <p:sp>
        <p:nvSpPr>
          <p:cNvPr id="1408" name="Google Shape;1408;g277ade5c020_0_8412"/>
          <p:cNvSpPr txBox="1"/>
          <p:nvPr/>
        </p:nvSpPr>
        <p:spPr>
          <a:xfrm>
            <a:off x="2495448" y="4657375"/>
            <a:ext cx="1776000" cy="6078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lang="fr-FR" sz="1800">
                <a:solidFill>
                  <a:srgbClr val="833C0B"/>
                </a:solidFill>
                <a:latin typeface="Century Gothic"/>
                <a:ea typeface="Century Gothic"/>
                <a:cs typeface="Century Gothic"/>
                <a:sym typeface="Century Gothic"/>
              </a:rPr>
              <a:t>Deforestazione</a:t>
            </a:r>
            <a:endParaRPr b="0" i="0" sz="1400" u="none" cap="none" strike="noStrike">
              <a:solidFill>
                <a:srgbClr val="000000"/>
              </a:solidFill>
              <a:latin typeface="Century Gothic"/>
              <a:ea typeface="Century Gothic"/>
              <a:cs typeface="Century Gothic"/>
              <a:sym typeface="Century Gothic"/>
            </a:endParaRPr>
          </a:p>
        </p:txBody>
      </p:sp>
      <p:pic>
        <p:nvPicPr>
          <p:cNvPr id="1409" name="Google Shape;1409;g277ade5c020_0_8412"/>
          <p:cNvPicPr preferRelativeResize="0"/>
          <p:nvPr/>
        </p:nvPicPr>
        <p:blipFill rotWithShape="1">
          <a:blip r:embed="rId4">
            <a:alphaModFix/>
          </a:blip>
          <a:srcRect b="0" l="0" r="0" t="0"/>
          <a:stretch/>
        </p:blipFill>
        <p:spPr>
          <a:xfrm>
            <a:off x="1680300" y="4442413"/>
            <a:ext cx="780000" cy="780000"/>
          </a:xfrm>
          <a:prstGeom prst="rect">
            <a:avLst/>
          </a:prstGeom>
          <a:noFill/>
          <a:ln>
            <a:noFill/>
          </a:ln>
        </p:spPr>
      </p:pic>
      <p:cxnSp>
        <p:nvCxnSpPr>
          <p:cNvPr id="1410" name="Google Shape;1410;g277ade5c020_0_8412"/>
          <p:cNvCxnSpPr>
            <a:stCxn id="1408" idx="3"/>
          </p:cNvCxnSpPr>
          <p:nvPr/>
        </p:nvCxnSpPr>
        <p:spPr>
          <a:xfrm flipH="1" rot="10800000">
            <a:off x="4271448" y="3949375"/>
            <a:ext cx="515700" cy="1011900"/>
          </a:xfrm>
          <a:prstGeom prst="straightConnector1">
            <a:avLst/>
          </a:prstGeom>
          <a:noFill/>
          <a:ln cap="flat" cmpd="sng" w="19050">
            <a:solidFill>
              <a:schemeClr val="dk1"/>
            </a:solidFill>
            <a:prstDash val="solid"/>
            <a:round/>
            <a:headEnd len="sm" w="sm" type="none"/>
            <a:tailEnd len="med" w="med" type="oval"/>
          </a:ln>
        </p:spPr>
      </p:cxnSp>
      <p:grpSp>
        <p:nvGrpSpPr>
          <p:cNvPr id="1411" name="Google Shape;1411;g277ade5c020_0_8412"/>
          <p:cNvGrpSpPr/>
          <p:nvPr/>
        </p:nvGrpSpPr>
        <p:grpSpPr>
          <a:xfrm>
            <a:off x="6274150" y="1531950"/>
            <a:ext cx="5135275" cy="1010450"/>
            <a:chOff x="6274150" y="1608150"/>
            <a:chExt cx="5135275" cy="1010450"/>
          </a:xfrm>
        </p:grpSpPr>
        <p:sp>
          <p:nvSpPr>
            <p:cNvPr id="1412" name="Google Shape;1412;g277ade5c020_0_8412"/>
            <p:cNvSpPr txBox="1"/>
            <p:nvPr/>
          </p:nvSpPr>
          <p:spPr>
            <a:xfrm>
              <a:off x="7644563" y="1608150"/>
              <a:ext cx="2969700" cy="350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0000"/>
                </a:buClr>
                <a:buSzPts val="1800"/>
                <a:buFont typeface="Noto Sans"/>
                <a:buNone/>
              </a:pPr>
              <a:r>
                <a:rPr b="1" i="0" lang="fr-FR" sz="1800" u="none" cap="none" strike="noStrike">
                  <a:solidFill>
                    <a:srgbClr val="006600"/>
                  </a:solidFill>
                  <a:latin typeface="Century Gothic"/>
                  <a:ea typeface="Century Gothic"/>
                  <a:cs typeface="Century Gothic"/>
                  <a:sym typeface="Century Gothic"/>
                </a:rPr>
                <a:t>Protossido di azoto(N</a:t>
              </a:r>
              <a:r>
                <a:rPr b="1" baseline="-25000" i="0" lang="fr-FR" sz="1800" u="none" cap="none" strike="noStrike">
                  <a:solidFill>
                    <a:srgbClr val="006600"/>
                  </a:solidFill>
                  <a:latin typeface="Century Gothic"/>
                  <a:ea typeface="Century Gothic"/>
                  <a:cs typeface="Century Gothic"/>
                  <a:sym typeface="Century Gothic"/>
                </a:rPr>
                <a:t>2</a:t>
              </a:r>
              <a:r>
                <a:rPr b="1" i="0" lang="fr-FR" sz="1800" u="none" cap="none" strike="noStrike">
                  <a:solidFill>
                    <a:srgbClr val="006600"/>
                  </a:solidFill>
                  <a:latin typeface="Century Gothic"/>
                  <a:ea typeface="Century Gothic"/>
                  <a:cs typeface="Century Gothic"/>
                  <a:sym typeface="Century Gothic"/>
                </a:rPr>
                <a:t>O)</a:t>
              </a:r>
              <a:endParaRPr b="0" i="0" sz="1400" u="none" cap="none" strike="noStrike">
                <a:solidFill>
                  <a:srgbClr val="000000"/>
                </a:solidFill>
                <a:latin typeface="Century Gothic"/>
                <a:ea typeface="Century Gothic"/>
                <a:cs typeface="Century Gothic"/>
                <a:sym typeface="Century Gothic"/>
              </a:endParaRPr>
            </a:p>
          </p:txBody>
        </p:sp>
        <p:pic>
          <p:nvPicPr>
            <p:cNvPr id="1413" name="Google Shape;1413;g277ade5c020_0_8412"/>
            <p:cNvPicPr preferRelativeResize="0"/>
            <p:nvPr/>
          </p:nvPicPr>
          <p:blipFill rotWithShape="1">
            <a:blip r:embed="rId5">
              <a:alphaModFix/>
            </a:blip>
            <a:srcRect b="0" l="0" r="0" t="0"/>
            <a:stretch/>
          </p:blipFill>
          <p:spPr>
            <a:xfrm>
              <a:off x="10629425" y="1816200"/>
              <a:ext cx="780000" cy="780000"/>
            </a:xfrm>
            <a:prstGeom prst="rect">
              <a:avLst/>
            </a:prstGeom>
            <a:noFill/>
            <a:ln>
              <a:noFill/>
            </a:ln>
          </p:spPr>
        </p:pic>
        <p:sp>
          <p:nvSpPr>
            <p:cNvPr id="1414" name="Google Shape;1414;g277ade5c020_0_8412"/>
            <p:cNvSpPr txBox="1"/>
            <p:nvPr/>
          </p:nvSpPr>
          <p:spPr>
            <a:xfrm>
              <a:off x="7644550" y="1918700"/>
              <a:ext cx="3000000" cy="699900"/>
            </a:xfrm>
            <a:prstGeom prst="rect">
              <a:avLst/>
            </a:prstGeom>
            <a:noFill/>
            <a:ln>
              <a:noFill/>
            </a:ln>
          </p:spPr>
          <p:txBody>
            <a:bodyPr anchorCtr="0" anchor="t" bIns="91425" lIns="91425" spcFirstLastPara="1" rIns="91425" wrap="square" tIns="91425">
              <a:spAutoFit/>
            </a:bodyPr>
            <a:lstStyle/>
            <a:p>
              <a:pPr indent="0" lvl="0" marL="0" marR="0" rtl="0" algn="l">
                <a:lnSpc>
                  <a:spcPct val="93000"/>
                </a:lnSpc>
                <a:spcBef>
                  <a:spcPts val="900"/>
                </a:spcBef>
                <a:spcAft>
                  <a:spcPts val="0"/>
                </a:spcAft>
                <a:buClr>
                  <a:srgbClr val="000000"/>
                </a:buClr>
                <a:buSzPts val="1800"/>
                <a:buFont typeface="Arial"/>
                <a:buNone/>
              </a:pPr>
              <a:r>
                <a:rPr lang="fr-FR" sz="1800">
                  <a:solidFill>
                    <a:srgbClr val="006600"/>
                  </a:solidFill>
                  <a:latin typeface="Century Gothic"/>
                  <a:ea typeface="Century Gothic"/>
                  <a:cs typeface="Century Gothic"/>
                  <a:sym typeface="Century Gothic"/>
                </a:rPr>
                <a:t>Fertilizzanti azotati, industria chimica</a:t>
              </a:r>
              <a:endParaRPr b="0" i="0" sz="1400" u="none" cap="none" strike="noStrike">
                <a:solidFill>
                  <a:schemeClr val="dk1"/>
                </a:solidFill>
                <a:latin typeface="Century Gothic"/>
                <a:ea typeface="Century Gothic"/>
                <a:cs typeface="Century Gothic"/>
                <a:sym typeface="Century Gothic"/>
              </a:endParaRPr>
            </a:p>
          </p:txBody>
        </p:sp>
        <p:cxnSp>
          <p:nvCxnSpPr>
            <p:cNvPr id="1415" name="Google Shape;1415;g277ade5c020_0_8412"/>
            <p:cNvCxnSpPr>
              <a:stCxn id="1414" idx="1"/>
            </p:cNvCxnSpPr>
            <p:nvPr/>
          </p:nvCxnSpPr>
          <p:spPr>
            <a:xfrm rot="10800000">
              <a:off x="6274150" y="2261150"/>
              <a:ext cx="1370400" cy="7500"/>
            </a:xfrm>
            <a:prstGeom prst="straightConnector1">
              <a:avLst/>
            </a:prstGeom>
            <a:noFill/>
            <a:ln cap="flat" cmpd="sng" w="19050">
              <a:solidFill>
                <a:schemeClr val="dk1"/>
              </a:solidFill>
              <a:prstDash val="solid"/>
              <a:round/>
              <a:headEnd len="sm" w="sm" type="none"/>
              <a:tailEnd len="med" w="med" type="oval"/>
            </a:ln>
          </p:spPr>
        </p:cxnSp>
      </p:grpSp>
      <p:grpSp>
        <p:nvGrpSpPr>
          <p:cNvPr id="1416" name="Google Shape;1416;g277ade5c020_0_8412"/>
          <p:cNvGrpSpPr/>
          <p:nvPr/>
        </p:nvGrpSpPr>
        <p:grpSpPr>
          <a:xfrm>
            <a:off x="7008950" y="3580475"/>
            <a:ext cx="3990600" cy="1634100"/>
            <a:chOff x="7008950" y="3656675"/>
            <a:chExt cx="3990600" cy="1634100"/>
          </a:xfrm>
        </p:grpSpPr>
        <p:sp>
          <p:nvSpPr>
            <p:cNvPr id="1417" name="Google Shape;1417;g277ade5c020_0_8412"/>
            <p:cNvSpPr txBox="1"/>
            <p:nvPr/>
          </p:nvSpPr>
          <p:spPr>
            <a:xfrm>
              <a:off x="7926650" y="4425575"/>
              <a:ext cx="2292900" cy="8652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None/>
              </a:pPr>
              <a:r>
                <a:rPr lang="fr-FR" sz="1800">
                  <a:solidFill>
                    <a:srgbClr val="085160"/>
                  </a:solidFill>
                  <a:latin typeface="Century Gothic"/>
                  <a:ea typeface="Century Gothic"/>
                  <a:cs typeface="Century Gothic"/>
                  <a:sym typeface="Century Gothic"/>
                </a:rPr>
                <a:t>Combustione</a:t>
              </a:r>
              <a:endParaRPr sz="1800">
                <a:solidFill>
                  <a:srgbClr val="085160"/>
                </a:solidFill>
                <a:latin typeface="Century Gothic"/>
                <a:ea typeface="Century Gothic"/>
                <a:cs typeface="Century Gothic"/>
                <a:sym typeface="Century Gothic"/>
              </a:endParaRPr>
            </a:p>
            <a:p>
              <a:pPr indent="0" lvl="0" marL="0" marR="0" rtl="0" algn="l">
                <a:lnSpc>
                  <a:spcPct val="93000"/>
                </a:lnSpc>
                <a:spcBef>
                  <a:spcPts val="0"/>
                </a:spcBef>
                <a:spcAft>
                  <a:spcPts val="0"/>
                </a:spcAft>
                <a:buNone/>
              </a:pPr>
              <a:r>
                <a:rPr lang="fr-FR" sz="1800">
                  <a:solidFill>
                    <a:srgbClr val="085160"/>
                  </a:solidFill>
                  <a:latin typeface="Century Gothic"/>
                  <a:ea typeface="Century Gothic"/>
                  <a:cs typeface="Century Gothic"/>
                  <a:sym typeface="Century Gothic"/>
                </a:rPr>
                <a:t>dei combustibili fossili</a:t>
              </a:r>
              <a:endParaRPr sz="1800">
                <a:solidFill>
                  <a:srgbClr val="085160"/>
                </a:solidFill>
                <a:latin typeface="Century Gothic"/>
                <a:ea typeface="Century Gothic"/>
                <a:cs typeface="Century Gothic"/>
                <a:sym typeface="Century Gothic"/>
              </a:endParaRPr>
            </a:p>
          </p:txBody>
        </p:sp>
        <p:pic>
          <p:nvPicPr>
            <p:cNvPr id="1418" name="Google Shape;1418;g277ade5c020_0_8412"/>
            <p:cNvPicPr preferRelativeResize="0"/>
            <p:nvPr/>
          </p:nvPicPr>
          <p:blipFill rotWithShape="1">
            <a:blip r:embed="rId6">
              <a:alphaModFix/>
            </a:blip>
            <a:srcRect b="0" l="0" r="0" t="0"/>
            <a:stretch/>
          </p:blipFill>
          <p:spPr>
            <a:xfrm>
              <a:off x="9355550" y="3656675"/>
              <a:ext cx="780000" cy="780000"/>
            </a:xfrm>
            <a:prstGeom prst="rect">
              <a:avLst/>
            </a:prstGeom>
            <a:noFill/>
            <a:ln>
              <a:noFill/>
            </a:ln>
          </p:spPr>
        </p:pic>
        <p:cxnSp>
          <p:nvCxnSpPr>
            <p:cNvPr id="1419" name="Google Shape;1419;g277ade5c020_0_8412"/>
            <p:cNvCxnSpPr>
              <a:stCxn id="1417" idx="1"/>
            </p:cNvCxnSpPr>
            <p:nvPr/>
          </p:nvCxnSpPr>
          <p:spPr>
            <a:xfrm rot="10800000">
              <a:off x="7008950" y="4463975"/>
              <a:ext cx="917700" cy="394200"/>
            </a:xfrm>
            <a:prstGeom prst="straightConnector1">
              <a:avLst/>
            </a:prstGeom>
            <a:noFill/>
            <a:ln cap="flat" cmpd="sng" w="19050">
              <a:solidFill>
                <a:schemeClr val="dk1"/>
              </a:solidFill>
              <a:prstDash val="solid"/>
              <a:round/>
              <a:headEnd len="sm" w="sm" type="none"/>
              <a:tailEnd len="med" w="med" type="oval"/>
            </a:ln>
          </p:spPr>
        </p:cxnSp>
        <p:pic>
          <p:nvPicPr>
            <p:cNvPr id="1420" name="Google Shape;1420;g277ade5c020_0_8412"/>
            <p:cNvPicPr preferRelativeResize="0"/>
            <p:nvPr/>
          </p:nvPicPr>
          <p:blipFill rotWithShape="1">
            <a:blip r:embed="rId7">
              <a:alphaModFix/>
            </a:blip>
            <a:srcRect b="0" l="0" r="0" t="0"/>
            <a:stretch/>
          </p:blipFill>
          <p:spPr>
            <a:xfrm>
              <a:off x="10219550" y="4269600"/>
              <a:ext cx="780000" cy="780000"/>
            </a:xfrm>
            <a:prstGeom prst="rect">
              <a:avLst/>
            </a:prstGeom>
            <a:noFill/>
            <a:ln>
              <a:noFill/>
            </a:ln>
          </p:spPr>
        </p:pic>
      </p:grpSp>
      <p:grpSp>
        <p:nvGrpSpPr>
          <p:cNvPr id="1421" name="Google Shape;1421;g277ade5c020_0_8412"/>
          <p:cNvGrpSpPr/>
          <p:nvPr/>
        </p:nvGrpSpPr>
        <p:grpSpPr>
          <a:xfrm>
            <a:off x="674691" y="1540392"/>
            <a:ext cx="4700809" cy="1006795"/>
            <a:chOff x="674691" y="1616592"/>
            <a:chExt cx="4700809" cy="1006795"/>
          </a:xfrm>
        </p:grpSpPr>
        <p:sp>
          <p:nvSpPr>
            <p:cNvPr id="1422" name="Google Shape;1422;g277ade5c020_0_8412"/>
            <p:cNvSpPr txBox="1"/>
            <p:nvPr/>
          </p:nvSpPr>
          <p:spPr>
            <a:xfrm>
              <a:off x="2310944" y="1750113"/>
              <a:ext cx="1955700" cy="35010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0000"/>
                </a:buClr>
                <a:buSzPts val="1800"/>
                <a:buFont typeface="Times New Roman"/>
                <a:buNone/>
              </a:pPr>
              <a:r>
                <a:rPr b="1" lang="fr-FR" sz="1800">
                  <a:solidFill>
                    <a:srgbClr val="2F5496"/>
                  </a:solidFill>
                  <a:latin typeface="Century Gothic"/>
                  <a:ea typeface="Century Gothic"/>
                  <a:cs typeface="Century Gothic"/>
                  <a:sym typeface="Century Gothic"/>
                </a:rPr>
                <a:t>Metano </a:t>
              </a:r>
              <a:r>
                <a:rPr b="1" i="0" lang="fr-FR" sz="1800" u="none" cap="none" strike="noStrike">
                  <a:solidFill>
                    <a:srgbClr val="2F5496"/>
                  </a:solidFill>
                  <a:latin typeface="Century Gothic"/>
                  <a:ea typeface="Century Gothic"/>
                  <a:cs typeface="Century Gothic"/>
                  <a:sym typeface="Century Gothic"/>
                </a:rPr>
                <a:t>(CH</a:t>
              </a:r>
              <a:r>
                <a:rPr b="1" baseline="-25000" i="0" lang="fr-FR" sz="1800" u="none" cap="none" strike="noStrike">
                  <a:solidFill>
                    <a:srgbClr val="2F5496"/>
                  </a:solidFill>
                  <a:latin typeface="Century Gothic"/>
                  <a:ea typeface="Century Gothic"/>
                  <a:cs typeface="Century Gothic"/>
                  <a:sym typeface="Century Gothic"/>
                </a:rPr>
                <a:t>4</a:t>
              </a:r>
              <a:r>
                <a:rPr b="1" i="0" lang="fr-FR" sz="1800" u="none" cap="none" strike="noStrike">
                  <a:solidFill>
                    <a:srgbClr val="2F5496"/>
                  </a:solidFill>
                  <a:latin typeface="Century Gothic"/>
                  <a:ea typeface="Century Gothic"/>
                  <a:cs typeface="Century Gothic"/>
                  <a:sym typeface="Century Gothic"/>
                </a:rPr>
                <a:t>)</a:t>
              </a:r>
              <a:endParaRPr b="0" i="0" sz="1400" u="none" cap="none" strike="noStrike">
                <a:solidFill>
                  <a:srgbClr val="000000"/>
                </a:solidFill>
                <a:latin typeface="Century Gothic"/>
                <a:ea typeface="Century Gothic"/>
                <a:cs typeface="Century Gothic"/>
                <a:sym typeface="Century Gothic"/>
              </a:endParaRPr>
            </a:p>
          </p:txBody>
        </p:sp>
        <p:pic>
          <p:nvPicPr>
            <p:cNvPr id="1423" name="Google Shape;1423;g277ade5c020_0_8412"/>
            <p:cNvPicPr preferRelativeResize="0"/>
            <p:nvPr/>
          </p:nvPicPr>
          <p:blipFill rotWithShape="1">
            <a:blip r:embed="rId8">
              <a:alphaModFix/>
            </a:blip>
            <a:srcRect b="0" l="0" r="0" t="0"/>
            <a:stretch/>
          </p:blipFill>
          <p:spPr>
            <a:xfrm flipH="1">
              <a:off x="1607160" y="1843387"/>
              <a:ext cx="780000" cy="780000"/>
            </a:xfrm>
            <a:prstGeom prst="rect">
              <a:avLst/>
            </a:prstGeom>
            <a:noFill/>
            <a:ln>
              <a:noFill/>
            </a:ln>
          </p:spPr>
        </p:pic>
        <p:sp>
          <p:nvSpPr>
            <p:cNvPr id="1424" name="Google Shape;1424;g277ade5c020_0_8412"/>
            <p:cNvSpPr txBox="1"/>
            <p:nvPr/>
          </p:nvSpPr>
          <p:spPr>
            <a:xfrm flipH="1" rot="-769790">
              <a:off x="708985" y="1717293"/>
              <a:ext cx="953813" cy="4156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fr-FR" sz="2100" u="none" cap="none" strike="noStrike">
                  <a:solidFill>
                    <a:srgbClr val="000000"/>
                  </a:solidFill>
                  <a:latin typeface="Century Gothic"/>
                  <a:ea typeface="Century Gothic"/>
                  <a:cs typeface="Century Gothic"/>
                  <a:sym typeface="Century Gothic"/>
                </a:rPr>
                <a:t>Blurp!</a:t>
              </a:r>
              <a:endParaRPr b="0" i="0" sz="100" u="none" cap="none" strike="noStrike">
                <a:solidFill>
                  <a:srgbClr val="000000"/>
                </a:solidFill>
                <a:latin typeface="Arial"/>
                <a:ea typeface="Arial"/>
                <a:cs typeface="Arial"/>
                <a:sym typeface="Arial"/>
              </a:endParaRPr>
            </a:p>
          </p:txBody>
        </p:sp>
        <p:sp>
          <p:nvSpPr>
            <p:cNvPr id="1425" name="Google Shape;1425;g277ade5c020_0_8412"/>
            <p:cNvSpPr txBox="1"/>
            <p:nvPr/>
          </p:nvSpPr>
          <p:spPr>
            <a:xfrm>
              <a:off x="2373400" y="2072475"/>
              <a:ext cx="19557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lang="fr-FR" sz="1800">
                  <a:solidFill>
                    <a:srgbClr val="2F5496"/>
                  </a:solidFill>
                  <a:latin typeface="Century Gothic"/>
                  <a:ea typeface="Century Gothic"/>
                  <a:cs typeface="Century Gothic"/>
                  <a:sym typeface="Century Gothic"/>
                </a:rPr>
                <a:t>Bestiame</a:t>
              </a:r>
              <a:endParaRPr b="0" i="0" sz="1800" u="none" cap="none" strike="noStrike">
                <a:solidFill>
                  <a:schemeClr val="dk1"/>
                </a:solidFill>
                <a:latin typeface="Century Gothic"/>
                <a:ea typeface="Century Gothic"/>
                <a:cs typeface="Century Gothic"/>
                <a:sym typeface="Century Gothic"/>
              </a:endParaRPr>
            </a:p>
          </p:txBody>
        </p:sp>
        <p:cxnSp>
          <p:nvCxnSpPr>
            <p:cNvPr id="1426" name="Google Shape;1426;g277ade5c020_0_8412"/>
            <p:cNvCxnSpPr>
              <a:stCxn id="1425" idx="3"/>
            </p:cNvCxnSpPr>
            <p:nvPr/>
          </p:nvCxnSpPr>
          <p:spPr>
            <a:xfrm>
              <a:off x="4329100" y="2247525"/>
              <a:ext cx="1046400" cy="4500"/>
            </a:xfrm>
            <a:prstGeom prst="straightConnector1">
              <a:avLst/>
            </a:prstGeom>
            <a:noFill/>
            <a:ln cap="flat" cmpd="sng" w="19050">
              <a:solidFill>
                <a:schemeClr val="dk1"/>
              </a:solidFill>
              <a:prstDash val="solid"/>
              <a:round/>
              <a:headEnd len="sm" w="sm" type="none"/>
              <a:tailEnd len="med" w="med" type="oval"/>
            </a:ln>
          </p:spPr>
        </p:cxnSp>
      </p:grpSp>
      <p:grpSp>
        <p:nvGrpSpPr>
          <p:cNvPr id="1427" name="Google Shape;1427;g277ade5c020_0_8412"/>
          <p:cNvGrpSpPr/>
          <p:nvPr/>
        </p:nvGrpSpPr>
        <p:grpSpPr>
          <a:xfrm>
            <a:off x="2079425" y="2733175"/>
            <a:ext cx="2891704" cy="1450762"/>
            <a:chOff x="1774625" y="2428375"/>
            <a:chExt cx="2891704" cy="1450762"/>
          </a:xfrm>
        </p:grpSpPr>
        <p:grpSp>
          <p:nvGrpSpPr>
            <p:cNvPr id="1428" name="Google Shape;1428;g277ade5c020_0_8412"/>
            <p:cNvGrpSpPr/>
            <p:nvPr/>
          </p:nvGrpSpPr>
          <p:grpSpPr>
            <a:xfrm>
              <a:off x="2554629" y="2428375"/>
              <a:ext cx="2111700" cy="1264650"/>
              <a:chOff x="2554629" y="2428375"/>
              <a:chExt cx="2111700" cy="1264650"/>
            </a:xfrm>
          </p:grpSpPr>
          <p:sp>
            <p:nvSpPr>
              <p:cNvPr id="1429" name="Google Shape;1429;g277ade5c020_0_8412"/>
              <p:cNvSpPr txBox="1"/>
              <p:nvPr/>
            </p:nvSpPr>
            <p:spPr>
              <a:xfrm>
                <a:off x="2554629" y="3342925"/>
                <a:ext cx="1206600" cy="350100"/>
              </a:xfrm>
              <a:prstGeom prst="rect">
                <a:avLst/>
              </a:prstGeom>
              <a:noFill/>
              <a:ln>
                <a:noFill/>
              </a:ln>
            </p:spPr>
            <p:txBody>
              <a:bodyPr anchorCtr="0" anchor="t" bIns="45700" lIns="91425" spcFirstLastPara="1" rIns="91425" wrap="square" tIns="45700">
                <a:spAutoFit/>
              </a:bodyPr>
              <a:lstStyle/>
              <a:p>
                <a:pPr indent="0" lvl="0" marL="0" marR="0" rtl="0" algn="r">
                  <a:lnSpc>
                    <a:spcPct val="93000"/>
                  </a:lnSpc>
                  <a:spcBef>
                    <a:spcPts val="0"/>
                  </a:spcBef>
                  <a:spcAft>
                    <a:spcPts val="0"/>
                  </a:spcAft>
                  <a:buClr>
                    <a:srgbClr val="000000"/>
                  </a:buClr>
                  <a:buSzPts val="1800"/>
                  <a:buFont typeface="Times New Roman"/>
                  <a:buNone/>
                </a:pPr>
                <a:r>
                  <a:rPr b="0" i="0" lang="fr-FR" sz="1800" u="none" cap="none" strike="noStrike">
                    <a:solidFill>
                      <a:schemeClr val="dk1"/>
                    </a:solidFill>
                    <a:latin typeface="Century Gothic"/>
                    <a:ea typeface="Century Gothic"/>
                    <a:cs typeface="Century Gothic"/>
                    <a:sym typeface="Century Gothic"/>
                  </a:rPr>
                  <a:t>Industr</a:t>
                </a:r>
                <a:r>
                  <a:rPr lang="fr-FR" sz="1800">
                    <a:solidFill>
                      <a:schemeClr val="dk1"/>
                    </a:solidFill>
                    <a:latin typeface="Century Gothic"/>
                    <a:ea typeface="Century Gothic"/>
                    <a:cs typeface="Century Gothic"/>
                    <a:sym typeface="Century Gothic"/>
                  </a:rPr>
                  <a:t>ia</a:t>
                </a:r>
                <a:endParaRPr b="0" i="0" sz="1400" u="none" cap="none" strike="noStrike">
                  <a:solidFill>
                    <a:srgbClr val="000000"/>
                  </a:solidFill>
                  <a:latin typeface="Century Gothic"/>
                  <a:ea typeface="Century Gothic"/>
                  <a:cs typeface="Century Gothic"/>
                  <a:sym typeface="Century Gothic"/>
                </a:endParaRPr>
              </a:p>
            </p:txBody>
          </p:sp>
          <p:cxnSp>
            <p:nvCxnSpPr>
              <p:cNvPr id="1430" name="Google Shape;1430;g277ade5c020_0_8412"/>
              <p:cNvCxnSpPr>
                <a:stCxn id="1429" idx="3"/>
              </p:cNvCxnSpPr>
              <p:nvPr/>
            </p:nvCxnSpPr>
            <p:spPr>
              <a:xfrm flipH="1" rot="10800000">
                <a:off x="3761229" y="2428375"/>
                <a:ext cx="905100" cy="1089600"/>
              </a:xfrm>
              <a:prstGeom prst="straightConnector1">
                <a:avLst/>
              </a:prstGeom>
              <a:noFill/>
              <a:ln cap="flat" cmpd="sng" w="19050">
                <a:solidFill>
                  <a:schemeClr val="dk1"/>
                </a:solidFill>
                <a:prstDash val="solid"/>
                <a:round/>
                <a:headEnd len="sm" w="sm" type="none"/>
                <a:tailEnd len="med" w="med" type="oval"/>
              </a:ln>
            </p:spPr>
          </p:cxnSp>
        </p:grpSp>
        <p:pic>
          <p:nvPicPr>
            <p:cNvPr id="1431" name="Google Shape;1431;g277ade5c020_0_8412"/>
            <p:cNvPicPr preferRelativeResize="0"/>
            <p:nvPr/>
          </p:nvPicPr>
          <p:blipFill rotWithShape="1">
            <a:blip r:embed="rId9">
              <a:alphaModFix/>
            </a:blip>
            <a:srcRect b="0" l="0" r="0" t="0"/>
            <a:stretch/>
          </p:blipFill>
          <p:spPr>
            <a:xfrm flipH="1">
              <a:off x="1774625" y="3099163"/>
              <a:ext cx="780000" cy="779974"/>
            </a:xfrm>
            <a:prstGeom prst="rect">
              <a:avLst/>
            </a:prstGeom>
            <a:noFill/>
            <a:ln>
              <a:noFill/>
            </a:ln>
          </p:spPr>
        </p:pic>
      </p:grpSp>
      <p:sp>
        <p:nvSpPr>
          <p:cNvPr id="1432" name="Google Shape;1432;g277ade5c020_0_8412"/>
          <p:cNvSpPr txBox="1"/>
          <p:nvPr>
            <p:ph type="title"/>
          </p:nvPr>
        </p:nvSpPr>
        <p:spPr>
          <a:xfrm>
            <a:off x="1007588" y="220527"/>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400"/>
              <a:buNone/>
            </a:pPr>
            <a:r>
              <a:rPr lang="fr-FR"/>
              <a:t>CO</a:t>
            </a:r>
            <a:r>
              <a:rPr lang="fr-FR" sz="2000"/>
              <a:t>2</a:t>
            </a:r>
            <a:r>
              <a:rPr lang="fr-FR"/>
              <a:t> e non solo!</a:t>
            </a:r>
            <a:endParaRPr/>
          </a:p>
          <a:p>
            <a:pPr indent="0" lvl="0" marL="0" rtl="0" algn="l">
              <a:lnSpc>
                <a:spcPct val="100000"/>
              </a:lnSpc>
              <a:spcBef>
                <a:spcPts val="0"/>
              </a:spcBef>
              <a:spcAft>
                <a:spcPts val="0"/>
              </a:spcAft>
              <a:buSzPts val="1100"/>
              <a:buNone/>
            </a:pPr>
            <a:r>
              <a:rPr b="0" lang="fr-FR" sz="1600"/>
              <a:t>Esistono diversi gas a effetto serra (GHG) e numerose fonti di emissione!</a:t>
            </a:r>
            <a:endParaRPr b="0"/>
          </a:p>
        </p:txBody>
      </p:sp>
      <p:cxnSp>
        <p:nvCxnSpPr>
          <p:cNvPr id="1433" name="Google Shape;1433;g277ade5c020_0_8412"/>
          <p:cNvCxnSpPr/>
          <p:nvPr/>
        </p:nvCxnSpPr>
        <p:spPr>
          <a:xfrm flipH="1" rot="10800000">
            <a:off x="5590102" y="4924498"/>
            <a:ext cx="100200" cy="384600"/>
          </a:xfrm>
          <a:prstGeom prst="straightConnector1">
            <a:avLst/>
          </a:prstGeom>
          <a:noFill/>
          <a:ln cap="flat" cmpd="sng" w="19050">
            <a:solidFill>
              <a:schemeClr val="dk1"/>
            </a:solidFill>
            <a:prstDash val="solid"/>
            <a:round/>
            <a:headEnd len="sm" w="sm" type="none"/>
            <a:tailEnd len="med" w="med" type="oval"/>
          </a:ln>
        </p:spPr>
      </p:cxnSp>
      <p:sp>
        <p:nvSpPr>
          <p:cNvPr id="1434" name="Google Shape;1434;g277ade5c020_0_8412"/>
          <p:cNvSpPr txBox="1"/>
          <p:nvPr/>
        </p:nvSpPr>
        <p:spPr>
          <a:xfrm>
            <a:off x="87340" y="5460255"/>
            <a:ext cx="4135800" cy="11022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fr-FR" sz="1800">
                <a:solidFill>
                  <a:srgbClr val="FFFFFF"/>
                </a:solidFill>
                <a:latin typeface="Corbel"/>
                <a:ea typeface="Corbel"/>
                <a:cs typeface="Corbel"/>
                <a:sym typeface="Corbel"/>
              </a:rPr>
              <a:t>Abbiamo bisogno di un’unità di misura comune per iniziare a contare le emissioni: CO2eq.</a:t>
            </a:r>
            <a:endParaRPr b="0" i="0" sz="12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1000"/>
                                        <p:tgtEl>
                                          <p:spTgt spid="14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27"/>
                                        </p:tgtEl>
                                        <p:attrNameLst>
                                          <p:attrName>style.visibility</p:attrName>
                                        </p:attrNameLst>
                                      </p:cBhvr>
                                      <p:to>
                                        <p:strVal val="visible"/>
                                      </p:to>
                                    </p:set>
                                    <p:animEffect filter="fade" transition="in">
                                      <p:cBhvr>
                                        <p:cTn dur="1000"/>
                                        <p:tgtEl>
                                          <p:spTgt spid="1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27"/>
          <p:cNvSpPr txBox="1"/>
          <p:nvPr/>
        </p:nvSpPr>
        <p:spPr>
          <a:xfrm>
            <a:off x="844425" y="1821775"/>
            <a:ext cx="10008000" cy="3785700"/>
          </a:xfrm>
          <a:prstGeom prst="rect">
            <a:avLst/>
          </a:prstGeom>
          <a:noFill/>
          <a:ln>
            <a:noFill/>
          </a:ln>
        </p:spPr>
        <p:txBody>
          <a:bodyPr anchorCtr="0" anchor="t" bIns="45700" lIns="91425" spcFirstLastPara="1" rIns="91425" wrap="square" tIns="45700">
            <a:noAutofit/>
          </a:bodyPr>
          <a:lstStyle/>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L'attività umana determina il consumo di energia, che è la principale fonte di emissioni di gas serra. Rilascia inoltre altri inquinanti</a:t>
            </a:r>
            <a:r>
              <a:rPr lang="fr-FR" sz="2000">
                <a:latin typeface="Corbel"/>
                <a:ea typeface="Corbel"/>
                <a:cs typeface="Corbel"/>
                <a:sym typeface="Corbel"/>
              </a:rPr>
              <a:t>.</a:t>
            </a:r>
            <a:endParaRPr sz="2000">
              <a:latin typeface="Corbel"/>
              <a:ea typeface="Corbel"/>
              <a:cs typeface="Corbel"/>
              <a:sym typeface="Corbel"/>
            </a:endParaRPr>
          </a:p>
          <a:p>
            <a:pPr indent="0" lvl="0" marL="457200" marR="0" rtl="0" algn="just">
              <a:lnSpc>
                <a:spcPct val="100000"/>
              </a:lnSpc>
              <a:spcBef>
                <a:spcPts val="0"/>
              </a:spcBef>
              <a:spcAft>
                <a:spcPts val="0"/>
              </a:spcAft>
              <a:buNone/>
            </a:pPr>
            <a:r>
              <a:t/>
            </a:r>
            <a:endParaRPr sz="2000">
              <a:latin typeface="Corbel"/>
              <a:ea typeface="Corbel"/>
              <a:cs typeface="Corbel"/>
              <a:sym typeface="Corbel"/>
            </a:endParaRPr>
          </a:p>
          <a:p>
            <a:pPr indent="0" lvl="5" marL="0" marR="0" rtl="0" algn="just">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orbel"/>
                <a:ea typeface="Corbel"/>
                <a:cs typeface="Corbel"/>
                <a:sym typeface="Corbel"/>
              </a:rPr>
              <a:t>	 </a:t>
            </a:r>
            <a:r>
              <a:rPr b="1" lang="fr-FR" sz="2200">
                <a:solidFill>
                  <a:srgbClr val="FFFFFF"/>
                </a:solidFill>
                <a:latin typeface="Corbel"/>
                <a:ea typeface="Corbel"/>
                <a:cs typeface="Corbel"/>
                <a:sym typeface="Corbel"/>
              </a:rPr>
              <a:t>🡺 Human activity is the cause of cli🡺 Human activity is the cause of climate change.</a:t>
            </a:r>
            <a:endParaRPr b="1" sz="2200">
              <a:solidFill>
                <a:srgbClr val="FFFFFF"/>
              </a:solidFill>
              <a:latin typeface="Corbel"/>
              <a:ea typeface="Corbel"/>
              <a:cs typeface="Corbel"/>
              <a:sym typeface="Corbel"/>
            </a:endParaRPr>
          </a:p>
          <a:p>
            <a:pPr indent="0" lvl="5" marL="0" marR="0" rtl="0" algn="just">
              <a:lnSpc>
                <a:spcPct val="100000"/>
              </a:lnSpc>
              <a:spcBef>
                <a:spcPts val="0"/>
              </a:spcBef>
              <a:spcAft>
                <a:spcPts val="0"/>
              </a:spcAft>
              <a:buClr>
                <a:srgbClr val="000000"/>
              </a:buClr>
              <a:buSzPts val="2000"/>
              <a:buFont typeface="Arial"/>
              <a:buNone/>
            </a:pPr>
            <a:r>
              <a:rPr b="1" lang="fr-FR" sz="2200">
                <a:solidFill>
                  <a:srgbClr val="FFFFFF"/>
                </a:solidFill>
                <a:latin typeface="Corbel"/>
                <a:ea typeface="Corbel"/>
                <a:cs typeface="Corbel"/>
                <a:sym typeface="Corbel"/>
              </a:rPr>
              <a:t>mate ch</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L'uso umano di determinate materie prime ha esaurito queste risorse portando alla distruzione di habitat naturali, a causa dell'estrazione mineraria, della deforestazione, ecc.</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La distruzione degli ecosistemi e dei cicli naturali ha effetti a lungo termine sull'ambiente, come cicli dell'acqua alterati, desertificazione, perdita di biodiversità, acidificazione degli oceani, ecc.</a:t>
            </a:r>
            <a:endParaRPr b="0" i="0" sz="1400" u="none" cap="none" strike="noStrike">
              <a:solidFill>
                <a:srgbClr val="000000"/>
              </a:solidFill>
              <a:latin typeface="Arial"/>
              <a:ea typeface="Arial"/>
              <a:cs typeface="Arial"/>
              <a:sym typeface="Arial"/>
            </a:endParaRPr>
          </a:p>
          <a:p>
            <a:pPr indent="-158750" lvl="0" marL="285750" marR="0" rtl="0" algn="just">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285750" lvl="0" marL="285750" marR="0" rtl="0" algn="just">
              <a:lnSpc>
                <a:spcPct val="100000"/>
              </a:lnSpc>
              <a:spcBef>
                <a:spcPts val="0"/>
              </a:spcBef>
              <a:spcAft>
                <a:spcPts val="0"/>
              </a:spcAft>
              <a:buClr>
                <a:srgbClr val="000000"/>
              </a:buClr>
              <a:buSzPts val="2000"/>
              <a:buFont typeface="Arial"/>
              <a:buChar char="•"/>
            </a:pPr>
            <a:r>
              <a:rPr b="0" i="0" lang="fr-FR" sz="2000" u="none" cap="none" strike="noStrike">
                <a:solidFill>
                  <a:srgbClr val="000000"/>
                </a:solidFill>
                <a:latin typeface="Corbel"/>
                <a:ea typeface="Corbel"/>
                <a:cs typeface="Corbel"/>
                <a:sym typeface="Corbel"/>
              </a:rPr>
              <a:t>L'umanità continua a dipendere dall'ambiente per la sopravvivenza.</a:t>
            </a:r>
            <a:endParaRPr b="0" i="0" sz="1400" u="none" cap="none" strike="noStrike">
              <a:solidFill>
                <a:srgbClr val="000000"/>
              </a:solidFill>
              <a:latin typeface="Arial"/>
              <a:ea typeface="Arial"/>
              <a:cs typeface="Arial"/>
              <a:sym typeface="Arial"/>
            </a:endParaRPr>
          </a:p>
        </p:txBody>
      </p:sp>
      <p:sp>
        <p:nvSpPr>
          <p:cNvPr id="1440" name="Google Shape;1440;p27"/>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Impatti ambientali diversi dall'inquinamento</a:t>
            </a:r>
            <a:endParaRPr/>
          </a:p>
        </p:txBody>
      </p:sp>
      <p:sp>
        <p:nvSpPr>
          <p:cNvPr id="1441" name="Google Shape;1441;p27"/>
          <p:cNvSpPr txBox="1"/>
          <p:nvPr/>
        </p:nvSpPr>
        <p:spPr>
          <a:xfrm>
            <a:off x="901200" y="2591975"/>
            <a:ext cx="10389600" cy="829500"/>
          </a:xfrm>
          <a:prstGeom prst="rect">
            <a:avLst/>
          </a:prstGeom>
          <a:solidFill>
            <a:srgbClr val="F4A3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12121"/>
              </a:buClr>
              <a:buSzPts val="1100"/>
              <a:buFont typeface="Arial"/>
              <a:buNone/>
            </a:pPr>
            <a:r>
              <a:rPr b="1" i="0" lang="fr-FR" sz="2200" u="none" cap="none" strike="noStrike">
                <a:solidFill>
                  <a:srgbClr val="FFFFFF"/>
                </a:solidFill>
                <a:latin typeface="Corbel"/>
                <a:ea typeface="Corbel"/>
                <a:cs typeface="Corbel"/>
                <a:sym typeface="Corbel"/>
              </a:rPr>
              <a:t>🡺 </a:t>
            </a:r>
            <a:r>
              <a:rPr b="1" lang="fr-FR" sz="2200">
                <a:solidFill>
                  <a:srgbClr val="FFFFFF"/>
                </a:solidFill>
                <a:latin typeface="Corbel"/>
                <a:ea typeface="Corbel"/>
                <a:cs typeface="Corbel"/>
                <a:sym typeface="Corbel"/>
              </a:rPr>
              <a:t>L'attività umana è la causa del cambiamento climatico</a:t>
            </a:r>
            <a:endParaRPr b="1" i="0" sz="2200" u="none" cap="none" strike="noStrike">
              <a:solidFill>
                <a:srgbClr val="FFFFFF"/>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pic>
        <p:nvPicPr>
          <p:cNvPr id="1446" name="Google Shape;1446;p28"/>
          <p:cNvPicPr preferRelativeResize="0"/>
          <p:nvPr/>
        </p:nvPicPr>
        <p:blipFill rotWithShape="1">
          <a:blip r:embed="rId3">
            <a:alphaModFix/>
          </a:blip>
          <a:srcRect b="0" l="0" r="0" t="0"/>
          <a:stretch/>
        </p:blipFill>
        <p:spPr>
          <a:xfrm>
            <a:off x="2275856" y="1378313"/>
            <a:ext cx="7021645" cy="5090675"/>
          </a:xfrm>
          <a:prstGeom prst="rect">
            <a:avLst/>
          </a:prstGeom>
          <a:noFill/>
          <a:ln>
            <a:noFill/>
          </a:ln>
        </p:spPr>
      </p:pic>
      <p:sp>
        <p:nvSpPr>
          <p:cNvPr id="1447" name="Google Shape;1447;p28"/>
          <p:cNvSpPr txBox="1"/>
          <p:nvPr/>
        </p:nvSpPr>
        <p:spPr>
          <a:xfrm>
            <a:off x="11455491" y="1806925"/>
            <a:ext cx="66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hlink"/>
                </a:solidFill>
                <a:latin typeface="Comfortaa"/>
                <a:ea typeface="Comfortaa"/>
                <a:cs typeface="Comfortaa"/>
                <a:sym typeface="Comfortaa"/>
                <a:hlinkClick r:id="rId4"/>
              </a:rPr>
              <a:t>FR</a:t>
            </a:r>
            <a:endParaRPr b="0" i="0" sz="1400" u="none" cap="none" strike="noStrike">
              <a:solidFill>
                <a:srgbClr val="000000"/>
              </a:solidFill>
              <a:latin typeface="Arial"/>
              <a:ea typeface="Arial"/>
              <a:cs typeface="Arial"/>
              <a:sym typeface="Arial"/>
            </a:endParaRPr>
          </a:p>
        </p:txBody>
      </p:sp>
      <p:sp>
        <p:nvSpPr>
          <p:cNvPr id="1448" name="Google Shape;1448;p28"/>
          <p:cNvSpPr txBox="1"/>
          <p:nvPr/>
        </p:nvSpPr>
        <p:spPr>
          <a:xfrm>
            <a:off x="10305138" y="3359625"/>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5">
                  <a:extLst>
                    <a:ext uri="{A12FA001-AC4F-418D-AE19-62706E023703}">
                      <ahyp:hlinkClr val="tx"/>
                    </a:ext>
                  </a:extLst>
                </a:hlinkClick>
              </a:rPr>
              <a:t>EN</a:t>
            </a:r>
            <a:endParaRPr b="0" i="0" sz="1400" u="none" cap="none" strike="noStrike">
              <a:solidFill>
                <a:schemeClr val="dk1"/>
              </a:solidFill>
              <a:latin typeface="Arial"/>
              <a:ea typeface="Arial"/>
              <a:cs typeface="Arial"/>
              <a:sym typeface="Arial"/>
            </a:endParaRPr>
          </a:p>
        </p:txBody>
      </p:sp>
      <p:sp>
        <p:nvSpPr>
          <p:cNvPr id="1449" name="Google Shape;1449;p28"/>
          <p:cNvSpPr txBox="1"/>
          <p:nvPr/>
        </p:nvSpPr>
        <p:spPr>
          <a:xfrm>
            <a:off x="10368000" y="3961663"/>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dk1"/>
                </a:solidFill>
                <a:latin typeface="Comfortaa"/>
                <a:ea typeface="Comfortaa"/>
                <a:cs typeface="Comfortaa"/>
                <a:sym typeface="Comfortaa"/>
                <a:hlinkClick r:id="rId6">
                  <a:extLst>
                    <a:ext uri="{A12FA001-AC4F-418D-AE19-62706E023703}">
                      <ahyp:hlinkClr val="tx"/>
                    </a:ext>
                  </a:extLst>
                </a:hlinkClick>
              </a:rPr>
              <a:t>ES</a:t>
            </a:r>
            <a:endParaRPr b="0" i="0" sz="1400" u="none" cap="none" strike="noStrike">
              <a:solidFill>
                <a:schemeClr val="dk1"/>
              </a:solidFill>
              <a:latin typeface="Arial"/>
              <a:ea typeface="Arial"/>
              <a:cs typeface="Arial"/>
              <a:sym typeface="Arial"/>
            </a:endParaRPr>
          </a:p>
        </p:txBody>
      </p:sp>
      <p:pic>
        <p:nvPicPr>
          <p:cNvPr id="1450" name="Google Shape;1450;p28"/>
          <p:cNvPicPr preferRelativeResize="0"/>
          <p:nvPr/>
        </p:nvPicPr>
        <p:blipFill rotWithShape="1">
          <a:blip r:embed="rId7">
            <a:alphaModFix/>
          </a:blip>
          <a:srcRect b="0" l="0" r="0" t="0"/>
          <a:stretch/>
        </p:blipFill>
        <p:spPr>
          <a:xfrm>
            <a:off x="9696225" y="4639702"/>
            <a:ext cx="593700" cy="396689"/>
          </a:xfrm>
          <a:prstGeom prst="rect">
            <a:avLst/>
          </a:prstGeom>
          <a:noFill/>
          <a:ln>
            <a:noFill/>
          </a:ln>
        </p:spPr>
      </p:pic>
      <p:sp>
        <p:nvSpPr>
          <p:cNvPr id="1451" name="Google Shape;1451;p28"/>
          <p:cNvSpPr txBox="1"/>
          <p:nvPr/>
        </p:nvSpPr>
        <p:spPr>
          <a:xfrm>
            <a:off x="11522100" y="37235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chemeClr val="hlink"/>
                </a:solidFill>
                <a:latin typeface="Comfortaa"/>
                <a:ea typeface="Comfortaa"/>
                <a:cs typeface="Comfortaa"/>
                <a:sym typeface="Comfortaa"/>
                <a:hlinkClick r:id="rId8"/>
              </a:rPr>
              <a:t>IT</a:t>
            </a:r>
            <a:endParaRPr b="0" i="0" sz="1400" u="none" cap="none" strike="noStrike">
              <a:solidFill>
                <a:srgbClr val="000000"/>
              </a:solidFill>
              <a:latin typeface="Arial"/>
              <a:ea typeface="Arial"/>
              <a:cs typeface="Arial"/>
              <a:sym typeface="Arial"/>
            </a:endParaRPr>
          </a:p>
        </p:txBody>
      </p:sp>
      <p:sp>
        <p:nvSpPr>
          <p:cNvPr id="1452" name="Google Shape;1452;p28"/>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a:t>
            </a:r>
            <a:r>
              <a:rPr lang="fr-FR"/>
              <a:t>onsumo globale di risorse</a:t>
            </a:r>
            <a:endParaRPr/>
          </a:p>
          <a:p>
            <a:pPr indent="0" lvl="0" marL="0" rtl="0" algn="l">
              <a:spcBef>
                <a:spcPts val="0"/>
              </a:spcBef>
              <a:spcAft>
                <a:spcPts val="0"/>
              </a:spcAft>
              <a:buNone/>
            </a:pPr>
            <a:r>
              <a:rPr b="0" lang="fr-FR" sz="1800"/>
              <a:t>Giorno del Sovrasfruttamento della Terra </a:t>
            </a:r>
            <a:endParaRPr b="0" sz="1800"/>
          </a:p>
        </p:txBody>
      </p:sp>
      <p:pic>
        <p:nvPicPr>
          <p:cNvPr id="1453" name="Google Shape;1453;p28"/>
          <p:cNvPicPr preferRelativeResize="0"/>
          <p:nvPr/>
        </p:nvPicPr>
        <p:blipFill rotWithShape="1">
          <a:blip r:embed="rId9">
            <a:alphaModFix/>
          </a:blip>
          <a:srcRect b="0" l="0" r="0" t="0"/>
          <a:stretch/>
        </p:blipFill>
        <p:spPr>
          <a:xfrm>
            <a:off x="9696225" y="2762975"/>
            <a:ext cx="593700" cy="396000"/>
          </a:xfrm>
          <a:prstGeom prst="rect">
            <a:avLst/>
          </a:prstGeom>
          <a:noFill/>
          <a:ln>
            <a:noFill/>
          </a:ln>
        </p:spPr>
      </p:pic>
      <p:sp>
        <p:nvSpPr>
          <p:cNvPr id="1454" name="Google Shape;1454;p28"/>
          <p:cNvSpPr txBox="1"/>
          <p:nvPr/>
        </p:nvSpPr>
        <p:spPr>
          <a:xfrm>
            <a:off x="10368000" y="2757600"/>
            <a:ext cx="66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212121"/>
                </a:solidFill>
                <a:latin typeface="Comfortaa"/>
                <a:ea typeface="Comfortaa"/>
                <a:cs typeface="Comfortaa"/>
                <a:sym typeface="Comfortaa"/>
                <a:hlinkClick r:id="rId10">
                  <a:extLst>
                    <a:ext uri="{A12FA001-AC4F-418D-AE19-62706E023703}">
                      <ahyp:hlinkClr val="tx"/>
                    </a:ext>
                  </a:extLst>
                </a:hlinkClick>
              </a:rPr>
              <a:t>FR</a:t>
            </a:r>
            <a:endParaRPr b="0" i="0" sz="1400" u="none" cap="none" strike="noStrike">
              <a:solidFill>
                <a:srgbClr val="212121"/>
              </a:solidFill>
              <a:latin typeface="Arial"/>
              <a:ea typeface="Arial"/>
              <a:cs typeface="Arial"/>
              <a:sym typeface="Arial"/>
            </a:endParaRPr>
          </a:p>
        </p:txBody>
      </p:sp>
      <p:pic>
        <p:nvPicPr>
          <p:cNvPr id="1455" name="Google Shape;1455;p28"/>
          <p:cNvPicPr preferRelativeResize="0"/>
          <p:nvPr/>
        </p:nvPicPr>
        <p:blipFill rotWithShape="1">
          <a:blip r:embed="rId11">
            <a:alphaModFix/>
          </a:blip>
          <a:srcRect b="0" l="0" r="0" t="0"/>
          <a:stretch/>
        </p:blipFill>
        <p:spPr>
          <a:xfrm>
            <a:off x="9694800" y="3394197"/>
            <a:ext cx="593751" cy="396000"/>
          </a:xfrm>
          <a:prstGeom prst="rect">
            <a:avLst/>
          </a:prstGeom>
          <a:noFill/>
          <a:ln>
            <a:noFill/>
          </a:ln>
        </p:spPr>
      </p:pic>
      <p:pic>
        <p:nvPicPr>
          <p:cNvPr id="1456" name="Google Shape;1456;p28"/>
          <p:cNvPicPr preferRelativeResize="0"/>
          <p:nvPr/>
        </p:nvPicPr>
        <p:blipFill rotWithShape="1">
          <a:blip r:embed="rId12">
            <a:alphaModFix/>
          </a:blip>
          <a:srcRect b="0" l="0" r="0" t="0"/>
          <a:stretch/>
        </p:blipFill>
        <p:spPr>
          <a:xfrm>
            <a:off x="9694800" y="3963775"/>
            <a:ext cx="593751" cy="395990"/>
          </a:xfrm>
          <a:prstGeom prst="rect">
            <a:avLst/>
          </a:prstGeom>
          <a:noFill/>
          <a:ln>
            <a:noFill/>
          </a:ln>
        </p:spPr>
      </p:pic>
      <p:sp>
        <p:nvSpPr>
          <p:cNvPr id="1457" name="Google Shape;1457;p28"/>
          <p:cNvSpPr txBox="1"/>
          <p:nvPr/>
        </p:nvSpPr>
        <p:spPr>
          <a:xfrm>
            <a:off x="10368000" y="4637938"/>
            <a:ext cx="59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212121"/>
                </a:solidFill>
                <a:latin typeface="Comfortaa"/>
                <a:ea typeface="Comfortaa"/>
                <a:cs typeface="Comfortaa"/>
                <a:sym typeface="Comfortaa"/>
                <a:hlinkClick r:id="rId13">
                  <a:extLst>
                    <a:ext uri="{A12FA001-AC4F-418D-AE19-62706E023703}">
                      <ahyp:hlinkClr val="tx"/>
                    </a:ext>
                  </a:extLst>
                </a:hlinkClick>
              </a:rPr>
              <a:t>IT</a:t>
            </a:r>
            <a:endParaRPr b="0" i="0" sz="1400" u="none" cap="none" strike="noStrike">
              <a:solidFill>
                <a:srgbClr val="21212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p29"/>
          <p:cNvSpPr txBox="1"/>
          <p:nvPr/>
        </p:nvSpPr>
        <p:spPr>
          <a:xfrm>
            <a:off x="8432800" y="3118650"/>
            <a:ext cx="3037800" cy="1323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orbel"/>
                <a:ea typeface="Corbel"/>
                <a:cs typeface="Corbel"/>
                <a:sym typeface="Corbel"/>
              </a:rPr>
              <a:t>Perché la data di sovrasfruttamento è arrivata più tardi nel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orbel"/>
                <a:ea typeface="Corbel"/>
                <a:cs typeface="Corbel"/>
                <a:sym typeface="Corbel"/>
              </a:rPr>
              <a:t>22 agosto 2020</a:t>
            </a:r>
            <a:endParaRPr b="0" i="0" sz="1400" u="none" cap="none" strike="noStrike">
              <a:solidFill>
                <a:srgbClr val="000000"/>
              </a:solidFill>
              <a:latin typeface="Arial"/>
              <a:ea typeface="Arial"/>
              <a:cs typeface="Arial"/>
              <a:sym typeface="Arial"/>
            </a:endParaRPr>
          </a:p>
        </p:txBody>
      </p:sp>
      <p:pic>
        <p:nvPicPr>
          <p:cNvPr id="1463" name="Google Shape;1463;p29"/>
          <p:cNvPicPr preferRelativeResize="0"/>
          <p:nvPr/>
        </p:nvPicPr>
        <p:blipFill rotWithShape="1">
          <a:blip r:embed="rId3">
            <a:alphaModFix/>
          </a:blip>
          <a:srcRect b="0" l="0" r="0" t="0"/>
          <a:stretch/>
        </p:blipFill>
        <p:spPr>
          <a:xfrm>
            <a:off x="1698750" y="1858250"/>
            <a:ext cx="6734050" cy="4882175"/>
          </a:xfrm>
          <a:prstGeom prst="rect">
            <a:avLst/>
          </a:prstGeom>
          <a:noFill/>
          <a:ln>
            <a:noFill/>
          </a:ln>
        </p:spPr>
      </p:pic>
      <p:sp>
        <p:nvSpPr>
          <p:cNvPr id="1464" name="Google Shape;1464;p29"/>
          <p:cNvSpPr/>
          <p:nvPr/>
        </p:nvSpPr>
        <p:spPr>
          <a:xfrm>
            <a:off x="7447275" y="3714675"/>
            <a:ext cx="751800" cy="546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orbel"/>
              <a:ea typeface="Corbel"/>
              <a:cs typeface="Corbel"/>
              <a:sym typeface="Corbel"/>
            </a:endParaRPr>
          </a:p>
        </p:txBody>
      </p:sp>
      <p:sp>
        <p:nvSpPr>
          <p:cNvPr id="1465" name="Google Shape;1465;p29"/>
          <p:cNvSpPr txBox="1"/>
          <p:nvPr>
            <p:ph type="title"/>
          </p:nvPr>
        </p:nvSpPr>
        <p:spPr>
          <a:xfrm>
            <a:off x="940013" y="2884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Consumo globale di risorse</a:t>
            </a:r>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30"/>
          <p:cNvSpPr txBox="1"/>
          <p:nvPr>
            <p:ph idx="1" type="body"/>
          </p:nvPr>
        </p:nvSpPr>
        <p:spPr>
          <a:xfrm>
            <a:off x="609600" y="1649753"/>
            <a:ext cx="10972800" cy="3614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None/>
            </a:pPr>
            <a:r>
              <a:t/>
            </a:r>
            <a:endParaRPr/>
          </a:p>
        </p:txBody>
      </p:sp>
      <p:pic>
        <p:nvPicPr>
          <p:cNvPr id="1471" name="Google Shape;1471;p30"/>
          <p:cNvPicPr preferRelativeResize="0"/>
          <p:nvPr/>
        </p:nvPicPr>
        <p:blipFill rotWithShape="1">
          <a:blip r:embed="rId3">
            <a:alphaModFix/>
          </a:blip>
          <a:srcRect b="52526" l="0" r="0" t="1439"/>
          <a:stretch/>
        </p:blipFill>
        <p:spPr>
          <a:xfrm>
            <a:off x="517302" y="2116200"/>
            <a:ext cx="5622750" cy="3671999"/>
          </a:xfrm>
          <a:prstGeom prst="rect">
            <a:avLst/>
          </a:prstGeom>
          <a:noFill/>
          <a:ln>
            <a:noFill/>
          </a:ln>
        </p:spPr>
      </p:pic>
      <p:pic>
        <p:nvPicPr>
          <p:cNvPr id="1472" name="Google Shape;1472;p30"/>
          <p:cNvPicPr preferRelativeResize="0"/>
          <p:nvPr/>
        </p:nvPicPr>
        <p:blipFill rotWithShape="1">
          <a:blip r:embed="rId3">
            <a:alphaModFix/>
          </a:blip>
          <a:srcRect b="0" l="0" r="0" t="47473"/>
          <a:stretch/>
        </p:blipFill>
        <p:spPr>
          <a:xfrm>
            <a:off x="6238564" y="2116200"/>
            <a:ext cx="5358236" cy="3992741"/>
          </a:xfrm>
          <a:prstGeom prst="rect">
            <a:avLst/>
          </a:prstGeom>
          <a:noFill/>
          <a:ln>
            <a:noFill/>
          </a:ln>
        </p:spPr>
      </p:pic>
      <p:sp>
        <p:nvSpPr>
          <p:cNvPr id="1473" name="Google Shape;1473;p30"/>
          <p:cNvSpPr/>
          <p:nvPr/>
        </p:nvSpPr>
        <p:spPr>
          <a:xfrm>
            <a:off x="881975" y="2081725"/>
            <a:ext cx="5058300" cy="648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30"/>
          <p:cNvSpPr txBox="1"/>
          <p:nvPr/>
        </p:nvSpPr>
        <p:spPr>
          <a:xfrm>
            <a:off x="881975" y="2068750"/>
            <a:ext cx="5369752"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rgbClr val="000000"/>
                </a:solidFill>
                <a:latin typeface="Corbel"/>
                <a:ea typeface="Corbel"/>
                <a:cs typeface="Corbel"/>
                <a:sym typeface="Corbel"/>
              </a:rPr>
              <a:t>Di quanti altri pianeti come la Terra avremmo bisogno se il mondo intero vivesse come la popolazione di...</a:t>
            </a:r>
            <a:endParaRPr b="0" i="0" sz="1400" u="none" cap="none" strike="noStrike">
              <a:solidFill>
                <a:srgbClr val="000000"/>
              </a:solidFill>
              <a:latin typeface="Arial"/>
              <a:ea typeface="Arial"/>
              <a:cs typeface="Arial"/>
              <a:sym typeface="Arial"/>
            </a:endParaRPr>
          </a:p>
        </p:txBody>
      </p:sp>
      <p:sp>
        <p:nvSpPr>
          <p:cNvPr id="1475" name="Google Shape;1475;p30"/>
          <p:cNvSpPr txBox="1"/>
          <p:nvPr/>
        </p:nvSpPr>
        <p:spPr>
          <a:xfrm>
            <a:off x="1310000" y="3015575"/>
            <a:ext cx="1310100" cy="277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476" name="Google Shape;1476;p30"/>
          <p:cNvSpPr/>
          <p:nvPr/>
        </p:nvSpPr>
        <p:spPr>
          <a:xfrm>
            <a:off x="1322950" y="2989625"/>
            <a:ext cx="13101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30"/>
          <p:cNvSpPr/>
          <p:nvPr/>
        </p:nvSpPr>
        <p:spPr>
          <a:xfrm>
            <a:off x="7039550" y="1900200"/>
            <a:ext cx="1196400" cy="277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30"/>
          <p:cNvSpPr/>
          <p:nvPr/>
        </p:nvSpPr>
        <p:spPr>
          <a:xfrm>
            <a:off x="7944225" y="1684200"/>
            <a:ext cx="3054600" cy="397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30"/>
          <p:cNvSpPr txBox="1"/>
          <p:nvPr/>
        </p:nvSpPr>
        <p:spPr>
          <a:xfrm>
            <a:off x="1232175" y="3004220"/>
            <a:ext cx="1452600" cy="2792100"/>
          </a:xfrm>
          <a:prstGeom prst="rect">
            <a:avLst/>
          </a:prstGeom>
          <a:noFill/>
          <a:ln>
            <a:noFill/>
          </a:ln>
        </p:spPr>
        <p:txBody>
          <a:bodyPr anchorCtr="0" anchor="t" bIns="91425" lIns="91425" spcFirstLastPara="1" rIns="91425" wrap="square" tIns="91425">
            <a:spAutoFit/>
          </a:bodyPr>
          <a:lstStyle/>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Stati Uniti</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Australia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Russia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Germania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Svizzera</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Giappone</a:t>
            </a:r>
            <a:endParaRPr b="0" i="0" sz="1400" u="none" cap="none" strike="noStrike">
              <a:solidFill>
                <a:srgbClr val="000000"/>
              </a:solidFill>
              <a:latin typeface="Arial"/>
              <a:ea typeface="Arial"/>
              <a:cs typeface="Arial"/>
              <a:sym typeface="Arial"/>
            </a:endParaRPr>
          </a:p>
          <a:p>
            <a:pPr indent="0" lvl="0" marL="0" marR="0" rtl="0" algn="l">
              <a:lnSpc>
                <a:spcPct val="185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Regno Unito</a:t>
            </a:r>
            <a:endParaRPr b="0" i="0" sz="1400" u="none" cap="none" strike="noStrike">
              <a:solidFill>
                <a:srgbClr val="000000"/>
              </a:solidFill>
              <a:latin typeface="Arial"/>
              <a:ea typeface="Arial"/>
              <a:cs typeface="Arial"/>
              <a:sym typeface="Arial"/>
            </a:endParaRPr>
          </a:p>
        </p:txBody>
      </p:sp>
      <p:sp>
        <p:nvSpPr>
          <p:cNvPr id="1480" name="Google Shape;1480;p30"/>
          <p:cNvSpPr txBox="1"/>
          <p:nvPr/>
        </p:nvSpPr>
        <p:spPr>
          <a:xfrm>
            <a:off x="6911450" y="2107661"/>
            <a:ext cx="1452600" cy="2598300"/>
          </a:xfrm>
          <a:prstGeom prst="rect">
            <a:avLst/>
          </a:prstGeom>
          <a:noFill/>
          <a:ln>
            <a:noFill/>
          </a:ln>
        </p:spPr>
        <p:txBody>
          <a:bodyPr anchorCtr="0" anchor="t" bIns="91425" lIns="91425" spcFirstLastPara="1" rIns="91425" wrap="square" tIns="91425">
            <a:spAutoFit/>
          </a:bodyPr>
          <a:lstStyle/>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Francia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Italia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Portogallo</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Spagna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Cina</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chemeClr val="dk1"/>
              </a:buClr>
              <a:buSzPts val="1100"/>
              <a:buFont typeface="Arial"/>
              <a:buNone/>
            </a:pPr>
            <a:r>
              <a:rPr b="0" i="0" lang="fr-FR" sz="1400" u="none" cap="none" strike="noStrike">
                <a:solidFill>
                  <a:srgbClr val="000000"/>
                </a:solidFill>
                <a:latin typeface="Corbel"/>
                <a:ea typeface="Corbel"/>
                <a:cs typeface="Corbel"/>
                <a:sym typeface="Corbel"/>
              </a:rPr>
              <a:t>Brasile</a:t>
            </a:r>
            <a:endParaRPr b="0" i="0" sz="1400" u="none" cap="none" strike="noStrike">
              <a:solidFill>
                <a:srgbClr val="000000"/>
              </a:solidFill>
              <a:latin typeface="Arial"/>
              <a:ea typeface="Arial"/>
              <a:cs typeface="Arial"/>
              <a:sym typeface="Arial"/>
            </a:endParaRPr>
          </a:p>
          <a:p>
            <a:pPr indent="0" lvl="0" marL="0" marR="0" rtl="0" algn="l">
              <a:lnSpc>
                <a:spcPct val="17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India</a:t>
            </a:r>
            <a:endParaRPr b="0" i="0" sz="1400" u="none" cap="none" strike="noStrike">
              <a:solidFill>
                <a:srgbClr val="000000"/>
              </a:solidFill>
              <a:latin typeface="Arial"/>
              <a:ea typeface="Arial"/>
              <a:cs typeface="Arial"/>
              <a:sym typeface="Arial"/>
            </a:endParaRPr>
          </a:p>
        </p:txBody>
      </p:sp>
      <p:sp>
        <p:nvSpPr>
          <p:cNvPr id="1481" name="Google Shape;1481;p30"/>
          <p:cNvSpPr/>
          <p:nvPr/>
        </p:nvSpPr>
        <p:spPr>
          <a:xfrm>
            <a:off x="7013610" y="4888800"/>
            <a:ext cx="975900" cy="292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30"/>
          <p:cNvSpPr txBox="1"/>
          <p:nvPr/>
        </p:nvSpPr>
        <p:spPr>
          <a:xfrm>
            <a:off x="7029849" y="4846000"/>
            <a:ext cx="914375" cy="40007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orbel"/>
                <a:ea typeface="Corbel"/>
                <a:cs typeface="Corbel"/>
                <a:sym typeface="Corbel"/>
              </a:rPr>
              <a:t>Mondo</a:t>
            </a:r>
            <a:endParaRPr b="0" i="0" sz="1400" u="none" cap="none" strike="noStrike">
              <a:solidFill>
                <a:srgbClr val="000000"/>
              </a:solidFill>
              <a:latin typeface="Arial"/>
              <a:ea typeface="Arial"/>
              <a:cs typeface="Arial"/>
              <a:sym typeface="Arial"/>
            </a:endParaRPr>
          </a:p>
        </p:txBody>
      </p:sp>
      <p:sp>
        <p:nvSpPr>
          <p:cNvPr id="1483" name="Google Shape;1483;p3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Consumo globale di risorse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277ade5c020_0_908"/>
          <p:cNvSpPr txBox="1"/>
          <p:nvPr/>
        </p:nvSpPr>
        <p:spPr>
          <a:xfrm>
            <a:off x="3387000" y="3031100"/>
            <a:ext cx="5418000" cy="2678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A cosa serve l'energia?</a:t>
            </a:r>
            <a:endParaRPr sz="2400">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I nostri stili di vita in evoluzione</a:t>
            </a:r>
            <a:endParaRPr sz="2400">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a:p>
            <a:pPr indent="-381000" lvl="0" marL="457200" marR="0" rtl="0" algn="l">
              <a:lnSpc>
                <a:spcPct val="100000"/>
              </a:lnSpc>
              <a:spcBef>
                <a:spcPts val="0"/>
              </a:spcBef>
              <a:spcAft>
                <a:spcPts val="0"/>
              </a:spcAft>
              <a:buClr>
                <a:schemeClr val="dk2"/>
              </a:buClr>
              <a:buSzPts val="2400"/>
              <a:buFont typeface="Corbel"/>
              <a:buAutoNum type="arabicPeriod"/>
            </a:pPr>
            <a:r>
              <a:rPr lang="fr-FR" sz="2400">
                <a:solidFill>
                  <a:schemeClr val="dk2"/>
                </a:solidFill>
                <a:latin typeface="Corbel"/>
                <a:ea typeface="Corbel"/>
                <a:cs typeface="Corbel"/>
                <a:sym typeface="Corbel"/>
              </a:rPr>
              <a:t>L'impatto sull'ambiente</a:t>
            </a:r>
            <a:endParaRPr sz="2400">
              <a:solidFill>
                <a:schemeClr val="dk2"/>
              </a:solidFill>
              <a:latin typeface="Corbel"/>
              <a:ea typeface="Corbel"/>
              <a:cs typeface="Corbel"/>
              <a:sym typeface="Corbel"/>
            </a:endParaRPr>
          </a:p>
          <a:p>
            <a:pPr indent="0" lvl="0" marL="457200" marR="0" rtl="0" algn="l">
              <a:lnSpc>
                <a:spcPct val="100000"/>
              </a:lnSpc>
              <a:spcBef>
                <a:spcPts val="0"/>
              </a:spcBef>
              <a:spcAft>
                <a:spcPts val="0"/>
              </a:spcAft>
              <a:buNone/>
            </a:pPr>
            <a:r>
              <a:t/>
            </a:r>
            <a:endParaRPr sz="2400">
              <a:solidFill>
                <a:schemeClr val="dk2"/>
              </a:solidFill>
              <a:latin typeface="Corbel"/>
              <a:ea typeface="Corbel"/>
              <a:cs typeface="Corbel"/>
              <a:sym typeface="Corbel"/>
            </a:endParaRPr>
          </a:p>
        </p:txBody>
      </p:sp>
      <p:sp>
        <p:nvSpPr>
          <p:cNvPr id="958" name="Google Shape;958;g277ade5c020_0_908"/>
          <p:cNvSpPr txBox="1"/>
          <p:nvPr>
            <p:ph type="title"/>
          </p:nvPr>
        </p:nvSpPr>
        <p:spPr>
          <a:xfrm>
            <a:off x="100" y="915200"/>
            <a:ext cx="12192000" cy="1541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fr-FR"/>
              <a:t>Attività umane</a:t>
            </a:r>
            <a:endParaRPr/>
          </a:p>
        </p:txBody>
      </p:sp>
      <p:sp>
        <p:nvSpPr>
          <p:cNvPr id="959" name="Google Shape;959;g277ade5c020_0_908"/>
          <p:cNvSpPr/>
          <p:nvPr/>
        </p:nvSpPr>
        <p:spPr>
          <a:xfrm>
            <a:off x="8745824" y="3570723"/>
            <a:ext cx="3914700" cy="3914700"/>
          </a:xfrm>
          <a:prstGeom prst="ellipse">
            <a:avLst/>
          </a:prstGeom>
          <a:solidFill>
            <a:srgbClr val="FCD79D"/>
          </a:solidFill>
          <a:ln cap="flat" cmpd="sng" w="762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60" name="Google Shape;960;g277ade5c020_0_908"/>
          <p:cNvPicPr preferRelativeResize="0"/>
          <p:nvPr/>
        </p:nvPicPr>
        <p:blipFill rotWithShape="1">
          <a:blip r:embed="rId3">
            <a:alphaModFix/>
          </a:blip>
          <a:srcRect b="0" l="0" r="0" t="0"/>
          <a:stretch/>
        </p:blipFill>
        <p:spPr>
          <a:xfrm flipH="1">
            <a:off x="9576233" y="4270185"/>
            <a:ext cx="2265967" cy="22659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g277ade5c020_0_9249"/>
          <p:cNvSpPr txBox="1"/>
          <p:nvPr>
            <p:ph idx="4294967295" type="title"/>
          </p:nvPr>
        </p:nvSpPr>
        <p:spPr>
          <a:xfrm>
            <a:off x="1518750" y="2938650"/>
            <a:ext cx="9154500" cy="980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Bebas Neue"/>
              <a:buNone/>
            </a:pPr>
            <a:r>
              <a:rPr lang="fr-FR" sz="5400">
                <a:solidFill>
                  <a:srgbClr val="3486C5"/>
                </a:solidFill>
              </a:rPr>
              <a:t>E a livello individuale</a:t>
            </a:r>
            <a:r>
              <a:rPr lang="fr-FR" sz="5400">
                <a:solidFill>
                  <a:srgbClr val="3486C5"/>
                </a:solidFill>
              </a:rPr>
              <a:t>?</a:t>
            </a:r>
            <a:endParaRPr>
              <a:solidFill>
                <a:srgbClr val="3486C5"/>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ge169e25dc7_2_0"/>
          <p:cNvSpPr/>
          <p:nvPr/>
        </p:nvSpPr>
        <p:spPr>
          <a:xfrm>
            <a:off x="1455383" y="1675673"/>
            <a:ext cx="4608000" cy="4104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494" name="Google Shape;1494;ge169e25dc7_2_0"/>
          <p:cNvSpPr/>
          <p:nvPr/>
        </p:nvSpPr>
        <p:spPr>
          <a:xfrm>
            <a:off x="6022058" y="1678747"/>
            <a:ext cx="4752000" cy="4097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sp>
        <p:nvSpPr>
          <p:cNvPr id="1495" name="Google Shape;1495;ge169e25dc7_2_0"/>
          <p:cNvSpPr txBox="1"/>
          <p:nvPr/>
        </p:nvSpPr>
        <p:spPr>
          <a:xfrm>
            <a:off x="5092551" y="5982392"/>
            <a:ext cx="5785800" cy="30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rPr b="0" i="1" lang="fr-FR" sz="1400" u="none" cap="none" strike="noStrike">
                <a:solidFill>
                  <a:schemeClr val="dk1"/>
                </a:solidFill>
                <a:latin typeface="Corbel"/>
                <a:ea typeface="Corbel"/>
                <a:cs typeface="Corbel"/>
                <a:sym typeface="Corbel"/>
              </a:rPr>
              <a:t>Fonte: Publication Faire sa part, Carbone 4, June 2019</a:t>
            </a:r>
            <a:endParaRPr b="0" i="0" sz="1400" u="none" cap="none" strike="noStrike">
              <a:solidFill>
                <a:srgbClr val="000000"/>
              </a:solidFill>
              <a:latin typeface="Arial"/>
              <a:ea typeface="Arial"/>
              <a:cs typeface="Arial"/>
              <a:sym typeface="Arial"/>
            </a:endParaRPr>
          </a:p>
        </p:txBody>
      </p:sp>
      <p:sp>
        <p:nvSpPr>
          <p:cNvPr id="1496" name="Google Shape;1496;ge169e25dc7_2_0"/>
          <p:cNvSpPr txBox="1"/>
          <p:nvPr/>
        </p:nvSpPr>
        <p:spPr>
          <a:xfrm>
            <a:off x="1839225" y="2185225"/>
            <a:ext cx="46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omfortaa"/>
              <a:ea typeface="Comfortaa"/>
              <a:cs typeface="Comfortaa"/>
              <a:sym typeface="Comfortaa"/>
            </a:endParaRPr>
          </a:p>
        </p:txBody>
      </p:sp>
      <p:sp>
        <p:nvSpPr>
          <p:cNvPr id="1497" name="Google Shape;1497;ge169e25dc7_2_0"/>
          <p:cNvSpPr/>
          <p:nvPr/>
        </p:nvSpPr>
        <p:spPr>
          <a:xfrm>
            <a:off x="1455375" y="1678750"/>
            <a:ext cx="4586400" cy="21084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500" u="none" cap="none" strike="noStrike">
                <a:solidFill>
                  <a:srgbClr val="000000"/>
                </a:solidFill>
                <a:latin typeface="Corbel"/>
                <a:ea typeface="Corbel"/>
                <a:cs typeface="Corbel"/>
                <a:sym typeface="Corbel"/>
              </a:rPr>
              <a:t>Cibo: 2 457 kg CO2e </a:t>
            </a:r>
            <a:endParaRPr b="0" i="0" sz="1400" u="none" cap="none" strike="noStrike">
              <a:solidFill>
                <a:srgbClr val="000000"/>
              </a:solidFill>
              <a:latin typeface="Arial"/>
              <a:ea typeface="Arial"/>
              <a:cs typeface="Arial"/>
              <a:sym typeface="Arial"/>
            </a:endParaRPr>
          </a:p>
        </p:txBody>
      </p:sp>
      <p:sp>
        <p:nvSpPr>
          <p:cNvPr id="1498" name="Google Shape;1498;ge169e25dc7_2_0"/>
          <p:cNvSpPr/>
          <p:nvPr/>
        </p:nvSpPr>
        <p:spPr>
          <a:xfrm>
            <a:off x="6283900" y="2475875"/>
            <a:ext cx="670200" cy="217800"/>
          </a:xfrm>
          <a:prstGeom prst="rect">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Arial"/>
                <a:ea typeface="Arial"/>
                <a:cs typeface="Arial"/>
                <a:sym typeface="Arial"/>
              </a:rPr>
              <a:t>18 </a:t>
            </a:r>
            <a:endParaRPr b="0" i="0" sz="1400" u="none" cap="none" strike="noStrike">
              <a:solidFill>
                <a:srgbClr val="000000"/>
              </a:solidFill>
              <a:latin typeface="Arial"/>
              <a:ea typeface="Arial"/>
              <a:cs typeface="Arial"/>
              <a:sym typeface="Arial"/>
            </a:endParaRPr>
          </a:p>
        </p:txBody>
      </p:sp>
      <p:sp>
        <p:nvSpPr>
          <p:cNvPr id="1499" name="Google Shape;1499;ge169e25dc7_2_0"/>
          <p:cNvSpPr/>
          <p:nvPr/>
        </p:nvSpPr>
        <p:spPr>
          <a:xfrm>
            <a:off x="6041775" y="1678750"/>
            <a:ext cx="4732200" cy="1577700"/>
          </a:xfrm>
          <a:prstGeom prst="rect">
            <a:avLst/>
          </a:prstGeom>
          <a:solidFill>
            <a:srgbClr val="CC33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500" u="none" cap="none" strike="noStrike">
                <a:solidFill>
                  <a:srgbClr val="000000"/>
                </a:solidFill>
                <a:latin typeface="Corbel"/>
                <a:ea typeface="Corbel"/>
                <a:cs typeface="Corbel"/>
                <a:sym typeface="Corbel"/>
              </a:rPr>
              <a:t>Trasporti: 1 838 kg CO2e</a:t>
            </a:r>
            <a:endParaRPr b="0" i="0" sz="1400" u="none" cap="none" strike="noStrike">
              <a:solidFill>
                <a:srgbClr val="000000"/>
              </a:solidFill>
              <a:latin typeface="Arial"/>
              <a:ea typeface="Arial"/>
              <a:cs typeface="Arial"/>
              <a:sym typeface="Arial"/>
            </a:endParaRPr>
          </a:p>
        </p:txBody>
      </p:sp>
      <p:sp>
        <p:nvSpPr>
          <p:cNvPr id="1500" name="Google Shape;1500;ge169e25dc7_2_0"/>
          <p:cNvSpPr/>
          <p:nvPr/>
        </p:nvSpPr>
        <p:spPr>
          <a:xfrm>
            <a:off x="6041775" y="3228150"/>
            <a:ext cx="4732200" cy="1296000"/>
          </a:xfrm>
          <a:prstGeom prst="rect">
            <a:avLst/>
          </a:prstGeom>
          <a:solidFill>
            <a:srgbClr val="5CDDE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500" u="none" cap="none" strike="noStrike">
                <a:solidFill>
                  <a:srgbClr val="000000"/>
                </a:solidFill>
                <a:latin typeface="Corbel"/>
                <a:ea typeface="Corbel"/>
                <a:cs typeface="Corbel"/>
                <a:sym typeface="Corbel"/>
              </a:rPr>
              <a:t>Servizi:  1 783 kg CO2e</a:t>
            </a:r>
            <a:endParaRPr b="0" i="0" sz="1400" u="none" cap="none" strike="noStrike">
              <a:solidFill>
                <a:srgbClr val="000000"/>
              </a:solidFill>
              <a:latin typeface="Arial"/>
              <a:ea typeface="Arial"/>
              <a:cs typeface="Arial"/>
              <a:sym typeface="Arial"/>
            </a:endParaRPr>
          </a:p>
        </p:txBody>
      </p:sp>
      <p:sp>
        <p:nvSpPr>
          <p:cNvPr id="1501" name="Google Shape;1501;ge169e25dc7_2_0"/>
          <p:cNvSpPr/>
          <p:nvPr/>
        </p:nvSpPr>
        <p:spPr>
          <a:xfrm>
            <a:off x="1455375" y="3787075"/>
            <a:ext cx="4586400" cy="1989300"/>
          </a:xfrm>
          <a:prstGeom prst="rect">
            <a:avLst/>
          </a:prstGeom>
          <a:solidFill>
            <a:srgbClr val="E6913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fr-FR" sz="1500" u="none" cap="none" strike="noStrike">
                <a:solidFill>
                  <a:srgbClr val="000000"/>
                </a:solidFill>
                <a:latin typeface="Corbel"/>
                <a:ea typeface="Corbel"/>
                <a:cs typeface="Corbel"/>
                <a:sym typeface="Corbel"/>
              </a:rPr>
              <a:t>Beni di consumo:  2 393 kg CO2e</a:t>
            </a:r>
            <a:endParaRPr b="0" i="0" sz="1400" u="none" cap="none" strike="noStrike">
              <a:solidFill>
                <a:srgbClr val="000000"/>
              </a:solidFill>
              <a:latin typeface="Arial"/>
              <a:ea typeface="Arial"/>
              <a:cs typeface="Arial"/>
              <a:sym typeface="Arial"/>
            </a:endParaRPr>
          </a:p>
        </p:txBody>
      </p:sp>
      <p:sp>
        <p:nvSpPr>
          <p:cNvPr id="1502" name="Google Shape;1502;ge169e25dc7_2_0"/>
          <p:cNvSpPr/>
          <p:nvPr/>
        </p:nvSpPr>
        <p:spPr>
          <a:xfrm>
            <a:off x="6041775" y="4529975"/>
            <a:ext cx="4732200" cy="1246500"/>
          </a:xfrm>
          <a:prstGeom prst="rect">
            <a:avLst/>
          </a:prstGeom>
          <a:solidFill>
            <a:srgbClr val="13D59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fr-FR" sz="1500" u="none" cap="none" strike="noStrike">
                <a:solidFill>
                  <a:srgbClr val="000000"/>
                </a:solidFill>
                <a:latin typeface="Corbel"/>
                <a:ea typeface="Corbel"/>
                <a:cs typeface="Corbel"/>
                <a:sym typeface="Corbel"/>
              </a:rPr>
              <a:t>Energia consumata in casa:  1 556 kg CO2e</a:t>
            </a:r>
            <a:endParaRPr b="0" i="0" sz="1400" u="none" cap="none" strike="noStrike">
              <a:solidFill>
                <a:srgbClr val="000000"/>
              </a:solidFill>
              <a:latin typeface="Arial"/>
              <a:ea typeface="Arial"/>
              <a:cs typeface="Arial"/>
              <a:sym typeface="Arial"/>
            </a:endParaRPr>
          </a:p>
        </p:txBody>
      </p:sp>
      <p:pic>
        <p:nvPicPr>
          <p:cNvPr descr="Une image contenant sombre, ciel nocturne&#10;&#10;Description générée automatiquement" id="1503" name="Google Shape;1503;ge169e25dc7_2_0"/>
          <p:cNvPicPr preferRelativeResize="0"/>
          <p:nvPr/>
        </p:nvPicPr>
        <p:blipFill rotWithShape="1">
          <a:blip r:embed="rId5">
            <a:alphaModFix/>
          </a:blip>
          <a:srcRect b="0" l="0" r="0" t="0"/>
          <a:stretch/>
        </p:blipFill>
        <p:spPr>
          <a:xfrm>
            <a:off x="5025551" y="2169388"/>
            <a:ext cx="866819" cy="866819"/>
          </a:xfrm>
          <a:prstGeom prst="rect">
            <a:avLst/>
          </a:prstGeom>
          <a:noFill/>
          <a:ln>
            <a:noFill/>
          </a:ln>
        </p:spPr>
      </p:pic>
      <p:pic>
        <p:nvPicPr>
          <p:cNvPr id="1504" name="Google Shape;1504;ge169e25dc7_2_0"/>
          <p:cNvPicPr preferRelativeResize="0"/>
          <p:nvPr/>
        </p:nvPicPr>
        <p:blipFill rotWithShape="1">
          <a:blip r:embed="rId6">
            <a:alphaModFix/>
          </a:blip>
          <a:srcRect b="0" l="0" r="0" t="0"/>
          <a:stretch/>
        </p:blipFill>
        <p:spPr>
          <a:xfrm>
            <a:off x="3485149" y="3111145"/>
            <a:ext cx="434615" cy="434615"/>
          </a:xfrm>
          <a:prstGeom prst="rect">
            <a:avLst/>
          </a:prstGeom>
          <a:noFill/>
          <a:ln>
            <a:noFill/>
          </a:ln>
        </p:spPr>
      </p:pic>
      <p:pic>
        <p:nvPicPr>
          <p:cNvPr id="1505" name="Google Shape;1505;ge169e25dc7_2_0"/>
          <p:cNvPicPr preferRelativeResize="0"/>
          <p:nvPr/>
        </p:nvPicPr>
        <p:blipFill rotWithShape="1">
          <a:blip r:embed="rId7">
            <a:alphaModFix/>
          </a:blip>
          <a:srcRect b="0" l="0" r="0" t="0"/>
          <a:stretch/>
        </p:blipFill>
        <p:spPr>
          <a:xfrm>
            <a:off x="6379294" y="2263195"/>
            <a:ext cx="618357" cy="618357"/>
          </a:xfrm>
          <a:prstGeom prst="rect">
            <a:avLst/>
          </a:prstGeom>
          <a:noFill/>
          <a:ln>
            <a:noFill/>
          </a:ln>
        </p:spPr>
      </p:pic>
      <p:pic>
        <p:nvPicPr>
          <p:cNvPr id="1506" name="Google Shape;1506;ge169e25dc7_2_0"/>
          <p:cNvPicPr preferRelativeResize="0"/>
          <p:nvPr/>
        </p:nvPicPr>
        <p:blipFill rotWithShape="1">
          <a:blip r:embed="rId8">
            <a:alphaModFix/>
          </a:blip>
          <a:srcRect b="0" l="0" r="0" t="0"/>
          <a:stretch/>
        </p:blipFill>
        <p:spPr>
          <a:xfrm>
            <a:off x="9462537" y="1618679"/>
            <a:ext cx="1296000" cy="1296000"/>
          </a:xfrm>
          <a:prstGeom prst="rect">
            <a:avLst/>
          </a:prstGeom>
          <a:noFill/>
          <a:ln>
            <a:noFill/>
          </a:ln>
        </p:spPr>
      </p:pic>
      <p:pic>
        <p:nvPicPr>
          <p:cNvPr id="1507" name="Google Shape;1507;ge169e25dc7_2_0"/>
          <p:cNvPicPr preferRelativeResize="0"/>
          <p:nvPr/>
        </p:nvPicPr>
        <p:blipFill rotWithShape="1">
          <a:blip r:embed="rId9">
            <a:alphaModFix/>
          </a:blip>
          <a:srcRect b="0" l="0" r="0" t="0"/>
          <a:stretch/>
        </p:blipFill>
        <p:spPr>
          <a:xfrm>
            <a:off x="1630628" y="2350843"/>
            <a:ext cx="741057" cy="741057"/>
          </a:xfrm>
          <a:prstGeom prst="rect">
            <a:avLst/>
          </a:prstGeom>
          <a:noFill/>
          <a:ln>
            <a:noFill/>
          </a:ln>
        </p:spPr>
      </p:pic>
      <p:pic>
        <p:nvPicPr>
          <p:cNvPr id="1508" name="Google Shape;1508;ge169e25dc7_2_0"/>
          <p:cNvPicPr preferRelativeResize="0"/>
          <p:nvPr/>
        </p:nvPicPr>
        <p:blipFill rotWithShape="1">
          <a:blip r:embed="rId10">
            <a:alphaModFix/>
          </a:blip>
          <a:srcRect b="0" l="0" r="0" t="0"/>
          <a:stretch/>
        </p:blipFill>
        <p:spPr>
          <a:xfrm>
            <a:off x="5108745" y="3881599"/>
            <a:ext cx="712513" cy="712513"/>
          </a:xfrm>
          <a:prstGeom prst="rect">
            <a:avLst/>
          </a:prstGeom>
          <a:noFill/>
          <a:ln>
            <a:noFill/>
          </a:ln>
        </p:spPr>
      </p:pic>
      <p:pic>
        <p:nvPicPr>
          <p:cNvPr id="1509" name="Google Shape;1509;ge169e25dc7_2_0"/>
          <p:cNvPicPr preferRelativeResize="0"/>
          <p:nvPr/>
        </p:nvPicPr>
        <p:blipFill rotWithShape="1">
          <a:blip r:embed="rId11">
            <a:alphaModFix/>
          </a:blip>
          <a:srcRect b="0" l="0" r="0" t="0"/>
          <a:stretch/>
        </p:blipFill>
        <p:spPr>
          <a:xfrm>
            <a:off x="1709591" y="3936602"/>
            <a:ext cx="602505" cy="602505"/>
          </a:xfrm>
          <a:prstGeom prst="rect">
            <a:avLst/>
          </a:prstGeom>
          <a:noFill/>
          <a:ln>
            <a:noFill/>
          </a:ln>
        </p:spPr>
      </p:pic>
      <p:pic>
        <p:nvPicPr>
          <p:cNvPr id="1510" name="Google Shape;1510;ge169e25dc7_2_0"/>
          <p:cNvPicPr preferRelativeResize="0"/>
          <p:nvPr/>
        </p:nvPicPr>
        <p:blipFill rotWithShape="1">
          <a:blip r:embed="rId12">
            <a:alphaModFix/>
          </a:blip>
          <a:srcRect b="0" l="0" r="0" t="0"/>
          <a:stretch/>
        </p:blipFill>
        <p:spPr>
          <a:xfrm>
            <a:off x="1746683" y="5351970"/>
            <a:ext cx="264160" cy="264160"/>
          </a:xfrm>
          <a:prstGeom prst="rect">
            <a:avLst/>
          </a:prstGeom>
          <a:noFill/>
          <a:ln>
            <a:noFill/>
          </a:ln>
        </p:spPr>
      </p:pic>
      <p:pic>
        <p:nvPicPr>
          <p:cNvPr id="1511" name="Google Shape;1511;ge169e25dc7_2_0"/>
          <p:cNvPicPr preferRelativeResize="0"/>
          <p:nvPr/>
        </p:nvPicPr>
        <p:blipFill rotWithShape="1">
          <a:blip r:embed="rId13">
            <a:alphaModFix/>
          </a:blip>
          <a:srcRect b="0" l="0" r="0" t="0"/>
          <a:stretch/>
        </p:blipFill>
        <p:spPr>
          <a:xfrm>
            <a:off x="9760302" y="3296074"/>
            <a:ext cx="726402" cy="726402"/>
          </a:xfrm>
          <a:prstGeom prst="rect">
            <a:avLst/>
          </a:prstGeom>
          <a:noFill/>
          <a:ln>
            <a:noFill/>
          </a:ln>
        </p:spPr>
      </p:pic>
      <p:pic>
        <p:nvPicPr>
          <p:cNvPr id="1512" name="Google Shape;1512;ge169e25dc7_2_0"/>
          <p:cNvPicPr preferRelativeResize="0"/>
          <p:nvPr/>
        </p:nvPicPr>
        <p:blipFill rotWithShape="1">
          <a:blip r:embed="rId14">
            <a:alphaModFix/>
          </a:blip>
          <a:srcRect b="0" l="0" r="0" t="0"/>
          <a:stretch/>
        </p:blipFill>
        <p:spPr>
          <a:xfrm>
            <a:off x="9934175" y="4053351"/>
            <a:ext cx="378656" cy="378656"/>
          </a:xfrm>
          <a:prstGeom prst="rect">
            <a:avLst/>
          </a:prstGeom>
          <a:noFill/>
          <a:ln>
            <a:noFill/>
          </a:ln>
        </p:spPr>
      </p:pic>
      <p:pic>
        <p:nvPicPr>
          <p:cNvPr id="1513" name="Google Shape;1513;ge169e25dc7_2_0"/>
          <p:cNvPicPr preferRelativeResize="0"/>
          <p:nvPr/>
        </p:nvPicPr>
        <p:blipFill rotWithShape="1">
          <a:blip r:embed="rId15">
            <a:alphaModFix/>
          </a:blip>
          <a:srcRect b="0" l="0" r="0" t="0"/>
          <a:stretch/>
        </p:blipFill>
        <p:spPr>
          <a:xfrm>
            <a:off x="6165565" y="5278073"/>
            <a:ext cx="411953" cy="411953"/>
          </a:xfrm>
          <a:prstGeom prst="rect">
            <a:avLst/>
          </a:prstGeom>
          <a:noFill/>
          <a:ln>
            <a:noFill/>
          </a:ln>
        </p:spPr>
      </p:pic>
      <p:pic>
        <p:nvPicPr>
          <p:cNvPr id="1514" name="Google Shape;1514;ge169e25dc7_2_0"/>
          <p:cNvPicPr preferRelativeResize="0"/>
          <p:nvPr/>
        </p:nvPicPr>
        <p:blipFill rotWithShape="1">
          <a:blip r:embed="rId16">
            <a:alphaModFix/>
          </a:blip>
          <a:srcRect b="0" l="0" r="0" t="0"/>
          <a:stretch/>
        </p:blipFill>
        <p:spPr>
          <a:xfrm>
            <a:off x="10257217" y="5125365"/>
            <a:ext cx="411953" cy="411953"/>
          </a:xfrm>
          <a:prstGeom prst="rect">
            <a:avLst/>
          </a:prstGeom>
          <a:noFill/>
          <a:ln>
            <a:noFill/>
          </a:ln>
        </p:spPr>
      </p:pic>
      <p:pic>
        <p:nvPicPr>
          <p:cNvPr id="1515" name="Google Shape;1515;ge169e25dc7_2_0"/>
          <p:cNvPicPr preferRelativeResize="0"/>
          <p:nvPr/>
        </p:nvPicPr>
        <p:blipFill rotWithShape="1">
          <a:blip r:embed="rId17">
            <a:alphaModFix/>
          </a:blip>
          <a:srcRect b="0" l="0" r="0" t="0"/>
          <a:stretch/>
        </p:blipFill>
        <p:spPr>
          <a:xfrm>
            <a:off x="6165575" y="3744712"/>
            <a:ext cx="670200" cy="670200"/>
          </a:xfrm>
          <a:prstGeom prst="rect">
            <a:avLst/>
          </a:prstGeom>
          <a:noFill/>
          <a:ln>
            <a:noFill/>
          </a:ln>
        </p:spPr>
      </p:pic>
      <p:pic>
        <p:nvPicPr>
          <p:cNvPr id="1516" name="Google Shape;1516;ge169e25dc7_2_0"/>
          <p:cNvPicPr preferRelativeResize="0"/>
          <p:nvPr/>
        </p:nvPicPr>
        <p:blipFill rotWithShape="1">
          <a:blip r:embed="rId18">
            <a:alphaModFix/>
          </a:blip>
          <a:srcRect b="0" l="0" r="0" t="0"/>
          <a:stretch/>
        </p:blipFill>
        <p:spPr>
          <a:xfrm>
            <a:off x="6783200" y="3302650"/>
            <a:ext cx="618350" cy="618350"/>
          </a:xfrm>
          <a:prstGeom prst="rect">
            <a:avLst/>
          </a:prstGeom>
          <a:noFill/>
          <a:ln>
            <a:noFill/>
          </a:ln>
        </p:spPr>
      </p:pic>
      <p:sp>
        <p:nvSpPr>
          <p:cNvPr id="1517" name="Google Shape;1517;ge169e25dc7_2_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Carboon footprint personale annuale</a:t>
            </a:r>
            <a:endParaRPr/>
          </a:p>
        </p:txBody>
      </p:sp>
      <p:sp>
        <p:nvSpPr>
          <p:cNvPr id="1518" name="Google Shape;1518;ge169e25dc7_2_0"/>
          <p:cNvSpPr txBox="1"/>
          <p:nvPr/>
        </p:nvSpPr>
        <p:spPr>
          <a:xfrm>
            <a:off x="1168100" y="1163075"/>
            <a:ext cx="9318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FR" sz="2000">
                <a:solidFill>
                  <a:srgbClr val="212121"/>
                </a:solidFill>
                <a:latin typeface="Corbel"/>
                <a:ea typeface="Corbel"/>
                <a:cs typeface="Corbel"/>
                <a:sym typeface="Corbel"/>
              </a:rPr>
              <a:t>Le principali categorie di emissioni</a:t>
            </a:r>
            <a:endParaRPr b="1" sz="2000">
              <a:solidFill>
                <a:srgbClr val="212121"/>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g277ade5c020_0_9647"/>
          <p:cNvSpPr txBox="1"/>
          <p:nvPr/>
        </p:nvSpPr>
        <p:spPr>
          <a:xfrm>
            <a:off x="4798250" y="744275"/>
            <a:ext cx="2535900" cy="71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a:p>
            <a:pPr indent="0" lvl="0" marL="0" marR="0" rtl="0" algn="l">
              <a:lnSpc>
                <a:spcPct val="100000"/>
              </a:lnSpc>
              <a:spcBef>
                <a:spcPts val="0"/>
              </a:spcBef>
              <a:spcAft>
                <a:spcPts val="0"/>
              </a:spcAft>
              <a:buClr>
                <a:srgbClr val="2A6176"/>
              </a:buClr>
              <a:buSzPts val="2400"/>
              <a:buFont typeface="Arial"/>
              <a:buNone/>
            </a:pPr>
            <a:r>
              <a:t/>
            </a:r>
            <a:endParaRPr b="1" i="0" sz="2400" u="none" cap="none" strike="noStrike">
              <a:solidFill>
                <a:srgbClr val="2A6176"/>
              </a:solidFill>
              <a:latin typeface="Corbel"/>
              <a:ea typeface="Corbel"/>
              <a:cs typeface="Corbel"/>
              <a:sym typeface="Corbel"/>
            </a:endParaRPr>
          </a:p>
        </p:txBody>
      </p:sp>
      <p:sp>
        <p:nvSpPr>
          <p:cNvPr id="1525" name="Google Shape;1525;g277ade5c020_0_9647"/>
          <p:cNvSpPr txBox="1"/>
          <p:nvPr/>
        </p:nvSpPr>
        <p:spPr>
          <a:xfrm>
            <a:off x="583400" y="1461876"/>
            <a:ext cx="10444800" cy="48369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166478"/>
              </a:buClr>
              <a:buSzPts val="1800"/>
              <a:buFont typeface="Arial"/>
              <a:buNone/>
            </a:pPr>
            <a:r>
              <a:t/>
            </a:r>
            <a:endParaRPr b="1" i="0" sz="2000" u="none" cap="none" strike="noStrike">
              <a:solidFill>
                <a:srgbClr val="2A6176"/>
              </a:solidFill>
              <a:latin typeface="Corbel"/>
              <a:ea typeface="Corbel"/>
              <a:cs typeface="Corbel"/>
              <a:sym typeface="Corbel"/>
            </a:endParaRPr>
          </a:p>
          <a:p>
            <a:pPr indent="0" lvl="0" marL="0" marR="0" rtl="0" algn="just">
              <a:lnSpc>
                <a:spcPct val="100000"/>
              </a:lnSpc>
              <a:spcBef>
                <a:spcPts val="0"/>
              </a:spcBef>
              <a:spcAft>
                <a:spcPts val="0"/>
              </a:spcAft>
              <a:buNone/>
            </a:pPr>
            <a:r>
              <a:t/>
            </a:r>
            <a:endParaRPr sz="2000">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I combustibili fossili hanno mutato significativamente il nostro stile di vita.</a:t>
            </a:r>
            <a:endParaRPr sz="2000">
              <a:solidFill>
                <a:schemeClr val="dk1"/>
              </a:solidFill>
              <a:latin typeface="Corbel"/>
              <a:ea typeface="Corbel"/>
              <a:cs typeface="Corbel"/>
              <a:sym typeface="Corbel"/>
            </a:endParaRPr>
          </a:p>
          <a:p>
            <a:pPr indent="0" lvl="0" marL="0" marR="0" rtl="0" algn="just">
              <a:lnSpc>
                <a:spcPct val="100000"/>
              </a:lnSpc>
              <a:spcBef>
                <a:spcPts val="0"/>
              </a:spcBef>
              <a:spcAft>
                <a:spcPts val="0"/>
              </a:spcAft>
              <a:buNone/>
            </a:pPr>
            <a:r>
              <a:t/>
            </a:r>
            <a:endParaRPr sz="2000">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Più dell'</a:t>
            </a:r>
            <a:r>
              <a:rPr b="1" lang="fr-FR" sz="2000">
                <a:solidFill>
                  <a:srgbClr val="F4A344"/>
                </a:solidFill>
                <a:latin typeface="Corbel"/>
                <a:ea typeface="Corbel"/>
                <a:cs typeface="Corbel"/>
                <a:sym typeface="Corbel"/>
              </a:rPr>
              <a:t>80% di tutta l'energia consumata a livello mondiale</a:t>
            </a:r>
            <a:r>
              <a:rPr lang="fr-FR" sz="2000">
                <a:solidFill>
                  <a:schemeClr val="dk1"/>
                </a:solidFill>
                <a:latin typeface="Corbel"/>
                <a:ea typeface="Corbel"/>
                <a:cs typeface="Corbel"/>
                <a:sym typeface="Corbel"/>
              </a:rPr>
              <a:t> proviene da risorse fossili (petrolio, carbone, gas).</a:t>
            </a:r>
            <a:endParaRPr sz="2000">
              <a:solidFill>
                <a:schemeClr val="dk1"/>
              </a:solidFill>
              <a:latin typeface="Corbel"/>
              <a:ea typeface="Corbel"/>
              <a:cs typeface="Corbel"/>
              <a:sym typeface="Corbel"/>
            </a:endParaRPr>
          </a:p>
          <a:p>
            <a:pPr indent="0" lvl="0" marL="457200" marR="0" rtl="0" algn="just">
              <a:lnSpc>
                <a:spcPct val="100000"/>
              </a:lnSpc>
              <a:spcBef>
                <a:spcPts val="0"/>
              </a:spcBef>
              <a:spcAft>
                <a:spcPts val="0"/>
              </a:spcAft>
              <a:buNone/>
            </a:pPr>
            <a:r>
              <a:t/>
            </a:r>
            <a:endParaRPr sz="2000">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Alcuni paesi </a:t>
            </a:r>
            <a:r>
              <a:rPr b="1" lang="fr-FR" sz="2000">
                <a:solidFill>
                  <a:srgbClr val="F4A344"/>
                </a:solidFill>
                <a:latin typeface="Corbel"/>
                <a:ea typeface="Corbel"/>
                <a:cs typeface="Corbel"/>
                <a:sym typeface="Corbel"/>
              </a:rPr>
              <a:t>sperperano energia per ottenere più comodità e comfort</a:t>
            </a:r>
            <a:r>
              <a:rPr lang="fr-FR" sz="2000">
                <a:solidFill>
                  <a:schemeClr val="dk1"/>
                </a:solidFill>
                <a:latin typeface="Corbel"/>
                <a:ea typeface="Corbel"/>
                <a:cs typeface="Corbel"/>
                <a:sym typeface="Corbel"/>
              </a:rPr>
              <a:t>, mentre molti altri paesi vorrebbero poter consumare più energia!</a:t>
            </a:r>
            <a:endParaRPr sz="2000">
              <a:solidFill>
                <a:schemeClr val="dk1"/>
              </a:solidFill>
              <a:latin typeface="Corbel"/>
              <a:ea typeface="Corbel"/>
              <a:cs typeface="Corbel"/>
              <a:sym typeface="Corbel"/>
            </a:endParaRPr>
          </a:p>
          <a:p>
            <a:pPr indent="0" lvl="0" marL="457200" marR="0" rtl="0" algn="just">
              <a:lnSpc>
                <a:spcPct val="100000"/>
              </a:lnSpc>
              <a:spcBef>
                <a:spcPts val="0"/>
              </a:spcBef>
              <a:spcAft>
                <a:spcPts val="0"/>
              </a:spcAft>
              <a:buNone/>
            </a:pPr>
            <a:r>
              <a:t/>
            </a:r>
            <a:endParaRPr sz="2000">
              <a:solidFill>
                <a:schemeClr val="dk1"/>
              </a:solidFill>
              <a:latin typeface="Corbel"/>
              <a:ea typeface="Corbel"/>
              <a:cs typeface="Corbel"/>
              <a:sym typeface="Corbel"/>
            </a:endParaRPr>
          </a:p>
          <a:p>
            <a:pPr indent="-355600" lvl="0" marL="457200" marR="0" rtl="0" algn="just">
              <a:lnSpc>
                <a:spcPct val="100000"/>
              </a:lnSpc>
              <a:spcBef>
                <a:spcPts val="0"/>
              </a:spcBef>
              <a:spcAft>
                <a:spcPts val="0"/>
              </a:spcAft>
              <a:buClr>
                <a:schemeClr val="dk1"/>
              </a:buClr>
              <a:buSzPts val="2000"/>
              <a:buFont typeface="Corbel"/>
              <a:buChar char="●"/>
            </a:pPr>
            <a:r>
              <a:rPr lang="fr-FR" sz="2000">
                <a:solidFill>
                  <a:schemeClr val="dk1"/>
                </a:solidFill>
                <a:latin typeface="Corbel"/>
                <a:ea typeface="Corbel"/>
                <a:cs typeface="Corbel"/>
                <a:sym typeface="Corbel"/>
              </a:rPr>
              <a:t>Il consumo di combustibili fossili produce energia e causa</a:t>
            </a:r>
            <a:r>
              <a:rPr b="1" lang="fr-FR" sz="2000">
                <a:solidFill>
                  <a:srgbClr val="F4A344"/>
                </a:solidFill>
                <a:latin typeface="Corbel"/>
                <a:ea typeface="Corbel"/>
                <a:cs typeface="Corbel"/>
                <a:sym typeface="Corbel"/>
              </a:rPr>
              <a:t> emissioni di gas ad effetto serra.</a:t>
            </a:r>
            <a:endParaRPr b="1" sz="2000">
              <a:solidFill>
                <a:srgbClr val="F4A344"/>
              </a:solidFill>
              <a:latin typeface="Corbel"/>
              <a:ea typeface="Corbel"/>
              <a:cs typeface="Corbel"/>
              <a:sym typeface="Corbel"/>
            </a:endParaRPr>
          </a:p>
          <a:p>
            <a:pPr indent="0" lvl="0" marL="457200" marR="0" rtl="0" algn="just">
              <a:lnSpc>
                <a:spcPct val="100000"/>
              </a:lnSpc>
              <a:spcBef>
                <a:spcPts val="0"/>
              </a:spcBef>
              <a:spcAft>
                <a:spcPts val="0"/>
              </a:spcAft>
              <a:buNone/>
            </a:pPr>
            <a:r>
              <a:t/>
            </a:r>
            <a:endParaRPr b="1" sz="2000">
              <a:solidFill>
                <a:srgbClr val="F4A344"/>
              </a:solidFill>
              <a:latin typeface="Corbel"/>
              <a:ea typeface="Corbel"/>
              <a:cs typeface="Corbel"/>
              <a:sym typeface="Corbel"/>
            </a:endParaRPr>
          </a:p>
        </p:txBody>
      </p:sp>
      <p:sp>
        <p:nvSpPr>
          <p:cNvPr id="1526" name="Google Shape;1526;g277ade5c020_0_9647"/>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900"/>
              <a:buNone/>
            </a:pPr>
            <a:r>
              <a:rPr lang="fr-FR"/>
              <a:t>Riepilogo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0" name="Shape 1530"/>
        <p:cNvGrpSpPr/>
        <p:nvPr/>
      </p:nvGrpSpPr>
      <p:grpSpPr>
        <a:xfrm>
          <a:off x="0" y="0"/>
          <a:ext cx="0" cy="0"/>
          <a:chOff x="0" y="0"/>
          <a:chExt cx="0" cy="0"/>
        </a:xfrm>
      </p:grpSpPr>
      <p:sp>
        <p:nvSpPr>
          <p:cNvPr id="1531" name="Google Shape;1531;g277ade5c020_0_10046"/>
          <p:cNvSpPr txBox="1"/>
          <p:nvPr>
            <p:ph type="title"/>
          </p:nvPr>
        </p:nvSpPr>
        <p:spPr>
          <a:xfrm>
            <a:off x="-92900" y="915200"/>
            <a:ext cx="12285000" cy="1541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400"/>
              <a:buNone/>
            </a:pPr>
            <a:r>
              <a:rPr lang="fr-FR"/>
              <a:t>C</a:t>
            </a:r>
            <a:r>
              <a:rPr lang="fr-FR"/>
              <a:t>rediti </a:t>
            </a:r>
            <a:r>
              <a:rPr lang="fr-FR"/>
              <a:t>Immagini </a:t>
            </a:r>
            <a:endParaRPr/>
          </a:p>
        </p:txBody>
      </p:sp>
      <p:sp>
        <p:nvSpPr>
          <p:cNvPr id="1532" name="Google Shape;1532;g277ade5c020_0_10046"/>
          <p:cNvSpPr txBox="1"/>
          <p:nvPr>
            <p:ph idx="1" type="subTitle"/>
          </p:nvPr>
        </p:nvSpPr>
        <p:spPr>
          <a:xfrm>
            <a:off x="1585025" y="2630150"/>
            <a:ext cx="8268000" cy="32859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fr-FR"/>
              <a:t>Eucalyp via Flaticon</a:t>
            </a:r>
            <a:endParaRPr/>
          </a:p>
          <a:p>
            <a:pPr indent="-406400" lvl="0" marL="457200" rtl="0" algn="l">
              <a:lnSpc>
                <a:spcPct val="100000"/>
              </a:lnSpc>
              <a:spcBef>
                <a:spcPts val="0"/>
              </a:spcBef>
              <a:spcAft>
                <a:spcPts val="0"/>
              </a:spcAft>
              <a:buSzPts val="2800"/>
              <a:buChar char="●"/>
            </a:pPr>
            <a:r>
              <a:rPr lang="fr-FR"/>
              <a:t>Freepik via Flaticon</a:t>
            </a:r>
            <a:endParaRPr/>
          </a:p>
          <a:p>
            <a:pPr indent="-406400" lvl="0" marL="457200" rtl="0" algn="l">
              <a:lnSpc>
                <a:spcPct val="100000"/>
              </a:lnSpc>
              <a:spcBef>
                <a:spcPts val="0"/>
              </a:spcBef>
              <a:spcAft>
                <a:spcPts val="0"/>
              </a:spcAft>
              <a:buSzPts val="2800"/>
              <a:buChar char="●"/>
            </a:pPr>
            <a:r>
              <a:rPr lang="fr-FR"/>
              <a:t>Jacques Boyer / Roger-Viollet</a:t>
            </a:r>
            <a:endParaRPr/>
          </a:p>
          <a:p>
            <a:pPr indent="-406400" lvl="0" marL="457200" rtl="0" algn="l">
              <a:lnSpc>
                <a:spcPct val="100000"/>
              </a:lnSpc>
              <a:spcBef>
                <a:spcPts val="0"/>
              </a:spcBef>
              <a:spcAft>
                <a:spcPts val="0"/>
              </a:spcAft>
              <a:buSzPts val="2800"/>
              <a:buChar char="●"/>
            </a:pPr>
            <a:r>
              <a:rPr lang="fr-FR"/>
              <a:t>Mano</a:t>
            </a:r>
            <a:endParaRPr/>
          </a:p>
          <a:p>
            <a:pPr indent="-406400" lvl="0" marL="457200" rtl="0" algn="l">
              <a:lnSpc>
                <a:spcPct val="100000"/>
              </a:lnSpc>
              <a:spcBef>
                <a:spcPts val="0"/>
              </a:spcBef>
              <a:spcAft>
                <a:spcPts val="0"/>
              </a:spcAft>
              <a:buSzPts val="2800"/>
              <a:buChar char="●"/>
            </a:pPr>
            <a:r>
              <a:rPr lang="fr-FR"/>
              <a:t>Smashicons via Flaticon</a:t>
            </a:r>
            <a:endParaRPr/>
          </a:p>
          <a:p>
            <a:pPr indent="-406400" lvl="0" marL="457200" rtl="0" algn="l">
              <a:lnSpc>
                <a:spcPct val="100000"/>
              </a:lnSpc>
              <a:spcBef>
                <a:spcPts val="0"/>
              </a:spcBef>
              <a:spcAft>
                <a:spcPts val="0"/>
              </a:spcAft>
              <a:buSzPts val="2800"/>
              <a:buChar char="●"/>
            </a:pPr>
            <a:r>
              <a:rPr lang="fr-FR"/>
              <a:t>ShareThis_OrDie</a:t>
            </a:r>
            <a:endParaRPr/>
          </a:p>
          <a:p>
            <a:pPr indent="-406400" lvl="0" marL="457200" rtl="0" algn="l">
              <a:lnSpc>
                <a:spcPct val="100000"/>
              </a:lnSpc>
              <a:spcBef>
                <a:spcPts val="0"/>
              </a:spcBef>
              <a:spcAft>
                <a:spcPts val="0"/>
              </a:spcAft>
              <a:buSzPts val="2800"/>
              <a:buChar char="●"/>
            </a:pPr>
            <a:r>
              <a:rPr lang="fr-FR"/>
              <a:t>EpicCoders</a:t>
            </a:r>
            <a:endParaRPr/>
          </a:p>
          <a:p>
            <a:pPr indent="0" lvl="0" marL="457200" rtl="0" algn="l">
              <a:lnSpc>
                <a:spcPct val="100000"/>
              </a:lnSpc>
              <a:spcBef>
                <a:spcPts val="0"/>
              </a:spcBef>
              <a:spcAft>
                <a:spcPts val="0"/>
              </a:spcAft>
              <a:buSzPts val="2800"/>
              <a:buNone/>
            </a:pPr>
            <a:r>
              <a:t/>
            </a:r>
            <a:endParaRPr/>
          </a:p>
          <a:p>
            <a:pPr indent="0" lvl="0" marL="457200" rtl="0" algn="l">
              <a:lnSpc>
                <a:spcPct val="100000"/>
              </a:lnSpc>
              <a:spcBef>
                <a:spcPts val="0"/>
              </a:spcBef>
              <a:spcAft>
                <a:spcPts val="0"/>
              </a:spcAft>
              <a:buSzPts val="28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277ade5c020_0_1307"/>
          <p:cNvSpPr txBox="1"/>
          <p:nvPr>
            <p:ph type="title"/>
          </p:nvPr>
        </p:nvSpPr>
        <p:spPr>
          <a:xfrm>
            <a:off x="1179750" y="2741125"/>
            <a:ext cx="9832500" cy="15396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500"/>
              <a:buNone/>
            </a:pPr>
            <a:r>
              <a:rPr lang="fr-FR"/>
              <a:t>A cosa serve l'energia?</a:t>
            </a:r>
            <a:endParaRPr/>
          </a:p>
        </p:txBody>
      </p:sp>
      <p:sp>
        <p:nvSpPr>
          <p:cNvPr id="966" name="Google Shape;966;g277ade5c020_0_1307"/>
          <p:cNvSpPr txBox="1"/>
          <p:nvPr>
            <p:ph idx="1" type="subTitle"/>
          </p:nvPr>
        </p:nvSpPr>
        <p:spPr>
          <a:xfrm>
            <a:off x="1179925" y="2190875"/>
            <a:ext cx="9832500" cy="45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500"/>
              <a:buNone/>
            </a:pPr>
            <a:r>
              <a:rPr lang="fr-FR"/>
              <a:t>Parte 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3"/>
          <p:cNvSpPr txBox="1"/>
          <p:nvPr/>
        </p:nvSpPr>
        <p:spPr>
          <a:xfrm>
            <a:off x="764976" y="1486222"/>
            <a:ext cx="10515600" cy="1325700"/>
          </a:xfrm>
          <a:prstGeom prst="rect">
            <a:avLst/>
          </a:prstGeom>
          <a:noFill/>
          <a:ln>
            <a:noFill/>
          </a:ln>
        </p:spPr>
        <p:txBody>
          <a:bodyPr anchorCtr="0" anchor="ctr" bIns="45700" lIns="91425" spcFirstLastPara="1" rIns="91425" wrap="square" tIns="45700">
            <a:noAutofit/>
          </a:bodyPr>
          <a:lstStyle/>
          <a:p>
            <a:pPr indent="0" lvl="0" marL="0" rtl="0" algn="l">
              <a:spcBef>
                <a:spcPts val="480"/>
              </a:spcBef>
              <a:spcAft>
                <a:spcPts val="0"/>
              </a:spcAft>
              <a:buClr>
                <a:srgbClr val="000000"/>
              </a:buClr>
              <a:buSzPts val="2400"/>
              <a:buFont typeface="Arial"/>
              <a:buNone/>
            </a:pPr>
            <a:r>
              <a:t/>
            </a:r>
            <a:endParaRPr sz="3600">
              <a:solidFill>
                <a:schemeClr val="dk2"/>
              </a:solidFill>
              <a:latin typeface="Corbel"/>
              <a:ea typeface="Corbel"/>
              <a:cs typeface="Corbel"/>
              <a:sym typeface="Corbel"/>
            </a:endParaRPr>
          </a:p>
          <a:p>
            <a:pPr indent="0" lvl="0" marL="0" rtl="0" algn="l">
              <a:spcBef>
                <a:spcPts val="480"/>
              </a:spcBef>
              <a:spcAft>
                <a:spcPts val="0"/>
              </a:spcAft>
              <a:buClr>
                <a:srgbClr val="000000"/>
              </a:buClr>
              <a:buSzPts val="2400"/>
              <a:buFont typeface="Arial"/>
              <a:buNone/>
            </a:pPr>
            <a:r>
              <a:t/>
            </a:r>
            <a:endParaRPr sz="3600">
              <a:solidFill>
                <a:schemeClr val="dk2"/>
              </a:solidFill>
              <a:latin typeface="Corbel"/>
              <a:ea typeface="Corbel"/>
              <a:cs typeface="Corbel"/>
              <a:sym typeface="Corbel"/>
            </a:endParaRPr>
          </a:p>
          <a:p>
            <a:pPr indent="0" lvl="0" marL="0" rtl="0" algn="l">
              <a:spcBef>
                <a:spcPts val="480"/>
              </a:spcBef>
              <a:spcAft>
                <a:spcPts val="0"/>
              </a:spcAft>
              <a:buClr>
                <a:srgbClr val="000000"/>
              </a:buClr>
              <a:buSzPts val="2400"/>
              <a:buFont typeface="Arial"/>
              <a:buNone/>
            </a:pPr>
            <a:r>
              <a:t/>
            </a:r>
            <a:endParaRPr sz="3600">
              <a:solidFill>
                <a:schemeClr val="dk2"/>
              </a:solidFill>
              <a:latin typeface="Corbel"/>
              <a:ea typeface="Corbel"/>
              <a:cs typeface="Corbel"/>
              <a:sym typeface="Corbel"/>
            </a:endParaRPr>
          </a:p>
          <a:p>
            <a:pPr indent="0" lvl="0" marL="0" rtl="0" algn="l">
              <a:spcBef>
                <a:spcPts val="480"/>
              </a:spcBef>
              <a:spcAft>
                <a:spcPts val="0"/>
              </a:spcAft>
              <a:buClr>
                <a:srgbClr val="000000"/>
              </a:buClr>
              <a:buSzPts val="2400"/>
              <a:buFont typeface="Arial"/>
              <a:buNone/>
            </a:pPr>
            <a:r>
              <a:rPr lang="fr-FR" sz="2600">
                <a:solidFill>
                  <a:srgbClr val="085160"/>
                </a:solidFill>
                <a:latin typeface="Corbel"/>
                <a:ea typeface="Corbel"/>
                <a:cs typeface="Corbel"/>
                <a:sym typeface="Corbel"/>
              </a:rPr>
              <a:t>Che cos’è l’energia?</a:t>
            </a:r>
            <a:endParaRPr sz="2600">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sz="3600">
              <a:solidFill>
                <a:schemeClr val="dk2"/>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rPr lang="fr-FR" sz="2600">
                <a:solidFill>
                  <a:srgbClr val="085160"/>
                </a:solidFill>
                <a:latin typeface="Corbel"/>
                <a:ea typeface="Corbel"/>
                <a:cs typeface="Corbel"/>
                <a:sym typeface="Corbel"/>
              </a:rPr>
              <a:t>P</a:t>
            </a:r>
            <a:r>
              <a:rPr lang="fr-FR" sz="2600">
                <a:solidFill>
                  <a:srgbClr val="085160"/>
                </a:solidFill>
                <a:latin typeface="Corbel"/>
                <a:ea typeface="Corbel"/>
                <a:cs typeface="Corbel"/>
                <a:sym typeface="Corbel"/>
              </a:rPr>
              <a:t>er cosa utilizziamo l'energia ogni giorno?</a:t>
            </a:r>
            <a:endParaRPr sz="2600">
              <a:solidFill>
                <a:srgbClr val="08516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1400"/>
              <a:buFont typeface="Arial"/>
              <a:buNone/>
            </a:pPr>
            <a:r>
              <a:t/>
            </a:r>
            <a:endParaRPr b="1" i="0" sz="4000" u="none" cap="none" strike="noStrike">
              <a:solidFill>
                <a:srgbClr val="085160"/>
              </a:solidFill>
              <a:latin typeface="Corbel"/>
              <a:ea typeface="Corbel"/>
              <a:cs typeface="Corbel"/>
              <a:sym typeface="Corbel"/>
            </a:endParaRPr>
          </a:p>
        </p:txBody>
      </p:sp>
      <p:sp>
        <p:nvSpPr>
          <p:cNvPr id="973" name="Google Shape;973;p3"/>
          <p:cNvSpPr/>
          <p:nvPr/>
        </p:nvSpPr>
        <p:spPr>
          <a:xfrm>
            <a:off x="3994317" y="4335525"/>
            <a:ext cx="8712000" cy="74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chemeClr val="accent6"/>
                </a:solidFill>
                <a:latin typeface="Corbel"/>
                <a:ea typeface="Corbel"/>
                <a:cs typeface="Corbel"/>
                <a:sym typeface="Corbel"/>
              </a:rPr>
              <a:t>Fate qualche esempio</a:t>
            </a:r>
            <a:endParaRPr b="0" i="0" sz="1400" u="none" cap="none" strike="noStrike">
              <a:solidFill>
                <a:schemeClr val="accent6"/>
              </a:solidFill>
              <a:latin typeface="Arial"/>
              <a:ea typeface="Arial"/>
              <a:cs typeface="Arial"/>
              <a:sym typeface="Arial"/>
            </a:endParaRPr>
          </a:p>
          <a:p>
            <a:pPr indent="0" lvl="0" marL="0" marR="0" rtl="0" algn="l">
              <a:lnSpc>
                <a:spcPct val="100000"/>
              </a:lnSpc>
              <a:spcBef>
                <a:spcPts val="480"/>
              </a:spcBef>
              <a:spcAft>
                <a:spcPts val="0"/>
              </a:spcAft>
              <a:buClr>
                <a:srgbClr val="000000"/>
              </a:buClr>
              <a:buSzPts val="1400"/>
              <a:buFont typeface="Arial"/>
              <a:buNone/>
            </a:pPr>
            <a:r>
              <a:t/>
            </a:r>
            <a:endParaRPr b="0" i="0" sz="1400" u="none" cap="none" strike="noStrike">
              <a:solidFill>
                <a:srgbClr val="000000"/>
              </a:solidFill>
              <a:latin typeface="Corbel"/>
              <a:ea typeface="Corbel"/>
              <a:cs typeface="Corbel"/>
              <a:sym typeface="Corbel"/>
            </a:endParaRPr>
          </a:p>
        </p:txBody>
      </p:sp>
      <p:pic>
        <p:nvPicPr>
          <p:cNvPr id="974" name="Google Shape;974;p3"/>
          <p:cNvPicPr preferRelativeResize="0"/>
          <p:nvPr/>
        </p:nvPicPr>
        <p:blipFill rotWithShape="1">
          <a:blip r:embed="rId3">
            <a:alphaModFix/>
          </a:blip>
          <a:srcRect b="0" l="0" r="0" t="0"/>
          <a:stretch/>
        </p:blipFill>
        <p:spPr>
          <a:xfrm>
            <a:off x="3234200" y="4124325"/>
            <a:ext cx="552450" cy="952500"/>
          </a:xfrm>
          <a:prstGeom prst="rect">
            <a:avLst/>
          </a:prstGeom>
          <a:noFill/>
          <a:ln>
            <a:noFill/>
          </a:ln>
        </p:spPr>
      </p:pic>
      <p:sp>
        <p:nvSpPr>
          <p:cNvPr id="975" name="Google Shape;975;p3"/>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900"/>
              <a:buFont typeface="Arial"/>
              <a:buNone/>
            </a:pPr>
            <a:r>
              <a:rPr lang="fr-FR"/>
              <a:t>Alcuni promemoria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c87765955c_0_0"/>
          <p:cNvSpPr txBox="1"/>
          <p:nvPr/>
        </p:nvSpPr>
        <p:spPr>
          <a:xfrm>
            <a:off x="949521" y="3731758"/>
            <a:ext cx="2148300" cy="360000"/>
          </a:xfrm>
          <a:prstGeom prst="rect">
            <a:avLst/>
          </a:prstGeom>
          <a:solidFill>
            <a:srgbClr val="F6AB38"/>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Luce</a:t>
            </a:r>
            <a:endParaRPr b="0" i="0" sz="1400" u="none" cap="none" strike="noStrike">
              <a:solidFill>
                <a:srgbClr val="000000"/>
              </a:solidFill>
              <a:latin typeface="Arial"/>
              <a:ea typeface="Arial"/>
              <a:cs typeface="Arial"/>
              <a:sym typeface="Arial"/>
            </a:endParaRPr>
          </a:p>
        </p:txBody>
      </p:sp>
      <p:sp>
        <p:nvSpPr>
          <p:cNvPr id="982" name="Google Shape;982;gc87765955c_0_0"/>
          <p:cNvSpPr txBox="1"/>
          <p:nvPr/>
        </p:nvSpPr>
        <p:spPr>
          <a:xfrm>
            <a:off x="3723438" y="5862296"/>
            <a:ext cx="2148300" cy="359100"/>
          </a:xfrm>
          <a:prstGeom prst="rect">
            <a:avLst/>
          </a:prstGeom>
          <a:solidFill>
            <a:srgbClr val="F6AB38"/>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Riscaldamento</a:t>
            </a:r>
            <a:endParaRPr b="0" i="0" sz="1400" u="none" cap="none" strike="noStrike">
              <a:solidFill>
                <a:srgbClr val="000000"/>
              </a:solidFill>
              <a:latin typeface="Arial"/>
              <a:ea typeface="Arial"/>
              <a:cs typeface="Arial"/>
              <a:sym typeface="Arial"/>
            </a:endParaRPr>
          </a:p>
        </p:txBody>
      </p:sp>
      <p:sp>
        <p:nvSpPr>
          <p:cNvPr id="983" name="Google Shape;983;gc87765955c_0_0"/>
          <p:cNvSpPr txBox="1"/>
          <p:nvPr/>
        </p:nvSpPr>
        <p:spPr>
          <a:xfrm>
            <a:off x="9133411" y="5857765"/>
            <a:ext cx="2148300" cy="360000"/>
          </a:xfrm>
          <a:prstGeom prst="rect">
            <a:avLst/>
          </a:prstGeom>
          <a:solidFill>
            <a:srgbClr val="F6AB38"/>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Trasporti</a:t>
            </a:r>
            <a:endParaRPr b="0" i="0" sz="1400" u="none" cap="none" strike="noStrike">
              <a:solidFill>
                <a:srgbClr val="000000"/>
              </a:solidFill>
              <a:latin typeface="Arial"/>
              <a:ea typeface="Arial"/>
              <a:cs typeface="Arial"/>
              <a:sym typeface="Arial"/>
            </a:endParaRPr>
          </a:p>
        </p:txBody>
      </p:sp>
      <p:sp>
        <p:nvSpPr>
          <p:cNvPr id="984" name="Google Shape;984;gc87765955c_0_0"/>
          <p:cNvSpPr txBox="1"/>
          <p:nvPr/>
        </p:nvSpPr>
        <p:spPr>
          <a:xfrm>
            <a:off x="6388793" y="5857765"/>
            <a:ext cx="2148300" cy="360000"/>
          </a:xfrm>
          <a:prstGeom prst="rect">
            <a:avLst/>
          </a:prstGeom>
          <a:solidFill>
            <a:srgbClr val="F6AB38"/>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Produzione</a:t>
            </a:r>
            <a:endParaRPr b="0" i="0" sz="1400" u="none" cap="none" strike="noStrike">
              <a:solidFill>
                <a:srgbClr val="000000"/>
              </a:solidFill>
              <a:latin typeface="Arial"/>
              <a:ea typeface="Arial"/>
              <a:cs typeface="Arial"/>
              <a:sym typeface="Arial"/>
            </a:endParaRPr>
          </a:p>
        </p:txBody>
      </p:sp>
      <p:pic>
        <p:nvPicPr>
          <p:cNvPr descr="Une image contenant voiture, assis, lumière, table&#10;&#10;Description générée automatiquement" id="985" name="Google Shape;985;gc87765955c_0_0"/>
          <p:cNvPicPr preferRelativeResize="0"/>
          <p:nvPr/>
        </p:nvPicPr>
        <p:blipFill rotWithShape="1">
          <a:blip r:embed="rId3">
            <a:alphaModFix/>
          </a:blip>
          <a:srcRect b="20088" l="0" r="0" t="0"/>
          <a:stretch/>
        </p:blipFill>
        <p:spPr>
          <a:xfrm>
            <a:off x="9172550" y="2323025"/>
            <a:ext cx="2070000" cy="1149600"/>
          </a:xfrm>
          <a:prstGeom prst="roundRect">
            <a:avLst>
              <a:gd fmla="val 16667" name="adj"/>
            </a:avLst>
          </a:prstGeom>
          <a:noFill/>
          <a:ln>
            <a:noFill/>
          </a:ln>
        </p:spPr>
      </p:pic>
      <p:pic>
        <p:nvPicPr>
          <p:cNvPr descr="Une image contenant table, intérieur, poêle, appareil&#10;&#10;Description générée automatiquement" id="986" name="Google Shape;986;gc87765955c_0_0"/>
          <p:cNvPicPr preferRelativeResize="0"/>
          <p:nvPr/>
        </p:nvPicPr>
        <p:blipFill rotWithShape="1">
          <a:blip r:embed="rId4">
            <a:alphaModFix/>
          </a:blip>
          <a:srcRect b="0" l="0" r="0" t="0"/>
          <a:stretch/>
        </p:blipFill>
        <p:spPr>
          <a:xfrm>
            <a:off x="3723450" y="2057706"/>
            <a:ext cx="2148300" cy="1276500"/>
          </a:xfrm>
          <a:prstGeom prst="roundRect">
            <a:avLst>
              <a:gd fmla="val 16667" name="adj"/>
            </a:avLst>
          </a:prstGeom>
          <a:noFill/>
          <a:ln>
            <a:noFill/>
          </a:ln>
        </p:spPr>
      </p:pic>
      <p:pic>
        <p:nvPicPr>
          <p:cNvPr descr="Une image contenant usine, extérieur, bâtiment, train&#10;&#10;Description générée automatiquement" id="987" name="Google Shape;987;gc87765955c_0_0"/>
          <p:cNvPicPr preferRelativeResize="0"/>
          <p:nvPr/>
        </p:nvPicPr>
        <p:blipFill rotWithShape="1">
          <a:blip r:embed="rId5">
            <a:alphaModFix/>
          </a:blip>
          <a:srcRect b="743" l="0" r="31058" t="0"/>
          <a:stretch/>
        </p:blipFill>
        <p:spPr>
          <a:xfrm>
            <a:off x="6388800" y="2664493"/>
            <a:ext cx="2148300" cy="1610400"/>
          </a:xfrm>
          <a:prstGeom prst="roundRect">
            <a:avLst>
              <a:gd fmla="val 16667" name="adj"/>
            </a:avLst>
          </a:prstGeom>
          <a:noFill/>
          <a:ln>
            <a:noFill/>
          </a:ln>
        </p:spPr>
      </p:pic>
      <p:sp>
        <p:nvSpPr>
          <p:cNvPr id="988" name="Google Shape;988;gc87765955c_0_0"/>
          <p:cNvSpPr txBox="1"/>
          <p:nvPr/>
        </p:nvSpPr>
        <p:spPr>
          <a:xfrm>
            <a:off x="868075" y="1259750"/>
            <a:ext cx="7339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pic>
        <p:nvPicPr>
          <p:cNvPr id="989" name="Google Shape;989;gc87765955c_0_0"/>
          <p:cNvPicPr preferRelativeResize="0"/>
          <p:nvPr/>
        </p:nvPicPr>
        <p:blipFill rotWithShape="1">
          <a:blip r:embed="rId6">
            <a:alphaModFix/>
          </a:blip>
          <a:srcRect b="13050" l="0" r="0" t="10091"/>
          <a:stretch/>
        </p:blipFill>
        <p:spPr>
          <a:xfrm>
            <a:off x="9172550" y="1213125"/>
            <a:ext cx="2070000" cy="1059600"/>
          </a:xfrm>
          <a:prstGeom prst="roundRect">
            <a:avLst>
              <a:gd fmla="val 16667" name="adj"/>
            </a:avLst>
          </a:prstGeom>
          <a:noFill/>
          <a:ln>
            <a:noFill/>
          </a:ln>
        </p:spPr>
      </p:pic>
      <p:pic>
        <p:nvPicPr>
          <p:cNvPr id="990" name="Google Shape;990;gc87765955c_0_0"/>
          <p:cNvPicPr preferRelativeResize="0"/>
          <p:nvPr/>
        </p:nvPicPr>
        <p:blipFill rotWithShape="1">
          <a:blip r:embed="rId7">
            <a:alphaModFix/>
          </a:blip>
          <a:srcRect b="0" l="0" r="5437" t="0"/>
          <a:stretch/>
        </p:blipFill>
        <p:spPr>
          <a:xfrm>
            <a:off x="9172550" y="3523625"/>
            <a:ext cx="2070000" cy="984300"/>
          </a:xfrm>
          <a:prstGeom prst="roundRect">
            <a:avLst>
              <a:gd fmla="val 16667" name="adj"/>
            </a:avLst>
          </a:prstGeom>
          <a:noFill/>
          <a:ln>
            <a:noFill/>
          </a:ln>
        </p:spPr>
      </p:pic>
      <p:pic>
        <p:nvPicPr>
          <p:cNvPr id="991" name="Google Shape;991;gc87765955c_0_0"/>
          <p:cNvPicPr preferRelativeResize="0"/>
          <p:nvPr/>
        </p:nvPicPr>
        <p:blipFill rotWithShape="1">
          <a:blip r:embed="rId8">
            <a:alphaModFix/>
          </a:blip>
          <a:srcRect b="0" l="0" r="0" t="0"/>
          <a:stretch/>
        </p:blipFill>
        <p:spPr>
          <a:xfrm>
            <a:off x="9172550" y="4558909"/>
            <a:ext cx="2030700" cy="1221600"/>
          </a:xfrm>
          <a:prstGeom prst="roundRect">
            <a:avLst>
              <a:gd fmla="val 16667" name="adj"/>
            </a:avLst>
          </a:prstGeom>
          <a:noFill/>
          <a:ln>
            <a:noFill/>
          </a:ln>
        </p:spPr>
      </p:pic>
      <p:pic>
        <p:nvPicPr>
          <p:cNvPr id="992" name="Google Shape;992;gc87765955c_0_0"/>
          <p:cNvPicPr preferRelativeResize="0"/>
          <p:nvPr/>
        </p:nvPicPr>
        <p:blipFill rotWithShape="1">
          <a:blip r:embed="rId9">
            <a:alphaModFix/>
          </a:blip>
          <a:srcRect b="0" l="0" r="0" t="0"/>
          <a:stretch/>
        </p:blipFill>
        <p:spPr>
          <a:xfrm>
            <a:off x="3723450" y="3373703"/>
            <a:ext cx="2148300" cy="1149600"/>
          </a:xfrm>
          <a:prstGeom prst="roundRect">
            <a:avLst>
              <a:gd fmla="val 16667" name="adj"/>
            </a:avLst>
          </a:prstGeom>
          <a:noFill/>
          <a:ln>
            <a:noFill/>
          </a:ln>
        </p:spPr>
      </p:pic>
      <p:pic>
        <p:nvPicPr>
          <p:cNvPr id="993" name="Google Shape;993;gc87765955c_0_0"/>
          <p:cNvPicPr preferRelativeResize="0"/>
          <p:nvPr/>
        </p:nvPicPr>
        <p:blipFill rotWithShape="1">
          <a:blip r:embed="rId10">
            <a:alphaModFix/>
          </a:blip>
          <a:srcRect b="0" l="0" r="0" t="0"/>
          <a:stretch/>
        </p:blipFill>
        <p:spPr>
          <a:xfrm>
            <a:off x="949525" y="2196309"/>
            <a:ext cx="2148300" cy="1491000"/>
          </a:xfrm>
          <a:prstGeom prst="roundRect">
            <a:avLst>
              <a:gd fmla="val 16667" name="adj"/>
            </a:avLst>
          </a:prstGeom>
          <a:noFill/>
          <a:ln>
            <a:noFill/>
          </a:ln>
        </p:spPr>
      </p:pic>
      <p:pic>
        <p:nvPicPr>
          <p:cNvPr id="994" name="Google Shape;994;gc87765955c_0_0"/>
          <p:cNvPicPr preferRelativeResize="0"/>
          <p:nvPr/>
        </p:nvPicPr>
        <p:blipFill rotWithShape="1">
          <a:blip r:embed="rId11">
            <a:alphaModFix/>
          </a:blip>
          <a:srcRect b="21402" l="7578" r="0" t="0"/>
          <a:stretch/>
        </p:blipFill>
        <p:spPr>
          <a:xfrm>
            <a:off x="3723450" y="4562951"/>
            <a:ext cx="2148300" cy="1213500"/>
          </a:xfrm>
          <a:prstGeom prst="roundRect">
            <a:avLst>
              <a:gd fmla="val 16667" name="adj"/>
            </a:avLst>
          </a:prstGeom>
          <a:noFill/>
          <a:ln>
            <a:noFill/>
          </a:ln>
        </p:spPr>
      </p:pic>
      <p:sp>
        <p:nvSpPr>
          <p:cNvPr id="995" name="Google Shape;995;gc87765955c_0_0"/>
          <p:cNvSpPr txBox="1"/>
          <p:nvPr/>
        </p:nvSpPr>
        <p:spPr>
          <a:xfrm>
            <a:off x="973588" y="5858221"/>
            <a:ext cx="2148300" cy="359100"/>
          </a:xfrm>
          <a:prstGeom prst="rect">
            <a:avLst/>
          </a:prstGeom>
          <a:solidFill>
            <a:srgbClr val="F6AB38"/>
          </a:solidFill>
          <a:ln>
            <a:noFill/>
          </a:ln>
        </p:spPr>
        <p:txBody>
          <a:bodyPr anchorCtr="0" anchor="t" bIns="46800" lIns="90000" spcFirstLastPara="1" rIns="90000" wrap="square" tIns="46800">
            <a:noAutofit/>
          </a:bodyPr>
          <a:lstStyle/>
          <a:p>
            <a:pPr indent="0" lvl="0" marL="0" marR="0" rtl="0" algn="ctr">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orbel"/>
                <a:ea typeface="Corbel"/>
                <a:cs typeface="Corbel"/>
                <a:sym typeface="Corbel"/>
              </a:rPr>
              <a:t>Intrattenimento</a:t>
            </a:r>
            <a:endParaRPr b="0" i="0" sz="1400" u="none" cap="none" strike="noStrike">
              <a:solidFill>
                <a:srgbClr val="000000"/>
              </a:solidFill>
              <a:latin typeface="Arial"/>
              <a:ea typeface="Arial"/>
              <a:cs typeface="Arial"/>
              <a:sym typeface="Arial"/>
            </a:endParaRPr>
          </a:p>
        </p:txBody>
      </p:sp>
      <p:pic>
        <p:nvPicPr>
          <p:cNvPr id="996" name="Google Shape;996;gc87765955c_0_0"/>
          <p:cNvPicPr preferRelativeResize="0"/>
          <p:nvPr/>
        </p:nvPicPr>
        <p:blipFill rotWithShape="1">
          <a:blip r:embed="rId12">
            <a:alphaModFix/>
          </a:blip>
          <a:srcRect b="0" l="0" r="0" t="0"/>
          <a:stretch/>
        </p:blipFill>
        <p:spPr>
          <a:xfrm>
            <a:off x="6388800" y="4334959"/>
            <a:ext cx="2148300" cy="1432800"/>
          </a:xfrm>
          <a:prstGeom prst="roundRect">
            <a:avLst>
              <a:gd fmla="val 16667" name="adj"/>
            </a:avLst>
          </a:prstGeom>
          <a:noFill/>
          <a:ln>
            <a:noFill/>
          </a:ln>
        </p:spPr>
      </p:pic>
      <p:pic>
        <p:nvPicPr>
          <p:cNvPr id="997" name="Google Shape;997;gc87765955c_0_0"/>
          <p:cNvPicPr preferRelativeResize="0"/>
          <p:nvPr/>
        </p:nvPicPr>
        <p:blipFill rotWithShape="1">
          <a:blip r:embed="rId13">
            <a:alphaModFix/>
          </a:blip>
          <a:srcRect b="0" l="0" r="0" t="0"/>
          <a:stretch/>
        </p:blipFill>
        <p:spPr>
          <a:xfrm>
            <a:off x="832000" y="4483088"/>
            <a:ext cx="2431500" cy="1276500"/>
          </a:xfrm>
          <a:prstGeom prst="roundRect">
            <a:avLst>
              <a:gd fmla="val 16667" name="adj"/>
            </a:avLst>
          </a:prstGeom>
          <a:noFill/>
          <a:ln>
            <a:noFill/>
          </a:ln>
        </p:spPr>
      </p:pic>
      <p:pic>
        <p:nvPicPr>
          <p:cNvPr id="998" name="Google Shape;998;gc87765955c_0_0"/>
          <p:cNvPicPr preferRelativeResize="0"/>
          <p:nvPr/>
        </p:nvPicPr>
        <p:blipFill rotWithShape="1">
          <a:blip r:embed="rId14">
            <a:alphaModFix/>
          </a:blip>
          <a:srcRect b="0" l="0" r="0" t="0"/>
          <a:stretch/>
        </p:blipFill>
        <p:spPr>
          <a:xfrm>
            <a:off x="6388798" y="1270108"/>
            <a:ext cx="2148300" cy="1334400"/>
          </a:xfrm>
          <a:prstGeom prst="roundRect">
            <a:avLst>
              <a:gd fmla="val 16667" name="adj"/>
            </a:avLst>
          </a:prstGeom>
          <a:noFill/>
          <a:ln>
            <a:noFill/>
          </a:ln>
        </p:spPr>
      </p:pic>
      <p:sp>
        <p:nvSpPr>
          <p:cNvPr id="999" name="Google Shape;999;gc87765955c_0_0"/>
          <p:cNvSpPr txBox="1"/>
          <p:nvPr>
            <p:ph type="title"/>
          </p:nvPr>
        </p:nvSpPr>
        <p:spPr>
          <a:xfrm>
            <a:off x="1007588" y="102679"/>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A cosa serve l'energia?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grpSp>
        <p:nvGrpSpPr>
          <p:cNvPr id="1005" name="Google Shape;1005;g277ade5c020_0_2108"/>
          <p:cNvGrpSpPr/>
          <p:nvPr/>
        </p:nvGrpSpPr>
        <p:grpSpPr>
          <a:xfrm>
            <a:off x="4064777" y="3220675"/>
            <a:ext cx="4062446" cy="952500"/>
            <a:chOff x="1340629" y="2952750"/>
            <a:chExt cx="4062446" cy="952500"/>
          </a:xfrm>
        </p:grpSpPr>
        <p:sp>
          <p:nvSpPr>
            <p:cNvPr id="1006" name="Google Shape;1006;g277ade5c020_0_2108"/>
            <p:cNvSpPr/>
            <p:nvPr/>
          </p:nvSpPr>
          <p:spPr>
            <a:xfrm>
              <a:off x="2291775" y="3058350"/>
              <a:ext cx="3111300" cy="741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lang="fr-FR" sz="2400">
                  <a:solidFill>
                    <a:srgbClr val="F4A344"/>
                  </a:solidFill>
                  <a:latin typeface="Corbel"/>
                  <a:ea typeface="Corbel"/>
                  <a:cs typeface="Corbel"/>
                  <a:sym typeface="Corbel"/>
                </a:rPr>
                <a:t>Trova degli esempi!</a:t>
              </a:r>
              <a:endParaRPr b="0" i="0" sz="1400" u="none" cap="none" strike="noStrike">
                <a:solidFill>
                  <a:srgbClr val="000000"/>
                </a:solidFill>
                <a:latin typeface="Corbel"/>
                <a:ea typeface="Corbel"/>
                <a:cs typeface="Corbel"/>
                <a:sym typeface="Corbel"/>
              </a:endParaRPr>
            </a:p>
          </p:txBody>
        </p:sp>
        <p:pic>
          <p:nvPicPr>
            <p:cNvPr id="1007" name="Google Shape;1007;g277ade5c020_0_2108"/>
            <p:cNvPicPr preferRelativeResize="0"/>
            <p:nvPr/>
          </p:nvPicPr>
          <p:blipFill rotWithShape="1">
            <a:blip r:embed="rId3">
              <a:alphaModFix/>
            </a:blip>
            <a:srcRect b="0" l="0" r="0" t="0"/>
            <a:stretch/>
          </p:blipFill>
          <p:spPr>
            <a:xfrm>
              <a:off x="1340629" y="2952750"/>
              <a:ext cx="552450" cy="952500"/>
            </a:xfrm>
            <a:prstGeom prst="rect">
              <a:avLst/>
            </a:prstGeom>
            <a:noFill/>
            <a:ln>
              <a:noFill/>
            </a:ln>
          </p:spPr>
        </p:pic>
      </p:grpSp>
      <p:sp>
        <p:nvSpPr>
          <p:cNvPr id="1008" name="Google Shape;1008;g277ade5c020_0_2108"/>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Che fonti di energia utilizziamo?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277ade5c020_0_2508"/>
          <p:cNvSpPr/>
          <p:nvPr/>
        </p:nvSpPr>
        <p:spPr>
          <a:xfrm>
            <a:off x="6287125" y="2299125"/>
            <a:ext cx="14787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g277ade5c020_0_2508"/>
          <p:cNvSpPr/>
          <p:nvPr/>
        </p:nvSpPr>
        <p:spPr>
          <a:xfrm>
            <a:off x="235025" y="2308750"/>
            <a:ext cx="5898600" cy="3718500"/>
          </a:xfrm>
          <a:prstGeom prst="roundRect">
            <a:avLst>
              <a:gd fmla="val 6400"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277ade5c020_0_2508"/>
          <p:cNvSpPr txBox="1"/>
          <p:nvPr/>
        </p:nvSpPr>
        <p:spPr>
          <a:xfrm>
            <a:off x="443828" y="1598825"/>
            <a:ext cx="54387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2400">
                <a:solidFill>
                  <a:srgbClr val="1C82B8"/>
                </a:solidFill>
                <a:latin typeface="Corbel"/>
                <a:ea typeface="Corbel"/>
                <a:cs typeface="Corbel"/>
                <a:sym typeface="Corbel"/>
              </a:rPr>
              <a:t>Rinnovabili</a:t>
            </a:r>
            <a:endParaRPr/>
          </a:p>
          <a:p>
            <a:pPr indent="0" lvl="0" marL="0" marR="0" rtl="0" algn="l">
              <a:lnSpc>
                <a:spcPct val="100000"/>
              </a:lnSpc>
              <a:spcBef>
                <a:spcPts val="0"/>
              </a:spcBef>
              <a:spcAft>
                <a:spcPts val="0"/>
              </a:spcAft>
              <a:buClr>
                <a:srgbClr val="000000"/>
              </a:buClr>
              <a:buSzPts val="1400"/>
              <a:buFont typeface="Arial"/>
              <a:buNone/>
            </a:pPr>
            <a:r>
              <a:t/>
            </a:r>
            <a:endParaRPr b="0" sz="1400" cap="none" strike="noStrike">
              <a:solidFill>
                <a:srgbClr val="1C82B8"/>
              </a:solidFill>
              <a:latin typeface="Arial"/>
              <a:ea typeface="Arial"/>
              <a:cs typeface="Arial"/>
              <a:sym typeface="Arial"/>
            </a:endParaRPr>
          </a:p>
        </p:txBody>
      </p:sp>
      <p:sp>
        <p:nvSpPr>
          <p:cNvPr id="1017" name="Google Shape;1017;g277ade5c020_0_2508"/>
          <p:cNvSpPr txBox="1"/>
          <p:nvPr/>
        </p:nvSpPr>
        <p:spPr>
          <a:xfrm>
            <a:off x="7676175" y="1598840"/>
            <a:ext cx="45042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lang="fr-FR" sz="2400" cap="none" strike="noStrike">
                <a:solidFill>
                  <a:srgbClr val="1C82B8"/>
                </a:solidFill>
                <a:latin typeface="Corbel"/>
                <a:ea typeface="Corbel"/>
                <a:cs typeface="Corbel"/>
                <a:sym typeface="Corbel"/>
              </a:rPr>
              <a:t>Fo</a:t>
            </a:r>
            <a:r>
              <a:rPr lang="fr-FR" sz="2400">
                <a:solidFill>
                  <a:srgbClr val="1C82B8"/>
                </a:solidFill>
                <a:latin typeface="Corbel"/>
                <a:ea typeface="Corbel"/>
                <a:cs typeface="Corbel"/>
                <a:sym typeface="Corbel"/>
              </a:rPr>
              <a:t>ssili</a:t>
            </a:r>
            <a:endParaRPr/>
          </a:p>
        </p:txBody>
      </p:sp>
      <p:sp>
        <p:nvSpPr>
          <p:cNvPr id="1018" name="Google Shape;1018;g277ade5c020_0_2508"/>
          <p:cNvSpPr/>
          <p:nvPr/>
        </p:nvSpPr>
        <p:spPr>
          <a:xfrm>
            <a:off x="7843550" y="2308750"/>
            <a:ext cx="4086000" cy="3718500"/>
          </a:xfrm>
          <a:prstGeom prst="roundRect">
            <a:avLst>
              <a:gd fmla="val 6053" name="adj"/>
            </a:avLst>
          </a:prstGeom>
          <a:noFill/>
          <a:ln cap="flat" cmpd="sng" w="28575">
            <a:solidFill>
              <a:srgbClr val="3366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9" name="Google Shape;1019;g277ade5c020_0_2508"/>
          <p:cNvCxnSpPr/>
          <p:nvPr/>
        </p:nvCxnSpPr>
        <p:spPr>
          <a:xfrm>
            <a:off x="6133625" y="2277737"/>
            <a:ext cx="0" cy="3644700"/>
          </a:xfrm>
          <a:prstGeom prst="straightConnector1">
            <a:avLst/>
          </a:prstGeom>
          <a:noFill/>
          <a:ln cap="flat" cmpd="sng" w="9525">
            <a:solidFill>
              <a:srgbClr val="44546A"/>
            </a:solidFill>
            <a:prstDash val="dash"/>
            <a:round/>
            <a:headEnd len="sm" w="sm" type="none"/>
            <a:tailEnd len="sm" w="sm" type="none"/>
          </a:ln>
        </p:spPr>
      </p:cxnSp>
      <p:cxnSp>
        <p:nvCxnSpPr>
          <p:cNvPr id="1020" name="Google Shape;1020;g277ade5c020_0_2508"/>
          <p:cNvCxnSpPr/>
          <p:nvPr/>
        </p:nvCxnSpPr>
        <p:spPr>
          <a:xfrm>
            <a:off x="1705151" y="2274913"/>
            <a:ext cx="0" cy="3673800"/>
          </a:xfrm>
          <a:prstGeom prst="straightConnector1">
            <a:avLst/>
          </a:prstGeom>
          <a:noFill/>
          <a:ln cap="flat" cmpd="sng" w="9525">
            <a:solidFill>
              <a:srgbClr val="44546A"/>
            </a:solidFill>
            <a:prstDash val="dash"/>
            <a:round/>
            <a:headEnd len="sm" w="sm" type="none"/>
            <a:tailEnd len="sm" w="sm" type="none"/>
          </a:ln>
        </p:spPr>
      </p:cxnSp>
      <p:cxnSp>
        <p:nvCxnSpPr>
          <p:cNvPr id="1021" name="Google Shape;1021;g277ade5c020_0_2508"/>
          <p:cNvCxnSpPr/>
          <p:nvPr/>
        </p:nvCxnSpPr>
        <p:spPr>
          <a:xfrm>
            <a:off x="4180750" y="2271776"/>
            <a:ext cx="0" cy="3673800"/>
          </a:xfrm>
          <a:prstGeom prst="straightConnector1">
            <a:avLst/>
          </a:prstGeom>
          <a:noFill/>
          <a:ln cap="flat" cmpd="sng" w="9525">
            <a:solidFill>
              <a:srgbClr val="44546A"/>
            </a:solidFill>
            <a:prstDash val="dash"/>
            <a:round/>
            <a:headEnd len="sm" w="sm" type="none"/>
            <a:tailEnd len="sm" w="sm" type="none"/>
          </a:ln>
        </p:spPr>
      </p:cxnSp>
      <p:pic>
        <p:nvPicPr>
          <p:cNvPr id="1022" name="Google Shape;1022;g277ade5c020_0_2508"/>
          <p:cNvPicPr preferRelativeResize="0"/>
          <p:nvPr/>
        </p:nvPicPr>
        <p:blipFill rotWithShape="1">
          <a:blip r:embed="rId3">
            <a:alphaModFix/>
          </a:blip>
          <a:srcRect b="0" l="0" r="0" t="0"/>
          <a:stretch/>
        </p:blipFill>
        <p:spPr>
          <a:xfrm>
            <a:off x="583414" y="2701831"/>
            <a:ext cx="899951" cy="899923"/>
          </a:xfrm>
          <a:prstGeom prst="rect">
            <a:avLst/>
          </a:prstGeom>
          <a:noFill/>
          <a:ln>
            <a:noFill/>
          </a:ln>
        </p:spPr>
      </p:pic>
      <p:grpSp>
        <p:nvGrpSpPr>
          <p:cNvPr id="1023" name="Google Shape;1023;g277ade5c020_0_2508"/>
          <p:cNvGrpSpPr/>
          <p:nvPr/>
        </p:nvGrpSpPr>
        <p:grpSpPr>
          <a:xfrm>
            <a:off x="1991463" y="2701864"/>
            <a:ext cx="1902966" cy="899856"/>
            <a:chOff x="1779649" y="3595907"/>
            <a:chExt cx="2283651" cy="1080000"/>
          </a:xfrm>
        </p:grpSpPr>
        <p:pic>
          <p:nvPicPr>
            <p:cNvPr id="1024" name="Google Shape;1024;g277ade5c020_0_2508"/>
            <p:cNvPicPr preferRelativeResize="0"/>
            <p:nvPr/>
          </p:nvPicPr>
          <p:blipFill rotWithShape="1">
            <a:blip r:embed="rId4">
              <a:alphaModFix/>
            </a:blip>
            <a:srcRect b="0" l="0" r="0" t="0"/>
            <a:stretch/>
          </p:blipFill>
          <p:spPr>
            <a:xfrm>
              <a:off x="1779649" y="3595907"/>
              <a:ext cx="1080000" cy="1080000"/>
            </a:xfrm>
            <a:prstGeom prst="rect">
              <a:avLst/>
            </a:prstGeom>
            <a:noFill/>
            <a:ln>
              <a:noFill/>
            </a:ln>
          </p:spPr>
        </p:pic>
        <p:pic>
          <p:nvPicPr>
            <p:cNvPr id="1025" name="Google Shape;1025;g277ade5c020_0_2508"/>
            <p:cNvPicPr preferRelativeResize="0"/>
            <p:nvPr/>
          </p:nvPicPr>
          <p:blipFill rotWithShape="1">
            <a:blip r:embed="rId5">
              <a:alphaModFix/>
            </a:blip>
            <a:srcRect b="0" l="0" r="0" t="0"/>
            <a:stretch/>
          </p:blipFill>
          <p:spPr>
            <a:xfrm>
              <a:off x="2983300" y="3595907"/>
              <a:ext cx="1080000" cy="1080000"/>
            </a:xfrm>
            <a:prstGeom prst="rect">
              <a:avLst/>
            </a:prstGeom>
            <a:noFill/>
            <a:ln>
              <a:noFill/>
            </a:ln>
          </p:spPr>
        </p:pic>
      </p:grpSp>
      <p:pic>
        <p:nvPicPr>
          <p:cNvPr id="1026" name="Google Shape;1026;g277ade5c020_0_2508"/>
          <p:cNvPicPr preferRelativeResize="0"/>
          <p:nvPr/>
        </p:nvPicPr>
        <p:blipFill rotWithShape="1">
          <a:blip r:embed="rId6">
            <a:alphaModFix/>
          </a:blip>
          <a:srcRect b="0" l="0" r="0" t="0"/>
          <a:stretch/>
        </p:blipFill>
        <p:spPr>
          <a:xfrm>
            <a:off x="8269763" y="2701843"/>
            <a:ext cx="899951" cy="899923"/>
          </a:xfrm>
          <a:prstGeom prst="rect">
            <a:avLst/>
          </a:prstGeom>
          <a:noFill/>
          <a:ln>
            <a:noFill/>
          </a:ln>
        </p:spPr>
      </p:pic>
      <p:pic>
        <p:nvPicPr>
          <p:cNvPr id="1027" name="Google Shape;1027;g277ade5c020_0_2508"/>
          <p:cNvPicPr preferRelativeResize="0"/>
          <p:nvPr/>
        </p:nvPicPr>
        <p:blipFill rotWithShape="1">
          <a:blip r:embed="rId7">
            <a:alphaModFix/>
          </a:blip>
          <a:srcRect b="0" l="0" r="0" t="0"/>
          <a:stretch/>
        </p:blipFill>
        <p:spPr>
          <a:xfrm>
            <a:off x="9478294" y="2701843"/>
            <a:ext cx="899951" cy="899923"/>
          </a:xfrm>
          <a:prstGeom prst="rect">
            <a:avLst/>
          </a:prstGeom>
          <a:noFill/>
          <a:ln>
            <a:noFill/>
          </a:ln>
        </p:spPr>
      </p:pic>
      <p:pic>
        <p:nvPicPr>
          <p:cNvPr id="1028" name="Google Shape;1028;g277ade5c020_0_2508"/>
          <p:cNvPicPr preferRelativeResize="0"/>
          <p:nvPr/>
        </p:nvPicPr>
        <p:blipFill rotWithShape="1">
          <a:blip r:embed="rId8">
            <a:alphaModFix/>
          </a:blip>
          <a:srcRect b="0" l="0" r="0" t="0"/>
          <a:stretch/>
        </p:blipFill>
        <p:spPr>
          <a:xfrm>
            <a:off x="4732560" y="2701831"/>
            <a:ext cx="899951" cy="899923"/>
          </a:xfrm>
          <a:prstGeom prst="rect">
            <a:avLst/>
          </a:prstGeom>
          <a:noFill/>
          <a:ln>
            <a:noFill/>
          </a:ln>
        </p:spPr>
      </p:pic>
      <p:grpSp>
        <p:nvGrpSpPr>
          <p:cNvPr id="1029" name="Google Shape;1029;g277ade5c020_0_2508"/>
          <p:cNvGrpSpPr/>
          <p:nvPr/>
        </p:nvGrpSpPr>
        <p:grpSpPr>
          <a:xfrm>
            <a:off x="6562527" y="2701864"/>
            <a:ext cx="899964" cy="899856"/>
            <a:chOff x="10438351" y="268692"/>
            <a:chExt cx="1080000" cy="1080000"/>
          </a:xfrm>
        </p:grpSpPr>
        <p:sp>
          <p:nvSpPr>
            <p:cNvPr id="1030" name="Google Shape;1030;g277ade5c020_0_2508"/>
            <p:cNvSpPr/>
            <p:nvPr/>
          </p:nvSpPr>
          <p:spPr>
            <a:xfrm>
              <a:off x="10438351" y="268692"/>
              <a:ext cx="1080000" cy="1080000"/>
            </a:xfrm>
            <a:prstGeom prst="ellipse">
              <a:avLst/>
            </a:prstGeom>
            <a:solidFill>
              <a:srgbClr val="CC33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031" name="Google Shape;1031;g277ade5c020_0_2508"/>
            <p:cNvPicPr preferRelativeResize="0"/>
            <p:nvPr/>
          </p:nvPicPr>
          <p:blipFill rotWithShape="1">
            <a:blip r:embed="rId9">
              <a:alphaModFix/>
            </a:blip>
            <a:srcRect b="0" l="0" r="0" t="0"/>
            <a:stretch/>
          </p:blipFill>
          <p:spPr>
            <a:xfrm>
              <a:off x="10564385" y="388909"/>
              <a:ext cx="850880" cy="850880"/>
            </a:xfrm>
            <a:prstGeom prst="rect">
              <a:avLst/>
            </a:prstGeom>
            <a:noFill/>
            <a:ln>
              <a:noFill/>
            </a:ln>
          </p:spPr>
        </p:pic>
      </p:grpSp>
      <p:pic>
        <p:nvPicPr>
          <p:cNvPr id="1032" name="Google Shape;1032;g277ade5c020_0_2508"/>
          <p:cNvPicPr preferRelativeResize="0"/>
          <p:nvPr/>
        </p:nvPicPr>
        <p:blipFill rotWithShape="1">
          <a:blip r:embed="rId10">
            <a:alphaModFix/>
          </a:blip>
          <a:srcRect b="0" l="0" r="0" t="0"/>
          <a:stretch/>
        </p:blipFill>
        <p:spPr>
          <a:xfrm>
            <a:off x="10610625" y="2701843"/>
            <a:ext cx="899951" cy="899923"/>
          </a:xfrm>
          <a:prstGeom prst="rect">
            <a:avLst/>
          </a:prstGeom>
          <a:noFill/>
          <a:ln>
            <a:noFill/>
          </a:ln>
        </p:spPr>
      </p:pic>
      <p:sp>
        <p:nvSpPr>
          <p:cNvPr id="1033" name="Google Shape;1033;g277ade5c020_0_2508"/>
          <p:cNvSpPr txBox="1"/>
          <p:nvPr/>
        </p:nvSpPr>
        <p:spPr>
          <a:xfrm>
            <a:off x="6309789" y="2293178"/>
            <a:ext cx="1478700" cy="579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674EA7"/>
                </a:solidFill>
                <a:latin typeface="Corbel"/>
                <a:ea typeface="Corbel"/>
                <a:cs typeface="Corbel"/>
                <a:sym typeface="Corbel"/>
              </a:rPr>
              <a:t>Urani</a:t>
            </a:r>
            <a:r>
              <a:rPr b="1" lang="fr-FR" sz="1800">
                <a:solidFill>
                  <a:srgbClr val="674EA7"/>
                </a:solidFill>
                <a:latin typeface="Corbel"/>
                <a:ea typeface="Corbel"/>
                <a:cs typeface="Corbel"/>
                <a:sym typeface="Corbel"/>
              </a:rPr>
              <a:t>o</a:t>
            </a:r>
            <a:endParaRPr b="1" i="0" sz="1800" u="none" cap="none" strike="noStrike">
              <a:solidFill>
                <a:srgbClr val="674EA7"/>
              </a:solidFill>
              <a:latin typeface="Corbel"/>
              <a:ea typeface="Corbel"/>
              <a:cs typeface="Corbel"/>
              <a:sym typeface="Corbel"/>
            </a:endParaRPr>
          </a:p>
        </p:txBody>
      </p:sp>
      <p:sp>
        <p:nvSpPr>
          <p:cNvPr id="1034" name="Google Shape;1034;g277ade5c020_0_2508"/>
          <p:cNvSpPr/>
          <p:nvPr/>
        </p:nvSpPr>
        <p:spPr>
          <a:xfrm>
            <a:off x="401451" y="3805900"/>
            <a:ext cx="7298100" cy="420900"/>
          </a:xfrm>
          <a:prstGeom prst="roundRect">
            <a:avLst>
              <a:gd fmla="val 16667" name="adj"/>
            </a:avLst>
          </a:prstGeom>
          <a:solidFill>
            <a:srgbClr val="6AA84F"/>
          </a:solid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800">
                <a:solidFill>
                  <a:schemeClr val="lt1"/>
                </a:solidFill>
                <a:latin typeface="Corbel"/>
                <a:ea typeface="Corbel"/>
                <a:cs typeface="Corbel"/>
                <a:sym typeface="Corbel"/>
              </a:rPr>
              <a:t>Minime emissioni di CO</a:t>
            </a:r>
            <a:r>
              <a:rPr b="1" baseline="-25000" lang="fr-FR" sz="1800">
                <a:solidFill>
                  <a:schemeClr val="lt1"/>
                </a:solidFill>
                <a:latin typeface="Corbel"/>
                <a:ea typeface="Corbel"/>
                <a:cs typeface="Corbel"/>
                <a:sym typeface="Corbel"/>
              </a:rPr>
              <a:t>2</a:t>
            </a:r>
            <a:endParaRPr sz="1200">
              <a:solidFill>
                <a:schemeClr val="dk1"/>
              </a:solidFill>
            </a:endParaRPr>
          </a:p>
          <a:p>
            <a:pPr indent="0" lvl="0" marL="0" marR="0" rtl="0" algn="ctr">
              <a:lnSpc>
                <a:spcPct val="100000"/>
              </a:lnSpc>
              <a:spcBef>
                <a:spcPts val="0"/>
              </a:spcBef>
              <a:spcAft>
                <a:spcPts val="0"/>
              </a:spcAft>
              <a:buClr>
                <a:srgbClr val="000000"/>
              </a:buClr>
              <a:buSzPts val="1900"/>
              <a:buFont typeface="Arial"/>
              <a:buNone/>
            </a:pPr>
            <a:r>
              <a:t/>
            </a:r>
            <a:endParaRPr b="1" sz="1800">
              <a:solidFill>
                <a:srgbClr val="FFFFFF"/>
              </a:solidFill>
              <a:latin typeface="Corbel"/>
              <a:ea typeface="Corbel"/>
              <a:cs typeface="Corbel"/>
              <a:sym typeface="Corbel"/>
            </a:endParaRPr>
          </a:p>
        </p:txBody>
      </p:sp>
      <p:grpSp>
        <p:nvGrpSpPr>
          <p:cNvPr id="1035" name="Google Shape;1035;g277ade5c020_0_2508"/>
          <p:cNvGrpSpPr/>
          <p:nvPr/>
        </p:nvGrpSpPr>
        <p:grpSpPr>
          <a:xfrm>
            <a:off x="6386813" y="4271165"/>
            <a:ext cx="1312800" cy="1544075"/>
            <a:chOff x="307075" y="5185565"/>
            <a:chExt cx="1312800" cy="1544075"/>
          </a:xfrm>
        </p:grpSpPr>
        <p:sp>
          <p:nvSpPr>
            <p:cNvPr id="1036" name="Google Shape;1036;g277ade5c020_0_2508"/>
            <p:cNvSpPr/>
            <p:nvPr/>
          </p:nvSpPr>
          <p:spPr>
            <a:xfrm>
              <a:off x="307075" y="6150040"/>
              <a:ext cx="1312800" cy="579600"/>
            </a:xfrm>
            <a:prstGeom prst="roundRect">
              <a:avLst>
                <a:gd fmla="val 16667" name="adj"/>
              </a:avLst>
            </a:prstGeom>
            <a:solidFill>
              <a:srgbClr val="990000"/>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800">
                  <a:solidFill>
                    <a:schemeClr val="lt1"/>
                  </a:solidFill>
                  <a:latin typeface="Corbel"/>
                  <a:ea typeface="Corbel"/>
                  <a:cs typeface="Corbel"/>
                  <a:sym typeface="Corbel"/>
                </a:rPr>
                <a:t>Scorie</a:t>
              </a:r>
              <a:endParaRPr sz="1200">
                <a:solidFill>
                  <a:schemeClr val="dk1"/>
                </a:solidFill>
              </a:endParaRPr>
            </a:p>
            <a:p>
              <a:pPr indent="0" lvl="0" marL="0" rtl="0" algn="ctr">
                <a:spcBef>
                  <a:spcPts val="0"/>
                </a:spcBef>
                <a:spcAft>
                  <a:spcPts val="0"/>
                </a:spcAft>
                <a:buClr>
                  <a:schemeClr val="dk1"/>
                </a:buClr>
                <a:buSzPts val="1900"/>
                <a:buFont typeface="Arial"/>
                <a:buNone/>
              </a:pPr>
              <a:r>
                <a:rPr b="1" lang="fr-FR" sz="1800">
                  <a:solidFill>
                    <a:schemeClr val="lt1"/>
                  </a:solidFill>
                  <a:latin typeface="Corbel"/>
                  <a:ea typeface="Corbel"/>
                  <a:cs typeface="Corbel"/>
                  <a:sym typeface="Corbel"/>
                </a:rPr>
                <a:t>nucleari</a:t>
              </a:r>
              <a:endParaRPr b="1" sz="1500">
                <a:solidFill>
                  <a:srgbClr val="FFFFFF"/>
                </a:solidFill>
                <a:latin typeface="Corbel"/>
                <a:ea typeface="Corbel"/>
                <a:cs typeface="Corbel"/>
                <a:sym typeface="Corbel"/>
              </a:endParaRPr>
            </a:p>
          </p:txBody>
        </p:sp>
        <p:sp>
          <p:nvSpPr>
            <p:cNvPr id="1037" name="Google Shape;1037;g277ade5c020_0_2508"/>
            <p:cNvSpPr/>
            <p:nvPr/>
          </p:nvSpPr>
          <p:spPr>
            <a:xfrm>
              <a:off x="307075" y="5185565"/>
              <a:ext cx="1312800" cy="9288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A elevata </a:t>
              </a:r>
              <a:endParaRPr>
                <a:solidFill>
                  <a:schemeClr val="dk1"/>
                </a:solidFill>
              </a:endParaRPr>
            </a:p>
            <a:p>
              <a:pPr indent="0" lvl="0" marL="0" rtl="0" algn="ctr">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produzione </a:t>
              </a:r>
              <a:endParaRPr>
                <a:solidFill>
                  <a:schemeClr val="dk1"/>
                </a:solidFill>
              </a:endParaRPr>
            </a:p>
            <a:p>
              <a:pPr indent="0" lvl="0" marL="0" rtl="0" algn="ctr">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di energia</a:t>
              </a:r>
              <a:endParaRPr b="1" sz="1500">
                <a:solidFill>
                  <a:srgbClr val="FFFFFF"/>
                </a:solidFill>
                <a:latin typeface="Corbel"/>
                <a:ea typeface="Corbel"/>
                <a:cs typeface="Corbel"/>
                <a:sym typeface="Corbel"/>
              </a:endParaRPr>
            </a:p>
          </p:txBody>
        </p:sp>
      </p:grpSp>
      <p:sp>
        <p:nvSpPr>
          <p:cNvPr id="1038" name="Google Shape;1038;g277ade5c020_0_2508"/>
          <p:cNvSpPr txBox="1"/>
          <p:nvPr/>
        </p:nvSpPr>
        <p:spPr>
          <a:xfrm>
            <a:off x="1701551" y="2328578"/>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fr-FR" sz="1800">
                <a:solidFill>
                  <a:srgbClr val="38761D"/>
                </a:solidFill>
                <a:latin typeface="Corbel"/>
                <a:ea typeface="Corbel"/>
                <a:cs typeface="Corbel"/>
                <a:sym typeface="Corbel"/>
              </a:rPr>
              <a:t>Vento e Sole</a:t>
            </a:r>
            <a:endParaRPr b="1" i="0" sz="1800" u="none" cap="none" strike="noStrike">
              <a:solidFill>
                <a:srgbClr val="38761D"/>
              </a:solidFill>
              <a:latin typeface="Corbel"/>
              <a:ea typeface="Corbel"/>
              <a:cs typeface="Corbel"/>
              <a:sym typeface="Corbel"/>
            </a:endParaRPr>
          </a:p>
        </p:txBody>
      </p:sp>
      <p:grpSp>
        <p:nvGrpSpPr>
          <p:cNvPr id="1039" name="Google Shape;1039;g277ade5c020_0_2508"/>
          <p:cNvGrpSpPr/>
          <p:nvPr/>
        </p:nvGrpSpPr>
        <p:grpSpPr>
          <a:xfrm>
            <a:off x="1764850" y="4271175"/>
            <a:ext cx="2359800" cy="1564059"/>
            <a:chOff x="1769509" y="5185575"/>
            <a:chExt cx="2359800" cy="1564059"/>
          </a:xfrm>
        </p:grpSpPr>
        <p:sp>
          <p:nvSpPr>
            <p:cNvPr id="1040" name="Google Shape;1040;g277ade5c020_0_2508"/>
            <p:cNvSpPr/>
            <p:nvPr/>
          </p:nvSpPr>
          <p:spPr>
            <a:xfrm>
              <a:off x="1769509" y="5185575"/>
              <a:ext cx="2359800" cy="5796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900"/>
                <a:buFont typeface="Arial"/>
                <a:buNone/>
              </a:pPr>
              <a:r>
                <a:rPr b="1" lang="fr-FR" sz="1800">
                  <a:solidFill>
                    <a:srgbClr val="FFFFFF"/>
                  </a:solidFill>
                  <a:latin typeface="Corbel"/>
                  <a:ea typeface="Corbel"/>
                  <a:cs typeface="Corbel"/>
                  <a:sym typeface="Corbel"/>
                </a:rPr>
                <a:t>Illimitate</a:t>
              </a:r>
              <a:endParaRPr b="1" i="0" sz="1600" u="none" cap="none" strike="noStrike">
                <a:solidFill>
                  <a:srgbClr val="FFFFFF"/>
                </a:solidFill>
                <a:latin typeface="Corbel"/>
                <a:ea typeface="Corbel"/>
                <a:cs typeface="Corbel"/>
                <a:sym typeface="Corbel"/>
              </a:endParaRPr>
            </a:p>
          </p:txBody>
        </p:sp>
        <p:sp>
          <p:nvSpPr>
            <p:cNvPr id="1041" name="Google Shape;1041;g277ade5c020_0_2508"/>
            <p:cNvSpPr/>
            <p:nvPr/>
          </p:nvSpPr>
          <p:spPr>
            <a:xfrm>
              <a:off x="1769509" y="5952534"/>
              <a:ext cx="2359800" cy="797100"/>
            </a:xfrm>
            <a:prstGeom prst="roundRect">
              <a:avLst>
                <a:gd fmla="val 16667" name="adj"/>
              </a:avLst>
            </a:prstGeom>
            <a:solidFill>
              <a:srgbClr val="99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fr-FR" sz="1800" u="none" cap="none" strike="noStrike">
                  <a:solidFill>
                    <a:srgbClr val="FFFFFF"/>
                  </a:solidFill>
                  <a:latin typeface="Corbel"/>
                  <a:ea typeface="Corbel"/>
                  <a:cs typeface="Corbel"/>
                  <a:sym typeface="Corbel"/>
                </a:rPr>
                <a:t>Intermittente</a:t>
              </a:r>
              <a:endParaRPr b="1" i="0" sz="1800" u="none" cap="none" strike="noStrike">
                <a:solidFill>
                  <a:srgbClr val="FFFFFF"/>
                </a:solidFill>
                <a:latin typeface="Corbel"/>
                <a:ea typeface="Corbel"/>
                <a:cs typeface="Corbel"/>
                <a:sym typeface="Corbel"/>
              </a:endParaRPr>
            </a:p>
          </p:txBody>
        </p:sp>
      </p:grpSp>
      <p:grpSp>
        <p:nvGrpSpPr>
          <p:cNvPr id="1042" name="Google Shape;1042;g277ade5c020_0_2508"/>
          <p:cNvGrpSpPr/>
          <p:nvPr/>
        </p:nvGrpSpPr>
        <p:grpSpPr>
          <a:xfrm>
            <a:off x="4225998" y="4271175"/>
            <a:ext cx="1823627" cy="1552460"/>
            <a:chOff x="4243088" y="5185575"/>
            <a:chExt cx="1823627" cy="1552460"/>
          </a:xfrm>
        </p:grpSpPr>
        <p:sp>
          <p:nvSpPr>
            <p:cNvPr id="1043" name="Google Shape;1043;g277ade5c020_0_2508"/>
            <p:cNvSpPr/>
            <p:nvPr/>
          </p:nvSpPr>
          <p:spPr>
            <a:xfrm>
              <a:off x="4260414" y="5185575"/>
              <a:ext cx="1806300" cy="5088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900"/>
                <a:buFont typeface="Arial"/>
                <a:buNone/>
              </a:pPr>
              <a:r>
                <a:rPr b="1" lang="fr-FR" sz="1800">
                  <a:solidFill>
                    <a:srgbClr val="FFFFFF"/>
                  </a:solidFill>
                  <a:latin typeface="Corbel"/>
                  <a:ea typeface="Corbel"/>
                  <a:cs typeface="Corbel"/>
                  <a:sym typeface="Corbel"/>
                </a:rPr>
                <a:t>Rinnovabile</a:t>
              </a:r>
              <a:endParaRPr b="1" i="0" sz="1600" u="none" cap="none" strike="noStrike">
                <a:solidFill>
                  <a:srgbClr val="FFFFFF"/>
                </a:solidFill>
                <a:latin typeface="Corbel"/>
                <a:ea typeface="Corbel"/>
                <a:cs typeface="Corbel"/>
                <a:sym typeface="Corbel"/>
              </a:endParaRPr>
            </a:p>
          </p:txBody>
        </p:sp>
        <p:sp>
          <p:nvSpPr>
            <p:cNvPr id="1044" name="Google Shape;1044;g277ade5c020_0_2508"/>
            <p:cNvSpPr/>
            <p:nvPr/>
          </p:nvSpPr>
          <p:spPr>
            <a:xfrm>
              <a:off x="4243088" y="5756735"/>
              <a:ext cx="1806300" cy="981300"/>
            </a:xfrm>
            <a:prstGeom prst="roundRect">
              <a:avLst>
                <a:gd fmla="val 16667" name="adj"/>
              </a:avLst>
            </a:prstGeom>
            <a:solidFill>
              <a:srgbClr val="990000"/>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600">
                  <a:solidFill>
                    <a:schemeClr val="lt1"/>
                  </a:solidFill>
                  <a:latin typeface="Corbel"/>
                  <a:ea typeface="Corbel"/>
                  <a:cs typeface="Corbel"/>
                  <a:sym typeface="Corbel"/>
                </a:rPr>
                <a:t>Concorrenza sullo sfruttamento del suolo</a:t>
              </a:r>
              <a:endParaRPr b="1" i="0" sz="1800" u="none" cap="none" strike="noStrike">
                <a:solidFill>
                  <a:srgbClr val="FFFFFF"/>
                </a:solidFill>
                <a:latin typeface="Corbel"/>
                <a:ea typeface="Corbel"/>
                <a:cs typeface="Corbel"/>
                <a:sym typeface="Corbel"/>
              </a:endParaRPr>
            </a:p>
          </p:txBody>
        </p:sp>
      </p:grpSp>
      <p:sp>
        <p:nvSpPr>
          <p:cNvPr id="1045" name="Google Shape;1045;g277ade5c020_0_2508"/>
          <p:cNvSpPr txBox="1"/>
          <p:nvPr/>
        </p:nvSpPr>
        <p:spPr>
          <a:xfrm>
            <a:off x="3903276" y="2328578"/>
            <a:ext cx="24864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434343"/>
                </a:solidFill>
                <a:latin typeface="Corbel"/>
                <a:ea typeface="Corbel"/>
                <a:cs typeface="Corbel"/>
                <a:sym typeface="Corbel"/>
              </a:rPr>
              <a:t>Biomass</a:t>
            </a:r>
            <a:r>
              <a:rPr b="1" lang="fr-FR" sz="1800">
                <a:solidFill>
                  <a:srgbClr val="434343"/>
                </a:solidFill>
                <a:latin typeface="Corbel"/>
                <a:ea typeface="Corbel"/>
                <a:cs typeface="Corbel"/>
                <a:sym typeface="Corbel"/>
              </a:rPr>
              <a:t>a</a:t>
            </a:r>
            <a:endParaRPr b="1" i="0" sz="1800" u="none" cap="none" strike="noStrike">
              <a:solidFill>
                <a:srgbClr val="434343"/>
              </a:solidFill>
              <a:latin typeface="Corbel"/>
              <a:ea typeface="Corbel"/>
              <a:cs typeface="Corbel"/>
              <a:sym typeface="Corbel"/>
            </a:endParaRPr>
          </a:p>
        </p:txBody>
      </p:sp>
      <p:sp>
        <p:nvSpPr>
          <p:cNvPr id="1046" name="Google Shape;1046;g277ade5c020_0_2508"/>
          <p:cNvSpPr txBox="1"/>
          <p:nvPr/>
        </p:nvSpPr>
        <p:spPr>
          <a:xfrm>
            <a:off x="340787" y="23285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fr-FR" sz="1800">
                <a:solidFill>
                  <a:srgbClr val="0B5394"/>
                </a:solidFill>
                <a:latin typeface="Corbel"/>
                <a:ea typeface="Corbel"/>
                <a:cs typeface="Corbel"/>
                <a:sym typeface="Corbel"/>
              </a:rPr>
              <a:t>Acqu</a:t>
            </a:r>
            <a:endParaRPr b="1" i="0" sz="1800" u="none" cap="none" strike="noStrike">
              <a:solidFill>
                <a:srgbClr val="0B5394"/>
              </a:solidFill>
              <a:latin typeface="Corbel"/>
              <a:ea typeface="Corbel"/>
              <a:cs typeface="Corbel"/>
              <a:sym typeface="Corbel"/>
            </a:endParaRPr>
          </a:p>
        </p:txBody>
      </p:sp>
      <p:grpSp>
        <p:nvGrpSpPr>
          <p:cNvPr id="1047" name="Google Shape;1047;g277ade5c020_0_2508"/>
          <p:cNvGrpSpPr/>
          <p:nvPr/>
        </p:nvGrpSpPr>
        <p:grpSpPr>
          <a:xfrm>
            <a:off x="381539" y="4271175"/>
            <a:ext cx="1283800" cy="1564055"/>
            <a:chOff x="6122150" y="5185575"/>
            <a:chExt cx="1283800" cy="1564055"/>
          </a:xfrm>
        </p:grpSpPr>
        <p:sp>
          <p:nvSpPr>
            <p:cNvPr id="1048" name="Google Shape;1048;g277ade5c020_0_2508"/>
            <p:cNvSpPr/>
            <p:nvPr/>
          </p:nvSpPr>
          <p:spPr>
            <a:xfrm>
              <a:off x="6142050" y="5185575"/>
              <a:ext cx="1263900" cy="6447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200">
                  <a:solidFill>
                    <a:schemeClr val="lt1"/>
                  </a:solidFill>
                  <a:latin typeface="Corbel"/>
                  <a:ea typeface="Corbel"/>
                  <a:cs typeface="Corbel"/>
                  <a:sym typeface="Corbel"/>
                </a:rPr>
                <a:t>Facile da immagazzinare</a:t>
              </a:r>
              <a:endParaRPr b="1" i="0" sz="1800" u="none" cap="none" strike="noStrike">
                <a:solidFill>
                  <a:srgbClr val="FFFFFF"/>
                </a:solidFill>
                <a:latin typeface="Corbel"/>
                <a:ea typeface="Corbel"/>
                <a:cs typeface="Corbel"/>
                <a:sym typeface="Corbel"/>
              </a:endParaRPr>
            </a:p>
          </p:txBody>
        </p:sp>
        <p:sp>
          <p:nvSpPr>
            <p:cNvPr id="1049" name="Google Shape;1049;g277ade5c020_0_2508"/>
            <p:cNvSpPr/>
            <p:nvPr/>
          </p:nvSpPr>
          <p:spPr>
            <a:xfrm>
              <a:off x="6122150" y="5952530"/>
              <a:ext cx="1263900" cy="797100"/>
            </a:xfrm>
            <a:prstGeom prst="roundRect">
              <a:avLst>
                <a:gd fmla="val 16667" name="adj"/>
              </a:avLst>
            </a:prstGeom>
            <a:solidFill>
              <a:srgbClr val="990000"/>
            </a:solid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900"/>
                <a:buFont typeface="Arial"/>
                <a:buNone/>
              </a:pPr>
              <a:r>
                <a:rPr b="1" lang="fr-FR" sz="1800">
                  <a:solidFill>
                    <a:srgbClr val="FFFFFF"/>
                  </a:solidFill>
                  <a:latin typeface="Corbel"/>
                  <a:ea typeface="Corbel"/>
                  <a:cs typeface="Corbel"/>
                  <a:sym typeface="Corbel"/>
                </a:rPr>
                <a:t>Posti </a:t>
              </a:r>
              <a:endParaRPr b="1" sz="1800">
                <a:solidFill>
                  <a:srgbClr val="FFFFFF"/>
                </a:solidFill>
                <a:latin typeface="Corbel"/>
                <a:ea typeface="Corbel"/>
                <a:cs typeface="Corbel"/>
                <a:sym typeface="Corbel"/>
              </a:endParaRPr>
            </a:p>
            <a:p>
              <a:pPr indent="0" lvl="0" marL="0" rtl="0" algn="ctr">
                <a:spcBef>
                  <a:spcPts val="0"/>
                </a:spcBef>
                <a:spcAft>
                  <a:spcPts val="0"/>
                </a:spcAft>
                <a:buClr>
                  <a:srgbClr val="000000"/>
                </a:buClr>
                <a:buSzPts val="1900"/>
                <a:buFont typeface="Arial"/>
                <a:buNone/>
              </a:pPr>
              <a:r>
                <a:rPr b="1" lang="fr-FR" sz="1800">
                  <a:solidFill>
                    <a:srgbClr val="FFFFFF"/>
                  </a:solidFill>
                  <a:latin typeface="Corbel"/>
                  <a:ea typeface="Corbel"/>
                  <a:cs typeface="Corbel"/>
                  <a:sym typeface="Corbel"/>
                </a:rPr>
                <a:t>limitati</a:t>
              </a:r>
              <a:endParaRPr b="1" i="0" sz="2400" u="none" cap="none" strike="noStrike">
                <a:solidFill>
                  <a:srgbClr val="FFFFFF"/>
                </a:solidFill>
                <a:latin typeface="Corbel"/>
                <a:ea typeface="Corbel"/>
                <a:cs typeface="Corbel"/>
                <a:sym typeface="Corbel"/>
              </a:endParaRPr>
            </a:p>
          </p:txBody>
        </p:sp>
      </p:grpSp>
      <p:sp>
        <p:nvSpPr>
          <p:cNvPr id="1050" name="Google Shape;1050;g277ade5c020_0_2508"/>
          <p:cNvSpPr txBox="1"/>
          <p:nvPr/>
        </p:nvSpPr>
        <p:spPr>
          <a:xfrm>
            <a:off x="7978246" y="23285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00000"/>
                </a:solidFill>
                <a:latin typeface="Corbel"/>
                <a:ea typeface="Corbel"/>
                <a:cs typeface="Corbel"/>
                <a:sym typeface="Corbel"/>
              </a:rPr>
              <a:t>Ga</a:t>
            </a:r>
            <a:r>
              <a:rPr b="1" lang="fr-FR" sz="1800">
                <a:latin typeface="Corbel"/>
                <a:ea typeface="Corbel"/>
                <a:cs typeface="Corbel"/>
                <a:sym typeface="Corbel"/>
              </a:rPr>
              <a:t>s</a:t>
            </a:r>
            <a:endParaRPr b="1" i="0" sz="1800" u="none" cap="none" strike="noStrike">
              <a:solidFill>
                <a:srgbClr val="000000"/>
              </a:solidFill>
              <a:latin typeface="Corbel"/>
              <a:ea typeface="Corbel"/>
              <a:cs typeface="Corbel"/>
              <a:sym typeface="Corbel"/>
            </a:endParaRPr>
          </a:p>
        </p:txBody>
      </p:sp>
      <p:sp>
        <p:nvSpPr>
          <p:cNvPr id="1051" name="Google Shape;1051;g277ade5c020_0_2508"/>
          <p:cNvSpPr txBox="1"/>
          <p:nvPr/>
        </p:nvSpPr>
        <p:spPr>
          <a:xfrm>
            <a:off x="9175096" y="2328578"/>
            <a:ext cx="1422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fr-FR" sz="1800" u="none" cap="none" strike="noStrike">
                <a:solidFill>
                  <a:srgbClr val="000000"/>
                </a:solidFill>
                <a:latin typeface="Corbel"/>
                <a:ea typeface="Corbel"/>
                <a:cs typeface="Corbel"/>
                <a:sym typeface="Corbel"/>
              </a:rPr>
              <a:t>C</a:t>
            </a:r>
            <a:r>
              <a:rPr b="1" lang="fr-FR" sz="1800">
                <a:latin typeface="Corbel"/>
                <a:ea typeface="Corbel"/>
                <a:cs typeface="Corbel"/>
                <a:sym typeface="Corbel"/>
              </a:rPr>
              <a:t>arbone</a:t>
            </a:r>
            <a:endParaRPr b="1" i="0" sz="1800" u="none" cap="none" strike="noStrike">
              <a:solidFill>
                <a:srgbClr val="000000"/>
              </a:solidFill>
              <a:latin typeface="Corbel"/>
              <a:ea typeface="Corbel"/>
              <a:cs typeface="Corbel"/>
              <a:sym typeface="Corbel"/>
            </a:endParaRPr>
          </a:p>
        </p:txBody>
      </p:sp>
      <p:sp>
        <p:nvSpPr>
          <p:cNvPr id="1052" name="Google Shape;1052;g277ade5c020_0_2508"/>
          <p:cNvSpPr txBox="1"/>
          <p:nvPr/>
        </p:nvSpPr>
        <p:spPr>
          <a:xfrm>
            <a:off x="10295746" y="2328578"/>
            <a:ext cx="1422900" cy="508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0000"/>
              </a:buClr>
              <a:buSzPts val="2400"/>
              <a:buFont typeface="Arial"/>
              <a:buNone/>
            </a:pPr>
            <a:r>
              <a:rPr b="1" lang="fr-FR" sz="1800">
                <a:solidFill>
                  <a:srgbClr val="000000"/>
                </a:solidFill>
                <a:latin typeface="Corbel"/>
                <a:ea typeface="Corbel"/>
                <a:cs typeface="Corbel"/>
                <a:sym typeface="Corbel"/>
              </a:rPr>
              <a:t>P</a:t>
            </a:r>
            <a:r>
              <a:rPr b="1" lang="fr-FR" sz="1800">
                <a:latin typeface="Corbel"/>
                <a:ea typeface="Corbel"/>
                <a:cs typeface="Corbel"/>
                <a:sym typeface="Corbel"/>
              </a:rPr>
              <a:t>etrolio</a:t>
            </a:r>
            <a:endParaRPr b="1" i="0" u="none" cap="none" strike="noStrike">
              <a:solidFill>
                <a:srgbClr val="000000"/>
              </a:solidFill>
              <a:latin typeface="Corbel"/>
              <a:ea typeface="Corbel"/>
              <a:cs typeface="Corbel"/>
              <a:sym typeface="Corbel"/>
            </a:endParaRPr>
          </a:p>
        </p:txBody>
      </p:sp>
      <p:sp>
        <p:nvSpPr>
          <p:cNvPr id="1053" name="Google Shape;1053;g277ade5c020_0_2508"/>
          <p:cNvSpPr/>
          <p:nvPr/>
        </p:nvSpPr>
        <p:spPr>
          <a:xfrm>
            <a:off x="7978250" y="3805904"/>
            <a:ext cx="3816600" cy="7242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500">
                <a:solidFill>
                  <a:schemeClr val="lt1"/>
                </a:solidFill>
                <a:latin typeface="Corbel"/>
                <a:ea typeface="Corbel"/>
                <a:cs typeface="Corbel"/>
                <a:sym typeface="Corbel"/>
              </a:rPr>
              <a:t>Facilmente immagazzinabile e trasportabile</a:t>
            </a:r>
            <a:endParaRPr b="1" i="0" sz="1800" u="none" cap="none" strike="noStrike">
              <a:solidFill>
                <a:srgbClr val="FFFFFF"/>
              </a:solidFill>
              <a:latin typeface="Corbel"/>
              <a:ea typeface="Corbel"/>
              <a:cs typeface="Corbel"/>
              <a:sym typeface="Corbel"/>
            </a:endParaRPr>
          </a:p>
        </p:txBody>
      </p:sp>
      <p:sp>
        <p:nvSpPr>
          <p:cNvPr id="1054" name="Google Shape;1054;g277ade5c020_0_2508"/>
          <p:cNvSpPr/>
          <p:nvPr/>
        </p:nvSpPr>
        <p:spPr>
          <a:xfrm>
            <a:off x="8003327" y="5038132"/>
            <a:ext cx="3816600" cy="797100"/>
          </a:xfrm>
          <a:prstGeom prst="roundRect">
            <a:avLst>
              <a:gd fmla="val 16667" name="adj"/>
            </a:avLst>
          </a:prstGeom>
          <a:solidFill>
            <a:srgbClr val="990000"/>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800">
                <a:solidFill>
                  <a:schemeClr val="lt1"/>
                </a:solidFill>
                <a:latin typeface="Corbel"/>
                <a:ea typeface="Corbel"/>
                <a:cs typeface="Corbel"/>
                <a:sym typeface="Corbel"/>
              </a:rPr>
              <a:t>Moltissime emissioni di CO</a:t>
            </a:r>
            <a:r>
              <a:rPr b="1" baseline="-25000" lang="fr-FR" sz="1800">
                <a:solidFill>
                  <a:schemeClr val="lt1"/>
                </a:solidFill>
                <a:latin typeface="Corbel"/>
                <a:ea typeface="Corbel"/>
                <a:cs typeface="Corbel"/>
                <a:sym typeface="Corbel"/>
              </a:rPr>
              <a:t>2</a:t>
            </a:r>
            <a:endParaRPr b="1" sz="1600">
              <a:solidFill>
                <a:srgbClr val="FFFFFF"/>
              </a:solidFill>
              <a:latin typeface="Corbel"/>
              <a:ea typeface="Corbel"/>
              <a:cs typeface="Corbel"/>
              <a:sym typeface="Corbel"/>
            </a:endParaRPr>
          </a:p>
        </p:txBody>
      </p:sp>
      <p:sp>
        <p:nvSpPr>
          <p:cNvPr id="1055" name="Google Shape;1055;g277ade5c020_0_2508"/>
          <p:cNvSpPr/>
          <p:nvPr/>
        </p:nvSpPr>
        <p:spPr>
          <a:xfrm>
            <a:off x="7978251" y="4564796"/>
            <a:ext cx="3816600" cy="336900"/>
          </a:xfrm>
          <a:prstGeom prst="roundRect">
            <a:avLst>
              <a:gd fmla="val 16667" name="adj"/>
            </a:avLst>
          </a:prstGeom>
          <a:solidFill>
            <a:srgbClr val="6AA84F"/>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900"/>
              <a:buFont typeface="Arial"/>
              <a:buNone/>
            </a:pPr>
            <a:r>
              <a:rPr b="1" lang="fr-FR" sz="1800">
                <a:solidFill>
                  <a:schemeClr val="lt1"/>
                </a:solidFill>
                <a:latin typeface="Corbel"/>
                <a:ea typeface="Corbel"/>
                <a:cs typeface="Corbel"/>
                <a:sym typeface="Corbel"/>
              </a:rPr>
              <a:t>A elevata produzione di energia</a:t>
            </a:r>
            <a:endParaRPr i="0" sz="1800" u="none" cap="none" strike="noStrike">
              <a:solidFill>
                <a:srgbClr val="FFFFFF"/>
              </a:solidFill>
              <a:latin typeface="Corbel"/>
              <a:ea typeface="Corbel"/>
              <a:cs typeface="Corbel"/>
              <a:sym typeface="Corbel"/>
            </a:endParaRPr>
          </a:p>
        </p:txBody>
      </p:sp>
      <p:sp>
        <p:nvSpPr>
          <p:cNvPr id="1056" name="Google Shape;1056;g277ade5c020_0_2508"/>
          <p:cNvSpPr txBox="1"/>
          <p:nvPr>
            <p:ph type="title"/>
          </p:nvPr>
        </p:nvSpPr>
        <p:spPr>
          <a:xfrm>
            <a:off x="928988" y="23916"/>
            <a:ext cx="9154500" cy="980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Le fonti di energia non sono tutte uguali</a:t>
            </a:r>
            <a:endParaRPr/>
          </a:p>
        </p:txBody>
      </p:sp>
      <p:sp>
        <p:nvSpPr>
          <p:cNvPr id="1057" name="Google Shape;1057;g277ade5c020_0_2508"/>
          <p:cNvSpPr txBox="1"/>
          <p:nvPr/>
        </p:nvSpPr>
        <p:spPr>
          <a:xfrm>
            <a:off x="6394525" y="1631750"/>
            <a:ext cx="1263900" cy="50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fr-FR" sz="2400">
                <a:solidFill>
                  <a:srgbClr val="1C82B8"/>
                </a:solidFill>
                <a:latin typeface="Corbel"/>
                <a:ea typeface="Corbel"/>
                <a:cs typeface="Corbel"/>
                <a:sym typeface="Corbel"/>
              </a:rPr>
              <a:t>Fissili</a:t>
            </a:r>
            <a:endParaRPr/>
          </a:p>
          <a:p>
            <a:pPr indent="0" lvl="0" marL="0" marR="0" rtl="0" algn="l">
              <a:lnSpc>
                <a:spcPct val="100000"/>
              </a:lnSpc>
              <a:spcBef>
                <a:spcPts val="0"/>
              </a:spcBef>
              <a:spcAft>
                <a:spcPts val="0"/>
              </a:spcAft>
              <a:buClr>
                <a:srgbClr val="000000"/>
              </a:buClr>
              <a:buSzPts val="1400"/>
              <a:buFont typeface="Arial"/>
              <a:buNone/>
            </a:pPr>
            <a:r>
              <a:t/>
            </a:r>
            <a:endParaRPr b="0" sz="1400" cap="none" strike="noStrike">
              <a:solidFill>
                <a:srgbClr val="1C82B8"/>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g277ade5c020_0_3020"/>
          <p:cNvSpPr txBox="1"/>
          <p:nvPr/>
        </p:nvSpPr>
        <p:spPr>
          <a:xfrm>
            <a:off x="1703388" y="1"/>
            <a:ext cx="8064600" cy="62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FFFFFF"/>
              </a:solidFill>
              <a:latin typeface="Corbel"/>
              <a:ea typeface="Corbel"/>
              <a:cs typeface="Corbel"/>
              <a:sym typeface="Corbel"/>
            </a:endParaRPr>
          </a:p>
        </p:txBody>
      </p:sp>
      <p:pic>
        <p:nvPicPr>
          <p:cNvPr id="1064" name="Google Shape;1064;g277ade5c020_0_3020"/>
          <p:cNvPicPr preferRelativeResize="0"/>
          <p:nvPr/>
        </p:nvPicPr>
        <p:blipFill rotWithShape="1">
          <a:blip r:embed="rId3">
            <a:alphaModFix amt="30000"/>
          </a:blip>
          <a:srcRect b="0" l="0" r="0" t="0"/>
          <a:stretch/>
        </p:blipFill>
        <p:spPr>
          <a:xfrm>
            <a:off x="6884142" y="1385485"/>
            <a:ext cx="4052050" cy="4052050"/>
          </a:xfrm>
          <a:prstGeom prst="rect">
            <a:avLst/>
          </a:prstGeom>
          <a:noFill/>
          <a:ln>
            <a:noFill/>
          </a:ln>
        </p:spPr>
      </p:pic>
      <p:pic>
        <p:nvPicPr>
          <p:cNvPr id="1065" name="Google Shape;1065;g277ade5c020_0_3020"/>
          <p:cNvPicPr preferRelativeResize="0"/>
          <p:nvPr/>
        </p:nvPicPr>
        <p:blipFill rotWithShape="1">
          <a:blip r:embed="rId4">
            <a:alphaModFix/>
          </a:blip>
          <a:srcRect b="0" l="0" r="0" t="0"/>
          <a:stretch/>
        </p:blipFill>
        <p:spPr>
          <a:xfrm>
            <a:off x="3010266" y="2316077"/>
            <a:ext cx="885300" cy="885299"/>
          </a:xfrm>
          <a:prstGeom prst="rect">
            <a:avLst/>
          </a:prstGeom>
          <a:noFill/>
          <a:ln>
            <a:noFill/>
          </a:ln>
        </p:spPr>
      </p:pic>
      <p:pic>
        <p:nvPicPr>
          <p:cNvPr id="1066" name="Google Shape;1066;g277ade5c020_0_3020"/>
          <p:cNvPicPr preferRelativeResize="0"/>
          <p:nvPr/>
        </p:nvPicPr>
        <p:blipFill rotWithShape="1">
          <a:blip r:embed="rId5">
            <a:alphaModFix/>
          </a:blip>
          <a:srcRect b="0" l="0" r="0" t="0"/>
          <a:stretch/>
        </p:blipFill>
        <p:spPr>
          <a:xfrm>
            <a:off x="1000885" y="2316088"/>
            <a:ext cx="885300" cy="885299"/>
          </a:xfrm>
          <a:prstGeom prst="rect">
            <a:avLst/>
          </a:prstGeom>
          <a:noFill/>
          <a:ln>
            <a:noFill/>
          </a:ln>
        </p:spPr>
      </p:pic>
      <p:pic>
        <p:nvPicPr>
          <p:cNvPr id="1067" name="Google Shape;1067;g277ade5c020_0_3020"/>
          <p:cNvPicPr preferRelativeResize="0"/>
          <p:nvPr/>
        </p:nvPicPr>
        <p:blipFill rotWithShape="1">
          <a:blip r:embed="rId6">
            <a:alphaModFix/>
          </a:blip>
          <a:srcRect b="0" l="0" r="0" t="0"/>
          <a:stretch/>
        </p:blipFill>
        <p:spPr>
          <a:xfrm>
            <a:off x="2005579" y="2316077"/>
            <a:ext cx="885300" cy="885299"/>
          </a:xfrm>
          <a:prstGeom prst="rect">
            <a:avLst/>
          </a:prstGeom>
          <a:noFill/>
          <a:ln>
            <a:noFill/>
          </a:ln>
        </p:spPr>
      </p:pic>
      <p:pic>
        <p:nvPicPr>
          <p:cNvPr id="1068" name="Google Shape;1068;g277ade5c020_0_3020"/>
          <p:cNvPicPr preferRelativeResize="0"/>
          <p:nvPr/>
        </p:nvPicPr>
        <p:blipFill rotWithShape="1">
          <a:blip r:embed="rId7">
            <a:alphaModFix/>
          </a:blip>
          <a:srcRect b="0" l="0" r="0" t="0"/>
          <a:stretch/>
        </p:blipFill>
        <p:spPr>
          <a:xfrm>
            <a:off x="4014963" y="2316077"/>
            <a:ext cx="885300" cy="885299"/>
          </a:xfrm>
          <a:prstGeom prst="rect">
            <a:avLst/>
          </a:prstGeom>
          <a:noFill/>
          <a:ln>
            <a:noFill/>
          </a:ln>
        </p:spPr>
      </p:pic>
      <p:pic>
        <p:nvPicPr>
          <p:cNvPr id="1069" name="Google Shape;1069;g277ade5c020_0_3020"/>
          <p:cNvPicPr preferRelativeResize="0"/>
          <p:nvPr/>
        </p:nvPicPr>
        <p:blipFill rotWithShape="1">
          <a:blip r:embed="rId8">
            <a:alphaModFix/>
          </a:blip>
          <a:srcRect b="0" l="0" r="0" t="0"/>
          <a:stretch/>
        </p:blipFill>
        <p:spPr>
          <a:xfrm>
            <a:off x="939511" y="4348636"/>
            <a:ext cx="885300" cy="885299"/>
          </a:xfrm>
          <a:prstGeom prst="rect">
            <a:avLst/>
          </a:prstGeom>
          <a:noFill/>
          <a:ln>
            <a:noFill/>
          </a:ln>
        </p:spPr>
      </p:pic>
      <p:pic>
        <p:nvPicPr>
          <p:cNvPr id="1070" name="Google Shape;1070;g277ade5c020_0_3020"/>
          <p:cNvPicPr preferRelativeResize="0"/>
          <p:nvPr/>
        </p:nvPicPr>
        <p:blipFill rotWithShape="1">
          <a:blip r:embed="rId9">
            <a:alphaModFix/>
          </a:blip>
          <a:srcRect b="0" l="0" r="0" t="0"/>
          <a:stretch/>
        </p:blipFill>
        <p:spPr>
          <a:xfrm>
            <a:off x="1917227" y="4348636"/>
            <a:ext cx="885300" cy="885299"/>
          </a:xfrm>
          <a:prstGeom prst="rect">
            <a:avLst/>
          </a:prstGeom>
          <a:noFill/>
          <a:ln>
            <a:noFill/>
          </a:ln>
        </p:spPr>
      </p:pic>
      <p:pic>
        <p:nvPicPr>
          <p:cNvPr id="1071" name="Google Shape;1071;g277ade5c020_0_3020"/>
          <p:cNvPicPr preferRelativeResize="0"/>
          <p:nvPr/>
        </p:nvPicPr>
        <p:blipFill rotWithShape="1">
          <a:blip r:embed="rId10">
            <a:alphaModFix/>
          </a:blip>
          <a:srcRect b="0" l="0" r="0" t="0"/>
          <a:stretch/>
        </p:blipFill>
        <p:spPr>
          <a:xfrm>
            <a:off x="2894943" y="4348636"/>
            <a:ext cx="885300" cy="885299"/>
          </a:xfrm>
          <a:prstGeom prst="rect">
            <a:avLst/>
          </a:prstGeom>
          <a:noFill/>
          <a:ln>
            <a:noFill/>
          </a:ln>
        </p:spPr>
      </p:pic>
      <p:pic>
        <p:nvPicPr>
          <p:cNvPr id="1072" name="Google Shape;1072;g277ade5c020_0_3020"/>
          <p:cNvPicPr preferRelativeResize="0"/>
          <p:nvPr/>
        </p:nvPicPr>
        <p:blipFill rotWithShape="1">
          <a:blip r:embed="rId11">
            <a:alphaModFix/>
          </a:blip>
          <a:srcRect b="0" l="0" r="0" t="0"/>
          <a:stretch/>
        </p:blipFill>
        <p:spPr>
          <a:xfrm>
            <a:off x="4850365" y="4348636"/>
            <a:ext cx="885300" cy="885299"/>
          </a:xfrm>
          <a:prstGeom prst="rect">
            <a:avLst/>
          </a:prstGeom>
          <a:noFill/>
          <a:ln>
            <a:noFill/>
          </a:ln>
        </p:spPr>
      </p:pic>
      <p:pic>
        <p:nvPicPr>
          <p:cNvPr id="1073" name="Google Shape;1073;g277ade5c020_0_3020"/>
          <p:cNvPicPr preferRelativeResize="0"/>
          <p:nvPr/>
        </p:nvPicPr>
        <p:blipFill rotWithShape="1">
          <a:blip r:embed="rId12">
            <a:alphaModFix/>
          </a:blip>
          <a:srcRect b="0" l="0" r="0" t="0"/>
          <a:stretch/>
        </p:blipFill>
        <p:spPr>
          <a:xfrm>
            <a:off x="3872660" y="4348636"/>
            <a:ext cx="885300" cy="885299"/>
          </a:xfrm>
          <a:prstGeom prst="rect">
            <a:avLst/>
          </a:prstGeom>
          <a:noFill/>
          <a:ln>
            <a:noFill/>
          </a:ln>
        </p:spPr>
      </p:pic>
      <p:sp>
        <p:nvSpPr>
          <p:cNvPr id="1074" name="Google Shape;1074;g277ade5c020_0_3020"/>
          <p:cNvSpPr/>
          <p:nvPr/>
        </p:nvSpPr>
        <p:spPr>
          <a:xfrm>
            <a:off x="1074650" y="1814800"/>
            <a:ext cx="1998300" cy="363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fr-FR" sz="2200" u="none" cap="none" strike="noStrike">
                <a:solidFill>
                  <a:schemeClr val="lt1"/>
                </a:solidFill>
                <a:latin typeface="Corbel"/>
                <a:ea typeface="Corbel"/>
                <a:cs typeface="Corbel"/>
                <a:sym typeface="Corbel"/>
              </a:rPr>
              <a:t>Trasport</a:t>
            </a:r>
            <a:r>
              <a:rPr b="1" lang="fr-FR" sz="2200">
                <a:solidFill>
                  <a:schemeClr val="lt1"/>
                </a:solidFill>
                <a:latin typeface="Corbel"/>
                <a:ea typeface="Corbel"/>
                <a:cs typeface="Corbel"/>
                <a:sym typeface="Corbel"/>
              </a:rPr>
              <a:t>i</a:t>
            </a:r>
            <a:endParaRPr b="1" i="0" sz="2200" u="none" cap="none" strike="noStrike">
              <a:solidFill>
                <a:schemeClr val="lt1"/>
              </a:solidFill>
              <a:latin typeface="Corbel"/>
              <a:ea typeface="Corbel"/>
              <a:cs typeface="Corbel"/>
              <a:sym typeface="Corbel"/>
            </a:endParaRPr>
          </a:p>
        </p:txBody>
      </p:sp>
      <p:sp>
        <p:nvSpPr>
          <p:cNvPr id="1075" name="Google Shape;1075;g277ade5c020_0_3020"/>
          <p:cNvSpPr/>
          <p:nvPr/>
        </p:nvSpPr>
        <p:spPr>
          <a:xfrm>
            <a:off x="1065486" y="3792976"/>
            <a:ext cx="1719000" cy="384000"/>
          </a:xfrm>
          <a:prstGeom prst="rect">
            <a:avLst/>
          </a:prstGeom>
          <a:solidFill>
            <a:srgbClr val="F6AB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fr-FR" sz="2200">
                <a:solidFill>
                  <a:schemeClr val="lt1"/>
                </a:solidFill>
                <a:latin typeface="Corbel"/>
                <a:ea typeface="Corbel"/>
                <a:cs typeface="Corbel"/>
                <a:sym typeface="Corbel"/>
              </a:rPr>
              <a:t>Agricoltura</a:t>
            </a:r>
            <a:endParaRPr b="1" i="0" sz="2200" u="none" cap="none" strike="noStrike">
              <a:solidFill>
                <a:schemeClr val="lt1"/>
              </a:solidFill>
              <a:latin typeface="Corbel"/>
              <a:ea typeface="Corbel"/>
              <a:cs typeface="Corbel"/>
              <a:sym typeface="Corbel"/>
            </a:endParaRPr>
          </a:p>
        </p:txBody>
      </p:sp>
      <p:sp>
        <p:nvSpPr>
          <p:cNvPr id="1076" name="Google Shape;1076;g277ade5c020_0_3020"/>
          <p:cNvSpPr txBox="1"/>
          <p:nvPr/>
        </p:nvSpPr>
        <p:spPr>
          <a:xfrm>
            <a:off x="6720321" y="5415835"/>
            <a:ext cx="1850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77" name="Google Shape;1077;g277ade5c020_0_3020"/>
          <p:cNvCxnSpPr/>
          <p:nvPr/>
        </p:nvCxnSpPr>
        <p:spPr>
          <a:xfrm flipH="1" rot="10800000">
            <a:off x="857950" y="3484211"/>
            <a:ext cx="10204200" cy="26100"/>
          </a:xfrm>
          <a:prstGeom prst="straightConnector1">
            <a:avLst/>
          </a:prstGeom>
          <a:noFill/>
          <a:ln cap="flat" cmpd="sng" w="38100">
            <a:solidFill>
              <a:schemeClr val="dk2"/>
            </a:solidFill>
            <a:prstDash val="solid"/>
            <a:round/>
            <a:headEnd len="sm" w="sm" type="none"/>
            <a:tailEnd len="sm" w="sm" type="none"/>
          </a:ln>
        </p:spPr>
      </p:cxnSp>
      <p:grpSp>
        <p:nvGrpSpPr>
          <p:cNvPr id="1078" name="Google Shape;1078;g277ade5c020_0_3020"/>
          <p:cNvGrpSpPr/>
          <p:nvPr/>
        </p:nvGrpSpPr>
        <p:grpSpPr>
          <a:xfrm>
            <a:off x="6982139" y="2316014"/>
            <a:ext cx="3855612" cy="2917808"/>
            <a:chOff x="7228463" y="2321738"/>
            <a:chExt cx="4271200" cy="3232312"/>
          </a:xfrm>
        </p:grpSpPr>
        <p:pic>
          <p:nvPicPr>
            <p:cNvPr id="1079" name="Google Shape;1079;g277ade5c020_0_3020"/>
            <p:cNvPicPr preferRelativeResize="0"/>
            <p:nvPr/>
          </p:nvPicPr>
          <p:blipFill rotWithShape="1">
            <a:blip r:embed="rId13">
              <a:alphaModFix/>
            </a:blip>
            <a:srcRect b="0" l="0" r="0" t="0"/>
            <a:stretch/>
          </p:blipFill>
          <p:spPr>
            <a:xfrm>
              <a:off x="7538075" y="4573350"/>
              <a:ext cx="980700" cy="980700"/>
            </a:xfrm>
            <a:prstGeom prst="rect">
              <a:avLst/>
            </a:prstGeom>
            <a:noFill/>
            <a:ln>
              <a:noFill/>
            </a:ln>
          </p:spPr>
        </p:pic>
        <p:pic>
          <p:nvPicPr>
            <p:cNvPr id="1080" name="Google Shape;1080;g277ade5c020_0_3020"/>
            <p:cNvPicPr preferRelativeResize="0"/>
            <p:nvPr/>
          </p:nvPicPr>
          <p:blipFill rotWithShape="1">
            <a:blip r:embed="rId14">
              <a:alphaModFix/>
            </a:blip>
            <a:srcRect b="0" l="0" r="0" t="0"/>
            <a:stretch/>
          </p:blipFill>
          <p:spPr>
            <a:xfrm>
              <a:off x="8873713" y="4573350"/>
              <a:ext cx="980700" cy="980700"/>
            </a:xfrm>
            <a:prstGeom prst="rect">
              <a:avLst/>
            </a:prstGeom>
            <a:noFill/>
            <a:ln>
              <a:noFill/>
            </a:ln>
          </p:spPr>
        </p:pic>
        <p:pic>
          <p:nvPicPr>
            <p:cNvPr id="1081" name="Google Shape;1081;g277ade5c020_0_3020"/>
            <p:cNvPicPr preferRelativeResize="0"/>
            <p:nvPr/>
          </p:nvPicPr>
          <p:blipFill rotWithShape="1">
            <a:blip r:embed="rId15">
              <a:alphaModFix/>
            </a:blip>
            <a:srcRect b="0" l="0" r="0" t="0"/>
            <a:stretch/>
          </p:blipFill>
          <p:spPr>
            <a:xfrm>
              <a:off x="7228463" y="2321738"/>
              <a:ext cx="980700" cy="980700"/>
            </a:xfrm>
            <a:prstGeom prst="rect">
              <a:avLst/>
            </a:prstGeom>
            <a:noFill/>
            <a:ln>
              <a:noFill/>
            </a:ln>
          </p:spPr>
        </p:pic>
        <p:pic>
          <p:nvPicPr>
            <p:cNvPr id="1082" name="Google Shape;1082;g277ade5c020_0_3020"/>
            <p:cNvPicPr preferRelativeResize="0"/>
            <p:nvPr/>
          </p:nvPicPr>
          <p:blipFill rotWithShape="1">
            <a:blip r:embed="rId16">
              <a:alphaModFix/>
            </a:blip>
            <a:srcRect b="0" l="0" r="0" t="0"/>
            <a:stretch/>
          </p:blipFill>
          <p:spPr>
            <a:xfrm>
              <a:off x="10209350" y="4573350"/>
              <a:ext cx="980700" cy="980700"/>
            </a:xfrm>
            <a:prstGeom prst="rect">
              <a:avLst/>
            </a:prstGeom>
            <a:noFill/>
            <a:ln>
              <a:noFill/>
            </a:ln>
          </p:spPr>
        </p:pic>
        <p:pic>
          <p:nvPicPr>
            <p:cNvPr id="1083" name="Google Shape;1083;g277ade5c020_0_3020"/>
            <p:cNvPicPr preferRelativeResize="0"/>
            <p:nvPr/>
          </p:nvPicPr>
          <p:blipFill rotWithShape="1">
            <a:blip r:embed="rId17">
              <a:alphaModFix/>
            </a:blip>
            <a:srcRect b="0" l="0" r="0" t="0"/>
            <a:stretch/>
          </p:blipFill>
          <p:spPr>
            <a:xfrm>
              <a:off x="9422125" y="2321738"/>
              <a:ext cx="980724" cy="980724"/>
            </a:xfrm>
            <a:prstGeom prst="rect">
              <a:avLst/>
            </a:prstGeom>
            <a:noFill/>
            <a:ln>
              <a:noFill/>
            </a:ln>
          </p:spPr>
        </p:pic>
        <p:pic>
          <p:nvPicPr>
            <p:cNvPr id="1084" name="Google Shape;1084;g277ade5c020_0_3020"/>
            <p:cNvPicPr preferRelativeResize="0"/>
            <p:nvPr/>
          </p:nvPicPr>
          <p:blipFill rotWithShape="1">
            <a:blip r:embed="rId18">
              <a:alphaModFix/>
            </a:blip>
            <a:srcRect b="0" l="0" r="0" t="0"/>
            <a:stretch/>
          </p:blipFill>
          <p:spPr>
            <a:xfrm>
              <a:off x="8325297" y="2321738"/>
              <a:ext cx="980700" cy="980700"/>
            </a:xfrm>
            <a:prstGeom prst="rect">
              <a:avLst/>
            </a:prstGeom>
            <a:noFill/>
            <a:ln>
              <a:noFill/>
            </a:ln>
          </p:spPr>
        </p:pic>
        <p:pic>
          <p:nvPicPr>
            <p:cNvPr id="1085" name="Google Shape;1085;g277ade5c020_0_3020"/>
            <p:cNvPicPr preferRelativeResize="0"/>
            <p:nvPr/>
          </p:nvPicPr>
          <p:blipFill rotWithShape="1">
            <a:blip r:embed="rId19">
              <a:alphaModFix/>
            </a:blip>
            <a:srcRect b="0" l="0" r="0" t="0"/>
            <a:stretch/>
          </p:blipFill>
          <p:spPr>
            <a:xfrm>
              <a:off x="10518963" y="2321750"/>
              <a:ext cx="980700" cy="980700"/>
            </a:xfrm>
            <a:prstGeom prst="rect">
              <a:avLst/>
            </a:prstGeom>
            <a:noFill/>
            <a:ln>
              <a:noFill/>
            </a:ln>
          </p:spPr>
        </p:pic>
      </p:grpSp>
      <p:sp>
        <p:nvSpPr>
          <p:cNvPr id="1086" name="Google Shape;1086;g277ade5c020_0_3020"/>
          <p:cNvSpPr/>
          <p:nvPr/>
        </p:nvSpPr>
        <p:spPr>
          <a:xfrm>
            <a:off x="883136" y="5543581"/>
            <a:ext cx="10153800" cy="796200"/>
          </a:xfrm>
          <a:prstGeom prst="rect">
            <a:avLst/>
          </a:prstGeom>
          <a:solidFill>
            <a:srgbClr val="3486C5"/>
          </a:solidFill>
          <a:ln>
            <a:noFill/>
          </a:ln>
        </p:spPr>
        <p:txBody>
          <a:bodyPr anchorCtr="0" anchor="ctr" bIns="45700" lIns="91425" spcFirstLastPara="1" rIns="91425" wrap="square" tIns="45700">
            <a:noAutofit/>
          </a:bodyPr>
          <a:lstStyle/>
          <a:p>
            <a:pPr indent="0" lvl="0" marL="179999" marR="0" rtl="0" algn="ctr">
              <a:lnSpc>
                <a:spcPct val="100000"/>
              </a:lnSpc>
              <a:spcBef>
                <a:spcPts val="50"/>
              </a:spcBef>
              <a:spcAft>
                <a:spcPts val="0"/>
              </a:spcAft>
              <a:buClr>
                <a:srgbClr val="F6AB38"/>
              </a:buClr>
              <a:buSzPts val="2400"/>
              <a:buFont typeface="Century Gothic"/>
              <a:buNone/>
            </a:pPr>
            <a:r>
              <a:rPr b="1" lang="fr-FR" sz="2400">
                <a:solidFill>
                  <a:schemeClr val="lt1"/>
                </a:solidFill>
                <a:latin typeface="Corbel"/>
                <a:ea typeface="Corbel"/>
                <a:cs typeface="Corbel"/>
                <a:sym typeface="Corbel"/>
              </a:rPr>
              <a:t>Le </a:t>
            </a:r>
            <a:r>
              <a:rPr b="1" lang="fr-FR" sz="2400">
                <a:solidFill>
                  <a:schemeClr val="lt1"/>
                </a:solidFill>
                <a:latin typeface="Corbel"/>
                <a:ea typeface="Corbel"/>
                <a:cs typeface="Corbel"/>
                <a:sym typeface="Corbel"/>
              </a:rPr>
              <a:t>società industrializzate fanno affidamento sui combustibili fossili per l’energia </a:t>
            </a:r>
            <a:endParaRPr b="1" i="0" sz="2400" u="none" cap="none" strike="noStrike">
              <a:solidFill>
                <a:schemeClr val="lt1"/>
              </a:solidFill>
              <a:latin typeface="Corbel"/>
              <a:ea typeface="Corbel"/>
              <a:cs typeface="Corbel"/>
              <a:sym typeface="Corbel"/>
            </a:endParaRPr>
          </a:p>
        </p:txBody>
      </p:sp>
      <p:sp>
        <p:nvSpPr>
          <p:cNvPr id="1087" name="Google Shape;1087;g277ade5c020_0_3020"/>
          <p:cNvSpPr/>
          <p:nvPr/>
        </p:nvSpPr>
        <p:spPr>
          <a:xfrm>
            <a:off x="5173731" y="2786012"/>
            <a:ext cx="1783800" cy="1422300"/>
          </a:xfrm>
          <a:prstGeom prst="rightArrow">
            <a:avLst>
              <a:gd fmla="val 50000" name="adj1"/>
              <a:gd fmla="val 50000" name="adj2"/>
            </a:avLst>
          </a:prstGeom>
          <a:solidFill>
            <a:srgbClr val="3486C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Rivoluzioni</a:t>
            </a:r>
            <a:endParaRPr b="1" sz="1800">
              <a:solidFill>
                <a:srgbClr val="FFFFFF"/>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1800"/>
              <a:buFont typeface="Arial"/>
              <a:buNone/>
            </a:pPr>
            <a:r>
              <a:rPr b="1" lang="fr-FR" sz="1800">
                <a:solidFill>
                  <a:srgbClr val="FFFFFF"/>
                </a:solidFill>
                <a:latin typeface="Corbel"/>
                <a:ea typeface="Corbel"/>
                <a:cs typeface="Corbel"/>
                <a:sym typeface="Corbel"/>
              </a:rPr>
              <a:t>Industriali</a:t>
            </a:r>
            <a:endParaRPr b="1" i="0" sz="1800" u="none" cap="none" strike="noStrike">
              <a:solidFill>
                <a:srgbClr val="FFFFFF"/>
              </a:solidFill>
              <a:latin typeface="Corbel"/>
              <a:ea typeface="Corbel"/>
              <a:cs typeface="Corbel"/>
              <a:sym typeface="Corbel"/>
            </a:endParaRPr>
          </a:p>
        </p:txBody>
      </p:sp>
      <p:sp>
        <p:nvSpPr>
          <p:cNvPr id="1088" name="Google Shape;1088;g277ade5c020_0_3020"/>
          <p:cNvSpPr txBox="1"/>
          <p:nvPr>
            <p:ph type="title"/>
          </p:nvPr>
        </p:nvSpPr>
        <p:spPr>
          <a:xfrm>
            <a:off x="1007588" y="102679"/>
            <a:ext cx="9154500" cy="980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00"/>
              <a:buNone/>
            </a:pPr>
            <a:r>
              <a:rPr lang="fr-FR"/>
              <a:t>Le macchine trasformano il mondo</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Clicks On">
  <a:themeElements>
    <a:clrScheme name="Clicks ON">
      <a:dk1>
        <a:srgbClr val="212121"/>
      </a:dk1>
      <a:lt1>
        <a:srgbClr val="FFFFFF"/>
      </a:lt1>
      <a:dk2>
        <a:srgbClr val="424242"/>
      </a:dk2>
      <a:lt2>
        <a:srgbClr val="EBEBEB"/>
      </a:lt2>
      <a:accent1>
        <a:srgbClr val="1C82B8"/>
      </a:accent1>
      <a:accent2>
        <a:srgbClr val="1BA3AB"/>
      </a:accent2>
      <a:accent3>
        <a:srgbClr val="05D690"/>
      </a:accent3>
      <a:accent4>
        <a:srgbClr val="17AA38"/>
      </a:accent4>
      <a:accent5>
        <a:srgbClr val="A3D632"/>
      </a:accent5>
      <a:accent6>
        <a:srgbClr val="F79E0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Meg Morley</dc:creator>
</cp:coreProperties>
</file>