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Lst>
  <p:sldSz cy="6858000" cx="12192000"/>
  <p:notesSz cx="6858000" cy="9144000"/>
  <p:embeddedFontLst>
    <p:embeddedFont>
      <p:font typeface="Montserrat"/>
      <p:regular r:id="rId49"/>
      <p:bold r:id="rId50"/>
      <p:italic r:id="rId51"/>
      <p:boldItalic r:id="rId52"/>
    </p:embeddedFont>
    <p:embeddedFont>
      <p:font typeface="Corbel"/>
      <p:regular r:id="rId53"/>
      <p:bold r:id="rId54"/>
      <p:italic r:id="rId55"/>
      <p:boldItalic r:id="rId56"/>
    </p:embeddedFont>
    <p:embeddedFont>
      <p:font typeface="Bebas Neue"/>
      <p:regular r:id="rId57"/>
    </p:embeddedFont>
    <p:embeddedFont>
      <p:font typeface="Comfortaa"/>
      <p:regular r:id="rId58"/>
      <p:bold r:id="rId59"/>
    </p:embeddedFont>
    <p:embeddedFont>
      <p:font typeface="Century Gothic"/>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font" Target="fonts/Montserrat-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CenturyGothic-italic.fntdata"/><Relationship Id="rId61" Type="http://schemas.openxmlformats.org/officeDocument/2006/relationships/font" Target="fonts/CenturyGothic-bold.fntdata"/><Relationship Id="rId20" Type="http://schemas.openxmlformats.org/officeDocument/2006/relationships/slide" Target="slides/slide16.xml"/><Relationship Id="rId63" Type="http://schemas.openxmlformats.org/officeDocument/2006/relationships/font" Target="fonts/CenturyGothic-bold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CenturyGothic-regular.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Montserrat-italic.fntdata"/><Relationship Id="rId50" Type="http://schemas.openxmlformats.org/officeDocument/2006/relationships/font" Target="fonts/Montserrat-bold.fntdata"/><Relationship Id="rId53" Type="http://schemas.openxmlformats.org/officeDocument/2006/relationships/font" Target="fonts/Corbel-regular.fntdata"/><Relationship Id="rId52" Type="http://schemas.openxmlformats.org/officeDocument/2006/relationships/font" Target="fonts/Montserrat-boldItalic.fntdata"/><Relationship Id="rId11" Type="http://schemas.openxmlformats.org/officeDocument/2006/relationships/slide" Target="slides/slide7.xml"/><Relationship Id="rId55" Type="http://schemas.openxmlformats.org/officeDocument/2006/relationships/font" Target="fonts/Corbel-italic.fntdata"/><Relationship Id="rId10" Type="http://schemas.openxmlformats.org/officeDocument/2006/relationships/slide" Target="slides/slide6.xml"/><Relationship Id="rId54" Type="http://schemas.openxmlformats.org/officeDocument/2006/relationships/font" Target="fonts/Corbel-bold.fntdata"/><Relationship Id="rId13" Type="http://schemas.openxmlformats.org/officeDocument/2006/relationships/slide" Target="slides/slide9.xml"/><Relationship Id="rId57" Type="http://schemas.openxmlformats.org/officeDocument/2006/relationships/font" Target="fonts/BebasNeue-regular.fntdata"/><Relationship Id="rId12" Type="http://schemas.openxmlformats.org/officeDocument/2006/relationships/slide" Target="slides/slide8.xml"/><Relationship Id="rId56" Type="http://schemas.openxmlformats.org/officeDocument/2006/relationships/font" Target="fonts/Corbel-boldItalic.fntdata"/><Relationship Id="rId15" Type="http://schemas.openxmlformats.org/officeDocument/2006/relationships/slide" Target="slides/slide11.xml"/><Relationship Id="rId59" Type="http://schemas.openxmlformats.org/officeDocument/2006/relationships/font" Target="fonts/Comfortaa-bold.fntdata"/><Relationship Id="rId14" Type="http://schemas.openxmlformats.org/officeDocument/2006/relationships/slide" Target="slides/slide10.xml"/><Relationship Id="rId58" Type="http://schemas.openxmlformats.org/officeDocument/2006/relationships/font" Target="fonts/Comfortaa-regular.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TCIO38TCspk" TargetMode="External"/><Relationship Id="rId3" Type="http://schemas.openxmlformats.org/officeDocument/2006/relationships/hyperlink" Target="https://www.youtube.com/watch?v=JasIvS7oYw4" TargetMode="External"/><Relationship Id="rId4" Type="http://schemas.openxmlformats.org/officeDocument/2006/relationships/hyperlink" Target="https://www.youtube.com/watch?v=N-DYWTc9iP4"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apODDbgFFPI" TargetMode="External"/><Relationship Id="rId3" Type="http://schemas.openxmlformats.org/officeDocument/2006/relationships/hyperlink" Target="https://www.youtube.com/watch?v=RRWyIy1MCaw" TargetMode="External"/><Relationship Id="rId4" Type="http://schemas.openxmlformats.org/officeDocument/2006/relationships/hyperlink" Target="https://www.rtve.es/alacarta/videos/noticias-24-horas/uranio-mineral-enriquecido-sirve-para-fabricar-armas-nucleares/2167090/" TargetMode="External"/><Relationship Id="rId5" Type="http://schemas.openxmlformats.org/officeDocument/2006/relationships/hyperlink" Target="https://www.youtube.com/watch?v=V3U_l2LESFw"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2776343286a_1_4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468" name="Google Shape;468;g2776343286a_1_4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FR"/>
              <a:t>Chiedi agli studenti.</a:t>
            </a:r>
            <a:endParaRPr/>
          </a:p>
        </p:txBody>
      </p:sp>
      <p:sp>
        <p:nvSpPr>
          <p:cNvPr id="670" name="Google Shape;67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2776343286a_2_29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7" name="Google Shape;687;g2776343286a_2_29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c478793731_0_2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3" name="Google Shape;693;gc478793731_0_2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
              </a:spcBef>
              <a:spcAft>
                <a:spcPts val="0"/>
              </a:spcAft>
              <a:buSzPts val="1400"/>
              <a:buNone/>
            </a:pPr>
            <a:r>
              <a:t/>
            </a:r>
            <a:endParaRPr i="1" sz="1200">
              <a:latin typeface="Corbel"/>
              <a:ea typeface="Corbel"/>
              <a:cs typeface="Corbel"/>
              <a:sym typeface="Corbel"/>
            </a:endParaRPr>
          </a:p>
          <a:p>
            <a:pPr indent="0" lvl="0" marL="0" rtl="0" algn="l">
              <a:lnSpc>
                <a:spcPct val="100000"/>
              </a:lnSpc>
              <a:spcBef>
                <a:spcPts val="120"/>
              </a:spcBef>
              <a:spcAft>
                <a:spcPts val="0"/>
              </a:spcAft>
              <a:buClr>
                <a:schemeClr val="dk1"/>
              </a:buClr>
              <a:buSzPts val="1100"/>
              <a:buFont typeface="Arial"/>
              <a:buNone/>
            </a:pPr>
            <a:r>
              <a:rPr b="1" lang="fr-FR" sz="1200" u="sng">
                <a:latin typeface="Corbel"/>
                <a:ea typeface="Corbel"/>
                <a:cs typeface="Corbel"/>
                <a:sym typeface="Corbel"/>
              </a:rPr>
              <a:t>Spiegazion</a:t>
            </a:r>
            <a:r>
              <a:rPr lang="fr-FR" sz="1200">
                <a:latin typeface="Corbel"/>
                <a:ea typeface="Corbel"/>
                <a:cs typeface="Corbel"/>
                <a:sym typeface="Corbel"/>
              </a:rPr>
              <a:t>i:</a:t>
            </a:r>
            <a:endParaRPr sz="1200">
              <a:latin typeface="Corbel"/>
              <a:ea typeface="Corbel"/>
              <a:cs typeface="Corbel"/>
              <a:sym typeface="Corbel"/>
            </a:endParaRPr>
          </a:p>
          <a:p>
            <a:pPr indent="0" lvl="0" marL="0" rtl="0" algn="l">
              <a:lnSpc>
                <a:spcPct val="100000"/>
              </a:lnSpc>
              <a:spcBef>
                <a:spcPts val="120"/>
              </a:spcBef>
              <a:spcAft>
                <a:spcPts val="0"/>
              </a:spcAft>
              <a:buClr>
                <a:schemeClr val="dk1"/>
              </a:buClr>
              <a:buSzPts val="1100"/>
              <a:buFont typeface="Arial"/>
              <a:buNone/>
            </a:pPr>
            <a:r>
              <a:rPr lang="fr-FR" sz="1200">
                <a:latin typeface="Corbel"/>
                <a:ea typeface="Corbel"/>
                <a:cs typeface="Corbel"/>
                <a:sym typeface="Corbel"/>
              </a:rPr>
              <a:t>Per produrre questi diversi tipi di energia possono essere utilizzate diverse fonti. Alcuni sono rinnovabili, come il vento, il sole, l'acqua o il legno. L'energia prodotta da queste fonti (tramite turbine eoliche, pannelli solari, dighe idrauliche o combustione del legno) è chiamata energia rinnovabile. Alcune fonti non sono rinnovabili. È il caso dell'uranio necessario per produrre energia nucleare. È anche il caso delle risorse fossili: gas, carbone e petrolio, che consentono la produzione di combustibili fossili.</a:t>
            </a:r>
            <a:endParaRPr sz="1200">
              <a:latin typeface="Corbel"/>
              <a:ea typeface="Corbel"/>
              <a:cs typeface="Corbel"/>
              <a:sym typeface="Corbel"/>
            </a:endParaRPr>
          </a:p>
          <a:p>
            <a:pPr indent="0" lvl="0" marL="0" rtl="0" algn="l">
              <a:lnSpc>
                <a:spcPct val="100000"/>
              </a:lnSpc>
              <a:spcBef>
                <a:spcPts val="120"/>
              </a:spcBef>
              <a:spcAft>
                <a:spcPts val="0"/>
              </a:spcAft>
              <a:buClr>
                <a:schemeClr val="dk1"/>
              </a:buClr>
              <a:buSzPts val="1100"/>
              <a:buFont typeface="Arial"/>
              <a:buNone/>
            </a:pPr>
            <a:r>
              <a:rPr lang="fr-FR" sz="1200">
                <a:latin typeface="Corbel"/>
                <a:ea typeface="Corbel"/>
                <a:cs typeface="Corbel"/>
                <a:sym typeface="Corbel"/>
              </a:rPr>
              <a:t>Attenzione, anche se nella categoria delle energie non rinnovabili, il nucleare non è un'energia fossile.</a:t>
            </a:r>
            <a:endParaRPr sz="1200">
              <a:latin typeface="Corbel"/>
              <a:ea typeface="Corbel"/>
              <a:cs typeface="Corbel"/>
              <a:sym typeface="Corbel"/>
            </a:endParaRPr>
          </a:p>
          <a:p>
            <a:pPr indent="0" lvl="0" marL="0" rtl="0" algn="l">
              <a:lnSpc>
                <a:spcPct val="100000"/>
              </a:lnSpc>
              <a:spcBef>
                <a:spcPts val="120"/>
              </a:spcBef>
              <a:spcAft>
                <a:spcPts val="0"/>
              </a:spcAft>
              <a:buClr>
                <a:schemeClr val="dk1"/>
              </a:buClr>
              <a:buSzPts val="1100"/>
              <a:buFont typeface="Arial"/>
              <a:buNone/>
            </a:pPr>
            <a:r>
              <a:rPr lang="fr-FR" sz="1200">
                <a:latin typeface="Corbel"/>
                <a:ea typeface="Corbel"/>
                <a:cs typeface="Corbel"/>
                <a:sym typeface="Corbel"/>
              </a:rPr>
              <a:t>Non tutte le energie sono uguali e presentano vantaggi e svantaggi.</a:t>
            </a:r>
            <a:endParaRPr sz="1200">
              <a:latin typeface="Corbel"/>
              <a:ea typeface="Corbel"/>
              <a:cs typeface="Corbel"/>
              <a:sym typeface="Corbel"/>
            </a:endParaRPr>
          </a:p>
          <a:p>
            <a:pPr indent="0" lvl="0" marL="0" rtl="0" algn="l">
              <a:lnSpc>
                <a:spcPct val="100000"/>
              </a:lnSpc>
              <a:spcBef>
                <a:spcPts val="120"/>
              </a:spcBef>
              <a:spcAft>
                <a:spcPts val="0"/>
              </a:spcAft>
              <a:buClr>
                <a:schemeClr val="dk1"/>
              </a:buClr>
              <a:buSzPts val="1100"/>
              <a:buFont typeface="Arial"/>
              <a:buNone/>
            </a:pPr>
            <a:r>
              <a:t/>
            </a:r>
            <a:endParaRPr sz="1200">
              <a:latin typeface="Corbel"/>
              <a:ea typeface="Corbel"/>
              <a:cs typeface="Corbel"/>
              <a:sym typeface="Corbel"/>
            </a:endParaRPr>
          </a:p>
          <a:p>
            <a:pPr indent="0" lvl="0" marL="0" rtl="0" algn="l">
              <a:lnSpc>
                <a:spcPct val="100000"/>
              </a:lnSpc>
              <a:spcBef>
                <a:spcPts val="120"/>
              </a:spcBef>
              <a:spcAft>
                <a:spcPts val="0"/>
              </a:spcAft>
              <a:buClr>
                <a:schemeClr val="dk1"/>
              </a:buClr>
              <a:buSzPts val="1100"/>
              <a:buFont typeface="Arial"/>
              <a:buNone/>
            </a:pPr>
            <a:r>
              <a:rPr b="1" lang="fr-FR" sz="1200" u="sng">
                <a:latin typeface="Corbel"/>
                <a:ea typeface="Corbel"/>
                <a:cs typeface="Corbel"/>
                <a:sym typeface="Corbel"/>
              </a:rPr>
              <a:t>Animazione</a:t>
            </a:r>
            <a:r>
              <a:rPr lang="fr-FR" sz="1200">
                <a:latin typeface="Corbel"/>
                <a:ea typeface="Corbel"/>
                <a:cs typeface="Corbel"/>
                <a:sym typeface="Corbel"/>
              </a:rPr>
              <a:t>: chiedere agli studenti di identificare vantaggi e svantaggi?</a:t>
            </a:r>
            <a:endParaRPr sz="1200">
              <a:latin typeface="Corbel"/>
              <a:ea typeface="Corbel"/>
              <a:cs typeface="Corbel"/>
              <a:sym typeface="Corbel"/>
            </a:endParaRPr>
          </a:p>
          <a:p>
            <a:pPr indent="0" lvl="0" marL="0" rtl="0" algn="l">
              <a:lnSpc>
                <a:spcPct val="100000"/>
              </a:lnSpc>
              <a:spcBef>
                <a:spcPts val="120"/>
              </a:spcBef>
              <a:spcAft>
                <a:spcPts val="0"/>
              </a:spcAft>
              <a:buSzPts val="1400"/>
              <a:buNone/>
            </a:pPr>
            <a:r>
              <a:t/>
            </a:r>
            <a:endParaRPr sz="1200">
              <a:latin typeface="Corbel"/>
              <a:ea typeface="Corbel"/>
              <a:cs typeface="Corbel"/>
              <a:sym typeface="Corbel"/>
            </a:endParaRPr>
          </a:p>
        </p:txBody>
      </p:sp>
      <p:sp>
        <p:nvSpPr>
          <p:cNvPr id="694" name="Google Shape;694;gc478793731_0_2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c843dd5340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3" name="Google Shape;723;gc843dd5340_0_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
              </a:spcBef>
              <a:spcAft>
                <a:spcPts val="0"/>
              </a:spcAft>
              <a:buClr>
                <a:schemeClr val="dk1"/>
              </a:buClr>
              <a:buSzPts val="1100"/>
              <a:buFont typeface="Arial"/>
              <a:buNone/>
            </a:pPr>
            <a:r>
              <a:rPr lang="fr-FR" sz="1200">
                <a:latin typeface="Corbel"/>
                <a:ea typeface="Corbel"/>
                <a:cs typeface="Corbel"/>
                <a:sym typeface="Corbel"/>
              </a:rPr>
              <a:t>Questo video è un'opportunità per dare spunti di riflessione ai tuoi studenti.</a:t>
            </a:r>
            <a:endParaRPr sz="1200">
              <a:latin typeface="Corbel"/>
              <a:ea typeface="Corbel"/>
              <a:cs typeface="Corbel"/>
              <a:sym typeface="Corbel"/>
            </a:endParaRPr>
          </a:p>
          <a:p>
            <a:pPr indent="0" lvl="0" marL="0" rtl="0" algn="l">
              <a:lnSpc>
                <a:spcPct val="100000"/>
              </a:lnSpc>
              <a:spcBef>
                <a:spcPts val="120"/>
              </a:spcBef>
              <a:spcAft>
                <a:spcPts val="0"/>
              </a:spcAft>
              <a:buClr>
                <a:schemeClr val="dk1"/>
              </a:buClr>
              <a:buSzPts val="1100"/>
              <a:buFont typeface="Arial"/>
              <a:buNone/>
            </a:pPr>
            <a:r>
              <a:rPr lang="fr-FR" sz="1200">
                <a:latin typeface="Corbel"/>
                <a:ea typeface="Corbel"/>
                <a:cs typeface="Corbel"/>
                <a:sym typeface="Corbel"/>
              </a:rPr>
              <a:t>"Mentre basta un solo Robert per far funzionare il tostapane, ce ne  vorranno ben 180 per avviare un'auto per un'ora e 43.000 per avviare un aereo.</a:t>
            </a:r>
            <a:endParaRPr sz="1200">
              <a:latin typeface="Corbel"/>
              <a:ea typeface="Corbel"/>
              <a:cs typeface="Corbel"/>
              <a:sym typeface="Corbel"/>
            </a:endParaRPr>
          </a:p>
          <a:p>
            <a:pPr indent="0" lvl="0" marL="0" rtl="0" algn="l">
              <a:lnSpc>
                <a:spcPct val="100000"/>
              </a:lnSpc>
              <a:spcBef>
                <a:spcPts val="120"/>
              </a:spcBef>
              <a:spcAft>
                <a:spcPts val="0"/>
              </a:spcAft>
              <a:buClr>
                <a:schemeClr val="dk1"/>
              </a:buClr>
              <a:buSzPts val="1100"/>
              <a:buFont typeface="Arial"/>
              <a:buNone/>
            </a:pPr>
            <a:r>
              <a:rPr lang="fr-FR" sz="1200">
                <a:latin typeface="Corbel"/>
                <a:ea typeface="Corbel"/>
                <a:cs typeface="Corbel"/>
                <a:sym typeface="Corbel"/>
              </a:rPr>
              <a:t>E se ci vuole un intero Robert Förstemann per far funzionare un tostapane, ti sei mai chiesto quanti di noi sarebbero necessari a fare lo stesso?"</a:t>
            </a:r>
            <a:endParaRPr sz="1200">
              <a:latin typeface="Corbel"/>
              <a:ea typeface="Corbel"/>
              <a:cs typeface="Corbel"/>
              <a:sym typeface="Corbel"/>
            </a:endParaRPr>
          </a:p>
          <a:p>
            <a:pPr indent="0" lvl="0" marL="0" rtl="0" algn="l">
              <a:lnSpc>
                <a:spcPct val="100000"/>
              </a:lnSpc>
              <a:spcBef>
                <a:spcPts val="120"/>
              </a:spcBef>
              <a:spcAft>
                <a:spcPts val="0"/>
              </a:spcAft>
              <a:buSzPts val="1400"/>
              <a:buNone/>
            </a:pPr>
            <a:r>
              <a:t/>
            </a:r>
            <a:endParaRPr sz="1200">
              <a:latin typeface="Corbel"/>
              <a:ea typeface="Corbel"/>
              <a:cs typeface="Corbel"/>
              <a:sym typeface="Corbel"/>
            </a:endParaRPr>
          </a:p>
        </p:txBody>
      </p:sp>
      <p:sp>
        <p:nvSpPr>
          <p:cNvPr id="724" name="Google Shape;724;gc843dd5340_0_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1" name="Google Shape;731;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333"/>
              </a:spcBef>
              <a:spcAft>
                <a:spcPts val="0"/>
              </a:spcAft>
              <a:buClr>
                <a:srgbClr val="FF9E00"/>
              </a:buClr>
              <a:buSzPts val="1110"/>
              <a:buFont typeface="Arial"/>
              <a:buNone/>
            </a:pPr>
            <a:r>
              <a:t/>
            </a:r>
            <a:endParaRPr sz="1200">
              <a:latin typeface="Corbel"/>
              <a:ea typeface="Corbel"/>
              <a:cs typeface="Corbel"/>
              <a:sym typeface="Corbel"/>
            </a:endParaRPr>
          </a:p>
          <a:p>
            <a:pPr indent="0" lvl="0" marL="0" marR="0" rtl="0" algn="l">
              <a:lnSpc>
                <a:spcPct val="100000"/>
              </a:lnSpc>
              <a:spcBef>
                <a:spcPts val="333"/>
              </a:spcBef>
              <a:spcAft>
                <a:spcPts val="0"/>
              </a:spcAft>
              <a:buClr>
                <a:schemeClr val="dk1"/>
              </a:buClr>
              <a:buSzPts val="1100"/>
              <a:buFont typeface="Arial"/>
              <a:buNone/>
            </a:pPr>
            <a:r>
              <a:rPr b="1" lang="fr-FR" sz="1200" u="sng">
                <a:latin typeface="Corbel"/>
                <a:ea typeface="Corbel"/>
                <a:cs typeface="Corbel"/>
                <a:sym typeface="Corbel"/>
              </a:rPr>
              <a:t>Spiegazioni:</a:t>
            </a:r>
            <a:endParaRPr b="1" sz="1200" u="sng">
              <a:latin typeface="Corbel"/>
              <a:ea typeface="Corbel"/>
              <a:cs typeface="Corbel"/>
              <a:sym typeface="Corbel"/>
            </a:endParaRPr>
          </a:p>
          <a:p>
            <a:pPr indent="0" lvl="0" marL="0" marR="0" rtl="0" algn="l">
              <a:lnSpc>
                <a:spcPct val="100000"/>
              </a:lnSpc>
              <a:spcBef>
                <a:spcPts val="333"/>
              </a:spcBef>
              <a:spcAft>
                <a:spcPts val="0"/>
              </a:spcAft>
              <a:buClr>
                <a:schemeClr val="dk1"/>
              </a:buClr>
              <a:buSzPts val="1100"/>
              <a:buFont typeface="Arial"/>
              <a:buNone/>
            </a:pPr>
            <a:r>
              <a:rPr lang="fr-FR" sz="1200">
                <a:latin typeface="Corbel"/>
                <a:ea typeface="Corbel"/>
                <a:cs typeface="Corbel"/>
                <a:sym typeface="Corbel"/>
              </a:rPr>
              <a:t>Per confrontare le energie prenderemo l'esempio di una torta che inforniamo per un'ora in un forno elettrico.</a:t>
            </a:r>
            <a:endParaRPr sz="1200">
              <a:latin typeface="Corbel"/>
              <a:ea typeface="Corbel"/>
              <a:cs typeface="Corbel"/>
              <a:sym typeface="Corbel"/>
            </a:endParaRPr>
          </a:p>
          <a:p>
            <a:pPr indent="0" lvl="0" marL="0" marR="0" rtl="0" algn="l">
              <a:lnSpc>
                <a:spcPct val="100000"/>
              </a:lnSpc>
              <a:spcBef>
                <a:spcPts val="333"/>
              </a:spcBef>
              <a:spcAft>
                <a:spcPts val="0"/>
              </a:spcAft>
              <a:buClr>
                <a:schemeClr val="dk1"/>
              </a:buClr>
              <a:buSzPts val="1100"/>
              <a:buFont typeface="Arial"/>
              <a:buNone/>
            </a:pPr>
            <a:r>
              <a:rPr lang="fr-FR" sz="1200">
                <a:latin typeface="Corbel"/>
                <a:ea typeface="Corbel"/>
                <a:cs typeface="Corbel"/>
                <a:sym typeface="Corbel"/>
              </a:rPr>
              <a:t>Con l'energia umana, avremmo bisogno di 10 ciclisti che pedalano per un'ora per cuocere questa torta.</a:t>
            </a:r>
            <a:endParaRPr sz="1200">
              <a:latin typeface="Corbel"/>
              <a:ea typeface="Corbel"/>
              <a:cs typeface="Corbel"/>
              <a:sym typeface="Corbel"/>
            </a:endParaRPr>
          </a:p>
          <a:p>
            <a:pPr indent="0" lvl="0" marL="0" marR="0" rtl="0" algn="l">
              <a:lnSpc>
                <a:spcPct val="100000"/>
              </a:lnSpc>
              <a:spcBef>
                <a:spcPts val="333"/>
              </a:spcBef>
              <a:spcAft>
                <a:spcPts val="0"/>
              </a:spcAft>
              <a:buClr>
                <a:schemeClr val="dk1"/>
              </a:buClr>
              <a:buSzPts val="1100"/>
              <a:buFont typeface="Arial"/>
              <a:buNone/>
            </a:pPr>
            <a:r>
              <a:rPr lang="fr-FR" sz="1200">
                <a:latin typeface="Corbel"/>
                <a:ea typeface="Corbel"/>
                <a:cs typeface="Corbel"/>
                <a:sym typeface="Corbel"/>
              </a:rPr>
              <a:t>Un ciclista a 20km/h sviluppa una potenza di 100W. Quindi ci vogliono 10 ciclisti per fare un kilowatt (kW).</a:t>
            </a:r>
            <a:endParaRPr sz="1200">
              <a:latin typeface="Corbel"/>
              <a:ea typeface="Corbel"/>
              <a:cs typeface="Corbel"/>
              <a:sym typeface="Corbel"/>
            </a:endParaRPr>
          </a:p>
          <a:p>
            <a:pPr indent="0" lvl="0" marL="0" marR="0" rtl="0" algn="l">
              <a:lnSpc>
                <a:spcPct val="100000"/>
              </a:lnSpc>
              <a:spcBef>
                <a:spcPts val="333"/>
              </a:spcBef>
              <a:spcAft>
                <a:spcPts val="0"/>
              </a:spcAft>
              <a:buClr>
                <a:schemeClr val="dk1"/>
              </a:buClr>
              <a:buSzPts val="1100"/>
              <a:buFont typeface="Arial"/>
              <a:buNone/>
            </a:pPr>
            <a:r>
              <a:t/>
            </a:r>
            <a:endParaRPr sz="1200">
              <a:latin typeface="Corbel"/>
              <a:ea typeface="Corbel"/>
              <a:cs typeface="Corbel"/>
              <a:sym typeface="Corbel"/>
            </a:endParaRPr>
          </a:p>
          <a:p>
            <a:pPr indent="0" lvl="0" marL="0" marR="0" rtl="0" algn="l">
              <a:lnSpc>
                <a:spcPct val="100000"/>
              </a:lnSpc>
              <a:spcBef>
                <a:spcPts val="333"/>
              </a:spcBef>
              <a:spcAft>
                <a:spcPts val="0"/>
              </a:spcAft>
              <a:buClr>
                <a:schemeClr val="dk1"/>
              </a:buClr>
              <a:buSzPts val="1100"/>
              <a:buFont typeface="Arial"/>
              <a:buNone/>
            </a:pPr>
            <a:r>
              <a:rPr lang="fr-FR" sz="1200">
                <a:latin typeface="Corbel"/>
                <a:ea typeface="Corbel"/>
                <a:cs typeface="Corbel"/>
                <a:sym typeface="Corbel"/>
              </a:rPr>
              <a:t>Quali sono le alternative?</a:t>
            </a:r>
            <a:endParaRPr sz="1200">
              <a:latin typeface="Corbel"/>
              <a:ea typeface="Corbel"/>
              <a:cs typeface="Corbel"/>
              <a:sym typeface="Corbel"/>
            </a:endParaRPr>
          </a:p>
          <a:p>
            <a:pPr indent="0" lvl="0" marL="0" marR="0" rtl="0" algn="l">
              <a:lnSpc>
                <a:spcPct val="100000"/>
              </a:lnSpc>
              <a:spcBef>
                <a:spcPts val="333"/>
              </a:spcBef>
              <a:spcAft>
                <a:spcPts val="0"/>
              </a:spcAft>
              <a:buClr>
                <a:schemeClr val="dk1"/>
              </a:buClr>
              <a:buSzPts val="1100"/>
              <a:buFont typeface="Arial"/>
              <a:buNone/>
            </a:pPr>
            <a:r>
              <a:t/>
            </a:r>
            <a:endParaRPr sz="1200">
              <a:latin typeface="Corbel"/>
              <a:ea typeface="Corbel"/>
              <a:cs typeface="Corbel"/>
              <a:sym typeface="Corbel"/>
            </a:endParaRPr>
          </a:p>
          <a:p>
            <a:pPr indent="0" lvl="0" marL="0" marR="0" rtl="0" algn="l">
              <a:lnSpc>
                <a:spcPct val="100000"/>
              </a:lnSpc>
              <a:spcBef>
                <a:spcPts val="333"/>
              </a:spcBef>
              <a:spcAft>
                <a:spcPts val="0"/>
              </a:spcAft>
              <a:buClr>
                <a:schemeClr val="dk1"/>
              </a:buClr>
              <a:buSzPts val="1100"/>
              <a:buFont typeface="Arial"/>
              <a:buNone/>
            </a:pPr>
            <a:r>
              <a:rPr b="1" lang="fr-FR" sz="1200" u="sng">
                <a:latin typeface="Corbel"/>
                <a:ea typeface="Corbel"/>
                <a:cs typeface="Corbel"/>
                <a:sym typeface="Corbel"/>
              </a:rPr>
              <a:t>Andare oltre</a:t>
            </a:r>
            <a:r>
              <a:rPr lang="fr-FR" sz="1200">
                <a:latin typeface="Corbel"/>
                <a:ea typeface="Corbel"/>
                <a:cs typeface="Corbel"/>
                <a:sym typeface="Corbel"/>
              </a:rPr>
              <a:t> :</a:t>
            </a:r>
            <a:endParaRPr sz="1200">
              <a:latin typeface="Corbel"/>
              <a:ea typeface="Corbel"/>
              <a:cs typeface="Corbel"/>
              <a:sym typeface="Corbel"/>
            </a:endParaRPr>
          </a:p>
          <a:p>
            <a:pPr indent="0" lvl="0" marL="0" marR="0" rtl="0" algn="l">
              <a:lnSpc>
                <a:spcPct val="100000"/>
              </a:lnSpc>
              <a:spcBef>
                <a:spcPts val="333"/>
              </a:spcBef>
              <a:spcAft>
                <a:spcPts val="0"/>
              </a:spcAft>
              <a:buClr>
                <a:schemeClr val="dk1"/>
              </a:buClr>
              <a:buSzPts val="1100"/>
              <a:buFont typeface="Arial"/>
              <a:buNone/>
            </a:pPr>
            <a:r>
              <a:rPr lang="fr-FR" sz="1200">
                <a:latin typeface="Corbel"/>
                <a:ea typeface="Corbel"/>
                <a:cs typeface="Corbel"/>
                <a:sym typeface="Corbel"/>
              </a:rPr>
              <a:t>Questa diapositiva può essere un'opportunità per ricordare agli studenti la differenza tra potenza ed energia:</a:t>
            </a:r>
            <a:endParaRPr sz="1200">
              <a:latin typeface="Corbel"/>
              <a:ea typeface="Corbel"/>
              <a:cs typeface="Corbel"/>
              <a:sym typeface="Corbel"/>
            </a:endParaRPr>
          </a:p>
          <a:p>
            <a:pPr indent="0" lvl="0" marL="0" marR="0" rtl="0" algn="l">
              <a:lnSpc>
                <a:spcPct val="100000"/>
              </a:lnSpc>
              <a:spcBef>
                <a:spcPts val="333"/>
              </a:spcBef>
              <a:spcAft>
                <a:spcPts val="0"/>
              </a:spcAft>
              <a:buClr>
                <a:schemeClr val="dk1"/>
              </a:buClr>
              <a:buSzPts val="1100"/>
              <a:buFont typeface="Arial"/>
              <a:buNone/>
            </a:pPr>
            <a:r>
              <a:rPr lang="fr-FR" sz="1200">
                <a:latin typeface="Corbel"/>
                <a:ea typeface="Corbel"/>
                <a:cs typeface="Corbel"/>
                <a:sym typeface="Corbel"/>
              </a:rPr>
              <a:t>Misuriamo l'energia con i (chilowattora) kWh. Più energia abbiamo bisogno per far funzionare qualcosa, più kWh dobbiamo produrre. L'energia è collegata al concetto di Potere. Si misura in kilowatt.</a:t>
            </a:r>
            <a:endParaRPr sz="1200">
              <a:latin typeface="Corbel"/>
              <a:ea typeface="Corbel"/>
              <a:cs typeface="Corbel"/>
              <a:sym typeface="Corbel"/>
            </a:endParaRPr>
          </a:p>
          <a:p>
            <a:pPr indent="0" lvl="0" marL="0" marR="0" rtl="0" algn="l">
              <a:lnSpc>
                <a:spcPct val="100000"/>
              </a:lnSpc>
              <a:spcBef>
                <a:spcPts val="333"/>
              </a:spcBef>
              <a:spcAft>
                <a:spcPts val="0"/>
              </a:spcAft>
              <a:buClr>
                <a:schemeClr val="dk1"/>
              </a:buClr>
              <a:buSzPts val="1100"/>
              <a:buFont typeface="Arial"/>
              <a:buNone/>
            </a:pPr>
            <a:r>
              <a:t/>
            </a:r>
            <a:endParaRPr sz="1200">
              <a:latin typeface="Corbel"/>
              <a:ea typeface="Corbel"/>
              <a:cs typeface="Corbel"/>
              <a:sym typeface="Corbel"/>
            </a:endParaRPr>
          </a:p>
          <a:p>
            <a:pPr indent="0" lvl="0" marL="0" marR="0" rtl="0" algn="l">
              <a:lnSpc>
                <a:spcPct val="100000"/>
              </a:lnSpc>
              <a:spcBef>
                <a:spcPts val="333"/>
              </a:spcBef>
              <a:spcAft>
                <a:spcPts val="0"/>
              </a:spcAft>
              <a:buClr>
                <a:schemeClr val="dk1"/>
              </a:buClr>
              <a:buSzPts val="1100"/>
              <a:buFont typeface="Arial"/>
              <a:buNone/>
            </a:pPr>
            <a:r>
              <a:rPr lang="fr-FR" sz="1200">
                <a:latin typeface="Corbel"/>
                <a:ea typeface="Corbel"/>
                <a:cs typeface="Corbel"/>
                <a:sym typeface="Corbel"/>
              </a:rPr>
              <a:t>Qual è la differenza tra potenza ed energia? Immaginiamo un ciclista. La potenza in kW rappresenta la velocità del ciclista in un dato momento mentre l'energia in kWh rappresenta la distanza percorsa dal ciclista. L'utilizzo di 1 kWh di energia corrisponde all'utilizzo di una potenza di 1kW per 1 ora.</a:t>
            </a:r>
            <a:endParaRPr sz="1200">
              <a:latin typeface="Corbel"/>
              <a:ea typeface="Corbel"/>
              <a:cs typeface="Corbel"/>
              <a:sym typeface="Corbel"/>
            </a:endParaRPr>
          </a:p>
          <a:p>
            <a:pPr indent="0" lvl="0" marL="0" marR="0" rtl="0" algn="l">
              <a:lnSpc>
                <a:spcPct val="100000"/>
              </a:lnSpc>
              <a:spcBef>
                <a:spcPts val="333"/>
              </a:spcBef>
              <a:spcAft>
                <a:spcPts val="0"/>
              </a:spcAft>
              <a:buClr>
                <a:schemeClr val="dk1"/>
              </a:buClr>
              <a:buSzPts val="1100"/>
              <a:buFont typeface="Arial"/>
              <a:buNone/>
            </a:pPr>
            <a:r>
              <a:t/>
            </a:r>
            <a:endParaRPr sz="1200">
              <a:latin typeface="Corbel"/>
              <a:ea typeface="Corbel"/>
              <a:cs typeface="Corbel"/>
              <a:sym typeface="Corbel"/>
            </a:endParaRPr>
          </a:p>
          <a:p>
            <a:pPr indent="0" lvl="0" marL="0" marR="0" rtl="0" algn="l">
              <a:lnSpc>
                <a:spcPct val="100000"/>
              </a:lnSpc>
              <a:spcBef>
                <a:spcPts val="333"/>
              </a:spcBef>
              <a:spcAft>
                <a:spcPts val="0"/>
              </a:spcAft>
              <a:buClr>
                <a:schemeClr val="dk1"/>
              </a:buClr>
              <a:buSzPts val="1100"/>
              <a:buFont typeface="Arial"/>
              <a:buNone/>
            </a:pPr>
            <a:r>
              <a:rPr lang="fr-FR" sz="1200">
                <a:latin typeface="Corbel"/>
                <a:ea typeface="Corbel"/>
                <a:cs typeface="Corbel"/>
                <a:sym typeface="Corbel"/>
              </a:rPr>
              <a:t>Passiamo da una potenza all'altra moltiplicando la potenza per il tempo. Questo può sembrare tecnico, ma i due concetti vengono  spesso confusi.</a:t>
            </a:r>
            <a:endParaRPr sz="1200">
              <a:latin typeface="Corbel"/>
              <a:ea typeface="Corbel"/>
              <a:cs typeface="Corbel"/>
              <a:sym typeface="Corbel"/>
            </a:endParaRPr>
          </a:p>
          <a:p>
            <a:pPr indent="0" lvl="0" marL="0" marR="0" rtl="0" algn="l">
              <a:lnSpc>
                <a:spcPct val="100000"/>
              </a:lnSpc>
              <a:spcBef>
                <a:spcPts val="333"/>
              </a:spcBef>
              <a:spcAft>
                <a:spcPts val="0"/>
              </a:spcAft>
              <a:buClr>
                <a:srgbClr val="FF9E00"/>
              </a:buClr>
              <a:buSzPts val="1110"/>
              <a:buFont typeface="Arial"/>
              <a:buNone/>
            </a:pPr>
            <a:r>
              <a:t/>
            </a:r>
            <a:endParaRPr sz="1200">
              <a:latin typeface="Corbel"/>
              <a:ea typeface="Corbel"/>
              <a:cs typeface="Corbel"/>
              <a:sym typeface="Corbel"/>
            </a:endParaRPr>
          </a:p>
        </p:txBody>
      </p:sp>
      <p:sp>
        <p:nvSpPr>
          <p:cNvPr id="732" name="Google Shape;732;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c4772aeaa7_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3" name="Google Shape;743;gc4772aeaa7_2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
              </a:spcBef>
              <a:spcAft>
                <a:spcPts val="0"/>
              </a:spcAft>
              <a:buSzPts val="1400"/>
              <a:buNone/>
            </a:pPr>
            <a:r>
              <a:t/>
            </a:r>
            <a:endParaRPr sz="1200">
              <a:latin typeface="Corbel"/>
              <a:ea typeface="Corbel"/>
              <a:cs typeface="Corbel"/>
              <a:sym typeface="Corbel"/>
            </a:endParaRPr>
          </a:p>
          <a:p>
            <a:pPr indent="0" lvl="0" marL="0" rtl="0" algn="l">
              <a:lnSpc>
                <a:spcPct val="100000"/>
              </a:lnSpc>
              <a:spcBef>
                <a:spcPts val="120"/>
              </a:spcBef>
              <a:spcAft>
                <a:spcPts val="0"/>
              </a:spcAft>
              <a:buClr>
                <a:schemeClr val="dk1"/>
              </a:buClr>
              <a:buSzPts val="1100"/>
              <a:buFont typeface="Arial"/>
              <a:buNone/>
            </a:pPr>
            <a:r>
              <a:rPr b="1" lang="fr-FR" sz="1200" u="sng">
                <a:latin typeface="Corbel"/>
                <a:ea typeface="Corbel"/>
                <a:cs typeface="Corbel"/>
                <a:sym typeface="Corbel"/>
              </a:rPr>
              <a:t>Spiegazioni</a:t>
            </a:r>
            <a:r>
              <a:rPr lang="fr-FR" sz="1200">
                <a:latin typeface="Corbel"/>
                <a:ea typeface="Corbel"/>
                <a:cs typeface="Corbel"/>
                <a:sym typeface="Corbel"/>
              </a:rPr>
              <a:t>:</a:t>
            </a:r>
            <a:endParaRPr sz="1200">
              <a:latin typeface="Corbel"/>
              <a:ea typeface="Corbel"/>
              <a:cs typeface="Corbel"/>
              <a:sym typeface="Corbel"/>
            </a:endParaRPr>
          </a:p>
          <a:p>
            <a:pPr indent="0" lvl="0" marL="0" rtl="0" algn="l">
              <a:lnSpc>
                <a:spcPct val="100000"/>
              </a:lnSpc>
              <a:spcBef>
                <a:spcPts val="120"/>
              </a:spcBef>
              <a:spcAft>
                <a:spcPts val="0"/>
              </a:spcAft>
              <a:buClr>
                <a:schemeClr val="dk1"/>
              </a:buClr>
              <a:buSzPts val="1100"/>
              <a:buFont typeface="Arial"/>
              <a:buNone/>
            </a:pPr>
            <a:r>
              <a:rPr lang="fr-FR" sz="1200">
                <a:latin typeface="Corbel"/>
                <a:ea typeface="Corbel"/>
                <a:cs typeface="Corbel"/>
                <a:sym typeface="Corbel"/>
              </a:rPr>
              <a:t>Per cuocere questa torta in un'ora</a:t>
            </a:r>
            <a:endParaRPr sz="1200">
              <a:latin typeface="Corbel"/>
              <a:ea typeface="Corbel"/>
              <a:cs typeface="Corbel"/>
              <a:sym typeface="Corbel"/>
            </a:endParaRPr>
          </a:p>
          <a:p>
            <a:pPr indent="0" lvl="0" marL="0" rtl="0" algn="l">
              <a:lnSpc>
                <a:spcPct val="100000"/>
              </a:lnSpc>
              <a:spcBef>
                <a:spcPts val="120"/>
              </a:spcBef>
              <a:spcAft>
                <a:spcPts val="0"/>
              </a:spcAft>
              <a:buClr>
                <a:schemeClr val="dk1"/>
              </a:buClr>
              <a:buSzPts val="1100"/>
              <a:buFont typeface="Arial"/>
              <a:buNone/>
            </a:pPr>
            <a:r>
              <a:t/>
            </a:r>
            <a:endParaRPr sz="1200">
              <a:latin typeface="Corbel"/>
              <a:ea typeface="Corbel"/>
              <a:cs typeface="Corbel"/>
              <a:sym typeface="Corbel"/>
            </a:endParaRPr>
          </a:p>
          <a:p>
            <a:pPr indent="0" lvl="0" marL="0" rtl="0" algn="l">
              <a:lnSpc>
                <a:spcPct val="100000"/>
              </a:lnSpc>
              <a:spcBef>
                <a:spcPts val="120"/>
              </a:spcBef>
              <a:spcAft>
                <a:spcPts val="0"/>
              </a:spcAft>
              <a:buClr>
                <a:schemeClr val="dk1"/>
              </a:buClr>
              <a:buSzPts val="1100"/>
              <a:buFont typeface="Arial"/>
              <a:buNone/>
            </a:pPr>
            <a:r>
              <a:rPr lang="fr-FR" sz="1200">
                <a:latin typeface="Corbel"/>
                <a:ea typeface="Corbel"/>
                <a:cs typeface="Corbel"/>
                <a:sym typeface="Corbel"/>
              </a:rPr>
              <a:t>Per cuocere questa torta in un'ora, avremmo potuto utilizzare:</a:t>
            </a:r>
            <a:endParaRPr sz="1200">
              <a:latin typeface="Corbel"/>
              <a:ea typeface="Corbel"/>
              <a:cs typeface="Corbel"/>
              <a:sym typeface="Corbel"/>
            </a:endParaRPr>
          </a:p>
          <a:p>
            <a:pPr indent="0" lvl="0" marL="0" rtl="0" algn="l">
              <a:lnSpc>
                <a:spcPct val="100000"/>
              </a:lnSpc>
              <a:spcBef>
                <a:spcPts val="120"/>
              </a:spcBef>
              <a:spcAft>
                <a:spcPts val="0"/>
              </a:spcAft>
              <a:buClr>
                <a:schemeClr val="dk1"/>
              </a:buClr>
              <a:buSzPts val="1100"/>
              <a:buFont typeface="Arial"/>
              <a:buNone/>
            </a:pPr>
            <a:r>
              <a:rPr lang="fr-FR" sz="1200">
                <a:latin typeface="Corbel"/>
                <a:ea typeface="Corbel"/>
                <a:cs typeface="Corbel"/>
                <a:sym typeface="Corbel"/>
              </a:rPr>
              <a:t>8000 litri d'acqua* dalla turbina di una diga alta 50 metri per fornire 1 kWh alla presa.</a:t>
            </a:r>
            <a:endParaRPr sz="1200">
              <a:latin typeface="Corbel"/>
              <a:ea typeface="Corbel"/>
              <a:cs typeface="Corbel"/>
              <a:sym typeface="Corbel"/>
            </a:endParaRPr>
          </a:p>
          <a:p>
            <a:pPr indent="0" lvl="0" marL="0" rtl="0" algn="l">
              <a:lnSpc>
                <a:spcPct val="100000"/>
              </a:lnSpc>
              <a:spcBef>
                <a:spcPts val="120"/>
              </a:spcBef>
              <a:spcAft>
                <a:spcPts val="0"/>
              </a:spcAft>
              <a:buClr>
                <a:schemeClr val="dk1"/>
              </a:buClr>
              <a:buSzPts val="1100"/>
              <a:buFont typeface="Arial"/>
              <a:buNone/>
            </a:pPr>
            <a:r>
              <a:rPr lang="fr-FR" sz="1200">
                <a:latin typeface="Corbel"/>
                <a:ea typeface="Corbel"/>
                <a:cs typeface="Corbel"/>
                <a:sym typeface="Corbel"/>
              </a:rPr>
              <a:t>50 metri quadrati di pannelli solari* (circa le dimensioni di un campo da tennis) o una turbina eolica con diametro di 5 metri*.</a:t>
            </a:r>
            <a:endParaRPr sz="1200">
              <a:latin typeface="Corbel"/>
              <a:ea typeface="Corbel"/>
              <a:cs typeface="Corbel"/>
              <a:sym typeface="Corbel"/>
            </a:endParaRPr>
          </a:p>
          <a:p>
            <a:pPr indent="0" lvl="0" marL="0" rtl="0" algn="l">
              <a:lnSpc>
                <a:spcPct val="100000"/>
              </a:lnSpc>
              <a:spcBef>
                <a:spcPts val="120"/>
              </a:spcBef>
              <a:spcAft>
                <a:spcPts val="0"/>
              </a:spcAft>
              <a:buClr>
                <a:schemeClr val="dk1"/>
              </a:buClr>
              <a:buSzPts val="1100"/>
              <a:buFont typeface="Arial"/>
              <a:buNone/>
            </a:pPr>
            <a:r>
              <a:t/>
            </a:r>
            <a:endParaRPr sz="1200">
              <a:latin typeface="Corbel"/>
              <a:ea typeface="Corbel"/>
              <a:cs typeface="Corbel"/>
              <a:sym typeface="Corbel"/>
            </a:endParaRPr>
          </a:p>
          <a:p>
            <a:pPr indent="0" lvl="0" marL="0" rtl="0" algn="l">
              <a:lnSpc>
                <a:spcPct val="100000"/>
              </a:lnSpc>
              <a:spcBef>
                <a:spcPts val="120"/>
              </a:spcBef>
              <a:spcAft>
                <a:spcPts val="0"/>
              </a:spcAft>
              <a:buClr>
                <a:schemeClr val="dk1"/>
              </a:buClr>
              <a:buSzPts val="1100"/>
              <a:buFont typeface="Arial"/>
              <a:buNone/>
            </a:pPr>
            <a:r>
              <a:rPr lang="fr-FR" sz="1200">
                <a:latin typeface="Corbel"/>
                <a:ea typeface="Corbel"/>
                <a:cs typeface="Corbel"/>
                <a:sym typeface="Corbel"/>
              </a:rPr>
              <a:t>Ora diamo un'occhiata alle risorse che dovrebbero essere bruciate in una centrale termica.</a:t>
            </a:r>
            <a:endParaRPr sz="1200">
              <a:latin typeface="Corbel"/>
              <a:ea typeface="Corbel"/>
              <a:cs typeface="Corbel"/>
              <a:sym typeface="Corbel"/>
            </a:endParaRPr>
          </a:p>
          <a:p>
            <a:pPr indent="0" lvl="0" marL="0" rtl="0" algn="l">
              <a:lnSpc>
                <a:spcPct val="100000"/>
              </a:lnSpc>
              <a:spcBef>
                <a:spcPts val="120"/>
              </a:spcBef>
              <a:spcAft>
                <a:spcPts val="0"/>
              </a:spcAft>
              <a:buClr>
                <a:schemeClr val="dk1"/>
              </a:buClr>
              <a:buSzPts val="1100"/>
              <a:buFont typeface="Arial"/>
              <a:buNone/>
            </a:pPr>
            <a:r>
              <a:t/>
            </a:r>
            <a:endParaRPr sz="1200">
              <a:latin typeface="Corbel"/>
              <a:ea typeface="Corbel"/>
              <a:cs typeface="Corbel"/>
              <a:sym typeface="Corbel"/>
            </a:endParaRPr>
          </a:p>
          <a:p>
            <a:pPr indent="0" lvl="0" marL="0" rtl="0" algn="l">
              <a:lnSpc>
                <a:spcPct val="100000"/>
              </a:lnSpc>
              <a:spcBef>
                <a:spcPts val="120"/>
              </a:spcBef>
              <a:spcAft>
                <a:spcPts val="0"/>
              </a:spcAft>
              <a:buClr>
                <a:schemeClr val="dk1"/>
              </a:buClr>
              <a:buSzPts val="1100"/>
              <a:buFont typeface="Arial"/>
              <a:buNone/>
            </a:pPr>
            <a:r>
              <a:rPr lang="fr-FR" sz="1200">
                <a:latin typeface="Corbel"/>
                <a:ea typeface="Corbel"/>
                <a:cs typeface="Corbel"/>
                <a:sym typeface="Corbel"/>
              </a:rPr>
              <a:t>Ora guardiamo alle risorse che sarebbero state bruciate in una centrale termica.</a:t>
            </a:r>
            <a:endParaRPr sz="1200">
              <a:latin typeface="Corbel"/>
              <a:ea typeface="Corbel"/>
              <a:cs typeface="Corbel"/>
              <a:sym typeface="Corbel"/>
            </a:endParaRPr>
          </a:p>
          <a:p>
            <a:pPr indent="0" lvl="0" marL="0" rtl="0" algn="l">
              <a:lnSpc>
                <a:spcPct val="100000"/>
              </a:lnSpc>
              <a:spcBef>
                <a:spcPts val="120"/>
              </a:spcBef>
              <a:spcAft>
                <a:spcPts val="0"/>
              </a:spcAft>
              <a:buClr>
                <a:schemeClr val="dk1"/>
              </a:buClr>
              <a:buSzPts val="1100"/>
              <a:buFont typeface="Arial"/>
              <a:buNone/>
            </a:pPr>
            <a:r>
              <a:rPr lang="fr-FR" sz="1200">
                <a:latin typeface="Corbel"/>
                <a:ea typeface="Corbel"/>
                <a:cs typeface="Corbel"/>
                <a:sym typeface="Corbel"/>
              </a:rPr>
              <a:t>Con il legno, è necessario bruciare un tronco.</a:t>
            </a:r>
            <a:endParaRPr sz="1200">
              <a:latin typeface="Corbel"/>
              <a:ea typeface="Corbel"/>
              <a:cs typeface="Corbel"/>
              <a:sym typeface="Corbel"/>
            </a:endParaRPr>
          </a:p>
          <a:p>
            <a:pPr indent="0" lvl="0" marL="0" rtl="0" algn="l">
              <a:lnSpc>
                <a:spcPct val="100000"/>
              </a:lnSpc>
              <a:spcBef>
                <a:spcPts val="120"/>
              </a:spcBef>
              <a:spcAft>
                <a:spcPts val="0"/>
              </a:spcAft>
              <a:buClr>
                <a:schemeClr val="dk1"/>
              </a:buClr>
              <a:buSzPts val="1100"/>
              <a:buFont typeface="Arial"/>
              <a:buNone/>
            </a:pPr>
            <a:r>
              <a:rPr lang="fr-FR" sz="1200">
                <a:latin typeface="Corbel"/>
                <a:ea typeface="Corbel"/>
                <a:cs typeface="Corbel"/>
                <a:sym typeface="Corbel"/>
              </a:rPr>
              <a:t>Con il gas, ⅓ di un fornello da campeggio (1200W)**.</a:t>
            </a:r>
            <a:endParaRPr sz="1200">
              <a:latin typeface="Corbel"/>
              <a:ea typeface="Corbel"/>
              <a:cs typeface="Corbel"/>
              <a:sym typeface="Corbel"/>
            </a:endParaRPr>
          </a:p>
          <a:p>
            <a:pPr indent="0" lvl="0" marL="0" rtl="0" algn="l">
              <a:lnSpc>
                <a:spcPct val="100000"/>
              </a:lnSpc>
              <a:spcBef>
                <a:spcPts val="120"/>
              </a:spcBef>
              <a:spcAft>
                <a:spcPts val="0"/>
              </a:spcAft>
              <a:buClr>
                <a:schemeClr val="dk1"/>
              </a:buClr>
              <a:buSzPts val="1100"/>
              <a:buFont typeface="Arial"/>
              <a:buNone/>
            </a:pPr>
            <a:r>
              <a:rPr lang="fr-FR" sz="1200">
                <a:latin typeface="Corbel"/>
                <a:ea typeface="Corbel"/>
                <a:cs typeface="Corbel"/>
                <a:sym typeface="Corbel"/>
              </a:rPr>
              <a:t>Con il carbone, è necessario bruciare un piccolo mucchio di carbone.</a:t>
            </a:r>
            <a:endParaRPr sz="1200">
              <a:latin typeface="Corbel"/>
              <a:ea typeface="Corbel"/>
              <a:cs typeface="Corbel"/>
              <a:sym typeface="Corbel"/>
            </a:endParaRPr>
          </a:p>
          <a:p>
            <a:pPr indent="0" lvl="0" marL="0" rtl="0" algn="l">
              <a:lnSpc>
                <a:spcPct val="100000"/>
              </a:lnSpc>
              <a:spcBef>
                <a:spcPts val="120"/>
              </a:spcBef>
              <a:spcAft>
                <a:spcPts val="0"/>
              </a:spcAft>
              <a:buClr>
                <a:schemeClr val="dk1"/>
              </a:buClr>
              <a:buSzPts val="1100"/>
              <a:buFont typeface="Arial"/>
              <a:buNone/>
            </a:pPr>
            <a:r>
              <a:rPr lang="fr-FR" sz="1200">
                <a:latin typeface="Corbel"/>
                <a:ea typeface="Corbel"/>
                <a:cs typeface="Corbel"/>
                <a:sym typeface="Corbel"/>
              </a:rPr>
              <a:t>Con il petrolio, è necessario bruciare l'equivalente di una lattina (33cL) di benzina.</a:t>
            </a:r>
            <a:endParaRPr sz="1200">
              <a:latin typeface="Corbel"/>
              <a:ea typeface="Corbel"/>
              <a:cs typeface="Corbel"/>
              <a:sym typeface="Corbel"/>
            </a:endParaRPr>
          </a:p>
          <a:p>
            <a:pPr indent="0" lvl="0" marL="0" rtl="0" algn="l">
              <a:lnSpc>
                <a:spcPct val="100000"/>
              </a:lnSpc>
              <a:spcBef>
                <a:spcPts val="120"/>
              </a:spcBef>
              <a:spcAft>
                <a:spcPts val="0"/>
              </a:spcAft>
              <a:buClr>
                <a:schemeClr val="dk1"/>
              </a:buClr>
              <a:buSzPts val="1100"/>
              <a:buFont typeface="Arial"/>
              <a:buNone/>
            </a:pPr>
            <a:r>
              <a:rPr lang="fr-FR" sz="1200">
                <a:latin typeface="Corbel"/>
                <a:ea typeface="Corbel"/>
                <a:cs typeface="Corbel"/>
                <a:sym typeface="Corbel"/>
              </a:rPr>
              <a:t>Gas, carbone e petrolio sono chiamati combustibili fossili o fonti di energia perché provengono dalla fossilizzazione di antichi esseri viventi (zooplancton e alghe per il petrolio, piante dell'era Carbonifera per il carbone).</a:t>
            </a:r>
            <a:endParaRPr sz="1200">
              <a:latin typeface="Corbel"/>
              <a:ea typeface="Corbel"/>
              <a:cs typeface="Corbel"/>
              <a:sym typeface="Corbel"/>
            </a:endParaRPr>
          </a:p>
          <a:p>
            <a:pPr indent="0" lvl="0" marL="0" rtl="0" algn="l">
              <a:lnSpc>
                <a:spcPct val="100000"/>
              </a:lnSpc>
              <a:spcBef>
                <a:spcPts val="120"/>
              </a:spcBef>
              <a:spcAft>
                <a:spcPts val="0"/>
              </a:spcAft>
              <a:buClr>
                <a:schemeClr val="dk1"/>
              </a:buClr>
              <a:buSzPts val="1100"/>
              <a:buFont typeface="Arial"/>
              <a:buNone/>
            </a:pPr>
            <a:r>
              <a:t/>
            </a:r>
            <a:endParaRPr sz="1200">
              <a:latin typeface="Corbel"/>
              <a:ea typeface="Corbel"/>
              <a:cs typeface="Corbel"/>
              <a:sym typeface="Corbel"/>
            </a:endParaRPr>
          </a:p>
          <a:p>
            <a:pPr indent="0" lvl="0" marL="0" rtl="0" algn="l">
              <a:lnSpc>
                <a:spcPct val="100000"/>
              </a:lnSpc>
              <a:spcBef>
                <a:spcPts val="120"/>
              </a:spcBef>
              <a:spcAft>
                <a:spcPts val="0"/>
              </a:spcAft>
              <a:buClr>
                <a:schemeClr val="dk1"/>
              </a:buClr>
              <a:buSzPts val="1100"/>
              <a:buFont typeface="Arial"/>
              <a:buNone/>
            </a:pPr>
            <a:r>
              <a:rPr lang="fr-FR" sz="1200">
                <a:latin typeface="Corbel"/>
                <a:ea typeface="Corbel"/>
                <a:cs typeface="Corbel"/>
                <a:sym typeface="Corbel"/>
              </a:rPr>
              <a:t>Infine, bastano pochi atomi di uranio per produrre 1kWh perché l'energia nucleare è una risorsa 1 milione di volte più concentrata dei combustibili fossili.</a:t>
            </a:r>
            <a:endParaRPr sz="1200">
              <a:latin typeface="Corbel"/>
              <a:ea typeface="Corbel"/>
              <a:cs typeface="Corbel"/>
              <a:sym typeface="Corbel"/>
            </a:endParaRPr>
          </a:p>
          <a:p>
            <a:pPr indent="0" lvl="0" marL="0" rtl="0" algn="l">
              <a:lnSpc>
                <a:spcPct val="100000"/>
              </a:lnSpc>
              <a:spcBef>
                <a:spcPts val="120"/>
              </a:spcBef>
              <a:spcAft>
                <a:spcPts val="0"/>
              </a:spcAft>
              <a:buSzPts val="1400"/>
              <a:buNone/>
            </a:pPr>
            <a:r>
              <a:t/>
            </a:r>
            <a:endParaRPr sz="1200">
              <a:latin typeface="Corbel"/>
              <a:ea typeface="Corbel"/>
              <a:cs typeface="Corbel"/>
              <a:sym typeface="Corbel"/>
            </a:endParaRPr>
          </a:p>
        </p:txBody>
      </p:sp>
      <p:sp>
        <p:nvSpPr>
          <p:cNvPr id="744" name="Google Shape;744;gc4772aeaa7_2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g2776343286a_2_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98"/>
              </a:spcBef>
              <a:spcAft>
                <a:spcPts val="0"/>
              </a:spcAft>
              <a:buClr>
                <a:schemeClr val="dk1"/>
              </a:buClr>
              <a:buSzPts val="1100"/>
              <a:buFont typeface="Arial"/>
              <a:buNone/>
            </a:pPr>
            <a:r>
              <a:t/>
            </a:r>
            <a:endParaRPr sz="1200">
              <a:latin typeface="Montserrat"/>
              <a:ea typeface="Montserrat"/>
              <a:cs typeface="Montserrat"/>
              <a:sym typeface="Montserrat"/>
            </a:endParaRPr>
          </a:p>
          <a:p>
            <a:pPr indent="0" lvl="0" marL="0" rtl="0" algn="l">
              <a:lnSpc>
                <a:spcPct val="100000"/>
              </a:lnSpc>
              <a:spcBef>
                <a:spcPts val="198"/>
              </a:spcBef>
              <a:spcAft>
                <a:spcPts val="0"/>
              </a:spcAft>
              <a:buClr>
                <a:schemeClr val="dk1"/>
              </a:buClr>
              <a:buSzPts val="1100"/>
              <a:buFont typeface="Arial"/>
              <a:buNone/>
            </a:pPr>
            <a:r>
              <a:rPr b="1" lang="fr-FR" sz="1200" u="sng">
                <a:latin typeface="Montserrat"/>
                <a:ea typeface="Montserrat"/>
                <a:cs typeface="Montserrat"/>
                <a:sym typeface="Montserrat"/>
              </a:rPr>
              <a:t>Spiegazione:</a:t>
            </a:r>
            <a:endParaRPr b="1" sz="1200" u="sng">
              <a:latin typeface="Montserrat"/>
              <a:ea typeface="Montserrat"/>
              <a:cs typeface="Montserrat"/>
              <a:sym typeface="Montserrat"/>
            </a:endParaRPr>
          </a:p>
          <a:p>
            <a:pPr indent="0" lvl="0" marL="0" rtl="0" algn="l">
              <a:lnSpc>
                <a:spcPct val="100000"/>
              </a:lnSpc>
              <a:spcBef>
                <a:spcPts val="198"/>
              </a:spcBef>
              <a:spcAft>
                <a:spcPts val="0"/>
              </a:spcAft>
              <a:buClr>
                <a:schemeClr val="dk1"/>
              </a:buClr>
              <a:buSzPts val="1100"/>
              <a:buFont typeface="Arial"/>
              <a:buNone/>
            </a:pPr>
            <a:r>
              <a:rPr lang="fr-FR" sz="1200">
                <a:latin typeface="Montserrat"/>
                <a:ea typeface="Montserrat"/>
                <a:cs typeface="Montserrat"/>
                <a:sym typeface="Montserrat"/>
              </a:rPr>
              <a:t>Abbiamo già consumato circa ⅓ delle riserve disponibili conosciute dal 1850.</a:t>
            </a:r>
            <a:endParaRPr sz="1200">
              <a:latin typeface="Montserrat"/>
              <a:ea typeface="Montserrat"/>
              <a:cs typeface="Montserrat"/>
              <a:sym typeface="Montserrat"/>
            </a:endParaRPr>
          </a:p>
          <a:p>
            <a:pPr indent="0" lvl="0" marL="0" rtl="0" algn="l">
              <a:lnSpc>
                <a:spcPct val="100000"/>
              </a:lnSpc>
              <a:spcBef>
                <a:spcPts val="198"/>
              </a:spcBef>
              <a:spcAft>
                <a:spcPts val="0"/>
              </a:spcAft>
              <a:buClr>
                <a:schemeClr val="dk1"/>
              </a:buClr>
              <a:buSzPts val="1100"/>
              <a:buFont typeface="Arial"/>
              <a:buNone/>
            </a:pPr>
            <a:r>
              <a:t/>
            </a:r>
            <a:endParaRPr sz="1200">
              <a:latin typeface="Montserrat"/>
              <a:ea typeface="Montserrat"/>
              <a:cs typeface="Montserrat"/>
              <a:sym typeface="Montserrat"/>
            </a:endParaRPr>
          </a:p>
          <a:p>
            <a:pPr indent="0" lvl="0" marL="0" rtl="0" algn="l">
              <a:lnSpc>
                <a:spcPct val="100000"/>
              </a:lnSpc>
              <a:spcBef>
                <a:spcPts val="198"/>
              </a:spcBef>
              <a:spcAft>
                <a:spcPts val="0"/>
              </a:spcAft>
              <a:buClr>
                <a:schemeClr val="dk1"/>
              </a:buClr>
              <a:buSzPts val="1100"/>
              <a:buFont typeface="Arial"/>
              <a:buNone/>
            </a:pPr>
            <a:r>
              <a:rPr lang="fr-FR" sz="1200">
                <a:latin typeface="Montserrat"/>
                <a:ea typeface="Montserrat"/>
                <a:cs typeface="Montserrat"/>
                <a:sym typeface="Montserrat"/>
              </a:rPr>
              <a:t>Vedremo più avanti che il nostro consumo di energia sta accelerando in modo esponenziale e che la combustione di combustibili fossili emette enormi quantità di gas serra.</a:t>
            </a:r>
            <a:endParaRPr sz="1200">
              <a:latin typeface="Montserrat"/>
              <a:ea typeface="Montserrat"/>
              <a:cs typeface="Montserrat"/>
              <a:sym typeface="Montserrat"/>
            </a:endParaRPr>
          </a:p>
          <a:p>
            <a:pPr indent="0" lvl="0" marL="0" rtl="0" algn="l">
              <a:lnSpc>
                <a:spcPct val="100000"/>
              </a:lnSpc>
              <a:spcBef>
                <a:spcPts val="198"/>
              </a:spcBef>
              <a:spcAft>
                <a:spcPts val="0"/>
              </a:spcAft>
              <a:buClr>
                <a:schemeClr val="dk1"/>
              </a:buClr>
              <a:buSzPts val="1100"/>
              <a:buFont typeface="Arial"/>
              <a:buNone/>
            </a:pPr>
            <a:r>
              <a:t/>
            </a:r>
            <a:endParaRPr sz="1200">
              <a:latin typeface="Montserrat"/>
              <a:ea typeface="Montserrat"/>
              <a:cs typeface="Montserrat"/>
              <a:sym typeface="Montserrat"/>
            </a:endParaRPr>
          </a:p>
          <a:p>
            <a:pPr indent="0" lvl="0" marL="0" rtl="0" algn="l">
              <a:lnSpc>
                <a:spcPct val="100000"/>
              </a:lnSpc>
              <a:spcBef>
                <a:spcPts val="198"/>
              </a:spcBef>
              <a:spcAft>
                <a:spcPts val="0"/>
              </a:spcAft>
              <a:buClr>
                <a:schemeClr val="dk1"/>
              </a:buClr>
              <a:buSzPts val="1100"/>
              <a:buFont typeface="Arial"/>
              <a:buNone/>
            </a:pPr>
            <a:r>
              <a:rPr lang="fr-FR" sz="1200">
                <a:latin typeface="Montserrat"/>
                <a:ea typeface="Montserrat"/>
                <a:cs typeface="Montserrat"/>
                <a:sym typeface="Montserrat"/>
              </a:rPr>
              <a:t>Inoltre, questo grafico nasconde molti dei problemi associati alla crescente scarsità di combustibili fossili (ad esempio, più profondo è sepolto il petrolio, più difficile è estrarlo).</a:t>
            </a:r>
            <a:endParaRPr sz="1200">
              <a:latin typeface="Montserrat"/>
              <a:ea typeface="Montserrat"/>
              <a:cs typeface="Montserrat"/>
              <a:sym typeface="Montserrat"/>
            </a:endParaRPr>
          </a:p>
          <a:p>
            <a:pPr indent="0" lvl="0" marL="0" rtl="0" algn="l">
              <a:lnSpc>
                <a:spcPct val="100000"/>
              </a:lnSpc>
              <a:spcBef>
                <a:spcPts val="198"/>
              </a:spcBef>
              <a:spcAft>
                <a:spcPts val="0"/>
              </a:spcAft>
              <a:buClr>
                <a:schemeClr val="dk1"/>
              </a:buClr>
              <a:buSzPts val="1100"/>
              <a:buFont typeface="Arial"/>
              <a:buNone/>
            </a:pPr>
            <a:r>
              <a:t/>
            </a:r>
            <a:endParaRPr sz="1200">
              <a:latin typeface="Montserrat"/>
              <a:ea typeface="Montserrat"/>
              <a:cs typeface="Montserrat"/>
              <a:sym typeface="Montserrat"/>
            </a:endParaRPr>
          </a:p>
          <a:p>
            <a:pPr indent="0" lvl="0" marL="0" rtl="0" algn="l">
              <a:lnSpc>
                <a:spcPct val="100000"/>
              </a:lnSpc>
              <a:spcBef>
                <a:spcPts val="198"/>
              </a:spcBef>
              <a:spcAft>
                <a:spcPts val="0"/>
              </a:spcAft>
              <a:buClr>
                <a:schemeClr val="dk1"/>
              </a:buClr>
              <a:buSzPts val="1100"/>
              <a:buFont typeface="Arial"/>
              <a:buNone/>
            </a:pPr>
            <a:r>
              <a:t/>
            </a:r>
            <a:endParaRPr sz="1200">
              <a:latin typeface="Montserrat"/>
              <a:ea typeface="Montserrat"/>
              <a:cs typeface="Montserrat"/>
              <a:sym typeface="Montserrat"/>
            </a:endParaRPr>
          </a:p>
          <a:p>
            <a:pPr indent="0" lvl="0" marL="0" rtl="0" algn="l">
              <a:lnSpc>
                <a:spcPct val="100000"/>
              </a:lnSpc>
              <a:spcBef>
                <a:spcPts val="198"/>
              </a:spcBef>
              <a:spcAft>
                <a:spcPts val="0"/>
              </a:spcAft>
              <a:buClr>
                <a:schemeClr val="dk1"/>
              </a:buClr>
              <a:buSzPts val="1100"/>
              <a:buFont typeface="Arial"/>
              <a:buNone/>
            </a:pPr>
            <a:r>
              <a:rPr b="1" lang="fr-FR" sz="1200" u="sng">
                <a:latin typeface="Montserrat"/>
                <a:ea typeface="Montserrat"/>
                <a:cs typeface="Montserrat"/>
                <a:sym typeface="Montserrat"/>
              </a:rPr>
              <a:t>Per i curiosi:</a:t>
            </a:r>
            <a:endParaRPr b="1" sz="1200" u="sng">
              <a:latin typeface="Montserrat"/>
              <a:ea typeface="Montserrat"/>
              <a:cs typeface="Montserrat"/>
              <a:sym typeface="Montserrat"/>
            </a:endParaRPr>
          </a:p>
          <a:p>
            <a:pPr indent="0" lvl="0" marL="0" rtl="0" algn="l">
              <a:lnSpc>
                <a:spcPct val="100000"/>
              </a:lnSpc>
              <a:spcBef>
                <a:spcPts val="198"/>
              </a:spcBef>
              <a:spcAft>
                <a:spcPts val="0"/>
              </a:spcAft>
              <a:buClr>
                <a:schemeClr val="dk1"/>
              </a:buClr>
              <a:buSzPts val="1100"/>
              <a:buFont typeface="Arial"/>
              <a:buNone/>
            </a:pPr>
            <a:r>
              <a:rPr lang="fr-FR" sz="1200">
                <a:latin typeface="Montserrat"/>
                <a:ea typeface="Montserrat"/>
                <a:cs typeface="Montserrat"/>
                <a:sym typeface="Montserrat"/>
              </a:rPr>
              <a:t>Per la distinzione fondamentale tra risorse e riserve si può fare riferimento all’appendice dedicata al picco del petrolio, oppure all’articolo presente su questo sito: https://www.profolus.com/topics/oil-gas-difference-between-resources- riserve/</a:t>
            </a:r>
            <a:endParaRPr sz="1200">
              <a:latin typeface="Montserrat"/>
              <a:ea typeface="Montserrat"/>
              <a:cs typeface="Montserrat"/>
              <a:sym typeface="Montserrat"/>
            </a:endParaRPr>
          </a:p>
          <a:p>
            <a:pPr indent="0" lvl="0" marL="0" rtl="0" algn="l">
              <a:lnSpc>
                <a:spcPct val="100000"/>
              </a:lnSpc>
              <a:spcBef>
                <a:spcPts val="198"/>
              </a:spcBef>
              <a:spcAft>
                <a:spcPts val="0"/>
              </a:spcAft>
              <a:buClr>
                <a:schemeClr val="dk1"/>
              </a:buClr>
              <a:buSzPts val="1100"/>
              <a:buFont typeface="Arial"/>
              <a:buNone/>
            </a:pPr>
            <a:r>
              <a:t/>
            </a:r>
            <a:endParaRPr sz="1200">
              <a:latin typeface="Montserrat"/>
              <a:ea typeface="Montserrat"/>
              <a:cs typeface="Montserrat"/>
              <a:sym typeface="Montserrat"/>
            </a:endParaRPr>
          </a:p>
          <a:p>
            <a:pPr indent="0" lvl="0" marL="0" rtl="0" algn="l">
              <a:lnSpc>
                <a:spcPct val="100000"/>
              </a:lnSpc>
              <a:spcBef>
                <a:spcPts val="198"/>
              </a:spcBef>
              <a:spcAft>
                <a:spcPts val="0"/>
              </a:spcAft>
              <a:buClr>
                <a:schemeClr val="dk1"/>
              </a:buClr>
              <a:buSzPts val="1100"/>
              <a:buFont typeface="Arial"/>
              <a:buNone/>
            </a:pPr>
            <a:r>
              <a:t/>
            </a:r>
            <a:endParaRPr sz="1200">
              <a:latin typeface="Montserrat"/>
              <a:ea typeface="Montserrat"/>
              <a:cs typeface="Montserrat"/>
              <a:sym typeface="Montserrat"/>
            </a:endParaRPr>
          </a:p>
          <a:p>
            <a:pPr indent="0" lvl="0" marL="0" rtl="0" algn="l">
              <a:lnSpc>
                <a:spcPct val="100000"/>
              </a:lnSpc>
              <a:spcBef>
                <a:spcPts val="198"/>
              </a:spcBef>
              <a:spcAft>
                <a:spcPts val="0"/>
              </a:spcAft>
              <a:buClr>
                <a:schemeClr val="dk1"/>
              </a:buClr>
              <a:buSzPts val="1100"/>
              <a:buFont typeface="Arial"/>
              <a:buNone/>
            </a:pPr>
            <a:r>
              <a:rPr lang="fr-FR" sz="1200">
                <a:latin typeface="Montserrat"/>
                <a:ea typeface="Montserrat"/>
                <a:cs typeface="Montserrat"/>
                <a:sym typeface="Montserrat"/>
              </a:rPr>
              <a:t>Fonte: IPCC AR6 – WG1</a:t>
            </a:r>
            <a:endParaRPr sz="1200">
              <a:latin typeface="Montserrat"/>
              <a:ea typeface="Montserrat"/>
              <a:cs typeface="Montserrat"/>
              <a:sym typeface="Montserrat"/>
            </a:endParaRPr>
          </a:p>
          <a:p>
            <a:pPr indent="0" lvl="0" marL="0" rtl="0" algn="l">
              <a:lnSpc>
                <a:spcPct val="100000"/>
              </a:lnSpc>
              <a:spcBef>
                <a:spcPts val="198"/>
              </a:spcBef>
              <a:spcAft>
                <a:spcPts val="0"/>
              </a:spcAft>
              <a:buClr>
                <a:schemeClr val="dk1"/>
              </a:buClr>
              <a:buSzPts val="1400"/>
              <a:buFont typeface="Arial"/>
              <a:buNone/>
            </a:pPr>
            <a:r>
              <a:t/>
            </a:r>
            <a:endParaRPr i="1" sz="1200" u="sng">
              <a:latin typeface="Montserrat"/>
              <a:ea typeface="Montserrat"/>
              <a:cs typeface="Montserrat"/>
              <a:sym typeface="Montserrat"/>
            </a:endParaRPr>
          </a:p>
        </p:txBody>
      </p:sp>
      <p:sp>
        <p:nvSpPr>
          <p:cNvPr id="773" name="Google Shape;773;g2776343286a_2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1" name="Google Shape;921;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Clr>
                <a:schemeClr val="dk1"/>
              </a:buClr>
              <a:buSzPts val="1100"/>
              <a:buFont typeface="Arial"/>
              <a:buNone/>
            </a:pPr>
            <a:r>
              <a:rPr b="1" lang="fr-FR" sz="1200" u="sng">
                <a:latin typeface="Corbel"/>
                <a:ea typeface="Corbel"/>
                <a:cs typeface="Corbel"/>
                <a:sym typeface="Corbel"/>
              </a:rPr>
              <a:t>Spiegazioni</a:t>
            </a:r>
            <a:r>
              <a:rPr lang="fr-FR" sz="1200">
                <a:latin typeface="Corbel"/>
                <a:ea typeface="Corbel"/>
                <a:cs typeface="Corbel"/>
                <a:sym typeface="Corbel"/>
              </a:rPr>
              <a:t>:</a:t>
            </a:r>
            <a:endParaRPr sz="1200">
              <a:latin typeface="Corbel"/>
              <a:ea typeface="Corbel"/>
              <a:cs typeface="Corbel"/>
              <a:sym typeface="Corbel"/>
            </a:endParaRPr>
          </a:p>
          <a:p>
            <a:pPr indent="0" lvl="0" marL="0" rtl="0" algn="l">
              <a:lnSpc>
                <a:spcPct val="100000"/>
              </a:lnSpc>
              <a:spcBef>
                <a:spcPts val="400"/>
              </a:spcBef>
              <a:spcAft>
                <a:spcPts val="0"/>
              </a:spcAft>
              <a:buClr>
                <a:schemeClr val="dk1"/>
              </a:buClr>
              <a:buSzPts val="1100"/>
              <a:buFont typeface="Arial"/>
              <a:buNone/>
            </a:pPr>
            <a:r>
              <a:rPr lang="fr-FR" sz="1200">
                <a:latin typeface="Corbel"/>
                <a:ea typeface="Corbel"/>
                <a:cs typeface="Corbel"/>
                <a:sym typeface="Corbel"/>
              </a:rPr>
              <a:t>Puoi immaginare che questi ciclisti non pedaleranno gratis per un'ora! Alla paga oraria minima (circa 10€ lordi all'ora), dovrai pagarli fino a 100€. Ma con una presa elettrica, non hai questo tipo di preoccupazioni. Per informazione, questo kwh a 100€/10 ciclisti, ti costerebbe solo 10 cent se usassi la tua presa elettrica. Inoltre è molto meno ingombrante!</a:t>
            </a:r>
            <a:endParaRPr sz="1200">
              <a:latin typeface="Corbel"/>
              <a:ea typeface="Corbel"/>
              <a:cs typeface="Corbel"/>
              <a:sym typeface="Corbel"/>
            </a:endParaRPr>
          </a:p>
          <a:p>
            <a:pPr indent="0" lvl="0" marL="0" rtl="0" algn="l">
              <a:lnSpc>
                <a:spcPct val="100000"/>
              </a:lnSpc>
              <a:spcBef>
                <a:spcPts val="400"/>
              </a:spcBef>
              <a:spcAft>
                <a:spcPts val="0"/>
              </a:spcAft>
              <a:buClr>
                <a:schemeClr val="dk1"/>
              </a:buClr>
              <a:buSzPts val="1100"/>
              <a:buFont typeface="Arial"/>
              <a:buNone/>
            </a:pPr>
            <a:r>
              <a:rPr lang="fr-FR" sz="1200">
                <a:latin typeface="Corbel"/>
                <a:ea typeface="Corbel"/>
                <a:cs typeface="Corbel"/>
                <a:sym typeface="Corbel"/>
              </a:rPr>
              <a:t>Con tutta questa facilità che ci offre, capiamo perché l'energia ha preso così tanto spazio nelle nostre vite. Non ce ne rendiamo conto tutti i giorni, ma è questo che fa la differenza tra il prima e il dopo la rivoluzione industriale. Prima usavamo la maggior parte dei nostri muscoli, quindi non facevamo molto. Oggi con l'energia tutto è permesso!</a:t>
            </a:r>
            <a:endParaRPr sz="1200">
              <a:latin typeface="Corbel"/>
              <a:ea typeface="Corbel"/>
              <a:cs typeface="Corbel"/>
              <a:sym typeface="Corbel"/>
            </a:endParaRPr>
          </a:p>
          <a:p>
            <a:pPr indent="0" lvl="0" marL="0" rtl="0" algn="l">
              <a:lnSpc>
                <a:spcPct val="100000"/>
              </a:lnSpc>
              <a:spcBef>
                <a:spcPts val="400"/>
              </a:spcBef>
              <a:spcAft>
                <a:spcPts val="0"/>
              </a:spcAft>
              <a:buClr>
                <a:schemeClr val="dk1"/>
              </a:buClr>
              <a:buSzPts val="1100"/>
              <a:buFont typeface="Arial"/>
              <a:buNone/>
            </a:pPr>
            <a:r>
              <a:t/>
            </a:r>
            <a:endParaRPr sz="1200">
              <a:latin typeface="Corbel"/>
              <a:ea typeface="Corbel"/>
              <a:cs typeface="Corbel"/>
              <a:sym typeface="Corbel"/>
            </a:endParaRPr>
          </a:p>
          <a:p>
            <a:pPr indent="0" lvl="0" marL="0" rtl="0" algn="l">
              <a:lnSpc>
                <a:spcPct val="100000"/>
              </a:lnSpc>
              <a:spcBef>
                <a:spcPts val="400"/>
              </a:spcBef>
              <a:spcAft>
                <a:spcPts val="0"/>
              </a:spcAft>
              <a:buClr>
                <a:schemeClr val="dk1"/>
              </a:buClr>
              <a:buSzPts val="1100"/>
              <a:buFont typeface="Arial"/>
              <a:buNone/>
            </a:pPr>
            <a:r>
              <a:rPr b="1" lang="fr-FR" sz="1200" u="sng">
                <a:latin typeface="Corbel"/>
                <a:ea typeface="Corbel"/>
                <a:cs typeface="Corbel"/>
                <a:sym typeface="Corbel"/>
              </a:rPr>
              <a:t>Messaggi chiave</a:t>
            </a:r>
            <a:r>
              <a:rPr lang="fr-FR" sz="1200">
                <a:latin typeface="Corbel"/>
                <a:ea typeface="Corbel"/>
                <a:cs typeface="Corbel"/>
                <a:sym typeface="Corbel"/>
              </a:rPr>
              <a:t> :</a:t>
            </a:r>
            <a:endParaRPr sz="1200">
              <a:latin typeface="Corbel"/>
              <a:ea typeface="Corbel"/>
              <a:cs typeface="Corbel"/>
              <a:sym typeface="Corbel"/>
            </a:endParaRPr>
          </a:p>
          <a:p>
            <a:pPr indent="0" lvl="0" marL="0" rtl="0" algn="l">
              <a:lnSpc>
                <a:spcPct val="100000"/>
              </a:lnSpc>
              <a:spcBef>
                <a:spcPts val="400"/>
              </a:spcBef>
              <a:spcAft>
                <a:spcPts val="0"/>
              </a:spcAft>
              <a:buClr>
                <a:schemeClr val="dk1"/>
              </a:buClr>
              <a:buSzPts val="1100"/>
              <a:buFont typeface="Arial"/>
              <a:buNone/>
            </a:pPr>
            <a:r>
              <a:rPr lang="fr-FR" sz="1200">
                <a:latin typeface="Corbel"/>
                <a:ea typeface="Corbel"/>
                <a:cs typeface="Corbel"/>
                <a:sym typeface="Corbel"/>
              </a:rPr>
              <a:t>L'energia che usiamo ogni giorno è molto concentrata rispetto all'energia umana.</a:t>
            </a:r>
            <a:endParaRPr sz="1200">
              <a:latin typeface="Corbel"/>
              <a:ea typeface="Corbel"/>
              <a:cs typeface="Corbel"/>
              <a:sym typeface="Corbel"/>
            </a:endParaRPr>
          </a:p>
          <a:p>
            <a:pPr indent="0" lvl="0" marL="0" rtl="0" algn="l">
              <a:lnSpc>
                <a:spcPct val="100000"/>
              </a:lnSpc>
              <a:spcBef>
                <a:spcPts val="400"/>
              </a:spcBef>
              <a:spcAft>
                <a:spcPts val="0"/>
              </a:spcAft>
              <a:buClr>
                <a:schemeClr val="dk1"/>
              </a:buClr>
              <a:buSzPts val="1100"/>
              <a:buFont typeface="Arial"/>
              <a:buNone/>
            </a:pPr>
            <a:r>
              <a:rPr lang="fr-FR" sz="1200">
                <a:latin typeface="Corbel"/>
                <a:ea typeface="Corbel"/>
                <a:cs typeface="Corbel"/>
                <a:sym typeface="Corbel"/>
              </a:rPr>
              <a:t>Le energie moderne sono 1000 volte più economiche dell'energia muscolare.</a:t>
            </a:r>
            <a:endParaRPr sz="1200">
              <a:latin typeface="Corbel"/>
              <a:ea typeface="Corbel"/>
              <a:cs typeface="Corbel"/>
              <a:sym typeface="Corbel"/>
            </a:endParaRPr>
          </a:p>
          <a:p>
            <a:pPr indent="0" lvl="0" marL="0" rtl="0" algn="l">
              <a:lnSpc>
                <a:spcPct val="100000"/>
              </a:lnSpc>
              <a:spcBef>
                <a:spcPts val="400"/>
              </a:spcBef>
              <a:spcAft>
                <a:spcPts val="0"/>
              </a:spcAft>
              <a:buClr>
                <a:schemeClr val="dk1"/>
              </a:buClr>
              <a:buSzPts val="1100"/>
              <a:buFont typeface="Arial"/>
              <a:buNone/>
            </a:pPr>
            <a:r>
              <a:rPr lang="fr-FR" sz="1200">
                <a:latin typeface="Corbel"/>
                <a:ea typeface="Corbel"/>
                <a:cs typeface="Corbel"/>
                <a:sym typeface="Corbel"/>
              </a:rPr>
              <a:t>Non è l'energia umana, i nostri muscoli, che ci permette la nostra ricchezza attuale, ma altre energie.</a:t>
            </a:r>
            <a:endParaRPr sz="1200">
              <a:latin typeface="Corbel"/>
              <a:ea typeface="Corbel"/>
              <a:cs typeface="Corbel"/>
              <a:sym typeface="Corbel"/>
            </a:endParaRPr>
          </a:p>
          <a:p>
            <a:pPr indent="0" lvl="0" marL="0" rtl="0" algn="l">
              <a:lnSpc>
                <a:spcPct val="100000"/>
              </a:lnSpc>
              <a:spcBef>
                <a:spcPts val="400"/>
              </a:spcBef>
              <a:spcAft>
                <a:spcPts val="0"/>
              </a:spcAft>
              <a:buClr>
                <a:schemeClr val="dk1"/>
              </a:buClr>
              <a:buSzPts val="1100"/>
              <a:buFont typeface="Arial"/>
              <a:buNone/>
            </a:pPr>
            <a:r>
              <a:t/>
            </a:r>
            <a:endParaRPr sz="1200">
              <a:latin typeface="Corbel"/>
              <a:ea typeface="Corbel"/>
              <a:cs typeface="Corbel"/>
              <a:sym typeface="Corbel"/>
            </a:endParaRPr>
          </a:p>
          <a:p>
            <a:pPr indent="0" lvl="0" marL="0" rtl="0" algn="l">
              <a:lnSpc>
                <a:spcPct val="100000"/>
              </a:lnSpc>
              <a:spcBef>
                <a:spcPts val="400"/>
              </a:spcBef>
              <a:spcAft>
                <a:spcPts val="0"/>
              </a:spcAft>
              <a:buClr>
                <a:schemeClr val="dk1"/>
              </a:buClr>
              <a:buSzPts val="1100"/>
              <a:buFont typeface="Arial"/>
              <a:buNone/>
            </a:pPr>
            <a:r>
              <a:rPr b="1" lang="fr-FR" sz="1200" u="sng">
                <a:latin typeface="Corbel"/>
                <a:ea typeface="Corbel"/>
                <a:cs typeface="Corbel"/>
                <a:sym typeface="Corbel"/>
              </a:rPr>
              <a:t>Andare oltre</a:t>
            </a:r>
            <a:r>
              <a:rPr lang="fr-FR" sz="1200">
                <a:latin typeface="Corbel"/>
                <a:ea typeface="Corbel"/>
                <a:cs typeface="Corbel"/>
                <a:sym typeface="Corbel"/>
              </a:rPr>
              <a:t> :</a:t>
            </a:r>
            <a:endParaRPr sz="1200">
              <a:latin typeface="Corbel"/>
              <a:ea typeface="Corbel"/>
              <a:cs typeface="Corbel"/>
              <a:sym typeface="Corbel"/>
            </a:endParaRPr>
          </a:p>
          <a:p>
            <a:pPr indent="0" lvl="0" marL="0" rtl="0" algn="l">
              <a:lnSpc>
                <a:spcPct val="100000"/>
              </a:lnSpc>
              <a:spcBef>
                <a:spcPts val="400"/>
              </a:spcBef>
              <a:spcAft>
                <a:spcPts val="0"/>
              </a:spcAft>
              <a:buClr>
                <a:schemeClr val="dk1"/>
              </a:buClr>
              <a:buSzPts val="1100"/>
              <a:buFont typeface="Arial"/>
              <a:buNone/>
            </a:pPr>
            <a:r>
              <a:rPr lang="fr-FR" sz="1200">
                <a:latin typeface="Corbel"/>
                <a:ea typeface="Corbel"/>
                <a:cs typeface="Corbel"/>
                <a:sym typeface="Corbel"/>
              </a:rPr>
              <a:t>Lo scopo di questa parte è mostrare che l'energia abbondante ed economica è l'essenza, senza giochi di parole, della nostra società "moderna". Lo scopo di questa tavola è di farci sentire un po' gli ordini di grandezza a cui non siamo affatto abituati. Ad esempio, il francese medio consuma diverse migliaia di kWh di elettricità all'anno. Allora poniamoci la domanda di sapere cosa rappresenta già UN kWh. Questo è sufficiente per far funzionare un apparecchio da x kilowatt per 1/x ore. Ad esempio: cuocere una torta per 1 ora in forno o passare l'aspirapolvere per 1 ora (1 kW), lasciare la TV o una lampada accese per 10 ore (100 W), utilizzare un laptop per 20 ore (50 W), ecc.</a:t>
            </a:r>
            <a:endParaRPr sz="1200">
              <a:latin typeface="Corbel"/>
              <a:ea typeface="Corbel"/>
              <a:cs typeface="Corbel"/>
              <a:sym typeface="Corbel"/>
            </a:endParaRPr>
          </a:p>
          <a:p>
            <a:pPr indent="0" lvl="0" marL="0" rtl="0" algn="l">
              <a:lnSpc>
                <a:spcPct val="100000"/>
              </a:lnSpc>
              <a:spcBef>
                <a:spcPts val="400"/>
              </a:spcBef>
              <a:spcAft>
                <a:spcPts val="0"/>
              </a:spcAft>
              <a:buClr>
                <a:schemeClr val="dk1"/>
              </a:buClr>
              <a:buSzPts val="1100"/>
              <a:buFont typeface="Arial"/>
              <a:buNone/>
            </a:pPr>
            <a:r>
              <a:t/>
            </a:r>
            <a:endParaRPr sz="1200">
              <a:latin typeface="Corbel"/>
              <a:ea typeface="Corbel"/>
              <a:cs typeface="Corbel"/>
              <a:sym typeface="Corbel"/>
            </a:endParaRPr>
          </a:p>
          <a:p>
            <a:pPr indent="0" lvl="0" marL="0" rtl="0" algn="l">
              <a:lnSpc>
                <a:spcPct val="100000"/>
              </a:lnSpc>
              <a:spcBef>
                <a:spcPts val="400"/>
              </a:spcBef>
              <a:spcAft>
                <a:spcPts val="0"/>
              </a:spcAft>
              <a:buClr>
                <a:schemeClr val="dk1"/>
              </a:buClr>
              <a:buSzPts val="1100"/>
              <a:buFont typeface="Arial"/>
              <a:buNone/>
            </a:pPr>
            <a:r>
              <a:rPr lang="fr-FR" sz="1200">
                <a:latin typeface="Corbel"/>
                <a:ea typeface="Corbel"/>
                <a:cs typeface="Corbel"/>
                <a:sym typeface="Corbel"/>
              </a:rPr>
              <a:t>Per vostra informazione, la torta sfornata da condividere tra 10 persone non permetterà ai ciclisti di recuperare le calorie spese. Va ricordato che in ogni trasformazione energetica ci sono perdite, qui soprattutto sotto forma di calore.</a:t>
            </a:r>
            <a:endParaRPr sz="1200">
              <a:latin typeface="Corbel"/>
              <a:ea typeface="Corbel"/>
              <a:cs typeface="Corbel"/>
              <a:sym typeface="Corbel"/>
            </a:endParaRPr>
          </a:p>
          <a:p>
            <a:pPr indent="0" lvl="0" marL="0" rtl="0" algn="l">
              <a:lnSpc>
                <a:spcPct val="100000"/>
              </a:lnSpc>
              <a:spcBef>
                <a:spcPts val="400"/>
              </a:spcBef>
              <a:spcAft>
                <a:spcPts val="0"/>
              </a:spcAft>
              <a:buSzPts val="1400"/>
              <a:buNone/>
            </a:pPr>
            <a:r>
              <a:t/>
            </a:r>
            <a:endParaRPr sz="1200">
              <a:latin typeface="Corbel"/>
              <a:ea typeface="Corbel"/>
              <a:cs typeface="Corbel"/>
              <a:sym typeface="Corbel"/>
            </a:endParaRPr>
          </a:p>
        </p:txBody>
      </p:sp>
      <p:sp>
        <p:nvSpPr>
          <p:cNvPr id="922" name="Google Shape;922;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gcedf6fc14e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8" name="Google Shape;938;gcedf6fc14e_1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
              </a:spcBef>
              <a:spcAft>
                <a:spcPts val="0"/>
              </a:spcAft>
              <a:buClr>
                <a:schemeClr val="dk1"/>
              </a:buClr>
              <a:buSzPts val="1100"/>
              <a:buFont typeface="Arial"/>
              <a:buNone/>
            </a:pPr>
            <a:r>
              <a:t/>
            </a:r>
            <a:endParaRPr b="1" sz="1200" u="sng">
              <a:latin typeface="Corbel"/>
              <a:ea typeface="Corbel"/>
              <a:cs typeface="Corbel"/>
              <a:sym typeface="Corbel"/>
            </a:endParaRPr>
          </a:p>
          <a:p>
            <a:pPr indent="0" lvl="0" marL="0" rtl="0" algn="l">
              <a:lnSpc>
                <a:spcPct val="100000"/>
              </a:lnSpc>
              <a:spcBef>
                <a:spcPts val="120"/>
              </a:spcBef>
              <a:spcAft>
                <a:spcPts val="0"/>
              </a:spcAft>
              <a:buSzPts val="1100"/>
              <a:buNone/>
            </a:pPr>
            <a:r>
              <a:rPr b="1" lang="fr-FR" sz="1200" u="sng">
                <a:latin typeface="Corbel"/>
                <a:ea typeface="Corbel"/>
                <a:cs typeface="Corbel"/>
                <a:sym typeface="Corbel"/>
              </a:rPr>
              <a:t>Spiegazione:</a:t>
            </a:r>
            <a:endParaRPr b="1" sz="1200" u="sng">
              <a:latin typeface="Corbel"/>
              <a:ea typeface="Corbel"/>
              <a:cs typeface="Corbel"/>
              <a:sym typeface="Corbel"/>
            </a:endParaRPr>
          </a:p>
          <a:p>
            <a:pPr indent="0" lvl="0" marL="0" rtl="0" algn="l">
              <a:lnSpc>
                <a:spcPct val="100000"/>
              </a:lnSpc>
              <a:spcBef>
                <a:spcPts val="120"/>
              </a:spcBef>
              <a:spcAft>
                <a:spcPts val="0"/>
              </a:spcAft>
              <a:buSzPts val="1100"/>
              <a:buNone/>
            </a:pPr>
            <a:r>
              <a:rPr lang="fr-FR" sz="1200">
                <a:latin typeface="Corbel"/>
                <a:ea typeface="Corbel"/>
                <a:cs typeface="Corbel"/>
                <a:sym typeface="Corbel"/>
              </a:rPr>
              <a:t>Quali sono i </a:t>
            </a:r>
            <a:r>
              <a:rPr b="1" lang="fr-FR" sz="1200">
                <a:latin typeface="Corbel"/>
                <a:ea typeface="Corbel"/>
                <a:cs typeface="Corbel"/>
                <a:sym typeface="Corbel"/>
              </a:rPr>
              <a:t>vantaggi</a:t>
            </a:r>
            <a:r>
              <a:rPr lang="fr-FR" sz="1200">
                <a:latin typeface="Corbel"/>
                <a:ea typeface="Corbel"/>
                <a:cs typeface="Corbel"/>
                <a:sym typeface="Corbel"/>
              </a:rPr>
              <a:t> delle risorse rinnovabili?</a:t>
            </a:r>
            <a:endParaRPr sz="1200">
              <a:latin typeface="Corbel"/>
              <a:ea typeface="Corbel"/>
              <a:cs typeface="Corbel"/>
              <a:sym typeface="Corbel"/>
            </a:endParaRPr>
          </a:p>
          <a:p>
            <a:pPr indent="-304800" lvl="0" marL="457200" rtl="0" algn="l">
              <a:lnSpc>
                <a:spcPct val="100000"/>
              </a:lnSpc>
              <a:spcBef>
                <a:spcPts val="120"/>
              </a:spcBef>
              <a:spcAft>
                <a:spcPts val="0"/>
              </a:spcAft>
              <a:buSzPts val="1200"/>
              <a:buFont typeface="Corbel"/>
              <a:buChar char="●"/>
            </a:pPr>
            <a:r>
              <a:rPr lang="fr-FR" sz="1200">
                <a:latin typeface="Corbel"/>
                <a:ea typeface="Corbel"/>
                <a:cs typeface="Corbel"/>
                <a:sym typeface="Corbel"/>
              </a:rPr>
              <a:t>Sono praticamente inesauribili su scala umana, perché derivano da fenomeni fisici che si verificano regolarmente senza l’intervento umano.</a:t>
            </a:r>
            <a:endParaRPr sz="1200">
              <a:latin typeface="Corbel"/>
              <a:ea typeface="Corbel"/>
              <a:cs typeface="Corbel"/>
              <a:sym typeface="Corbel"/>
            </a:endParaRPr>
          </a:p>
          <a:p>
            <a:pPr indent="0" lvl="0" marL="457200" rtl="0" algn="l">
              <a:lnSpc>
                <a:spcPct val="100000"/>
              </a:lnSpc>
              <a:spcBef>
                <a:spcPts val="120"/>
              </a:spcBef>
              <a:spcAft>
                <a:spcPts val="0"/>
              </a:spcAft>
              <a:buNone/>
            </a:pPr>
            <a:r>
              <a:rPr lang="fr-FR" sz="1200">
                <a:latin typeface="Corbel"/>
                <a:ea typeface="Corbel"/>
                <a:cs typeface="Corbel"/>
                <a:sym typeface="Corbel"/>
              </a:rPr>
              <a:t>A questo proposito, la biomassa richiede un'attenzione particolare, perché la sua natura rinnovabile dipende dalla gestione dell'ambiente da cui viene estratta. Abbattere un’intera foresta per bruciare legna è totalmente incompatibile con la gestione sostenibile delle foreste.</a:t>
            </a:r>
            <a:endParaRPr sz="1200">
              <a:latin typeface="Corbel"/>
              <a:ea typeface="Corbel"/>
              <a:cs typeface="Corbel"/>
              <a:sym typeface="Corbel"/>
            </a:endParaRPr>
          </a:p>
          <a:p>
            <a:pPr indent="-304800" lvl="0" marL="457200" rtl="0" algn="l">
              <a:lnSpc>
                <a:spcPct val="100000"/>
              </a:lnSpc>
              <a:spcBef>
                <a:spcPts val="120"/>
              </a:spcBef>
              <a:spcAft>
                <a:spcPts val="0"/>
              </a:spcAft>
              <a:buSzPts val="1200"/>
              <a:buFont typeface="Corbel"/>
              <a:buChar char="●"/>
            </a:pPr>
            <a:r>
              <a:rPr lang="fr-FR" sz="1200">
                <a:latin typeface="Corbel"/>
                <a:ea typeface="Corbel"/>
                <a:cs typeface="Corbel"/>
                <a:sym typeface="Corbel"/>
              </a:rPr>
              <a:t>Generano poco inquinamento, sia direttamente (quando vengono utilizzati) che indirettamente (soprattutto quando vengono costruite le infrastrutture). In particolare, le risorse rinnovabili emettono pochissimi gas serra, motivo per cui ad esse viene prestata particolare attenzione nella transizione energetica.</a:t>
            </a:r>
            <a:endParaRPr sz="1200">
              <a:latin typeface="Corbel"/>
              <a:ea typeface="Corbel"/>
              <a:cs typeface="Corbel"/>
              <a:sym typeface="Corbel"/>
            </a:endParaRPr>
          </a:p>
          <a:p>
            <a:pPr indent="0" lvl="0" marL="0" rtl="0" algn="l">
              <a:lnSpc>
                <a:spcPct val="100000"/>
              </a:lnSpc>
              <a:spcBef>
                <a:spcPts val="120"/>
              </a:spcBef>
              <a:spcAft>
                <a:spcPts val="0"/>
              </a:spcAft>
              <a:buSzPts val="1100"/>
              <a:buNone/>
            </a:pPr>
            <a:r>
              <a:t/>
            </a:r>
            <a:endParaRPr sz="1200">
              <a:latin typeface="Corbel"/>
              <a:ea typeface="Corbel"/>
              <a:cs typeface="Corbel"/>
              <a:sym typeface="Corbel"/>
            </a:endParaRPr>
          </a:p>
          <a:p>
            <a:pPr indent="0" lvl="0" marL="0" rtl="0" algn="l">
              <a:lnSpc>
                <a:spcPct val="100000"/>
              </a:lnSpc>
              <a:spcBef>
                <a:spcPts val="120"/>
              </a:spcBef>
              <a:spcAft>
                <a:spcPts val="0"/>
              </a:spcAft>
              <a:buSzPts val="1100"/>
              <a:buNone/>
            </a:pPr>
            <a:r>
              <a:rPr lang="fr-FR" sz="1200">
                <a:latin typeface="Corbel"/>
                <a:ea typeface="Corbel"/>
                <a:cs typeface="Corbel"/>
                <a:sym typeface="Corbel"/>
              </a:rPr>
              <a:t>Quali sono gli </a:t>
            </a:r>
            <a:r>
              <a:rPr b="1" lang="fr-FR" sz="1200">
                <a:latin typeface="Corbel"/>
                <a:ea typeface="Corbel"/>
                <a:cs typeface="Corbel"/>
                <a:sym typeface="Corbel"/>
              </a:rPr>
              <a:t>svantaggi</a:t>
            </a:r>
            <a:r>
              <a:rPr lang="fr-FR" sz="1200">
                <a:latin typeface="Corbel"/>
                <a:ea typeface="Corbel"/>
                <a:cs typeface="Corbel"/>
                <a:sym typeface="Corbel"/>
              </a:rPr>
              <a:t> delle risorse rinnovabili?</a:t>
            </a:r>
            <a:endParaRPr sz="1200">
              <a:latin typeface="Corbel"/>
              <a:ea typeface="Corbel"/>
              <a:cs typeface="Corbel"/>
              <a:sym typeface="Corbel"/>
            </a:endParaRPr>
          </a:p>
          <a:p>
            <a:pPr indent="-304800" lvl="0" marL="457200" rtl="0" algn="l">
              <a:lnSpc>
                <a:spcPct val="100000"/>
              </a:lnSpc>
              <a:spcBef>
                <a:spcPts val="120"/>
              </a:spcBef>
              <a:spcAft>
                <a:spcPts val="0"/>
              </a:spcAft>
              <a:buSzPts val="1200"/>
              <a:buFont typeface="Corbel"/>
              <a:buChar char="●"/>
            </a:pPr>
            <a:r>
              <a:rPr lang="fr-FR" sz="1200">
                <a:latin typeface="Corbel"/>
                <a:ea typeface="Corbel"/>
                <a:cs typeface="Corbel"/>
                <a:sym typeface="Corbel"/>
              </a:rPr>
              <a:t>Non sono molto concentrati, perché sono più diffusi. Ciò ha due conseguenze:</a:t>
            </a:r>
            <a:endParaRPr sz="1200">
              <a:latin typeface="Corbel"/>
              <a:ea typeface="Corbel"/>
              <a:cs typeface="Corbel"/>
              <a:sym typeface="Corbel"/>
            </a:endParaRPr>
          </a:p>
          <a:p>
            <a:pPr indent="-304800" lvl="1" marL="914400" rtl="0" algn="l">
              <a:lnSpc>
                <a:spcPct val="100000"/>
              </a:lnSpc>
              <a:spcBef>
                <a:spcPts val="0"/>
              </a:spcBef>
              <a:spcAft>
                <a:spcPts val="0"/>
              </a:spcAft>
              <a:buSzPts val="1200"/>
              <a:buFont typeface="Corbel"/>
              <a:buChar char="○"/>
            </a:pPr>
            <a:r>
              <a:rPr lang="fr-FR" sz="1200">
                <a:latin typeface="Corbel"/>
                <a:ea typeface="Corbel"/>
                <a:cs typeface="Corbel"/>
                <a:sym typeface="Corbel"/>
              </a:rPr>
              <a:t>A parità di volume di materiale, le risorse rinnovabili tendono a fornire meno energia rispetto alle risorse non rinnovabili.</a:t>
            </a:r>
            <a:endParaRPr sz="1200">
              <a:latin typeface="Corbel"/>
              <a:ea typeface="Corbel"/>
              <a:cs typeface="Corbel"/>
              <a:sym typeface="Corbel"/>
            </a:endParaRPr>
          </a:p>
          <a:p>
            <a:pPr indent="-304800" lvl="1" marL="914400" rtl="0" algn="l">
              <a:lnSpc>
                <a:spcPct val="100000"/>
              </a:lnSpc>
              <a:spcBef>
                <a:spcPts val="0"/>
              </a:spcBef>
              <a:spcAft>
                <a:spcPts val="0"/>
              </a:spcAft>
              <a:buSzPts val="1200"/>
              <a:buFont typeface="Corbel"/>
              <a:buChar char="○"/>
            </a:pPr>
            <a:r>
              <a:rPr lang="fr-FR" sz="1200">
                <a:latin typeface="Corbel"/>
                <a:ea typeface="Corbel"/>
                <a:cs typeface="Corbel"/>
                <a:sym typeface="Corbel"/>
              </a:rPr>
              <a:t>A parità di energia, l'infrastruttura delle risorse rinnovabili richiede molto più spazio di quella delle risorse non rinnovabili (vedi slide Dieci ciclisti per 1 ora equivalgono a...). Ad esempio, per costruire una diga è sufficiente allagare un’intera valle! Ciò può portare a conflitti di utilizzo o danni agli ecosistemi: ad esempio, è meglio dedicare la terra all'agricoltura o costruire invece una centrale solare fotovoltaica? Va inoltre notato che alcune risorse rinnovabili possono incontrare un grado di ostilità locale che può ostacolarne lo sviluppo.</a:t>
            </a:r>
            <a:endParaRPr sz="1200">
              <a:latin typeface="Corbel"/>
              <a:ea typeface="Corbel"/>
              <a:cs typeface="Corbel"/>
              <a:sym typeface="Corbel"/>
            </a:endParaRPr>
          </a:p>
          <a:p>
            <a:pPr indent="0" lvl="0" marL="0" rtl="0" algn="l">
              <a:lnSpc>
                <a:spcPct val="100000"/>
              </a:lnSpc>
              <a:spcBef>
                <a:spcPts val="120"/>
              </a:spcBef>
              <a:spcAft>
                <a:spcPts val="0"/>
              </a:spcAft>
              <a:buNone/>
            </a:pPr>
            <a:r>
              <a:t/>
            </a:r>
            <a:endParaRPr sz="1200">
              <a:latin typeface="Corbel"/>
              <a:ea typeface="Corbel"/>
              <a:cs typeface="Corbel"/>
              <a:sym typeface="Corbel"/>
            </a:endParaRPr>
          </a:p>
          <a:p>
            <a:pPr indent="-304800" lvl="0" marL="457200" rtl="0" algn="l">
              <a:lnSpc>
                <a:spcPct val="100000"/>
              </a:lnSpc>
              <a:spcBef>
                <a:spcPts val="120"/>
              </a:spcBef>
              <a:spcAft>
                <a:spcPts val="0"/>
              </a:spcAft>
              <a:buSzPts val="1200"/>
              <a:buFont typeface="Corbel"/>
              <a:buChar char="●"/>
            </a:pPr>
            <a:r>
              <a:rPr lang="fr-FR" sz="1200">
                <a:latin typeface="Corbel"/>
                <a:ea typeface="Corbel"/>
                <a:cs typeface="Corbel"/>
                <a:sym typeface="Corbel"/>
              </a:rPr>
              <a:t>Sono </a:t>
            </a:r>
            <a:r>
              <a:rPr b="1" lang="fr-FR" sz="1200">
                <a:latin typeface="Corbel"/>
                <a:ea typeface="Corbel"/>
                <a:cs typeface="Corbel"/>
                <a:sym typeface="Corbel"/>
              </a:rPr>
              <a:t>variabili,</a:t>
            </a:r>
            <a:r>
              <a:rPr lang="fr-FR" sz="1200">
                <a:latin typeface="Corbel"/>
                <a:ea typeface="Corbel"/>
                <a:cs typeface="Corbel"/>
                <a:sym typeface="Corbel"/>
              </a:rPr>
              <a:t> nel senso che non sono permanentemente disponibili e la loro disponibilità varia notevolmente. Ad esempio, un pannello solare funziona solo nelle giornate soleggiate e non di notte, mentre una turbina eolica funziona solo quando il vento non è troppo forte.</a:t>
            </a:r>
            <a:endParaRPr sz="1200">
              <a:latin typeface="Corbel"/>
              <a:ea typeface="Corbel"/>
              <a:cs typeface="Corbel"/>
              <a:sym typeface="Corbel"/>
            </a:endParaRPr>
          </a:p>
          <a:p>
            <a:pPr indent="0" lvl="0" marL="457200" rtl="0" algn="l">
              <a:lnSpc>
                <a:spcPct val="100000"/>
              </a:lnSpc>
              <a:spcBef>
                <a:spcPts val="120"/>
              </a:spcBef>
              <a:spcAft>
                <a:spcPts val="0"/>
              </a:spcAft>
              <a:buNone/>
            </a:pPr>
            <a:r>
              <a:rPr lang="fr-FR" sz="1200">
                <a:latin typeface="Corbel"/>
                <a:ea typeface="Corbel"/>
                <a:cs typeface="Corbel"/>
                <a:sym typeface="Corbel"/>
              </a:rPr>
              <a:t>Perché è un problema? La maggior parte di queste risorse rinnovabili viene utilizzata per produrre elettricità. Tuttavia, poiché lo stoccaggio di elettricità su larga scala si rivela complesso, la produzione delle centrali elettriche deve soddisfare in ogni momento la domanda di elettricità: questo si chiama controllabilità. In breve, le risorse rinnovabili non sono molto controllabili, il che rappresenta un serio limite se vogliamo avere un mix energetico rinnovabile</a:t>
            </a:r>
            <a:endParaRPr sz="1200">
              <a:latin typeface="Corbel"/>
              <a:ea typeface="Corbel"/>
              <a:cs typeface="Corbel"/>
              <a:sym typeface="Corbel"/>
            </a:endParaRPr>
          </a:p>
          <a:p>
            <a:pPr indent="0" lvl="0" marL="457200" rtl="0" algn="l">
              <a:lnSpc>
                <a:spcPct val="100000"/>
              </a:lnSpc>
              <a:spcBef>
                <a:spcPts val="120"/>
              </a:spcBef>
              <a:spcAft>
                <a:spcPts val="0"/>
              </a:spcAft>
              <a:buNone/>
            </a:pPr>
            <a:r>
              <a:t/>
            </a:r>
            <a:endParaRPr sz="1200">
              <a:latin typeface="Corbel"/>
              <a:ea typeface="Corbel"/>
              <a:cs typeface="Corbel"/>
              <a:sym typeface="Corbel"/>
            </a:endParaRPr>
          </a:p>
          <a:p>
            <a:pPr indent="0" lvl="0" marL="457200" rtl="0" algn="l">
              <a:lnSpc>
                <a:spcPct val="100000"/>
              </a:lnSpc>
              <a:spcBef>
                <a:spcPts val="120"/>
              </a:spcBef>
              <a:spcAft>
                <a:spcPts val="0"/>
              </a:spcAft>
              <a:buNone/>
            </a:pPr>
            <a:r>
              <a:rPr lang="fr-FR" sz="1200">
                <a:latin typeface="Corbel"/>
                <a:ea typeface="Corbel"/>
                <a:cs typeface="Corbel"/>
                <a:sym typeface="Corbel"/>
              </a:rPr>
              <a:t>Quali sono i vantaggi dei combustibili fossili?</a:t>
            </a:r>
            <a:endParaRPr sz="1200">
              <a:latin typeface="Corbel"/>
              <a:ea typeface="Corbel"/>
              <a:cs typeface="Corbel"/>
              <a:sym typeface="Corbel"/>
            </a:endParaRPr>
          </a:p>
          <a:p>
            <a:pPr indent="0" lvl="0" marL="457200" rtl="0" algn="l">
              <a:lnSpc>
                <a:spcPct val="100000"/>
              </a:lnSpc>
              <a:spcBef>
                <a:spcPts val="120"/>
              </a:spcBef>
              <a:spcAft>
                <a:spcPts val="0"/>
              </a:spcAft>
              <a:buNone/>
            </a:pPr>
            <a:r>
              <a:rPr lang="fr-FR" sz="1200">
                <a:latin typeface="Corbel"/>
                <a:ea typeface="Corbel"/>
                <a:cs typeface="Corbel"/>
                <a:sym typeface="Corbel"/>
              </a:rPr>
              <a:t>Sono altamente concentrate e quindi forniscono molta più energia delle risorse rinnovabili. Questa concentrazione è il risultato di un lungo processo di accumulo di materia carboniosa.</a:t>
            </a:r>
            <a:endParaRPr sz="1200">
              <a:latin typeface="Corbel"/>
              <a:ea typeface="Corbel"/>
              <a:cs typeface="Corbel"/>
              <a:sym typeface="Corbel"/>
            </a:endParaRPr>
          </a:p>
          <a:p>
            <a:pPr indent="0" lvl="0" marL="457200" rtl="0" algn="l">
              <a:lnSpc>
                <a:spcPct val="100000"/>
              </a:lnSpc>
              <a:spcBef>
                <a:spcPts val="120"/>
              </a:spcBef>
              <a:spcAft>
                <a:spcPts val="0"/>
              </a:spcAft>
              <a:buNone/>
            </a:pPr>
            <a:r>
              <a:rPr lang="fr-FR" sz="1200">
                <a:latin typeface="Corbel"/>
                <a:ea typeface="Corbel"/>
                <a:cs typeface="Corbel"/>
                <a:sym typeface="Corbel"/>
              </a:rPr>
              <a:t>Possono essere trasportati e immagazzinati. È molto più semplice trasportare materia solida, liquida o gassosa che trasportare un processo fisico-chimico! Le risorse non rinnovabili sono quindi “più pratiche” da utilizzare, motivo per cui le utilizziamo così tanto:</a:t>
            </a:r>
            <a:endParaRPr sz="1200">
              <a:latin typeface="Corbel"/>
              <a:ea typeface="Corbel"/>
              <a:cs typeface="Corbel"/>
              <a:sym typeface="Corbel"/>
            </a:endParaRPr>
          </a:p>
          <a:p>
            <a:pPr indent="0" lvl="0" marL="457200" rtl="0" algn="l">
              <a:lnSpc>
                <a:spcPct val="100000"/>
              </a:lnSpc>
              <a:spcBef>
                <a:spcPts val="120"/>
              </a:spcBef>
              <a:spcAft>
                <a:spcPts val="0"/>
              </a:spcAft>
              <a:buNone/>
            </a:pPr>
            <a:r>
              <a:rPr lang="fr-FR" sz="1200">
                <a:latin typeface="Corbel"/>
                <a:ea typeface="Corbel"/>
                <a:cs typeface="Corbel"/>
                <a:sym typeface="Corbel"/>
              </a:rPr>
              <a:t>Il petrolio è il più facile da trasportare a causa della sua natura liquida, che è il motivo principale per cui viene utilizzato come combustibile.</a:t>
            </a:r>
            <a:endParaRPr sz="1200">
              <a:latin typeface="Corbel"/>
              <a:ea typeface="Corbel"/>
              <a:cs typeface="Corbel"/>
              <a:sym typeface="Corbel"/>
            </a:endParaRPr>
          </a:p>
          <a:p>
            <a:pPr indent="0" lvl="0" marL="457200" rtl="0" algn="l">
              <a:lnSpc>
                <a:spcPct val="100000"/>
              </a:lnSpc>
              <a:spcBef>
                <a:spcPts val="120"/>
              </a:spcBef>
              <a:spcAft>
                <a:spcPts val="0"/>
              </a:spcAft>
              <a:buNone/>
            </a:pPr>
            <a:r>
              <a:rPr lang="fr-FR" sz="1200">
                <a:latin typeface="Corbel"/>
                <a:ea typeface="Corbel"/>
                <a:cs typeface="Corbel"/>
                <a:sym typeface="Corbel"/>
              </a:rPr>
              <a:t>Il gas può essere facilmente trasportato in bombole, ma deve essere compresso per facilitarne il trasporto. D'altro canto presenta rischi di perdite ed esplosioni.</a:t>
            </a:r>
            <a:endParaRPr sz="1200">
              <a:latin typeface="Corbel"/>
              <a:ea typeface="Corbel"/>
              <a:cs typeface="Corbel"/>
              <a:sym typeface="Corbel"/>
            </a:endParaRPr>
          </a:p>
          <a:p>
            <a:pPr indent="0" lvl="0" marL="457200" rtl="0" algn="l">
              <a:lnSpc>
                <a:spcPct val="100000"/>
              </a:lnSpc>
              <a:spcBef>
                <a:spcPts val="120"/>
              </a:spcBef>
              <a:spcAft>
                <a:spcPts val="0"/>
              </a:spcAft>
              <a:buNone/>
            </a:pPr>
            <a:r>
              <a:rPr lang="fr-FR" sz="1200">
                <a:latin typeface="Corbel"/>
                <a:ea typeface="Corbel"/>
                <a:cs typeface="Corbel"/>
                <a:sym typeface="Corbel"/>
              </a:rPr>
              <a:t>Sono controllabili: se necessario, non è molto difficile far funzionare una centrale elettrica a gas, carbone o petrolio per soddisfare una crescente domanda di elettricità.</a:t>
            </a:r>
            <a:endParaRPr sz="1200">
              <a:latin typeface="Corbel"/>
              <a:ea typeface="Corbel"/>
              <a:cs typeface="Corbel"/>
              <a:sym typeface="Corbel"/>
            </a:endParaRPr>
          </a:p>
          <a:p>
            <a:pPr indent="0" lvl="0" marL="457200" rtl="0" algn="l">
              <a:lnSpc>
                <a:spcPct val="100000"/>
              </a:lnSpc>
              <a:spcBef>
                <a:spcPts val="120"/>
              </a:spcBef>
              <a:spcAft>
                <a:spcPts val="0"/>
              </a:spcAft>
              <a:buNone/>
            </a:pPr>
            <a:r>
              <a:t/>
            </a:r>
            <a:endParaRPr sz="1200">
              <a:latin typeface="Corbel"/>
              <a:ea typeface="Corbel"/>
              <a:cs typeface="Corbel"/>
              <a:sym typeface="Corbel"/>
            </a:endParaRPr>
          </a:p>
          <a:p>
            <a:pPr indent="0" lvl="0" marL="457200" rtl="0" algn="l">
              <a:lnSpc>
                <a:spcPct val="100000"/>
              </a:lnSpc>
              <a:spcBef>
                <a:spcPts val="120"/>
              </a:spcBef>
              <a:spcAft>
                <a:spcPts val="0"/>
              </a:spcAft>
              <a:buNone/>
            </a:pPr>
            <a:r>
              <a:rPr lang="fr-FR" sz="1200">
                <a:latin typeface="Corbel"/>
                <a:ea typeface="Corbel"/>
                <a:cs typeface="Corbel"/>
                <a:sym typeface="Corbel"/>
              </a:rPr>
              <a:t>Quali sono gli svantaggi dei combustibili fossili?</a:t>
            </a:r>
            <a:endParaRPr sz="1200">
              <a:latin typeface="Corbel"/>
              <a:ea typeface="Corbel"/>
              <a:cs typeface="Corbel"/>
              <a:sym typeface="Corbel"/>
            </a:endParaRPr>
          </a:p>
          <a:p>
            <a:pPr indent="0" lvl="0" marL="457200" rtl="0" algn="l">
              <a:lnSpc>
                <a:spcPct val="100000"/>
              </a:lnSpc>
              <a:spcBef>
                <a:spcPts val="120"/>
              </a:spcBef>
              <a:spcAft>
                <a:spcPts val="0"/>
              </a:spcAft>
              <a:buNone/>
            </a:pPr>
            <a:r>
              <a:rPr lang="fr-FR" sz="1200">
                <a:latin typeface="Corbel"/>
                <a:ea typeface="Corbel"/>
                <a:cs typeface="Corbel"/>
                <a:sym typeface="Corbel"/>
              </a:rPr>
              <a:t>Non sono rinnovabili a misura d’uomo: le quantità di gas naturale, carbone e petrolio sono limitate a misura d’uomo.</a:t>
            </a:r>
            <a:endParaRPr sz="1200">
              <a:latin typeface="Corbel"/>
              <a:ea typeface="Corbel"/>
              <a:cs typeface="Corbel"/>
              <a:sym typeface="Corbel"/>
            </a:endParaRPr>
          </a:p>
          <a:p>
            <a:pPr indent="0" lvl="0" marL="457200" rtl="0" algn="l">
              <a:lnSpc>
                <a:spcPct val="100000"/>
              </a:lnSpc>
              <a:spcBef>
                <a:spcPts val="120"/>
              </a:spcBef>
              <a:spcAft>
                <a:spcPts val="0"/>
              </a:spcAft>
              <a:buNone/>
            </a:pPr>
            <a:r>
              <a:rPr lang="fr-FR" sz="1200">
                <a:latin typeface="Corbel"/>
                <a:ea typeface="Corbel"/>
                <a:cs typeface="Corbel"/>
                <a:sym typeface="Corbel"/>
              </a:rPr>
              <a:t>Generano molto inquinamento, di diversa natura a seconda della risorsa:</a:t>
            </a:r>
            <a:endParaRPr sz="1200">
              <a:latin typeface="Corbel"/>
              <a:ea typeface="Corbel"/>
              <a:cs typeface="Corbel"/>
              <a:sym typeface="Corbel"/>
            </a:endParaRPr>
          </a:p>
          <a:p>
            <a:pPr indent="0" lvl="0" marL="457200" rtl="0" algn="l">
              <a:lnSpc>
                <a:spcPct val="100000"/>
              </a:lnSpc>
              <a:spcBef>
                <a:spcPts val="120"/>
              </a:spcBef>
              <a:spcAft>
                <a:spcPts val="0"/>
              </a:spcAft>
              <a:buNone/>
            </a:pPr>
            <a:r>
              <a:rPr lang="fr-FR" sz="1200">
                <a:latin typeface="Corbel"/>
                <a:ea typeface="Corbel"/>
                <a:cs typeface="Corbel"/>
                <a:sym typeface="Corbel"/>
              </a:rPr>
              <a:t>Quando vengono bruciati, i combustibili fossili rilasciano rifiuti tossici nell’aria, nel suolo e persino nell’acqua. In particolare, la loro combustione emette anidride carbonica (CO2), che ha un impatto significativo sul clima (vedi paragrafi successivi).</a:t>
            </a:r>
            <a:endParaRPr sz="1200">
              <a:latin typeface="Corbel"/>
              <a:ea typeface="Corbel"/>
              <a:cs typeface="Corbel"/>
              <a:sym typeface="Corbel"/>
            </a:endParaRPr>
          </a:p>
          <a:p>
            <a:pPr indent="0" lvl="0" marL="457200" rtl="0" algn="l">
              <a:lnSpc>
                <a:spcPct val="100000"/>
              </a:lnSpc>
              <a:spcBef>
                <a:spcPts val="120"/>
              </a:spcBef>
              <a:spcAft>
                <a:spcPts val="0"/>
              </a:spcAft>
              <a:buNone/>
            </a:pPr>
            <a:r>
              <a:t/>
            </a:r>
            <a:endParaRPr sz="1200">
              <a:latin typeface="Corbel"/>
              <a:ea typeface="Corbel"/>
              <a:cs typeface="Corbel"/>
              <a:sym typeface="Corbel"/>
            </a:endParaRPr>
          </a:p>
          <a:p>
            <a:pPr indent="0" lvl="0" marL="457200" rtl="0" algn="l">
              <a:lnSpc>
                <a:spcPct val="100000"/>
              </a:lnSpc>
              <a:spcBef>
                <a:spcPts val="120"/>
              </a:spcBef>
              <a:spcAft>
                <a:spcPts val="0"/>
              </a:spcAft>
              <a:buNone/>
            </a:pPr>
            <a:r>
              <a:rPr lang="fr-FR" sz="1200">
                <a:latin typeface="Corbel"/>
                <a:ea typeface="Corbel"/>
                <a:cs typeface="Corbel"/>
                <a:sym typeface="Corbel"/>
              </a:rPr>
              <a:t>Quali sono i </a:t>
            </a:r>
            <a:r>
              <a:rPr b="1" lang="fr-FR" sz="1200">
                <a:latin typeface="Corbel"/>
                <a:ea typeface="Corbel"/>
                <a:cs typeface="Corbel"/>
                <a:sym typeface="Corbel"/>
              </a:rPr>
              <a:t>vantaggi</a:t>
            </a:r>
            <a:r>
              <a:rPr lang="fr-FR" sz="1200">
                <a:latin typeface="Corbel"/>
                <a:ea typeface="Corbel"/>
                <a:cs typeface="Corbel"/>
                <a:sym typeface="Corbel"/>
              </a:rPr>
              <a:t> dell’energia nucleare?</a:t>
            </a:r>
            <a:endParaRPr sz="1200">
              <a:latin typeface="Corbel"/>
              <a:ea typeface="Corbel"/>
              <a:cs typeface="Corbel"/>
              <a:sym typeface="Corbel"/>
            </a:endParaRPr>
          </a:p>
          <a:p>
            <a:pPr indent="-304800" lvl="0" marL="457200" rtl="0" algn="l">
              <a:lnSpc>
                <a:spcPct val="100000"/>
              </a:lnSpc>
              <a:spcBef>
                <a:spcPts val="120"/>
              </a:spcBef>
              <a:spcAft>
                <a:spcPts val="0"/>
              </a:spcAft>
              <a:buSzPts val="1200"/>
              <a:buFont typeface="Corbel"/>
              <a:buChar char="●"/>
            </a:pPr>
            <a:r>
              <a:rPr lang="fr-FR" sz="1200">
                <a:latin typeface="Corbel"/>
                <a:ea typeface="Corbel"/>
                <a:cs typeface="Corbel"/>
                <a:sym typeface="Corbel"/>
              </a:rPr>
              <a:t>È altamente concentrata e quindi fornisce molta più energia delle risorse rinnovabili.</a:t>
            </a:r>
            <a:endParaRPr sz="1200">
              <a:latin typeface="Corbel"/>
              <a:ea typeface="Corbel"/>
              <a:cs typeface="Corbel"/>
              <a:sym typeface="Corbel"/>
            </a:endParaRPr>
          </a:p>
          <a:p>
            <a:pPr indent="-304800" lvl="0" marL="457200" rtl="0" algn="l">
              <a:lnSpc>
                <a:spcPct val="100000"/>
              </a:lnSpc>
              <a:spcBef>
                <a:spcPts val="0"/>
              </a:spcBef>
              <a:spcAft>
                <a:spcPts val="0"/>
              </a:spcAft>
              <a:buSzPts val="1200"/>
              <a:buFont typeface="Corbel"/>
              <a:buChar char="●"/>
            </a:pPr>
            <a:r>
              <a:rPr lang="fr-FR" sz="1200">
                <a:latin typeface="Corbel"/>
                <a:ea typeface="Corbel"/>
                <a:cs typeface="Corbel"/>
                <a:sym typeface="Corbel"/>
              </a:rPr>
              <a:t>Può essere controllata.</a:t>
            </a:r>
            <a:endParaRPr sz="1200">
              <a:latin typeface="Corbel"/>
              <a:ea typeface="Corbel"/>
              <a:cs typeface="Corbel"/>
              <a:sym typeface="Corbel"/>
            </a:endParaRPr>
          </a:p>
          <a:p>
            <a:pPr indent="-304800" lvl="0" marL="457200" rtl="0" algn="l">
              <a:lnSpc>
                <a:spcPct val="100000"/>
              </a:lnSpc>
              <a:spcBef>
                <a:spcPts val="0"/>
              </a:spcBef>
              <a:spcAft>
                <a:spcPts val="0"/>
              </a:spcAft>
              <a:buSzPts val="1200"/>
              <a:buFont typeface="Corbel"/>
              <a:buChar char="●"/>
            </a:pPr>
            <a:r>
              <a:rPr lang="fr-FR" sz="1200">
                <a:latin typeface="Corbel"/>
                <a:ea typeface="Corbel"/>
                <a:cs typeface="Corbel"/>
                <a:sym typeface="Corbel"/>
              </a:rPr>
              <a:t>Ha basse emissioni di gas serra.</a:t>
            </a:r>
            <a:endParaRPr sz="1200">
              <a:latin typeface="Corbel"/>
              <a:ea typeface="Corbel"/>
              <a:cs typeface="Corbel"/>
              <a:sym typeface="Corbel"/>
            </a:endParaRPr>
          </a:p>
          <a:p>
            <a:pPr indent="0" lvl="0" marL="457200" rtl="0" algn="l">
              <a:lnSpc>
                <a:spcPct val="100000"/>
              </a:lnSpc>
              <a:spcBef>
                <a:spcPts val="120"/>
              </a:spcBef>
              <a:spcAft>
                <a:spcPts val="0"/>
              </a:spcAft>
              <a:buNone/>
            </a:pPr>
            <a:r>
              <a:t/>
            </a:r>
            <a:endParaRPr sz="1200">
              <a:latin typeface="Corbel"/>
              <a:ea typeface="Corbel"/>
              <a:cs typeface="Corbel"/>
              <a:sym typeface="Corbel"/>
            </a:endParaRPr>
          </a:p>
          <a:p>
            <a:pPr indent="0" lvl="0" marL="457200" rtl="0" algn="l">
              <a:lnSpc>
                <a:spcPct val="100000"/>
              </a:lnSpc>
              <a:spcBef>
                <a:spcPts val="120"/>
              </a:spcBef>
              <a:spcAft>
                <a:spcPts val="0"/>
              </a:spcAft>
              <a:buNone/>
            </a:pPr>
            <a:r>
              <a:rPr lang="fr-FR" sz="1200">
                <a:latin typeface="Corbel"/>
                <a:ea typeface="Corbel"/>
                <a:cs typeface="Corbel"/>
                <a:sym typeface="Corbel"/>
              </a:rPr>
              <a:t>Quali sono gli </a:t>
            </a:r>
            <a:r>
              <a:rPr b="1" lang="fr-FR" sz="1200">
                <a:latin typeface="Corbel"/>
                <a:ea typeface="Corbel"/>
                <a:cs typeface="Corbel"/>
                <a:sym typeface="Corbel"/>
              </a:rPr>
              <a:t>svantaggi</a:t>
            </a:r>
            <a:r>
              <a:rPr lang="fr-FR" sz="1200">
                <a:latin typeface="Corbel"/>
                <a:ea typeface="Corbel"/>
                <a:cs typeface="Corbel"/>
                <a:sym typeface="Corbel"/>
              </a:rPr>
              <a:t> dell’energia nucleare?</a:t>
            </a:r>
            <a:endParaRPr sz="1200">
              <a:latin typeface="Corbel"/>
              <a:ea typeface="Corbel"/>
              <a:cs typeface="Corbel"/>
              <a:sym typeface="Corbel"/>
            </a:endParaRPr>
          </a:p>
          <a:p>
            <a:pPr indent="0" lvl="0" marL="457200" rtl="0" algn="l">
              <a:lnSpc>
                <a:spcPct val="100000"/>
              </a:lnSpc>
              <a:spcBef>
                <a:spcPts val="120"/>
              </a:spcBef>
              <a:spcAft>
                <a:spcPts val="0"/>
              </a:spcAft>
              <a:buNone/>
            </a:pPr>
            <a:r>
              <a:t/>
            </a:r>
            <a:endParaRPr sz="1200">
              <a:latin typeface="Corbel"/>
              <a:ea typeface="Corbel"/>
              <a:cs typeface="Corbel"/>
              <a:sym typeface="Corbel"/>
            </a:endParaRPr>
          </a:p>
          <a:p>
            <a:pPr indent="0" lvl="0" marL="457200" rtl="0" algn="l">
              <a:lnSpc>
                <a:spcPct val="100000"/>
              </a:lnSpc>
              <a:spcBef>
                <a:spcPts val="120"/>
              </a:spcBef>
              <a:spcAft>
                <a:spcPts val="0"/>
              </a:spcAft>
              <a:buNone/>
            </a:pPr>
            <a:r>
              <a:rPr lang="fr-FR" sz="1200">
                <a:latin typeface="Corbel"/>
                <a:ea typeface="Corbel"/>
                <a:cs typeface="Corbel"/>
                <a:sym typeface="Corbel"/>
              </a:rPr>
              <a:t>Le centrali nucleari producono</a:t>
            </a:r>
            <a:r>
              <a:rPr b="1" lang="fr-FR" sz="1200">
                <a:latin typeface="Corbel"/>
                <a:ea typeface="Corbel"/>
                <a:cs typeface="Corbel"/>
                <a:sym typeface="Corbel"/>
              </a:rPr>
              <a:t> scorie irradianti</a:t>
            </a:r>
            <a:r>
              <a:rPr lang="fr-FR" sz="1200">
                <a:latin typeface="Corbel"/>
                <a:ea typeface="Corbel"/>
                <a:cs typeface="Corbel"/>
                <a:sym typeface="Corbel"/>
              </a:rPr>
              <a:t> impossibili da smaltire nell’arco della vita umana e devono essere immagazzinate in luoghi sicuri di difficile accesso. Possono anche essere teatro di incidenti con conseguenze dannose. Le centrali nucleari, invece, non generano emissioni di gas serra, e sono al centro di particolare attenzione anche nella transizione energetica.</a:t>
            </a:r>
            <a:endParaRPr sz="1200">
              <a:latin typeface="Corbel"/>
              <a:ea typeface="Corbel"/>
              <a:cs typeface="Corbel"/>
              <a:sym typeface="Corbel"/>
            </a:endParaRPr>
          </a:p>
          <a:p>
            <a:pPr indent="0" lvl="0" marL="457200" rtl="0" algn="l">
              <a:lnSpc>
                <a:spcPct val="100000"/>
              </a:lnSpc>
              <a:spcBef>
                <a:spcPts val="120"/>
              </a:spcBef>
              <a:spcAft>
                <a:spcPts val="0"/>
              </a:spcAft>
              <a:buNone/>
            </a:pPr>
            <a:r>
              <a:t/>
            </a:r>
            <a:endParaRPr sz="1200">
              <a:latin typeface="Corbel"/>
              <a:ea typeface="Corbel"/>
              <a:cs typeface="Corbel"/>
              <a:sym typeface="Corbel"/>
            </a:endParaRPr>
          </a:p>
          <a:p>
            <a:pPr indent="0" lvl="0" marL="457200" rtl="0" algn="l">
              <a:lnSpc>
                <a:spcPct val="100000"/>
              </a:lnSpc>
              <a:spcBef>
                <a:spcPts val="120"/>
              </a:spcBef>
              <a:spcAft>
                <a:spcPts val="0"/>
              </a:spcAft>
              <a:buNone/>
            </a:pPr>
            <a:r>
              <a:rPr lang="fr-FR" sz="1200">
                <a:latin typeface="Corbel"/>
                <a:ea typeface="Corbel"/>
                <a:cs typeface="Corbel"/>
                <a:sym typeface="Corbel"/>
              </a:rPr>
              <a:t>Cosa possiamo imparare da tutto questo? </a:t>
            </a:r>
            <a:r>
              <a:rPr b="1" lang="fr-FR" sz="1200">
                <a:latin typeface="Corbel"/>
                <a:ea typeface="Corbel"/>
                <a:cs typeface="Corbel"/>
                <a:sym typeface="Corbel"/>
              </a:rPr>
              <a:t>Nessuna fonte di energia è perfetta</a:t>
            </a:r>
            <a:r>
              <a:rPr lang="fr-FR" sz="1200">
                <a:latin typeface="Corbel"/>
                <a:ea typeface="Corbel"/>
                <a:cs typeface="Corbel"/>
                <a:sym typeface="Corbel"/>
              </a:rPr>
              <a:t>, ideale o pulita; hanno tutte le loro qualità e i loro difetti. Non esiste una fonte di energia miracolosa, quindi la prima cosa da fare è ridurre il nostro consumo di energia. Di seguito vedremo che è urgente abbandonare i combustibili fossili.</a:t>
            </a:r>
            <a:endParaRPr sz="1200">
              <a:latin typeface="Corbel"/>
              <a:ea typeface="Corbel"/>
              <a:cs typeface="Corbel"/>
              <a:sym typeface="Corbel"/>
            </a:endParaRPr>
          </a:p>
          <a:p>
            <a:pPr indent="0" lvl="0" marL="457200" rtl="0" algn="l">
              <a:lnSpc>
                <a:spcPct val="100000"/>
              </a:lnSpc>
              <a:spcBef>
                <a:spcPts val="120"/>
              </a:spcBef>
              <a:spcAft>
                <a:spcPts val="0"/>
              </a:spcAft>
              <a:buNone/>
            </a:pPr>
            <a:r>
              <a:t/>
            </a:r>
            <a:endParaRPr sz="1200">
              <a:latin typeface="Corbel"/>
              <a:ea typeface="Corbel"/>
              <a:cs typeface="Corbel"/>
              <a:sym typeface="Corbel"/>
            </a:endParaRPr>
          </a:p>
          <a:p>
            <a:pPr indent="0" lvl="0" marL="457200" rtl="0" algn="l">
              <a:lnSpc>
                <a:spcPct val="100000"/>
              </a:lnSpc>
              <a:spcBef>
                <a:spcPts val="120"/>
              </a:spcBef>
              <a:spcAft>
                <a:spcPts val="0"/>
              </a:spcAft>
              <a:buNone/>
            </a:pPr>
            <a:r>
              <a:rPr lang="fr-FR" sz="1200">
                <a:latin typeface="Corbel"/>
                <a:ea typeface="Corbel"/>
                <a:cs typeface="Corbel"/>
                <a:sym typeface="Corbel"/>
              </a:rPr>
              <a:t>Infine, questa diapositiva può dare l'impressione che tutte queste risorse energetiche vengano utilizzate per la stessa cosa, il che ovviamente non è vero: le fonti energetiche non sono del tutto sostituibili l'una con l'altra. Questo punto è trattato un po' più in dettaglio nella diapositiva </a:t>
            </a:r>
            <a:r>
              <a:rPr i="1" lang="fr-FR" sz="1200">
                <a:latin typeface="Corbel"/>
                <a:ea typeface="Corbel"/>
                <a:cs typeface="Corbel"/>
                <a:sym typeface="Corbel"/>
              </a:rPr>
              <a:t>Per cosa utilizziamo l'energia?</a:t>
            </a:r>
            <a:r>
              <a:rPr lang="fr-FR" sz="1200">
                <a:latin typeface="Corbel"/>
                <a:ea typeface="Corbel"/>
                <a:cs typeface="Corbel"/>
                <a:sym typeface="Corbel"/>
              </a:rPr>
              <a:t>.</a:t>
            </a:r>
            <a:endParaRPr sz="1200">
              <a:latin typeface="Corbel"/>
              <a:ea typeface="Corbel"/>
              <a:cs typeface="Corbel"/>
              <a:sym typeface="Corbel"/>
            </a:endParaRPr>
          </a:p>
          <a:p>
            <a:pPr indent="0" lvl="0" marL="457200" rtl="0" algn="l">
              <a:lnSpc>
                <a:spcPct val="100000"/>
              </a:lnSpc>
              <a:spcBef>
                <a:spcPts val="120"/>
              </a:spcBef>
              <a:spcAft>
                <a:spcPts val="0"/>
              </a:spcAft>
              <a:buNone/>
            </a:pPr>
            <a:r>
              <a:t/>
            </a:r>
            <a:endParaRPr sz="1200">
              <a:latin typeface="Corbel"/>
              <a:ea typeface="Corbel"/>
              <a:cs typeface="Corbel"/>
              <a:sym typeface="Corbel"/>
            </a:endParaRPr>
          </a:p>
          <a:p>
            <a:pPr indent="0" lvl="0" marL="457200" rtl="0" algn="l">
              <a:lnSpc>
                <a:spcPct val="100000"/>
              </a:lnSpc>
              <a:spcBef>
                <a:spcPts val="120"/>
              </a:spcBef>
              <a:spcAft>
                <a:spcPts val="0"/>
              </a:spcAft>
              <a:buNone/>
            </a:pPr>
            <a:r>
              <a:rPr b="1" lang="fr-FR" sz="1200" u="sng">
                <a:latin typeface="Corbel"/>
                <a:ea typeface="Corbel"/>
                <a:cs typeface="Corbel"/>
                <a:sym typeface="Corbel"/>
              </a:rPr>
              <a:t>Messaggi chiave:</a:t>
            </a:r>
            <a:endParaRPr b="1" sz="1200" u="sng">
              <a:latin typeface="Corbel"/>
              <a:ea typeface="Corbel"/>
              <a:cs typeface="Corbel"/>
              <a:sym typeface="Corbel"/>
            </a:endParaRPr>
          </a:p>
          <a:p>
            <a:pPr indent="-304800" lvl="0" marL="457200" rtl="0" algn="l">
              <a:lnSpc>
                <a:spcPct val="100000"/>
              </a:lnSpc>
              <a:spcBef>
                <a:spcPts val="120"/>
              </a:spcBef>
              <a:spcAft>
                <a:spcPts val="0"/>
              </a:spcAft>
              <a:buSzPts val="1200"/>
              <a:buFont typeface="Corbel"/>
              <a:buChar char="●"/>
            </a:pPr>
            <a:r>
              <a:rPr lang="fr-FR" sz="1200">
                <a:latin typeface="Corbel"/>
                <a:ea typeface="Corbel"/>
                <a:cs typeface="Corbel"/>
                <a:sym typeface="Corbel"/>
              </a:rPr>
              <a:t>Nessuna risorsa energetica è perfetta.</a:t>
            </a:r>
            <a:endParaRPr sz="1200">
              <a:latin typeface="Corbel"/>
              <a:ea typeface="Corbel"/>
              <a:cs typeface="Corbel"/>
              <a:sym typeface="Corbel"/>
            </a:endParaRPr>
          </a:p>
          <a:p>
            <a:pPr indent="-304800" lvl="0" marL="457200" rtl="0" algn="l">
              <a:lnSpc>
                <a:spcPct val="100000"/>
              </a:lnSpc>
              <a:spcBef>
                <a:spcPts val="0"/>
              </a:spcBef>
              <a:spcAft>
                <a:spcPts val="0"/>
              </a:spcAft>
              <a:buSzPts val="1200"/>
              <a:buFont typeface="Corbel"/>
              <a:buChar char="●"/>
            </a:pPr>
            <a:r>
              <a:rPr lang="fr-FR" sz="1200">
                <a:latin typeface="Corbel"/>
                <a:ea typeface="Corbel"/>
                <a:cs typeface="Corbel"/>
                <a:sym typeface="Corbel"/>
              </a:rPr>
              <a:t>Le fonti energetiche fossili (petrolio, gas e carbone) sono molto più concentrate, versatili e semplici da sfruttare rispetto a tutte le altre, ma sono anche le più inquinanti.</a:t>
            </a:r>
            <a:endParaRPr sz="1200">
              <a:latin typeface="Corbel"/>
              <a:ea typeface="Corbel"/>
              <a:cs typeface="Corbel"/>
              <a:sym typeface="Corbel"/>
            </a:endParaRPr>
          </a:p>
          <a:p>
            <a:pPr indent="0" lvl="0" marL="0" rtl="0" algn="l">
              <a:lnSpc>
                <a:spcPct val="100000"/>
              </a:lnSpc>
              <a:spcBef>
                <a:spcPts val="120"/>
              </a:spcBef>
              <a:spcAft>
                <a:spcPts val="0"/>
              </a:spcAft>
              <a:buSzPts val="1400"/>
              <a:buNone/>
            </a:pPr>
            <a:r>
              <a:t/>
            </a:r>
            <a:endParaRPr i="1" sz="1200">
              <a:latin typeface="Corbel"/>
              <a:ea typeface="Corbel"/>
              <a:cs typeface="Corbel"/>
              <a:sym typeface="Corbel"/>
            </a:endParaRPr>
          </a:p>
        </p:txBody>
      </p:sp>
      <p:sp>
        <p:nvSpPr>
          <p:cNvPr id="939" name="Google Shape;939;gcedf6fc14e_1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g2776343286a_2_6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9" name="Google Shape;989;g2776343286a_2_6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488"/>
              </a:spcBef>
              <a:spcAft>
                <a:spcPts val="0"/>
              </a:spcAft>
              <a:buClr>
                <a:schemeClr val="dk1"/>
              </a:buClr>
              <a:buSzPts val="1100"/>
              <a:buFont typeface="Arial"/>
              <a:buNone/>
            </a:pPr>
            <a:r>
              <a:rPr b="1" lang="fr-FR" sz="1200" u="sng">
                <a:solidFill>
                  <a:schemeClr val="dk1"/>
                </a:solidFill>
                <a:latin typeface="Montserrat"/>
                <a:ea typeface="Montserrat"/>
                <a:cs typeface="Montserrat"/>
                <a:sym typeface="Montserrat"/>
              </a:rPr>
              <a:t>Spiegazione</a:t>
            </a:r>
            <a:r>
              <a:rPr b="1" lang="fr-FR" sz="1200" u="sng">
                <a:solidFill>
                  <a:schemeClr val="dk1"/>
                </a:solidFill>
                <a:latin typeface="Montserrat"/>
                <a:ea typeface="Montserrat"/>
                <a:cs typeface="Montserrat"/>
                <a:sym typeface="Montserrat"/>
              </a:rPr>
              <a:t>:</a:t>
            </a:r>
            <a:endParaRPr sz="1200">
              <a:latin typeface="Montserrat"/>
              <a:ea typeface="Montserrat"/>
              <a:cs typeface="Montserrat"/>
              <a:sym typeface="Montserrat"/>
            </a:endParaRPr>
          </a:p>
          <a:p>
            <a:pPr indent="0" lvl="0" marL="0" rtl="0" algn="l">
              <a:lnSpc>
                <a:spcPct val="115000"/>
              </a:lnSpc>
              <a:spcBef>
                <a:spcPts val="0"/>
              </a:spcBef>
              <a:spcAft>
                <a:spcPts val="0"/>
              </a:spcAft>
              <a:buSzPts val="1100"/>
              <a:buNone/>
            </a:pPr>
            <a:r>
              <a:t/>
            </a:r>
            <a:endParaRPr sz="1200">
              <a:latin typeface="Montserrat"/>
              <a:ea typeface="Montserrat"/>
              <a:cs typeface="Montserrat"/>
              <a:sym typeface="Montserrat"/>
            </a:endParaRPr>
          </a:p>
          <a:p>
            <a:pPr indent="0" lvl="0" marL="0" rtl="0" algn="l">
              <a:lnSpc>
                <a:spcPct val="115000"/>
              </a:lnSpc>
              <a:spcBef>
                <a:spcPts val="0"/>
              </a:spcBef>
              <a:spcAft>
                <a:spcPts val="0"/>
              </a:spcAft>
              <a:buSzPts val="1100"/>
              <a:buNone/>
            </a:pPr>
            <a:r>
              <a:rPr lang="fr-FR" sz="1200">
                <a:latin typeface="Montserrat"/>
                <a:ea typeface="Montserrat"/>
                <a:cs typeface="Montserrat"/>
                <a:sym typeface="Montserrat"/>
              </a:rPr>
              <a:t>In questa sezione presentiamo il mix globale di energia</a:t>
            </a:r>
            <a:endParaRPr sz="1200">
              <a:latin typeface="Montserrat"/>
              <a:ea typeface="Montserrat"/>
              <a:cs typeface="Montserrat"/>
              <a:sym typeface="Montserra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2776343286a_1_14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2776343286a_1_14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3" name="Shape 993"/>
        <p:cNvGrpSpPr/>
        <p:nvPr/>
      </p:nvGrpSpPr>
      <p:grpSpPr>
        <a:xfrm>
          <a:off x="0" y="0"/>
          <a:ext cx="0" cy="0"/>
          <a:chOff x="0" y="0"/>
          <a:chExt cx="0" cy="0"/>
        </a:xfrm>
      </p:grpSpPr>
      <p:sp>
        <p:nvSpPr>
          <p:cNvPr id="994" name="Google Shape;994;ge3240c2227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5" name="Google Shape;995;ge3240c2227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488"/>
              </a:spcBef>
              <a:spcAft>
                <a:spcPts val="0"/>
              </a:spcAft>
              <a:buSzPts val="2200"/>
              <a:buFont typeface="Times New Roman"/>
              <a:buNone/>
            </a:pPr>
            <a:r>
              <a:rPr lang="fr-FR" sz="1200">
                <a:solidFill>
                  <a:schemeClr val="dk1"/>
                </a:solidFill>
                <a:latin typeface="Corbel"/>
                <a:ea typeface="Corbel"/>
                <a:cs typeface="Corbel"/>
                <a:sym typeface="Corbel"/>
              </a:rPr>
              <a:t>  </a:t>
            </a:r>
            <a:endParaRPr sz="1200">
              <a:solidFill>
                <a:schemeClr val="dk1"/>
              </a:solidFill>
              <a:latin typeface="Corbel"/>
              <a:ea typeface="Corbel"/>
              <a:cs typeface="Corbel"/>
              <a:sym typeface="Corbel"/>
            </a:endParaRPr>
          </a:p>
          <a:p>
            <a:pPr indent="0" lvl="0" marL="0" rtl="0" algn="l">
              <a:lnSpc>
                <a:spcPct val="100000"/>
              </a:lnSpc>
              <a:spcBef>
                <a:spcPts val="488"/>
              </a:spcBef>
              <a:spcAft>
                <a:spcPts val="0"/>
              </a:spcAft>
              <a:buSzPts val="2200"/>
              <a:buFont typeface="Times New Roman"/>
              <a:buNone/>
            </a:pPr>
            <a:r>
              <a:rPr b="1" lang="fr-FR" sz="1200" u="sng">
                <a:solidFill>
                  <a:schemeClr val="dk1"/>
                </a:solidFill>
                <a:latin typeface="Corbel"/>
                <a:ea typeface="Corbel"/>
                <a:cs typeface="Corbel"/>
                <a:sym typeface="Corbel"/>
              </a:rPr>
              <a:t>Attività:</a:t>
            </a:r>
            <a:r>
              <a:rPr lang="fr-FR" sz="1200">
                <a:solidFill>
                  <a:schemeClr val="dk1"/>
                </a:solidFill>
                <a:latin typeface="Corbel"/>
                <a:ea typeface="Corbel"/>
                <a:cs typeface="Corbel"/>
                <a:sym typeface="Corbel"/>
              </a:rPr>
              <a:t> </a:t>
            </a:r>
            <a:r>
              <a:rPr i="1" lang="fr-FR" sz="1200">
                <a:solidFill>
                  <a:schemeClr val="dk1"/>
                </a:solidFill>
                <a:latin typeface="Corbel"/>
                <a:ea typeface="Corbel"/>
                <a:cs typeface="Corbel"/>
                <a:sym typeface="Corbel"/>
              </a:rPr>
              <a:t>Prima di iniziare, chiedi al pubblico: "Mi ricordate i 3 combustibili fossili? "Petrolio, carbone e gas". Poi "Di tutte le risorse energetiche utilizzate dall'umanità, se le conti davvero tutte, come la legna da ardere , combustione dei rifiuti per produrre energia, pannelli solari, turbine eoliche, dighe idroelettriche, energia nucleare, energia geotermica, ecc., quale percentuale proviene dai 3 combustibili fossili? Tutti alzano la mano. Chi pensa che i combustibili fossili forniscano il 100% dell’energia dell’umanità, abbassi la mano. Se pensate che i combustibili fossili forniscano più dell’80% dell’energia dell’umanità, abbassate la mano. Circa il 70%, abbassa la mano. Oltre il 60%, abbassa la mano. 50%, abbassa la mano. 20%, abbassa la mano".</a:t>
            </a:r>
            <a:endParaRPr i="1" sz="1200">
              <a:solidFill>
                <a:schemeClr val="dk1"/>
              </a:solidFill>
              <a:latin typeface="Corbel"/>
              <a:ea typeface="Corbel"/>
              <a:cs typeface="Corbel"/>
              <a:sym typeface="Corbel"/>
            </a:endParaRPr>
          </a:p>
          <a:p>
            <a:pPr indent="0" lvl="0" marL="0" rtl="0" algn="l">
              <a:lnSpc>
                <a:spcPct val="100000"/>
              </a:lnSpc>
              <a:spcBef>
                <a:spcPts val="488"/>
              </a:spcBef>
              <a:spcAft>
                <a:spcPts val="0"/>
              </a:spcAft>
              <a:buSzPts val="2200"/>
              <a:buFont typeface="Times New Roman"/>
              <a:buNone/>
            </a:pPr>
            <a:r>
              <a:t/>
            </a:r>
            <a:endParaRPr sz="1200">
              <a:solidFill>
                <a:schemeClr val="dk1"/>
              </a:solidFill>
              <a:latin typeface="Corbel"/>
              <a:ea typeface="Corbel"/>
              <a:cs typeface="Corbel"/>
              <a:sym typeface="Corbel"/>
            </a:endParaRPr>
          </a:p>
          <a:p>
            <a:pPr indent="0" lvl="0" marL="0" rtl="0" algn="l">
              <a:lnSpc>
                <a:spcPct val="100000"/>
              </a:lnSpc>
              <a:spcBef>
                <a:spcPts val="488"/>
              </a:spcBef>
              <a:spcAft>
                <a:spcPts val="0"/>
              </a:spcAft>
              <a:buSzPts val="2200"/>
              <a:buFont typeface="Times New Roman"/>
              <a:buNone/>
            </a:pPr>
            <a:r>
              <a:rPr lang="fr-FR" sz="1200">
                <a:solidFill>
                  <a:schemeClr val="dk1"/>
                </a:solidFill>
                <a:latin typeface="Corbel"/>
                <a:ea typeface="Corbel"/>
                <a:cs typeface="Corbel"/>
                <a:sym typeface="Corbel"/>
              </a:rPr>
              <a:t> </a:t>
            </a:r>
            <a:r>
              <a:rPr b="1" lang="fr-FR" sz="1200" u="sng">
                <a:solidFill>
                  <a:schemeClr val="dk1"/>
                </a:solidFill>
                <a:latin typeface="Corbel"/>
                <a:ea typeface="Corbel"/>
                <a:cs typeface="Corbel"/>
                <a:sym typeface="Corbel"/>
              </a:rPr>
              <a:t>Spiegazioni</a:t>
            </a:r>
            <a:r>
              <a:rPr lang="fr-FR" sz="1200">
                <a:solidFill>
                  <a:schemeClr val="dk1"/>
                </a:solidFill>
                <a:latin typeface="Corbel"/>
                <a:ea typeface="Corbel"/>
                <a:cs typeface="Corbel"/>
                <a:sym typeface="Corbel"/>
              </a:rPr>
              <a:t>:</a:t>
            </a:r>
            <a:endParaRPr sz="1200">
              <a:solidFill>
                <a:schemeClr val="dk1"/>
              </a:solidFill>
              <a:latin typeface="Corbel"/>
              <a:ea typeface="Corbel"/>
              <a:cs typeface="Corbel"/>
              <a:sym typeface="Corbel"/>
            </a:endParaRPr>
          </a:p>
          <a:p>
            <a:pPr indent="0" lvl="0" marL="88900" rtl="0" algn="l">
              <a:lnSpc>
                <a:spcPct val="100000"/>
              </a:lnSpc>
              <a:spcBef>
                <a:spcPts val="488"/>
              </a:spcBef>
              <a:spcAft>
                <a:spcPts val="0"/>
              </a:spcAft>
              <a:buClr>
                <a:schemeClr val="dk1"/>
              </a:buClr>
              <a:buSzPts val="1100"/>
              <a:buFont typeface="Arial"/>
              <a:buNone/>
            </a:pPr>
            <a:r>
              <a:rPr lang="fr-FR" sz="1200">
                <a:solidFill>
                  <a:schemeClr val="dk1"/>
                </a:solidFill>
                <a:latin typeface="Corbel"/>
                <a:ea typeface="Corbel"/>
                <a:cs typeface="Corbel"/>
                <a:sym typeface="Corbel"/>
              </a:rPr>
              <a:t>Questo grafico rappresenta il consumo energetico mondiale.</a:t>
            </a:r>
            <a:endParaRPr sz="1200">
              <a:solidFill>
                <a:schemeClr val="dk1"/>
              </a:solidFill>
              <a:latin typeface="Corbel"/>
              <a:ea typeface="Corbel"/>
              <a:cs typeface="Corbel"/>
              <a:sym typeface="Corbel"/>
            </a:endParaRPr>
          </a:p>
          <a:p>
            <a:pPr indent="0" lvl="0" marL="88900" rtl="0" algn="l">
              <a:lnSpc>
                <a:spcPct val="100000"/>
              </a:lnSpc>
              <a:spcBef>
                <a:spcPts val="488"/>
              </a:spcBef>
              <a:spcAft>
                <a:spcPts val="0"/>
              </a:spcAft>
              <a:buClr>
                <a:schemeClr val="dk1"/>
              </a:buClr>
              <a:buSzPts val="1100"/>
              <a:buFont typeface="Arial"/>
              <a:buNone/>
            </a:pPr>
            <a:r>
              <a:rPr lang="fr-FR" sz="1200">
                <a:solidFill>
                  <a:schemeClr val="dk1"/>
                </a:solidFill>
                <a:latin typeface="Corbel"/>
                <a:ea typeface="Corbel"/>
                <a:cs typeface="Corbel"/>
                <a:sym typeface="Corbel"/>
              </a:rPr>
              <a:t>l'asse orizzontale rappresenta il tempo</a:t>
            </a:r>
            <a:endParaRPr sz="1200">
              <a:solidFill>
                <a:schemeClr val="dk1"/>
              </a:solidFill>
              <a:latin typeface="Corbel"/>
              <a:ea typeface="Corbel"/>
              <a:cs typeface="Corbel"/>
              <a:sym typeface="Corbel"/>
            </a:endParaRPr>
          </a:p>
          <a:p>
            <a:pPr indent="0" lvl="0" marL="88900" rtl="0" algn="l">
              <a:lnSpc>
                <a:spcPct val="100000"/>
              </a:lnSpc>
              <a:spcBef>
                <a:spcPts val="488"/>
              </a:spcBef>
              <a:spcAft>
                <a:spcPts val="0"/>
              </a:spcAft>
              <a:buClr>
                <a:schemeClr val="dk1"/>
              </a:buClr>
              <a:buSzPts val="1100"/>
              <a:buFont typeface="Arial"/>
              <a:buNone/>
            </a:pPr>
            <a:r>
              <a:rPr lang="fr-FR" sz="1200">
                <a:solidFill>
                  <a:schemeClr val="dk1"/>
                </a:solidFill>
                <a:latin typeface="Corbel"/>
                <a:ea typeface="Corbel"/>
                <a:cs typeface="Corbel"/>
                <a:sym typeface="Corbel"/>
              </a:rPr>
              <a:t>l'asse verticale rappresenta il consumo delle diverse risorse energetiche per l'anno in esame.</a:t>
            </a:r>
            <a:endParaRPr sz="1200">
              <a:solidFill>
                <a:schemeClr val="dk1"/>
              </a:solidFill>
              <a:latin typeface="Corbel"/>
              <a:ea typeface="Corbel"/>
              <a:cs typeface="Corbel"/>
              <a:sym typeface="Corbel"/>
            </a:endParaRPr>
          </a:p>
          <a:p>
            <a:pPr indent="0" lvl="0" marL="88900" rtl="0" algn="l">
              <a:lnSpc>
                <a:spcPct val="100000"/>
              </a:lnSpc>
              <a:spcBef>
                <a:spcPts val="488"/>
              </a:spcBef>
              <a:spcAft>
                <a:spcPts val="0"/>
              </a:spcAft>
              <a:buClr>
                <a:schemeClr val="dk1"/>
              </a:buClr>
              <a:buSzPts val="1100"/>
              <a:buFont typeface="Arial"/>
              <a:buNone/>
            </a:pPr>
            <a:r>
              <a:rPr lang="fr-FR" sz="1200">
                <a:solidFill>
                  <a:schemeClr val="dk1"/>
                </a:solidFill>
                <a:latin typeface="Corbel"/>
                <a:ea typeface="Corbel"/>
                <a:cs typeface="Corbel"/>
                <a:sym typeface="Corbel"/>
              </a:rPr>
              <a:t>Si tratta di risorse energetiche, altrimenti dette “energia primaria”, che corrisponde a quanto si trova direttamente in natura. L'elettricità o la benzina (che sono forme di energia utilizzate dal consumatore, altrimenti note come "energia finale") non sono mostrate in questo grafico perché non ci sono depositi di energia elettrica o benzina in natura. D'altra parte, si troveranno uranio, vento, petrolio, ecc. Poiché il petrolio è la principale risorsa energetica del pianeta, ad esso vengono segnalate tutte le altre forme di energia (ad esempio, si ritiene che bruciare una tonnellata di carbone rilasci la stessa energia della combustione di 0,66 tonnellate di petrolio). Il consumo è quindi espresso in Tonnellate Equivalenti di Petrolio (si pronuncia "tep"), in questo caso in miliardi di tep.</a:t>
            </a:r>
            <a:endParaRPr sz="1200">
              <a:solidFill>
                <a:schemeClr val="dk1"/>
              </a:solidFill>
              <a:latin typeface="Corbel"/>
              <a:ea typeface="Corbel"/>
              <a:cs typeface="Corbel"/>
              <a:sym typeface="Corbel"/>
            </a:endParaRPr>
          </a:p>
          <a:p>
            <a:pPr indent="0" lvl="0" marL="88900" rtl="0" algn="l">
              <a:lnSpc>
                <a:spcPct val="100000"/>
              </a:lnSpc>
              <a:spcBef>
                <a:spcPts val="488"/>
              </a:spcBef>
              <a:spcAft>
                <a:spcPts val="0"/>
              </a:spcAft>
              <a:buClr>
                <a:schemeClr val="dk1"/>
              </a:buClr>
              <a:buSzPts val="1100"/>
              <a:buFont typeface="Arial"/>
              <a:buNone/>
            </a:pPr>
            <a:r>
              <a:rPr lang="fr-FR" sz="1200">
                <a:solidFill>
                  <a:schemeClr val="dk1"/>
                </a:solidFill>
                <a:latin typeface="Corbel"/>
                <a:ea typeface="Corbel"/>
                <a:cs typeface="Corbel"/>
                <a:sym typeface="Corbel"/>
              </a:rPr>
              <a:t>Il</a:t>
            </a:r>
            <a:r>
              <a:rPr lang="fr-FR" sz="1200">
                <a:solidFill>
                  <a:schemeClr val="dk1"/>
                </a:solidFill>
                <a:latin typeface="Corbel"/>
                <a:ea typeface="Corbel"/>
                <a:cs typeface="Corbel"/>
                <a:sym typeface="Corbel"/>
              </a:rPr>
              <a:t> consumo mondiale nel 2012 è stato di circa 12.500 Mtep. Questo è l'equivalente di 2 miliardi di ciclisti che pedalano 7/7 giorni - 24/24 ore.</a:t>
            </a:r>
            <a:endParaRPr sz="1200">
              <a:solidFill>
                <a:schemeClr val="dk1"/>
              </a:solidFill>
              <a:latin typeface="Corbel"/>
              <a:ea typeface="Corbel"/>
              <a:cs typeface="Corbel"/>
              <a:sym typeface="Corbel"/>
            </a:endParaRPr>
          </a:p>
          <a:p>
            <a:pPr indent="0" lvl="0" marL="88900" rtl="0" algn="l">
              <a:lnSpc>
                <a:spcPct val="100000"/>
              </a:lnSpc>
              <a:spcBef>
                <a:spcPts val="488"/>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88900" rtl="0" algn="l">
              <a:lnSpc>
                <a:spcPct val="100000"/>
              </a:lnSpc>
              <a:spcBef>
                <a:spcPts val="488"/>
              </a:spcBef>
              <a:spcAft>
                <a:spcPts val="0"/>
              </a:spcAft>
              <a:buClr>
                <a:schemeClr val="dk1"/>
              </a:buClr>
              <a:buSzPts val="1100"/>
              <a:buFont typeface="Arial"/>
              <a:buNone/>
            </a:pPr>
            <a:r>
              <a:rPr lang="fr-FR" sz="1200">
                <a:solidFill>
                  <a:schemeClr val="dk1"/>
                </a:solidFill>
                <a:latin typeface="Corbel"/>
                <a:ea typeface="Corbel"/>
                <a:cs typeface="Corbel"/>
                <a:sym typeface="Corbel"/>
              </a:rPr>
              <a:t>Il petrolio da solo rappresenta 1/3 del consumo energetico mondiale. Viene utilizzato principalmente per il trasporto.</a:t>
            </a:r>
            <a:endParaRPr sz="1200">
              <a:solidFill>
                <a:schemeClr val="dk1"/>
              </a:solidFill>
              <a:latin typeface="Corbel"/>
              <a:ea typeface="Corbel"/>
              <a:cs typeface="Corbel"/>
              <a:sym typeface="Corbel"/>
            </a:endParaRPr>
          </a:p>
          <a:p>
            <a:pPr indent="0" lvl="0" marL="88900" rtl="0" algn="l">
              <a:lnSpc>
                <a:spcPct val="100000"/>
              </a:lnSpc>
              <a:spcBef>
                <a:spcPts val="488"/>
              </a:spcBef>
              <a:spcAft>
                <a:spcPts val="0"/>
              </a:spcAft>
              <a:buClr>
                <a:schemeClr val="dk1"/>
              </a:buClr>
              <a:buSzPts val="1100"/>
              <a:buFont typeface="Arial"/>
              <a:buNone/>
            </a:pPr>
            <a:r>
              <a:rPr lang="fr-FR" sz="1200">
                <a:solidFill>
                  <a:schemeClr val="dk1"/>
                </a:solidFill>
                <a:latin typeface="Corbel"/>
                <a:ea typeface="Corbel"/>
                <a:cs typeface="Corbel"/>
                <a:sym typeface="Corbel"/>
              </a:rPr>
              <a:t>Il carbone rappresenta 1/4 del consumo. Viene utilizzato principalmente per la produzione di energia elettrica.</a:t>
            </a:r>
            <a:endParaRPr sz="1200">
              <a:solidFill>
                <a:schemeClr val="dk1"/>
              </a:solidFill>
              <a:latin typeface="Corbel"/>
              <a:ea typeface="Corbel"/>
              <a:cs typeface="Corbel"/>
              <a:sym typeface="Corbel"/>
            </a:endParaRPr>
          </a:p>
          <a:p>
            <a:pPr indent="0" lvl="0" marL="88900" rtl="0" algn="l">
              <a:lnSpc>
                <a:spcPct val="100000"/>
              </a:lnSpc>
              <a:spcBef>
                <a:spcPts val="488"/>
              </a:spcBef>
              <a:spcAft>
                <a:spcPts val="0"/>
              </a:spcAft>
              <a:buClr>
                <a:schemeClr val="dk1"/>
              </a:buClr>
              <a:buSzPts val="1100"/>
              <a:buFont typeface="Arial"/>
              <a:buNone/>
            </a:pPr>
            <a:r>
              <a:rPr lang="fr-FR" sz="1200">
                <a:solidFill>
                  <a:schemeClr val="dk1"/>
                </a:solidFill>
                <a:latin typeface="Corbel"/>
                <a:ea typeface="Corbel"/>
                <a:cs typeface="Corbel"/>
                <a:sym typeface="Corbel"/>
              </a:rPr>
              <a:t>Il gas rappresenta 1/4 del consumo mondiale. Viene utilizzato principalmente per il riscaldamento e viene utilizzato anche per la produzione di energia elettrica.</a:t>
            </a:r>
            <a:endParaRPr sz="1200">
              <a:solidFill>
                <a:schemeClr val="dk1"/>
              </a:solidFill>
              <a:latin typeface="Corbel"/>
              <a:ea typeface="Corbel"/>
              <a:cs typeface="Corbel"/>
              <a:sym typeface="Corbel"/>
            </a:endParaRPr>
          </a:p>
          <a:p>
            <a:pPr indent="0" lvl="0" marL="88900" rtl="0" algn="l">
              <a:lnSpc>
                <a:spcPct val="100000"/>
              </a:lnSpc>
              <a:spcBef>
                <a:spcPts val="488"/>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88900" rtl="0" algn="l">
              <a:lnSpc>
                <a:spcPct val="100000"/>
              </a:lnSpc>
              <a:spcBef>
                <a:spcPts val="488"/>
              </a:spcBef>
              <a:spcAft>
                <a:spcPts val="0"/>
              </a:spcAft>
              <a:buClr>
                <a:schemeClr val="dk1"/>
              </a:buClr>
              <a:buSzPts val="1100"/>
              <a:buFont typeface="Arial"/>
              <a:buNone/>
            </a:pPr>
            <a:r>
              <a:rPr b="1" lang="fr-FR" sz="1200">
                <a:solidFill>
                  <a:schemeClr val="dk1"/>
                </a:solidFill>
                <a:latin typeface="Corbel"/>
                <a:ea typeface="Corbel"/>
                <a:cs typeface="Corbel"/>
                <a:sym typeface="Corbel"/>
              </a:rPr>
              <a:t>I combustibili fossili come petrolio, gas e carbone rappresentano da soli oltre l'80% dell'energia consumata dall'intera umanità.</a:t>
            </a:r>
            <a:endParaRPr b="1" sz="1200">
              <a:solidFill>
                <a:schemeClr val="dk1"/>
              </a:solidFill>
              <a:latin typeface="Corbel"/>
              <a:ea typeface="Corbel"/>
              <a:cs typeface="Corbel"/>
              <a:sym typeface="Corbel"/>
            </a:endParaRPr>
          </a:p>
          <a:p>
            <a:pPr indent="0" lvl="0" marL="88900" rtl="0" algn="l">
              <a:lnSpc>
                <a:spcPct val="100000"/>
              </a:lnSpc>
              <a:spcBef>
                <a:spcPts val="488"/>
              </a:spcBef>
              <a:spcAft>
                <a:spcPts val="0"/>
              </a:spcAft>
              <a:buClr>
                <a:schemeClr val="dk1"/>
              </a:buClr>
              <a:buSzPts val="1100"/>
              <a:buFont typeface="Arial"/>
              <a:buNone/>
            </a:pPr>
            <a:r>
              <a:rPr lang="fr-FR" sz="1200">
                <a:solidFill>
                  <a:schemeClr val="dk1"/>
                </a:solidFill>
                <a:latin typeface="Corbel"/>
                <a:ea typeface="Corbel"/>
                <a:cs typeface="Corbel"/>
                <a:sym typeface="Corbel"/>
              </a:rPr>
              <a:t>Il legno, utilizzato da molto tempo, rappresenta il 7% del consumo mondiale. Viene bruciato per il riscaldamento.</a:t>
            </a:r>
            <a:endParaRPr sz="1200">
              <a:solidFill>
                <a:schemeClr val="dk1"/>
              </a:solidFill>
              <a:latin typeface="Corbel"/>
              <a:ea typeface="Corbel"/>
              <a:cs typeface="Corbel"/>
              <a:sym typeface="Corbel"/>
            </a:endParaRPr>
          </a:p>
          <a:p>
            <a:pPr indent="0" lvl="0" marL="88900" rtl="0" algn="l">
              <a:lnSpc>
                <a:spcPct val="100000"/>
              </a:lnSpc>
              <a:spcBef>
                <a:spcPts val="488"/>
              </a:spcBef>
              <a:spcAft>
                <a:spcPts val="0"/>
              </a:spcAft>
              <a:buClr>
                <a:schemeClr val="dk1"/>
              </a:buClr>
              <a:buSzPts val="1100"/>
              <a:buFont typeface="Arial"/>
              <a:buNone/>
            </a:pPr>
            <a:r>
              <a:rPr lang="fr-FR" sz="1200">
                <a:solidFill>
                  <a:schemeClr val="dk1"/>
                </a:solidFill>
                <a:latin typeface="Corbel"/>
                <a:ea typeface="Corbel"/>
                <a:cs typeface="Corbel"/>
                <a:sym typeface="Corbel"/>
              </a:rPr>
              <a:t>L'energia nucleare, consumata a un tasso del 3% in tutto il mondo, viene utilizzata per produrre elettricità.</a:t>
            </a:r>
            <a:endParaRPr sz="1200">
              <a:solidFill>
                <a:schemeClr val="dk1"/>
              </a:solidFill>
              <a:latin typeface="Corbel"/>
              <a:ea typeface="Corbel"/>
              <a:cs typeface="Corbel"/>
              <a:sym typeface="Corbel"/>
            </a:endParaRPr>
          </a:p>
          <a:p>
            <a:pPr indent="0" lvl="0" marL="88900" rtl="0" algn="l">
              <a:lnSpc>
                <a:spcPct val="100000"/>
              </a:lnSpc>
              <a:spcBef>
                <a:spcPts val="488"/>
              </a:spcBef>
              <a:spcAft>
                <a:spcPts val="0"/>
              </a:spcAft>
              <a:buClr>
                <a:schemeClr val="dk1"/>
              </a:buClr>
              <a:buSzPts val="1100"/>
              <a:buFont typeface="Arial"/>
              <a:buNone/>
            </a:pPr>
            <a:r>
              <a:rPr lang="fr-FR" sz="1200">
                <a:solidFill>
                  <a:schemeClr val="dk1"/>
                </a:solidFill>
                <a:latin typeface="Corbel"/>
                <a:ea typeface="Corbel"/>
                <a:cs typeface="Corbel"/>
                <a:sym typeface="Corbel"/>
              </a:rPr>
              <a:t>Le energie rinnovabili (geotermica, solare, eolica) sono in pieno sviluppo ma rappresentano solo l'1% delle fonti energetiche consumate nel mondo.</a:t>
            </a:r>
            <a:endParaRPr sz="1200">
              <a:solidFill>
                <a:schemeClr val="dk1"/>
              </a:solidFill>
              <a:latin typeface="Corbel"/>
              <a:ea typeface="Corbel"/>
              <a:cs typeface="Corbel"/>
              <a:sym typeface="Corbel"/>
            </a:endParaRPr>
          </a:p>
          <a:p>
            <a:pPr indent="0" lvl="0" marL="88900" rtl="0" algn="l">
              <a:lnSpc>
                <a:spcPct val="100000"/>
              </a:lnSpc>
              <a:spcBef>
                <a:spcPts val="488"/>
              </a:spcBef>
              <a:spcAft>
                <a:spcPts val="0"/>
              </a:spcAft>
              <a:buClr>
                <a:schemeClr val="dk1"/>
              </a:buClr>
              <a:buSzPts val="1100"/>
              <a:buFont typeface="Arial"/>
              <a:buNone/>
            </a:pPr>
            <a:r>
              <a:rPr b="1" lang="fr-FR" sz="1200" u="sng">
                <a:solidFill>
                  <a:schemeClr val="dk1"/>
                </a:solidFill>
                <a:latin typeface="Corbel"/>
                <a:ea typeface="Corbel"/>
                <a:cs typeface="Corbel"/>
                <a:sym typeface="Corbel"/>
              </a:rPr>
              <a:t>Messaggi chiave</a:t>
            </a:r>
            <a:r>
              <a:rPr lang="fr-FR" sz="1200">
                <a:solidFill>
                  <a:schemeClr val="dk1"/>
                </a:solidFill>
                <a:latin typeface="Corbel"/>
                <a:ea typeface="Corbel"/>
                <a:cs typeface="Corbel"/>
                <a:sym typeface="Corbel"/>
              </a:rPr>
              <a:t> :</a:t>
            </a:r>
            <a:endParaRPr sz="1200">
              <a:solidFill>
                <a:schemeClr val="dk1"/>
              </a:solidFill>
              <a:latin typeface="Corbel"/>
              <a:ea typeface="Corbel"/>
              <a:cs typeface="Corbel"/>
              <a:sym typeface="Corbel"/>
            </a:endParaRPr>
          </a:p>
          <a:p>
            <a:pPr indent="-304800" lvl="0" marL="457200" rtl="0" algn="l">
              <a:lnSpc>
                <a:spcPct val="100000"/>
              </a:lnSpc>
              <a:spcBef>
                <a:spcPts val="488"/>
              </a:spcBef>
              <a:spcAft>
                <a:spcPts val="0"/>
              </a:spcAft>
              <a:buClr>
                <a:schemeClr val="dk1"/>
              </a:buClr>
              <a:buSzPts val="1200"/>
              <a:buFont typeface="Corbel"/>
              <a:buAutoNum type="arabicPeriod"/>
            </a:pPr>
            <a:r>
              <a:rPr lang="fr-FR" sz="1200">
                <a:solidFill>
                  <a:schemeClr val="dk1"/>
                </a:solidFill>
                <a:latin typeface="Corbel"/>
                <a:ea typeface="Corbel"/>
                <a:cs typeface="Corbel"/>
                <a:sym typeface="Corbel"/>
              </a:rPr>
              <a:t>Il mondo dipende dai combustibili fossili</a:t>
            </a:r>
            <a:endParaRPr sz="1200">
              <a:solidFill>
                <a:schemeClr val="dk1"/>
              </a:solidFill>
              <a:latin typeface="Corbel"/>
              <a:ea typeface="Corbel"/>
              <a:cs typeface="Corbel"/>
              <a:sym typeface="Corbel"/>
            </a:endParaRPr>
          </a:p>
          <a:p>
            <a:pPr indent="-304800" lvl="0" marL="457200" rtl="0" algn="l">
              <a:lnSpc>
                <a:spcPct val="100000"/>
              </a:lnSpc>
              <a:spcBef>
                <a:spcPts val="0"/>
              </a:spcBef>
              <a:spcAft>
                <a:spcPts val="0"/>
              </a:spcAft>
              <a:buClr>
                <a:schemeClr val="dk1"/>
              </a:buClr>
              <a:buSzPts val="1200"/>
              <a:buFont typeface="Corbel"/>
              <a:buAutoNum type="arabicPeriod"/>
            </a:pPr>
            <a:r>
              <a:rPr lang="fr-FR" sz="1200">
                <a:solidFill>
                  <a:schemeClr val="dk1"/>
                </a:solidFill>
                <a:latin typeface="Corbel"/>
                <a:ea typeface="Corbel"/>
                <a:cs typeface="Corbel"/>
                <a:sym typeface="Corbel"/>
              </a:rPr>
              <a:t>Ogni risorsa viene consumata sempre di più.</a:t>
            </a:r>
            <a:endParaRPr sz="1200">
              <a:solidFill>
                <a:schemeClr val="dk1"/>
              </a:solidFill>
              <a:latin typeface="Corbel"/>
              <a:ea typeface="Corbel"/>
              <a:cs typeface="Corbel"/>
              <a:sym typeface="Corbel"/>
            </a:endParaRPr>
          </a:p>
          <a:p>
            <a:pPr indent="-304800" lvl="0" marL="457200" rtl="0" algn="l">
              <a:lnSpc>
                <a:spcPct val="100000"/>
              </a:lnSpc>
              <a:spcBef>
                <a:spcPts val="0"/>
              </a:spcBef>
              <a:spcAft>
                <a:spcPts val="0"/>
              </a:spcAft>
              <a:buClr>
                <a:schemeClr val="dk1"/>
              </a:buClr>
              <a:buSzPts val="1200"/>
              <a:buFont typeface="Corbel"/>
              <a:buAutoNum type="arabicPeriod"/>
            </a:pPr>
            <a:r>
              <a:rPr lang="fr-FR" sz="1200">
                <a:solidFill>
                  <a:schemeClr val="dk1"/>
                </a:solidFill>
                <a:latin typeface="Corbel"/>
                <a:ea typeface="Corbel"/>
                <a:cs typeface="Corbel"/>
                <a:sym typeface="Corbel"/>
              </a:rPr>
              <a:t>Per il momento, nessuna energia può sostituire un'altra.</a:t>
            </a:r>
            <a:endParaRPr sz="1200">
              <a:solidFill>
                <a:schemeClr val="dk1"/>
              </a:solidFill>
              <a:latin typeface="Corbel"/>
              <a:ea typeface="Corbel"/>
              <a:cs typeface="Corbel"/>
              <a:sym typeface="Corbel"/>
            </a:endParaRPr>
          </a:p>
          <a:p>
            <a:pPr indent="0" lvl="0" marL="88900" rtl="0" algn="l">
              <a:lnSpc>
                <a:spcPct val="100000"/>
              </a:lnSpc>
              <a:spcBef>
                <a:spcPts val="488"/>
              </a:spcBef>
              <a:spcAft>
                <a:spcPts val="0"/>
              </a:spcAft>
              <a:buSzPts val="2200"/>
              <a:buFont typeface="Times New Roman"/>
              <a:buNone/>
            </a:pPr>
            <a:r>
              <a:t/>
            </a:r>
            <a:endParaRPr sz="1200">
              <a:solidFill>
                <a:schemeClr val="dk1"/>
              </a:solidFill>
              <a:latin typeface="Corbel"/>
              <a:ea typeface="Corbel"/>
              <a:cs typeface="Corbel"/>
              <a:sym typeface="Corbel"/>
            </a:endParaRPr>
          </a:p>
          <a:p>
            <a:pPr indent="0" lvl="0" marL="88900" rtl="0" algn="l">
              <a:lnSpc>
                <a:spcPct val="100000"/>
              </a:lnSpc>
              <a:spcBef>
                <a:spcPts val="488"/>
              </a:spcBef>
              <a:spcAft>
                <a:spcPts val="0"/>
              </a:spcAft>
              <a:buClr>
                <a:schemeClr val="dk1"/>
              </a:buClr>
              <a:buSzPts val="1100"/>
              <a:buFont typeface="Arial"/>
              <a:buNone/>
            </a:pPr>
            <a:r>
              <a:rPr b="1" lang="fr-FR" sz="1200" u="sng">
                <a:solidFill>
                  <a:schemeClr val="dk1"/>
                </a:solidFill>
                <a:latin typeface="Corbel"/>
                <a:ea typeface="Corbel"/>
                <a:cs typeface="Corbel"/>
                <a:sym typeface="Corbel"/>
              </a:rPr>
              <a:t>Note del relatore</a:t>
            </a:r>
            <a:r>
              <a:rPr lang="fr-FR" sz="1200">
                <a:solidFill>
                  <a:schemeClr val="dk1"/>
                </a:solidFill>
                <a:latin typeface="Corbel"/>
                <a:ea typeface="Corbel"/>
                <a:cs typeface="Corbel"/>
                <a:sym typeface="Corbel"/>
              </a:rPr>
              <a:t>:</a:t>
            </a:r>
            <a:endParaRPr sz="1200">
              <a:solidFill>
                <a:schemeClr val="dk1"/>
              </a:solidFill>
              <a:latin typeface="Corbel"/>
              <a:ea typeface="Corbel"/>
              <a:cs typeface="Corbel"/>
              <a:sym typeface="Corbel"/>
            </a:endParaRPr>
          </a:p>
          <a:p>
            <a:pPr indent="0" lvl="0" marL="88900" rtl="0" algn="l">
              <a:lnSpc>
                <a:spcPct val="100000"/>
              </a:lnSpc>
              <a:spcBef>
                <a:spcPts val="488"/>
              </a:spcBef>
              <a:spcAft>
                <a:spcPts val="0"/>
              </a:spcAft>
              <a:buClr>
                <a:schemeClr val="dk1"/>
              </a:buClr>
              <a:buSzPts val="1100"/>
              <a:buFont typeface="Arial"/>
              <a:buNone/>
            </a:pPr>
            <a:r>
              <a:rPr lang="fr-FR" sz="1200">
                <a:solidFill>
                  <a:schemeClr val="dk1"/>
                </a:solidFill>
                <a:latin typeface="Corbel"/>
                <a:ea typeface="Corbel"/>
                <a:cs typeface="Corbel"/>
                <a:sym typeface="Corbel"/>
              </a:rPr>
              <a:t>Ecco il primo grafico della presentazione. È molto importante spiegare ogni volta gli assi, in modo che tutti ti seguano bene.</a:t>
            </a:r>
            <a:endParaRPr sz="1200">
              <a:solidFill>
                <a:schemeClr val="dk1"/>
              </a:solidFill>
              <a:latin typeface="Corbel"/>
              <a:ea typeface="Corbel"/>
              <a:cs typeface="Corbel"/>
              <a:sym typeface="Corbel"/>
            </a:endParaRPr>
          </a:p>
          <a:p>
            <a:pPr indent="0" lvl="0" marL="88900" rtl="0" algn="l">
              <a:lnSpc>
                <a:spcPct val="100000"/>
              </a:lnSpc>
              <a:spcBef>
                <a:spcPts val="488"/>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88900" rtl="0" algn="l">
              <a:lnSpc>
                <a:spcPct val="100000"/>
              </a:lnSpc>
              <a:spcBef>
                <a:spcPts val="488"/>
              </a:spcBef>
              <a:spcAft>
                <a:spcPts val="0"/>
              </a:spcAft>
              <a:buClr>
                <a:schemeClr val="dk1"/>
              </a:buClr>
              <a:buSzPts val="1100"/>
              <a:buFont typeface="Arial"/>
              <a:buNone/>
            </a:pPr>
            <a:r>
              <a:rPr b="1" lang="fr-FR" sz="1200" u="sng">
                <a:solidFill>
                  <a:schemeClr val="dk1"/>
                </a:solidFill>
                <a:latin typeface="Corbel"/>
                <a:ea typeface="Corbel"/>
                <a:cs typeface="Corbel"/>
                <a:sym typeface="Corbel"/>
              </a:rPr>
              <a:t>Chiarimento per i curiosi:</a:t>
            </a:r>
            <a:endParaRPr b="1" sz="1200" u="sng">
              <a:solidFill>
                <a:schemeClr val="dk1"/>
              </a:solidFill>
              <a:latin typeface="Corbel"/>
              <a:ea typeface="Corbel"/>
              <a:cs typeface="Corbel"/>
              <a:sym typeface="Corbel"/>
            </a:endParaRPr>
          </a:p>
          <a:p>
            <a:pPr indent="0" lvl="0" marL="88900" rtl="0" algn="l">
              <a:lnSpc>
                <a:spcPct val="100000"/>
              </a:lnSpc>
              <a:spcBef>
                <a:spcPts val="488"/>
              </a:spcBef>
              <a:spcAft>
                <a:spcPts val="0"/>
              </a:spcAft>
              <a:buClr>
                <a:schemeClr val="dk1"/>
              </a:buClr>
              <a:buSzPts val="1100"/>
              <a:buFont typeface="Arial"/>
              <a:buNone/>
            </a:pPr>
            <a:r>
              <a:rPr lang="fr-FR" sz="1200">
                <a:solidFill>
                  <a:schemeClr val="dk1"/>
                </a:solidFill>
                <a:latin typeface="Corbel"/>
                <a:ea typeface="Corbel"/>
                <a:cs typeface="Corbel"/>
                <a:sym typeface="Corbel"/>
              </a:rPr>
              <a:t>NB: 1 tep = 11.630 kWh</a:t>
            </a:r>
            <a:endParaRPr sz="1200">
              <a:solidFill>
                <a:schemeClr val="dk1"/>
              </a:solidFill>
              <a:latin typeface="Corbel"/>
              <a:ea typeface="Corbel"/>
              <a:cs typeface="Corbel"/>
              <a:sym typeface="Corbel"/>
            </a:endParaRPr>
          </a:p>
          <a:p>
            <a:pPr indent="0" lvl="0" marL="88900" rtl="0" algn="l">
              <a:lnSpc>
                <a:spcPct val="100000"/>
              </a:lnSpc>
              <a:spcBef>
                <a:spcPts val="488"/>
              </a:spcBef>
              <a:spcAft>
                <a:spcPts val="0"/>
              </a:spcAft>
              <a:buSzPts val="1100"/>
              <a:buFont typeface="Arial"/>
              <a:buNone/>
            </a:pPr>
            <a:r>
              <a:rPr lang="fr-FR" sz="1200">
                <a:solidFill>
                  <a:schemeClr val="dk1"/>
                </a:solidFill>
                <a:latin typeface="Corbel"/>
                <a:ea typeface="Corbel"/>
                <a:cs typeface="Corbel"/>
                <a:sym typeface="Corbel"/>
              </a:rPr>
              <a:t>Prima di iniziare, non esitate a chiedere alla stanza: "Puoi ricordarmi quali sono le 3 energie fossili?" Petrolio, carbone e gas. Poi "Di tutte le risorse energetiche che l'Umanità usa, contando davvero tutto come legna da ardere, bruciare immondizia per fare elettricità, pannelli solari, turbine eoliche, dighe, nucleare, geotermica, ecc., quanto rappresentano in percentuale le 3 energie fossili? Tutti alza la mano. Chi pensa che le energie fossili forniscano il 100% dell'energia dell'umanità, alzi la mano. Chi pensa che i combustibili fossili forniscano più dell'80% dell'energia dell'umanità, metta giù la mano. Oltre il 60% , abbassa la mano. 40%, abbassa la mano. 20%, abbassa la mano. »</a:t>
            </a:r>
            <a:endParaRPr sz="1200">
              <a:solidFill>
                <a:schemeClr val="dk1"/>
              </a:solidFill>
              <a:latin typeface="Corbel"/>
              <a:ea typeface="Corbel"/>
              <a:cs typeface="Corbel"/>
              <a:sym typeface="Corbel"/>
            </a:endParaRPr>
          </a:p>
          <a:p>
            <a:pPr indent="-304800" lvl="0" marL="457200" rtl="0" algn="l">
              <a:lnSpc>
                <a:spcPct val="100000"/>
              </a:lnSpc>
              <a:spcBef>
                <a:spcPts val="488"/>
              </a:spcBef>
              <a:spcAft>
                <a:spcPts val="0"/>
              </a:spcAft>
              <a:buClr>
                <a:schemeClr val="dk1"/>
              </a:buClr>
              <a:buSzPts val="1200"/>
              <a:buFont typeface="Corbel"/>
              <a:buAutoNum type="arabicPeriod"/>
            </a:pPr>
            <a:r>
              <a:rPr lang="fr-FR" sz="1200">
                <a:solidFill>
                  <a:schemeClr val="dk1"/>
                </a:solidFill>
                <a:latin typeface="Corbel"/>
                <a:ea typeface="Corbel"/>
                <a:cs typeface="Corbel"/>
                <a:sym typeface="Corbel"/>
              </a:rPr>
              <a:t>Il petrolio da solo rappresenta 1/3 del consumo energetico dell'umanità. Il suo consumo non è mai diminuito. Viene utilizzato principalmente per far funzionare auto e pilotare aeroplani.</a:t>
            </a:r>
            <a:endParaRPr sz="1200">
              <a:solidFill>
                <a:schemeClr val="dk1"/>
              </a:solidFill>
              <a:latin typeface="Corbel"/>
              <a:ea typeface="Corbel"/>
              <a:cs typeface="Corbel"/>
              <a:sym typeface="Corbel"/>
            </a:endParaRPr>
          </a:p>
          <a:p>
            <a:pPr indent="-304800" lvl="0" marL="457200" rtl="0" algn="l">
              <a:lnSpc>
                <a:spcPct val="100000"/>
              </a:lnSpc>
              <a:spcBef>
                <a:spcPts val="0"/>
              </a:spcBef>
              <a:spcAft>
                <a:spcPts val="0"/>
              </a:spcAft>
              <a:buClr>
                <a:schemeClr val="dk1"/>
              </a:buClr>
              <a:buSzPts val="1200"/>
              <a:buFont typeface="Corbel"/>
              <a:buAutoNum type="arabicPeriod"/>
            </a:pPr>
            <a:r>
              <a:rPr lang="fr-FR" sz="1200">
                <a:solidFill>
                  <a:schemeClr val="dk1"/>
                </a:solidFill>
                <a:latin typeface="Corbel"/>
                <a:ea typeface="Corbel"/>
                <a:cs typeface="Corbel"/>
                <a:sym typeface="Corbel"/>
              </a:rPr>
              <a:t>Segue il carbone, con 1/4 del consumo energetico dell'umanità. A proposito, la quantità di carbone consumata in un anno corrisponde allo spessore del nero in quell'anno (è un grafico delle aree accatastate). Possiamo così notare che neanche il consumo di carbone è mai diminuito... Viene essenzialmente utilizzato per produrre elettricità.</a:t>
            </a:r>
            <a:endParaRPr sz="1200">
              <a:solidFill>
                <a:schemeClr val="dk1"/>
              </a:solidFill>
              <a:latin typeface="Corbel"/>
              <a:ea typeface="Corbel"/>
              <a:cs typeface="Corbel"/>
              <a:sym typeface="Corbel"/>
            </a:endParaRPr>
          </a:p>
          <a:p>
            <a:pPr indent="-304800" lvl="0" marL="457200" rtl="0" algn="l">
              <a:lnSpc>
                <a:spcPct val="100000"/>
              </a:lnSpc>
              <a:spcBef>
                <a:spcPts val="0"/>
              </a:spcBef>
              <a:spcAft>
                <a:spcPts val="0"/>
              </a:spcAft>
              <a:buClr>
                <a:schemeClr val="dk1"/>
              </a:buClr>
              <a:buSzPts val="1200"/>
              <a:buFont typeface="Corbel"/>
              <a:buAutoNum type="arabicPeriod"/>
            </a:pPr>
            <a:r>
              <a:rPr lang="fr-FR" sz="1200">
                <a:solidFill>
                  <a:schemeClr val="dk1"/>
                </a:solidFill>
                <a:latin typeface="Corbel"/>
                <a:ea typeface="Corbel"/>
                <a:cs typeface="Corbel"/>
                <a:sym typeface="Corbel"/>
              </a:rPr>
              <a:t>Poi arriva il gas, per 1/4 (stesso principio, la quantità di gas consumata in un anno corrisponde allo spessore azzurrognolo dell'anno considerato). Nemmeno il suo consumo è diminuito... Viene utilizzato principalmente per il riscaldamento e la produzione di energia elettrica.</a:t>
            </a:r>
            <a:endParaRPr sz="1200">
              <a:solidFill>
                <a:schemeClr val="dk1"/>
              </a:solidFill>
              <a:latin typeface="Corbel"/>
              <a:ea typeface="Corbel"/>
              <a:cs typeface="Corbel"/>
              <a:sym typeface="Corbel"/>
            </a:endParaRPr>
          </a:p>
          <a:p>
            <a:pPr indent="-304800" lvl="0" marL="457200" rtl="0" algn="l">
              <a:lnSpc>
                <a:spcPct val="100000"/>
              </a:lnSpc>
              <a:spcBef>
                <a:spcPts val="0"/>
              </a:spcBef>
              <a:spcAft>
                <a:spcPts val="0"/>
              </a:spcAft>
              <a:buClr>
                <a:schemeClr val="dk1"/>
              </a:buClr>
              <a:buSzPts val="1200"/>
              <a:buFont typeface="Corbel"/>
              <a:buAutoNum type="arabicPeriod"/>
            </a:pPr>
            <a:r>
              <a:rPr lang="fr-FR" sz="1200">
                <a:solidFill>
                  <a:schemeClr val="dk1"/>
                </a:solidFill>
                <a:latin typeface="Corbel"/>
                <a:ea typeface="Corbel"/>
                <a:cs typeface="Corbel"/>
                <a:sym typeface="Corbel"/>
              </a:rPr>
              <a:t>Petrolio, carbone e gas = 1/3, 1/4 e 1/4, facile da ricordare no? Il totale dà nell'83%. La risposta alla domanda iniziale è quindi superiore all'80%. L'umanità quindi utilizza principalmente risorse fossili.</a:t>
            </a:r>
            <a:endParaRPr sz="1200">
              <a:solidFill>
                <a:schemeClr val="dk1"/>
              </a:solidFill>
              <a:latin typeface="Corbel"/>
              <a:ea typeface="Corbel"/>
              <a:cs typeface="Corbel"/>
              <a:sym typeface="Corbel"/>
            </a:endParaRPr>
          </a:p>
          <a:p>
            <a:pPr indent="-304800" lvl="0" marL="457200" rtl="0" algn="l">
              <a:lnSpc>
                <a:spcPct val="100000"/>
              </a:lnSpc>
              <a:spcBef>
                <a:spcPts val="0"/>
              </a:spcBef>
              <a:spcAft>
                <a:spcPts val="0"/>
              </a:spcAft>
              <a:buClr>
                <a:schemeClr val="dk1"/>
              </a:buClr>
              <a:buSzPts val="1200"/>
              <a:buFont typeface="Corbel"/>
              <a:buAutoNum type="arabicPeriod"/>
            </a:pPr>
            <a:r>
              <a:rPr lang="fr-FR" sz="1200">
                <a:solidFill>
                  <a:schemeClr val="dk1"/>
                </a:solidFill>
                <a:latin typeface="Corbel"/>
                <a:ea typeface="Corbel"/>
                <a:cs typeface="Corbel"/>
                <a:sym typeface="Corbel"/>
              </a:rPr>
              <a:t>Poi arriva il legno, ancora largamente utilizzato nel mondo per il riscaldamento. Il suo consumo sembra essere più o meno costante, probabilmente perché non sarebbe possibile consumare più legna senza far scomparire le foreste (questo va confermato, da qui l'uso di "probabilmente" e del condizionale).</a:t>
            </a:r>
            <a:endParaRPr sz="1200">
              <a:solidFill>
                <a:schemeClr val="dk1"/>
              </a:solidFill>
              <a:latin typeface="Corbel"/>
              <a:ea typeface="Corbel"/>
              <a:cs typeface="Corbel"/>
              <a:sym typeface="Corbel"/>
            </a:endParaRPr>
          </a:p>
          <a:p>
            <a:pPr indent="-304800" lvl="0" marL="457200" rtl="0" algn="l">
              <a:lnSpc>
                <a:spcPct val="100000"/>
              </a:lnSpc>
              <a:spcBef>
                <a:spcPts val="0"/>
              </a:spcBef>
              <a:spcAft>
                <a:spcPts val="0"/>
              </a:spcAft>
              <a:buClr>
                <a:schemeClr val="dk1"/>
              </a:buClr>
              <a:buSzPts val="1200"/>
              <a:buFont typeface="Corbel"/>
              <a:buAutoNum type="arabicPeriod"/>
            </a:pPr>
            <a:r>
              <a:rPr lang="fr-FR" sz="1200">
                <a:solidFill>
                  <a:schemeClr val="dk1"/>
                </a:solidFill>
                <a:latin typeface="Corbel"/>
                <a:ea typeface="Corbel"/>
                <a:cs typeface="Corbel"/>
                <a:sym typeface="Corbel"/>
              </a:rPr>
              <a:t>Poi vengono le dighe, solo per produrre elettricità.</a:t>
            </a:r>
            <a:endParaRPr sz="1200">
              <a:solidFill>
                <a:schemeClr val="dk1"/>
              </a:solidFill>
              <a:latin typeface="Corbel"/>
              <a:ea typeface="Corbel"/>
              <a:cs typeface="Corbel"/>
              <a:sym typeface="Corbel"/>
            </a:endParaRPr>
          </a:p>
          <a:p>
            <a:pPr indent="-304800" lvl="0" marL="457200" rtl="0" algn="l">
              <a:lnSpc>
                <a:spcPct val="100000"/>
              </a:lnSpc>
              <a:spcBef>
                <a:spcPts val="0"/>
              </a:spcBef>
              <a:spcAft>
                <a:spcPts val="0"/>
              </a:spcAft>
              <a:buClr>
                <a:schemeClr val="dk1"/>
              </a:buClr>
              <a:buSzPts val="1200"/>
              <a:buFont typeface="Corbel"/>
              <a:buAutoNum type="arabicPeriod"/>
            </a:pPr>
            <a:r>
              <a:rPr lang="fr-FR" sz="1200">
                <a:solidFill>
                  <a:schemeClr val="dk1"/>
                </a:solidFill>
                <a:latin typeface="Corbel"/>
                <a:ea typeface="Corbel"/>
                <a:cs typeface="Corbel"/>
                <a:sym typeface="Corbel"/>
              </a:rPr>
              <a:t>Poi arriva il nucleare, sempre per produrre elettricità.</a:t>
            </a:r>
            <a:endParaRPr sz="1200">
              <a:solidFill>
                <a:schemeClr val="dk1"/>
              </a:solidFill>
              <a:latin typeface="Corbel"/>
              <a:ea typeface="Corbel"/>
              <a:cs typeface="Corbel"/>
              <a:sym typeface="Corbel"/>
            </a:endParaRPr>
          </a:p>
          <a:p>
            <a:pPr indent="-304800" lvl="0" marL="457200" rtl="0" algn="l">
              <a:lnSpc>
                <a:spcPct val="100000"/>
              </a:lnSpc>
              <a:spcBef>
                <a:spcPts val="0"/>
              </a:spcBef>
              <a:spcAft>
                <a:spcPts val="0"/>
              </a:spcAft>
              <a:buClr>
                <a:schemeClr val="dk1"/>
              </a:buClr>
              <a:buSzPts val="1200"/>
              <a:buFont typeface="Corbel"/>
              <a:buAutoNum type="arabicPeriod"/>
            </a:pPr>
            <a:r>
              <a:rPr lang="fr-FR" sz="1200">
                <a:solidFill>
                  <a:schemeClr val="dk1"/>
                </a:solidFill>
                <a:latin typeface="Corbel"/>
                <a:ea typeface="Corbel"/>
                <a:cs typeface="Corbel"/>
                <a:sym typeface="Corbel"/>
              </a:rPr>
              <a:t>Infine vengono tutte le altre energie rinnovabili, ovvero in ordine decrescente di importanza (secondo BP Statistical Review 2009):</a:t>
            </a:r>
            <a:endParaRPr sz="1200">
              <a:solidFill>
                <a:schemeClr val="dk1"/>
              </a:solidFill>
              <a:latin typeface="Corbel"/>
              <a:ea typeface="Corbel"/>
              <a:cs typeface="Corbel"/>
              <a:sym typeface="Corbel"/>
            </a:endParaRPr>
          </a:p>
          <a:p>
            <a:pPr indent="0" lvl="0" marL="88900" rtl="0" algn="l">
              <a:lnSpc>
                <a:spcPct val="100000"/>
              </a:lnSpc>
              <a:spcBef>
                <a:spcPts val="488"/>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279400" lvl="1" marL="889000" rtl="0" algn="l">
              <a:lnSpc>
                <a:spcPct val="100000"/>
              </a:lnSpc>
              <a:spcBef>
                <a:spcPts val="488"/>
              </a:spcBef>
              <a:spcAft>
                <a:spcPts val="0"/>
              </a:spcAft>
              <a:buClr>
                <a:schemeClr val="dk1"/>
              </a:buClr>
              <a:buSzPts val="1200"/>
              <a:buFont typeface="Corbel"/>
              <a:buChar char="o"/>
            </a:pPr>
            <a:r>
              <a:rPr lang="fr-FR" sz="1200">
                <a:solidFill>
                  <a:schemeClr val="dk1"/>
                </a:solidFill>
                <a:latin typeface="Corbel"/>
                <a:ea typeface="Corbel"/>
                <a:cs typeface="Corbel"/>
                <a:sym typeface="Corbel"/>
              </a:rPr>
              <a:t>Energia geotermica</a:t>
            </a:r>
            <a:endParaRPr sz="1200">
              <a:solidFill>
                <a:schemeClr val="dk1"/>
              </a:solidFill>
              <a:latin typeface="Corbel"/>
              <a:ea typeface="Corbel"/>
              <a:cs typeface="Corbel"/>
              <a:sym typeface="Corbel"/>
            </a:endParaRPr>
          </a:p>
          <a:p>
            <a:pPr indent="-279400" lvl="1" marL="889000" rtl="0" algn="l">
              <a:lnSpc>
                <a:spcPct val="100000"/>
              </a:lnSpc>
              <a:spcBef>
                <a:spcPts val="488"/>
              </a:spcBef>
              <a:spcAft>
                <a:spcPts val="0"/>
              </a:spcAft>
              <a:buClr>
                <a:schemeClr val="dk1"/>
              </a:buClr>
              <a:buSzPts val="1200"/>
              <a:buFont typeface="Corbel"/>
              <a:buChar char="o"/>
            </a:pPr>
            <a:r>
              <a:rPr lang="fr-FR" sz="1200">
                <a:solidFill>
                  <a:schemeClr val="dk1"/>
                </a:solidFill>
                <a:latin typeface="Corbel"/>
                <a:ea typeface="Corbel"/>
                <a:cs typeface="Corbel"/>
                <a:sym typeface="Corbel"/>
              </a:rPr>
              <a:t>Brucia immondizia (e sì, è conteggiata nelle rinnovabili ed è addirittura il 20%!).</a:t>
            </a:r>
            <a:endParaRPr sz="1200">
              <a:solidFill>
                <a:schemeClr val="dk1"/>
              </a:solidFill>
              <a:latin typeface="Corbel"/>
              <a:ea typeface="Corbel"/>
              <a:cs typeface="Corbel"/>
              <a:sym typeface="Corbel"/>
            </a:endParaRPr>
          </a:p>
          <a:p>
            <a:pPr indent="-279400" lvl="1" marL="889000" rtl="0" algn="l">
              <a:lnSpc>
                <a:spcPct val="100000"/>
              </a:lnSpc>
              <a:spcBef>
                <a:spcPts val="488"/>
              </a:spcBef>
              <a:spcAft>
                <a:spcPts val="0"/>
              </a:spcAft>
              <a:buClr>
                <a:schemeClr val="dk1"/>
              </a:buClr>
              <a:buSzPts val="1200"/>
              <a:buFont typeface="Corbel"/>
              <a:buChar char="o"/>
            </a:pPr>
            <a:r>
              <a:rPr lang="fr-FR" sz="1200">
                <a:solidFill>
                  <a:schemeClr val="dk1"/>
                </a:solidFill>
                <a:latin typeface="Corbel"/>
                <a:ea typeface="Corbel"/>
                <a:cs typeface="Corbel"/>
                <a:sym typeface="Corbel"/>
              </a:rPr>
              <a:t>Biocarburanti</a:t>
            </a:r>
            <a:endParaRPr sz="1200">
              <a:solidFill>
                <a:schemeClr val="dk1"/>
              </a:solidFill>
              <a:latin typeface="Corbel"/>
              <a:ea typeface="Corbel"/>
              <a:cs typeface="Corbel"/>
              <a:sym typeface="Corbel"/>
            </a:endParaRPr>
          </a:p>
          <a:p>
            <a:pPr indent="-279400" lvl="1" marL="889000" rtl="0" algn="l">
              <a:lnSpc>
                <a:spcPct val="100000"/>
              </a:lnSpc>
              <a:spcBef>
                <a:spcPts val="488"/>
              </a:spcBef>
              <a:spcAft>
                <a:spcPts val="0"/>
              </a:spcAft>
              <a:buClr>
                <a:schemeClr val="dk1"/>
              </a:buClr>
              <a:buSzPts val="1200"/>
              <a:buFont typeface="Corbel"/>
              <a:buChar char="o"/>
            </a:pPr>
            <a:r>
              <a:rPr lang="fr-FR" sz="1200">
                <a:solidFill>
                  <a:schemeClr val="dk1"/>
                </a:solidFill>
                <a:latin typeface="Corbel"/>
                <a:ea typeface="Corbel"/>
                <a:cs typeface="Corbel"/>
                <a:sym typeface="Corbel"/>
              </a:rPr>
              <a:t>Biogas</a:t>
            </a:r>
            <a:endParaRPr sz="1200">
              <a:solidFill>
                <a:schemeClr val="dk1"/>
              </a:solidFill>
              <a:latin typeface="Corbel"/>
              <a:ea typeface="Corbel"/>
              <a:cs typeface="Corbel"/>
              <a:sym typeface="Corbel"/>
            </a:endParaRPr>
          </a:p>
          <a:p>
            <a:pPr indent="-279400" lvl="1" marL="889000" rtl="0" algn="l">
              <a:lnSpc>
                <a:spcPct val="100000"/>
              </a:lnSpc>
              <a:spcBef>
                <a:spcPts val="488"/>
              </a:spcBef>
              <a:spcAft>
                <a:spcPts val="0"/>
              </a:spcAft>
              <a:buClr>
                <a:schemeClr val="dk1"/>
              </a:buClr>
              <a:buSzPts val="1200"/>
              <a:buFont typeface="Corbel"/>
              <a:buChar char="o"/>
            </a:pPr>
            <a:r>
              <a:rPr lang="fr-FR" sz="1200">
                <a:solidFill>
                  <a:schemeClr val="dk1"/>
                </a:solidFill>
                <a:latin typeface="Corbel"/>
                <a:ea typeface="Corbel"/>
                <a:cs typeface="Corbel"/>
                <a:sym typeface="Corbel"/>
              </a:rPr>
              <a:t>Solare termico</a:t>
            </a:r>
            <a:endParaRPr sz="1200">
              <a:solidFill>
                <a:schemeClr val="dk1"/>
              </a:solidFill>
              <a:latin typeface="Corbel"/>
              <a:ea typeface="Corbel"/>
              <a:cs typeface="Corbel"/>
              <a:sym typeface="Corbel"/>
            </a:endParaRPr>
          </a:p>
          <a:p>
            <a:pPr indent="-279400" lvl="1" marL="889000" rtl="0" algn="l">
              <a:lnSpc>
                <a:spcPct val="100000"/>
              </a:lnSpc>
              <a:spcBef>
                <a:spcPts val="488"/>
              </a:spcBef>
              <a:spcAft>
                <a:spcPts val="0"/>
              </a:spcAft>
              <a:buClr>
                <a:schemeClr val="dk1"/>
              </a:buClr>
              <a:buSzPts val="1200"/>
              <a:buFont typeface="Corbel"/>
              <a:buChar char="o"/>
            </a:pPr>
            <a:r>
              <a:rPr lang="fr-FR" sz="1200">
                <a:solidFill>
                  <a:schemeClr val="dk1"/>
                </a:solidFill>
                <a:latin typeface="Corbel"/>
                <a:ea typeface="Corbel"/>
                <a:cs typeface="Corbel"/>
                <a:sym typeface="Corbel"/>
              </a:rPr>
              <a:t>Eolico (10% del totale rinnovabili)</a:t>
            </a:r>
            <a:endParaRPr sz="1200">
              <a:solidFill>
                <a:schemeClr val="dk1"/>
              </a:solidFill>
              <a:latin typeface="Corbel"/>
              <a:ea typeface="Corbel"/>
              <a:cs typeface="Corbel"/>
              <a:sym typeface="Corbel"/>
            </a:endParaRPr>
          </a:p>
          <a:p>
            <a:pPr indent="-279400" lvl="1" marL="889000" rtl="0" algn="l">
              <a:lnSpc>
                <a:spcPct val="100000"/>
              </a:lnSpc>
              <a:spcBef>
                <a:spcPts val="488"/>
              </a:spcBef>
              <a:spcAft>
                <a:spcPts val="0"/>
              </a:spcAft>
              <a:buClr>
                <a:schemeClr val="dk1"/>
              </a:buClr>
              <a:buSzPts val="1200"/>
              <a:buFont typeface="Corbel"/>
              <a:buChar char="o"/>
            </a:pPr>
            <a:r>
              <a:rPr lang="fr-FR" sz="1200">
                <a:solidFill>
                  <a:schemeClr val="dk1"/>
                </a:solidFill>
                <a:latin typeface="Corbel"/>
                <a:ea typeface="Corbel"/>
                <a:cs typeface="Corbel"/>
                <a:sym typeface="Corbel"/>
              </a:rPr>
              <a:t>Fotovoltaico (quindi pannelli solari. È solo l'1% del rinnovabile)</a:t>
            </a:r>
            <a:endParaRPr sz="1200">
              <a:solidFill>
                <a:schemeClr val="dk1"/>
              </a:solidFill>
              <a:latin typeface="Corbel"/>
              <a:ea typeface="Corbel"/>
              <a:cs typeface="Corbel"/>
              <a:sym typeface="Corbel"/>
            </a:endParaRPr>
          </a:p>
          <a:p>
            <a:pPr indent="-279400" lvl="1" marL="889000" rtl="0" algn="l">
              <a:lnSpc>
                <a:spcPct val="100000"/>
              </a:lnSpc>
              <a:spcBef>
                <a:spcPts val="488"/>
              </a:spcBef>
              <a:spcAft>
                <a:spcPts val="0"/>
              </a:spcAft>
              <a:buClr>
                <a:schemeClr val="dk1"/>
              </a:buClr>
              <a:buSzPts val="1200"/>
              <a:buFont typeface="Corbel"/>
              <a:buChar char="o"/>
            </a:pPr>
            <a:r>
              <a:rPr lang="fr-FR" sz="1200">
                <a:solidFill>
                  <a:schemeClr val="dk1"/>
                </a:solidFill>
                <a:latin typeface="Corbel"/>
                <a:ea typeface="Corbel"/>
                <a:cs typeface="Corbel"/>
                <a:sym typeface="Corbel"/>
              </a:rPr>
              <a:t>Energia delle maree</a:t>
            </a:r>
            <a:endParaRPr sz="1200">
              <a:solidFill>
                <a:schemeClr val="dk1"/>
              </a:solidFill>
              <a:latin typeface="Corbel"/>
              <a:ea typeface="Corbel"/>
              <a:cs typeface="Corbel"/>
              <a:sym typeface="Corbel"/>
            </a:endParaRPr>
          </a:p>
          <a:p>
            <a:pPr indent="0" lvl="0" marL="914400" rtl="0" algn="l">
              <a:lnSpc>
                <a:spcPct val="100000"/>
              </a:lnSpc>
              <a:spcBef>
                <a:spcPts val="488"/>
              </a:spcBef>
              <a:spcAft>
                <a:spcPts val="0"/>
              </a:spcAft>
              <a:buNone/>
            </a:pPr>
            <a:r>
              <a:t/>
            </a:r>
            <a:endParaRPr sz="1200">
              <a:solidFill>
                <a:schemeClr val="dk1"/>
              </a:solidFill>
              <a:latin typeface="Corbel"/>
              <a:ea typeface="Corbel"/>
              <a:cs typeface="Corbel"/>
              <a:sym typeface="Corbel"/>
            </a:endParaRPr>
          </a:p>
          <a:p>
            <a:pPr indent="0" lvl="0" marL="88900" rtl="0" algn="l">
              <a:lnSpc>
                <a:spcPct val="100000"/>
              </a:lnSpc>
              <a:spcBef>
                <a:spcPts val="488"/>
              </a:spcBef>
              <a:spcAft>
                <a:spcPts val="0"/>
              </a:spcAft>
              <a:buClr>
                <a:schemeClr val="dk1"/>
              </a:buClr>
              <a:buSzPts val="1100"/>
              <a:buFont typeface="Arial"/>
              <a:buNone/>
            </a:pPr>
            <a:r>
              <a:rPr lang="fr-FR" sz="1200">
                <a:solidFill>
                  <a:schemeClr val="dk1"/>
                </a:solidFill>
                <a:latin typeface="Corbel"/>
                <a:ea typeface="Corbel"/>
                <a:cs typeface="Corbel"/>
                <a:sym typeface="Corbel"/>
              </a:rPr>
              <a:t>In breve, queste 8 fonti di energia, insieme, costituiscono meno del 2% del consumo energetico dell'umanità nel 2011... Mentre il petrolio da solo costituisce 1/3! Inoltre, ci sono voluti più di 50 anni per raggiungere queste dimensioni ed è molto, molto più pratico di tutte le altre fonti di energia rinnovabile menzionate. Quindi pensi che siano in grado di sostituirlo a breve termine?</a:t>
            </a:r>
            <a:endParaRPr sz="1200">
              <a:solidFill>
                <a:schemeClr val="dk1"/>
              </a:solidFill>
              <a:latin typeface="Corbel"/>
              <a:ea typeface="Corbel"/>
              <a:cs typeface="Corbel"/>
              <a:sym typeface="Corbel"/>
            </a:endParaRPr>
          </a:p>
          <a:p>
            <a:pPr indent="0" lvl="0" marL="88900" rtl="0" algn="l">
              <a:lnSpc>
                <a:spcPct val="100000"/>
              </a:lnSpc>
              <a:spcBef>
                <a:spcPts val="488"/>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88900" rtl="0" algn="l">
              <a:lnSpc>
                <a:spcPct val="100000"/>
              </a:lnSpc>
              <a:spcBef>
                <a:spcPts val="488"/>
              </a:spcBef>
              <a:spcAft>
                <a:spcPts val="0"/>
              </a:spcAft>
              <a:buClr>
                <a:schemeClr val="dk1"/>
              </a:buClr>
              <a:buSzPts val="1100"/>
              <a:buFont typeface="Arial"/>
              <a:buNone/>
            </a:pPr>
            <a:r>
              <a:rPr lang="fr-FR" sz="1200">
                <a:solidFill>
                  <a:schemeClr val="dk1"/>
                </a:solidFill>
                <a:latin typeface="Corbel"/>
                <a:ea typeface="Corbel"/>
                <a:cs typeface="Corbel"/>
                <a:sym typeface="Corbel"/>
              </a:rPr>
              <a:t>Dalla rivoluzione industriale (intorno al 1860), la popolazione è aumentata di sette volte e il consumo di energia è aumentato di quindici volte. Ogni essere umano consuma quindi in media più del doppio di energia. Inoltre, ogni “nuova” fonte energetica si aggiunge alle precedenti, senza sostituirla. Ad esempio, il petrolio non ha mai sostituito il carbone, l'energia nucleare e le energie rinnovabili non hanno mai sostituito i combustibili fossili, ecc.</a:t>
            </a:r>
            <a:endParaRPr sz="1200">
              <a:solidFill>
                <a:schemeClr val="dk1"/>
              </a:solidFill>
              <a:latin typeface="Corbel"/>
              <a:ea typeface="Corbel"/>
              <a:cs typeface="Corbel"/>
              <a:sym typeface="Corbel"/>
            </a:endParaRPr>
          </a:p>
          <a:p>
            <a:pPr indent="0" lvl="0" marL="88900" rtl="0" algn="l">
              <a:lnSpc>
                <a:spcPct val="100000"/>
              </a:lnSpc>
              <a:spcBef>
                <a:spcPts val="488"/>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88900" rtl="0" algn="l">
              <a:lnSpc>
                <a:spcPct val="100000"/>
              </a:lnSpc>
              <a:spcBef>
                <a:spcPts val="488"/>
              </a:spcBef>
              <a:spcAft>
                <a:spcPts val="0"/>
              </a:spcAft>
              <a:buClr>
                <a:schemeClr val="dk1"/>
              </a:buClr>
              <a:buSzPts val="1100"/>
              <a:buFont typeface="Arial"/>
              <a:buNone/>
            </a:pPr>
            <a:r>
              <a:rPr lang="fr-FR" sz="1200">
                <a:solidFill>
                  <a:schemeClr val="dk1"/>
                </a:solidFill>
                <a:latin typeface="Corbel"/>
                <a:ea typeface="Corbel"/>
                <a:cs typeface="Corbel"/>
                <a:sym typeface="Corbel"/>
              </a:rPr>
              <a:t>A parte il nucleare e il fotovoltaico (pannelli solari), tutte le fonti di energia sono note fin dall'antichità. Ad esempio, la parola "olio" deriva dal latino "Petra Oleum" che significa "olio di roccia". Infine, sono stati scoperti nuovi modi (come il motore a vapore o il motore a combustione) "solo" per utilizzare le fonti energetiche conosciute fin dall'antichità. Non è molto incoraggiante trovare una super nuova fonte di energia miracolosa tutto ciò ...</a:t>
            </a:r>
            <a:endParaRPr sz="1200">
              <a:solidFill>
                <a:schemeClr val="dk1"/>
              </a:solidFill>
              <a:latin typeface="Corbel"/>
              <a:ea typeface="Corbel"/>
              <a:cs typeface="Corbel"/>
              <a:sym typeface="Corbel"/>
            </a:endParaRPr>
          </a:p>
          <a:p>
            <a:pPr indent="0" lvl="0" marL="88900" rtl="0" algn="l">
              <a:lnSpc>
                <a:spcPct val="100000"/>
              </a:lnSpc>
              <a:spcBef>
                <a:spcPts val="488"/>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88900" rtl="0" algn="l">
              <a:lnSpc>
                <a:spcPct val="100000"/>
              </a:lnSpc>
              <a:spcBef>
                <a:spcPts val="488"/>
              </a:spcBef>
              <a:spcAft>
                <a:spcPts val="0"/>
              </a:spcAft>
              <a:buClr>
                <a:schemeClr val="dk1"/>
              </a:buClr>
              <a:buSzPts val="1100"/>
              <a:buFont typeface="Arial"/>
              <a:buNone/>
            </a:pPr>
            <a:r>
              <a:rPr lang="fr-FR" sz="1200">
                <a:solidFill>
                  <a:schemeClr val="dk1"/>
                </a:solidFill>
                <a:latin typeface="Corbel"/>
                <a:ea typeface="Corbel"/>
                <a:cs typeface="Corbel"/>
                <a:sym typeface="Corbel"/>
              </a:rPr>
              <a:t>Il grafico è stato costruito da Avenir Climatique (Julien Marcinkowski) sulla base dei dati del portale dei dati del progetto Shift (http://www.tsp-data-portal.org/Energy-Production-Statistics.aspx), che a sua volta è un compilazione di molte fonti riconosciute. La curva per il legno è stata ricostruita sulla base dell'Outlook for Energy 2013 di Exxon Mobil, http://www.exxonmobil.com/Corporate/Files/news_pub_eo2013.pdf, pagina 48</a:t>
            </a:r>
            <a:endParaRPr sz="1200">
              <a:solidFill>
                <a:schemeClr val="dk1"/>
              </a:solidFill>
              <a:latin typeface="Corbel"/>
              <a:ea typeface="Corbel"/>
              <a:cs typeface="Corbel"/>
              <a:sym typeface="Corbel"/>
            </a:endParaRPr>
          </a:p>
          <a:p>
            <a:pPr indent="0" lvl="0" marL="88900" rtl="0" algn="l">
              <a:lnSpc>
                <a:spcPct val="100000"/>
              </a:lnSpc>
              <a:spcBef>
                <a:spcPts val="488"/>
              </a:spcBef>
              <a:spcAft>
                <a:spcPts val="0"/>
              </a:spcAft>
              <a:buSzPts val="2200"/>
              <a:buFont typeface="Times New Roman"/>
              <a:buNone/>
            </a:pPr>
            <a:r>
              <a:t/>
            </a:r>
            <a:endParaRPr sz="1200">
              <a:solidFill>
                <a:schemeClr val="dk1"/>
              </a:solidFill>
              <a:latin typeface="Corbel"/>
              <a:ea typeface="Corbel"/>
              <a:cs typeface="Corbel"/>
              <a:sym typeface="Corbel"/>
            </a:endParaRPr>
          </a:p>
        </p:txBody>
      </p:sp>
      <p:sp>
        <p:nvSpPr>
          <p:cNvPr id="996" name="Google Shape;996;ge3240c2227_0_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6" name="Shape 1046"/>
        <p:cNvGrpSpPr/>
        <p:nvPr/>
      </p:nvGrpSpPr>
      <p:grpSpPr>
        <a:xfrm>
          <a:off x="0" y="0"/>
          <a:ext cx="0" cy="0"/>
          <a:chOff x="0" y="0"/>
          <a:chExt cx="0" cy="0"/>
        </a:xfrm>
      </p:grpSpPr>
      <p:sp>
        <p:nvSpPr>
          <p:cNvPr id="1047" name="Google Shape;104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FR" sz="1000">
                <a:solidFill>
                  <a:schemeClr val="dk1"/>
                </a:solidFill>
                <a:latin typeface="Corbel"/>
                <a:ea typeface="Corbel"/>
                <a:cs typeface="Corbel"/>
                <a:sym typeface="Corbel"/>
              </a:rPr>
              <a:t>Conclusione del modulo se stai seguendo l'iniziativa leggera</a:t>
            </a:r>
            <a:endParaRPr/>
          </a:p>
        </p:txBody>
      </p:sp>
      <p:sp>
        <p:nvSpPr>
          <p:cNvPr id="1048" name="Google Shape;104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5" name="Shape 1055"/>
        <p:cNvGrpSpPr/>
        <p:nvPr/>
      </p:nvGrpSpPr>
      <p:grpSpPr>
        <a:xfrm>
          <a:off x="0" y="0"/>
          <a:ext cx="0" cy="0"/>
          <a:chOff x="0" y="0"/>
          <a:chExt cx="0" cy="0"/>
        </a:xfrm>
      </p:grpSpPr>
      <p:sp>
        <p:nvSpPr>
          <p:cNvPr id="1056" name="Google Shape;105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fr-FR" sz="1200" u="sng">
                <a:latin typeface="Corbel"/>
                <a:ea typeface="Corbel"/>
                <a:cs typeface="Corbel"/>
                <a:sym typeface="Corbel"/>
              </a:rPr>
              <a:t>Spiegazione:</a:t>
            </a:r>
            <a:endParaRPr b="1" sz="1200" u="sng">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a:solidFill>
                  <a:schemeClr val="dk1"/>
                </a:solidFill>
              </a:rPr>
              <a:t>Un contenuto aggiuntivo nell'iniziativa completa per capire qual è la differenza tra energia primaria e finale.</a:t>
            </a:r>
            <a:endParaRPr sz="1200">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sz="1200">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sz="1200">
                <a:latin typeface="Corbel"/>
                <a:ea typeface="Corbel"/>
                <a:cs typeface="Corbel"/>
                <a:sym typeface="Corbel"/>
              </a:rPr>
              <a:t>Chiedi ai tuoi studenti di fornire diversi esempi di energia primaria e finale.</a:t>
            </a:r>
            <a:endParaRPr sz="1200">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sz="1200">
                <a:latin typeface="Corbel"/>
                <a:ea typeface="Corbel"/>
                <a:cs typeface="Corbel"/>
                <a:sym typeface="Corbel"/>
              </a:rPr>
              <a:t>Puoi anche creare un tavolino su una tavola: Materia prima - Energia primaria - Energia finale, ad esempio: carbone - energia chimica - elettricità.</a:t>
            </a:r>
            <a:endParaRPr sz="1200">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sz="1200">
                <a:latin typeface="Corbel"/>
                <a:ea typeface="Corbel"/>
                <a:cs typeface="Corbel"/>
                <a:sym typeface="Corbel"/>
              </a:rPr>
              <a:t>La stessa energia primaria può essere trasformata in energie finali molto diverse, ed è vero anche il contrario.</a:t>
            </a:r>
            <a:endParaRPr sz="1200">
              <a:latin typeface="Corbel"/>
              <a:ea typeface="Corbel"/>
              <a:cs typeface="Corbel"/>
              <a:sym typeface="Corbel"/>
            </a:endParaRPr>
          </a:p>
          <a:p>
            <a:pPr indent="0" lvl="0" marL="0" rtl="0" algn="l">
              <a:lnSpc>
                <a:spcPct val="100000"/>
              </a:lnSpc>
              <a:spcBef>
                <a:spcPts val="0"/>
              </a:spcBef>
              <a:spcAft>
                <a:spcPts val="0"/>
              </a:spcAft>
              <a:buSzPts val="1100"/>
              <a:buNone/>
            </a:pPr>
            <a:r>
              <a:t/>
            </a:r>
            <a:endParaRPr sz="1200">
              <a:latin typeface="Corbel"/>
              <a:ea typeface="Corbel"/>
              <a:cs typeface="Corbel"/>
              <a:sym typeface="Corbel"/>
            </a:endParaRPr>
          </a:p>
        </p:txBody>
      </p:sp>
      <p:sp>
        <p:nvSpPr>
          <p:cNvPr id="1057" name="Google Shape;1057;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5" name="Shape 1065"/>
        <p:cNvGrpSpPr/>
        <p:nvPr/>
      </p:nvGrpSpPr>
      <p:grpSpPr>
        <a:xfrm>
          <a:off x="0" y="0"/>
          <a:ext cx="0" cy="0"/>
          <a:chOff x="0" y="0"/>
          <a:chExt cx="0" cy="0"/>
        </a:xfrm>
      </p:grpSpPr>
      <p:sp>
        <p:nvSpPr>
          <p:cNvPr id="1066" name="Google Shape;106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fr-FR" u="sng"/>
              <a:t>Spiegazione</a:t>
            </a:r>
            <a:r>
              <a:rPr lang="fr-FR"/>
              <a:t>:</a:t>
            </a:r>
            <a:endParaRPr/>
          </a:p>
          <a:p>
            <a:pPr indent="0" lvl="0" marL="0" rtl="0" algn="l">
              <a:lnSpc>
                <a:spcPct val="100000"/>
              </a:lnSpc>
              <a:spcBef>
                <a:spcPts val="0"/>
              </a:spcBef>
              <a:spcAft>
                <a:spcPts val="0"/>
              </a:spcAft>
              <a:buClr>
                <a:schemeClr val="dk1"/>
              </a:buClr>
              <a:buSzPts val="1100"/>
              <a:buFont typeface="Arial"/>
              <a:buNone/>
            </a:pPr>
            <a:r>
              <a:rPr lang="fr-FR"/>
              <a:t>Un tostapane utilizza energia elettrica. Ma l'energia elettrica non è realmente una risorsa immagazzinabile in natura. I fulmini sono troppo potenti e intermittenti per essere imbrigliati e nessuno penserebbe di usare migliaia di anguille elettriche per tostare il pane. Quindi dobbiamo trasformare una fonte primaria di energia in elettricità. Qui prendiamo l'esempio del carbone.</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fr-FR"/>
              <a:t>Per prima cosa dobbiamo estrarre il carbone. Per fare ciò, gli uomini dovevano andare in profondità nella terra per estrarre il carbone con un piccone. Ci sono ancora molte persone che lo fanno in tutto il mondo, per il carbone o per altre risorse materiali che utilizziamo nella nostra vita quotidiana, ma abbiamo anche alcune macchine.</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fr-FR"/>
              <a:t>Quindi, il modo comune per produrre energia è utilizzare un motore a vapore. Una volta ottenuto il carbone, lo si brucia per riscaldare una certa quantità di acqua per produrre vapore. Così facendo, trasformi l'energia chimica immagazzinata nel carbone in energia termica trasferita all'acqua.</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fr-FR"/>
              <a:t>Il vapore appena creato passerà ora attraverso una turbina. La turbina inizierà a girare e produrre elettricità tramite una bobina elettrica o materiali piezoelettrici. Stai trasformando l'energia meccanica della turbina in elettricità.</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fr-FR"/>
              <a:t>In ogni fase di questo processo, potresti dover affrontare perdite e perdite di energia. Quindi la quantità di energia finale che stai usando è sempre inferiore alla quantità di energia primaria che avevi. Non significa che l'energia è scomparsa, non può essere distrutta, significa solo che ne hai perso un po'.</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fr-FR"/>
              <a:t>Quando diciamo “solo una risorsa di energia primaria può sostituire un'altra risorsa di energia primaria”, significa che non possiamo dire “ok smettiamo di usare il carbone e useremo l'elettricità” perché non puoi trovare elettricità disponibile in natura, devi trasformarla in qualche modo . Quindi devi sostituire il carbone con un'altra materia prima che si adatti al vero processo industriale o trovare un nuovo processo industriale per ottenere l'energia finale di cui hai bisogno.</a:t>
            </a:r>
            <a:endParaRPr/>
          </a:p>
          <a:p>
            <a:pPr indent="0" lvl="0" marL="0" rtl="0" algn="l">
              <a:lnSpc>
                <a:spcPct val="100000"/>
              </a:lnSpc>
              <a:spcBef>
                <a:spcPts val="0"/>
              </a:spcBef>
              <a:spcAft>
                <a:spcPts val="0"/>
              </a:spcAft>
              <a:buSzPts val="1100"/>
              <a:buNone/>
            </a:pPr>
            <a:r>
              <a:t/>
            </a:r>
            <a:endParaRPr/>
          </a:p>
        </p:txBody>
      </p:sp>
      <p:sp>
        <p:nvSpPr>
          <p:cNvPr id="1067" name="Google Shape;1067;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2" name="Shape 1092"/>
        <p:cNvGrpSpPr/>
        <p:nvPr/>
      </p:nvGrpSpPr>
      <p:grpSpPr>
        <a:xfrm>
          <a:off x="0" y="0"/>
          <a:ext cx="0" cy="0"/>
          <a:chOff x="0" y="0"/>
          <a:chExt cx="0" cy="0"/>
        </a:xfrm>
      </p:grpSpPr>
      <p:sp>
        <p:nvSpPr>
          <p:cNvPr id="1093" name="Google Shape;1093;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4" name="Google Shape;1094;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fr-FR" sz="1000" u="sng">
                <a:solidFill>
                  <a:schemeClr val="dk1"/>
                </a:solidFill>
                <a:latin typeface="Corbel"/>
                <a:ea typeface="Corbel"/>
                <a:cs typeface="Corbel"/>
                <a:sym typeface="Corbel"/>
              </a:rPr>
              <a:t>Spiegazioni:</a:t>
            </a:r>
            <a:endParaRPr b="1" sz="1000" u="sng">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i="1" lang="fr-FR" sz="1000">
                <a:solidFill>
                  <a:schemeClr val="dk1"/>
                </a:solidFill>
                <a:latin typeface="Corbel"/>
                <a:ea typeface="Corbel"/>
                <a:cs typeface="Corbel"/>
                <a:sym typeface="Corbel"/>
              </a:rPr>
              <a:t>Ecco il riassunto di questa prima parte. Se necessario/possibile, puoi fare un giro di domande/risposte o chiedere agli studenti di scrivere le loro domande per dopo e continuare.</a:t>
            </a:r>
            <a:endParaRPr i="1" sz="1000">
              <a:solidFill>
                <a:schemeClr val="dk1"/>
              </a:solidFill>
              <a:latin typeface="Corbel"/>
              <a:ea typeface="Corbel"/>
              <a:cs typeface="Corbel"/>
              <a:sym typeface="Corbel"/>
            </a:endParaRPr>
          </a:p>
          <a:p>
            <a:pPr indent="0" lvl="0" marL="0" rtl="0" algn="l">
              <a:lnSpc>
                <a:spcPct val="100000"/>
              </a:lnSpc>
              <a:spcBef>
                <a:spcPts val="0"/>
              </a:spcBef>
              <a:spcAft>
                <a:spcPts val="0"/>
              </a:spcAft>
              <a:buSzPts val="1400"/>
              <a:buNone/>
            </a:pPr>
            <a:r>
              <a:t/>
            </a:r>
            <a:endParaRPr b="1" sz="1000" u="sng">
              <a:solidFill>
                <a:schemeClr val="dk1"/>
              </a:solidFill>
              <a:latin typeface="Corbel"/>
              <a:ea typeface="Corbel"/>
              <a:cs typeface="Corbel"/>
              <a:sym typeface="Corbel"/>
            </a:endParaRPr>
          </a:p>
        </p:txBody>
      </p:sp>
      <p:sp>
        <p:nvSpPr>
          <p:cNvPr id="1095" name="Google Shape;1095;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9" name="Shape 1099"/>
        <p:cNvGrpSpPr/>
        <p:nvPr/>
      </p:nvGrpSpPr>
      <p:grpSpPr>
        <a:xfrm>
          <a:off x="0" y="0"/>
          <a:ext cx="0" cy="0"/>
          <a:chOff x="0" y="0"/>
          <a:chExt cx="0" cy="0"/>
        </a:xfrm>
      </p:grpSpPr>
      <p:sp>
        <p:nvSpPr>
          <p:cNvPr id="1100" name="Google Shape;1100;gc865d7ea15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1" name="Google Shape;1101;gc865d7ea15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6" name="Shape 1106"/>
        <p:cNvGrpSpPr/>
        <p:nvPr/>
      </p:nvGrpSpPr>
      <p:grpSpPr>
        <a:xfrm>
          <a:off x="0" y="0"/>
          <a:ext cx="0" cy="0"/>
          <a:chOff x="0" y="0"/>
          <a:chExt cx="0" cy="0"/>
        </a:xfrm>
      </p:grpSpPr>
      <p:sp>
        <p:nvSpPr>
          <p:cNvPr id="1107" name="Google Shape;1107;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FR"/>
              <a:t>Versioni più lunghe: </a:t>
            </a:r>
            <a:br>
              <a:rPr lang="fr-FR"/>
            </a:br>
            <a:r>
              <a:rPr lang="fr-FR"/>
              <a:t>FR </a:t>
            </a:r>
            <a:r>
              <a:rPr lang="fr-FR" u="sng">
                <a:solidFill>
                  <a:schemeClr val="hlink"/>
                </a:solidFill>
                <a:hlinkClick r:id="rId2"/>
              </a:rPr>
              <a:t>https://www.youtube.com/watch?v=TCIO38TCspk</a:t>
            </a:r>
            <a:r>
              <a:rPr lang="fr-FR"/>
              <a:t> </a:t>
            </a:r>
            <a:br>
              <a:rPr lang="fr-FR"/>
            </a:br>
            <a:r>
              <a:rPr lang="fr-FR"/>
              <a:t>EN </a:t>
            </a:r>
            <a:r>
              <a:rPr lang="fr-FR" u="sng">
                <a:solidFill>
                  <a:schemeClr val="hlink"/>
                </a:solidFill>
                <a:hlinkClick r:id="rId3"/>
              </a:rPr>
              <a:t>https://www.youtube.com/watch?v=JasIvS7oYw4</a:t>
            </a:r>
            <a:endParaRPr/>
          </a:p>
          <a:p>
            <a:pPr indent="0" lvl="0" marL="0" rtl="0" algn="l">
              <a:lnSpc>
                <a:spcPct val="100000"/>
              </a:lnSpc>
              <a:spcBef>
                <a:spcPts val="0"/>
              </a:spcBef>
              <a:spcAft>
                <a:spcPts val="0"/>
              </a:spcAft>
              <a:buSzPts val="1100"/>
              <a:buNone/>
            </a:pPr>
            <a:r>
              <a:rPr lang="fr-FR"/>
              <a:t>ES: </a:t>
            </a:r>
            <a:r>
              <a:rPr lang="fr-FR" sz="1000" u="sng">
                <a:solidFill>
                  <a:schemeClr val="hlink"/>
                </a:solidFill>
                <a:hlinkClick r:id="rId4"/>
              </a:rPr>
              <a:t>https://www.youtube.com/watch?v=N-DYWTc9iP4</a:t>
            </a:r>
            <a:endParaRPr sz="1000" u="sng">
              <a:solidFill>
                <a:schemeClr val="hlink"/>
              </a:solidFill>
            </a:endParaRPr>
          </a:p>
          <a:p>
            <a:pPr indent="0" lvl="0" marL="0" rtl="0" algn="l">
              <a:lnSpc>
                <a:spcPct val="115000"/>
              </a:lnSpc>
              <a:spcBef>
                <a:spcPts val="0"/>
              </a:spcBef>
              <a:spcAft>
                <a:spcPts val="0"/>
              </a:spcAft>
              <a:buClr>
                <a:schemeClr val="dk1"/>
              </a:buClr>
              <a:buSzPts val="1100"/>
              <a:buFont typeface="Arial"/>
              <a:buNone/>
            </a:pPr>
            <a:r>
              <a:t/>
            </a:r>
            <a:endParaRPr sz="1000" u="sng">
              <a:solidFill>
                <a:schemeClr val="hlink"/>
              </a:solidFill>
            </a:endParaRPr>
          </a:p>
          <a:p>
            <a:pPr indent="0" lvl="0" marL="0" rtl="0" algn="l">
              <a:lnSpc>
                <a:spcPct val="100000"/>
              </a:lnSpc>
              <a:spcBef>
                <a:spcPts val="0"/>
              </a:spcBef>
              <a:spcAft>
                <a:spcPts val="0"/>
              </a:spcAft>
              <a:buSzPts val="1100"/>
              <a:buNone/>
            </a:pPr>
            <a:r>
              <a:t/>
            </a:r>
            <a:endParaRPr/>
          </a:p>
        </p:txBody>
      </p:sp>
      <p:sp>
        <p:nvSpPr>
          <p:cNvPr id="1108" name="Google Shape;1108;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9" name="Shape 1119"/>
        <p:cNvGrpSpPr/>
        <p:nvPr/>
      </p:nvGrpSpPr>
      <p:grpSpPr>
        <a:xfrm>
          <a:off x="0" y="0"/>
          <a:ext cx="0" cy="0"/>
          <a:chOff x="0" y="0"/>
          <a:chExt cx="0" cy="0"/>
        </a:xfrm>
      </p:grpSpPr>
      <p:sp>
        <p:nvSpPr>
          <p:cNvPr id="1120" name="Google Shape;112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FR"/>
              <a:t>Animazione: introdurre le seguenti diapositive ponendo la domanda.</a:t>
            </a:r>
            <a:endParaRPr/>
          </a:p>
        </p:txBody>
      </p:sp>
      <p:sp>
        <p:nvSpPr>
          <p:cNvPr id="1121" name="Google Shape;1121;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5" name="Shape 1125"/>
        <p:cNvGrpSpPr/>
        <p:nvPr/>
      </p:nvGrpSpPr>
      <p:grpSpPr>
        <a:xfrm>
          <a:off x="0" y="0"/>
          <a:ext cx="0" cy="0"/>
          <a:chOff x="0" y="0"/>
          <a:chExt cx="0" cy="0"/>
        </a:xfrm>
      </p:grpSpPr>
      <p:sp>
        <p:nvSpPr>
          <p:cNvPr id="1126" name="Google Shape;1126;p2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1127" name="Google Shape;1127;p25:notes"/>
          <p:cNvSpPr txBox="1"/>
          <p:nvPr/>
        </p:nvSpPr>
        <p:spPr>
          <a:xfrm>
            <a:off x="4021138" y="9721850"/>
            <a:ext cx="3074987" cy="509588"/>
          </a:xfrm>
          <a:prstGeom prst="rect">
            <a:avLst/>
          </a:prstGeom>
          <a:noFill/>
          <a:ln>
            <a:noFill/>
          </a:ln>
        </p:spPr>
        <p:txBody>
          <a:bodyPr anchorCtr="0" anchor="b" bIns="50750" lIns="97550" spcFirstLastPara="1" rIns="97550" wrap="square" tIns="5075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fr-FR" sz="1300" u="none" cap="none" strike="noStrike">
                <a:solidFill>
                  <a:srgbClr val="000000"/>
                </a:solidFill>
                <a:latin typeface="Times New Roman"/>
                <a:ea typeface="Times New Roman"/>
                <a:cs typeface="Times New Roman"/>
                <a:sym typeface="Times New Roman"/>
              </a:rPr>
              <a:t>‹#›</a:t>
            </a:fld>
            <a:endParaRPr b="0" i="0" sz="1300" u="none" cap="none" strike="noStrike">
              <a:solidFill>
                <a:srgbClr val="000000"/>
              </a:solidFill>
              <a:latin typeface="Times New Roman"/>
              <a:ea typeface="Times New Roman"/>
              <a:cs typeface="Times New Roman"/>
              <a:sym typeface="Times New Roman"/>
            </a:endParaRPr>
          </a:p>
        </p:txBody>
      </p:sp>
      <p:sp>
        <p:nvSpPr>
          <p:cNvPr id="1128" name="Google Shape;1128;p25: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129" name="Google Shape;1129;p25:notes"/>
          <p:cNvSpPr txBox="1"/>
          <p:nvPr/>
        </p:nvSpPr>
        <p:spPr>
          <a:xfrm>
            <a:off x="709613" y="4860925"/>
            <a:ext cx="5680075" cy="12177712"/>
          </a:xfrm>
          <a:prstGeom prst="rect">
            <a:avLst/>
          </a:prstGeom>
          <a:noFill/>
          <a:ln>
            <a:noFill/>
          </a:ln>
        </p:spPr>
        <p:txBody>
          <a:bodyPr anchorCtr="0" anchor="t" bIns="50750" lIns="97550" spcFirstLastPara="1" rIns="97550" wrap="square" tIns="50750">
            <a:noAutofit/>
          </a:bodyPr>
          <a:lstStyle/>
          <a:p>
            <a:pPr indent="0" lvl="0" marL="0" marR="0" rtl="0" algn="l">
              <a:lnSpc>
                <a:spcPct val="80000"/>
              </a:lnSpc>
              <a:spcBef>
                <a:spcPts val="0"/>
              </a:spcBef>
              <a:spcAft>
                <a:spcPts val="0"/>
              </a:spcAft>
              <a:buClr>
                <a:srgbClr val="000000"/>
              </a:buClr>
              <a:buSzPts val="1200"/>
              <a:buFont typeface="Arial"/>
              <a:buNone/>
            </a:pPr>
            <a:r>
              <a:rPr b="1" i="0" lang="fr-FR" sz="1200" u="sng" cap="none" strike="noStrike">
                <a:solidFill>
                  <a:srgbClr val="000000"/>
                </a:solidFill>
                <a:latin typeface="Arial"/>
                <a:ea typeface="Arial"/>
                <a:cs typeface="Arial"/>
                <a:sym typeface="Arial"/>
              </a:rPr>
              <a:t>Message clé</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t/>
            </a:r>
            <a:endParaRPr b="1" i="0" sz="1200" u="sng"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rPr b="1" i="0" lang="fr-FR" sz="1200" u="none" cap="none" strike="noStrike">
                <a:solidFill>
                  <a:srgbClr val="000000"/>
                </a:solidFill>
                <a:latin typeface="Arial"/>
                <a:ea typeface="Arial"/>
                <a:cs typeface="Arial"/>
                <a:sym typeface="Arial"/>
              </a:rPr>
              <a:t>Définition ; les réserves prouvées sont les réserves économiquement et techniquement viables</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p>
            <a:pPr indent="-76200" lvl="0" marL="0" marR="0" rtl="0" algn="l">
              <a:lnSpc>
                <a:spcPct val="80000"/>
              </a:lnSpc>
              <a:spcBef>
                <a:spcPts val="450"/>
              </a:spcBef>
              <a:spcAft>
                <a:spcPts val="0"/>
              </a:spcAft>
              <a:buClr>
                <a:srgbClr val="000000"/>
              </a:buClr>
              <a:buSzPts val="1200"/>
              <a:buFont typeface="Times New Roman"/>
              <a:buAutoNum type="arabicPeriod"/>
            </a:pPr>
            <a:r>
              <a:rPr b="1" i="0" lang="fr-FR" sz="1200" u="none" cap="none" strike="noStrike">
                <a:solidFill>
                  <a:srgbClr val="000000"/>
                </a:solidFill>
                <a:latin typeface="Arial"/>
                <a:ea typeface="Arial"/>
                <a:cs typeface="Arial"/>
                <a:sym typeface="Arial"/>
              </a:rPr>
              <a:t>L’Europe est actuellement entièrement dépendante du reste du monde car elle ne possède presque aucune ressource fossile.</a:t>
            </a:r>
            <a:endParaRPr b="0" i="0" sz="1400" u="none" cap="none" strike="noStrike">
              <a:solidFill>
                <a:srgbClr val="000000"/>
              </a:solidFill>
              <a:latin typeface="Arial"/>
              <a:ea typeface="Arial"/>
              <a:cs typeface="Arial"/>
              <a:sym typeface="Arial"/>
            </a:endParaRPr>
          </a:p>
          <a:p>
            <a:pPr indent="-76200" lvl="0" marL="0" marR="0" rtl="0" algn="l">
              <a:lnSpc>
                <a:spcPct val="80000"/>
              </a:lnSpc>
              <a:spcBef>
                <a:spcPts val="450"/>
              </a:spcBef>
              <a:spcAft>
                <a:spcPts val="0"/>
              </a:spcAft>
              <a:buClr>
                <a:srgbClr val="000000"/>
              </a:buClr>
              <a:buSzPts val="1200"/>
              <a:buFont typeface="Times New Roman"/>
              <a:buAutoNum type="arabicPeriod"/>
            </a:pPr>
            <a:r>
              <a:rPr b="1" i="0" lang="fr-FR" sz="1200" u="none" cap="none" strike="noStrike">
                <a:solidFill>
                  <a:srgbClr val="000000"/>
                </a:solidFill>
                <a:latin typeface="Arial"/>
                <a:ea typeface="Arial"/>
                <a:cs typeface="Arial"/>
                <a:sym typeface="Arial"/>
              </a:rPr>
              <a:t>Le reste du monde continuera-t-il à nous donner une part de ses ressources ?</a:t>
            </a:r>
            <a:endParaRPr b="0" i="0" sz="1400" u="none" cap="none" strike="noStrike">
              <a:solidFill>
                <a:srgbClr val="000000"/>
              </a:solidFill>
              <a:latin typeface="Arial"/>
              <a:ea typeface="Arial"/>
              <a:cs typeface="Arial"/>
              <a:sym typeface="Arial"/>
            </a:endParaRPr>
          </a:p>
          <a:p>
            <a:pPr indent="-76200" lvl="0" marL="0" marR="0" rtl="0" algn="l">
              <a:lnSpc>
                <a:spcPct val="80000"/>
              </a:lnSpc>
              <a:spcBef>
                <a:spcPts val="450"/>
              </a:spcBef>
              <a:spcAft>
                <a:spcPts val="0"/>
              </a:spcAft>
              <a:buClr>
                <a:srgbClr val="000000"/>
              </a:buClr>
              <a:buSzPts val="1200"/>
              <a:buFont typeface="Times New Roman"/>
              <a:buAutoNum type="arabicPeriod"/>
            </a:pPr>
            <a:r>
              <a:rPr b="1" i="0" lang="fr-FR" sz="1200" u="none" cap="none" strike="noStrike">
                <a:solidFill>
                  <a:srgbClr val="000000"/>
                </a:solidFill>
                <a:latin typeface="Arial"/>
                <a:ea typeface="Arial"/>
                <a:cs typeface="Arial"/>
                <a:sym typeface="Arial"/>
              </a:rPr>
              <a:t>Contrairement à certaines idées reçues, la France n’est pas indépendante au niveau de sa consommation d’énergie.</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rPr b="1" i="0" lang="fr-FR" sz="1200" u="sng" cap="none" strike="noStrike">
                <a:solidFill>
                  <a:srgbClr val="000000"/>
                </a:solidFill>
                <a:latin typeface="Arial"/>
                <a:ea typeface="Arial"/>
                <a:cs typeface="Arial"/>
                <a:sym typeface="Arial"/>
              </a:rPr>
              <a:t>Explications</a:t>
            </a:r>
            <a:endParaRPr b="0" i="0" sz="1400" u="none" cap="none" strike="noStrike">
              <a:solidFill>
                <a:srgbClr val="000000"/>
              </a:solidFill>
              <a:latin typeface="Arial"/>
              <a:ea typeface="Arial"/>
              <a:cs typeface="Arial"/>
              <a:sym typeface="Arial"/>
            </a:endParaRPr>
          </a:p>
          <a:p>
            <a:pPr indent="-76200" lvl="0" marL="0" marR="0" rtl="0" algn="l">
              <a:lnSpc>
                <a:spcPct val="80000"/>
              </a:lnSpc>
              <a:spcBef>
                <a:spcPts val="450"/>
              </a:spcBef>
              <a:spcAft>
                <a:spcPts val="0"/>
              </a:spcAft>
              <a:buClr>
                <a:srgbClr val="000000"/>
              </a:buClr>
              <a:buSzPts val="1200"/>
              <a:buFont typeface="Times New Roman"/>
              <a:buAutoNum type="arabicPeriod"/>
            </a:pPr>
            <a:r>
              <a:rPr b="0" i="0" lang="fr-FR" sz="1200" u="none" cap="none" strike="noStrike">
                <a:solidFill>
                  <a:srgbClr val="000000"/>
                </a:solidFill>
                <a:latin typeface="Arial"/>
                <a:ea typeface="Arial"/>
                <a:cs typeface="Arial"/>
                <a:sym typeface="Arial"/>
              </a:rPr>
              <a:t>Le graphe présente les réserves prouvées des différents combustibles fossiles PAR HABITANT par grande zone géographique (on prend les réserves de la zone et on divise par le nombre d’habitants). Ce graphe donne quelques éclaircissements géopolitiques intéressants comme :</a:t>
            </a:r>
            <a:endParaRPr b="0" i="0" sz="1400" u="none" cap="none" strike="noStrike">
              <a:solidFill>
                <a:srgbClr val="000000"/>
              </a:solidFill>
              <a:latin typeface="Arial"/>
              <a:ea typeface="Arial"/>
              <a:cs typeface="Arial"/>
              <a:sym typeface="Arial"/>
            </a:endParaRPr>
          </a:p>
          <a:p>
            <a:pPr indent="-236536" lvl="1" marL="728663" marR="0" rtl="0" algn="l">
              <a:lnSpc>
                <a:spcPct val="80000"/>
              </a:lnSpc>
              <a:spcBef>
                <a:spcPts val="450"/>
              </a:spcBef>
              <a:spcAft>
                <a:spcPts val="0"/>
              </a:spcAft>
              <a:buClr>
                <a:srgbClr val="000000"/>
              </a:buClr>
              <a:buSzPts val="1200"/>
              <a:buFont typeface="Times New Roman"/>
              <a:buAutoNum type="arabicPeriod"/>
            </a:pPr>
            <a:r>
              <a:rPr b="0" i="0" lang="fr-FR" sz="1200" u="none" cap="none" strike="noStrike">
                <a:solidFill>
                  <a:srgbClr val="000000"/>
                </a:solidFill>
                <a:latin typeface="Arial"/>
                <a:ea typeface="Arial"/>
                <a:cs typeface="Arial"/>
                <a:sym typeface="Arial"/>
              </a:rPr>
              <a:t>L’intérêt pour le Moyen-Orient</a:t>
            </a:r>
            <a:endParaRPr b="0" i="0" sz="1400" u="none" cap="none" strike="noStrike">
              <a:solidFill>
                <a:srgbClr val="000000"/>
              </a:solidFill>
              <a:latin typeface="Arial"/>
              <a:ea typeface="Arial"/>
              <a:cs typeface="Arial"/>
              <a:sym typeface="Arial"/>
            </a:endParaRPr>
          </a:p>
          <a:p>
            <a:pPr indent="-236536" lvl="1" marL="728663" marR="0" rtl="0" algn="l">
              <a:lnSpc>
                <a:spcPct val="80000"/>
              </a:lnSpc>
              <a:spcBef>
                <a:spcPts val="450"/>
              </a:spcBef>
              <a:spcAft>
                <a:spcPts val="0"/>
              </a:spcAft>
              <a:buClr>
                <a:srgbClr val="000000"/>
              </a:buClr>
              <a:buSzPts val="1200"/>
              <a:buFont typeface="Times New Roman"/>
              <a:buAutoNum type="arabicPeriod"/>
            </a:pPr>
            <a:r>
              <a:rPr b="0" i="0" lang="fr-FR" sz="1200" u="none" cap="none" strike="noStrike">
                <a:solidFill>
                  <a:srgbClr val="000000"/>
                </a:solidFill>
                <a:latin typeface="Arial"/>
                <a:ea typeface="Arial"/>
                <a:cs typeface="Arial"/>
                <a:sym typeface="Arial"/>
              </a:rPr>
              <a:t>L’intérêt pour la Russie</a:t>
            </a:r>
            <a:endParaRPr b="0" i="0" sz="1400" u="none" cap="none" strike="noStrike">
              <a:solidFill>
                <a:srgbClr val="000000"/>
              </a:solidFill>
              <a:latin typeface="Arial"/>
              <a:ea typeface="Arial"/>
              <a:cs typeface="Arial"/>
              <a:sym typeface="Arial"/>
            </a:endParaRPr>
          </a:p>
          <a:p>
            <a:pPr indent="-236536" lvl="1" marL="728663" marR="0" rtl="0" algn="l">
              <a:lnSpc>
                <a:spcPct val="80000"/>
              </a:lnSpc>
              <a:spcBef>
                <a:spcPts val="450"/>
              </a:spcBef>
              <a:spcAft>
                <a:spcPts val="0"/>
              </a:spcAft>
              <a:buClr>
                <a:srgbClr val="000000"/>
              </a:buClr>
              <a:buSzPts val="1200"/>
              <a:buFont typeface="Times New Roman"/>
              <a:buAutoNum type="arabicPeriod"/>
            </a:pPr>
            <a:r>
              <a:rPr b="0" i="0" lang="fr-FR" sz="1200" u="none" cap="none" strike="noStrike">
                <a:solidFill>
                  <a:srgbClr val="000000"/>
                </a:solidFill>
                <a:latin typeface="Arial"/>
                <a:ea typeface="Arial"/>
                <a:cs typeface="Arial"/>
                <a:sym typeface="Arial"/>
              </a:rPr>
              <a:t>La difficulté des Américains à se « mettre au vert ». Pas facile en effet quand on est assit sur plus du quart du charbon de la planète pour même pas le 20</a:t>
            </a:r>
            <a:r>
              <a:rPr b="0" baseline="30000" i="0" lang="fr-FR" sz="1200" u="none" cap="none" strike="noStrike">
                <a:solidFill>
                  <a:srgbClr val="000000"/>
                </a:solidFill>
                <a:latin typeface="Arial"/>
                <a:ea typeface="Arial"/>
                <a:cs typeface="Arial"/>
                <a:sym typeface="Arial"/>
              </a:rPr>
              <a:t>ème</a:t>
            </a:r>
            <a:r>
              <a:rPr b="0" i="0" lang="fr-FR" sz="1200" u="none" cap="none" strike="noStrike">
                <a:solidFill>
                  <a:srgbClr val="000000"/>
                </a:solidFill>
                <a:latin typeface="Arial"/>
                <a:ea typeface="Arial"/>
                <a:cs typeface="Arial"/>
                <a:sym typeface="Arial"/>
              </a:rPr>
              <a:t> de sa population</a:t>
            </a:r>
            <a:endParaRPr b="0" i="0" sz="1400" u="none" cap="none" strike="noStrike">
              <a:solidFill>
                <a:srgbClr val="000000"/>
              </a:solidFill>
              <a:latin typeface="Arial"/>
              <a:ea typeface="Arial"/>
              <a:cs typeface="Arial"/>
              <a:sym typeface="Arial"/>
            </a:endParaRPr>
          </a:p>
          <a:p>
            <a:pPr indent="-236536" lvl="1" marL="728663" marR="0" rtl="0" algn="l">
              <a:lnSpc>
                <a:spcPct val="80000"/>
              </a:lnSpc>
              <a:spcBef>
                <a:spcPts val="450"/>
              </a:spcBef>
              <a:spcAft>
                <a:spcPts val="0"/>
              </a:spcAft>
              <a:buClr>
                <a:srgbClr val="000000"/>
              </a:buClr>
              <a:buSzPts val="1200"/>
              <a:buFont typeface="Times New Roman"/>
              <a:buAutoNum type="arabicPeriod"/>
            </a:pPr>
            <a:r>
              <a:rPr b="0" i="0" lang="fr-FR" sz="1200" u="none" cap="none" strike="noStrike">
                <a:solidFill>
                  <a:srgbClr val="000000"/>
                </a:solidFill>
                <a:latin typeface="Arial"/>
                <a:ea typeface="Arial"/>
                <a:cs typeface="Arial"/>
                <a:sym typeface="Arial"/>
              </a:rPr>
              <a:t>Le fait que l’Europe insiste le plus pour que le monde se « mette au vert ». Facile de demandez aux autres de réduire quand on ne possède rien. « S’il-vous-plaît, ne consommez pas trop… et surtout laissez-nous en ! ». Comment, nous ne sommes pas simplement de bonne volonté ?!? ;-)</a:t>
            </a:r>
            <a:endParaRPr b="0" i="0" sz="1400" u="none" cap="none" strike="noStrike">
              <a:solidFill>
                <a:srgbClr val="000000"/>
              </a:solidFill>
              <a:latin typeface="Arial"/>
              <a:ea typeface="Arial"/>
              <a:cs typeface="Arial"/>
              <a:sym typeface="Arial"/>
            </a:endParaRPr>
          </a:p>
          <a:p>
            <a:pPr indent="-76200" lvl="0" marL="0" marR="0" rtl="0" algn="l">
              <a:lnSpc>
                <a:spcPct val="80000"/>
              </a:lnSpc>
              <a:spcBef>
                <a:spcPts val="450"/>
              </a:spcBef>
              <a:spcAft>
                <a:spcPts val="0"/>
              </a:spcAft>
              <a:buClr>
                <a:srgbClr val="000000"/>
              </a:buClr>
              <a:buSzPts val="1200"/>
              <a:buFont typeface="Times New Roman"/>
              <a:buAutoNum type="arabicPeriod"/>
            </a:pPr>
            <a:r>
              <a:rPr b="0" i="0" lang="fr-FR" sz="1200" u="none" cap="none" strike="noStrike">
                <a:solidFill>
                  <a:srgbClr val="000000"/>
                </a:solidFill>
                <a:latin typeface="Arial"/>
                <a:ea typeface="Arial"/>
                <a:cs typeface="Arial"/>
                <a:sym typeface="Arial"/>
              </a:rPr>
              <a:t>Oui, parce que l’Europe ne possède rien, ou si peu…</a:t>
            </a:r>
            <a:endParaRPr b="0" i="0" sz="1400" u="none" cap="none" strike="noStrike">
              <a:solidFill>
                <a:srgbClr val="000000"/>
              </a:solidFill>
              <a:latin typeface="Arial"/>
              <a:ea typeface="Arial"/>
              <a:cs typeface="Arial"/>
              <a:sym typeface="Arial"/>
            </a:endParaRPr>
          </a:p>
          <a:p>
            <a:pPr indent="-76200" lvl="0" marL="0" marR="0" rtl="0" algn="l">
              <a:lnSpc>
                <a:spcPct val="80000"/>
              </a:lnSpc>
              <a:spcBef>
                <a:spcPts val="450"/>
              </a:spcBef>
              <a:spcAft>
                <a:spcPts val="0"/>
              </a:spcAft>
              <a:buClr>
                <a:srgbClr val="000000"/>
              </a:buClr>
              <a:buSzPts val="1200"/>
              <a:buFont typeface="Times New Roman"/>
              <a:buAutoNum type="arabicPeriod"/>
            </a:pPr>
            <a:r>
              <a:rPr b="0" i="0" lang="fr-FR" sz="1200" u="none" cap="none" strike="noStrike">
                <a:solidFill>
                  <a:srgbClr val="000000"/>
                </a:solidFill>
                <a:latin typeface="Arial"/>
                <a:ea typeface="Arial"/>
                <a:cs typeface="Arial"/>
                <a:sym typeface="Arial"/>
              </a:rPr>
              <a:t>En 2009, la France importait 91% de ses ressources d’énergie</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rPr b="1" i="0" lang="fr-FR" sz="1200" u="sng" cap="none" strike="noStrike">
                <a:solidFill>
                  <a:srgbClr val="000000"/>
                </a:solidFill>
                <a:latin typeface="Arial"/>
                <a:ea typeface="Arial"/>
                <a:cs typeface="Arial"/>
                <a:sym typeface="Arial"/>
              </a:rPr>
              <a:t>Précisions pour les curieux</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rPr b="0" i="0" lang="fr-FR" sz="1200" u="none" cap="none" strike="noStrike">
                <a:solidFill>
                  <a:srgbClr val="000000"/>
                </a:solidFill>
                <a:latin typeface="Arial"/>
                <a:ea typeface="Arial"/>
                <a:cs typeface="Arial"/>
                <a:sym typeface="Arial"/>
              </a:rPr>
              <a:t>Le graphique a été construit par Avenir Climatique en prenant les réserves prouvées sur la </a:t>
            </a:r>
            <a:r>
              <a:rPr b="0" i="1" lang="fr-FR" sz="1200" u="none" cap="none" strike="noStrike">
                <a:solidFill>
                  <a:srgbClr val="000000"/>
                </a:solidFill>
                <a:latin typeface="Arial"/>
                <a:ea typeface="Arial"/>
                <a:cs typeface="Arial"/>
                <a:sym typeface="Arial"/>
              </a:rPr>
              <a:t>BP Statistical  Review 2010</a:t>
            </a:r>
            <a:r>
              <a:rPr b="0" i="0" lang="fr-FR" sz="1200" u="none" cap="none" strike="noStrike">
                <a:solidFill>
                  <a:srgbClr val="000000"/>
                </a:solidFill>
                <a:latin typeface="Arial"/>
                <a:ea typeface="Arial"/>
                <a:cs typeface="Arial"/>
                <a:sym typeface="Arial"/>
              </a:rPr>
              <a:t> et en recalculant la population pour la zone géographique concernée.</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rPr b="0" i="0" lang="fr-FR" sz="1200" u="none" cap="none" strike="noStrike">
                <a:solidFill>
                  <a:srgbClr val="000000"/>
                </a:solidFill>
                <a:latin typeface="Arial"/>
                <a:ea typeface="Arial"/>
                <a:cs typeface="Arial"/>
                <a:sym typeface="Arial"/>
              </a:rPr>
              <a:t>Quelques anecdotes sur les explications :</a:t>
            </a:r>
            <a:endParaRPr b="0" i="0" sz="1400" u="none" cap="none" strike="noStrike">
              <a:solidFill>
                <a:srgbClr val="000000"/>
              </a:solidFill>
              <a:latin typeface="Arial"/>
              <a:ea typeface="Arial"/>
              <a:cs typeface="Arial"/>
              <a:sym typeface="Arial"/>
            </a:endParaRPr>
          </a:p>
          <a:p>
            <a:pPr indent="-76200" lvl="0" marL="0" marR="0" rtl="0" algn="l">
              <a:lnSpc>
                <a:spcPct val="80000"/>
              </a:lnSpc>
              <a:spcBef>
                <a:spcPts val="900"/>
              </a:spcBef>
              <a:spcAft>
                <a:spcPts val="0"/>
              </a:spcAft>
              <a:buClr>
                <a:srgbClr val="000000"/>
              </a:buClr>
              <a:buSzPts val="1200"/>
              <a:buFont typeface="Times New Roman"/>
              <a:buAutoNum type="arabicPeriod"/>
            </a:pPr>
            <a:r>
              <a:rPr b="0" i="0" lang="fr-FR" sz="1200" u="none" cap="none" strike="noStrike">
                <a:solidFill>
                  <a:srgbClr val="000000"/>
                </a:solidFill>
                <a:latin typeface="Arial"/>
                <a:ea typeface="Arial"/>
                <a:cs typeface="Arial"/>
                <a:sym typeface="Arial"/>
              </a:rPr>
              <a:t> Il est très facile aux pays qui n’ont rien (Europe) de demander à ceux qui ont tout (Etats-Unis par exemple) de faire un effort, et à ces derniers de refuser (non ratification du protocole de Kyoto par exemple). Par ailleurs, fait majeur dont on n’a pas parlé en France : le </a:t>
            </a:r>
            <a:r>
              <a:rPr b="0" i="0" lang="fr-FR" sz="2800" u="none" cap="none" strike="noStrike">
                <a:solidFill>
                  <a:srgbClr val="000000"/>
                </a:solidFill>
                <a:latin typeface="Arial"/>
                <a:ea typeface="Arial"/>
                <a:cs typeface="Arial"/>
                <a:sym typeface="Arial"/>
              </a:rPr>
              <a:t>21/01/2010, la Cour Suprême américaine a supprimé le plafond de financement des campagnes électorales par les sociétés privées (loi en vigueur depuis 1907) malgré l’o</a:t>
            </a:r>
            <a:r>
              <a:rPr b="0" i="0" lang="fr-FR" sz="2400" u="none" cap="none" strike="noStrike">
                <a:solidFill>
                  <a:srgbClr val="000000"/>
                </a:solidFill>
                <a:latin typeface="Arial"/>
                <a:ea typeface="Arial"/>
                <a:cs typeface="Arial"/>
                <a:sym typeface="Arial"/>
              </a:rPr>
              <a:t>pposition d’Obama et de 70% des américains. Les pétroliers participent d’ailleurs activement aux soutiens des candidats. De nombreux autres exemples tendent à faire penser que les sociétés font la pluie et le beau temps en politique américaine, et notamment les compagnies qui exploitent le pétrole et le charbon américain.</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rPr b="0" i="0" lang="fr-FR" sz="1200" u="none" cap="none" strike="noStrike">
                <a:solidFill>
                  <a:srgbClr val="000000"/>
                </a:solidFill>
                <a:latin typeface="Arial"/>
                <a:ea typeface="Arial"/>
                <a:cs typeface="Arial"/>
                <a:sym typeface="Arial"/>
              </a:rPr>
              <a:t>En 2010, la France a reçu en grande pompe la Russie dans le cadre de l’année France-Russie qui a été au passage l’occasion de vendre des bateaux de guerre et négocier des accords pour le gaz.</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rPr b="0" i="0" lang="fr-FR" sz="1200" u="none" cap="none" strike="noStrike">
                <a:solidFill>
                  <a:srgbClr val="000000"/>
                </a:solidFill>
                <a:latin typeface="Arial"/>
                <a:ea typeface="Arial"/>
                <a:cs typeface="Arial"/>
                <a:sym typeface="Arial"/>
              </a:rPr>
              <a:t>Pour l’Europe, l’ensemble des ressources fossiles prouvées (qui sont les seules déclarées, mais il y a encore les probables et possibles) représente 49 tep/habitant, avec une consommation annuelle moyenne de plus de 4 tep/ha. Alors, combien de temps ? Il n’y a plus qu’à espérer que les autres soient prêteurs, ou plutôt qu’on en ait pas besoin pour éviter les rapports de force.</a:t>
            </a:r>
            <a:endParaRPr b="0" i="0" sz="14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80000"/>
              </a:lnSpc>
              <a:spcBef>
                <a:spcPts val="450"/>
              </a:spcBef>
              <a:spcAft>
                <a:spcPts val="0"/>
              </a:spcAft>
              <a:buClr>
                <a:srgbClr val="000000"/>
              </a:buClr>
              <a:buSzPts val="1200"/>
              <a:buFont typeface="Arial"/>
              <a:buNone/>
            </a:pPr>
            <a:r>
              <a:rPr b="0" i="0" lang="fr-FR" sz="1200" u="none" cap="none" strike="noStrike">
                <a:solidFill>
                  <a:srgbClr val="000000"/>
                </a:solidFill>
                <a:latin typeface="Arial"/>
                <a:ea typeface="Arial"/>
                <a:cs typeface="Arial"/>
                <a:sym typeface="Arial"/>
              </a:rPr>
              <a:t>Pour le monde, une moyenne de 108 tep/ha et une consommation annuelle de 1,7 tep/ha (mais toute la planète aspire à consommer au moins autant qu’un Européen). Il pourrait y avoir du sport !</a:t>
            </a:r>
            <a:endParaRPr b="0" i="0" sz="1400" u="none" cap="none" strike="noStrike">
              <a:solidFill>
                <a:srgbClr val="000000"/>
              </a:solidFill>
              <a:latin typeface="Arial"/>
              <a:ea typeface="Arial"/>
              <a:cs typeface="Arial"/>
              <a:sym typeface="Arial"/>
            </a:endParaRPr>
          </a:p>
        </p:txBody>
      </p:sp>
      <p:sp>
        <p:nvSpPr>
          <p:cNvPr id="1130" name="Google Shape;1130;p25:notes"/>
          <p:cNvSpPr txBox="1"/>
          <p:nvPr/>
        </p:nvSpPr>
        <p:spPr>
          <a:xfrm>
            <a:off x="4021138" y="9721850"/>
            <a:ext cx="3076575" cy="511175"/>
          </a:xfrm>
          <a:prstGeom prst="rect">
            <a:avLst/>
          </a:prstGeom>
          <a:noFill/>
          <a:ln>
            <a:noFill/>
          </a:ln>
        </p:spPr>
        <p:txBody>
          <a:bodyPr anchorCtr="0" anchor="b" bIns="50750" lIns="97550" spcFirstLastPara="1" rIns="97550" wrap="square" tIns="5075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fr-FR" sz="1300" u="none" cap="none" strike="noStrike">
                <a:solidFill>
                  <a:srgbClr val="000000"/>
                </a:solidFill>
                <a:latin typeface="Arial"/>
                <a:ea typeface="Arial"/>
                <a:cs typeface="Arial"/>
                <a:sym typeface="Arial"/>
              </a:rPr>
              <a:t>‹#›</a:t>
            </a:fld>
            <a:endParaRPr b="0" i="0" sz="1300" u="none" cap="none" strike="noStrike">
              <a:solidFill>
                <a:srgbClr val="000000"/>
              </a:solidFill>
              <a:latin typeface="Arial"/>
              <a:ea typeface="Arial"/>
              <a:cs typeface="Arial"/>
              <a:sym typeface="Arial"/>
            </a:endParaRPr>
          </a:p>
        </p:txBody>
      </p:sp>
      <p:sp>
        <p:nvSpPr>
          <p:cNvPr id="1131" name="Google Shape;1131;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None/>
            </a:pPr>
            <a:r>
              <a:rPr b="1" lang="fr-FR" sz="1200" u="sng">
                <a:latin typeface="Corbel"/>
                <a:ea typeface="Corbel"/>
                <a:cs typeface="Corbel"/>
                <a:sym typeface="Corbel"/>
              </a:rPr>
              <a:t>Spiegazioni:</a:t>
            </a:r>
            <a:endParaRPr b="1" sz="1200" u="sng">
              <a:latin typeface="Corbel"/>
              <a:ea typeface="Corbel"/>
              <a:cs typeface="Corbel"/>
              <a:sym typeface="Corbel"/>
            </a:endParaRPr>
          </a:p>
          <a:p>
            <a:pPr indent="-304800" lvl="0" marL="457200" rtl="0" algn="l">
              <a:lnSpc>
                <a:spcPct val="100000"/>
              </a:lnSpc>
              <a:spcBef>
                <a:spcPts val="0"/>
              </a:spcBef>
              <a:spcAft>
                <a:spcPts val="0"/>
              </a:spcAft>
              <a:buSzPts val="1200"/>
              <a:buFont typeface="Corbel"/>
              <a:buAutoNum type="arabicPeriod"/>
            </a:pPr>
            <a:r>
              <a:rPr lang="fr-FR" sz="1200">
                <a:latin typeface="Corbel"/>
                <a:ea typeface="Corbel"/>
                <a:cs typeface="Corbel"/>
                <a:sym typeface="Corbel"/>
              </a:rPr>
              <a:t>Il grafico mostra le riserve accertate dei diversi combustibili fossili PER FAMIGLIA per ampia area geografica (prendi le riserve dell'area e dividi per il numero di abitanti). Questo grafico fornisce alcuni spunti geopolitici interessanti come</a:t>
            </a:r>
            <a:endParaRPr sz="1200">
              <a:latin typeface="Corbel"/>
              <a:ea typeface="Corbel"/>
              <a:cs typeface="Corbel"/>
              <a:sym typeface="Corbel"/>
            </a:endParaRPr>
          </a:p>
          <a:p>
            <a:pPr indent="0" lvl="0" marL="457200" rtl="0" algn="l">
              <a:lnSpc>
                <a:spcPct val="100000"/>
              </a:lnSpc>
              <a:spcBef>
                <a:spcPts val="0"/>
              </a:spcBef>
              <a:spcAft>
                <a:spcPts val="0"/>
              </a:spcAft>
              <a:buNone/>
            </a:pPr>
            <a:r>
              <a:t/>
            </a:r>
            <a:endParaRPr b="1" sz="1200" u="sng">
              <a:latin typeface="Corbel"/>
              <a:ea typeface="Corbel"/>
              <a:cs typeface="Corbel"/>
              <a:sym typeface="Corbel"/>
            </a:endParaRPr>
          </a:p>
          <a:p>
            <a:pPr indent="0" lvl="0" marL="457200" rtl="0" algn="l">
              <a:lnSpc>
                <a:spcPct val="100000"/>
              </a:lnSpc>
              <a:spcBef>
                <a:spcPts val="0"/>
              </a:spcBef>
              <a:spcAft>
                <a:spcPts val="0"/>
              </a:spcAft>
              <a:buNone/>
            </a:pPr>
            <a:r>
              <a:t/>
            </a:r>
            <a:endParaRPr sz="1200">
              <a:latin typeface="Corbel"/>
              <a:ea typeface="Corbel"/>
              <a:cs typeface="Corbel"/>
              <a:sym typeface="Corbel"/>
            </a:endParaRPr>
          </a:p>
          <a:p>
            <a:pPr indent="-304800" lvl="0" marL="457200" rtl="0" algn="l">
              <a:lnSpc>
                <a:spcPct val="100000"/>
              </a:lnSpc>
              <a:spcBef>
                <a:spcPts val="0"/>
              </a:spcBef>
              <a:spcAft>
                <a:spcPts val="0"/>
              </a:spcAft>
              <a:buSzPts val="1200"/>
              <a:buFont typeface="Corbel"/>
              <a:buChar char="●"/>
            </a:pPr>
            <a:r>
              <a:rPr lang="fr-FR" sz="1200">
                <a:latin typeface="Corbel"/>
                <a:ea typeface="Corbel"/>
                <a:cs typeface="Corbel"/>
                <a:sym typeface="Corbel"/>
              </a:rPr>
              <a:t>Interesse per il Medio Oriente</a:t>
            </a:r>
            <a:endParaRPr sz="1200">
              <a:latin typeface="Corbel"/>
              <a:ea typeface="Corbel"/>
              <a:cs typeface="Corbel"/>
              <a:sym typeface="Corbel"/>
            </a:endParaRPr>
          </a:p>
          <a:p>
            <a:pPr indent="-304800" lvl="0" marL="457200" rtl="0" algn="l">
              <a:lnSpc>
                <a:spcPct val="100000"/>
              </a:lnSpc>
              <a:spcBef>
                <a:spcPts val="0"/>
              </a:spcBef>
              <a:spcAft>
                <a:spcPts val="0"/>
              </a:spcAft>
              <a:buSzPts val="1200"/>
              <a:buFont typeface="Corbel"/>
              <a:buChar char="●"/>
            </a:pPr>
            <a:r>
              <a:rPr lang="fr-FR" sz="1200">
                <a:latin typeface="Corbel"/>
                <a:ea typeface="Corbel"/>
                <a:cs typeface="Corbel"/>
                <a:sym typeface="Corbel"/>
              </a:rPr>
              <a:t>Interesse per la Russia</a:t>
            </a:r>
            <a:endParaRPr sz="1200">
              <a:latin typeface="Corbel"/>
              <a:ea typeface="Corbel"/>
              <a:cs typeface="Corbel"/>
              <a:sym typeface="Corbel"/>
            </a:endParaRPr>
          </a:p>
          <a:p>
            <a:pPr indent="-304800" lvl="0" marL="457200" rtl="0" algn="l">
              <a:lnSpc>
                <a:spcPct val="100000"/>
              </a:lnSpc>
              <a:spcBef>
                <a:spcPts val="0"/>
              </a:spcBef>
              <a:spcAft>
                <a:spcPts val="0"/>
              </a:spcAft>
              <a:buSzPts val="1200"/>
              <a:buFont typeface="Corbel"/>
              <a:buChar char="●"/>
            </a:pPr>
            <a:r>
              <a:rPr lang="fr-FR" sz="1200">
                <a:latin typeface="Corbel"/>
                <a:ea typeface="Corbel"/>
                <a:cs typeface="Corbel"/>
                <a:sym typeface="Corbel"/>
              </a:rPr>
              <a:t>La difficoltà per gli americani di "diventare ecologici". Non è davvero facile quando sei seduto su più di un quarto del carbone del pianeta per nemmeno un ventesimo della sua popolazione.</a:t>
            </a:r>
            <a:endParaRPr sz="1200">
              <a:latin typeface="Corbel"/>
              <a:ea typeface="Corbel"/>
              <a:cs typeface="Corbel"/>
              <a:sym typeface="Corbel"/>
            </a:endParaRPr>
          </a:p>
          <a:p>
            <a:pPr indent="-304800" lvl="0" marL="457200" rtl="0" algn="l">
              <a:lnSpc>
                <a:spcPct val="100000"/>
              </a:lnSpc>
              <a:spcBef>
                <a:spcPts val="0"/>
              </a:spcBef>
              <a:spcAft>
                <a:spcPts val="0"/>
              </a:spcAft>
              <a:buSzPts val="1200"/>
              <a:buFont typeface="Corbel"/>
              <a:buChar char="●"/>
            </a:pPr>
            <a:r>
              <a:rPr lang="fr-FR" sz="1200">
                <a:latin typeface="Corbel"/>
                <a:ea typeface="Corbel"/>
                <a:cs typeface="Corbel"/>
                <a:sym typeface="Corbel"/>
              </a:rPr>
              <a:t>L'insistenza dell'Europa sul fatto che il mondo dovrebbe "diventare verde". «Per favore, non consumate troppo... e soprattutto lasciatecene un po'!».</a:t>
            </a:r>
            <a:endParaRPr sz="1200">
              <a:latin typeface="Corbel"/>
              <a:ea typeface="Corbel"/>
              <a:cs typeface="Corbel"/>
              <a:sym typeface="Corbel"/>
            </a:endParaRPr>
          </a:p>
          <a:p>
            <a:pPr indent="0" lvl="0" marL="1371600" rtl="0" algn="l">
              <a:lnSpc>
                <a:spcPct val="100000"/>
              </a:lnSpc>
              <a:spcBef>
                <a:spcPts val="0"/>
              </a:spcBef>
              <a:spcAft>
                <a:spcPts val="0"/>
              </a:spcAft>
              <a:buNone/>
            </a:pPr>
            <a:r>
              <a:t/>
            </a:r>
            <a:endParaRPr sz="1200">
              <a:latin typeface="Corbel"/>
              <a:ea typeface="Corbel"/>
              <a:cs typeface="Corbel"/>
              <a:sym typeface="Corbel"/>
            </a:endParaRPr>
          </a:p>
          <a:p>
            <a:pPr indent="0" lvl="0" marL="914400" rtl="0" algn="l">
              <a:lnSpc>
                <a:spcPct val="100000"/>
              </a:lnSpc>
              <a:spcBef>
                <a:spcPts val="0"/>
              </a:spcBef>
              <a:spcAft>
                <a:spcPts val="0"/>
              </a:spcAft>
              <a:buNone/>
            </a:pPr>
            <a:r>
              <a:rPr lang="fr-FR" sz="1200">
                <a:latin typeface="Corbel"/>
                <a:ea typeface="Corbel"/>
                <a:cs typeface="Corbel"/>
                <a:sym typeface="Corbel"/>
              </a:rPr>
              <a:t>2.</a:t>
            </a:r>
            <a:r>
              <a:rPr lang="fr-FR" sz="1200">
                <a:latin typeface="Corbel"/>
                <a:ea typeface="Corbel"/>
                <a:cs typeface="Corbel"/>
                <a:sym typeface="Corbel"/>
              </a:rPr>
              <a:t>Sì, perché l'Europa non ha niente, o così poco...</a:t>
            </a:r>
            <a:endParaRPr sz="1200">
              <a:latin typeface="Corbel"/>
              <a:ea typeface="Corbel"/>
              <a:cs typeface="Corbel"/>
              <a:sym typeface="Corbel"/>
            </a:endParaRPr>
          </a:p>
          <a:p>
            <a:pPr indent="0" lvl="0" marL="914400" rtl="0" algn="l">
              <a:lnSpc>
                <a:spcPct val="100000"/>
              </a:lnSpc>
              <a:spcBef>
                <a:spcPts val="0"/>
              </a:spcBef>
              <a:spcAft>
                <a:spcPts val="0"/>
              </a:spcAft>
              <a:buNone/>
            </a:pPr>
            <a:r>
              <a:rPr lang="fr-FR" sz="1200">
                <a:latin typeface="Corbel"/>
                <a:ea typeface="Corbel"/>
                <a:cs typeface="Corbel"/>
                <a:sym typeface="Corbel"/>
              </a:rPr>
              <a:t>3. Nel 2009, la Francia ha importato il 91% delle sue risorse energetiche.</a:t>
            </a:r>
            <a:endParaRPr sz="1200">
              <a:latin typeface="Corbel"/>
              <a:ea typeface="Corbel"/>
              <a:cs typeface="Corbel"/>
              <a:sym typeface="Corbel"/>
            </a:endParaRPr>
          </a:p>
          <a:p>
            <a:pPr indent="0" lvl="0" marL="914400" rtl="0" algn="l">
              <a:lnSpc>
                <a:spcPct val="100000"/>
              </a:lnSpc>
              <a:spcBef>
                <a:spcPts val="0"/>
              </a:spcBef>
              <a:spcAft>
                <a:spcPts val="0"/>
              </a:spcAft>
              <a:buNone/>
            </a:pPr>
            <a:r>
              <a:t/>
            </a:r>
            <a:endParaRPr sz="1200">
              <a:latin typeface="Corbel"/>
              <a:ea typeface="Corbel"/>
              <a:cs typeface="Corbel"/>
              <a:sym typeface="Corbel"/>
            </a:endParaRPr>
          </a:p>
          <a:p>
            <a:pPr indent="0" lvl="0" marL="914400" rtl="0" algn="l">
              <a:lnSpc>
                <a:spcPct val="100000"/>
              </a:lnSpc>
              <a:spcBef>
                <a:spcPts val="0"/>
              </a:spcBef>
              <a:spcAft>
                <a:spcPts val="0"/>
              </a:spcAft>
              <a:buNone/>
            </a:pPr>
            <a:r>
              <a:t/>
            </a:r>
            <a:endParaRPr sz="1200">
              <a:latin typeface="Corbel"/>
              <a:ea typeface="Corbel"/>
              <a:cs typeface="Corbel"/>
              <a:sym typeface="Corbel"/>
            </a:endParaRPr>
          </a:p>
          <a:p>
            <a:pPr indent="0" lvl="0" marL="457200" rtl="0" algn="l">
              <a:lnSpc>
                <a:spcPct val="100000"/>
              </a:lnSpc>
              <a:spcBef>
                <a:spcPts val="0"/>
              </a:spcBef>
              <a:spcAft>
                <a:spcPts val="0"/>
              </a:spcAft>
              <a:buClr>
                <a:schemeClr val="dk1"/>
              </a:buClr>
              <a:buSzPts val="1100"/>
              <a:buFont typeface="Arial"/>
              <a:buNone/>
            </a:pPr>
            <a:r>
              <a:rPr b="1" lang="fr-FR" sz="1200" u="sng">
                <a:latin typeface="Corbel"/>
                <a:ea typeface="Corbel"/>
                <a:cs typeface="Corbel"/>
                <a:sym typeface="Corbel"/>
              </a:rPr>
              <a:t>Messaggi chiav</a:t>
            </a:r>
            <a:r>
              <a:rPr lang="fr-FR" sz="1200">
                <a:latin typeface="Corbel"/>
                <a:ea typeface="Corbel"/>
                <a:cs typeface="Corbel"/>
                <a:sym typeface="Corbel"/>
              </a:rPr>
              <a:t>e :</a:t>
            </a:r>
            <a:endParaRPr sz="1200">
              <a:latin typeface="Corbel"/>
              <a:ea typeface="Corbel"/>
              <a:cs typeface="Corbel"/>
              <a:sym typeface="Corbel"/>
            </a:endParaRPr>
          </a:p>
          <a:p>
            <a:pPr indent="-304800" lvl="0" marL="457200" rtl="0" algn="l">
              <a:lnSpc>
                <a:spcPct val="100000"/>
              </a:lnSpc>
              <a:spcBef>
                <a:spcPts val="0"/>
              </a:spcBef>
              <a:spcAft>
                <a:spcPts val="0"/>
              </a:spcAft>
              <a:buSzPts val="1200"/>
              <a:buFont typeface="Corbel"/>
              <a:buAutoNum type="arabicPeriod"/>
            </a:pPr>
            <a:r>
              <a:rPr lang="fr-FR" sz="1200">
                <a:latin typeface="Corbel"/>
                <a:ea typeface="Corbel"/>
                <a:cs typeface="Corbel"/>
                <a:sym typeface="Corbel"/>
              </a:rPr>
              <a:t>L'Europa è attualmente completamente dipendente dal resto del mondo perché non ha quasi risorse fossili.</a:t>
            </a:r>
            <a:endParaRPr sz="1200">
              <a:latin typeface="Corbel"/>
              <a:ea typeface="Corbel"/>
              <a:cs typeface="Corbel"/>
              <a:sym typeface="Corbel"/>
            </a:endParaRPr>
          </a:p>
          <a:p>
            <a:pPr indent="-304800" lvl="0" marL="457200" rtl="0" algn="l">
              <a:lnSpc>
                <a:spcPct val="100000"/>
              </a:lnSpc>
              <a:spcBef>
                <a:spcPts val="0"/>
              </a:spcBef>
              <a:spcAft>
                <a:spcPts val="0"/>
              </a:spcAft>
              <a:buSzPts val="1200"/>
              <a:buFont typeface="Corbel"/>
              <a:buAutoNum type="arabicPeriod"/>
            </a:pPr>
            <a:r>
              <a:rPr lang="fr-FR" sz="1200">
                <a:latin typeface="Corbel"/>
                <a:ea typeface="Corbel"/>
                <a:cs typeface="Corbel"/>
                <a:sym typeface="Corbel"/>
              </a:rPr>
              <a:t>Il resto del mondo continuerà a darci una parte delle sue risorse?</a:t>
            </a:r>
            <a:endParaRPr sz="1200">
              <a:latin typeface="Corbel"/>
              <a:ea typeface="Corbel"/>
              <a:cs typeface="Corbel"/>
              <a:sym typeface="Corbel"/>
            </a:endParaRPr>
          </a:p>
          <a:p>
            <a:pPr indent="-228600" lvl="0" marL="457200" rtl="0" algn="l">
              <a:lnSpc>
                <a:spcPct val="100000"/>
              </a:lnSpc>
              <a:spcBef>
                <a:spcPts val="0"/>
              </a:spcBef>
              <a:spcAft>
                <a:spcPts val="0"/>
              </a:spcAft>
              <a:buSzPts val="1100"/>
              <a:buNone/>
            </a:pPr>
            <a:r>
              <a:t/>
            </a:r>
            <a:endParaRPr sz="1200">
              <a:latin typeface="Corbel"/>
              <a:ea typeface="Corbel"/>
              <a:cs typeface="Corbel"/>
              <a:sym typeface="Corbel"/>
            </a:endParaRPr>
          </a:p>
          <a:p>
            <a:pPr indent="0" lvl="0" marL="457200" rtl="0" algn="l">
              <a:lnSpc>
                <a:spcPct val="100000"/>
              </a:lnSpc>
              <a:spcBef>
                <a:spcPts val="0"/>
              </a:spcBef>
              <a:spcAft>
                <a:spcPts val="0"/>
              </a:spcAft>
              <a:buNone/>
            </a:pPr>
            <a:r>
              <a:rPr b="1" lang="fr-FR" sz="1200" u="sng">
                <a:latin typeface="Corbel"/>
                <a:ea typeface="Corbel"/>
                <a:cs typeface="Corbel"/>
                <a:sym typeface="Corbel"/>
              </a:rPr>
              <a:t>Chiarimenti per i curiosi:</a:t>
            </a:r>
            <a:endParaRPr b="1" sz="1200" u="sng">
              <a:latin typeface="Corbel"/>
              <a:ea typeface="Corbel"/>
              <a:cs typeface="Corbel"/>
              <a:sym typeface="Corbel"/>
            </a:endParaRPr>
          </a:p>
          <a:p>
            <a:pPr indent="0" lvl="0" marL="457200" rtl="0" algn="l">
              <a:lnSpc>
                <a:spcPct val="100000"/>
              </a:lnSpc>
              <a:spcBef>
                <a:spcPts val="0"/>
              </a:spcBef>
              <a:spcAft>
                <a:spcPts val="0"/>
              </a:spcAft>
              <a:buNone/>
            </a:pPr>
            <a:r>
              <a:rPr lang="fr-FR" sz="1200">
                <a:latin typeface="Corbel"/>
                <a:ea typeface="Corbel"/>
                <a:cs typeface="Corbel"/>
                <a:sym typeface="Corbel"/>
              </a:rPr>
              <a:t>Il grafico è stato costruito da Avenir Climatique prendendo le riserve accertate dal BP Statistical Review 2010 e ricalcolando la popolazione per l'area geografica interessata.</a:t>
            </a:r>
            <a:endParaRPr sz="1200">
              <a:latin typeface="Corbel"/>
              <a:ea typeface="Corbel"/>
              <a:cs typeface="Corbel"/>
              <a:sym typeface="Corbel"/>
            </a:endParaRPr>
          </a:p>
          <a:p>
            <a:pPr indent="0" lvl="0" marL="457200" rtl="0" algn="l">
              <a:lnSpc>
                <a:spcPct val="100000"/>
              </a:lnSpc>
              <a:spcBef>
                <a:spcPts val="0"/>
              </a:spcBef>
              <a:spcAft>
                <a:spcPts val="0"/>
              </a:spcAft>
              <a:buNone/>
            </a:pPr>
            <a:r>
              <a:t/>
            </a:r>
            <a:endParaRPr sz="1200">
              <a:latin typeface="Corbel"/>
              <a:ea typeface="Corbel"/>
              <a:cs typeface="Corbel"/>
              <a:sym typeface="Corbel"/>
            </a:endParaRPr>
          </a:p>
          <a:p>
            <a:pPr indent="0" lvl="0" marL="457200" rtl="0" algn="l">
              <a:lnSpc>
                <a:spcPct val="100000"/>
              </a:lnSpc>
              <a:spcBef>
                <a:spcPts val="0"/>
              </a:spcBef>
              <a:spcAft>
                <a:spcPts val="0"/>
              </a:spcAft>
              <a:buNone/>
            </a:pPr>
            <a:r>
              <a:rPr lang="fr-FR" sz="1200">
                <a:latin typeface="Corbel"/>
                <a:ea typeface="Corbel"/>
                <a:cs typeface="Corbel"/>
                <a:sym typeface="Corbel"/>
              </a:rPr>
              <a:t>Alcuni fatti divertenti sulle spiegazioni:</a:t>
            </a:r>
            <a:endParaRPr sz="1200">
              <a:latin typeface="Corbel"/>
              <a:ea typeface="Corbel"/>
              <a:cs typeface="Corbel"/>
              <a:sym typeface="Corbel"/>
            </a:endParaRPr>
          </a:p>
          <a:p>
            <a:pPr indent="0" lvl="0" marL="457200" rtl="0" algn="l">
              <a:lnSpc>
                <a:spcPct val="100000"/>
              </a:lnSpc>
              <a:spcBef>
                <a:spcPts val="0"/>
              </a:spcBef>
              <a:spcAft>
                <a:spcPts val="0"/>
              </a:spcAft>
              <a:buNone/>
            </a:pPr>
            <a:r>
              <a:t/>
            </a:r>
            <a:endParaRPr sz="1200">
              <a:latin typeface="Corbel"/>
              <a:ea typeface="Corbel"/>
              <a:cs typeface="Corbel"/>
              <a:sym typeface="Corbel"/>
            </a:endParaRPr>
          </a:p>
          <a:p>
            <a:pPr indent="-234950" lvl="0" marL="457200" rtl="0" algn="l">
              <a:lnSpc>
                <a:spcPct val="100000"/>
              </a:lnSpc>
              <a:spcBef>
                <a:spcPts val="0"/>
              </a:spcBef>
              <a:spcAft>
                <a:spcPts val="0"/>
              </a:spcAft>
              <a:buSzPts val="1200"/>
              <a:buFont typeface="Corbel"/>
              <a:buChar char="-"/>
            </a:pPr>
            <a:r>
              <a:rPr lang="fr-FR" sz="1200">
                <a:latin typeface="Corbel"/>
                <a:ea typeface="Corbel"/>
                <a:cs typeface="Corbel"/>
                <a:sym typeface="Corbel"/>
              </a:rPr>
              <a:t>È molto facile che i paesi che non hanno nulla (Europa) chiedano a quelli che hanno tutto (gli Stati Uniti per esempio) di fare uno sforzo e questi ultimi rifiutino (la mancata ratifica del Protocollo di Kyoto per esempio). Inoltre, un fatto importante che non è stato menzionato in Francia: il 21 gennaio 2010 la Corte Suprema americana ha rimosso il tetto al finanziamento delle campagne elettorali da parte delle società private (legge in vigore dal 1907) nonostante l'opposizione di Obama e il 70% degli americani. Numerosi altri esempi tendono a far pensare che le aziende fanno piovere e brillare nella politica americana, in particolare le aziende che sfruttano il petrolio e il carbone americani.</a:t>
            </a:r>
            <a:endParaRPr sz="1200">
              <a:latin typeface="Corbel"/>
              <a:ea typeface="Corbel"/>
              <a:cs typeface="Corbel"/>
              <a:sym typeface="Corbel"/>
            </a:endParaRPr>
          </a:p>
          <a:p>
            <a:pPr indent="0" lvl="0" marL="457200" rtl="0" algn="l">
              <a:lnSpc>
                <a:spcPct val="100000"/>
              </a:lnSpc>
              <a:spcBef>
                <a:spcPts val="0"/>
              </a:spcBef>
              <a:spcAft>
                <a:spcPts val="0"/>
              </a:spcAft>
              <a:buNone/>
            </a:pPr>
            <a:r>
              <a:t/>
            </a:r>
            <a:endParaRPr sz="1200">
              <a:latin typeface="Corbel"/>
              <a:ea typeface="Corbel"/>
              <a:cs typeface="Corbel"/>
              <a:sym typeface="Corbel"/>
            </a:endParaRPr>
          </a:p>
          <a:p>
            <a:pPr indent="-234950" lvl="0" marL="457200" rtl="0" algn="l">
              <a:lnSpc>
                <a:spcPct val="100000"/>
              </a:lnSpc>
              <a:spcBef>
                <a:spcPts val="0"/>
              </a:spcBef>
              <a:spcAft>
                <a:spcPts val="0"/>
              </a:spcAft>
              <a:buSzPts val="1200"/>
              <a:buFont typeface="Corbel"/>
              <a:buChar char="-"/>
            </a:pPr>
            <a:r>
              <a:rPr lang="fr-FR" sz="1200">
                <a:latin typeface="Corbel"/>
                <a:ea typeface="Corbel"/>
                <a:cs typeface="Corbel"/>
                <a:sym typeface="Corbel"/>
              </a:rPr>
              <a:t>Nel 2010, la Francia ha accolto la Russia con grande pompa e circostanza come parte dell'Anno Francia-Russia, che è stata un'opportunità per vendere navi da guerra e negoziare accordi sul gas.</a:t>
            </a:r>
            <a:endParaRPr sz="1200">
              <a:latin typeface="Corbel"/>
              <a:ea typeface="Corbel"/>
              <a:cs typeface="Corbel"/>
              <a:sym typeface="Corbel"/>
            </a:endParaRPr>
          </a:p>
          <a:p>
            <a:pPr indent="0" lvl="0" marL="0" rtl="0" algn="l">
              <a:lnSpc>
                <a:spcPct val="100000"/>
              </a:lnSpc>
              <a:spcBef>
                <a:spcPts val="0"/>
              </a:spcBef>
              <a:spcAft>
                <a:spcPts val="0"/>
              </a:spcAft>
              <a:buNone/>
            </a:pPr>
            <a:r>
              <a:t/>
            </a:r>
            <a:endParaRPr sz="1200">
              <a:latin typeface="Corbel"/>
              <a:ea typeface="Corbel"/>
              <a:cs typeface="Corbel"/>
              <a:sym typeface="Corbel"/>
            </a:endParaRPr>
          </a:p>
          <a:p>
            <a:pPr indent="-234950" lvl="0" marL="457200" rtl="0" algn="l">
              <a:lnSpc>
                <a:spcPct val="100000"/>
              </a:lnSpc>
              <a:spcBef>
                <a:spcPts val="0"/>
              </a:spcBef>
              <a:spcAft>
                <a:spcPts val="0"/>
              </a:spcAft>
              <a:buSzPts val="1200"/>
              <a:buFont typeface="Corbel"/>
              <a:buChar char="-"/>
            </a:pPr>
            <a:r>
              <a:rPr lang="fr-FR" sz="1200">
                <a:latin typeface="Corbel"/>
                <a:ea typeface="Corbel"/>
                <a:cs typeface="Corbel"/>
                <a:sym typeface="Corbel"/>
              </a:rPr>
              <a:t>Per l'Europa, il totale delle risorse fossili accertate (che sono le uniche dichiarate, ma ci sono ancora quelle probabili e possibili) rappresenta 49 tep/capite, con un consumo medio annuo di oltre 4 tep/ha. Allora, per quanto tempo? Possiamo solo sperare che gli altri siano finanziatori, o meglio che non abbiamo bisogno di loro per evitare lotte di potere.</a:t>
            </a:r>
            <a:endParaRPr sz="1200">
              <a:latin typeface="Corbel"/>
              <a:ea typeface="Corbel"/>
              <a:cs typeface="Corbel"/>
              <a:sym typeface="Corbel"/>
            </a:endParaRPr>
          </a:p>
          <a:p>
            <a:pPr indent="0" lvl="0" marL="457200" rtl="0" algn="l">
              <a:lnSpc>
                <a:spcPct val="100000"/>
              </a:lnSpc>
              <a:spcBef>
                <a:spcPts val="0"/>
              </a:spcBef>
              <a:spcAft>
                <a:spcPts val="0"/>
              </a:spcAft>
              <a:buNone/>
            </a:pPr>
            <a:r>
              <a:t/>
            </a:r>
            <a:endParaRPr sz="1200">
              <a:latin typeface="Corbel"/>
              <a:ea typeface="Corbel"/>
              <a:cs typeface="Corbel"/>
              <a:sym typeface="Corbel"/>
            </a:endParaRPr>
          </a:p>
          <a:p>
            <a:pPr indent="-234950" lvl="0" marL="457200" rtl="0" algn="l">
              <a:lnSpc>
                <a:spcPct val="100000"/>
              </a:lnSpc>
              <a:spcBef>
                <a:spcPts val="0"/>
              </a:spcBef>
              <a:spcAft>
                <a:spcPts val="0"/>
              </a:spcAft>
              <a:buSzPts val="1200"/>
              <a:buFont typeface="Corbel"/>
              <a:buChar char="-"/>
            </a:pPr>
            <a:r>
              <a:rPr lang="fr-FR" sz="1200">
                <a:latin typeface="Corbel"/>
                <a:ea typeface="Corbel"/>
                <a:cs typeface="Corbel"/>
                <a:sym typeface="Corbel"/>
              </a:rPr>
              <a:t>A livello mondiale, una media di 108 tep/ha e un consumo annuo di 1,7 tep/ha (ma l'intero pianeta aspira a consumare almeno quanto un europeo). </a:t>
            </a:r>
            <a:endParaRPr sz="1200">
              <a:latin typeface="Corbel"/>
              <a:ea typeface="Corbel"/>
              <a:cs typeface="Corbel"/>
              <a:sym typeface="Corbel"/>
            </a:endParaRPr>
          </a:p>
          <a:p>
            <a:pPr indent="0" lvl="0" marL="457200" rtl="0" algn="l">
              <a:lnSpc>
                <a:spcPct val="100000"/>
              </a:lnSpc>
              <a:spcBef>
                <a:spcPts val="0"/>
              </a:spcBef>
              <a:spcAft>
                <a:spcPts val="0"/>
              </a:spcAft>
              <a:buNone/>
            </a:pPr>
            <a:r>
              <a:t/>
            </a:r>
            <a:endParaRPr b="1" sz="1200" u="sng">
              <a:latin typeface="Corbel"/>
              <a:ea typeface="Corbel"/>
              <a:cs typeface="Corbel"/>
              <a:sym typeface="Corbe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4" name="Shape 1154"/>
        <p:cNvGrpSpPr/>
        <p:nvPr/>
      </p:nvGrpSpPr>
      <p:grpSpPr>
        <a:xfrm>
          <a:off x="0" y="0"/>
          <a:ext cx="0" cy="0"/>
          <a:chOff x="0" y="0"/>
          <a:chExt cx="0" cy="0"/>
        </a:xfrm>
      </p:grpSpPr>
      <p:sp>
        <p:nvSpPr>
          <p:cNvPr id="1155" name="Google Shape;1155;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6" name="Google Shape;1156;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t/>
            </a:r>
            <a:endParaRPr b="1" sz="1200" u="sng">
              <a:latin typeface="Corbel"/>
              <a:ea typeface="Corbel"/>
              <a:cs typeface="Corbel"/>
              <a:sym typeface="Corbel"/>
            </a:endParaRPr>
          </a:p>
          <a:p>
            <a:pPr indent="0" lvl="0" marL="0" rtl="0" algn="l">
              <a:lnSpc>
                <a:spcPct val="100000"/>
              </a:lnSpc>
              <a:spcBef>
                <a:spcPts val="0"/>
              </a:spcBef>
              <a:spcAft>
                <a:spcPts val="0"/>
              </a:spcAft>
              <a:buSzPts val="1100"/>
              <a:buFont typeface="Arial"/>
              <a:buNone/>
            </a:pPr>
            <a:r>
              <a:t/>
            </a:r>
            <a:endParaRPr b="1" sz="1200" u="sng">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b="1" lang="fr-FR" sz="1200" u="sng">
                <a:latin typeface="Corbel"/>
                <a:ea typeface="Corbel"/>
                <a:cs typeface="Corbel"/>
                <a:sym typeface="Corbel"/>
              </a:rPr>
              <a:t>Spiegazioni:</a:t>
            </a:r>
            <a:endParaRPr b="1" sz="1200" u="sng">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sz="1200">
                <a:latin typeface="Corbel"/>
                <a:ea typeface="Corbel"/>
                <a:cs typeface="Corbel"/>
                <a:sym typeface="Corbel"/>
              </a:rPr>
              <a:t>Nel primo grafico, le barre grigie presentano le scoperte di petrolio convenzionale ogni anno. Le barre gialle mostrano che negli ultimi 20 anni circa non sono stati scoperti depositi molto grandi. Le barre nere rappresentano la produzione annuale. Viviamo quindi essenzialmente sulle scoperte del passato.</a:t>
            </a:r>
            <a:endParaRPr sz="1200">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sz="1200">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sz="1200">
                <a:latin typeface="Corbel"/>
                <a:ea typeface="Corbel"/>
                <a:cs typeface="Corbel"/>
                <a:sym typeface="Corbel"/>
              </a:rPr>
              <a:t>Il secondo grafico rappresenta cosa succede quando una risorsa non è rinnovabile. All'inizio ne consumiamo molto perché è facile da produrre. Consumiamo sempre di più perché le tecniche vengono modernizzate. Quindi, la disponibilità della risorsa rende la produzione più difficile e lenta. Inesorabilmente, il consumo inizia a diminuire, è il picco.</a:t>
            </a:r>
            <a:endParaRPr sz="1200">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sz="1200">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sz="1200">
                <a:latin typeface="Corbel"/>
                <a:ea typeface="Corbel"/>
                <a:cs typeface="Corbel"/>
                <a:sym typeface="Corbel"/>
              </a:rPr>
              <a:t>Indipendentemente dalla risorsa, è difficile prevedere la data esatta del picco di produzione perché non è solo legata alla disponibilità fisica della risorsa. Dipende anche dalle nostre scelte tecniche, politiche ed economiche!</a:t>
            </a:r>
            <a:endParaRPr sz="1200">
              <a:latin typeface="Corbel"/>
              <a:ea typeface="Corbel"/>
              <a:cs typeface="Corbel"/>
              <a:sym typeface="Corbel"/>
            </a:endParaRPr>
          </a:p>
          <a:p>
            <a:pPr indent="0" lvl="0" marL="0" rtl="0" algn="l">
              <a:lnSpc>
                <a:spcPct val="100000"/>
              </a:lnSpc>
              <a:spcBef>
                <a:spcPts val="0"/>
              </a:spcBef>
              <a:spcAft>
                <a:spcPts val="0"/>
              </a:spcAft>
              <a:buSzPts val="1100"/>
              <a:buFont typeface="Arial"/>
              <a:buNone/>
            </a:pPr>
            <a:r>
              <a:t/>
            </a:r>
            <a:endParaRPr b="1" sz="1200" u="sng">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b="1" lang="fr-FR" sz="1200" u="sng">
                <a:latin typeface="Corbel"/>
                <a:ea typeface="Corbel"/>
                <a:cs typeface="Corbel"/>
                <a:sym typeface="Corbel"/>
              </a:rPr>
              <a:t>Messaggi chiave :</a:t>
            </a:r>
            <a:endParaRPr b="1" sz="1200" u="sng">
              <a:latin typeface="Corbel"/>
              <a:ea typeface="Corbel"/>
              <a:cs typeface="Corbel"/>
              <a:sym typeface="Corbel"/>
            </a:endParaRPr>
          </a:p>
          <a:p>
            <a:pPr indent="-304800" lvl="0" marL="457200" rtl="0" algn="l">
              <a:lnSpc>
                <a:spcPct val="100000"/>
              </a:lnSpc>
              <a:spcBef>
                <a:spcPts val="0"/>
              </a:spcBef>
              <a:spcAft>
                <a:spcPts val="0"/>
              </a:spcAft>
              <a:buSzPts val="1200"/>
              <a:buFont typeface="Corbel"/>
              <a:buAutoNum type="arabicPeriod"/>
            </a:pPr>
            <a:r>
              <a:rPr lang="fr-FR" sz="1200">
                <a:latin typeface="Corbel"/>
                <a:ea typeface="Corbel"/>
                <a:cs typeface="Corbel"/>
                <a:sym typeface="Corbel"/>
              </a:rPr>
              <a:t>Ogni anno si scopre sempre meno petrolio convenzionale.</a:t>
            </a:r>
            <a:endParaRPr sz="1200">
              <a:latin typeface="Corbel"/>
              <a:ea typeface="Corbel"/>
              <a:cs typeface="Corbel"/>
              <a:sym typeface="Corbel"/>
            </a:endParaRPr>
          </a:p>
          <a:p>
            <a:pPr indent="-304800" lvl="0" marL="457200" rtl="0" algn="l">
              <a:lnSpc>
                <a:spcPct val="100000"/>
              </a:lnSpc>
              <a:spcBef>
                <a:spcPts val="0"/>
              </a:spcBef>
              <a:spcAft>
                <a:spcPts val="0"/>
              </a:spcAft>
              <a:buSzPts val="1200"/>
              <a:buFont typeface="Corbel"/>
              <a:buAutoNum type="arabicPeriod"/>
            </a:pPr>
            <a:r>
              <a:rPr lang="fr-FR" sz="1200">
                <a:latin typeface="Corbel"/>
                <a:ea typeface="Corbel"/>
                <a:cs typeface="Corbel"/>
                <a:sym typeface="Corbel"/>
              </a:rPr>
              <a:t>Eppure la produzione e il consumo aumentano ogni anno: oggi viviamo delle scoperte di ieri.</a:t>
            </a:r>
            <a:endParaRPr sz="1200">
              <a:latin typeface="Corbel"/>
              <a:ea typeface="Corbel"/>
              <a:cs typeface="Corbel"/>
              <a:sym typeface="Corbel"/>
            </a:endParaRPr>
          </a:p>
          <a:p>
            <a:pPr indent="-304800" lvl="0" marL="457200" rtl="0" algn="l">
              <a:lnSpc>
                <a:spcPct val="100000"/>
              </a:lnSpc>
              <a:spcBef>
                <a:spcPts val="0"/>
              </a:spcBef>
              <a:spcAft>
                <a:spcPts val="0"/>
              </a:spcAft>
              <a:buSzPts val="1200"/>
              <a:buFont typeface="Corbel"/>
              <a:buAutoNum type="arabicPeriod"/>
            </a:pPr>
            <a:r>
              <a:rPr lang="fr-FR" sz="1200">
                <a:latin typeface="Corbel"/>
                <a:ea typeface="Corbel"/>
                <a:cs typeface="Corbel"/>
                <a:sym typeface="Corbel"/>
              </a:rPr>
              <a:t>Consumiamo sempre più energia per produrla. Nel 1900 bastava 1 barile per produrre 100 barili. Oggi con le sabbie bituminose produciamo 3 barili consumando 1 barile. È interessante produrre energia solo se recuperiamo più energia di quanta ne consumiamo per produrla.</a:t>
            </a:r>
            <a:endParaRPr sz="1200">
              <a:latin typeface="Corbel"/>
              <a:ea typeface="Corbel"/>
              <a:cs typeface="Corbel"/>
              <a:sym typeface="Corbel"/>
            </a:endParaRPr>
          </a:p>
          <a:p>
            <a:pPr indent="0" lvl="0" marL="0" rtl="0" algn="l">
              <a:lnSpc>
                <a:spcPct val="100000"/>
              </a:lnSpc>
              <a:spcBef>
                <a:spcPts val="0"/>
              </a:spcBef>
              <a:spcAft>
                <a:spcPts val="0"/>
              </a:spcAft>
              <a:buNone/>
            </a:pPr>
            <a:r>
              <a:t/>
            </a:r>
            <a:endParaRPr b="1" sz="1200" u="sng">
              <a:latin typeface="Corbel"/>
              <a:ea typeface="Corbel"/>
              <a:cs typeface="Corbel"/>
              <a:sym typeface="Corbel"/>
            </a:endParaRPr>
          </a:p>
        </p:txBody>
      </p:sp>
      <p:sp>
        <p:nvSpPr>
          <p:cNvPr id="1157" name="Google Shape;1157;p2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2776343286a_1_150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1" name="Google Shape;601;g2776343286a_1_15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9" name="Shape 1189"/>
        <p:cNvGrpSpPr/>
        <p:nvPr/>
      </p:nvGrpSpPr>
      <p:grpSpPr>
        <a:xfrm>
          <a:off x="0" y="0"/>
          <a:ext cx="0" cy="0"/>
          <a:chOff x="0" y="0"/>
          <a:chExt cx="0" cy="0"/>
        </a:xfrm>
      </p:grpSpPr>
      <p:sp>
        <p:nvSpPr>
          <p:cNvPr id="1190" name="Google Shape;1190;g2776343286a_2_108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191" name="Google Shape;1191;g2776343286a_2_10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192" name="Google Shape;1192;g2776343286a_2_1081:notes"/>
          <p:cNvSpPr txBox="1"/>
          <p:nvPr>
            <p:ph idx="1" type="body"/>
          </p:nvPr>
        </p:nvSpPr>
        <p:spPr>
          <a:xfrm>
            <a:off x="685800" y="4343400"/>
            <a:ext cx="5486400" cy="4276800"/>
          </a:xfrm>
          <a:prstGeom prst="rect">
            <a:avLst/>
          </a:prstGeom>
          <a:noFill/>
          <a:ln>
            <a:noFill/>
          </a:ln>
        </p:spPr>
        <p:txBody>
          <a:bodyPr anchorCtr="0" anchor="t" bIns="0" lIns="0" spcFirstLastPara="1" rIns="0" wrap="square" tIns="0">
            <a:noAutofit/>
          </a:bodyPr>
          <a:lstStyle/>
          <a:p>
            <a:pPr indent="0" lvl="0" marL="0" rtl="0" algn="l">
              <a:spcBef>
                <a:spcPts val="488"/>
              </a:spcBef>
              <a:spcAft>
                <a:spcPts val="0"/>
              </a:spcAft>
              <a:buClr>
                <a:schemeClr val="dk1"/>
              </a:buClr>
              <a:buSzPts val="1100"/>
              <a:buFont typeface="Arial"/>
              <a:buNone/>
            </a:pPr>
            <a:r>
              <a:rPr b="1" lang="fr-FR" sz="1200" u="sng">
                <a:solidFill>
                  <a:schemeClr val="dk1"/>
                </a:solidFill>
                <a:latin typeface="Corbel"/>
                <a:ea typeface="Corbel"/>
                <a:cs typeface="Corbel"/>
                <a:sym typeface="Corbel"/>
              </a:rPr>
              <a:t>Spiegazioni</a:t>
            </a:r>
            <a:r>
              <a:rPr lang="fr-FR" sz="1200">
                <a:solidFill>
                  <a:schemeClr val="dk1"/>
                </a:solidFill>
                <a:latin typeface="Corbel"/>
                <a:ea typeface="Corbel"/>
                <a:cs typeface="Corbel"/>
                <a:sym typeface="Corbel"/>
              </a:rPr>
              <a:t>:</a:t>
            </a:r>
            <a:endParaRPr sz="1200">
              <a:solidFill>
                <a:schemeClr val="dk1"/>
              </a:solidFill>
              <a:latin typeface="Corbel"/>
              <a:ea typeface="Corbel"/>
              <a:cs typeface="Corbel"/>
              <a:sym typeface="Corbel"/>
            </a:endParaRPr>
          </a:p>
          <a:p>
            <a:pPr indent="0" lvl="0" marL="158750" rtl="0" algn="l">
              <a:spcBef>
                <a:spcPts val="488"/>
              </a:spcBef>
              <a:spcAft>
                <a:spcPts val="0"/>
              </a:spcAft>
              <a:buClr>
                <a:schemeClr val="dk1"/>
              </a:buClr>
              <a:buSzPts val="1100"/>
              <a:buFont typeface="Arial"/>
              <a:buNone/>
            </a:pPr>
            <a:r>
              <a:rPr lang="fr-FR" sz="1200">
                <a:solidFill>
                  <a:schemeClr val="dk1"/>
                </a:solidFill>
                <a:latin typeface="Corbel"/>
                <a:ea typeface="Corbel"/>
                <a:cs typeface="Corbel"/>
                <a:sym typeface="Corbel"/>
              </a:rPr>
              <a:t>All'inizio dell'era del petrolio (metà del XIX secolo), non era raro che venisse perforato un pozzo e il petrolio uscisse dal terreno da solo, a causa della pressione sotterranea, come in Lucky Luke. Man mano che il pozzo si svuota, la pressione scende e quindi bisogna pompare se si vuole continuare ad estrarre petrolio dal pozzo. E per funzionare le pompe consumano petrolio e ci vuole anche energia per costruire tutte le infrastrutture. Nel 1930, circa l'1% del petrolio estratto doveva essere consumato per fornire l'energia necessaria per l'estrazione. Questo tipo di olio (liquido, in una tasca sotterranea su un continente o sotto l'oceano a basse profondità) è chiamato "convenzionale".</a:t>
            </a:r>
            <a:endParaRPr sz="1200">
              <a:solidFill>
                <a:schemeClr val="dk1"/>
              </a:solidFill>
              <a:latin typeface="Corbel"/>
              <a:ea typeface="Corbel"/>
              <a:cs typeface="Corbel"/>
              <a:sym typeface="Corbel"/>
            </a:endParaRPr>
          </a:p>
          <a:p>
            <a:pPr indent="0" lvl="0" marL="158750" rtl="0" algn="l">
              <a:spcBef>
                <a:spcPts val="488"/>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158750" rtl="0" algn="l">
              <a:spcBef>
                <a:spcPts val="488"/>
              </a:spcBef>
              <a:spcAft>
                <a:spcPts val="0"/>
              </a:spcAft>
              <a:buClr>
                <a:schemeClr val="dk1"/>
              </a:buClr>
              <a:buSzPts val="1100"/>
              <a:buFont typeface="Arial"/>
              <a:buNone/>
            </a:pPr>
            <a:r>
              <a:rPr lang="fr-FR" sz="1200">
                <a:solidFill>
                  <a:schemeClr val="dk1"/>
                </a:solidFill>
                <a:latin typeface="Corbel"/>
                <a:ea typeface="Corbel"/>
                <a:cs typeface="Corbel"/>
                <a:sym typeface="Corbel"/>
              </a:rPr>
              <a:t>Il tempo passa e non dobbiamo smettere di cercare petrolio più lontano. A differenza del petrolio convenzionale, che è facile da estrarre ed economico, il deep offshore, le sabbie bituminose e altre forme di petrolio sono chiamate "petrolio non convenzionale".</a:t>
            </a:r>
            <a:endParaRPr sz="1200">
              <a:solidFill>
                <a:schemeClr val="dk1"/>
              </a:solidFill>
              <a:latin typeface="Corbel"/>
              <a:ea typeface="Corbel"/>
              <a:cs typeface="Corbel"/>
              <a:sym typeface="Corbel"/>
            </a:endParaRPr>
          </a:p>
          <a:p>
            <a:pPr indent="0" lvl="0" marL="158750" rtl="0" algn="l">
              <a:spcBef>
                <a:spcPts val="488"/>
              </a:spcBef>
              <a:spcAft>
                <a:spcPts val="0"/>
              </a:spcAft>
              <a:buClr>
                <a:schemeClr val="dk1"/>
              </a:buClr>
              <a:buSzPts val="1100"/>
              <a:buFont typeface="Arial"/>
              <a:buNone/>
            </a:pPr>
            <a:r>
              <a:rPr lang="fr-FR" sz="1200">
                <a:solidFill>
                  <a:schemeClr val="dk1"/>
                </a:solidFill>
                <a:latin typeface="Corbel"/>
                <a:ea typeface="Corbel"/>
                <a:cs typeface="Corbel"/>
                <a:sym typeface="Corbel"/>
              </a:rPr>
              <a:t>La perforazione record nel continente è di 12'376 m (Exxon, agosto 2012, in Russia)! Sotto l'oceano, 12'289 m sotto la superficie (questa è chiamata perforazione offshore profonda). Riesci a immaginare? Alla fine, in media oggi, circa il 6% dell'olio estratto viene consumato per estrazione. Per alcune tecniche consumiamo 1 terzo dell'olio prodotto per l'estrazione!</a:t>
            </a:r>
            <a:endParaRPr sz="1200">
              <a:solidFill>
                <a:schemeClr val="dk1"/>
              </a:solidFill>
              <a:latin typeface="Corbel"/>
              <a:ea typeface="Corbel"/>
              <a:cs typeface="Corbel"/>
              <a:sym typeface="Corbel"/>
            </a:endParaRPr>
          </a:p>
          <a:p>
            <a:pPr indent="0" lvl="0" marL="158750" rtl="0" algn="l">
              <a:spcBef>
                <a:spcPts val="488"/>
              </a:spcBef>
              <a:spcAft>
                <a:spcPts val="0"/>
              </a:spcAft>
              <a:buClr>
                <a:schemeClr val="dk1"/>
              </a:buClr>
              <a:buSzPts val="1100"/>
              <a:buFont typeface="Arial"/>
              <a:buNone/>
            </a:pPr>
            <a:r>
              <a:rPr lang="fr-FR" sz="1200">
                <a:solidFill>
                  <a:schemeClr val="dk1"/>
                </a:solidFill>
                <a:latin typeface="Corbel"/>
                <a:ea typeface="Corbel"/>
                <a:cs typeface="Corbel"/>
                <a:sym typeface="Corbel"/>
              </a:rPr>
              <a:t>Stiamo anche iniziando ad affrontare oli molto meno belli che vengono mescolati con la sabbia. Queste sono chiamate "sabbie bituminose". Qui non più tubi e pompe, ma macchine edili che scavano e riempiono i camion. Le sabbie bituminose vengono quindi trasportate in un impianto dove vengono mescolate con acqua e bollite per separare la sabbia dall'olio. L'acqua di cottura contenente l'olio viene poi recuperata e l'olio viene separato dall'acqua (cosa che non si può fare al 100%). Resta poi il problema di riciclare quest'acqua inquinata... E infine, possiamo ritrovarci con 1/3 dei barili estratti consumati da questo pesante processo di estrazione.</a:t>
            </a:r>
            <a:endParaRPr sz="1200">
              <a:solidFill>
                <a:schemeClr val="dk1"/>
              </a:solidFill>
              <a:latin typeface="Corbel"/>
              <a:ea typeface="Corbel"/>
              <a:cs typeface="Corbel"/>
              <a:sym typeface="Corbel"/>
            </a:endParaRPr>
          </a:p>
          <a:p>
            <a:pPr indent="0" lvl="0" marL="158750" rtl="0" algn="l">
              <a:spcBef>
                <a:spcPts val="488"/>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158750" rtl="0" algn="l">
              <a:spcBef>
                <a:spcPts val="488"/>
              </a:spcBef>
              <a:spcAft>
                <a:spcPts val="0"/>
              </a:spcAft>
              <a:buClr>
                <a:schemeClr val="dk1"/>
              </a:buClr>
              <a:buSzPts val="1100"/>
              <a:buFont typeface="Arial"/>
              <a:buNone/>
            </a:pPr>
            <a:r>
              <a:rPr b="1" lang="fr-FR" sz="1200" u="sng">
                <a:solidFill>
                  <a:schemeClr val="dk1"/>
                </a:solidFill>
                <a:latin typeface="Corbel"/>
                <a:ea typeface="Corbel"/>
                <a:cs typeface="Corbel"/>
                <a:sym typeface="Corbel"/>
              </a:rPr>
              <a:t>Messaggi chiave</a:t>
            </a:r>
            <a:r>
              <a:rPr lang="fr-FR" sz="1200">
                <a:solidFill>
                  <a:schemeClr val="dk1"/>
                </a:solidFill>
                <a:latin typeface="Corbel"/>
                <a:ea typeface="Corbel"/>
                <a:cs typeface="Corbel"/>
                <a:sym typeface="Corbel"/>
              </a:rPr>
              <a:t> :</a:t>
            </a:r>
            <a:endParaRPr sz="1200">
              <a:solidFill>
                <a:schemeClr val="dk1"/>
              </a:solidFill>
              <a:latin typeface="Corbel"/>
              <a:ea typeface="Corbel"/>
              <a:cs typeface="Corbel"/>
              <a:sym typeface="Corbel"/>
            </a:endParaRPr>
          </a:p>
          <a:p>
            <a:pPr indent="-304800" lvl="0" marL="457200" rtl="0" algn="l">
              <a:spcBef>
                <a:spcPts val="488"/>
              </a:spcBef>
              <a:spcAft>
                <a:spcPts val="0"/>
              </a:spcAft>
              <a:buClr>
                <a:schemeClr val="dk1"/>
              </a:buClr>
              <a:buSzPts val="1200"/>
              <a:buFont typeface="Corbel"/>
              <a:buAutoNum type="arabicPeriod"/>
            </a:pPr>
            <a:r>
              <a:rPr lang="fr-FR" sz="1200">
                <a:solidFill>
                  <a:schemeClr val="dk1"/>
                </a:solidFill>
                <a:latin typeface="Corbel"/>
                <a:ea typeface="Corbel"/>
                <a:cs typeface="Corbel"/>
                <a:sym typeface="Corbel"/>
              </a:rPr>
              <a:t>Più andiamo avanti, più costoso diventa il petrolio da estrarre (in denaro ma anche in energia).</a:t>
            </a:r>
            <a:endParaRPr sz="1200">
              <a:solidFill>
                <a:schemeClr val="dk1"/>
              </a:solidFill>
              <a:latin typeface="Corbel"/>
              <a:ea typeface="Corbel"/>
              <a:cs typeface="Corbel"/>
              <a:sym typeface="Corbel"/>
            </a:endParaRPr>
          </a:p>
          <a:p>
            <a:pPr indent="-304800" lvl="0" marL="457200" rtl="0" algn="l">
              <a:spcBef>
                <a:spcPts val="0"/>
              </a:spcBef>
              <a:spcAft>
                <a:spcPts val="0"/>
              </a:spcAft>
              <a:buClr>
                <a:schemeClr val="dk1"/>
              </a:buClr>
              <a:buSzPts val="1200"/>
              <a:buFont typeface="Corbel"/>
              <a:buAutoNum type="arabicPeriod"/>
            </a:pPr>
            <a:r>
              <a:rPr lang="fr-FR" sz="1200">
                <a:solidFill>
                  <a:schemeClr val="dk1"/>
                </a:solidFill>
                <a:latin typeface="Corbel"/>
                <a:ea typeface="Corbel"/>
                <a:cs typeface="Corbel"/>
                <a:sym typeface="Corbel"/>
              </a:rPr>
              <a:t>Nel 1900 era necessario un barile per estrarne 100.</a:t>
            </a:r>
            <a:endParaRPr sz="1200">
              <a:solidFill>
                <a:schemeClr val="dk1"/>
              </a:solidFill>
              <a:latin typeface="Corbel"/>
              <a:ea typeface="Corbel"/>
              <a:cs typeface="Corbel"/>
              <a:sym typeface="Corbel"/>
            </a:endParaRPr>
          </a:p>
          <a:p>
            <a:pPr indent="-304800" lvl="0" marL="457200" rtl="0" algn="l">
              <a:spcBef>
                <a:spcPts val="0"/>
              </a:spcBef>
              <a:spcAft>
                <a:spcPts val="0"/>
              </a:spcAft>
              <a:buClr>
                <a:schemeClr val="dk1"/>
              </a:buClr>
              <a:buSzPts val="1200"/>
              <a:buFont typeface="Corbel"/>
              <a:buAutoNum type="arabicPeriod"/>
            </a:pPr>
            <a:r>
              <a:rPr lang="fr-FR" sz="1200">
                <a:solidFill>
                  <a:schemeClr val="dk1"/>
                </a:solidFill>
                <a:latin typeface="Corbel"/>
                <a:ea typeface="Corbel"/>
                <a:cs typeface="Corbel"/>
                <a:sym typeface="Corbel"/>
              </a:rPr>
              <a:t>Oggi, nuove tecniche petrolifere non convenzionali consentono di produrre 3 barili consumandone 1.</a:t>
            </a:r>
            <a:endParaRPr sz="1200">
              <a:solidFill>
                <a:schemeClr val="dk1"/>
              </a:solidFill>
              <a:latin typeface="Corbel"/>
              <a:ea typeface="Corbel"/>
              <a:cs typeface="Corbel"/>
              <a:sym typeface="Corbel"/>
            </a:endParaRPr>
          </a:p>
          <a:p>
            <a:pPr indent="0" lvl="0" marL="158750" rtl="0" algn="l">
              <a:spcBef>
                <a:spcPts val="488"/>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158750" rtl="0" algn="l">
              <a:spcBef>
                <a:spcPts val="488"/>
              </a:spcBef>
              <a:spcAft>
                <a:spcPts val="0"/>
              </a:spcAft>
              <a:buClr>
                <a:schemeClr val="dk1"/>
              </a:buClr>
              <a:buSzPts val="1100"/>
              <a:buFont typeface="Arial"/>
              <a:buNone/>
            </a:pPr>
            <a:r>
              <a:rPr b="1" lang="fr-FR" sz="1200" u="sng">
                <a:solidFill>
                  <a:schemeClr val="dk1"/>
                </a:solidFill>
                <a:latin typeface="Corbel"/>
                <a:ea typeface="Corbel"/>
                <a:cs typeface="Corbel"/>
                <a:sym typeface="Corbel"/>
              </a:rPr>
              <a:t>Andare oltre</a:t>
            </a:r>
            <a:r>
              <a:rPr lang="fr-FR" sz="1200">
                <a:solidFill>
                  <a:schemeClr val="dk1"/>
                </a:solidFill>
                <a:latin typeface="Corbel"/>
                <a:ea typeface="Corbel"/>
                <a:cs typeface="Corbel"/>
                <a:sym typeface="Corbel"/>
              </a:rPr>
              <a:t> :</a:t>
            </a:r>
            <a:endParaRPr sz="1200">
              <a:solidFill>
                <a:schemeClr val="dk1"/>
              </a:solidFill>
              <a:latin typeface="Corbel"/>
              <a:ea typeface="Corbel"/>
              <a:cs typeface="Corbel"/>
              <a:sym typeface="Corbel"/>
            </a:endParaRPr>
          </a:p>
          <a:p>
            <a:pPr indent="0" lvl="0" marL="158750" rtl="0" algn="l">
              <a:spcBef>
                <a:spcPts val="488"/>
              </a:spcBef>
              <a:spcAft>
                <a:spcPts val="0"/>
              </a:spcAft>
              <a:buClr>
                <a:schemeClr val="dk1"/>
              </a:buClr>
              <a:buSzPts val="1100"/>
              <a:buFont typeface="Arial"/>
              <a:buNone/>
            </a:pPr>
            <a:r>
              <a:rPr lang="fr-FR" sz="1200">
                <a:solidFill>
                  <a:schemeClr val="dk1"/>
                </a:solidFill>
                <a:latin typeface="Corbel"/>
                <a:ea typeface="Corbel"/>
                <a:cs typeface="Corbel"/>
                <a:sym typeface="Corbel"/>
              </a:rPr>
              <a:t>I nostri economisti chiamano simpaticamente questa fatalità la "teoria dei rendimenti decrescenti". Ma a proposito, perché "più difficile" significa "più costoso"? Sentiti libero di chiedere al pubblico. La risposta, alla fine della diapositiva (sii sempre pieno di suspense ;-) :</a:t>
            </a:r>
            <a:endParaRPr sz="1200">
              <a:solidFill>
                <a:schemeClr val="dk1"/>
              </a:solidFill>
              <a:latin typeface="Corbel"/>
              <a:ea typeface="Corbel"/>
              <a:cs typeface="Corbel"/>
              <a:sym typeface="Corbel"/>
            </a:endParaRPr>
          </a:p>
          <a:p>
            <a:pPr indent="0" lvl="0" marL="158750" rtl="0" algn="l">
              <a:spcBef>
                <a:spcPts val="488"/>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158750" rtl="0" algn="l">
              <a:spcBef>
                <a:spcPts val="488"/>
              </a:spcBef>
              <a:spcAft>
                <a:spcPts val="0"/>
              </a:spcAft>
              <a:buClr>
                <a:schemeClr val="dk1"/>
              </a:buClr>
              <a:buSzPts val="1100"/>
              <a:buFont typeface="Arial"/>
              <a:buNone/>
            </a:pPr>
            <a:r>
              <a:rPr lang="fr-FR" sz="1200">
                <a:solidFill>
                  <a:schemeClr val="dk1"/>
                </a:solidFill>
                <a:latin typeface="Corbel"/>
                <a:ea typeface="Corbel"/>
                <a:cs typeface="Corbel"/>
                <a:sym typeface="Corbel"/>
              </a:rPr>
              <a:t>Se difficile = costoso, è perché devono essere mobilitate più infrastrutture per una quantità minore che alla fine viene estratta.</a:t>
            </a:r>
            <a:endParaRPr sz="1200">
              <a:solidFill>
                <a:schemeClr val="dk1"/>
              </a:solidFill>
              <a:latin typeface="Corbel"/>
              <a:ea typeface="Corbel"/>
              <a:cs typeface="Corbel"/>
              <a:sym typeface="Corbel"/>
            </a:endParaRPr>
          </a:p>
          <a:p>
            <a:pPr indent="0" lvl="0" marL="158750" rtl="0" algn="l">
              <a:spcBef>
                <a:spcPts val="488"/>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158750" rtl="0" algn="l">
              <a:spcBef>
                <a:spcPts val="488"/>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158750" rtl="0" algn="l">
              <a:spcBef>
                <a:spcPts val="488"/>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lnSpc>
                <a:spcPct val="115000"/>
              </a:lnSpc>
              <a:spcBef>
                <a:spcPts val="490"/>
              </a:spcBef>
              <a:spcAft>
                <a:spcPts val="0"/>
              </a:spcAft>
              <a:buNone/>
            </a:pPr>
            <a:r>
              <a:t/>
            </a:r>
            <a:endParaRPr b="1" sz="1200" u="sng">
              <a:solidFill>
                <a:schemeClr val="dk1"/>
              </a:solidFill>
              <a:latin typeface="Montserrat"/>
              <a:ea typeface="Montserrat"/>
              <a:cs typeface="Montserrat"/>
              <a:sym typeface="Montserrat"/>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0" name="Shape 1210"/>
        <p:cNvGrpSpPr/>
        <p:nvPr/>
      </p:nvGrpSpPr>
      <p:grpSpPr>
        <a:xfrm>
          <a:off x="0" y="0"/>
          <a:ext cx="0" cy="0"/>
          <a:chOff x="0" y="0"/>
          <a:chExt cx="0" cy="0"/>
        </a:xfrm>
      </p:grpSpPr>
      <p:sp>
        <p:nvSpPr>
          <p:cNvPr id="1211" name="Google Shape;1211;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FR"/>
              <a:t>Il petrolio è ovunque come fonte di energia o materiale come la plastica.</a:t>
            </a:r>
            <a:endParaRPr/>
          </a:p>
        </p:txBody>
      </p:sp>
      <p:sp>
        <p:nvSpPr>
          <p:cNvPr id="1212" name="Google Shape;1212;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6" name="Shape 1216"/>
        <p:cNvGrpSpPr/>
        <p:nvPr/>
      </p:nvGrpSpPr>
      <p:grpSpPr>
        <a:xfrm>
          <a:off x="0" y="0"/>
          <a:ext cx="0" cy="0"/>
          <a:chOff x="0" y="0"/>
          <a:chExt cx="0" cy="0"/>
        </a:xfrm>
      </p:grpSpPr>
      <p:sp>
        <p:nvSpPr>
          <p:cNvPr id="1217" name="Google Shape;1217;ge2aedf4527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18" name="Google Shape;1218;ge2aedf4527_0_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87"/>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lnSpc>
                <a:spcPct val="100000"/>
              </a:lnSpc>
              <a:spcBef>
                <a:spcPts val="487"/>
              </a:spcBef>
              <a:spcAft>
                <a:spcPts val="0"/>
              </a:spcAft>
              <a:buClr>
                <a:schemeClr val="dk1"/>
              </a:buClr>
              <a:buSzPts val="1100"/>
              <a:buFont typeface="Arial"/>
              <a:buNone/>
            </a:pPr>
            <a:r>
              <a:rPr b="1" lang="fr-FR" sz="1200" u="sng">
                <a:solidFill>
                  <a:schemeClr val="dk1"/>
                </a:solidFill>
                <a:latin typeface="Corbel"/>
                <a:ea typeface="Corbel"/>
                <a:cs typeface="Corbel"/>
                <a:sym typeface="Corbel"/>
              </a:rPr>
              <a:t>Spiegazioni</a:t>
            </a:r>
            <a:r>
              <a:rPr lang="fr-FR" sz="1200">
                <a:solidFill>
                  <a:schemeClr val="dk1"/>
                </a:solidFill>
                <a:latin typeface="Corbel"/>
                <a:ea typeface="Corbel"/>
                <a:cs typeface="Corbel"/>
                <a:sym typeface="Corbel"/>
              </a:rPr>
              <a:t>:</a:t>
            </a:r>
            <a:endParaRPr sz="1200">
              <a:solidFill>
                <a:schemeClr val="dk1"/>
              </a:solidFill>
              <a:latin typeface="Corbel"/>
              <a:ea typeface="Corbel"/>
              <a:cs typeface="Corbel"/>
              <a:sym typeface="Corbel"/>
            </a:endParaRPr>
          </a:p>
          <a:p>
            <a:pPr indent="0" lvl="0" marL="0" rtl="0" algn="l">
              <a:lnSpc>
                <a:spcPct val="100000"/>
              </a:lnSpc>
              <a:spcBef>
                <a:spcPts val="487"/>
              </a:spcBef>
              <a:spcAft>
                <a:spcPts val="0"/>
              </a:spcAft>
              <a:buClr>
                <a:schemeClr val="dk1"/>
              </a:buClr>
              <a:buSzPts val="1100"/>
              <a:buFont typeface="Arial"/>
              <a:buNone/>
            </a:pPr>
            <a:r>
              <a:rPr lang="fr-FR" sz="1200">
                <a:solidFill>
                  <a:schemeClr val="dk1"/>
                </a:solidFill>
                <a:latin typeface="Corbel"/>
                <a:ea typeface="Corbel"/>
                <a:cs typeface="Corbel"/>
                <a:sym typeface="Corbel"/>
              </a:rPr>
              <a:t>Questo grafico è simile a quello che abbiamo visto in precedenza sul consumo di energia nel mondo. Tuttavia, la scala temporale dovrebbe essere messa in prospettiva. Se guardiamo indietro alla storia dell'umanità moderna (l'invenzione dell'agricoltura 10.000 anni fa), i combustibili fossili hanno tutte le possibilità di essere solo una parentesi. Consumo energetico = la velocità con cui il mondo si sta trasformando. Trasformazione così veloce che vediamo differenze di generazione in generazione (i bambini nascono in un mondo diverso da quello dei loro genitori).</a:t>
            </a:r>
            <a:endParaRPr sz="1200">
              <a:solidFill>
                <a:schemeClr val="dk1"/>
              </a:solidFill>
              <a:latin typeface="Corbel"/>
              <a:ea typeface="Corbel"/>
              <a:cs typeface="Corbel"/>
              <a:sym typeface="Corbel"/>
            </a:endParaRPr>
          </a:p>
          <a:p>
            <a:pPr indent="0" lvl="0" marL="0" rtl="0" algn="l">
              <a:lnSpc>
                <a:spcPct val="100000"/>
              </a:lnSpc>
              <a:spcBef>
                <a:spcPts val="487"/>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lnSpc>
                <a:spcPct val="100000"/>
              </a:lnSpc>
              <a:spcBef>
                <a:spcPts val="487"/>
              </a:spcBef>
              <a:spcAft>
                <a:spcPts val="0"/>
              </a:spcAft>
              <a:buClr>
                <a:schemeClr val="dk1"/>
              </a:buClr>
              <a:buSzPts val="1100"/>
              <a:buFont typeface="Arial"/>
              <a:buNone/>
            </a:pPr>
            <a:r>
              <a:rPr b="1" lang="fr-FR" sz="1200" u="sng">
                <a:solidFill>
                  <a:schemeClr val="dk1"/>
                </a:solidFill>
                <a:latin typeface="Corbel"/>
                <a:ea typeface="Corbel"/>
                <a:cs typeface="Corbel"/>
                <a:sym typeface="Corbel"/>
              </a:rPr>
              <a:t>Messaggi chiave</a:t>
            </a:r>
            <a:r>
              <a:rPr lang="fr-FR" sz="1200">
                <a:solidFill>
                  <a:schemeClr val="dk1"/>
                </a:solidFill>
                <a:latin typeface="Corbel"/>
                <a:ea typeface="Corbel"/>
                <a:cs typeface="Corbel"/>
                <a:sym typeface="Corbel"/>
              </a:rPr>
              <a:t> :</a:t>
            </a:r>
            <a:endParaRPr sz="1200">
              <a:solidFill>
                <a:schemeClr val="dk1"/>
              </a:solidFill>
              <a:latin typeface="Corbel"/>
              <a:ea typeface="Corbel"/>
              <a:cs typeface="Corbel"/>
              <a:sym typeface="Corbel"/>
            </a:endParaRPr>
          </a:p>
          <a:p>
            <a:pPr indent="-304800" lvl="0" marL="457200" rtl="0" algn="l">
              <a:lnSpc>
                <a:spcPct val="100000"/>
              </a:lnSpc>
              <a:spcBef>
                <a:spcPts val="487"/>
              </a:spcBef>
              <a:spcAft>
                <a:spcPts val="0"/>
              </a:spcAft>
              <a:buClr>
                <a:schemeClr val="dk1"/>
              </a:buClr>
              <a:buSzPts val="1200"/>
              <a:buFont typeface="Corbel"/>
              <a:buAutoNum type="arabicPeriod"/>
            </a:pPr>
            <a:r>
              <a:rPr lang="fr-FR" sz="1200">
                <a:solidFill>
                  <a:schemeClr val="dk1"/>
                </a:solidFill>
                <a:latin typeface="Corbel"/>
                <a:ea typeface="Corbel"/>
                <a:cs typeface="Corbel"/>
                <a:sym typeface="Corbel"/>
              </a:rPr>
              <a:t>Petrolio e combustibili fossili saranno solo un breve momento nella storia umana.</a:t>
            </a:r>
            <a:endParaRPr sz="1200">
              <a:solidFill>
                <a:schemeClr val="dk1"/>
              </a:solidFill>
              <a:latin typeface="Corbel"/>
              <a:ea typeface="Corbel"/>
              <a:cs typeface="Corbel"/>
              <a:sym typeface="Corbel"/>
            </a:endParaRPr>
          </a:p>
          <a:p>
            <a:pPr indent="-304800" lvl="0" marL="457200" rtl="0" algn="l">
              <a:lnSpc>
                <a:spcPct val="100000"/>
              </a:lnSpc>
              <a:spcBef>
                <a:spcPts val="0"/>
              </a:spcBef>
              <a:spcAft>
                <a:spcPts val="0"/>
              </a:spcAft>
              <a:buClr>
                <a:schemeClr val="dk1"/>
              </a:buClr>
              <a:buSzPts val="1200"/>
              <a:buFont typeface="Corbel"/>
              <a:buAutoNum type="arabicPeriod"/>
            </a:pPr>
            <a:r>
              <a:rPr lang="fr-FR" sz="1200">
                <a:solidFill>
                  <a:schemeClr val="dk1"/>
                </a:solidFill>
                <a:latin typeface="Corbel"/>
                <a:ea typeface="Corbel"/>
                <a:cs typeface="Corbel"/>
                <a:sym typeface="Corbel"/>
              </a:rPr>
              <a:t>Il futuro senza petrolio non è lo stesso del passato senza petrolio.</a:t>
            </a:r>
            <a:endParaRPr sz="1200">
              <a:solidFill>
                <a:schemeClr val="dk1"/>
              </a:solidFill>
              <a:latin typeface="Corbel"/>
              <a:ea typeface="Corbel"/>
              <a:cs typeface="Corbel"/>
              <a:sym typeface="Corbel"/>
            </a:endParaRPr>
          </a:p>
          <a:p>
            <a:pPr indent="-304800" lvl="0" marL="457200" rtl="0" algn="l">
              <a:lnSpc>
                <a:spcPct val="100000"/>
              </a:lnSpc>
              <a:spcBef>
                <a:spcPts val="0"/>
              </a:spcBef>
              <a:spcAft>
                <a:spcPts val="0"/>
              </a:spcAft>
              <a:buClr>
                <a:schemeClr val="dk1"/>
              </a:buClr>
              <a:buSzPts val="1200"/>
              <a:buFont typeface="Corbel"/>
              <a:buAutoNum type="arabicPeriod"/>
            </a:pPr>
            <a:r>
              <a:rPr lang="fr-FR" sz="1200">
                <a:solidFill>
                  <a:schemeClr val="dk1"/>
                </a:solidFill>
                <a:latin typeface="Corbel"/>
                <a:ea typeface="Corbel"/>
                <a:cs typeface="Corbel"/>
                <a:sym typeface="Corbel"/>
              </a:rPr>
              <a:t>Il futuro deve essere costruito e ci sarà lavoro per tutti in questo grande viaggio.</a:t>
            </a:r>
            <a:endParaRPr sz="1200">
              <a:solidFill>
                <a:schemeClr val="dk1"/>
              </a:solidFill>
              <a:latin typeface="Corbel"/>
              <a:ea typeface="Corbel"/>
              <a:cs typeface="Corbel"/>
              <a:sym typeface="Corbel"/>
            </a:endParaRPr>
          </a:p>
          <a:p>
            <a:pPr indent="0" lvl="0" marL="0" rtl="0" algn="l">
              <a:lnSpc>
                <a:spcPct val="100000"/>
              </a:lnSpc>
              <a:spcBef>
                <a:spcPts val="487"/>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457200" rtl="0" algn="l">
              <a:lnSpc>
                <a:spcPct val="100000"/>
              </a:lnSpc>
              <a:spcBef>
                <a:spcPts val="487"/>
              </a:spcBef>
              <a:spcAft>
                <a:spcPts val="0"/>
              </a:spcAft>
              <a:buNone/>
            </a:pPr>
            <a:r>
              <a:t/>
            </a:r>
            <a:endParaRPr b="1" sz="1000" u="sng">
              <a:solidFill>
                <a:schemeClr val="dk1"/>
              </a:solidFill>
            </a:endParaRPr>
          </a:p>
        </p:txBody>
      </p:sp>
      <p:sp>
        <p:nvSpPr>
          <p:cNvPr id="1219" name="Google Shape;1219;ge2aedf4527_0_2: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chemeClr val="dk1"/>
                </a:solidFill>
                <a:latin typeface="Calibri"/>
                <a:ea typeface="Calibri"/>
                <a:cs typeface="Calibri"/>
                <a:sym typeface="Calibri"/>
              </a:rPr>
              <a:t>Formation à la mise en oeuvre du Bilan Carbone</a:t>
            </a:r>
            <a:endParaRPr b="0" i="0" sz="1400" u="none" cap="none" strike="noStrike">
              <a:solidFill>
                <a:srgbClr val="000000"/>
              </a:solidFill>
              <a:latin typeface="Arial"/>
              <a:ea typeface="Arial"/>
              <a:cs typeface="Arial"/>
              <a:sym typeface="Arial"/>
            </a:endParaRPr>
          </a:p>
        </p:txBody>
      </p:sp>
      <p:sp>
        <p:nvSpPr>
          <p:cNvPr id="1220" name="Google Shape;1220;ge2aedf4527_0_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7" name="Shape 1237"/>
        <p:cNvGrpSpPr/>
        <p:nvPr/>
      </p:nvGrpSpPr>
      <p:grpSpPr>
        <a:xfrm>
          <a:off x="0" y="0"/>
          <a:ext cx="0" cy="0"/>
          <a:chOff x="0" y="0"/>
          <a:chExt cx="0" cy="0"/>
        </a:xfrm>
      </p:grpSpPr>
      <p:sp>
        <p:nvSpPr>
          <p:cNvPr id="1238" name="Google Shape;1238;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39" name="Google Shape;1239;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3" name="Shape 1243"/>
        <p:cNvGrpSpPr/>
        <p:nvPr/>
      </p:nvGrpSpPr>
      <p:grpSpPr>
        <a:xfrm>
          <a:off x="0" y="0"/>
          <a:ext cx="0" cy="0"/>
          <a:chOff x="0" y="0"/>
          <a:chExt cx="0" cy="0"/>
        </a:xfrm>
      </p:grpSpPr>
      <p:sp>
        <p:nvSpPr>
          <p:cNvPr id="1244" name="Google Shape;1244;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FR"/>
              <a:t>EN : </a:t>
            </a:r>
            <a:r>
              <a:rPr lang="fr-FR" u="sng">
                <a:solidFill>
                  <a:schemeClr val="hlink"/>
                </a:solidFill>
                <a:hlinkClick r:id="rId2"/>
              </a:rPr>
              <a:t>https://www.youtube.com/watch?v=apODDbgFFPI</a:t>
            </a:r>
            <a:r>
              <a:rPr lang="fr-FR"/>
              <a:t> </a:t>
            </a:r>
            <a:br>
              <a:rPr lang="fr-FR"/>
            </a:br>
            <a:br>
              <a:rPr lang="fr-FR"/>
            </a:br>
            <a:r>
              <a:rPr lang="fr-FR"/>
              <a:t>ES: </a:t>
            </a:r>
            <a:r>
              <a:rPr lang="fr-FR" sz="1000" u="sng">
                <a:solidFill>
                  <a:schemeClr val="hlink"/>
                </a:solidFill>
                <a:hlinkClick r:id="rId3"/>
              </a:rPr>
              <a:t>https://www.youtube.com/watch?v=RRWyIy1MCaw</a:t>
            </a:r>
            <a:endParaRPr sz="1000" u="sng">
              <a:solidFill>
                <a:schemeClr val="hlink"/>
              </a:solidFill>
            </a:endParaRPr>
          </a:p>
          <a:p>
            <a:pPr indent="0" lvl="0" marL="0" rtl="0" algn="l">
              <a:lnSpc>
                <a:spcPct val="115000"/>
              </a:lnSpc>
              <a:spcBef>
                <a:spcPts val="0"/>
              </a:spcBef>
              <a:spcAft>
                <a:spcPts val="0"/>
              </a:spcAft>
              <a:buClr>
                <a:schemeClr val="dk1"/>
              </a:buClr>
              <a:buSzPts val="1100"/>
              <a:buFont typeface="Arial"/>
              <a:buNone/>
            </a:pPr>
            <a:r>
              <a:t/>
            </a:r>
            <a:endParaRPr sz="1000" u="sng">
              <a:solidFill>
                <a:schemeClr val="hlink"/>
              </a:solidFill>
            </a:endParaRPr>
          </a:p>
          <a:p>
            <a:pPr indent="0" lvl="0" marL="0" rtl="0" algn="l">
              <a:lnSpc>
                <a:spcPct val="115000"/>
              </a:lnSpc>
              <a:spcBef>
                <a:spcPts val="0"/>
              </a:spcBef>
              <a:spcAft>
                <a:spcPts val="0"/>
              </a:spcAft>
              <a:buClr>
                <a:schemeClr val="dk1"/>
              </a:buClr>
              <a:buSzPts val="1100"/>
              <a:buFont typeface="Arial"/>
              <a:buNone/>
            </a:pPr>
            <a:r>
              <a:rPr lang="fr-FR">
                <a:solidFill>
                  <a:schemeClr val="dk1"/>
                </a:solidFill>
              </a:rPr>
              <a:t>IT: </a:t>
            </a:r>
            <a:r>
              <a:rPr lang="fr-FR" sz="1000" u="sng">
                <a:solidFill>
                  <a:schemeClr val="hlink"/>
                </a:solidFill>
                <a:hlinkClick r:id="rId4"/>
              </a:rPr>
              <a:t>https://www.rtve.es/alacarta/videos/noticias-24-horas/uranio-mineral-enriquecido-sirve-para-fabricar-armas-nucleares/2167090/</a:t>
            </a:r>
            <a:endParaRPr sz="1000" u="sng">
              <a:solidFill>
                <a:schemeClr val="hlink"/>
              </a:solidFill>
            </a:endParaRPr>
          </a:p>
          <a:p>
            <a:pPr indent="0" lvl="0" marL="0" rtl="0" algn="l">
              <a:lnSpc>
                <a:spcPct val="115000"/>
              </a:lnSpc>
              <a:spcBef>
                <a:spcPts val="0"/>
              </a:spcBef>
              <a:spcAft>
                <a:spcPts val="0"/>
              </a:spcAft>
              <a:buClr>
                <a:schemeClr val="dk1"/>
              </a:buClr>
              <a:buSzPts val="1100"/>
              <a:buFont typeface="Arial"/>
              <a:buNone/>
            </a:pPr>
            <a:r>
              <a:t/>
            </a:r>
            <a:endParaRPr sz="1000" u="sng">
              <a:solidFill>
                <a:schemeClr val="hlink"/>
              </a:solidFill>
            </a:endParaRPr>
          </a:p>
          <a:p>
            <a:pPr indent="0" lvl="0" marL="0" rtl="0" algn="l">
              <a:lnSpc>
                <a:spcPct val="100000"/>
              </a:lnSpc>
              <a:spcBef>
                <a:spcPts val="0"/>
              </a:spcBef>
              <a:spcAft>
                <a:spcPts val="0"/>
              </a:spcAft>
              <a:buClr>
                <a:schemeClr val="dk1"/>
              </a:buClr>
              <a:buSzPts val="1100"/>
              <a:buFont typeface="Arial"/>
              <a:buNone/>
            </a:pPr>
            <a:r>
              <a:rPr lang="fr-FR">
                <a:solidFill>
                  <a:schemeClr val="dk1"/>
                </a:solidFill>
              </a:rPr>
              <a:t>FR : </a:t>
            </a:r>
            <a:r>
              <a:rPr lang="fr-FR" u="sng">
                <a:solidFill>
                  <a:schemeClr val="hlink"/>
                </a:solidFill>
                <a:hlinkClick r:id="rId5"/>
              </a:rPr>
              <a:t>https://www.youtube.com/watch?v=V3U_l2LESFw</a:t>
            </a:r>
            <a:r>
              <a:rPr lang="fr-FR">
                <a:solidFill>
                  <a:schemeClr val="dk1"/>
                </a:solidFill>
              </a:rPr>
              <a:t> </a:t>
            </a:r>
            <a:endParaRPr sz="1000" u="sng">
              <a:solidFill>
                <a:schemeClr val="hlink"/>
              </a:solidFill>
            </a:endParaRPr>
          </a:p>
          <a:p>
            <a:pPr indent="0" lvl="0" marL="0" rtl="0" algn="l">
              <a:lnSpc>
                <a:spcPct val="100000"/>
              </a:lnSpc>
              <a:spcBef>
                <a:spcPts val="0"/>
              </a:spcBef>
              <a:spcAft>
                <a:spcPts val="0"/>
              </a:spcAft>
              <a:buSzPts val="1100"/>
              <a:buNone/>
            </a:pPr>
            <a:r>
              <a:t/>
            </a:r>
            <a:endParaRPr/>
          </a:p>
        </p:txBody>
      </p:sp>
      <p:sp>
        <p:nvSpPr>
          <p:cNvPr id="1245" name="Google Shape;1245;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7" name="Shape 1257"/>
        <p:cNvGrpSpPr/>
        <p:nvPr/>
      </p:nvGrpSpPr>
      <p:grpSpPr>
        <a:xfrm>
          <a:off x="0" y="0"/>
          <a:ext cx="0" cy="0"/>
          <a:chOff x="0" y="0"/>
          <a:chExt cx="0" cy="0"/>
        </a:xfrm>
      </p:grpSpPr>
      <p:sp>
        <p:nvSpPr>
          <p:cNvPr id="1258" name="Google Shape;1258;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FR"/>
              <a:t>Dove si trova l'uranio? → Mappa nella prossima diapositiva</a:t>
            </a:r>
            <a:endParaRPr/>
          </a:p>
        </p:txBody>
      </p:sp>
      <p:sp>
        <p:nvSpPr>
          <p:cNvPr id="1259" name="Google Shape;1259;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3" name="Shape 1263"/>
        <p:cNvGrpSpPr/>
        <p:nvPr/>
      </p:nvGrpSpPr>
      <p:grpSpPr>
        <a:xfrm>
          <a:off x="0" y="0"/>
          <a:ext cx="0" cy="0"/>
          <a:chOff x="0" y="0"/>
          <a:chExt cx="0" cy="0"/>
        </a:xfrm>
      </p:grpSpPr>
      <p:sp>
        <p:nvSpPr>
          <p:cNvPr id="1264" name="Google Shape;1264;gb817d48269_4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fr-FR">
                <a:solidFill>
                  <a:schemeClr val="dk1"/>
                </a:solidFill>
              </a:rPr>
              <a:t>Le risorse sono condivise in modo ineguale nel mondo. Qui, sul grafico puoi vedere la localizzazione principale delle risorse di uranio.</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fr-FR">
                <a:solidFill>
                  <a:schemeClr val="dk1"/>
                </a:solidFill>
              </a:rPr>
              <a:t>In bianco blu si vede il consumo e in blu scuro la produzione.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br>
              <a:rPr lang="fr-FR">
                <a:solidFill>
                  <a:schemeClr val="dk1"/>
                </a:solidFill>
              </a:rPr>
            </a:br>
            <a:endParaRPr/>
          </a:p>
        </p:txBody>
      </p:sp>
      <p:sp>
        <p:nvSpPr>
          <p:cNvPr id="1265" name="Google Shape;1265;gb817d48269_4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1" name="Shape 1271"/>
        <p:cNvGrpSpPr/>
        <p:nvPr/>
      </p:nvGrpSpPr>
      <p:grpSpPr>
        <a:xfrm>
          <a:off x="0" y="0"/>
          <a:ext cx="0" cy="0"/>
          <a:chOff x="0" y="0"/>
          <a:chExt cx="0" cy="0"/>
        </a:xfrm>
      </p:grpSpPr>
      <p:sp>
        <p:nvSpPr>
          <p:cNvPr id="1272" name="Google Shape;1272;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3" name="Google Shape;1273;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7" name="Shape 1277"/>
        <p:cNvGrpSpPr/>
        <p:nvPr/>
      </p:nvGrpSpPr>
      <p:grpSpPr>
        <a:xfrm>
          <a:off x="0" y="0"/>
          <a:ext cx="0" cy="0"/>
          <a:chOff x="0" y="0"/>
          <a:chExt cx="0" cy="0"/>
        </a:xfrm>
      </p:grpSpPr>
      <p:sp>
        <p:nvSpPr>
          <p:cNvPr id="1278" name="Google Shape;1278;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9" name="Google Shape;1279;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3" name="Shape 1283"/>
        <p:cNvGrpSpPr/>
        <p:nvPr/>
      </p:nvGrpSpPr>
      <p:grpSpPr>
        <a:xfrm>
          <a:off x="0" y="0"/>
          <a:ext cx="0" cy="0"/>
          <a:chOff x="0" y="0"/>
          <a:chExt cx="0" cy="0"/>
        </a:xfrm>
      </p:grpSpPr>
      <p:sp>
        <p:nvSpPr>
          <p:cNvPr id="1284" name="Google Shape;1284;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85" name="Google Shape;1285;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2776343286a_1_15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0" name="Google Shape;610;g2776343286a_1_15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9" name="Shape 1289"/>
        <p:cNvGrpSpPr/>
        <p:nvPr/>
      </p:nvGrpSpPr>
      <p:grpSpPr>
        <a:xfrm>
          <a:off x="0" y="0"/>
          <a:ext cx="0" cy="0"/>
          <a:chOff x="0" y="0"/>
          <a:chExt cx="0" cy="0"/>
        </a:xfrm>
      </p:grpSpPr>
      <p:sp>
        <p:nvSpPr>
          <p:cNvPr id="1290" name="Google Shape;1290;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91" name="Google Shape;1291;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6" name="Shape 1296"/>
        <p:cNvGrpSpPr/>
        <p:nvPr/>
      </p:nvGrpSpPr>
      <p:grpSpPr>
        <a:xfrm>
          <a:off x="0" y="0"/>
          <a:ext cx="0" cy="0"/>
          <a:chOff x="0" y="0"/>
          <a:chExt cx="0" cy="0"/>
        </a:xfrm>
      </p:grpSpPr>
      <p:sp>
        <p:nvSpPr>
          <p:cNvPr id="1297" name="Google Shape;1297;g2776343286a_2_15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8" name="Google Shape;1298;g2776343286a_2_15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299" name="Google Shape;1299;g2776343286a_2_155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7" name="Shape 1317"/>
        <p:cNvGrpSpPr/>
        <p:nvPr/>
      </p:nvGrpSpPr>
      <p:grpSpPr>
        <a:xfrm>
          <a:off x="0" y="0"/>
          <a:ext cx="0" cy="0"/>
          <a:chOff x="0" y="0"/>
          <a:chExt cx="0" cy="0"/>
        </a:xfrm>
      </p:grpSpPr>
      <p:sp>
        <p:nvSpPr>
          <p:cNvPr id="1318" name="Google Shape;1318;g2776343286a_2_20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9" name="Google Shape;1319;g2776343286a_2_20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320" name="Google Shape;1320;g2776343286a_2_200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8" name="Shape 1338"/>
        <p:cNvGrpSpPr/>
        <p:nvPr/>
      </p:nvGrpSpPr>
      <p:grpSpPr>
        <a:xfrm>
          <a:off x="0" y="0"/>
          <a:ext cx="0" cy="0"/>
          <a:chOff x="0" y="0"/>
          <a:chExt cx="0" cy="0"/>
        </a:xfrm>
      </p:grpSpPr>
      <p:sp>
        <p:nvSpPr>
          <p:cNvPr id="1339" name="Google Shape;1339;g2776343286a_2_20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0" name="Google Shape;1340;g2776343286a_2_20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4" name="Shape 1344"/>
        <p:cNvGrpSpPr/>
        <p:nvPr/>
      </p:nvGrpSpPr>
      <p:grpSpPr>
        <a:xfrm>
          <a:off x="0" y="0"/>
          <a:ext cx="0" cy="0"/>
          <a:chOff x="0" y="0"/>
          <a:chExt cx="0" cy="0"/>
        </a:xfrm>
      </p:grpSpPr>
      <p:sp>
        <p:nvSpPr>
          <p:cNvPr id="1345" name="Google Shape;1345;g2776343286a_2_24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6" name="Google Shape;1346;g2776343286a_2_24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1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fr-FR" sz="1000">
                <a:solidFill>
                  <a:schemeClr val="dk1"/>
                </a:solidFill>
                <a:latin typeface="Corbel"/>
                <a:ea typeface="Corbel"/>
                <a:cs typeface="Corbel"/>
                <a:sym typeface="Corbel"/>
              </a:rPr>
              <a:t>Questa è una domanda aperta per iniziare la discussione e introdurre gli argomenti.</a:t>
            </a:r>
            <a:endParaRPr b="1" sz="1000">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b="1" sz="1000">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b="1" lang="fr-FR" sz="1000">
                <a:solidFill>
                  <a:schemeClr val="dk1"/>
                </a:solidFill>
                <a:latin typeface="Corbel"/>
                <a:ea typeface="Corbel"/>
                <a:cs typeface="Corbel"/>
                <a:sym typeface="Corbel"/>
              </a:rPr>
              <a:t>Le sfide energetico-climatiche: da dove viene il cambiamento climatico? Qual è l'uso dell’energia? Come agire nella vita di tutti i giorni?</a:t>
            </a:r>
            <a:endParaRPr b="1" sz="1000">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b="1" sz="1000">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b="1" lang="fr-FR" sz="1000">
                <a:solidFill>
                  <a:schemeClr val="dk1"/>
                </a:solidFill>
                <a:latin typeface="Corbel"/>
                <a:ea typeface="Corbel"/>
                <a:cs typeface="Corbel"/>
                <a:sym typeface="Corbel"/>
              </a:rPr>
              <a:t>Pochi indizi sulle risposte:</a:t>
            </a:r>
            <a:endParaRPr b="1" sz="1000">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b="1" lang="fr-FR" sz="1000">
                <a:solidFill>
                  <a:schemeClr val="dk1"/>
                </a:solidFill>
                <a:latin typeface="Corbel"/>
                <a:ea typeface="Corbel"/>
                <a:cs typeface="Corbel"/>
                <a:sym typeface="Corbel"/>
              </a:rPr>
              <a:t>1- Siamo dipendenti dai combustibili fossili.</a:t>
            </a:r>
            <a:endParaRPr b="1" sz="1000">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b="1" lang="fr-FR" sz="1000">
                <a:solidFill>
                  <a:schemeClr val="dk1"/>
                </a:solidFill>
                <a:latin typeface="Corbel"/>
                <a:ea typeface="Corbel"/>
                <a:cs typeface="Corbel"/>
                <a:sym typeface="Corbel"/>
              </a:rPr>
              <a:t>2- Non è rimasta molta energia fossile.</a:t>
            </a:r>
            <a:endParaRPr b="1" sz="1000">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b="1" lang="fr-FR" sz="1000">
                <a:solidFill>
                  <a:schemeClr val="dk1"/>
                </a:solidFill>
                <a:latin typeface="Corbel"/>
                <a:ea typeface="Corbel"/>
                <a:cs typeface="Corbel"/>
                <a:sym typeface="Corbel"/>
              </a:rPr>
              <a:t>3- L'impatto del consumo energetico sul clima.</a:t>
            </a:r>
            <a:endParaRPr b="1" sz="1000">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t/>
            </a:r>
            <a:endParaRPr b="1" sz="1000">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b="1" lang="fr-FR" sz="1000">
                <a:solidFill>
                  <a:schemeClr val="dk1"/>
                </a:solidFill>
                <a:latin typeface="Corbel"/>
                <a:ea typeface="Corbel"/>
                <a:cs typeface="Corbel"/>
                <a:sym typeface="Corbel"/>
              </a:rPr>
              <a:t>Anche qui ci interroghiamo: cosa potremo fare in futuro?</a:t>
            </a:r>
            <a:endParaRPr b="1" sz="1000">
              <a:solidFill>
                <a:schemeClr val="dk1"/>
              </a:solidFill>
              <a:latin typeface="Corbel"/>
              <a:ea typeface="Corbel"/>
              <a:cs typeface="Corbel"/>
              <a:sym typeface="Corbel"/>
            </a:endParaRPr>
          </a:p>
          <a:p>
            <a:pPr indent="0" lvl="0" marL="0" rtl="0" algn="l">
              <a:lnSpc>
                <a:spcPct val="100000"/>
              </a:lnSpc>
              <a:spcBef>
                <a:spcPts val="0"/>
              </a:spcBef>
              <a:spcAft>
                <a:spcPts val="0"/>
              </a:spcAft>
              <a:buSzPts val="1100"/>
              <a:buNone/>
            </a:pPr>
            <a:r>
              <a:t/>
            </a:r>
            <a:endParaRPr b="1" sz="1000">
              <a:solidFill>
                <a:schemeClr val="dk1"/>
              </a:solidFill>
              <a:latin typeface="Corbel"/>
              <a:ea typeface="Corbel"/>
              <a:cs typeface="Corbel"/>
              <a:sym typeface="Corbel"/>
            </a:endParaRPr>
          </a:p>
        </p:txBody>
      </p:sp>
      <p:sp>
        <p:nvSpPr>
          <p:cNvPr id="616" name="Google Shape;61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2776343286a_1_19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2" name="Google Shape;622;g2776343286a_1_19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300"/>
              </a:spcBef>
              <a:spcAft>
                <a:spcPts val="0"/>
              </a:spcAft>
              <a:buSzPts val="1400"/>
              <a:buNone/>
            </a:pPr>
            <a:r>
              <a:rPr b="1" lang="fr-FR" sz="1200" u="sng">
                <a:latin typeface="Montserrat"/>
                <a:ea typeface="Montserrat"/>
                <a:cs typeface="Montserrat"/>
                <a:sym typeface="Montserrat"/>
              </a:rPr>
              <a:t>Spiegazione</a:t>
            </a:r>
            <a:r>
              <a:rPr b="1" lang="fr-FR" sz="1200" u="sng">
                <a:latin typeface="Montserrat"/>
                <a:ea typeface="Montserrat"/>
                <a:cs typeface="Montserrat"/>
                <a:sym typeface="Montserrat"/>
              </a:rPr>
              <a:t>:</a:t>
            </a:r>
            <a:r>
              <a:rPr lang="fr-FR">
                <a:latin typeface="Montserrat"/>
                <a:ea typeface="Montserrat"/>
                <a:cs typeface="Montserrat"/>
                <a:sym typeface="Montserrat"/>
              </a:rPr>
              <a:t> </a:t>
            </a:r>
            <a:endParaRPr>
              <a:latin typeface="Montserrat"/>
              <a:ea typeface="Montserrat"/>
              <a:cs typeface="Montserrat"/>
              <a:sym typeface="Montserrat"/>
            </a:endParaRPr>
          </a:p>
          <a:p>
            <a:pPr indent="0" lvl="0" marL="0" rtl="0" algn="l">
              <a:lnSpc>
                <a:spcPct val="90000"/>
              </a:lnSpc>
              <a:spcBef>
                <a:spcPts val="300"/>
              </a:spcBef>
              <a:spcAft>
                <a:spcPts val="0"/>
              </a:spcAft>
              <a:buSzPts val="1400"/>
              <a:buNone/>
            </a:pPr>
            <a:r>
              <a:t/>
            </a:r>
            <a:endParaRPr sz="1200">
              <a:latin typeface="Montserrat"/>
              <a:ea typeface="Montserrat"/>
              <a:cs typeface="Montserrat"/>
              <a:sym typeface="Montserrat"/>
            </a:endParaRPr>
          </a:p>
          <a:p>
            <a:pPr indent="0" lvl="0" marL="0" rtl="0" algn="l">
              <a:lnSpc>
                <a:spcPct val="90000"/>
              </a:lnSpc>
              <a:spcBef>
                <a:spcPts val="300"/>
              </a:spcBef>
              <a:spcAft>
                <a:spcPts val="0"/>
              </a:spcAft>
              <a:buSzPts val="1400"/>
              <a:buNone/>
            </a:pPr>
            <a:r>
              <a:rPr lang="fr-FR" sz="1200">
                <a:latin typeface="Montserrat"/>
                <a:ea typeface="Montserrat"/>
                <a:cs typeface="Montserrat"/>
                <a:sym typeface="Montserrat"/>
              </a:rPr>
              <a:t>Chiedi agli studenti cosa significa per loro il concetto di energia</a:t>
            </a:r>
            <a:endParaRPr sz="400">
              <a:latin typeface="Montserrat"/>
              <a:ea typeface="Montserrat"/>
              <a:cs typeface="Montserrat"/>
              <a:sym typeface="Montserrat"/>
            </a:endParaRPr>
          </a:p>
        </p:txBody>
      </p:sp>
      <p:sp>
        <p:nvSpPr>
          <p:cNvPr id="623" name="Google Shape;623;g2776343286a_1_195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2776343286a_1_19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9" name="Google Shape;629;g2776343286a_1_19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Lista delle risorse:</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Francese : https://www.youtube.com/watch?v=BKfufXnupMA </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Spagnolo : https://www.youtube.com/watch?v=NAPAMIpGB-s </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Italiano : https://www.youtube.com/watch?v=wT1hPaBMfO4</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Inglese : https://www.youtube.com/watch?time_continue=8&amp;v=aFpC1vAIgNc&amp;feature=emb_logo </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Montserrat"/>
                <a:ea typeface="Montserrat"/>
                <a:cs typeface="Montserrat"/>
                <a:sym typeface="Montserrat"/>
              </a:rPr>
              <a:t>Ecc….</a:t>
            </a:r>
            <a:endParaRPr sz="12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p:txBody>
      </p:sp>
      <p:sp>
        <p:nvSpPr>
          <p:cNvPr id="630" name="Google Shape;630;g2776343286a_1_196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4" name="Google Shape;644;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300"/>
              </a:spcBef>
              <a:spcAft>
                <a:spcPts val="0"/>
              </a:spcAft>
              <a:buClr>
                <a:schemeClr val="dk1"/>
              </a:buClr>
              <a:buSzPts val="1100"/>
              <a:buFont typeface="Arial"/>
              <a:buNone/>
            </a:pPr>
            <a:r>
              <a:rPr b="1" lang="fr-FR" sz="1200" u="sng">
                <a:latin typeface="Corbel"/>
                <a:ea typeface="Corbel"/>
                <a:cs typeface="Corbel"/>
                <a:sym typeface="Corbel"/>
              </a:rPr>
              <a:t>Spiegazioni</a:t>
            </a:r>
            <a:r>
              <a:rPr lang="fr-FR" sz="1200">
                <a:latin typeface="Corbel"/>
                <a:ea typeface="Corbel"/>
                <a:cs typeface="Corbel"/>
                <a:sym typeface="Corbel"/>
              </a:rPr>
              <a:t>:</a:t>
            </a:r>
            <a:endParaRPr sz="1200">
              <a:latin typeface="Corbel"/>
              <a:ea typeface="Corbel"/>
              <a:cs typeface="Corbel"/>
              <a:sym typeface="Corbel"/>
            </a:endParaRPr>
          </a:p>
          <a:p>
            <a:pPr indent="0" lvl="0" marL="0" rtl="0" algn="l">
              <a:lnSpc>
                <a:spcPct val="90000"/>
              </a:lnSpc>
              <a:spcBef>
                <a:spcPts val="300"/>
              </a:spcBef>
              <a:spcAft>
                <a:spcPts val="0"/>
              </a:spcAft>
              <a:buClr>
                <a:schemeClr val="dk1"/>
              </a:buClr>
              <a:buSzPts val="1100"/>
              <a:buFont typeface="Arial"/>
              <a:buNone/>
            </a:pPr>
            <a:r>
              <a:rPr lang="fr-FR" sz="1200">
                <a:latin typeface="Corbel"/>
                <a:ea typeface="Corbel"/>
                <a:cs typeface="Corbel"/>
                <a:sym typeface="Corbel"/>
              </a:rPr>
              <a:t>L'energia caratterizza il cambiamento di stato di un sistema. Consumiamo energia quando noi...</a:t>
            </a:r>
            <a:endParaRPr sz="1200">
              <a:latin typeface="Corbel"/>
              <a:ea typeface="Corbel"/>
              <a:cs typeface="Corbel"/>
              <a:sym typeface="Corbel"/>
            </a:endParaRPr>
          </a:p>
          <a:p>
            <a:pPr indent="0" lvl="0" marL="0" rtl="0" algn="l">
              <a:lnSpc>
                <a:spcPct val="90000"/>
              </a:lnSpc>
              <a:spcBef>
                <a:spcPts val="300"/>
              </a:spcBef>
              <a:spcAft>
                <a:spcPts val="0"/>
              </a:spcAft>
              <a:buClr>
                <a:schemeClr val="dk1"/>
              </a:buClr>
              <a:buSzPts val="1100"/>
              <a:buFont typeface="Arial"/>
              <a:buNone/>
            </a:pPr>
            <a:r>
              <a:rPr lang="fr-FR" sz="1200">
                <a:latin typeface="Corbel"/>
                <a:ea typeface="Corbel"/>
                <a:cs typeface="Corbel"/>
                <a:sym typeface="Corbel"/>
              </a:rPr>
              <a:t>- cambiamo la velocità (energia cinetica)</a:t>
            </a:r>
            <a:endParaRPr sz="1200">
              <a:latin typeface="Corbel"/>
              <a:ea typeface="Corbel"/>
              <a:cs typeface="Corbel"/>
              <a:sym typeface="Corbel"/>
            </a:endParaRPr>
          </a:p>
          <a:p>
            <a:pPr indent="0" lvl="0" marL="0" rtl="0" algn="l">
              <a:lnSpc>
                <a:spcPct val="90000"/>
              </a:lnSpc>
              <a:spcBef>
                <a:spcPts val="300"/>
              </a:spcBef>
              <a:spcAft>
                <a:spcPts val="0"/>
              </a:spcAft>
              <a:buClr>
                <a:schemeClr val="dk1"/>
              </a:buClr>
              <a:buSzPts val="1100"/>
              <a:buFont typeface="Arial"/>
              <a:buNone/>
            </a:pPr>
            <a:r>
              <a:rPr lang="fr-FR" sz="1200">
                <a:latin typeface="Corbel"/>
                <a:ea typeface="Corbel"/>
                <a:cs typeface="Corbel"/>
                <a:sym typeface="Corbel"/>
              </a:rPr>
              <a:t>- riscaldiamo (o raffreddiamo) qualcosa (energia termica)</a:t>
            </a:r>
            <a:endParaRPr sz="1200">
              <a:latin typeface="Corbel"/>
              <a:ea typeface="Corbel"/>
              <a:cs typeface="Corbel"/>
              <a:sym typeface="Corbel"/>
            </a:endParaRPr>
          </a:p>
          <a:p>
            <a:pPr indent="0" lvl="0" marL="0" rtl="0" algn="l">
              <a:lnSpc>
                <a:spcPct val="90000"/>
              </a:lnSpc>
              <a:spcBef>
                <a:spcPts val="300"/>
              </a:spcBef>
              <a:spcAft>
                <a:spcPts val="0"/>
              </a:spcAft>
              <a:buClr>
                <a:schemeClr val="dk1"/>
              </a:buClr>
              <a:buSzPts val="1100"/>
              <a:buFont typeface="Arial"/>
              <a:buNone/>
            </a:pPr>
            <a:r>
              <a:rPr lang="fr-FR" sz="1200">
                <a:latin typeface="Corbel"/>
                <a:ea typeface="Corbel"/>
                <a:cs typeface="Corbel"/>
                <a:sym typeface="Corbel"/>
              </a:rPr>
              <a:t>- deformiamo qualcosa (energia di deformazione)</a:t>
            </a:r>
            <a:endParaRPr sz="1200">
              <a:latin typeface="Corbel"/>
              <a:ea typeface="Corbel"/>
              <a:cs typeface="Corbel"/>
              <a:sym typeface="Corbel"/>
            </a:endParaRPr>
          </a:p>
          <a:p>
            <a:pPr indent="0" lvl="0" marL="0" rtl="0" algn="l">
              <a:lnSpc>
                <a:spcPct val="90000"/>
              </a:lnSpc>
              <a:spcBef>
                <a:spcPts val="300"/>
              </a:spcBef>
              <a:spcAft>
                <a:spcPts val="0"/>
              </a:spcAft>
              <a:buClr>
                <a:schemeClr val="dk1"/>
              </a:buClr>
              <a:buSzPts val="1100"/>
              <a:buFont typeface="Arial"/>
              <a:buNone/>
            </a:pPr>
            <a:r>
              <a:rPr lang="fr-FR" sz="1200">
                <a:latin typeface="Corbel"/>
                <a:ea typeface="Corbel"/>
                <a:cs typeface="Corbel"/>
                <a:sym typeface="Corbel"/>
              </a:rPr>
              <a:t>- creiamo una reazione chimica (energia chimica)</a:t>
            </a:r>
            <a:endParaRPr sz="1200">
              <a:latin typeface="Corbel"/>
              <a:ea typeface="Corbel"/>
              <a:cs typeface="Corbel"/>
              <a:sym typeface="Corbel"/>
            </a:endParaRPr>
          </a:p>
          <a:p>
            <a:pPr indent="0" lvl="0" marL="0" rtl="0" algn="l">
              <a:lnSpc>
                <a:spcPct val="90000"/>
              </a:lnSpc>
              <a:spcBef>
                <a:spcPts val="300"/>
              </a:spcBef>
              <a:spcAft>
                <a:spcPts val="0"/>
              </a:spcAft>
              <a:buClr>
                <a:schemeClr val="dk1"/>
              </a:buClr>
              <a:buSzPts val="1100"/>
              <a:buFont typeface="Arial"/>
              <a:buNone/>
            </a:pPr>
            <a:r>
              <a:rPr lang="fr-FR" sz="1200">
                <a:latin typeface="Corbel"/>
                <a:ea typeface="Corbel"/>
                <a:cs typeface="Corbel"/>
                <a:sym typeface="Corbel"/>
              </a:rPr>
              <a:t>- facciamo salire o scendere qualcosa (energia potenziale di gravità)</a:t>
            </a:r>
            <a:endParaRPr sz="1200">
              <a:latin typeface="Corbel"/>
              <a:ea typeface="Corbel"/>
              <a:cs typeface="Corbel"/>
              <a:sym typeface="Corbel"/>
            </a:endParaRPr>
          </a:p>
          <a:p>
            <a:pPr indent="0" lvl="0" marL="0" rtl="0" algn="l">
              <a:lnSpc>
                <a:spcPct val="90000"/>
              </a:lnSpc>
              <a:spcBef>
                <a:spcPts val="300"/>
              </a:spcBef>
              <a:spcAft>
                <a:spcPts val="0"/>
              </a:spcAft>
              <a:buClr>
                <a:schemeClr val="dk1"/>
              </a:buClr>
              <a:buSzPts val="1100"/>
              <a:buFont typeface="Arial"/>
              <a:buNone/>
            </a:pPr>
            <a:r>
              <a:rPr lang="fr-FR" sz="1200">
                <a:latin typeface="Corbel"/>
                <a:ea typeface="Corbel"/>
                <a:cs typeface="Corbel"/>
                <a:sym typeface="Corbel"/>
              </a:rPr>
              <a:t>- emettiamo luce (energia elettromagnetica)</a:t>
            </a:r>
            <a:endParaRPr sz="1200">
              <a:latin typeface="Corbel"/>
              <a:ea typeface="Corbel"/>
              <a:cs typeface="Corbel"/>
              <a:sym typeface="Corbel"/>
            </a:endParaRPr>
          </a:p>
          <a:p>
            <a:pPr indent="0" lvl="0" marL="0" rtl="0" algn="l">
              <a:lnSpc>
                <a:spcPct val="90000"/>
              </a:lnSpc>
              <a:spcBef>
                <a:spcPts val="300"/>
              </a:spcBef>
              <a:spcAft>
                <a:spcPts val="0"/>
              </a:spcAft>
              <a:buClr>
                <a:schemeClr val="dk1"/>
              </a:buClr>
              <a:buSzPts val="1100"/>
              <a:buFont typeface="Arial"/>
              <a:buNone/>
            </a:pPr>
            <a:r>
              <a:rPr lang="fr-FR" sz="1200">
                <a:latin typeface="Corbel"/>
                <a:ea typeface="Corbel"/>
                <a:cs typeface="Corbel"/>
                <a:sym typeface="Corbel"/>
              </a:rPr>
              <a:t>eccetera</a:t>
            </a:r>
            <a:endParaRPr sz="1200">
              <a:latin typeface="Corbel"/>
              <a:ea typeface="Corbel"/>
              <a:cs typeface="Corbel"/>
              <a:sym typeface="Corbel"/>
            </a:endParaRPr>
          </a:p>
          <a:p>
            <a:pPr indent="0" lvl="0" marL="0" rtl="0" algn="l">
              <a:lnSpc>
                <a:spcPct val="90000"/>
              </a:lnSpc>
              <a:spcBef>
                <a:spcPts val="300"/>
              </a:spcBef>
              <a:spcAft>
                <a:spcPts val="0"/>
              </a:spcAft>
              <a:buClr>
                <a:schemeClr val="dk1"/>
              </a:buClr>
              <a:buSzPts val="1100"/>
              <a:buFont typeface="Arial"/>
              <a:buNone/>
            </a:pPr>
            <a:r>
              <a:t/>
            </a:r>
            <a:endParaRPr sz="1200">
              <a:latin typeface="Corbel"/>
              <a:ea typeface="Corbel"/>
              <a:cs typeface="Corbel"/>
              <a:sym typeface="Corbel"/>
            </a:endParaRPr>
          </a:p>
          <a:p>
            <a:pPr indent="0" lvl="0" marL="0" rtl="0" algn="l">
              <a:lnSpc>
                <a:spcPct val="90000"/>
              </a:lnSpc>
              <a:spcBef>
                <a:spcPts val="300"/>
              </a:spcBef>
              <a:spcAft>
                <a:spcPts val="0"/>
              </a:spcAft>
              <a:buClr>
                <a:schemeClr val="dk1"/>
              </a:buClr>
              <a:buSzPts val="1100"/>
              <a:buFont typeface="Arial"/>
              <a:buNone/>
            </a:pPr>
            <a:r>
              <a:rPr lang="fr-FR" sz="1200">
                <a:latin typeface="Corbel"/>
                <a:ea typeface="Corbel"/>
                <a:cs typeface="Corbel"/>
                <a:sym typeface="Corbel"/>
              </a:rPr>
              <a:t>Non appena qualcosa cambia, si mette in gioco un'energia. In un certo senso, l'energia misura l'entità del cambiamento: il nostro consumo di energia corrisponde semplicemente alla velocità con cui stiamo trasformando il nostro mondo!</a:t>
            </a:r>
            <a:endParaRPr sz="1200">
              <a:latin typeface="Corbel"/>
              <a:ea typeface="Corbel"/>
              <a:cs typeface="Corbel"/>
              <a:sym typeface="Corbel"/>
            </a:endParaRPr>
          </a:p>
          <a:p>
            <a:pPr indent="0" lvl="0" marL="0" rtl="0" algn="l">
              <a:lnSpc>
                <a:spcPct val="90000"/>
              </a:lnSpc>
              <a:spcBef>
                <a:spcPts val="300"/>
              </a:spcBef>
              <a:spcAft>
                <a:spcPts val="0"/>
              </a:spcAft>
              <a:buClr>
                <a:schemeClr val="dk1"/>
              </a:buClr>
              <a:buSzPts val="1100"/>
              <a:buFont typeface="Arial"/>
              <a:buNone/>
            </a:pPr>
            <a:r>
              <a:t/>
            </a:r>
            <a:endParaRPr sz="1200">
              <a:latin typeface="Corbel"/>
              <a:ea typeface="Corbel"/>
              <a:cs typeface="Corbel"/>
              <a:sym typeface="Corbel"/>
            </a:endParaRPr>
          </a:p>
          <a:p>
            <a:pPr indent="0" lvl="0" marL="0" rtl="0" algn="l">
              <a:lnSpc>
                <a:spcPct val="90000"/>
              </a:lnSpc>
              <a:spcBef>
                <a:spcPts val="300"/>
              </a:spcBef>
              <a:spcAft>
                <a:spcPts val="0"/>
              </a:spcAft>
              <a:buClr>
                <a:schemeClr val="dk1"/>
              </a:buClr>
              <a:buSzPts val="1100"/>
              <a:buFont typeface="Arial"/>
              <a:buNone/>
            </a:pPr>
            <a:r>
              <a:rPr b="1" lang="fr-FR" sz="1200" u="sng">
                <a:latin typeface="Corbel"/>
                <a:ea typeface="Corbel"/>
                <a:cs typeface="Corbel"/>
                <a:sym typeface="Corbel"/>
              </a:rPr>
              <a:t>Messaggi chiave</a:t>
            </a:r>
            <a:r>
              <a:rPr lang="fr-FR" sz="1200">
                <a:latin typeface="Corbel"/>
                <a:ea typeface="Corbel"/>
                <a:cs typeface="Corbel"/>
                <a:sym typeface="Corbel"/>
              </a:rPr>
              <a:t> :</a:t>
            </a:r>
            <a:endParaRPr sz="1200">
              <a:latin typeface="Corbel"/>
              <a:ea typeface="Corbel"/>
              <a:cs typeface="Corbel"/>
              <a:sym typeface="Corbel"/>
            </a:endParaRPr>
          </a:p>
          <a:p>
            <a:pPr indent="0" lvl="0" marL="0" rtl="0" algn="l">
              <a:lnSpc>
                <a:spcPct val="90000"/>
              </a:lnSpc>
              <a:spcBef>
                <a:spcPts val="300"/>
              </a:spcBef>
              <a:spcAft>
                <a:spcPts val="0"/>
              </a:spcAft>
              <a:buClr>
                <a:schemeClr val="dk1"/>
              </a:buClr>
              <a:buSzPts val="1100"/>
              <a:buFont typeface="Arial"/>
              <a:buNone/>
            </a:pPr>
            <a:r>
              <a:rPr lang="fr-FR" sz="1200">
                <a:latin typeface="Corbel"/>
                <a:ea typeface="Corbel"/>
                <a:cs typeface="Corbel"/>
                <a:sym typeface="Corbel"/>
              </a:rPr>
              <a:t>L'energia misura le trasformazioni del mondo</a:t>
            </a:r>
            <a:endParaRPr sz="1200">
              <a:latin typeface="Corbel"/>
              <a:ea typeface="Corbel"/>
              <a:cs typeface="Corbel"/>
              <a:sym typeface="Corbel"/>
            </a:endParaRPr>
          </a:p>
          <a:p>
            <a:pPr indent="0" lvl="0" marL="0" rtl="0" algn="l">
              <a:lnSpc>
                <a:spcPct val="90000"/>
              </a:lnSpc>
              <a:spcBef>
                <a:spcPts val="300"/>
              </a:spcBef>
              <a:spcAft>
                <a:spcPts val="0"/>
              </a:spcAft>
              <a:buClr>
                <a:schemeClr val="dk1"/>
              </a:buClr>
              <a:buSzPts val="1100"/>
              <a:buFont typeface="Arial"/>
              <a:buNone/>
            </a:pPr>
            <a:r>
              <a:rPr lang="fr-FR" sz="1200">
                <a:latin typeface="Corbel"/>
                <a:ea typeface="Corbel"/>
                <a:cs typeface="Corbel"/>
                <a:sym typeface="Corbel"/>
              </a:rPr>
              <a:t>Il consumo energetico dell'umanità può essere visto come la velocità con cui stiamo trasformando il pianeta, dandoci ricchezza materiale, ma questo non è insignificante, perché troppe trasformazioni creano inquinamento. </a:t>
            </a:r>
            <a:endParaRPr sz="1200">
              <a:latin typeface="Corbel"/>
              <a:ea typeface="Corbel"/>
              <a:cs typeface="Corbel"/>
              <a:sym typeface="Corbel"/>
            </a:endParaRPr>
          </a:p>
          <a:p>
            <a:pPr indent="0" lvl="0" marL="0" rtl="0" algn="l">
              <a:lnSpc>
                <a:spcPct val="90000"/>
              </a:lnSpc>
              <a:spcBef>
                <a:spcPts val="300"/>
              </a:spcBef>
              <a:spcAft>
                <a:spcPts val="0"/>
              </a:spcAft>
              <a:buClr>
                <a:schemeClr val="dk1"/>
              </a:buClr>
              <a:buSzPts val="1100"/>
              <a:buFont typeface="Arial"/>
              <a:buNone/>
            </a:pPr>
            <a:r>
              <a:t/>
            </a:r>
            <a:endParaRPr sz="1200">
              <a:latin typeface="Corbel"/>
              <a:ea typeface="Corbel"/>
              <a:cs typeface="Corbel"/>
              <a:sym typeface="Corbel"/>
            </a:endParaRPr>
          </a:p>
          <a:p>
            <a:pPr indent="0" lvl="0" marL="0" rtl="0" algn="l">
              <a:lnSpc>
                <a:spcPct val="90000"/>
              </a:lnSpc>
              <a:spcBef>
                <a:spcPts val="300"/>
              </a:spcBef>
              <a:spcAft>
                <a:spcPts val="0"/>
              </a:spcAft>
              <a:buSzPts val="1400"/>
              <a:buNone/>
            </a:pPr>
            <a:r>
              <a:t/>
            </a:r>
            <a:endParaRPr sz="1200">
              <a:latin typeface="Corbel"/>
              <a:ea typeface="Corbel"/>
              <a:cs typeface="Corbel"/>
              <a:sym typeface="Corbel"/>
            </a:endParaRPr>
          </a:p>
        </p:txBody>
      </p:sp>
      <p:sp>
        <p:nvSpPr>
          <p:cNvPr id="645" name="Google Shape;645;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3" name="Google Shape;653;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00"/>
              </a:spcBef>
              <a:spcAft>
                <a:spcPts val="0"/>
              </a:spcAft>
              <a:buSzPts val="1400"/>
              <a:buNone/>
            </a:pPr>
            <a:r>
              <a:t/>
            </a:r>
            <a:endParaRPr sz="1200">
              <a:latin typeface="Corbel"/>
              <a:ea typeface="Corbel"/>
              <a:cs typeface="Corbel"/>
              <a:sym typeface="Corbel"/>
            </a:endParaRPr>
          </a:p>
          <a:p>
            <a:pPr indent="0" lvl="0" marL="0" rtl="0" algn="l">
              <a:lnSpc>
                <a:spcPct val="100000"/>
              </a:lnSpc>
              <a:spcBef>
                <a:spcPts val="300"/>
              </a:spcBef>
              <a:spcAft>
                <a:spcPts val="0"/>
              </a:spcAft>
              <a:buClr>
                <a:schemeClr val="dk1"/>
              </a:buClr>
              <a:buSzPts val="1100"/>
              <a:buFont typeface="Arial"/>
              <a:buNone/>
            </a:pPr>
            <a:r>
              <a:rPr b="1" lang="fr-FR" sz="1200" u="sng">
                <a:latin typeface="Corbel"/>
                <a:ea typeface="Corbel"/>
                <a:cs typeface="Corbel"/>
                <a:sym typeface="Corbel"/>
              </a:rPr>
              <a:t>Spiegazioni</a:t>
            </a:r>
            <a:r>
              <a:rPr lang="fr-FR" sz="1200">
                <a:latin typeface="Corbel"/>
                <a:ea typeface="Corbel"/>
                <a:cs typeface="Corbel"/>
                <a:sym typeface="Corbel"/>
              </a:rPr>
              <a:t>:</a:t>
            </a:r>
            <a:endParaRPr sz="1200">
              <a:latin typeface="Corbel"/>
              <a:ea typeface="Corbel"/>
              <a:cs typeface="Corbel"/>
              <a:sym typeface="Corbel"/>
            </a:endParaRPr>
          </a:p>
          <a:p>
            <a:pPr indent="0" lvl="0" marL="0" rtl="0" algn="l">
              <a:lnSpc>
                <a:spcPct val="100000"/>
              </a:lnSpc>
              <a:spcBef>
                <a:spcPts val="300"/>
              </a:spcBef>
              <a:spcAft>
                <a:spcPts val="0"/>
              </a:spcAft>
              <a:buClr>
                <a:schemeClr val="dk1"/>
              </a:buClr>
              <a:buSzPts val="1100"/>
              <a:buFont typeface="Arial"/>
              <a:buNone/>
            </a:pPr>
            <a:r>
              <a:rPr lang="fr-FR" sz="1200">
                <a:latin typeface="Corbel"/>
                <a:ea typeface="Corbel"/>
                <a:cs typeface="Corbel"/>
                <a:sym typeface="Corbel"/>
              </a:rPr>
              <a:t>Molte forme di energia esistono intorno a noi, ecco alcuni esempi.</a:t>
            </a:r>
            <a:endParaRPr sz="1200">
              <a:latin typeface="Corbel"/>
              <a:ea typeface="Corbel"/>
              <a:cs typeface="Corbel"/>
              <a:sym typeface="Corbel"/>
            </a:endParaRPr>
          </a:p>
          <a:p>
            <a:pPr indent="0" lvl="0" marL="0" rtl="0" algn="l">
              <a:lnSpc>
                <a:spcPct val="100000"/>
              </a:lnSpc>
              <a:spcBef>
                <a:spcPts val="300"/>
              </a:spcBef>
              <a:spcAft>
                <a:spcPts val="0"/>
              </a:spcAft>
              <a:buClr>
                <a:schemeClr val="dk1"/>
              </a:buClr>
              <a:buSzPts val="1100"/>
              <a:buFont typeface="Arial"/>
              <a:buNone/>
            </a:pPr>
            <a:r>
              <a:rPr lang="fr-FR" sz="1200">
                <a:latin typeface="Corbel"/>
                <a:ea typeface="Corbel"/>
                <a:cs typeface="Corbel"/>
                <a:sym typeface="Corbel"/>
              </a:rPr>
              <a:t>- Un corpo in movimento ha energia cinetica. Ad esempio, i fiumi o il vento contengono più o meno energia cinetica a seconda della forza del loro movimento.</a:t>
            </a:r>
            <a:endParaRPr sz="1200">
              <a:latin typeface="Corbel"/>
              <a:ea typeface="Corbel"/>
              <a:cs typeface="Corbel"/>
              <a:sym typeface="Corbel"/>
            </a:endParaRPr>
          </a:p>
          <a:p>
            <a:pPr indent="0" lvl="0" marL="0" rtl="0" algn="l">
              <a:lnSpc>
                <a:spcPct val="100000"/>
              </a:lnSpc>
              <a:spcBef>
                <a:spcPts val="300"/>
              </a:spcBef>
              <a:spcAft>
                <a:spcPts val="0"/>
              </a:spcAft>
              <a:buClr>
                <a:schemeClr val="dk1"/>
              </a:buClr>
              <a:buSzPts val="1100"/>
              <a:buFont typeface="Arial"/>
              <a:buNone/>
            </a:pPr>
            <a:r>
              <a:rPr lang="fr-FR" sz="1200">
                <a:latin typeface="Corbel"/>
                <a:ea typeface="Corbel"/>
                <a:cs typeface="Corbel"/>
                <a:sym typeface="Corbel"/>
              </a:rPr>
              <a:t>- Il carro in cima alle montagne russe ha un'energia potenziale che si manifesta quando entra in movimento e inizia la sua discesa. Acquisisce quindi energia cinetica correlata al suo moto. La somma dell'energia potenziale e cinetica corrisponde all'energia meccanica.</a:t>
            </a:r>
            <a:endParaRPr sz="1200">
              <a:latin typeface="Corbel"/>
              <a:ea typeface="Corbel"/>
              <a:cs typeface="Corbel"/>
              <a:sym typeface="Corbel"/>
            </a:endParaRPr>
          </a:p>
          <a:p>
            <a:pPr indent="0" lvl="0" marL="0" rtl="0" algn="l">
              <a:lnSpc>
                <a:spcPct val="100000"/>
              </a:lnSpc>
              <a:spcBef>
                <a:spcPts val="300"/>
              </a:spcBef>
              <a:spcAft>
                <a:spcPts val="0"/>
              </a:spcAft>
              <a:buClr>
                <a:schemeClr val="dk1"/>
              </a:buClr>
              <a:buSzPts val="1100"/>
              <a:buFont typeface="Arial"/>
              <a:buNone/>
            </a:pPr>
            <a:r>
              <a:rPr lang="fr-FR" sz="1200">
                <a:latin typeface="Corbel"/>
                <a:ea typeface="Corbel"/>
                <a:cs typeface="Corbel"/>
                <a:sym typeface="Corbel"/>
              </a:rPr>
              <a:t>- L'energia termica è calore</a:t>
            </a:r>
            <a:endParaRPr sz="1200">
              <a:latin typeface="Corbel"/>
              <a:ea typeface="Corbel"/>
              <a:cs typeface="Corbel"/>
              <a:sym typeface="Corbel"/>
            </a:endParaRPr>
          </a:p>
          <a:p>
            <a:pPr indent="0" lvl="0" marL="0" rtl="0" algn="l">
              <a:lnSpc>
                <a:spcPct val="100000"/>
              </a:lnSpc>
              <a:spcBef>
                <a:spcPts val="300"/>
              </a:spcBef>
              <a:spcAft>
                <a:spcPts val="0"/>
              </a:spcAft>
              <a:buClr>
                <a:schemeClr val="dk1"/>
              </a:buClr>
              <a:buSzPts val="1100"/>
              <a:buFont typeface="Arial"/>
              <a:buNone/>
            </a:pPr>
            <a:r>
              <a:rPr lang="fr-FR" sz="1200">
                <a:latin typeface="Corbel"/>
                <a:ea typeface="Corbel"/>
                <a:cs typeface="Corbel"/>
                <a:sym typeface="Corbel"/>
              </a:rPr>
              <a:t>- L'energia chimica è l'energia contenuta nella materia. L'energia chimica è molto utile per la vita. Infatti è contenuto ad esempio nel glucosio ed è utilizzato dalle cellule per vivere. L'energia chimica è in gioco anche quando la combustione di combustibili fossili o biomasse viene utilizzata per convertire l'energia chimica di questi materiali in calore.</a:t>
            </a:r>
            <a:endParaRPr sz="1200">
              <a:latin typeface="Corbel"/>
              <a:ea typeface="Corbel"/>
              <a:cs typeface="Corbel"/>
              <a:sym typeface="Corbel"/>
            </a:endParaRPr>
          </a:p>
          <a:p>
            <a:pPr indent="0" lvl="0" marL="0" rtl="0" algn="l">
              <a:lnSpc>
                <a:spcPct val="100000"/>
              </a:lnSpc>
              <a:spcBef>
                <a:spcPts val="300"/>
              </a:spcBef>
              <a:spcAft>
                <a:spcPts val="0"/>
              </a:spcAft>
              <a:buClr>
                <a:schemeClr val="dk1"/>
              </a:buClr>
              <a:buSzPts val="1100"/>
              <a:buFont typeface="Arial"/>
              <a:buNone/>
            </a:pPr>
            <a:r>
              <a:rPr lang="fr-FR" sz="1200">
                <a:latin typeface="Corbel"/>
                <a:ea typeface="Corbel"/>
                <a:cs typeface="Corbel"/>
                <a:sym typeface="Corbel"/>
              </a:rPr>
              <a:t>- L'energia elettrica è l'energia disponibile sotto forma di corrente di elettroni (elettricità). Questa energia che arriva nelle nostre prese elettriche viene utilizzata direttamente per produrre luce, ad esempio.</a:t>
            </a:r>
            <a:endParaRPr sz="1200">
              <a:latin typeface="Corbel"/>
              <a:ea typeface="Corbel"/>
              <a:cs typeface="Corbel"/>
              <a:sym typeface="Corbel"/>
            </a:endParaRPr>
          </a:p>
          <a:p>
            <a:pPr indent="0" lvl="0" marL="0" rtl="0" algn="l">
              <a:lnSpc>
                <a:spcPct val="100000"/>
              </a:lnSpc>
              <a:spcBef>
                <a:spcPts val="300"/>
              </a:spcBef>
              <a:spcAft>
                <a:spcPts val="0"/>
              </a:spcAft>
              <a:buClr>
                <a:schemeClr val="dk1"/>
              </a:buClr>
              <a:buSzPts val="1100"/>
              <a:buFont typeface="Arial"/>
              <a:buNone/>
            </a:pPr>
            <a:r>
              <a:t/>
            </a:r>
            <a:endParaRPr sz="1200">
              <a:latin typeface="Corbel"/>
              <a:ea typeface="Corbel"/>
              <a:cs typeface="Corbel"/>
              <a:sym typeface="Corbel"/>
            </a:endParaRPr>
          </a:p>
          <a:p>
            <a:pPr indent="0" lvl="0" marL="0" rtl="0" algn="l">
              <a:lnSpc>
                <a:spcPct val="100000"/>
              </a:lnSpc>
              <a:spcBef>
                <a:spcPts val="300"/>
              </a:spcBef>
              <a:spcAft>
                <a:spcPts val="0"/>
              </a:spcAft>
              <a:buClr>
                <a:schemeClr val="dk1"/>
              </a:buClr>
              <a:buSzPts val="1100"/>
              <a:buFont typeface="Arial"/>
              <a:buNone/>
            </a:pPr>
            <a:r>
              <a:rPr lang="fr-FR" sz="1200">
                <a:latin typeface="Corbel"/>
                <a:ea typeface="Corbel"/>
                <a:cs typeface="Corbel"/>
                <a:sym typeface="Corbel"/>
              </a:rPr>
              <a:t>Attenzione a non confondere energia ed elettricità. L'elettricità è una forma particolare di energia finale.</a:t>
            </a:r>
            <a:endParaRPr sz="1200">
              <a:latin typeface="Corbel"/>
              <a:ea typeface="Corbel"/>
              <a:cs typeface="Corbel"/>
              <a:sym typeface="Corbel"/>
            </a:endParaRPr>
          </a:p>
          <a:p>
            <a:pPr indent="0" lvl="0" marL="0" rtl="0" algn="l">
              <a:lnSpc>
                <a:spcPct val="100000"/>
              </a:lnSpc>
              <a:spcBef>
                <a:spcPts val="300"/>
              </a:spcBef>
              <a:spcAft>
                <a:spcPts val="0"/>
              </a:spcAft>
              <a:buClr>
                <a:schemeClr val="dk1"/>
              </a:buClr>
              <a:buSzPts val="1100"/>
              <a:buFont typeface="Arial"/>
              <a:buNone/>
            </a:pPr>
            <a:r>
              <a:t/>
            </a:r>
            <a:endParaRPr sz="1200">
              <a:latin typeface="Corbel"/>
              <a:ea typeface="Corbel"/>
              <a:cs typeface="Corbel"/>
              <a:sym typeface="Corbel"/>
            </a:endParaRPr>
          </a:p>
          <a:p>
            <a:pPr indent="0" lvl="0" marL="0" rtl="0" algn="l">
              <a:lnSpc>
                <a:spcPct val="100000"/>
              </a:lnSpc>
              <a:spcBef>
                <a:spcPts val="300"/>
              </a:spcBef>
              <a:spcAft>
                <a:spcPts val="0"/>
              </a:spcAft>
              <a:buClr>
                <a:schemeClr val="dk1"/>
              </a:buClr>
              <a:buSzPts val="1100"/>
              <a:buFont typeface="Arial"/>
              <a:buNone/>
            </a:pPr>
            <a:r>
              <a:rPr b="1" lang="fr-FR" sz="1200" u="sng">
                <a:latin typeface="Corbel"/>
                <a:ea typeface="Corbel"/>
                <a:cs typeface="Corbel"/>
                <a:sym typeface="Corbel"/>
              </a:rPr>
              <a:t>Andare oltre</a:t>
            </a:r>
            <a:r>
              <a:rPr lang="fr-FR" sz="1200">
                <a:latin typeface="Corbel"/>
                <a:ea typeface="Corbel"/>
                <a:cs typeface="Corbel"/>
                <a:sym typeface="Corbel"/>
              </a:rPr>
              <a:t> :</a:t>
            </a:r>
            <a:endParaRPr sz="1200">
              <a:latin typeface="Corbel"/>
              <a:ea typeface="Corbel"/>
              <a:cs typeface="Corbel"/>
              <a:sym typeface="Corbel"/>
            </a:endParaRPr>
          </a:p>
          <a:p>
            <a:pPr indent="0" lvl="0" marL="0" rtl="0" algn="l">
              <a:lnSpc>
                <a:spcPct val="100000"/>
              </a:lnSpc>
              <a:spcBef>
                <a:spcPts val="300"/>
              </a:spcBef>
              <a:spcAft>
                <a:spcPts val="0"/>
              </a:spcAft>
              <a:buClr>
                <a:schemeClr val="dk1"/>
              </a:buClr>
              <a:buSzPts val="1100"/>
              <a:buFont typeface="Arial"/>
              <a:buNone/>
            </a:pPr>
            <a:r>
              <a:rPr lang="fr-FR" sz="1200">
                <a:latin typeface="Corbel"/>
                <a:ea typeface="Corbel"/>
                <a:cs typeface="Corbel"/>
                <a:sym typeface="Corbel"/>
              </a:rPr>
              <a:t>L'energia primaria è l'energia “potenziale” contenuta nelle risorse naturali (come legno, gas, petrolio, ecc.) prima di ogni trasformazione.</a:t>
            </a:r>
            <a:endParaRPr sz="1200">
              <a:latin typeface="Corbel"/>
              <a:ea typeface="Corbel"/>
              <a:cs typeface="Corbel"/>
              <a:sym typeface="Corbel"/>
            </a:endParaRPr>
          </a:p>
          <a:p>
            <a:pPr indent="0" lvl="0" marL="0" rtl="0" algn="l">
              <a:lnSpc>
                <a:spcPct val="100000"/>
              </a:lnSpc>
              <a:spcBef>
                <a:spcPts val="300"/>
              </a:spcBef>
              <a:spcAft>
                <a:spcPts val="0"/>
              </a:spcAft>
              <a:buClr>
                <a:schemeClr val="dk1"/>
              </a:buClr>
              <a:buSzPts val="1100"/>
              <a:buFont typeface="Arial"/>
              <a:buNone/>
            </a:pPr>
            <a:r>
              <a:rPr lang="fr-FR" sz="1200">
                <a:latin typeface="Corbel"/>
                <a:ea typeface="Corbel"/>
                <a:cs typeface="Corbel"/>
                <a:sym typeface="Corbel"/>
              </a:rPr>
              <a:t>L'energia finale è l'energia consumata e fatturata, tenendo conto delle perdite durante la produzione, il trasporto e la trasformazione del combustibile.</a:t>
            </a:r>
            <a:endParaRPr sz="1200">
              <a:latin typeface="Corbel"/>
              <a:ea typeface="Corbel"/>
              <a:cs typeface="Corbel"/>
              <a:sym typeface="Corbel"/>
            </a:endParaRPr>
          </a:p>
          <a:p>
            <a:pPr indent="0" lvl="0" marL="0" rtl="0" algn="l">
              <a:lnSpc>
                <a:spcPct val="100000"/>
              </a:lnSpc>
              <a:spcBef>
                <a:spcPts val="300"/>
              </a:spcBef>
              <a:spcAft>
                <a:spcPts val="0"/>
              </a:spcAft>
              <a:buClr>
                <a:schemeClr val="dk1"/>
              </a:buClr>
              <a:buSzPts val="1100"/>
              <a:buFont typeface="Arial"/>
              <a:buNone/>
            </a:pPr>
            <a:r>
              <a:t/>
            </a:r>
            <a:endParaRPr sz="1200">
              <a:latin typeface="Corbel"/>
              <a:ea typeface="Corbel"/>
              <a:cs typeface="Corbel"/>
              <a:sym typeface="Corbel"/>
            </a:endParaRPr>
          </a:p>
          <a:p>
            <a:pPr indent="0" lvl="0" marL="0" rtl="0" algn="l">
              <a:lnSpc>
                <a:spcPct val="100000"/>
              </a:lnSpc>
              <a:spcBef>
                <a:spcPts val="300"/>
              </a:spcBef>
              <a:spcAft>
                <a:spcPts val="0"/>
              </a:spcAft>
              <a:buClr>
                <a:schemeClr val="dk1"/>
              </a:buClr>
              <a:buSzPts val="1100"/>
              <a:buFont typeface="Arial"/>
              <a:buNone/>
            </a:pPr>
            <a:r>
              <a:rPr lang="fr-FR" sz="1200">
                <a:latin typeface="Corbel"/>
                <a:ea typeface="Corbel"/>
                <a:cs typeface="Corbel"/>
                <a:sym typeface="Corbel"/>
              </a:rPr>
              <a:t>Il sito di Energy Explorers (http://www.explorateurs-energie.com/) contiene diverse risorse disponibili per parlare di energia.</a:t>
            </a:r>
            <a:endParaRPr sz="1200">
              <a:latin typeface="Corbel"/>
              <a:ea typeface="Corbel"/>
              <a:cs typeface="Corbel"/>
              <a:sym typeface="Corbel"/>
            </a:endParaRPr>
          </a:p>
          <a:p>
            <a:pPr indent="0" lvl="0" marL="0" rtl="0" algn="l">
              <a:lnSpc>
                <a:spcPct val="100000"/>
              </a:lnSpc>
              <a:spcBef>
                <a:spcPts val="300"/>
              </a:spcBef>
              <a:spcAft>
                <a:spcPts val="0"/>
              </a:spcAft>
              <a:buClr>
                <a:schemeClr val="dk1"/>
              </a:buClr>
              <a:buSzPts val="1100"/>
              <a:buFont typeface="Arial"/>
              <a:buNone/>
            </a:pPr>
            <a:r>
              <a:t/>
            </a:r>
            <a:endParaRPr sz="1200">
              <a:latin typeface="Corbel"/>
              <a:ea typeface="Corbel"/>
              <a:cs typeface="Corbel"/>
              <a:sym typeface="Corbel"/>
            </a:endParaRPr>
          </a:p>
          <a:p>
            <a:pPr indent="0" lvl="0" marL="0" rtl="0" algn="l">
              <a:lnSpc>
                <a:spcPct val="100000"/>
              </a:lnSpc>
              <a:spcBef>
                <a:spcPts val="300"/>
              </a:spcBef>
              <a:spcAft>
                <a:spcPts val="0"/>
              </a:spcAft>
              <a:buClr>
                <a:schemeClr val="dk1"/>
              </a:buClr>
              <a:buSzPts val="1100"/>
              <a:buFont typeface="Arial"/>
              <a:buNone/>
            </a:pPr>
            <a:r>
              <a:rPr b="1" lang="fr-FR" sz="1200" u="sng">
                <a:latin typeface="Corbel"/>
                <a:ea typeface="Corbel"/>
                <a:cs typeface="Corbel"/>
                <a:sym typeface="Corbel"/>
              </a:rPr>
              <a:t>Messaggi chiave </a:t>
            </a:r>
            <a:r>
              <a:rPr lang="fr-FR" sz="1200">
                <a:latin typeface="Corbel"/>
                <a:ea typeface="Corbel"/>
                <a:cs typeface="Corbel"/>
                <a:sym typeface="Corbel"/>
              </a:rPr>
              <a:t>:</a:t>
            </a:r>
            <a:endParaRPr sz="1200">
              <a:latin typeface="Corbel"/>
              <a:ea typeface="Corbel"/>
              <a:cs typeface="Corbel"/>
              <a:sym typeface="Corbel"/>
            </a:endParaRPr>
          </a:p>
          <a:p>
            <a:pPr indent="0" lvl="0" marL="0" rtl="0" algn="l">
              <a:lnSpc>
                <a:spcPct val="100000"/>
              </a:lnSpc>
              <a:spcBef>
                <a:spcPts val="300"/>
              </a:spcBef>
              <a:spcAft>
                <a:spcPts val="0"/>
              </a:spcAft>
              <a:buClr>
                <a:schemeClr val="dk1"/>
              </a:buClr>
              <a:buSzPts val="1100"/>
              <a:buFont typeface="Arial"/>
              <a:buNone/>
            </a:pPr>
            <a:r>
              <a:rPr lang="fr-FR" sz="1200">
                <a:latin typeface="Corbel"/>
                <a:ea typeface="Corbel"/>
                <a:cs typeface="Corbel"/>
                <a:sym typeface="Corbel"/>
              </a:rPr>
              <a:t>L'energia è ovunque e in molte forme.</a:t>
            </a:r>
            <a:endParaRPr sz="1200">
              <a:latin typeface="Corbel"/>
              <a:ea typeface="Corbel"/>
              <a:cs typeface="Corbel"/>
              <a:sym typeface="Corbel"/>
            </a:endParaRPr>
          </a:p>
          <a:p>
            <a:pPr indent="0" lvl="0" marL="0" rtl="0" algn="l">
              <a:lnSpc>
                <a:spcPct val="100000"/>
              </a:lnSpc>
              <a:spcBef>
                <a:spcPts val="300"/>
              </a:spcBef>
              <a:spcAft>
                <a:spcPts val="0"/>
              </a:spcAft>
              <a:buClr>
                <a:schemeClr val="dk1"/>
              </a:buClr>
              <a:buSzPts val="1100"/>
              <a:buFont typeface="Arial"/>
              <a:buNone/>
            </a:pPr>
            <a:r>
              <a:rPr lang="fr-FR" sz="1200">
                <a:latin typeface="Corbel"/>
                <a:ea typeface="Corbel"/>
                <a:cs typeface="Corbel"/>
                <a:sym typeface="Corbel"/>
              </a:rPr>
              <a:t>Non può essere creato o distrutto, possiamo solo trasformarlo da una forma all'altra. </a:t>
            </a:r>
            <a:endParaRPr sz="1200">
              <a:latin typeface="Corbel"/>
              <a:ea typeface="Corbel"/>
              <a:cs typeface="Corbel"/>
              <a:sym typeface="Corbel"/>
            </a:endParaRPr>
          </a:p>
          <a:p>
            <a:pPr indent="0" lvl="0" marL="0" rtl="0" algn="l">
              <a:lnSpc>
                <a:spcPct val="100000"/>
              </a:lnSpc>
              <a:spcBef>
                <a:spcPts val="300"/>
              </a:spcBef>
              <a:spcAft>
                <a:spcPts val="0"/>
              </a:spcAft>
              <a:buClr>
                <a:schemeClr val="dk1"/>
              </a:buClr>
              <a:buSzPts val="1100"/>
              <a:buFont typeface="Arial"/>
              <a:buNone/>
            </a:pPr>
            <a:r>
              <a:t/>
            </a:r>
            <a:endParaRPr sz="1200">
              <a:latin typeface="Corbel"/>
              <a:ea typeface="Corbel"/>
              <a:cs typeface="Corbel"/>
              <a:sym typeface="Corbel"/>
            </a:endParaRPr>
          </a:p>
          <a:p>
            <a:pPr indent="0" lvl="0" marL="0" rtl="0" algn="l">
              <a:lnSpc>
                <a:spcPct val="100000"/>
              </a:lnSpc>
              <a:spcBef>
                <a:spcPts val="300"/>
              </a:spcBef>
              <a:spcAft>
                <a:spcPts val="0"/>
              </a:spcAft>
              <a:buSzPts val="1400"/>
              <a:buNone/>
            </a:pPr>
            <a:r>
              <a:t/>
            </a:r>
            <a:endParaRPr sz="1200">
              <a:latin typeface="Corbel"/>
              <a:ea typeface="Corbel"/>
              <a:cs typeface="Corbel"/>
              <a:sym typeface="Corbel"/>
            </a:endParaRPr>
          </a:p>
        </p:txBody>
      </p:sp>
      <p:sp>
        <p:nvSpPr>
          <p:cNvPr id="654" name="Google Shape;654;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fr-FR"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Présentation">
  <p:cSld name="CUSTOM">
    <p:spTree>
      <p:nvGrpSpPr>
        <p:cNvPr id="10" name="Shape 10"/>
        <p:cNvGrpSpPr/>
        <p:nvPr/>
      </p:nvGrpSpPr>
      <p:grpSpPr>
        <a:xfrm>
          <a:off x="0" y="0"/>
          <a:ext cx="0" cy="0"/>
          <a:chOff x="0" y="0"/>
          <a:chExt cx="0" cy="0"/>
        </a:xfrm>
      </p:grpSpPr>
      <p:grpSp>
        <p:nvGrpSpPr>
          <p:cNvPr id="11" name="Google Shape;11;p2"/>
          <p:cNvGrpSpPr/>
          <p:nvPr/>
        </p:nvGrpSpPr>
        <p:grpSpPr>
          <a:xfrm>
            <a:off x="-4825" y="4066342"/>
            <a:ext cx="12305947" cy="2792619"/>
            <a:chOff x="5766" y="3861713"/>
            <a:chExt cx="12277708" cy="3027886"/>
          </a:xfrm>
        </p:grpSpPr>
        <p:sp>
          <p:nvSpPr>
            <p:cNvPr id="12" name="Google Shape;12;p2"/>
            <p:cNvSpPr/>
            <p:nvPr/>
          </p:nvSpPr>
          <p:spPr>
            <a:xfrm>
              <a:off x="5766" y="3861713"/>
              <a:ext cx="12179578" cy="3027886"/>
            </a:xfrm>
            <a:custGeom>
              <a:rect b="b" l="l" r="r" t="t"/>
              <a:pathLst>
                <a:path extrusionOk="0" h="2436930" w="6029494">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rgbClr val="91EAE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3" name="Google Shape;13;p2"/>
            <p:cNvSpPr/>
            <p:nvPr/>
          </p:nvSpPr>
          <p:spPr>
            <a:xfrm rot="-557780">
              <a:off x="6504532" y="4505585"/>
              <a:ext cx="5775966" cy="509469"/>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5C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grpSp>
        <p:nvGrpSpPr>
          <p:cNvPr id="14" name="Google Shape;14;p2"/>
          <p:cNvGrpSpPr/>
          <p:nvPr/>
        </p:nvGrpSpPr>
        <p:grpSpPr>
          <a:xfrm>
            <a:off x="-4825" y="4066338"/>
            <a:ext cx="12211532" cy="2748484"/>
            <a:chOff x="-3146" y="3803882"/>
            <a:chExt cx="12192025" cy="3041032"/>
          </a:xfrm>
        </p:grpSpPr>
        <p:grpSp>
          <p:nvGrpSpPr>
            <p:cNvPr id="15" name="Google Shape;15;p2"/>
            <p:cNvGrpSpPr/>
            <p:nvPr/>
          </p:nvGrpSpPr>
          <p:grpSpPr>
            <a:xfrm>
              <a:off x="-3121" y="3803882"/>
              <a:ext cx="12192000" cy="3041032"/>
              <a:chOff x="-4876" y="1514485"/>
              <a:chExt cx="12192000" cy="3829050"/>
            </a:xfrm>
          </p:grpSpPr>
          <p:sp>
            <p:nvSpPr>
              <p:cNvPr id="16" name="Google Shape;16;p2"/>
              <p:cNvSpPr/>
              <p:nvPr/>
            </p:nvSpPr>
            <p:spPr>
              <a:xfrm>
                <a:off x="0" y="4151037"/>
                <a:ext cx="4867275" cy="904875"/>
              </a:xfrm>
              <a:custGeom>
                <a:rect b="b" l="l" r="r" t="t"/>
                <a:pathLst>
                  <a:path extrusionOk="0" h="904875" w="4867275">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rgbClr val="96D1E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7" name="Google Shape;17;p2"/>
              <p:cNvSpPr/>
              <p:nvPr/>
            </p:nvSpPr>
            <p:spPr>
              <a:xfrm>
                <a:off x="7269480" y="3256597"/>
                <a:ext cx="4914900" cy="1352550"/>
              </a:xfrm>
              <a:custGeom>
                <a:rect b="b" l="l" r="r" t="t"/>
                <a:pathLst>
                  <a:path extrusionOk="0" h="1352550" w="491490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8" name="Google Shape;18;p2"/>
              <p:cNvSpPr/>
              <p:nvPr/>
            </p:nvSpPr>
            <p:spPr>
              <a:xfrm>
                <a:off x="-4876" y="1514485"/>
                <a:ext cx="12192000" cy="3829050"/>
              </a:xfrm>
              <a:custGeom>
                <a:rect b="b" l="l" r="r" t="t"/>
                <a:pathLst>
                  <a:path extrusionOk="0" h="3829050" w="1219200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rgbClr val="5C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19" name="Google Shape;19;p2"/>
              <p:cNvSpPr/>
              <p:nvPr/>
            </p:nvSpPr>
            <p:spPr>
              <a:xfrm>
                <a:off x="-953" y="3549998"/>
                <a:ext cx="5915025" cy="1371600"/>
              </a:xfrm>
              <a:custGeom>
                <a:rect b="b" l="l" r="r" t="t"/>
                <a:pathLst>
                  <a:path extrusionOk="0" h="1371600" w="5915025">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sp>
          <p:nvSpPr>
            <p:cNvPr id="20" name="Google Shape;20;p2"/>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1" name="Google Shape;21;p2"/>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pic>
        <p:nvPicPr>
          <p:cNvPr id="22" name="Google Shape;22;p2"/>
          <p:cNvPicPr preferRelativeResize="0"/>
          <p:nvPr/>
        </p:nvPicPr>
        <p:blipFill rotWithShape="1">
          <a:blip r:embed="rId2">
            <a:alphaModFix/>
          </a:blip>
          <a:srcRect b="0" l="0" r="0" t="0"/>
          <a:stretch/>
        </p:blipFill>
        <p:spPr>
          <a:xfrm>
            <a:off x="140600" y="99125"/>
            <a:ext cx="2057137" cy="464100"/>
          </a:xfrm>
          <a:prstGeom prst="rect">
            <a:avLst/>
          </a:prstGeom>
          <a:noFill/>
          <a:ln>
            <a:noFill/>
          </a:ln>
        </p:spPr>
      </p:pic>
      <p:grpSp>
        <p:nvGrpSpPr>
          <p:cNvPr id="23" name="Google Shape;23;p2"/>
          <p:cNvGrpSpPr/>
          <p:nvPr/>
        </p:nvGrpSpPr>
        <p:grpSpPr>
          <a:xfrm>
            <a:off x="4959907" y="1723773"/>
            <a:ext cx="2219185" cy="2219185"/>
            <a:chOff x="4547049" y="1897856"/>
            <a:chExt cx="3072813" cy="3072813"/>
          </a:xfrm>
        </p:grpSpPr>
        <p:sp>
          <p:nvSpPr>
            <p:cNvPr id="24" name="Google Shape;24;p2"/>
            <p:cNvSpPr/>
            <p:nvPr/>
          </p:nvSpPr>
          <p:spPr>
            <a:xfrm>
              <a:off x="4547049" y="1897856"/>
              <a:ext cx="3072813" cy="3072813"/>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5" name="Google Shape;25;p2"/>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26" name="Google Shape;26;p2"/>
          <p:cNvSpPr/>
          <p:nvPr/>
        </p:nvSpPr>
        <p:spPr>
          <a:xfrm rot="-637788">
            <a:off x="4403199" y="2531151"/>
            <a:ext cx="490457" cy="586468"/>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27" name="Google Shape;27;p2"/>
          <p:cNvGrpSpPr/>
          <p:nvPr/>
        </p:nvGrpSpPr>
        <p:grpSpPr>
          <a:xfrm rot="1052113">
            <a:off x="7017464" y="2078607"/>
            <a:ext cx="1338449" cy="1227359"/>
            <a:chOff x="5655092" y="376887"/>
            <a:chExt cx="4490688" cy="4117967"/>
          </a:xfrm>
        </p:grpSpPr>
        <p:sp>
          <p:nvSpPr>
            <p:cNvPr id="28" name="Google Shape;28;p2"/>
            <p:cNvSpPr/>
            <p:nvPr/>
          </p:nvSpPr>
          <p:spPr>
            <a:xfrm>
              <a:off x="5655092" y="385052"/>
              <a:ext cx="4490688" cy="4109802"/>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9" name="Google Shape;29;p2"/>
            <p:cNvSpPr/>
            <p:nvPr/>
          </p:nvSpPr>
          <p:spPr>
            <a:xfrm>
              <a:off x="7600719" y="376887"/>
              <a:ext cx="2435226" cy="2185459"/>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0" name="Google Shape;30;p2"/>
            <p:cNvSpPr/>
            <p:nvPr/>
          </p:nvSpPr>
          <p:spPr>
            <a:xfrm>
              <a:off x="5750459" y="1472498"/>
              <a:ext cx="1612131"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31" name="Google Shape;31;p2"/>
          <p:cNvGrpSpPr/>
          <p:nvPr/>
        </p:nvGrpSpPr>
        <p:grpSpPr>
          <a:xfrm rot="1151416">
            <a:off x="6155191" y="1329190"/>
            <a:ext cx="811247" cy="566598"/>
            <a:chOff x="5679779" y="1344420"/>
            <a:chExt cx="994635" cy="694682"/>
          </a:xfrm>
        </p:grpSpPr>
        <p:sp>
          <p:nvSpPr>
            <p:cNvPr id="32" name="Google Shape;32;p2"/>
            <p:cNvSpPr/>
            <p:nvPr/>
          </p:nvSpPr>
          <p:spPr>
            <a:xfrm rot="747705">
              <a:off x="6440152" y="1354086"/>
              <a:ext cx="163320" cy="675351"/>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3" name="Google Shape;33;p2"/>
            <p:cNvSpPr/>
            <p:nvPr/>
          </p:nvSpPr>
          <p:spPr>
            <a:xfrm rot="185643">
              <a:off x="6177422" y="1465236"/>
              <a:ext cx="189705" cy="529409"/>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4" name="Google Shape;34;p2"/>
            <p:cNvSpPr/>
            <p:nvPr/>
          </p:nvSpPr>
          <p:spPr>
            <a:xfrm rot="-427501">
              <a:off x="5713448" y="1451670"/>
              <a:ext cx="216364" cy="556365"/>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5" name="Google Shape;35;p2"/>
            <p:cNvSpPr/>
            <p:nvPr/>
          </p:nvSpPr>
          <p:spPr>
            <a:xfrm>
              <a:off x="5975196" y="1441944"/>
              <a:ext cx="158591" cy="550664"/>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36" name="Google Shape;36;p2"/>
          <p:cNvGrpSpPr/>
          <p:nvPr/>
        </p:nvGrpSpPr>
        <p:grpSpPr>
          <a:xfrm rot="2779331">
            <a:off x="6882944" y="1481641"/>
            <a:ext cx="612529" cy="807468"/>
            <a:chOff x="5733156" y="4148510"/>
            <a:chExt cx="1306406" cy="1722173"/>
          </a:xfrm>
        </p:grpSpPr>
        <p:grpSp>
          <p:nvGrpSpPr>
            <p:cNvPr id="37" name="Google Shape;37;p2"/>
            <p:cNvGrpSpPr/>
            <p:nvPr/>
          </p:nvGrpSpPr>
          <p:grpSpPr>
            <a:xfrm>
              <a:off x="5733156" y="4148510"/>
              <a:ext cx="1306406" cy="1722173"/>
              <a:chOff x="2445111" y="599435"/>
              <a:chExt cx="5312752" cy="7003551"/>
            </a:xfrm>
          </p:grpSpPr>
          <p:sp>
            <p:nvSpPr>
              <p:cNvPr id="38" name="Google Shape;38;p2"/>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9" name="Google Shape;39;p2"/>
              <p:cNvSpPr/>
              <p:nvPr/>
            </p:nvSpPr>
            <p:spPr>
              <a:xfrm>
                <a:off x="2473235" y="4334670"/>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0" name="Google Shape;40;p2"/>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41" name="Google Shape;41;p2"/>
            <p:cNvGrpSpPr/>
            <p:nvPr/>
          </p:nvGrpSpPr>
          <p:grpSpPr>
            <a:xfrm>
              <a:off x="5960873" y="4970715"/>
              <a:ext cx="821180" cy="845659"/>
              <a:chOff x="954383" y="599435"/>
              <a:chExt cx="6803480" cy="7006287"/>
            </a:xfrm>
          </p:grpSpPr>
          <p:sp>
            <p:nvSpPr>
              <p:cNvPr id="42" name="Google Shape;42;p2"/>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3" name="Google Shape;43;p2"/>
              <p:cNvSpPr/>
              <p:nvPr/>
            </p:nvSpPr>
            <p:spPr>
              <a:xfrm>
                <a:off x="954383" y="4447323"/>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4" name="Google Shape;44;p2"/>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45" name="Google Shape;45;p2"/>
          <p:cNvGrpSpPr/>
          <p:nvPr/>
        </p:nvGrpSpPr>
        <p:grpSpPr>
          <a:xfrm rot="-3294482">
            <a:off x="4593994" y="2077209"/>
            <a:ext cx="888937" cy="318131"/>
            <a:chOff x="2751274" y="4274125"/>
            <a:chExt cx="1502180" cy="537597"/>
          </a:xfrm>
        </p:grpSpPr>
        <p:sp>
          <p:nvSpPr>
            <p:cNvPr id="46" name="Google Shape;46;p2"/>
            <p:cNvSpPr/>
            <p:nvPr/>
          </p:nvSpPr>
          <p:spPr>
            <a:xfrm>
              <a:off x="2751274" y="4567310"/>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7" name="Google Shape;47;p2"/>
            <p:cNvSpPr/>
            <p:nvPr/>
          </p:nvSpPr>
          <p:spPr>
            <a:xfrm>
              <a:off x="3010694" y="4274125"/>
              <a:ext cx="591885" cy="4908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8" name="Google Shape;48;p2"/>
            <p:cNvSpPr/>
            <p:nvPr/>
          </p:nvSpPr>
          <p:spPr>
            <a:xfrm>
              <a:off x="3593508" y="4427305"/>
              <a:ext cx="369030" cy="3060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9" name="Google Shape;49;p2"/>
            <p:cNvSpPr/>
            <p:nvPr/>
          </p:nvSpPr>
          <p:spPr>
            <a:xfrm>
              <a:off x="3958709" y="4512144"/>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50" name="Google Shape;50;p2"/>
          <p:cNvGrpSpPr/>
          <p:nvPr/>
        </p:nvGrpSpPr>
        <p:grpSpPr>
          <a:xfrm rot="-983565">
            <a:off x="5299952" y="1440609"/>
            <a:ext cx="822474" cy="418006"/>
            <a:chOff x="1786971" y="4942919"/>
            <a:chExt cx="2041500" cy="1037553"/>
          </a:xfrm>
        </p:grpSpPr>
        <p:sp>
          <p:nvSpPr>
            <p:cNvPr id="51" name="Google Shape;51;p2"/>
            <p:cNvSpPr/>
            <p:nvPr/>
          </p:nvSpPr>
          <p:spPr>
            <a:xfrm>
              <a:off x="1886713" y="4942919"/>
              <a:ext cx="1842000" cy="62100"/>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 name="Google Shape;52;p2"/>
            <p:cNvSpPr/>
            <p:nvPr/>
          </p:nvSpPr>
          <p:spPr>
            <a:xfrm>
              <a:off x="1786971" y="5005087"/>
              <a:ext cx="2041500" cy="972600"/>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3" name="Google Shape;53;p2"/>
            <p:cNvSpPr/>
            <p:nvPr/>
          </p:nvSpPr>
          <p:spPr>
            <a:xfrm>
              <a:off x="1950379" y="5043805"/>
              <a:ext cx="1714800" cy="18780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54" name="Google Shape;54;p2"/>
            <p:cNvGrpSpPr/>
            <p:nvPr/>
          </p:nvGrpSpPr>
          <p:grpSpPr>
            <a:xfrm>
              <a:off x="2260715" y="5043928"/>
              <a:ext cx="1107466" cy="187777"/>
              <a:chOff x="7963057" y="2433000"/>
              <a:chExt cx="2294315" cy="371763"/>
            </a:xfrm>
          </p:grpSpPr>
          <p:grpSp>
            <p:nvGrpSpPr>
              <p:cNvPr id="55" name="Google Shape;55;p2"/>
              <p:cNvGrpSpPr/>
              <p:nvPr/>
            </p:nvGrpSpPr>
            <p:grpSpPr>
              <a:xfrm>
                <a:off x="7963057" y="2433000"/>
                <a:ext cx="344422" cy="371763"/>
                <a:chOff x="6383215" y="2833551"/>
                <a:chExt cx="240300" cy="371763"/>
              </a:xfrm>
            </p:grpSpPr>
            <p:sp>
              <p:nvSpPr>
                <p:cNvPr id="56" name="Google Shape;56;p2"/>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7" name="Google Shape;57;p2"/>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8" name="Google Shape;58;p2"/>
                <p:cNvSpPr/>
                <p:nvPr/>
              </p:nvSpPr>
              <p:spPr>
                <a:xfrm>
                  <a:off x="6383215" y="2936632"/>
                  <a:ext cx="240300" cy="93900"/>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59" name="Google Shape;59;p2"/>
              <p:cNvGrpSpPr/>
              <p:nvPr/>
            </p:nvGrpSpPr>
            <p:grpSpPr>
              <a:xfrm>
                <a:off x="8933241" y="2433000"/>
                <a:ext cx="344422" cy="371763"/>
                <a:chOff x="6383215" y="2833551"/>
                <a:chExt cx="240300" cy="371763"/>
              </a:xfrm>
            </p:grpSpPr>
            <p:sp>
              <p:nvSpPr>
                <p:cNvPr id="60" name="Google Shape;60;p2"/>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1" name="Google Shape;61;p2"/>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2" name="Google Shape;62;p2"/>
                <p:cNvSpPr/>
                <p:nvPr/>
              </p:nvSpPr>
              <p:spPr>
                <a:xfrm>
                  <a:off x="6383215" y="2936632"/>
                  <a:ext cx="240300" cy="93900"/>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63" name="Google Shape;63;p2"/>
              <p:cNvGrpSpPr/>
              <p:nvPr/>
            </p:nvGrpSpPr>
            <p:grpSpPr>
              <a:xfrm>
                <a:off x="9912950" y="2433000"/>
                <a:ext cx="344422" cy="371763"/>
                <a:chOff x="6383215" y="2833551"/>
                <a:chExt cx="240300" cy="371763"/>
              </a:xfrm>
            </p:grpSpPr>
            <p:sp>
              <p:nvSpPr>
                <p:cNvPr id="64" name="Google Shape;64;p2"/>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5" name="Google Shape;65;p2"/>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6" name="Google Shape;66;p2"/>
                <p:cNvSpPr/>
                <p:nvPr/>
              </p:nvSpPr>
              <p:spPr>
                <a:xfrm>
                  <a:off x="6383215" y="2936632"/>
                  <a:ext cx="240300" cy="93900"/>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67" name="Google Shape;67;p2"/>
            <p:cNvSpPr/>
            <p:nvPr/>
          </p:nvSpPr>
          <p:spPr>
            <a:xfrm>
              <a:off x="1842501"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8" name="Google Shape;68;p2"/>
            <p:cNvSpPr/>
            <p:nvPr/>
          </p:nvSpPr>
          <p:spPr>
            <a:xfrm>
              <a:off x="2313764"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69" name="Google Shape;69;p2"/>
            <p:cNvSpPr/>
            <p:nvPr/>
          </p:nvSpPr>
          <p:spPr>
            <a:xfrm>
              <a:off x="2785027"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0" name="Google Shape;70;p2"/>
            <p:cNvSpPr/>
            <p:nvPr/>
          </p:nvSpPr>
          <p:spPr>
            <a:xfrm>
              <a:off x="3256290"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71" name="Google Shape;71;p2"/>
            <p:cNvGrpSpPr/>
            <p:nvPr/>
          </p:nvGrpSpPr>
          <p:grpSpPr>
            <a:xfrm>
              <a:off x="1962405" y="5271505"/>
              <a:ext cx="302276" cy="682699"/>
              <a:chOff x="7384246" y="2899703"/>
              <a:chExt cx="626220" cy="1351612"/>
            </a:xfrm>
          </p:grpSpPr>
          <p:sp>
            <p:nvSpPr>
              <p:cNvPr id="72" name="Google Shape;72;p2"/>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3" name="Google Shape;73;p2"/>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4" name="Google Shape;74;p2"/>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5" name="Google Shape;75;p2"/>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6" name="Google Shape;76;p2"/>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7" name="Google Shape;77;p2"/>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8" name="Google Shape;78;p2"/>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79" name="Google Shape;79;p2"/>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0" name="Google Shape;80;p2"/>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1" name="Google Shape;81;p2"/>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2" name="Google Shape;82;p2"/>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83" name="Google Shape;83;p2"/>
            <p:cNvGrpSpPr/>
            <p:nvPr/>
          </p:nvGrpSpPr>
          <p:grpSpPr>
            <a:xfrm>
              <a:off x="2430442" y="5271505"/>
              <a:ext cx="302276" cy="682699"/>
              <a:chOff x="7384246" y="2899703"/>
              <a:chExt cx="626220" cy="1351612"/>
            </a:xfrm>
          </p:grpSpPr>
          <p:sp>
            <p:nvSpPr>
              <p:cNvPr id="84" name="Google Shape;84;p2"/>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5" name="Google Shape;85;p2"/>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6" name="Google Shape;86;p2"/>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7" name="Google Shape;87;p2"/>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8" name="Google Shape;88;p2"/>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89" name="Google Shape;89;p2"/>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0" name="Google Shape;90;p2"/>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1" name="Google Shape;91;p2"/>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2" name="Google Shape;92;p2"/>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3" name="Google Shape;93;p2"/>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4" name="Google Shape;94;p2"/>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95" name="Google Shape;95;p2"/>
            <p:cNvGrpSpPr/>
            <p:nvPr/>
          </p:nvGrpSpPr>
          <p:grpSpPr>
            <a:xfrm>
              <a:off x="2898480" y="5271505"/>
              <a:ext cx="302276" cy="682699"/>
              <a:chOff x="7384246" y="2899703"/>
              <a:chExt cx="626220" cy="1351612"/>
            </a:xfrm>
          </p:grpSpPr>
          <p:sp>
            <p:nvSpPr>
              <p:cNvPr id="96" name="Google Shape;96;p2"/>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7" name="Google Shape;97;p2"/>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8" name="Google Shape;98;p2"/>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99" name="Google Shape;99;p2"/>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0" name="Google Shape;100;p2"/>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1" name="Google Shape;101;p2"/>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2" name="Google Shape;102;p2"/>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3" name="Google Shape;103;p2"/>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4" name="Google Shape;104;p2"/>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5" name="Google Shape;105;p2"/>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6" name="Google Shape;106;p2"/>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107" name="Google Shape;107;p2"/>
            <p:cNvGrpSpPr/>
            <p:nvPr/>
          </p:nvGrpSpPr>
          <p:grpSpPr>
            <a:xfrm>
              <a:off x="3366518" y="5271505"/>
              <a:ext cx="302276" cy="682699"/>
              <a:chOff x="7384246" y="2899703"/>
              <a:chExt cx="626220" cy="1351612"/>
            </a:xfrm>
          </p:grpSpPr>
          <p:sp>
            <p:nvSpPr>
              <p:cNvPr id="108" name="Google Shape;108;p2"/>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09" name="Google Shape;109;p2"/>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0" name="Google Shape;110;p2"/>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1" name="Google Shape;111;p2"/>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2" name="Google Shape;112;p2"/>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3" name="Google Shape;113;p2"/>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4" name="Google Shape;114;p2"/>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5" name="Google Shape;115;p2"/>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6" name="Google Shape;116;p2"/>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7" name="Google Shape;117;p2"/>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18" name="Google Shape;118;p2"/>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119" name="Google Shape;119;p2"/>
            <p:cNvPicPr preferRelativeResize="0"/>
            <p:nvPr/>
          </p:nvPicPr>
          <p:blipFill rotWithShape="1">
            <a:blip r:embed="rId3">
              <a:alphaModFix/>
            </a:blip>
            <a:srcRect b="0" l="0" r="0" t="0"/>
            <a:stretch/>
          </p:blipFill>
          <p:spPr>
            <a:xfrm>
              <a:off x="1843781" y="5671824"/>
              <a:ext cx="1940381" cy="308648"/>
            </a:xfrm>
            <a:prstGeom prst="rect">
              <a:avLst/>
            </a:prstGeom>
            <a:noFill/>
            <a:ln>
              <a:noFill/>
            </a:ln>
          </p:spPr>
        </p:pic>
      </p:grpSp>
      <p:grpSp>
        <p:nvGrpSpPr>
          <p:cNvPr id="120" name="Google Shape;120;p2"/>
          <p:cNvGrpSpPr/>
          <p:nvPr/>
        </p:nvGrpSpPr>
        <p:grpSpPr>
          <a:xfrm>
            <a:off x="4658166" y="1417975"/>
            <a:ext cx="450448" cy="450448"/>
            <a:chOff x="4266660" y="45289"/>
            <a:chExt cx="768290" cy="768290"/>
          </a:xfrm>
        </p:grpSpPr>
        <p:sp>
          <p:nvSpPr>
            <p:cNvPr id="121" name="Google Shape;121;p2"/>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22" name="Google Shape;122;p2"/>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pic>
        <p:nvPicPr>
          <p:cNvPr id="123" name="Google Shape;123;p2"/>
          <p:cNvPicPr preferRelativeResize="0"/>
          <p:nvPr/>
        </p:nvPicPr>
        <p:blipFill rotWithShape="1">
          <a:blip r:embed="rId4">
            <a:alphaModFix/>
          </a:blip>
          <a:srcRect b="0" l="0" r="0" t="0"/>
          <a:stretch/>
        </p:blipFill>
        <p:spPr>
          <a:xfrm>
            <a:off x="5291061" y="2429164"/>
            <a:ext cx="1613871" cy="840686"/>
          </a:xfrm>
          <a:prstGeom prst="rect">
            <a:avLst/>
          </a:prstGeom>
          <a:noFill/>
          <a:ln>
            <a:noFill/>
          </a:ln>
        </p:spPr>
      </p:pic>
      <p:sp>
        <p:nvSpPr>
          <p:cNvPr id="124" name="Google Shape;124;p2"/>
          <p:cNvSpPr/>
          <p:nvPr/>
        </p:nvSpPr>
        <p:spPr>
          <a:xfrm>
            <a:off x="2200" y="4017450"/>
            <a:ext cx="12211500" cy="2841300"/>
          </a:xfrm>
          <a:prstGeom prst="rect">
            <a:avLst/>
          </a:prstGeom>
          <a:solidFill>
            <a:srgbClr val="FFFFFF">
              <a:alpha val="4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2"/>
          <p:cNvSpPr txBox="1"/>
          <p:nvPr>
            <p:ph idx="1" type="subTitle"/>
          </p:nvPr>
        </p:nvSpPr>
        <p:spPr>
          <a:xfrm>
            <a:off x="275" y="5086800"/>
            <a:ext cx="12211500" cy="12141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1000"/>
              </a:spcBef>
              <a:spcAft>
                <a:spcPts val="0"/>
              </a:spcAft>
              <a:buClr>
                <a:srgbClr val="0A5882"/>
              </a:buClr>
              <a:buSzPts val="2800"/>
              <a:buNone/>
              <a:defRPr b="1">
                <a:solidFill>
                  <a:srgbClr val="0A5882"/>
                </a:solidFill>
              </a:defRPr>
            </a:lvl1pPr>
            <a:lvl2pPr lvl="1" algn="ctr">
              <a:lnSpc>
                <a:spcPct val="90000"/>
              </a:lnSpc>
              <a:spcBef>
                <a:spcPts val="500"/>
              </a:spcBef>
              <a:spcAft>
                <a:spcPts val="0"/>
              </a:spcAft>
              <a:buClr>
                <a:srgbClr val="0A5882"/>
              </a:buClr>
              <a:buSzPts val="2400"/>
              <a:buNone/>
              <a:defRPr b="1">
                <a:solidFill>
                  <a:srgbClr val="0A5882"/>
                </a:solidFill>
              </a:defRPr>
            </a:lvl2pPr>
            <a:lvl3pPr lvl="2" algn="ctr">
              <a:lnSpc>
                <a:spcPct val="90000"/>
              </a:lnSpc>
              <a:spcBef>
                <a:spcPts val="500"/>
              </a:spcBef>
              <a:spcAft>
                <a:spcPts val="0"/>
              </a:spcAft>
              <a:buClr>
                <a:srgbClr val="0A5882"/>
              </a:buClr>
              <a:buSzPts val="2000"/>
              <a:buNone/>
              <a:defRPr b="1">
                <a:solidFill>
                  <a:srgbClr val="0A5882"/>
                </a:solidFill>
              </a:defRPr>
            </a:lvl3pPr>
            <a:lvl4pPr lvl="3" algn="ctr">
              <a:lnSpc>
                <a:spcPct val="90000"/>
              </a:lnSpc>
              <a:spcBef>
                <a:spcPts val="500"/>
              </a:spcBef>
              <a:spcAft>
                <a:spcPts val="0"/>
              </a:spcAft>
              <a:buClr>
                <a:srgbClr val="0A5882"/>
              </a:buClr>
              <a:buSzPts val="1800"/>
              <a:buNone/>
              <a:defRPr b="1">
                <a:solidFill>
                  <a:srgbClr val="0A5882"/>
                </a:solidFill>
              </a:defRPr>
            </a:lvl4pPr>
            <a:lvl5pPr lvl="4" algn="ctr">
              <a:lnSpc>
                <a:spcPct val="90000"/>
              </a:lnSpc>
              <a:spcBef>
                <a:spcPts val="500"/>
              </a:spcBef>
              <a:spcAft>
                <a:spcPts val="0"/>
              </a:spcAft>
              <a:buClr>
                <a:srgbClr val="0A5882"/>
              </a:buClr>
              <a:buSzPts val="1800"/>
              <a:buNone/>
              <a:defRPr b="1">
                <a:solidFill>
                  <a:srgbClr val="0A5882"/>
                </a:solidFill>
              </a:defRPr>
            </a:lvl5pPr>
            <a:lvl6pPr lvl="5" algn="ctr">
              <a:lnSpc>
                <a:spcPct val="90000"/>
              </a:lnSpc>
              <a:spcBef>
                <a:spcPts val="500"/>
              </a:spcBef>
              <a:spcAft>
                <a:spcPts val="0"/>
              </a:spcAft>
              <a:buClr>
                <a:srgbClr val="0A5882"/>
              </a:buClr>
              <a:buSzPts val="1800"/>
              <a:buNone/>
              <a:defRPr b="1">
                <a:solidFill>
                  <a:srgbClr val="0A5882"/>
                </a:solidFill>
              </a:defRPr>
            </a:lvl6pPr>
            <a:lvl7pPr lvl="6" algn="ctr">
              <a:lnSpc>
                <a:spcPct val="90000"/>
              </a:lnSpc>
              <a:spcBef>
                <a:spcPts val="500"/>
              </a:spcBef>
              <a:spcAft>
                <a:spcPts val="0"/>
              </a:spcAft>
              <a:buClr>
                <a:srgbClr val="0A5882"/>
              </a:buClr>
              <a:buSzPts val="1800"/>
              <a:buNone/>
              <a:defRPr b="1">
                <a:solidFill>
                  <a:srgbClr val="0A5882"/>
                </a:solidFill>
              </a:defRPr>
            </a:lvl7pPr>
            <a:lvl8pPr lvl="7" algn="ctr">
              <a:lnSpc>
                <a:spcPct val="90000"/>
              </a:lnSpc>
              <a:spcBef>
                <a:spcPts val="500"/>
              </a:spcBef>
              <a:spcAft>
                <a:spcPts val="0"/>
              </a:spcAft>
              <a:buClr>
                <a:srgbClr val="0A5882"/>
              </a:buClr>
              <a:buSzPts val="1800"/>
              <a:buNone/>
              <a:defRPr b="1">
                <a:solidFill>
                  <a:srgbClr val="0A5882"/>
                </a:solidFill>
              </a:defRPr>
            </a:lvl8pPr>
            <a:lvl9pPr lvl="8" algn="ctr">
              <a:lnSpc>
                <a:spcPct val="90000"/>
              </a:lnSpc>
              <a:spcBef>
                <a:spcPts val="500"/>
              </a:spcBef>
              <a:spcAft>
                <a:spcPts val="0"/>
              </a:spcAft>
              <a:buClr>
                <a:srgbClr val="0A5882"/>
              </a:buClr>
              <a:buSzPts val="1800"/>
              <a:buNone/>
              <a:defRPr b="1">
                <a:solidFill>
                  <a:srgbClr val="0A5882"/>
                </a:solidFill>
              </a:defRPr>
            </a:lvl9pPr>
          </a:lstStyle>
          <a:p/>
        </p:txBody>
      </p:sp>
      <p:sp>
        <p:nvSpPr>
          <p:cNvPr id="126" name="Google Shape;126;p2"/>
          <p:cNvSpPr txBox="1"/>
          <p:nvPr>
            <p:ph idx="2" type="subTitle"/>
          </p:nvPr>
        </p:nvSpPr>
        <p:spPr>
          <a:xfrm>
            <a:off x="-50" y="5725897"/>
            <a:ext cx="12211500" cy="12141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1000"/>
              </a:spcBef>
              <a:spcAft>
                <a:spcPts val="0"/>
              </a:spcAft>
              <a:buClr>
                <a:srgbClr val="0A5882"/>
              </a:buClr>
              <a:buSzPts val="4000"/>
              <a:buNone/>
              <a:defRPr b="1" sz="4000">
                <a:solidFill>
                  <a:srgbClr val="0A5882"/>
                </a:solidFill>
              </a:defRPr>
            </a:lvl1pPr>
            <a:lvl2pPr lvl="1" algn="ctr">
              <a:lnSpc>
                <a:spcPct val="90000"/>
              </a:lnSpc>
              <a:spcBef>
                <a:spcPts val="500"/>
              </a:spcBef>
              <a:spcAft>
                <a:spcPts val="0"/>
              </a:spcAft>
              <a:buClr>
                <a:srgbClr val="0A5882"/>
              </a:buClr>
              <a:buSzPts val="4000"/>
              <a:buNone/>
              <a:defRPr b="1" sz="4000">
                <a:solidFill>
                  <a:srgbClr val="0A5882"/>
                </a:solidFill>
              </a:defRPr>
            </a:lvl2pPr>
            <a:lvl3pPr lvl="2" algn="ctr">
              <a:lnSpc>
                <a:spcPct val="90000"/>
              </a:lnSpc>
              <a:spcBef>
                <a:spcPts val="500"/>
              </a:spcBef>
              <a:spcAft>
                <a:spcPts val="0"/>
              </a:spcAft>
              <a:buClr>
                <a:srgbClr val="0A5882"/>
              </a:buClr>
              <a:buSzPts val="4000"/>
              <a:buNone/>
              <a:defRPr b="1" sz="4000">
                <a:solidFill>
                  <a:srgbClr val="0A5882"/>
                </a:solidFill>
              </a:defRPr>
            </a:lvl3pPr>
            <a:lvl4pPr lvl="3" algn="ctr">
              <a:lnSpc>
                <a:spcPct val="90000"/>
              </a:lnSpc>
              <a:spcBef>
                <a:spcPts val="500"/>
              </a:spcBef>
              <a:spcAft>
                <a:spcPts val="0"/>
              </a:spcAft>
              <a:buClr>
                <a:srgbClr val="0A5882"/>
              </a:buClr>
              <a:buSzPts val="4000"/>
              <a:buNone/>
              <a:defRPr b="1" sz="4000">
                <a:solidFill>
                  <a:srgbClr val="0A5882"/>
                </a:solidFill>
              </a:defRPr>
            </a:lvl4pPr>
            <a:lvl5pPr lvl="4" algn="ctr">
              <a:lnSpc>
                <a:spcPct val="90000"/>
              </a:lnSpc>
              <a:spcBef>
                <a:spcPts val="500"/>
              </a:spcBef>
              <a:spcAft>
                <a:spcPts val="0"/>
              </a:spcAft>
              <a:buClr>
                <a:srgbClr val="0A5882"/>
              </a:buClr>
              <a:buSzPts val="4000"/>
              <a:buNone/>
              <a:defRPr b="1" sz="4000">
                <a:solidFill>
                  <a:srgbClr val="0A5882"/>
                </a:solidFill>
              </a:defRPr>
            </a:lvl5pPr>
            <a:lvl6pPr lvl="5" algn="ctr">
              <a:lnSpc>
                <a:spcPct val="90000"/>
              </a:lnSpc>
              <a:spcBef>
                <a:spcPts val="500"/>
              </a:spcBef>
              <a:spcAft>
                <a:spcPts val="0"/>
              </a:spcAft>
              <a:buClr>
                <a:srgbClr val="0A5882"/>
              </a:buClr>
              <a:buSzPts val="4000"/>
              <a:buNone/>
              <a:defRPr b="1" sz="4000">
                <a:solidFill>
                  <a:srgbClr val="0A5882"/>
                </a:solidFill>
              </a:defRPr>
            </a:lvl6pPr>
            <a:lvl7pPr lvl="6" algn="ctr">
              <a:lnSpc>
                <a:spcPct val="90000"/>
              </a:lnSpc>
              <a:spcBef>
                <a:spcPts val="500"/>
              </a:spcBef>
              <a:spcAft>
                <a:spcPts val="0"/>
              </a:spcAft>
              <a:buClr>
                <a:srgbClr val="0A5882"/>
              </a:buClr>
              <a:buSzPts val="4000"/>
              <a:buNone/>
              <a:defRPr b="1" sz="4000">
                <a:solidFill>
                  <a:srgbClr val="0A5882"/>
                </a:solidFill>
              </a:defRPr>
            </a:lvl7pPr>
            <a:lvl8pPr lvl="7" algn="ctr">
              <a:lnSpc>
                <a:spcPct val="90000"/>
              </a:lnSpc>
              <a:spcBef>
                <a:spcPts val="500"/>
              </a:spcBef>
              <a:spcAft>
                <a:spcPts val="0"/>
              </a:spcAft>
              <a:buClr>
                <a:srgbClr val="0A5882"/>
              </a:buClr>
              <a:buSzPts val="4000"/>
              <a:buNone/>
              <a:defRPr b="1" sz="4000">
                <a:solidFill>
                  <a:srgbClr val="0A5882"/>
                </a:solidFill>
              </a:defRPr>
            </a:lvl8pPr>
            <a:lvl9pPr lvl="8" algn="ctr">
              <a:lnSpc>
                <a:spcPct val="90000"/>
              </a:lnSpc>
              <a:spcBef>
                <a:spcPts val="500"/>
              </a:spcBef>
              <a:spcAft>
                <a:spcPts val="0"/>
              </a:spcAft>
              <a:buClr>
                <a:srgbClr val="0A5882"/>
              </a:buClr>
              <a:buSzPts val="4000"/>
              <a:buNone/>
              <a:defRPr b="1" sz="4000">
                <a:solidFill>
                  <a:srgbClr val="0A5882"/>
                </a:solidFill>
              </a:defRPr>
            </a:lvl9pPr>
          </a:lstStyle>
          <a:p/>
        </p:txBody>
      </p:sp>
      <p:sp>
        <p:nvSpPr>
          <p:cNvPr id="127" name="Google Shape;127;p2"/>
          <p:cNvSpPr/>
          <p:nvPr/>
        </p:nvSpPr>
        <p:spPr>
          <a:xfrm>
            <a:off x="4648578" y="1412386"/>
            <a:ext cx="2841300" cy="2841300"/>
          </a:xfrm>
          <a:prstGeom prst="blockArc">
            <a:avLst>
              <a:gd fmla="val 794951" name="adj1"/>
              <a:gd fmla="val 10121114" name="adj2"/>
              <a:gd fmla="val 2388" name="adj3"/>
            </a:avLst>
          </a:pr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28" name="Google Shape;128;p2"/>
          <p:cNvSpPr txBox="1"/>
          <p:nvPr/>
        </p:nvSpPr>
        <p:spPr>
          <a:xfrm>
            <a:off x="717850" y="71958"/>
            <a:ext cx="1348500" cy="483000"/>
          </a:xfrm>
          <a:prstGeom prst="rect">
            <a:avLst/>
          </a:prstGeom>
          <a:solidFill>
            <a:srgbClr val="FFFFFF"/>
          </a:solidFill>
          <a:ln>
            <a:noFill/>
          </a:ln>
        </p:spPr>
        <p:txBody>
          <a:bodyPr anchorCtr="0" anchor="t" bIns="54000" lIns="54000" spcFirstLastPara="1" rIns="54000" wrap="square" tIns="54000">
            <a:spAutoFit/>
          </a:bodyPr>
          <a:lstStyle/>
          <a:p>
            <a:pPr indent="0" lvl="0" marL="0" rtl="0" algn="l">
              <a:lnSpc>
                <a:spcPct val="90000"/>
              </a:lnSpc>
              <a:spcBef>
                <a:spcPts val="0"/>
              </a:spcBef>
              <a:spcAft>
                <a:spcPts val="0"/>
              </a:spcAft>
              <a:buNone/>
            </a:pPr>
            <a:r>
              <a:rPr lang="fr-FR" sz="900">
                <a:solidFill>
                  <a:srgbClr val="224F9F"/>
                </a:solidFill>
              </a:rPr>
              <a:t>Co-funded by the Erasmus+ Programme</a:t>
            </a:r>
            <a:endParaRPr sz="900">
              <a:solidFill>
                <a:srgbClr val="224F9F"/>
              </a:solidFill>
            </a:endParaRPr>
          </a:p>
          <a:p>
            <a:pPr indent="0" lvl="0" marL="0" rtl="0" algn="l">
              <a:lnSpc>
                <a:spcPct val="90000"/>
              </a:lnSpc>
              <a:spcBef>
                <a:spcPts val="0"/>
              </a:spcBef>
              <a:spcAft>
                <a:spcPts val="0"/>
              </a:spcAft>
              <a:buNone/>
            </a:pPr>
            <a:r>
              <a:rPr lang="fr-FR" sz="900">
                <a:solidFill>
                  <a:srgbClr val="224F9F"/>
                </a:solidFill>
              </a:rPr>
              <a:t>of the European Union</a:t>
            </a:r>
            <a:endParaRPr sz="900">
              <a:solidFill>
                <a:srgbClr val="224F9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Présentation 2">
  <p:cSld name="CUSTOM_2">
    <p:spTree>
      <p:nvGrpSpPr>
        <p:cNvPr id="206" name="Shape 206"/>
        <p:cNvGrpSpPr/>
        <p:nvPr/>
      </p:nvGrpSpPr>
      <p:grpSpPr>
        <a:xfrm>
          <a:off x="0" y="0"/>
          <a:ext cx="0" cy="0"/>
          <a:chOff x="0" y="0"/>
          <a:chExt cx="0" cy="0"/>
        </a:xfrm>
      </p:grpSpPr>
      <p:pic>
        <p:nvPicPr>
          <p:cNvPr id="207" name="Google Shape;207;p11"/>
          <p:cNvPicPr preferRelativeResize="0"/>
          <p:nvPr/>
        </p:nvPicPr>
        <p:blipFill rotWithShape="1">
          <a:blip r:embed="rId2">
            <a:alphaModFix/>
          </a:blip>
          <a:srcRect b="0" l="0" r="0" t="0"/>
          <a:stretch/>
        </p:blipFill>
        <p:spPr>
          <a:xfrm>
            <a:off x="140600" y="99125"/>
            <a:ext cx="2057137" cy="464100"/>
          </a:xfrm>
          <a:prstGeom prst="rect">
            <a:avLst/>
          </a:prstGeom>
          <a:noFill/>
          <a:ln>
            <a:noFill/>
          </a:ln>
        </p:spPr>
      </p:pic>
      <p:grpSp>
        <p:nvGrpSpPr>
          <p:cNvPr id="208" name="Google Shape;208;p11"/>
          <p:cNvGrpSpPr/>
          <p:nvPr/>
        </p:nvGrpSpPr>
        <p:grpSpPr>
          <a:xfrm>
            <a:off x="4959907" y="1723773"/>
            <a:ext cx="2219185" cy="2219185"/>
            <a:chOff x="4547049" y="1897856"/>
            <a:chExt cx="3072813" cy="3072813"/>
          </a:xfrm>
        </p:grpSpPr>
        <p:sp>
          <p:nvSpPr>
            <p:cNvPr id="209" name="Google Shape;209;p11"/>
            <p:cNvSpPr/>
            <p:nvPr/>
          </p:nvSpPr>
          <p:spPr>
            <a:xfrm>
              <a:off x="4547049" y="1897856"/>
              <a:ext cx="3072813" cy="3072813"/>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10" name="Google Shape;210;p11"/>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211" name="Google Shape;211;p11"/>
          <p:cNvSpPr/>
          <p:nvPr/>
        </p:nvSpPr>
        <p:spPr>
          <a:xfrm rot="-637788">
            <a:off x="4403199" y="2531151"/>
            <a:ext cx="490457" cy="586468"/>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212" name="Google Shape;212;p11"/>
          <p:cNvGrpSpPr/>
          <p:nvPr/>
        </p:nvGrpSpPr>
        <p:grpSpPr>
          <a:xfrm rot="1052113">
            <a:off x="7017464" y="2078607"/>
            <a:ext cx="1338449" cy="1227359"/>
            <a:chOff x="5655092" y="376887"/>
            <a:chExt cx="4490688" cy="4117967"/>
          </a:xfrm>
        </p:grpSpPr>
        <p:sp>
          <p:nvSpPr>
            <p:cNvPr id="213" name="Google Shape;213;p11"/>
            <p:cNvSpPr/>
            <p:nvPr/>
          </p:nvSpPr>
          <p:spPr>
            <a:xfrm>
              <a:off x="5655092" y="385052"/>
              <a:ext cx="4490688" cy="4109802"/>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14" name="Google Shape;214;p11"/>
            <p:cNvSpPr/>
            <p:nvPr/>
          </p:nvSpPr>
          <p:spPr>
            <a:xfrm>
              <a:off x="7600719" y="376887"/>
              <a:ext cx="2435226" cy="2185459"/>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15" name="Google Shape;215;p11"/>
            <p:cNvSpPr/>
            <p:nvPr/>
          </p:nvSpPr>
          <p:spPr>
            <a:xfrm>
              <a:off x="5750459" y="1472498"/>
              <a:ext cx="1612131"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216" name="Google Shape;216;p11"/>
          <p:cNvGrpSpPr/>
          <p:nvPr/>
        </p:nvGrpSpPr>
        <p:grpSpPr>
          <a:xfrm rot="1151416">
            <a:off x="6155191" y="1329190"/>
            <a:ext cx="811247" cy="566598"/>
            <a:chOff x="5679779" y="1344420"/>
            <a:chExt cx="994635" cy="694682"/>
          </a:xfrm>
        </p:grpSpPr>
        <p:sp>
          <p:nvSpPr>
            <p:cNvPr id="217" name="Google Shape;217;p11"/>
            <p:cNvSpPr/>
            <p:nvPr/>
          </p:nvSpPr>
          <p:spPr>
            <a:xfrm rot="747705">
              <a:off x="6440152" y="1354086"/>
              <a:ext cx="163320" cy="675351"/>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18" name="Google Shape;218;p11"/>
            <p:cNvSpPr/>
            <p:nvPr/>
          </p:nvSpPr>
          <p:spPr>
            <a:xfrm rot="185643">
              <a:off x="6177422" y="1465236"/>
              <a:ext cx="189705" cy="529409"/>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19" name="Google Shape;219;p11"/>
            <p:cNvSpPr/>
            <p:nvPr/>
          </p:nvSpPr>
          <p:spPr>
            <a:xfrm rot="-427501">
              <a:off x="5713448" y="1451670"/>
              <a:ext cx="216364" cy="556365"/>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20" name="Google Shape;220;p11"/>
            <p:cNvSpPr/>
            <p:nvPr/>
          </p:nvSpPr>
          <p:spPr>
            <a:xfrm>
              <a:off x="5975196" y="1441944"/>
              <a:ext cx="158591" cy="550664"/>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221" name="Google Shape;221;p11"/>
          <p:cNvGrpSpPr/>
          <p:nvPr/>
        </p:nvGrpSpPr>
        <p:grpSpPr>
          <a:xfrm rot="2779331">
            <a:off x="6882944" y="1481641"/>
            <a:ext cx="612529" cy="807468"/>
            <a:chOff x="5733156" y="4148510"/>
            <a:chExt cx="1306406" cy="1722173"/>
          </a:xfrm>
        </p:grpSpPr>
        <p:grpSp>
          <p:nvGrpSpPr>
            <p:cNvPr id="222" name="Google Shape;222;p11"/>
            <p:cNvGrpSpPr/>
            <p:nvPr/>
          </p:nvGrpSpPr>
          <p:grpSpPr>
            <a:xfrm>
              <a:off x="5733156" y="4148510"/>
              <a:ext cx="1306406" cy="1722173"/>
              <a:chOff x="2445111" y="599435"/>
              <a:chExt cx="5312752" cy="7003551"/>
            </a:xfrm>
          </p:grpSpPr>
          <p:sp>
            <p:nvSpPr>
              <p:cNvPr id="223" name="Google Shape;223;p11"/>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24" name="Google Shape;224;p11"/>
              <p:cNvSpPr/>
              <p:nvPr/>
            </p:nvSpPr>
            <p:spPr>
              <a:xfrm>
                <a:off x="2473235" y="4334670"/>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25" name="Google Shape;225;p11"/>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226" name="Google Shape;226;p11"/>
            <p:cNvGrpSpPr/>
            <p:nvPr/>
          </p:nvGrpSpPr>
          <p:grpSpPr>
            <a:xfrm>
              <a:off x="5960873" y="4970715"/>
              <a:ext cx="821180" cy="845659"/>
              <a:chOff x="954383" y="599435"/>
              <a:chExt cx="6803480" cy="7006287"/>
            </a:xfrm>
          </p:grpSpPr>
          <p:sp>
            <p:nvSpPr>
              <p:cNvPr id="227" name="Google Shape;227;p11"/>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28" name="Google Shape;228;p11"/>
              <p:cNvSpPr/>
              <p:nvPr/>
            </p:nvSpPr>
            <p:spPr>
              <a:xfrm>
                <a:off x="954383" y="4447323"/>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29" name="Google Shape;229;p11"/>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rgbClr val="05D6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230" name="Google Shape;230;p11"/>
          <p:cNvGrpSpPr/>
          <p:nvPr/>
        </p:nvGrpSpPr>
        <p:grpSpPr>
          <a:xfrm rot="-3294482">
            <a:off x="4593994" y="2077209"/>
            <a:ext cx="888937" cy="318131"/>
            <a:chOff x="2751274" y="4274125"/>
            <a:chExt cx="1502180" cy="537597"/>
          </a:xfrm>
        </p:grpSpPr>
        <p:sp>
          <p:nvSpPr>
            <p:cNvPr id="231" name="Google Shape;231;p11"/>
            <p:cNvSpPr/>
            <p:nvPr/>
          </p:nvSpPr>
          <p:spPr>
            <a:xfrm>
              <a:off x="2751274" y="4567310"/>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32" name="Google Shape;232;p11"/>
            <p:cNvSpPr/>
            <p:nvPr/>
          </p:nvSpPr>
          <p:spPr>
            <a:xfrm>
              <a:off x="3010694" y="4274125"/>
              <a:ext cx="591885" cy="4908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33" name="Google Shape;233;p11"/>
            <p:cNvSpPr/>
            <p:nvPr/>
          </p:nvSpPr>
          <p:spPr>
            <a:xfrm>
              <a:off x="3593508" y="4427305"/>
              <a:ext cx="369030" cy="3060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34" name="Google Shape;234;p11"/>
            <p:cNvSpPr/>
            <p:nvPr/>
          </p:nvSpPr>
          <p:spPr>
            <a:xfrm>
              <a:off x="3958709" y="4512144"/>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rgbClr val="1BA3A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235" name="Google Shape;235;p11"/>
          <p:cNvGrpSpPr/>
          <p:nvPr/>
        </p:nvGrpSpPr>
        <p:grpSpPr>
          <a:xfrm rot="-983565">
            <a:off x="5299952" y="1440609"/>
            <a:ext cx="822474" cy="418006"/>
            <a:chOff x="1786971" y="4942919"/>
            <a:chExt cx="2041500" cy="1037553"/>
          </a:xfrm>
        </p:grpSpPr>
        <p:sp>
          <p:nvSpPr>
            <p:cNvPr id="236" name="Google Shape;236;p11"/>
            <p:cNvSpPr/>
            <p:nvPr/>
          </p:nvSpPr>
          <p:spPr>
            <a:xfrm>
              <a:off x="1886713" y="4942919"/>
              <a:ext cx="1842000" cy="62100"/>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37" name="Google Shape;237;p11"/>
            <p:cNvSpPr/>
            <p:nvPr/>
          </p:nvSpPr>
          <p:spPr>
            <a:xfrm>
              <a:off x="1786971" y="5005087"/>
              <a:ext cx="2041500" cy="972600"/>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38" name="Google Shape;238;p11"/>
            <p:cNvSpPr/>
            <p:nvPr/>
          </p:nvSpPr>
          <p:spPr>
            <a:xfrm>
              <a:off x="1950379" y="5043805"/>
              <a:ext cx="1714800" cy="18780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239" name="Google Shape;239;p11"/>
            <p:cNvGrpSpPr/>
            <p:nvPr/>
          </p:nvGrpSpPr>
          <p:grpSpPr>
            <a:xfrm>
              <a:off x="2260715" y="5043928"/>
              <a:ext cx="1107466" cy="187777"/>
              <a:chOff x="7963057" y="2433000"/>
              <a:chExt cx="2294315" cy="371763"/>
            </a:xfrm>
          </p:grpSpPr>
          <p:grpSp>
            <p:nvGrpSpPr>
              <p:cNvPr id="240" name="Google Shape;240;p11"/>
              <p:cNvGrpSpPr/>
              <p:nvPr/>
            </p:nvGrpSpPr>
            <p:grpSpPr>
              <a:xfrm>
                <a:off x="7963057" y="2433000"/>
                <a:ext cx="344422" cy="371763"/>
                <a:chOff x="6383215" y="2833551"/>
                <a:chExt cx="240300" cy="371763"/>
              </a:xfrm>
            </p:grpSpPr>
            <p:sp>
              <p:nvSpPr>
                <p:cNvPr id="241" name="Google Shape;241;p11"/>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2" name="Google Shape;242;p11"/>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3" name="Google Shape;243;p11"/>
                <p:cNvSpPr/>
                <p:nvPr/>
              </p:nvSpPr>
              <p:spPr>
                <a:xfrm>
                  <a:off x="6383215" y="2936632"/>
                  <a:ext cx="240300" cy="93900"/>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44" name="Google Shape;244;p11"/>
              <p:cNvGrpSpPr/>
              <p:nvPr/>
            </p:nvGrpSpPr>
            <p:grpSpPr>
              <a:xfrm>
                <a:off x="8933241" y="2433000"/>
                <a:ext cx="344422" cy="371763"/>
                <a:chOff x="6383215" y="2833551"/>
                <a:chExt cx="240300" cy="371763"/>
              </a:xfrm>
            </p:grpSpPr>
            <p:sp>
              <p:nvSpPr>
                <p:cNvPr id="245" name="Google Shape;245;p11"/>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6" name="Google Shape;246;p11"/>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7" name="Google Shape;247;p11"/>
                <p:cNvSpPr/>
                <p:nvPr/>
              </p:nvSpPr>
              <p:spPr>
                <a:xfrm>
                  <a:off x="6383215" y="2936632"/>
                  <a:ext cx="240300" cy="93900"/>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48" name="Google Shape;248;p11"/>
              <p:cNvGrpSpPr/>
              <p:nvPr/>
            </p:nvGrpSpPr>
            <p:grpSpPr>
              <a:xfrm>
                <a:off x="9912950" y="2433000"/>
                <a:ext cx="344422" cy="371763"/>
                <a:chOff x="6383215" y="2833551"/>
                <a:chExt cx="240300" cy="371763"/>
              </a:xfrm>
            </p:grpSpPr>
            <p:sp>
              <p:nvSpPr>
                <p:cNvPr id="249" name="Google Shape;249;p11"/>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0" name="Google Shape;250;p11"/>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1" name="Google Shape;251;p11"/>
                <p:cNvSpPr/>
                <p:nvPr/>
              </p:nvSpPr>
              <p:spPr>
                <a:xfrm>
                  <a:off x="6383215" y="2936632"/>
                  <a:ext cx="240300" cy="93900"/>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252" name="Google Shape;252;p11"/>
            <p:cNvSpPr/>
            <p:nvPr/>
          </p:nvSpPr>
          <p:spPr>
            <a:xfrm>
              <a:off x="1842501"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3" name="Google Shape;253;p11"/>
            <p:cNvSpPr/>
            <p:nvPr/>
          </p:nvSpPr>
          <p:spPr>
            <a:xfrm>
              <a:off x="2313764"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4" name="Google Shape;254;p11"/>
            <p:cNvSpPr/>
            <p:nvPr/>
          </p:nvSpPr>
          <p:spPr>
            <a:xfrm>
              <a:off x="2785027"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5" name="Google Shape;255;p11"/>
            <p:cNvSpPr/>
            <p:nvPr/>
          </p:nvSpPr>
          <p:spPr>
            <a:xfrm>
              <a:off x="3256290"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256" name="Google Shape;256;p11"/>
            <p:cNvGrpSpPr/>
            <p:nvPr/>
          </p:nvGrpSpPr>
          <p:grpSpPr>
            <a:xfrm>
              <a:off x="1962405" y="5271505"/>
              <a:ext cx="302276" cy="682699"/>
              <a:chOff x="7384246" y="2899703"/>
              <a:chExt cx="626220" cy="1351612"/>
            </a:xfrm>
          </p:grpSpPr>
          <p:sp>
            <p:nvSpPr>
              <p:cNvPr id="257" name="Google Shape;257;p11"/>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8" name="Google Shape;258;p11"/>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9" name="Google Shape;259;p11"/>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0" name="Google Shape;260;p11"/>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1" name="Google Shape;261;p11"/>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2" name="Google Shape;262;p11"/>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3" name="Google Shape;263;p11"/>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4" name="Google Shape;264;p11"/>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5" name="Google Shape;265;p11"/>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6" name="Google Shape;266;p11"/>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7" name="Google Shape;267;p11"/>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68" name="Google Shape;268;p11"/>
            <p:cNvGrpSpPr/>
            <p:nvPr/>
          </p:nvGrpSpPr>
          <p:grpSpPr>
            <a:xfrm>
              <a:off x="2430442" y="5271505"/>
              <a:ext cx="302276" cy="682699"/>
              <a:chOff x="7384246" y="2899703"/>
              <a:chExt cx="626220" cy="1351612"/>
            </a:xfrm>
          </p:grpSpPr>
          <p:sp>
            <p:nvSpPr>
              <p:cNvPr id="269" name="Google Shape;269;p11"/>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0" name="Google Shape;270;p11"/>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1" name="Google Shape;271;p11"/>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2" name="Google Shape;272;p11"/>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3" name="Google Shape;273;p11"/>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4" name="Google Shape;274;p11"/>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5" name="Google Shape;275;p11"/>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6" name="Google Shape;276;p11"/>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7" name="Google Shape;277;p11"/>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8" name="Google Shape;278;p11"/>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79" name="Google Shape;279;p11"/>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80" name="Google Shape;280;p11"/>
            <p:cNvGrpSpPr/>
            <p:nvPr/>
          </p:nvGrpSpPr>
          <p:grpSpPr>
            <a:xfrm>
              <a:off x="2898480" y="5271505"/>
              <a:ext cx="302276" cy="682699"/>
              <a:chOff x="7384246" y="2899703"/>
              <a:chExt cx="626220" cy="1351612"/>
            </a:xfrm>
          </p:grpSpPr>
          <p:sp>
            <p:nvSpPr>
              <p:cNvPr id="281" name="Google Shape;281;p11"/>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2" name="Google Shape;282;p11"/>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3" name="Google Shape;283;p11"/>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4" name="Google Shape;284;p11"/>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5" name="Google Shape;285;p11"/>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6" name="Google Shape;286;p11"/>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7" name="Google Shape;287;p11"/>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8" name="Google Shape;288;p11"/>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89" name="Google Shape;289;p11"/>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90" name="Google Shape;290;p11"/>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91" name="Google Shape;291;p11"/>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92" name="Google Shape;292;p11"/>
            <p:cNvGrpSpPr/>
            <p:nvPr/>
          </p:nvGrpSpPr>
          <p:grpSpPr>
            <a:xfrm>
              <a:off x="3366518" y="5271505"/>
              <a:ext cx="302276" cy="682699"/>
              <a:chOff x="7384246" y="2899703"/>
              <a:chExt cx="626220" cy="1351612"/>
            </a:xfrm>
          </p:grpSpPr>
          <p:sp>
            <p:nvSpPr>
              <p:cNvPr id="293" name="Google Shape;293;p11"/>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94" name="Google Shape;294;p11"/>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95" name="Google Shape;295;p11"/>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96" name="Google Shape;296;p11"/>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97" name="Google Shape;297;p11"/>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98" name="Google Shape;298;p11"/>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99" name="Google Shape;299;p11"/>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00" name="Google Shape;300;p11"/>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01" name="Google Shape;301;p11"/>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02" name="Google Shape;302;p11"/>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303" name="Google Shape;303;p11"/>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304" name="Google Shape;304;p11"/>
            <p:cNvPicPr preferRelativeResize="0"/>
            <p:nvPr/>
          </p:nvPicPr>
          <p:blipFill rotWithShape="1">
            <a:blip r:embed="rId3">
              <a:alphaModFix/>
            </a:blip>
            <a:srcRect b="0" l="0" r="0" t="0"/>
            <a:stretch/>
          </p:blipFill>
          <p:spPr>
            <a:xfrm>
              <a:off x="1843781" y="5671824"/>
              <a:ext cx="1940381" cy="308648"/>
            </a:xfrm>
            <a:prstGeom prst="rect">
              <a:avLst/>
            </a:prstGeom>
            <a:noFill/>
            <a:ln>
              <a:noFill/>
            </a:ln>
          </p:spPr>
        </p:pic>
      </p:grpSp>
      <p:grpSp>
        <p:nvGrpSpPr>
          <p:cNvPr id="305" name="Google Shape;305;p11"/>
          <p:cNvGrpSpPr/>
          <p:nvPr/>
        </p:nvGrpSpPr>
        <p:grpSpPr>
          <a:xfrm>
            <a:off x="4658166" y="1417975"/>
            <a:ext cx="450448" cy="450448"/>
            <a:chOff x="4266660" y="45289"/>
            <a:chExt cx="768290" cy="768290"/>
          </a:xfrm>
        </p:grpSpPr>
        <p:sp>
          <p:nvSpPr>
            <p:cNvPr id="306" name="Google Shape;306;p11"/>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07" name="Google Shape;307;p11"/>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rgbClr val="1C82B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308" name="Google Shape;308;p11"/>
          <p:cNvGrpSpPr/>
          <p:nvPr/>
        </p:nvGrpSpPr>
        <p:grpSpPr>
          <a:xfrm>
            <a:off x="-4825" y="4066342"/>
            <a:ext cx="12305947" cy="2792619"/>
            <a:chOff x="5766" y="3861713"/>
            <a:chExt cx="12277708" cy="3027886"/>
          </a:xfrm>
        </p:grpSpPr>
        <p:sp>
          <p:nvSpPr>
            <p:cNvPr id="309" name="Google Shape;309;p11"/>
            <p:cNvSpPr/>
            <p:nvPr/>
          </p:nvSpPr>
          <p:spPr>
            <a:xfrm>
              <a:off x="5766" y="3861713"/>
              <a:ext cx="12179578" cy="3027886"/>
            </a:xfrm>
            <a:custGeom>
              <a:rect b="b" l="l" r="r" t="t"/>
              <a:pathLst>
                <a:path extrusionOk="0" h="2436930" w="6029494">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310" name="Google Shape;310;p11"/>
            <p:cNvSpPr/>
            <p:nvPr/>
          </p:nvSpPr>
          <p:spPr>
            <a:xfrm rot="-557780">
              <a:off x="6504532" y="4505585"/>
              <a:ext cx="5775966" cy="509469"/>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pic>
        <p:nvPicPr>
          <p:cNvPr id="311" name="Google Shape;311;p11"/>
          <p:cNvPicPr preferRelativeResize="0"/>
          <p:nvPr/>
        </p:nvPicPr>
        <p:blipFill rotWithShape="1">
          <a:blip r:embed="rId4">
            <a:alphaModFix/>
          </a:blip>
          <a:srcRect b="0" l="0" r="0" t="0"/>
          <a:stretch/>
        </p:blipFill>
        <p:spPr>
          <a:xfrm>
            <a:off x="5306301" y="2429164"/>
            <a:ext cx="1613871" cy="840686"/>
          </a:xfrm>
          <a:prstGeom prst="rect">
            <a:avLst/>
          </a:prstGeom>
          <a:noFill/>
          <a:ln>
            <a:noFill/>
          </a:ln>
        </p:spPr>
      </p:pic>
      <p:grpSp>
        <p:nvGrpSpPr>
          <p:cNvPr id="312" name="Google Shape;312;p11"/>
          <p:cNvGrpSpPr/>
          <p:nvPr/>
        </p:nvGrpSpPr>
        <p:grpSpPr>
          <a:xfrm>
            <a:off x="-4825" y="4066338"/>
            <a:ext cx="12211532" cy="2748484"/>
            <a:chOff x="-3146" y="3803882"/>
            <a:chExt cx="12192025" cy="3041032"/>
          </a:xfrm>
        </p:grpSpPr>
        <p:sp>
          <p:nvSpPr>
            <p:cNvPr id="313" name="Google Shape;313;p11"/>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314" name="Google Shape;314;p11"/>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nvGrpSpPr>
            <p:cNvPr id="315" name="Google Shape;315;p11"/>
            <p:cNvGrpSpPr/>
            <p:nvPr/>
          </p:nvGrpSpPr>
          <p:grpSpPr>
            <a:xfrm>
              <a:off x="-3121" y="3803882"/>
              <a:ext cx="12192000" cy="3041032"/>
              <a:chOff x="-4876" y="1514485"/>
              <a:chExt cx="12192000" cy="3829050"/>
            </a:xfrm>
          </p:grpSpPr>
          <p:sp>
            <p:nvSpPr>
              <p:cNvPr id="316" name="Google Shape;316;p11"/>
              <p:cNvSpPr/>
              <p:nvPr/>
            </p:nvSpPr>
            <p:spPr>
              <a:xfrm>
                <a:off x="0" y="4151037"/>
                <a:ext cx="4867275" cy="904875"/>
              </a:xfrm>
              <a:custGeom>
                <a:rect b="b" l="l" r="r" t="t"/>
                <a:pathLst>
                  <a:path extrusionOk="0" h="904875" w="4867275">
                    <a:moveTo>
                      <a:pt x="3367088" y="86082"/>
                    </a:moveTo>
                    <a:cubicBezTo>
                      <a:pt x="3159443" y="75605"/>
                      <a:pt x="2951798" y="66080"/>
                      <a:pt x="2744153" y="68937"/>
                    </a:cubicBezTo>
                    <a:cubicBezTo>
                      <a:pt x="2726055" y="68937"/>
                      <a:pt x="2707005" y="64174"/>
                      <a:pt x="2684145" y="80367"/>
                    </a:cubicBezTo>
                    <a:cubicBezTo>
                      <a:pt x="3433763" y="147042"/>
                      <a:pt x="4161473" y="293727"/>
                      <a:pt x="4870133" y="529947"/>
                    </a:cubicBezTo>
                    <a:cubicBezTo>
                      <a:pt x="4869180" y="533757"/>
                      <a:pt x="4868228" y="538520"/>
                      <a:pt x="4868228" y="542330"/>
                    </a:cubicBezTo>
                    <a:cubicBezTo>
                      <a:pt x="4809173" y="530899"/>
                      <a:pt x="4749165" y="520422"/>
                      <a:pt x="4690110" y="508992"/>
                    </a:cubicBezTo>
                    <a:cubicBezTo>
                      <a:pt x="4291013" y="429934"/>
                      <a:pt x="3889058" y="376595"/>
                      <a:pt x="3483293" y="348020"/>
                    </a:cubicBezTo>
                    <a:cubicBezTo>
                      <a:pt x="3129915" y="324207"/>
                      <a:pt x="2775585" y="320397"/>
                      <a:pt x="2422208" y="342305"/>
                    </a:cubicBezTo>
                    <a:cubicBezTo>
                      <a:pt x="1593533" y="393739"/>
                      <a:pt x="793433" y="567095"/>
                      <a:pt x="31433" y="902374"/>
                    </a:cubicBezTo>
                    <a:cubicBezTo>
                      <a:pt x="21908" y="907137"/>
                      <a:pt x="10478" y="909042"/>
                      <a:pt x="0" y="911899"/>
                    </a:cubicBezTo>
                    <a:cubicBezTo>
                      <a:pt x="0" y="714732"/>
                      <a:pt x="0" y="518517"/>
                      <a:pt x="0" y="321349"/>
                    </a:cubicBezTo>
                    <a:cubicBezTo>
                      <a:pt x="9525" y="319445"/>
                      <a:pt x="19050" y="319445"/>
                      <a:pt x="27623" y="316587"/>
                    </a:cubicBezTo>
                    <a:cubicBezTo>
                      <a:pt x="345758" y="206097"/>
                      <a:pt x="671513" y="127992"/>
                      <a:pt x="1003935" y="71795"/>
                    </a:cubicBezTo>
                    <a:cubicBezTo>
                      <a:pt x="1211580" y="36552"/>
                      <a:pt x="2363153" y="-16788"/>
                      <a:pt x="2651760" y="5120"/>
                    </a:cubicBezTo>
                    <a:cubicBezTo>
                      <a:pt x="2884170" y="23217"/>
                      <a:pt x="3114675" y="49887"/>
                      <a:pt x="3345180" y="81320"/>
                    </a:cubicBezTo>
                    <a:cubicBezTo>
                      <a:pt x="3352800" y="82272"/>
                      <a:pt x="3359468" y="84177"/>
                      <a:pt x="3367088" y="86082"/>
                    </a:cubicBezTo>
                    <a:close/>
                  </a:path>
                </a:pathLst>
              </a:custGeom>
              <a:solidFill>
                <a:srgbClr val="13D5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317" name="Google Shape;317;p11"/>
              <p:cNvSpPr/>
              <p:nvPr/>
            </p:nvSpPr>
            <p:spPr>
              <a:xfrm>
                <a:off x="7269480" y="3256597"/>
                <a:ext cx="4914900" cy="1352550"/>
              </a:xfrm>
              <a:custGeom>
                <a:rect b="b" l="l" r="r" t="t"/>
                <a:pathLst>
                  <a:path extrusionOk="0" h="1352550" w="4914900">
                    <a:moveTo>
                      <a:pt x="4913947" y="0"/>
                    </a:moveTo>
                    <a:cubicBezTo>
                      <a:pt x="4825366" y="71438"/>
                      <a:pt x="4734878" y="141923"/>
                      <a:pt x="4640580" y="204788"/>
                    </a:cubicBezTo>
                    <a:cubicBezTo>
                      <a:pt x="4565333" y="254318"/>
                      <a:pt x="4491991" y="307658"/>
                      <a:pt x="4413885" y="350520"/>
                    </a:cubicBezTo>
                    <a:cubicBezTo>
                      <a:pt x="4292918" y="416243"/>
                      <a:pt x="3958590" y="566738"/>
                      <a:pt x="3948112" y="570548"/>
                    </a:cubicBezTo>
                    <a:cubicBezTo>
                      <a:pt x="3655695" y="686753"/>
                      <a:pt x="3352800" y="764858"/>
                      <a:pt x="3041333" y="811530"/>
                    </a:cubicBezTo>
                    <a:cubicBezTo>
                      <a:pt x="2856547" y="840105"/>
                      <a:pt x="2451735" y="864870"/>
                      <a:pt x="2436495" y="864870"/>
                    </a:cubicBezTo>
                    <a:cubicBezTo>
                      <a:pt x="2106930" y="872490"/>
                      <a:pt x="1780222" y="852488"/>
                      <a:pt x="1454468" y="805815"/>
                    </a:cubicBezTo>
                    <a:cubicBezTo>
                      <a:pt x="972502" y="737235"/>
                      <a:pt x="502920" y="621030"/>
                      <a:pt x="44768" y="455295"/>
                    </a:cubicBezTo>
                    <a:cubicBezTo>
                      <a:pt x="31432" y="450533"/>
                      <a:pt x="18097" y="438150"/>
                      <a:pt x="0" y="450533"/>
                    </a:cubicBezTo>
                    <a:cubicBezTo>
                      <a:pt x="3810" y="453390"/>
                      <a:pt x="7620" y="457200"/>
                      <a:pt x="10477" y="459105"/>
                    </a:cubicBezTo>
                    <a:cubicBezTo>
                      <a:pt x="192405" y="547688"/>
                      <a:pt x="367665" y="649605"/>
                      <a:pt x="549593" y="739140"/>
                    </a:cubicBezTo>
                    <a:cubicBezTo>
                      <a:pt x="778193" y="852488"/>
                      <a:pt x="1011555" y="952500"/>
                      <a:pt x="1250632" y="1040130"/>
                    </a:cubicBezTo>
                    <a:cubicBezTo>
                      <a:pt x="1462088" y="1118235"/>
                      <a:pt x="1679257" y="1180148"/>
                      <a:pt x="1898332" y="1231583"/>
                    </a:cubicBezTo>
                    <a:cubicBezTo>
                      <a:pt x="2109788" y="1281113"/>
                      <a:pt x="2629853" y="1341120"/>
                      <a:pt x="2636520" y="1341120"/>
                    </a:cubicBezTo>
                    <a:cubicBezTo>
                      <a:pt x="2833687" y="1360170"/>
                      <a:pt x="3031808" y="1356360"/>
                      <a:pt x="3229928" y="1342073"/>
                    </a:cubicBezTo>
                    <a:cubicBezTo>
                      <a:pt x="3478530" y="1324928"/>
                      <a:pt x="3723322" y="1283970"/>
                      <a:pt x="3962400" y="1213485"/>
                    </a:cubicBezTo>
                    <a:cubicBezTo>
                      <a:pt x="4297680" y="1122998"/>
                      <a:pt x="4923472" y="756285"/>
                      <a:pt x="4923472" y="731520"/>
                    </a:cubicBezTo>
                    <a:cubicBezTo>
                      <a:pt x="4922520" y="500063"/>
                      <a:pt x="4928235" y="12383"/>
                      <a:pt x="4913947" y="0"/>
                    </a:cubicBezTo>
                    <a:close/>
                  </a:path>
                </a:pathLst>
              </a:custGeom>
              <a:solidFill>
                <a:srgbClr val="13D5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318" name="Google Shape;318;p11"/>
              <p:cNvSpPr/>
              <p:nvPr/>
            </p:nvSpPr>
            <p:spPr>
              <a:xfrm>
                <a:off x="-953" y="3549998"/>
                <a:ext cx="5915025" cy="1371600"/>
              </a:xfrm>
              <a:custGeom>
                <a:rect b="b" l="l" r="r" t="t"/>
                <a:pathLst>
                  <a:path extrusionOk="0" h="1371600" w="5915025">
                    <a:moveTo>
                      <a:pt x="5905500" y="1174801"/>
                    </a:moveTo>
                    <a:cubicBezTo>
                      <a:pt x="5804535" y="1117651"/>
                      <a:pt x="5704523" y="1059548"/>
                      <a:pt x="5602605" y="1006209"/>
                    </a:cubicBezTo>
                    <a:cubicBezTo>
                      <a:pt x="5078730" y="729984"/>
                      <a:pt x="4531043" y="511861"/>
                      <a:pt x="3964305" y="340411"/>
                    </a:cubicBezTo>
                    <a:cubicBezTo>
                      <a:pt x="3819525" y="296596"/>
                      <a:pt x="3510915" y="215633"/>
                      <a:pt x="3505200" y="214681"/>
                    </a:cubicBezTo>
                    <a:cubicBezTo>
                      <a:pt x="3494723" y="214681"/>
                      <a:pt x="3216593" y="154674"/>
                      <a:pt x="3086100" y="128956"/>
                    </a:cubicBezTo>
                    <a:cubicBezTo>
                      <a:pt x="2921318" y="96571"/>
                      <a:pt x="2266950" y="18466"/>
                      <a:pt x="1829753" y="369"/>
                    </a:cubicBezTo>
                    <a:cubicBezTo>
                      <a:pt x="1756410" y="-4394"/>
                      <a:pt x="1012508" y="38469"/>
                      <a:pt x="951548" y="44183"/>
                    </a:cubicBezTo>
                    <a:cubicBezTo>
                      <a:pt x="849630" y="53708"/>
                      <a:pt x="748665" y="69901"/>
                      <a:pt x="647700" y="82283"/>
                    </a:cubicBezTo>
                    <a:cubicBezTo>
                      <a:pt x="430530" y="124194"/>
                      <a:pt x="212408" y="164199"/>
                      <a:pt x="0" y="226111"/>
                    </a:cubicBezTo>
                    <a:cubicBezTo>
                      <a:pt x="0" y="457569"/>
                      <a:pt x="0" y="689979"/>
                      <a:pt x="0" y="921436"/>
                    </a:cubicBezTo>
                    <a:cubicBezTo>
                      <a:pt x="9525" y="919531"/>
                      <a:pt x="19050" y="919531"/>
                      <a:pt x="27623" y="916673"/>
                    </a:cubicBezTo>
                    <a:cubicBezTo>
                      <a:pt x="345758" y="806184"/>
                      <a:pt x="671513" y="728079"/>
                      <a:pt x="1003935" y="671881"/>
                    </a:cubicBezTo>
                    <a:cubicBezTo>
                      <a:pt x="1211580" y="636638"/>
                      <a:pt x="2363153" y="583298"/>
                      <a:pt x="2651760" y="605206"/>
                    </a:cubicBezTo>
                    <a:cubicBezTo>
                      <a:pt x="2884170" y="623304"/>
                      <a:pt x="3548063" y="715696"/>
                      <a:pt x="3636645" y="733794"/>
                    </a:cubicBezTo>
                    <a:cubicBezTo>
                      <a:pt x="4334828" y="871906"/>
                      <a:pt x="5013008" y="1078598"/>
                      <a:pt x="5668328" y="1356729"/>
                    </a:cubicBezTo>
                    <a:cubicBezTo>
                      <a:pt x="5720715" y="1378636"/>
                      <a:pt x="5720715" y="1378636"/>
                      <a:pt x="5753100" y="1371969"/>
                    </a:cubicBezTo>
                    <a:cubicBezTo>
                      <a:pt x="5472113" y="1197661"/>
                      <a:pt x="5177790" y="1058596"/>
                      <a:pt x="4879658" y="926198"/>
                    </a:cubicBezTo>
                    <a:cubicBezTo>
                      <a:pt x="4581525" y="793801"/>
                      <a:pt x="4275773" y="680454"/>
                      <a:pt x="3968115" y="569963"/>
                    </a:cubicBezTo>
                    <a:cubicBezTo>
                      <a:pt x="4411980" y="657594"/>
                      <a:pt x="5289233" y="941438"/>
                      <a:pt x="5295900" y="950011"/>
                    </a:cubicBezTo>
                    <a:cubicBezTo>
                      <a:pt x="5434013" y="990969"/>
                      <a:pt x="5566410" y="1050023"/>
                      <a:pt x="5700713" y="1102411"/>
                    </a:cubicBezTo>
                    <a:cubicBezTo>
                      <a:pt x="5744528" y="1119556"/>
                      <a:pt x="5894070" y="1192898"/>
                      <a:pt x="5920740" y="1190041"/>
                    </a:cubicBezTo>
                    <a:cubicBezTo>
                      <a:pt x="5916930" y="1185279"/>
                      <a:pt x="5912168" y="1178611"/>
                      <a:pt x="5905500" y="1174801"/>
                    </a:cubicBezTo>
                    <a:close/>
                  </a:path>
                </a:pathLst>
              </a:custGeom>
              <a:solidFill>
                <a:srgbClr val="3FEB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319" name="Google Shape;319;p11"/>
              <p:cNvSpPr/>
              <p:nvPr/>
            </p:nvSpPr>
            <p:spPr>
              <a:xfrm>
                <a:off x="-4876" y="1514485"/>
                <a:ext cx="12192000" cy="3829050"/>
              </a:xfrm>
              <a:custGeom>
                <a:rect b="b" l="l" r="r" t="t"/>
                <a:pathLst>
                  <a:path extrusionOk="0" h="3829050" w="12192000">
                    <a:moveTo>
                      <a:pt x="12189142" y="2646998"/>
                    </a:moveTo>
                    <a:cubicBezTo>
                      <a:pt x="12171998" y="2655570"/>
                      <a:pt x="12155805" y="2663190"/>
                      <a:pt x="12141517" y="2670810"/>
                    </a:cubicBezTo>
                    <a:cubicBezTo>
                      <a:pt x="11835765" y="2834640"/>
                      <a:pt x="11519535" y="2975610"/>
                      <a:pt x="11187112" y="3076575"/>
                    </a:cubicBezTo>
                    <a:cubicBezTo>
                      <a:pt x="10877550" y="3170873"/>
                      <a:pt x="10562273" y="3228023"/>
                      <a:pt x="10240327" y="3248978"/>
                    </a:cubicBezTo>
                    <a:cubicBezTo>
                      <a:pt x="10189845" y="3250883"/>
                      <a:pt x="9434512" y="3210878"/>
                      <a:pt x="9317355" y="3191828"/>
                    </a:cubicBezTo>
                    <a:cubicBezTo>
                      <a:pt x="9153525" y="3165158"/>
                      <a:pt x="8992552" y="3122295"/>
                      <a:pt x="8830627" y="3085148"/>
                    </a:cubicBezTo>
                    <a:cubicBezTo>
                      <a:pt x="8827770" y="3084195"/>
                      <a:pt x="8547735" y="2997518"/>
                      <a:pt x="8441055" y="2957513"/>
                    </a:cubicBezTo>
                    <a:cubicBezTo>
                      <a:pt x="8285798" y="2900363"/>
                      <a:pt x="7646670" y="2621280"/>
                      <a:pt x="7615238" y="2605088"/>
                    </a:cubicBezTo>
                    <a:cubicBezTo>
                      <a:pt x="6972300" y="2286953"/>
                      <a:pt x="6367463" y="1905000"/>
                      <a:pt x="5779770" y="1497330"/>
                    </a:cubicBezTo>
                    <a:cubicBezTo>
                      <a:pt x="5065395" y="1002030"/>
                      <a:pt x="4297680" y="615315"/>
                      <a:pt x="3469005" y="353378"/>
                    </a:cubicBezTo>
                    <a:cubicBezTo>
                      <a:pt x="3279458" y="293370"/>
                      <a:pt x="2514600" y="93345"/>
                      <a:pt x="2181225" y="64770"/>
                    </a:cubicBezTo>
                    <a:cubicBezTo>
                      <a:pt x="2171700" y="63818"/>
                      <a:pt x="1553528" y="0"/>
                      <a:pt x="1381125" y="0"/>
                    </a:cubicBezTo>
                    <a:cubicBezTo>
                      <a:pt x="1359218" y="0"/>
                      <a:pt x="576263" y="8573"/>
                      <a:pt x="466725" y="26670"/>
                    </a:cubicBezTo>
                    <a:cubicBezTo>
                      <a:pt x="309563" y="36195"/>
                      <a:pt x="154305" y="55245"/>
                      <a:pt x="0" y="83820"/>
                    </a:cubicBezTo>
                    <a:cubicBezTo>
                      <a:pt x="0" y="814388"/>
                      <a:pt x="0" y="1544003"/>
                      <a:pt x="0" y="2274570"/>
                    </a:cubicBezTo>
                    <a:cubicBezTo>
                      <a:pt x="212408" y="2212658"/>
                      <a:pt x="430530" y="2172653"/>
                      <a:pt x="647700" y="2130743"/>
                    </a:cubicBezTo>
                    <a:cubicBezTo>
                      <a:pt x="647700" y="2130743"/>
                      <a:pt x="647700" y="2130743"/>
                      <a:pt x="647700" y="2130743"/>
                    </a:cubicBezTo>
                    <a:cubicBezTo>
                      <a:pt x="748665" y="2117408"/>
                      <a:pt x="1756410" y="2044065"/>
                      <a:pt x="1829753" y="2048828"/>
                    </a:cubicBezTo>
                    <a:cubicBezTo>
                      <a:pt x="2273618" y="2045970"/>
                      <a:pt x="2845118" y="2131695"/>
                      <a:pt x="3505200" y="2263140"/>
                    </a:cubicBezTo>
                    <a:cubicBezTo>
                      <a:pt x="3510915" y="2264093"/>
                      <a:pt x="3517583" y="2265998"/>
                      <a:pt x="3523298" y="2266950"/>
                    </a:cubicBezTo>
                    <a:cubicBezTo>
                      <a:pt x="3524250" y="2268855"/>
                      <a:pt x="3524250" y="2271713"/>
                      <a:pt x="3525203" y="2273618"/>
                    </a:cubicBezTo>
                    <a:cubicBezTo>
                      <a:pt x="3671888" y="2308860"/>
                      <a:pt x="3818573" y="2345055"/>
                      <a:pt x="3963353" y="2388870"/>
                    </a:cubicBezTo>
                    <a:cubicBezTo>
                      <a:pt x="4530090" y="2559368"/>
                      <a:pt x="5077778" y="2778443"/>
                      <a:pt x="5601653" y="3054668"/>
                    </a:cubicBezTo>
                    <a:cubicBezTo>
                      <a:pt x="5703570" y="3108960"/>
                      <a:pt x="6059805" y="3296603"/>
                      <a:pt x="6131243" y="3321368"/>
                    </a:cubicBezTo>
                    <a:cubicBezTo>
                      <a:pt x="6364605" y="3403283"/>
                      <a:pt x="6598920" y="3481388"/>
                      <a:pt x="6838950" y="3539490"/>
                    </a:cubicBezTo>
                    <a:lnTo>
                      <a:pt x="6838950" y="3539490"/>
                    </a:lnTo>
                    <a:cubicBezTo>
                      <a:pt x="7042785" y="3599498"/>
                      <a:pt x="7250430" y="3644265"/>
                      <a:pt x="7459028" y="3684270"/>
                    </a:cubicBezTo>
                    <a:cubicBezTo>
                      <a:pt x="7756208" y="3741420"/>
                      <a:pt x="8056245" y="3780473"/>
                      <a:pt x="8358188" y="3806190"/>
                    </a:cubicBezTo>
                    <a:cubicBezTo>
                      <a:pt x="8528685" y="3820478"/>
                      <a:pt x="9156382" y="3832860"/>
                      <a:pt x="9299257" y="3832860"/>
                    </a:cubicBezTo>
                    <a:cubicBezTo>
                      <a:pt x="9731693" y="3832860"/>
                      <a:pt x="10402252" y="3750945"/>
                      <a:pt x="11129962" y="3469005"/>
                    </a:cubicBezTo>
                    <a:cubicBezTo>
                      <a:pt x="11346180" y="3385185"/>
                      <a:pt x="11549062" y="3276600"/>
                      <a:pt x="11737658" y="3139440"/>
                    </a:cubicBezTo>
                    <a:cubicBezTo>
                      <a:pt x="11884342" y="3032760"/>
                      <a:pt x="12031980" y="2929890"/>
                      <a:pt x="12151042" y="2790825"/>
                    </a:cubicBezTo>
                    <a:cubicBezTo>
                      <a:pt x="12185333" y="2749868"/>
                      <a:pt x="12198667" y="2704148"/>
                      <a:pt x="12189142" y="2646998"/>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grpSp>
      <p:grpSp>
        <p:nvGrpSpPr>
          <p:cNvPr id="320" name="Google Shape;320;p11"/>
          <p:cNvGrpSpPr/>
          <p:nvPr/>
        </p:nvGrpSpPr>
        <p:grpSpPr>
          <a:xfrm>
            <a:off x="-4825" y="4176235"/>
            <a:ext cx="12208784" cy="2541495"/>
            <a:chOff x="-3146" y="3925479"/>
            <a:chExt cx="12189281" cy="2812010"/>
          </a:xfrm>
        </p:grpSpPr>
        <p:sp>
          <p:nvSpPr>
            <p:cNvPr id="321" name="Google Shape;321;p11"/>
            <p:cNvSpPr/>
            <p:nvPr/>
          </p:nvSpPr>
          <p:spPr>
            <a:xfrm>
              <a:off x="-3146" y="3925479"/>
              <a:ext cx="8373665" cy="2439302"/>
            </a:xfrm>
            <a:custGeom>
              <a:rect b="b" l="l" r="r" t="t"/>
              <a:pathLst>
                <a:path extrusionOk="0" h="2439302" w="8373665">
                  <a:moveTo>
                    <a:pt x="1384936" y="0"/>
                  </a:moveTo>
                  <a:cubicBezTo>
                    <a:pt x="1557814" y="0"/>
                    <a:pt x="2177692" y="53279"/>
                    <a:pt x="2187243" y="54074"/>
                  </a:cubicBezTo>
                  <a:cubicBezTo>
                    <a:pt x="2521538" y="77930"/>
                    <a:pt x="3288505" y="244923"/>
                    <a:pt x="3478575" y="295021"/>
                  </a:cubicBezTo>
                  <a:cubicBezTo>
                    <a:pt x="4309537" y="513702"/>
                    <a:pt x="5079369" y="836555"/>
                    <a:pt x="5795715" y="1250062"/>
                  </a:cubicBezTo>
                  <a:cubicBezTo>
                    <a:pt x="6385030" y="1590409"/>
                    <a:pt x="6991535" y="1909286"/>
                    <a:pt x="7636247" y="2174885"/>
                  </a:cubicBezTo>
                  <a:cubicBezTo>
                    <a:pt x="7659886" y="2185023"/>
                    <a:pt x="8026297" y="2318618"/>
                    <a:pt x="8273705" y="2404910"/>
                  </a:cubicBezTo>
                  <a:lnTo>
                    <a:pt x="8373665" y="2439302"/>
                  </a:lnTo>
                  <a:lnTo>
                    <a:pt x="8364039" y="2436304"/>
                  </a:lnTo>
                  <a:cubicBezTo>
                    <a:pt x="8137266" y="2363296"/>
                    <a:pt x="7644496" y="2192188"/>
                    <a:pt x="7616993" y="2180936"/>
                  </a:cubicBezTo>
                  <a:cubicBezTo>
                    <a:pt x="6974055" y="1928270"/>
                    <a:pt x="6369219" y="1624919"/>
                    <a:pt x="5781525" y="1301144"/>
                  </a:cubicBezTo>
                  <a:cubicBezTo>
                    <a:pt x="5067150" y="907772"/>
                    <a:pt x="4299435" y="600639"/>
                    <a:pt x="3470760" y="392606"/>
                  </a:cubicBezTo>
                  <a:cubicBezTo>
                    <a:pt x="3281213" y="344947"/>
                    <a:pt x="2516356" y="186086"/>
                    <a:pt x="2182980" y="163391"/>
                  </a:cubicBezTo>
                  <a:cubicBezTo>
                    <a:pt x="2173455" y="162635"/>
                    <a:pt x="1555283" y="111950"/>
                    <a:pt x="1382880" y="111950"/>
                  </a:cubicBezTo>
                  <a:cubicBezTo>
                    <a:pt x="1360973" y="111950"/>
                    <a:pt x="578019" y="118759"/>
                    <a:pt x="468480" y="133132"/>
                  </a:cubicBezTo>
                  <a:cubicBezTo>
                    <a:pt x="311318" y="140697"/>
                    <a:pt x="156060" y="155826"/>
                    <a:pt x="1755" y="178521"/>
                  </a:cubicBezTo>
                  <a:lnTo>
                    <a:pt x="1755" y="1898588"/>
                  </a:lnTo>
                  <a:lnTo>
                    <a:pt x="0" y="1898948"/>
                  </a:lnTo>
                  <a:cubicBezTo>
                    <a:pt x="0" y="1289027"/>
                    <a:pt x="0" y="679900"/>
                    <a:pt x="0" y="69978"/>
                  </a:cubicBezTo>
                  <a:cubicBezTo>
                    <a:pt x="154731" y="46122"/>
                    <a:pt x="310417" y="30218"/>
                    <a:pt x="468013" y="22266"/>
                  </a:cubicBezTo>
                  <a:cubicBezTo>
                    <a:pt x="577853" y="7157"/>
                    <a:pt x="1362968" y="0"/>
                    <a:pt x="1384936" y="0"/>
                  </a:cubicBezTo>
                  <a:close/>
                </a:path>
              </a:pathLst>
            </a:custGeom>
            <a:solidFill>
              <a:srgbClr val="03CE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322" name="Google Shape;322;p11"/>
            <p:cNvSpPr/>
            <p:nvPr/>
          </p:nvSpPr>
          <p:spPr>
            <a:xfrm>
              <a:off x="5400296" y="5939303"/>
              <a:ext cx="6785839" cy="798186"/>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03CE3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sp>
        <p:nvSpPr>
          <p:cNvPr id="323" name="Google Shape;323;p11"/>
          <p:cNvSpPr/>
          <p:nvPr/>
        </p:nvSpPr>
        <p:spPr>
          <a:xfrm rot="-516335">
            <a:off x="6514255" y="4657330"/>
            <a:ext cx="5782166" cy="470160"/>
          </a:xfrm>
          <a:custGeom>
            <a:rect b="b" l="l" r="r" t="t"/>
            <a:pathLst>
              <a:path extrusionOk="0" h="798186" w="6785839">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rgbClr val="04B52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324" name="Google Shape;324;p11"/>
          <p:cNvSpPr/>
          <p:nvPr/>
        </p:nvSpPr>
        <p:spPr>
          <a:xfrm>
            <a:off x="2200" y="4017450"/>
            <a:ext cx="12211500" cy="2841300"/>
          </a:xfrm>
          <a:prstGeom prst="rect">
            <a:avLst/>
          </a:prstGeom>
          <a:solidFill>
            <a:srgbClr val="FFFFFF">
              <a:alpha val="4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11"/>
          <p:cNvSpPr txBox="1"/>
          <p:nvPr>
            <p:ph idx="1" type="subTitle"/>
          </p:nvPr>
        </p:nvSpPr>
        <p:spPr>
          <a:xfrm>
            <a:off x="275" y="5086800"/>
            <a:ext cx="12211500" cy="12141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1000"/>
              </a:spcBef>
              <a:spcAft>
                <a:spcPts val="0"/>
              </a:spcAft>
              <a:buClr>
                <a:srgbClr val="0A5882"/>
              </a:buClr>
              <a:buSzPts val="2800"/>
              <a:buNone/>
              <a:defRPr b="1">
                <a:solidFill>
                  <a:srgbClr val="0A5882"/>
                </a:solidFill>
              </a:defRPr>
            </a:lvl1pPr>
            <a:lvl2pPr lvl="1" algn="ctr">
              <a:lnSpc>
                <a:spcPct val="90000"/>
              </a:lnSpc>
              <a:spcBef>
                <a:spcPts val="500"/>
              </a:spcBef>
              <a:spcAft>
                <a:spcPts val="0"/>
              </a:spcAft>
              <a:buClr>
                <a:srgbClr val="0A5882"/>
              </a:buClr>
              <a:buSzPts val="2400"/>
              <a:buNone/>
              <a:defRPr b="1">
                <a:solidFill>
                  <a:srgbClr val="0A5882"/>
                </a:solidFill>
              </a:defRPr>
            </a:lvl2pPr>
            <a:lvl3pPr lvl="2" algn="ctr">
              <a:lnSpc>
                <a:spcPct val="90000"/>
              </a:lnSpc>
              <a:spcBef>
                <a:spcPts val="500"/>
              </a:spcBef>
              <a:spcAft>
                <a:spcPts val="0"/>
              </a:spcAft>
              <a:buClr>
                <a:srgbClr val="0A5882"/>
              </a:buClr>
              <a:buSzPts val="2000"/>
              <a:buNone/>
              <a:defRPr b="1">
                <a:solidFill>
                  <a:srgbClr val="0A5882"/>
                </a:solidFill>
              </a:defRPr>
            </a:lvl3pPr>
            <a:lvl4pPr lvl="3" algn="ctr">
              <a:lnSpc>
                <a:spcPct val="90000"/>
              </a:lnSpc>
              <a:spcBef>
                <a:spcPts val="500"/>
              </a:spcBef>
              <a:spcAft>
                <a:spcPts val="0"/>
              </a:spcAft>
              <a:buClr>
                <a:srgbClr val="0A5882"/>
              </a:buClr>
              <a:buSzPts val="1800"/>
              <a:buNone/>
              <a:defRPr b="1">
                <a:solidFill>
                  <a:srgbClr val="0A5882"/>
                </a:solidFill>
              </a:defRPr>
            </a:lvl4pPr>
            <a:lvl5pPr lvl="4" algn="ctr">
              <a:lnSpc>
                <a:spcPct val="90000"/>
              </a:lnSpc>
              <a:spcBef>
                <a:spcPts val="500"/>
              </a:spcBef>
              <a:spcAft>
                <a:spcPts val="0"/>
              </a:spcAft>
              <a:buClr>
                <a:srgbClr val="0A5882"/>
              </a:buClr>
              <a:buSzPts val="1800"/>
              <a:buNone/>
              <a:defRPr b="1">
                <a:solidFill>
                  <a:srgbClr val="0A5882"/>
                </a:solidFill>
              </a:defRPr>
            </a:lvl5pPr>
            <a:lvl6pPr lvl="5" algn="ctr">
              <a:lnSpc>
                <a:spcPct val="90000"/>
              </a:lnSpc>
              <a:spcBef>
                <a:spcPts val="500"/>
              </a:spcBef>
              <a:spcAft>
                <a:spcPts val="0"/>
              </a:spcAft>
              <a:buClr>
                <a:srgbClr val="0A5882"/>
              </a:buClr>
              <a:buSzPts val="1800"/>
              <a:buNone/>
              <a:defRPr b="1">
                <a:solidFill>
                  <a:srgbClr val="0A5882"/>
                </a:solidFill>
              </a:defRPr>
            </a:lvl6pPr>
            <a:lvl7pPr lvl="6" algn="ctr">
              <a:lnSpc>
                <a:spcPct val="90000"/>
              </a:lnSpc>
              <a:spcBef>
                <a:spcPts val="500"/>
              </a:spcBef>
              <a:spcAft>
                <a:spcPts val="0"/>
              </a:spcAft>
              <a:buClr>
                <a:srgbClr val="0A5882"/>
              </a:buClr>
              <a:buSzPts val="1800"/>
              <a:buNone/>
              <a:defRPr b="1">
                <a:solidFill>
                  <a:srgbClr val="0A5882"/>
                </a:solidFill>
              </a:defRPr>
            </a:lvl7pPr>
            <a:lvl8pPr lvl="7" algn="ctr">
              <a:lnSpc>
                <a:spcPct val="90000"/>
              </a:lnSpc>
              <a:spcBef>
                <a:spcPts val="500"/>
              </a:spcBef>
              <a:spcAft>
                <a:spcPts val="0"/>
              </a:spcAft>
              <a:buClr>
                <a:srgbClr val="0A5882"/>
              </a:buClr>
              <a:buSzPts val="1800"/>
              <a:buNone/>
              <a:defRPr b="1">
                <a:solidFill>
                  <a:srgbClr val="0A5882"/>
                </a:solidFill>
              </a:defRPr>
            </a:lvl8pPr>
            <a:lvl9pPr lvl="8" algn="ctr">
              <a:lnSpc>
                <a:spcPct val="90000"/>
              </a:lnSpc>
              <a:spcBef>
                <a:spcPts val="500"/>
              </a:spcBef>
              <a:spcAft>
                <a:spcPts val="0"/>
              </a:spcAft>
              <a:buClr>
                <a:srgbClr val="0A5882"/>
              </a:buClr>
              <a:buSzPts val="1800"/>
              <a:buNone/>
              <a:defRPr b="1">
                <a:solidFill>
                  <a:srgbClr val="0A5882"/>
                </a:solidFill>
              </a:defRPr>
            </a:lvl9pPr>
          </a:lstStyle>
          <a:p/>
        </p:txBody>
      </p:sp>
      <p:sp>
        <p:nvSpPr>
          <p:cNvPr id="326" name="Google Shape;326;p11"/>
          <p:cNvSpPr/>
          <p:nvPr/>
        </p:nvSpPr>
        <p:spPr>
          <a:xfrm>
            <a:off x="4648578" y="1412386"/>
            <a:ext cx="2841300" cy="2841300"/>
          </a:xfrm>
          <a:prstGeom prst="blockArc">
            <a:avLst>
              <a:gd fmla="val 794951" name="adj1"/>
              <a:gd fmla="val 10121114" name="adj2"/>
              <a:gd fmla="val 2388" name="adj3"/>
            </a:avLst>
          </a:prstGeom>
          <a:solidFill>
            <a:srgbClr val="1C8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327" name="Google Shape;327;p11"/>
          <p:cNvSpPr txBox="1"/>
          <p:nvPr>
            <p:ph idx="2" type="subTitle"/>
          </p:nvPr>
        </p:nvSpPr>
        <p:spPr>
          <a:xfrm>
            <a:off x="-50" y="5725897"/>
            <a:ext cx="12211500" cy="12141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1000"/>
              </a:spcBef>
              <a:spcAft>
                <a:spcPts val="0"/>
              </a:spcAft>
              <a:buClr>
                <a:srgbClr val="0A5882"/>
              </a:buClr>
              <a:buSzPts val="4000"/>
              <a:buNone/>
              <a:defRPr b="1" sz="4000">
                <a:solidFill>
                  <a:srgbClr val="0A5882"/>
                </a:solidFill>
              </a:defRPr>
            </a:lvl1pPr>
            <a:lvl2pPr lvl="1" algn="ctr">
              <a:lnSpc>
                <a:spcPct val="90000"/>
              </a:lnSpc>
              <a:spcBef>
                <a:spcPts val="500"/>
              </a:spcBef>
              <a:spcAft>
                <a:spcPts val="0"/>
              </a:spcAft>
              <a:buClr>
                <a:srgbClr val="0A5882"/>
              </a:buClr>
              <a:buSzPts val="4000"/>
              <a:buNone/>
              <a:defRPr b="1" sz="4000">
                <a:solidFill>
                  <a:srgbClr val="0A5882"/>
                </a:solidFill>
              </a:defRPr>
            </a:lvl2pPr>
            <a:lvl3pPr lvl="2" algn="ctr">
              <a:lnSpc>
                <a:spcPct val="90000"/>
              </a:lnSpc>
              <a:spcBef>
                <a:spcPts val="500"/>
              </a:spcBef>
              <a:spcAft>
                <a:spcPts val="0"/>
              </a:spcAft>
              <a:buClr>
                <a:srgbClr val="0A5882"/>
              </a:buClr>
              <a:buSzPts val="4000"/>
              <a:buNone/>
              <a:defRPr b="1" sz="4000">
                <a:solidFill>
                  <a:srgbClr val="0A5882"/>
                </a:solidFill>
              </a:defRPr>
            </a:lvl3pPr>
            <a:lvl4pPr lvl="3" algn="ctr">
              <a:lnSpc>
                <a:spcPct val="90000"/>
              </a:lnSpc>
              <a:spcBef>
                <a:spcPts val="500"/>
              </a:spcBef>
              <a:spcAft>
                <a:spcPts val="0"/>
              </a:spcAft>
              <a:buClr>
                <a:srgbClr val="0A5882"/>
              </a:buClr>
              <a:buSzPts val="4000"/>
              <a:buNone/>
              <a:defRPr b="1" sz="4000">
                <a:solidFill>
                  <a:srgbClr val="0A5882"/>
                </a:solidFill>
              </a:defRPr>
            </a:lvl4pPr>
            <a:lvl5pPr lvl="4" algn="ctr">
              <a:lnSpc>
                <a:spcPct val="90000"/>
              </a:lnSpc>
              <a:spcBef>
                <a:spcPts val="500"/>
              </a:spcBef>
              <a:spcAft>
                <a:spcPts val="0"/>
              </a:spcAft>
              <a:buClr>
                <a:srgbClr val="0A5882"/>
              </a:buClr>
              <a:buSzPts val="4000"/>
              <a:buNone/>
              <a:defRPr b="1" sz="4000">
                <a:solidFill>
                  <a:srgbClr val="0A5882"/>
                </a:solidFill>
              </a:defRPr>
            </a:lvl5pPr>
            <a:lvl6pPr lvl="5" algn="ctr">
              <a:lnSpc>
                <a:spcPct val="90000"/>
              </a:lnSpc>
              <a:spcBef>
                <a:spcPts val="500"/>
              </a:spcBef>
              <a:spcAft>
                <a:spcPts val="0"/>
              </a:spcAft>
              <a:buClr>
                <a:srgbClr val="0A5882"/>
              </a:buClr>
              <a:buSzPts val="4000"/>
              <a:buNone/>
              <a:defRPr b="1" sz="4000">
                <a:solidFill>
                  <a:srgbClr val="0A5882"/>
                </a:solidFill>
              </a:defRPr>
            </a:lvl6pPr>
            <a:lvl7pPr lvl="6" algn="ctr">
              <a:lnSpc>
                <a:spcPct val="90000"/>
              </a:lnSpc>
              <a:spcBef>
                <a:spcPts val="500"/>
              </a:spcBef>
              <a:spcAft>
                <a:spcPts val="0"/>
              </a:spcAft>
              <a:buClr>
                <a:srgbClr val="0A5882"/>
              </a:buClr>
              <a:buSzPts val="4000"/>
              <a:buNone/>
              <a:defRPr b="1" sz="4000">
                <a:solidFill>
                  <a:srgbClr val="0A5882"/>
                </a:solidFill>
              </a:defRPr>
            </a:lvl7pPr>
            <a:lvl8pPr lvl="7" algn="ctr">
              <a:lnSpc>
                <a:spcPct val="90000"/>
              </a:lnSpc>
              <a:spcBef>
                <a:spcPts val="500"/>
              </a:spcBef>
              <a:spcAft>
                <a:spcPts val="0"/>
              </a:spcAft>
              <a:buClr>
                <a:srgbClr val="0A5882"/>
              </a:buClr>
              <a:buSzPts val="4000"/>
              <a:buNone/>
              <a:defRPr b="1" sz="4000">
                <a:solidFill>
                  <a:srgbClr val="0A5882"/>
                </a:solidFill>
              </a:defRPr>
            </a:lvl8pPr>
            <a:lvl9pPr lvl="8" algn="ctr">
              <a:lnSpc>
                <a:spcPct val="90000"/>
              </a:lnSpc>
              <a:spcBef>
                <a:spcPts val="500"/>
              </a:spcBef>
              <a:spcAft>
                <a:spcPts val="0"/>
              </a:spcAft>
              <a:buClr>
                <a:srgbClr val="0A5882"/>
              </a:buClr>
              <a:buSzPts val="4000"/>
              <a:buNone/>
              <a:defRPr b="1" sz="4000">
                <a:solidFill>
                  <a:srgbClr val="0A5882"/>
                </a:solidFill>
              </a:defRPr>
            </a:lvl9pPr>
          </a:lstStyle>
          <a:p/>
        </p:txBody>
      </p:sp>
      <p:sp>
        <p:nvSpPr>
          <p:cNvPr id="328" name="Google Shape;328;p11"/>
          <p:cNvSpPr txBox="1"/>
          <p:nvPr/>
        </p:nvSpPr>
        <p:spPr>
          <a:xfrm>
            <a:off x="717850" y="26238"/>
            <a:ext cx="1348500" cy="5586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fr-FR" sz="900">
                <a:solidFill>
                  <a:srgbClr val="224F9F"/>
                </a:solidFill>
              </a:rPr>
              <a:t>Co-funded by the Erasmus+ Programme</a:t>
            </a:r>
            <a:endParaRPr sz="900">
              <a:solidFill>
                <a:srgbClr val="224F9F"/>
              </a:solidFill>
            </a:endParaRPr>
          </a:p>
          <a:p>
            <a:pPr indent="0" lvl="0" marL="0" rtl="0" algn="l">
              <a:lnSpc>
                <a:spcPct val="90000"/>
              </a:lnSpc>
              <a:spcBef>
                <a:spcPts val="0"/>
              </a:spcBef>
              <a:spcAft>
                <a:spcPts val="0"/>
              </a:spcAft>
              <a:buNone/>
            </a:pPr>
            <a:r>
              <a:rPr lang="fr-FR" sz="900">
                <a:solidFill>
                  <a:srgbClr val="224F9F"/>
                </a:solidFill>
              </a:rPr>
              <a:t>of the European Union</a:t>
            </a:r>
            <a:endParaRPr sz="900">
              <a:solidFill>
                <a:srgbClr val="224F9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layout">
  <p:cSld name="Image slide layout">
    <p:bg>
      <p:bgPr>
        <a:solidFill>
          <a:schemeClr val="lt1"/>
        </a:solidFill>
      </p:bgPr>
    </p:bg>
    <p:spTree>
      <p:nvGrpSpPr>
        <p:cNvPr id="329" name="Shape 329"/>
        <p:cNvGrpSpPr/>
        <p:nvPr/>
      </p:nvGrpSpPr>
      <p:grpSpPr>
        <a:xfrm>
          <a:off x="0" y="0"/>
          <a:ext cx="0" cy="0"/>
          <a:chOff x="0" y="0"/>
          <a:chExt cx="0" cy="0"/>
        </a:xfrm>
      </p:grpSpPr>
      <p:sp>
        <p:nvSpPr>
          <p:cNvPr id="330" name="Google Shape;330;p12"/>
          <p:cNvSpPr/>
          <p:nvPr/>
        </p:nvSpPr>
        <p:spPr>
          <a:xfrm>
            <a:off x="3857624" y="601907"/>
            <a:ext cx="7771500" cy="5654100"/>
          </a:xfrm>
          <a:prstGeom prst="rect">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31" name="Google Shape;331;p12"/>
          <p:cNvSpPr/>
          <p:nvPr>
            <p:ph idx="2" type="pic"/>
          </p:nvPr>
        </p:nvSpPr>
        <p:spPr>
          <a:xfrm>
            <a:off x="9268565" y="783486"/>
            <a:ext cx="2160000" cy="2664600"/>
          </a:xfrm>
          <a:prstGeom prst="rect">
            <a:avLst/>
          </a:prstGeom>
          <a:solidFill>
            <a:srgbClr val="F2F2F2"/>
          </a:solidFill>
          <a:ln>
            <a:noFill/>
          </a:ln>
        </p:spPr>
      </p:sp>
      <p:sp>
        <p:nvSpPr>
          <p:cNvPr id="332" name="Google Shape;332;p12"/>
          <p:cNvSpPr/>
          <p:nvPr>
            <p:ph idx="3" type="pic"/>
          </p:nvPr>
        </p:nvSpPr>
        <p:spPr>
          <a:xfrm>
            <a:off x="6694434" y="783486"/>
            <a:ext cx="2160000" cy="2664600"/>
          </a:xfrm>
          <a:prstGeom prst="rect">
            <a:avLst/>
          </a:prstGeom>
          <a:solidFill>
            <a:srgbClr val="F2F2F2"/>
          </a:solidFill>
          <a:ln>
            <a:noFill/>
          </a:ln>
        </p:spPr>
      </p:sp>
      <p:sp>
        <p:nvSpPr>
          <p:cNvPr id="333" name="Google Shape;333;p12"/>
          <p:cNvSpPr/>
          <p:nvPr>
            <p:ph idx="4" type="pic"/>
          </p:nvPr>
        </p:nvSpPr>
        <p:spPr>
          <a:xfrm>
            <a:off x="4120304" y="783486"/>
            <a:ext cx="2160000" cy="2664600"/>
          </a:xfrm>
          <a:prstGeom prst="rect">
            <a:avLst/>
          </a:prstGeom>
          <a:solidFill>
            <a:srgbClr val="F2F2F2"/>
          </a:solidFill>
          <a:ln>
            <a:noFill/>
          </a:ln>
        </p:spPr>
      </p:sp>
      <p:sp>
        <p:nvSpPr>
          <p:cNvPr id="334" name="Google Shape;334;p12"/>
          <p:cNvSpPr/>
          <p:nvPr/>
        </p:nvSpPr>
        <p:spPr>
          <a:xfrm>
            <a:off x="0" y="2905246"/>
            <a:ext cx="3443400" cy="3966900"/>
          </a:xfrm>
          <a:prstGeom prst="rect">
            <a:avLst/>
          </a:prstGeom>
          <a:blipFill rotWithShape="1">
            <a:blip r:embed="rId2">
              <a:alphaModFix/>
            </a:blip>
            <a:tile algn="tl" flip="none" tx="-19050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335" name="Google Shape;335;p12"/>
          <p:cNvPicPr preferRelativeResize="0"/>
          <p:nvPr/>
        </p:nvPicPr>
        <p:blipFill rotWithShape="1">
          <a:blip r:embed="rId3">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Images &amp; Contents Layout">
  <p:cSld name="57_Images &amp; Contents Layout">
    <p:spTree>
      <p:nvGrpSpPr>
        <p:cNvPr id="336" name="Shape 336"/>
        <p:cNvGrpSpPr/>
        <p:nvPr/>
      </p:nvGrpSpPr>
      <p:grpSpPr>
        <a:xfrm>
          <a:off x="0" y="0"/>
          <a:ext cx="0" cy="0"/>
          <a:chOff x="0" y="0"/>
          <a:chExt cx="0" cy="0"/>
        </a:xfrm>
      </p:grpSpPr>
      <p:sp>
        <p:nvSpPr>
          <p:cNvPr id="337" name="Google Shape;337;p13"/>
          <p:cNvSpPr/>
          <p:nvPr/>
        </p:nvSpPr>
        <p:spPr>
          <a:xfrm>
            <a:off x="0" y="2638425"/>
            <a:ext cx="12192000" cy="3356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38" name="Google Shape;338;p13"/>
          <p:cNvSpPr/>
          <p:nvPr>
            <p:ph idx="2" type="pic"/>
          </p:nvPr>
        </p:nvSpPr>
        <p:spPr>
          <a:xfrm>
            <a:off x="6096000" y="2959216"/>
            <a:ext cx="6096000" cy="2700000"/>
          </a:xfrm>
          <a:prstGeom prst="rect">
            <a:avLst/>
          </a:prstGeom>
          <a:solidFill>
            <a:srgbClr val="F2F2F2"/>
          </a:solidFill>
          <a:ln>
            <a:noFill/>
          </a:ln>
        </p:spPr>
      </p:sp>
      <p:sp>
        <p:nvSpPr>
          <p:cNvPr id="339" name="Google Shape;339;p13"/>
          <p:cNvSpPr/>
          <p:nvPr>
            <p:ph idx="3" type="pic"/>
          </p:nvPr>
        </p:nvSpPr>
        <p:spPr>
          <a:xfrm>
            <a:off x="638175" y="478948"/>
            <a:ext cx="2533800" cy="5741100"/>
          </a:xfrm>
          <a:prstGeom prst="rect">
            <a:avLst/>
          </a:prstGeom>
          <a:solidFill>
            <a:srgbClr val="F2F2F2"/>
          </a:solidFill>
          <a:ln>
            <a:noFill/>
          </a:ln>
        </p:spPr>
      </p:sp>
      <p:pic>
        <p:nvPicPr>
          <p:cNvPr id="340" name="Google Shape;340;p13"/>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mage slide layout">
  <p:cSld name="2_Image slide layout">
    <p:spTree>
      <p:nvGrpSpPr>
        <p:cNvPr id="341" name="Shape 341"/>
        <p:cNvGrpSpPr/>
        <p:nvPr/>
      </p:nvGrpSpPr>
      <p:grpSpPr>
        <a:xfrm>
          <a:off x="0" y="0"/>
          <a:ext cx="0" cy="0"/>
          <a:chOff x="0" y="0"/>
          <a:chExt cx="0" cy="0"/>
        </a:xfrm>
      </p:grpSpPr>
      <p:sp>
        <p:nvSpPr>
          <p:cNvPr id="342" name="Google Shape;342;p14"/>
          <p:cNvSpPr/>
          <p:nvPr/>
        </p:nvSpPr>
        <p:spPr>
          <a:xfrm>
            <a:off x="5706238" y="1134290"/>
            <a:ext cx="6485700" cy="2749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43" name="Google Shape;343;p14"/>
          <p:cNvSpPr/>
          <p:nvPr>
            <p:ph idx="2" type="pic"/>
          </p:nvPr>
        </p:nvSpPr>
        <p:spPr>
          <a:xfrm>
            <a:off x="1868938" y="1889760"/>
            <a:ext cx="3277800" cy="4968300"/>
          </a:xfrm>
          <a:prstGeom prst="rect">
            <a:avLst/>
          </a:prstGeom>
          <a:solidFill>
            <a:srgbClr val="F2F2F2"/>
          </a:solidFill>
          <a:ln>
            <a:noFill/>
          </a:ln>
        </p:spPr>
      </p:sp>
      <p:sp>
        <p:nvSpPr>
          <p:cNvPr id="344" name="Google Shape;344;p14"/>
          <p:cNvSpPr/>
          <p:nvPr/>
        </p:nvSpPr>
        <p:spPr>
          <a:xfrm>
            <a:off x="0" y="0"/>
            <a:ext cx="3918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45" name="Google Shape;345;p14"/>
          <p:cNvSpPr/>
          <p:nvPr>
            <p:ph idx="3" type="pic"/>
          </p:nvPr>
        </p:nvSpPr>
        <p:spPr>
          <a:xfrm>
            <a:off x="7777707" y="-1"/>
            <a:ext cx="3277800" cy="3648900"/>
          </a:xfrm>
          <a:prstGeom prst="rect">
            <a:avLst/>
          </a:prstGeom>
          <a:solidFill>
            <a:srgbClr val="F2F2F2"/>
          </a:solidFill>
          <a:ln>
            <a:noFill/>
          </a:ln>
        </p:spPr>
      </p:sp>
      <p:pic>
        <p:nvPicPr>
          <p:cNvPr id="346" name="Google Shape;346;p14"/>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mage slide layout">
  <p:cSld name="3_Image slide layout">
    <p:spTree>
      <p:nvGrpSpPr>
        <p:cNvPr id="347" name="Shape 347"/>
        <p:cNvGrpSpPr/>
        <p:nvPr/>
      </p:nvGrpSpPr>
      <p:grpSpPr>
        <a:xfrm>
          <a:off x="0" y="0"/>
          <a:ext cx="0" cy="0"/>
          <a:chOff x="0" y="0"/>
          <a:chExt cx="0" cy="0"/>
        </a:xfrm>
      </p:grpSpPr>
      <p:sp>
        <p:nvSpPr>
          <p:cNvPr id="348" name="Google Shape;348;p15"/>
          <p:cNvSpPr/>
          <p:nvPr/>
        </p:nvSpPr>
        <p:spPr>
          <a:xfrm>
            <a:off x="5706238" y="1134290"/>
            <a:ext cx="6485700" cy="27498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49" name="Google Shape;349;p15"/>
          <p:cNvSpPr/>
          <p:nvPr>
            <p:ph idx="2" type="pic"/>
          </p:nvPr>
        </p:nvSpPr>
        <p:spPr>
          <a:xfrm>
            <a:off x="1868938" y="1889760"/>
            <a:ext cx="3277800" cy="4968300"/>
          </a:xfrm>
          <a:prstGeom prst="rect">
            <a:avLst/>
          </a:prstGeom>
          <a:solidFill>
            <a:srgbClr val="F2F2F2"/>
          </a:solidFill>
          <a:ln>
            <a:noFill/>
          </a:ln>
        </p:spPr>
      </p:sp>
      <p:sp>
        <p:nvSpPr>
          <p:cNvPr id="350" name="Google Shape;350;p15"/>
          <p:cNvSpPr/>
          <p:nvPr/>
        </p:nvSpPr>
        <p:spPr>
          <a:xfrm>
            <a:off x="0" y="0"/>
            <a:ext cx="3918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51" name="Google Shape;351;p15"/>
          <p:cNvSpPr/>
          <p:nvPr>
            <p:ph idx="3" type="pic"/>
          </p:nvPr>
        </p:nvSpPr>
        <p:spPr>
          <a:xfrm>
            <a:off x="7777707" y="-1"/>
            <a:ext cx="3277800" cy="3648900"/>
          </a:xfrm>
          <a:prstGeom prst="rect">
            <a:avLst/>
          </a:prstGeom>
          <a:solidFill>
            <a:srgbClr val="F2F2F2"/>
          </a:solidFill>
          <a:ln>
            <a:noFill/>
          </a:ln>
        </p:spPr>
      </p:sp>
      <p:pic>
        <p:nvPicPr>
          <p:cNvPr id="352" name="Google Shape;352;p15"/>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Images and Contents Layout">
  <p:cSld name="12_Images and Contents Layout">
    <p:spTree>
      <p:nvGrpSpPr>
        <p:cNvPr id="353" name="Shape 353"/>
        <p:cNvGrpSpPr/>
        <p:nvPr/>
      </p:nvGrpSpPr>
      <p:grpSpPr>
        <a:xfrm>
          <a:off x="0" y="0"/>
          <a:ext cx="0" cy="0"/>
          <a:chOff x="0" y="0"/>
          <a:chExt cx="0" cy="0"/>
        </a:xfrm>
      </p:grpSpPr>
      <p:sp>
        <p:nvSpPr>
          <p:cNvPr id="354" name="Google Shape;354;p16"/>
          <p:cNvSpPr/>
          <p:nvPr>
            <p:ph idx="2" type="pic"/>
          </p:nvPr>
        </p:nvSpPr>
        <p:spPr>
          <a:xfrm>
            <a:off x="3439889" y="1"/>
            <a:ext cx="2520000" cy="4725000"/>
          </a:xfrm>
          <a:prstGeom prst="rect">
            <a:avLst/>
          </a:prstGeom>
          <a:solidFill>
            <a:srgbClr val="F2F2F2"/>
          </a:solidFill>
          <a:ln>
            <a:noFill/>
          </a:ln>
        </p:spPr>
      </p:sp>
      <p:sp>
        <p:nvSpPr>
          <p:cNvPr id="355" name="Google Shape;355;p16"/>
          <p:cNvSpPr/>
          <p:nvPr>
            <p:ph idx="3" type="pic"/>
          </p:nvPr>
        </p:nvSpPr>
        <p:spPr>
          <a:xfrm>
            <a:off x="6235774" y="692696"/>
            <a:ext cx="2520000" cy="6165300"/>
          </a:xfrm>
          <a:prstGeom prst="rect">
            <a:avLst/>
          </a:prstGeom>
          <a:solidFill>
            <a:srgbClr val="F2F2F2"/>
          </a:solidFill>
          <a:ln>
            <a:noFill/>
          </a:ln>
        </p:spPr>
      </p:sp>
      <p:pic>
        <p:nvPicPr>
          <p:cNvPr id="356" name="Google Shape;356;p16"/>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Images &amp; Contents Layout">
  <p:cSld name="10_Images &amp; Contents Layout">
    <p:spTree>
      <p:nvGrpSpPr>
        <p:cNvPr id="357" name="Shape 357"/>
        <p:cNvGrpSpPr/>
        <p:nvPr/>
      </p:nvGrpSpPr>
      <p:grpSpPr>
        <a:xfrm>
          <a:off x="0" y="0"/>
          <a:ext cx="0" cy="0"/>
          <a:chOff x="0" y="0"/>
          <a:chExt cx="0" cy="0"/>
        </a:xfrm>
      </p:grpSpPr>
      <p:sp>
        <p:nvSpPr>
          <p:cNvPr id="358" name="Google Shape;358;p17"/>
          <p:cNvSpPr/>
          <p:nvPr>
            <p:ph idx="2" type="pic"/>
          </p:nvPr>
        </p:nvSpPr>
        <p:spPr>
          <a:xfrm>
            <a:off x="4092000" y="0"/>
            <a:ext cx="8100000" cy="3960000"/>
          </a:xfrm>
          <a:prstGeom prst="rect">
            <a:avLst/>
          </a:prstGeom>
          <a:solidFill>
            <a:srgbClr val="F2F2F2"/>
          </a:solidFill>
          <a:ln>
            <a:noFill/>
          </a:ln>
        </p:spPr>
      </p:sp>
      <p:sp>
        <p:nvSpPr>
          <p:cNvPr id="359" name="Google Shape;359;p17"/>
          <p:cNvSpPr/>
          <p:nvPr>
            <p:ph idx="3" type="pic"/>
          </p:nvPr>
        </p:nvSpPr>
        <p:spPr>
          <a:xfrm>
            <a:off x="0" y="3960000"/>
            <a:ext cx="4092000" cy="2898000"/>
          </a:xfrm>
          <a:prstGeom prst="rect">
            <a:avLst/>
          </a:prstGeom>
          <a:solidFill>
            <a:srgbClr val="F2F2F2"/>
          </a:solidFill>
          <a:ln>
            <a:noFill/>
          </a:ln>
        </p:spPr>
      </p:sp>
      <p:sp>
        <p:nvSpPr>
          <p:cNvPr id="360" name="Google Shape;360;p17"/>
          <p:cNvSpPr/>
          <p:nvPr/>
        </p:nvSpPr>
        <p:spPr>
          <a:xfrm>
            <a:off x="4200000" y="4050000"/>
            <a:ext cx="7992000" cy="280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lt1"/>
              </a:solidFill>
              <a:latin typeface="Corbel"/>
              <a:ea typeface="Corbel"/>
              <a:cs typeface="Corbel"/>
              <a:sym typeface="Corbel"/>
            </a:endParaRPr>
          </a:p>
        </p:txBody>
      </p:sp>
      <p:pic>
        <p:nvPicPr>
          <p:cNvPr id="361" name="Google Shape;361;p17"/>
          <p:cNvPicPr preferRelativeResize="0"/>
          <p:nvPr/>
        </p:nvPicPr>
        <p:blipFill rotWithShape="1">
          <a:blip r:embed="rId2">
            <a:alphaModFix/>
          </a:blip>
          <a:srcRect b="0" l="0" r="0" t="0"/>
          <a:stretch/>
        </p:blipFill>
        <p:spPr>
          <a:xfrm>
            <a:off x="10843372" y="6000036"/>
            <a:ext cx="1020115" cy="53139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Image slide layout">
  <p:cSld name="6_Image slide layout">
    <p:bg>
      <p:bgPr>
        <a:solidFill>
          <a:schemeClr val="accent3"/>
        </a:solidFill>
      </p:bgPr>
    </p:bg>
    <p:spTree>
      <p:nvGrpSpPr>
        <p:cNvPr id="362" name="Shape 362"/>
        <p:cNvGrpSpPr/>
        <p:nvPr/>
      </p:nvGrpSpPr>
      <p:grpSpPr>
        <a:xfrm>
          <a:off x="0" y="0"/>
          <a:ext cx="0" cy="0"/>
          <a:chOff x="0" y="0"/>
          <a:chExt cx="0" cy="0"/>
        </a:xfrm>
      </p:grpSpPr>
      <p:sp>
        <p:nvSpPr>
          <p:cNvPr id="363" name="Google Shape;363;p18"/>
          <p:cNvSpPr/>
          <p:nvPr/>
        </p:nvSpPr>
        <p:spPr>
          <a:xfrm>
            <a:off x="4457700" y="0"/>
            <a:ext cx="7734300" cy="6858000"/>
          </a:xfrm>
          <a:custGeom>
            <a:rect b="b" l="l" r="r" t="t"/>
            <a:pathLst>
              <a:path extrusionOk="0" h="6858000" w="7734300">
                <a:moveTo>
                  <a:pt x="3160975" y="0"/>
                </a:moveTo>
                <a:lnTo>
                  <a:pt x="3167701" y="0"/>
                </a:lnTo>
                <a:lnTo>
                  <a:pt x="7734300" y="0"/>
                </a:lnTo>
                <a:lnTo>
                  <a:pt x="7734300" y="6858000"/>
                </a:lnTo>
                <a:lnTo>
                  <a:pt x="3167701" y="6858000"/>
                </a:lnTo>
                <a:lnTo>
                  <a:pt x="3160975" y="6858000"/>
                </a:lnTo>
                <a:lnTo>
                  <a:pt x="3160975" y="6850774"/>
                </a:lnTo>
                <a:lnTo>
                  <a:pt x="0" y="3454443"/>
                </a:lnTo>
                <a:lnTo>
                  <a:pt x="3160975" y="7334"/>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64" name="Google Shape;364;p18"/>
          <p:cNvSpPr/>
          <p:nvPr>
            <p:ph idx="2" type="pic"/>
          </p:nvPr>
        </p:nvSpPr>
        <p:spPr>
          <a:xfrm>
            <a:off x="0" y="0"/>
            <a:ext cx="7734300" cy="6858000"/>
          </a:xfrm>
          <a:prstGeom prst="rect">
            <a:avLst/>
          </a:prstGeom>
          <a:solidFill>
            <a:srgbClr val="F2F2F2"/>
          </a:solidFill>
          <a:ln>
            <a:noFill/>
          </a:ln>
        </p:spPr>
      </p:sp>
      <p:pic>
        <p:nvPicPr>
          <p:cNvPr id="365" name="Google Shape;365;p18"/>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Image slide layout">
  <p:cSld name="6-Image slide layout">
    <p:spTree>
      <p:nvGrpSpPr>
        <p:cNvPr id="366" name="Shape 366"/>
        <p:cNvGrpSpPr/>
        <p:nvPr/>
      </p:nvGrpSpPr>
      <p:grpSpPr>
        <a:xfrm>
          <a:off x="0" y="0"/>
          <a:ext cx="0" cy="0"/>
          <a:chOff x="0" y="0"/>
          <a:chExt cx="0" cy="0"/>
        </a:xfrm>
      </p:grpSpPr>
      <p:sp>
        <p:nvSpPr>
          <p:cNvPr id="367" name="Google Shape;367;p19"/>
          <p:cNvSpPr/>
          <p:nvPr>
            <p:ph idx="2" type="pic"/>
          </p:nvPr>
        </p:nvSpPr>
        <p:spPr>
          <a:xfrm>
            <a:off x="0" y="0"/>
            <a:ext cx="12192000" cy="6858000"/>
          </a:xfrm>
          <a:prstGeom prst="parallelogram">
            <a:avLst>
              <a:gd fmla="val 90695" name="adj"/>
            </a:avLst>
          </a:prstGeom>
          <a:solidFill>
            <a:srgbClr val="F2F2F2"/>
          </a:solidFill>
          <a:ln>
            <a:noFill/>
          </a:ln>
        </p:spPr>
      </p:sp>
      <p:pic>
        <p:nvPicPr>
          <p:cNvPr id="368" name="Google Shape;368;p19"/>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s and Contents Layout">
  <p:cSld name="1_Images and Contents Layout">
    <p:spTree>
      <p:nvGrpSpPr>
        <p:cNvPr id="369" name="Shape 369"/>
        <p:cNvGrpSpPr/>
        <p:nvPr/>
      </p:nvGrpSpPr>
      <p:grpSpPr>
        <a:xfrm>
          <a:off x="0" y="0"/>
          <a:ext cx="0" cy="0"/>
          <a:chOff x="0" y="0"/>
          <a:chExt cx="0" cy="0"/>
        </a:xfrm>
      </p:grpSpPr>
      <p:sp>
        <p:nvSpPr>
          <p:cNvPr id="370" name="Google Shape;370;p20"/>
          <p:cNvSpPr/>
          <p:nvPr/>
        </p:nvSpPr>
        <p:spPr>
          <a:xfrm>
            <a:off x="1500807" y="1260376"/>
            <a:ext cx="5040000" cy="5040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71" name="Google Shape;371;p20"/>
          <p:cNvSpPr/>
          <p:nvPr>
            <p:ph idx="2" type="pic"/>
          </p:nvPr>
        </p:nvSpPr>
        <p:spPr>
          <a:xfrm>
            <a:off x="732721" y="548680"/>
            <a:ext cx="5040000" cy="5040000"/>
          </a:xfrm>
          <a:prstGeom prst="rect">
            <a:avLst/>
          </a:prstGeom>
          <a:solidFill>
            <a:srgbClr val="F2F2F2"/>
          </a:solidFill>
          <a:ln>
            <a:noFill/>
          </a:ln>
        </p:spPr>
      </p:sp>
      <p:pic>
        <p:nvPicPr>
          <p:cNvPr id="372" name="Google Shape;372;p20"/>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Module 1">
  <p:cSld name="4_Contents slide layout_2">
    <p:spTree>
      <p:nvGrpSpPr>
        <p:cNvPr id="129" name="Shape 129"/>
        <p:cNvGrpSpPr/>
        <p:nvPr/>
      </p:nvGrpSpPr>
      <p:grpSpPr>
        <a:xfrm>
          <a:off x="0" y="0"/>
          <a:ext cx="0" cy="0"/>
          <a:chOff x="0" y="0"/>
          <a:chExt cx="0" cy="0"/>
        </a:xfrm>
      </p:grpSpPr>
      <p:sp>
        <p:nvSpPr>
          <p:cNvPr id="130" name="Google Shape;130;p3"/>
          <p:cNvSpPr/>
          <p:nvPr/>
        </p:nvSpPr>
        <p:spPr>
          <a:xfrm>
            <a:off x="-92904" y="14150"/>
            <a:ext cx="1324500" cy="68580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1" name="Google Shape;131;p3"/>
          <p:cNvSpPr txBox="1"/>
          <p:nvPr>
            <p:ph type="title"/>
          </p:nvPr>
        </p:nvSpPr>
        <p:spPr>
          <a:xfrm>
            <a:off x="-92900" y="915200"/>
            <a:ext cx="12285000" cy="15417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4400"/>
              <a:buNone/>
              <a:defRPr sz="8000">
                <a:solidFill>
                  <a:srgbClr val="3486C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3"/>
          <p:cNvSpPr txBox="1"/>
          <p:nvPr>
            <p:ph idx="1" type="subTitle"/>
          </p:nvPr>
        </p:nvSpPr>
        <p:spPr>
          <a:xfrm>
            <a:off x="1585025" y="3239750"/>
            <a:ext cx="8268000" cy="7116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SzPts val="2800"/>
              <a:buNone/>
              <a:defRPr sz="2400">
                <a:solidFill>
                  <a:schemeClr val="dk2"/>
                </a:solidFill>
              </a:defRPr>
            </a:lvl1pPr>
            <a:lvl2pPr lvl="1" algn="l">
              <a:lnSpc>
                <a:spcPct val="90000"/>
              </a:lnSpc>
              <a:spcBef>
                <a:spcPts val="500"/>
              </a:spcBef>
              <a:spcAft>
                <a:spcPts val="0"/>
              </a:spcAft>
              <a:buSzPts val="2400"/>
              <a:buNone/>
              <a:defRPr/>
            </a:lvl2pPr>
            <a:lvl3pPr lvl="2" algn="l">
              <a:lnSpc>
                <a:spcPct val="90000"/>
              </a:lnSpc>
              <a:spcBef>
                <a:spcPts val="500"/>
              </a:spcBef>
              <a:spcAft>
                <a:spcPts val="0"/>
              </a:spcAft>
              <a:buSzPts val="2000"/>
              <a:buNone/>
              <a:defRPr/>
            </a:lvl3pPr>
            <a:lvl4pPr lvl="3" algn="l">
              <a:lnSpc>
                <a:spcPct val="90000"/>
              </a:lnSpc>
              <a:spcBef>
                <a:spcPts val="500"/>
              </a:spcBef>
              <a:spcAft>
                <a:spcPts val="0"/>
              </a:spcAft>
              <a:buSzPts val="1800"/>
              <a:buNone/>
              <a:defRPr/>
            </a:lvl4pPr>
            <a:lvl5pPr lvl="4" algn="l">
              <a:lnSpc>
                <a:spcPct val="90000"/>
              </a:lnSpc>
              <a:spcBef>
                <a:spcPts val="500"/>
              </a:spcBef>
              <a:spcAft>
                <a:spcPts val="0"/>
              </a:spcAft>
              <a:buSzPts val="1800"/>
              <a:buNone/>
              <a:defRPr/>
            </a:lvl5pPr>
            <a:lvl6pPr lvl="5" algn="l">
              <a:lnSpc>
                <a:spcPct val="90000"/>
              </a:lnSpc>
              <a:spcBef>
                <a:spcPts val="500"/>
              </a:spcBef>
              <a:spcAft>
                <a:spcPts val="0"/>
              </a:spcAft>
              <a:buSzPts val="1800"/>
              <a:buNone/>
              <a:defRPr/>
            </a:lvl6pPr>
            <a:lvl7pPr lvl="6" algn="l">
              <a:lnSpc>
                <a:spcPct val="90000"/>
              </a:lnSpc>
              <a:spcBef>
                <a:spcPts val="500"/>
              </a:spcBef>
              <a:spcAft>
                <a:spcPts val="0"/>
              </a:spcAft>
              <a:buSzPts val="1800"/>
              <a:buNone/>
              <a:defRPr/>
            </a:lvl7pPr>
            <a:lvl8pPr lvl="7" algn="l">
              <a:lnSpc>
                <a:spcPct val="90000"/>
              </a:lnSpc>
              <a:spcBef>
                <a:spcPts val="500"/>
              </a:spcBef>
              <a:spcAft>
                <a:spcPts val="0"/>
              </a:spcAft>
              <a:buSzPts val="1800"/>
              <a:buNone/>
              <a:defRPr/>
            </a:lvl8pPr>
            <a:lvl9pPr lvl="8" algn="l">
              <a:lnSpc>
                <a:spcPct val="90000"/>
              </a:lnSpc>
              <a:spcBef>
                <a:spcPts val="500"/>
              </a:spcBef>
              <a:spcAft>
                <a:spcPts val="0"/>
              </a:spcAft>
              <a:buSzPts val="18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Images &amp; Contents Layout">
  <p:cSld name="8_Images &amp; Contents Layout">
    <p:bg>
      <p:bgPr>
        <a:blipFill>
          <a:blip r:embed="rId2">
            <a:alphaModFix/>
          </a:blip>
          <a:stretch>
            <a:fillRect/>
          </a:stretch>
        </a:blipFill>
      </p:bgPr>
    </p:bg>
    <p:spTree>
      <p:nvGrpSpPr>
        <p:cNvPr id="373" name="Shape 373"/>
        <p:cNvGrpSpPr/>
        <p:nvPr/>
      </p:nvGrpSpPr>
      <p:grpSpPr>
        <a:xfrm>
          <a:off x="0" y="0"/>
          <a:ext cx="0" cy="0"/>
          <a:chOff x="0" y="0"/>
          <a:chExt cx="0" cy="0"/>
        </a:xfrm>
      </p:grpSpPr>
      <p:sp>
        <p:nvSpPr>
          <p:cNvPr id="374" name="Google Shape;374;p21"/>
          <p:cNvSpPr/>
          <p:nvPr/>
        </p:nvSpPr>
        <p:spPr>
          <a:xfrm>
            <a:off x="0" y="3356993"/>
            <a:ext cx="12192000" cy="3501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75" name="Google Shape;375;p21"/>
          <p:cNvSpPr/>
          <p:nvPr>
            <p:ph idx="2" type="pic"/>
          </p:nvPr>
        </p:nvSpPr>
        <p:spPr>
          <a:xfrm>
            <a:off x="0" y="0"/>
            <a:ext cx="12192000" cy="3265800"/>
          </a:xfrm>
          <a:prstGeom prst="rect">
            <a:avLst/>
          </a:prstGeom>
          <a:solidFill>
            <a:srgbClr val="F2F2F2"/>
          </a:solidFill>
          <a:ln>
            <a:noFill/>
          </a:ln>
        </p:spPr>
      </p:sp>
      <p:sp>
        <p:nvSpPr>
          <p:cNvPr id="376" name="Google Shape;376;p21"/>
          <p:cNvSpPr/>
          <p:nvPr/>
        </p:nvSpPr>
        <p:spPr>
          <a:xfrm>
            <a:off x="0" y="3265714"/>
            <a:ext cx="12192000" cy="91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377" name="Google Shape;377;p21"/>
          <p:cNvPicPr preferRelativeResize="0"/>
          <p:nvPr/>
        </p:nvPicPr>
        <p:blipFill rotWithShape="1">
          <a:blip r:embed="rId3">
            <a:alphaModFix/>
          </a:blip>
          <a:srcRect b="0" l="0" r="0" t="0"/>
          <a:stretch/>
        </p:blipFill>
        <p:spPr>
          <a:xfrm>
            <a:off x="10843372" y="6000036"/>
            <a:ext cx="1020115" cy="53139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Images and Contents Layout">
  <p:cSld name="4_Images and Contents Layout">
    <p:spTree>
      <p:nvGrpSpPr>
        <p:cNvPr id="378" name="Shape 378"/>
        <p:cNvGrpSpPr/>
        <p:nvPr/>
      </p:nvGrpSpPr>
      <p:grpSpPr>
        <a:xfrm>
          <a:off x="0" y="0"/>
          <a:ext cx="0" cy="0"/>
          <a:chOff x="0" y="0"/>
          <a:chExt cx="0" cy="0"/>
        </a:xfrm>
      </p:grpSpPr>
      <p:sp>
        <p:nvSpPr>
          <p:cNvPr id="379" name="Google Shape;379;p22"/>
          <p:cNvSpPr txBox="1"/>
          <p:nvPr>
            <p:ph type="title"/>
          </p:nvPr>
        </p:nvSpPr>
        <p:spPr>
          <a:xfrm>
            <a:off x="640592" y="238552"/>
            <a:ext cx="5568600" cy="16563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575757"/>
              </a:buClr>
              <a:buSzPts val="4400"/>
              <a:buFont typeface="Corbel"/>
              <a:buNone/>
              <a:defRPr b="0" sz="4400">
                <a:solidFill>
                  <a:srgbClr val="575757"/>
                </a:solidFill>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0" name="Google Shape;380;p22"/>
          <p:cNvSpPr/>
          <p:nvPr>
            <p:ph idx="2" type="pic"/>
          </p:nvPr>
        </p:nvSpPr>
        <p:spPr>
          <a:xfrm>
            <a:off x="5724525" y="0"/>
            <a:ext cx="6467400" cy="6858000"/>
          </a:xfrm>
          <a:prstGeom prst="rect">
            <a:avLst/>
          </a:prstGeom>
          <a:solidFill>
            <a:srgbClr val="F2F2F2"/>
          </a:solidFill>
          <a:ln>
            <a:noFill/>
          </a:ln>
        </p:spPr>
      </p:sp>
      <p:pic>
        <p:nvPicPr>
          <p:cNvPr id="381" name="Google Shape;381;p22"/>
          <p:cNvPicPr preferRelativeResize="0"/>
          <p:nvPr/>
        </p:nvPicPr>
        <p:blipFill rotWithShape="1">
          <a:blip r:embed="rId2">
            <a:alphaModFix/>
          </a:blip>
          <a:srcRect b="0" l="0" r="0" t="0"/>
          <a:stretch/>
        </p:blipFill>
        <p:spPr>
          <a:xfrm>
            <a:off x="10843372" y="325136"/>
            <a:ext cx="1020115" cy="53139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Style slide layout">
  <p:cSld name="10_Style slide layout">
    <p:spTree>
      <p:nvGrpSpPr>
        <p:cNvPr id="382" name="Shape 382"/>
        <p:cNvGrpSpPr/>
        <p:nvPr/>
      </p:nvGrpSpPr>
      <p:grpSpPr>
        <a:xfrm>
          <a:off x="0" y="0"/>
          <a:ext cx="0" cy="0"/>
          <a:chOff x="0" y="0"/>
          <a:chExt cx="0" cy="0"/>
        </a:xfrm>
      </p:grpSpPr>
      <p:sp>
        <p:nvSpPr>
          <p:cNvPr id="383" name="Google Shape;383;p23"/>
          <p:cNvSpPr/>
          <p:nvPr/>
        </p:nvSpPr>
        <p:spPr>
          <a:xfrm>
            <a:off x="5255664" y="3153398"/>
            <a:ext cx="6355200" cy="3246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84" name="Google Shape;384;p23"/>
          <p:cNvSpPr/>
          <p:nvPr>
            <p:ph idx="2" type="pic"/>
          </p:nvPr>
        </p:nvSpPr>
        <p:spPr>
          <a:xfrm>
            <a:off x="588679" y="458495"/>
            <a:ext cx="9358500" cy="5370000"/>
          </a:xfrm>
          <a:prstGeom prst="rect">
            <a:avLst/>
          </a:prstGeom>
          <a:solidFill>
            <a:srgbClr val="F2F2F2"/>
          </a:solidFill>
          <a:ln>
            <a:noFill/>
          </a:ln>
        </p:spPr>
      </p:sp>
      <p:pic>
        <p:nvPicPr>
          <p:cNvPr id="385" name="Google Shape;385;p23"/>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layout">
  <p:cSld name="End slide layout">
    <p:spTree>
      <p:nvGrpSpPr>
        <p:cNvPr id="386" name="Shape 386"/>
        <p:cNvGrpSpPr/>
        <p:nvPr/>
      </p:nvGrpSpPr>
      <p:grpSpPr>
        <a:xfrm>
          <a:off x="0" y="0"/>
          <a:ext cx="0" cy="0"/>
          <a:chOff x="0" y="0"/>
          <a:chExt cx="0" cy="0"/>
        </a:xfrm>
      </p:grpSpPr>
      <p:pic>
        <p:nvPicPr>
          <p:cNvPr id="387" name="Google Shape;387;p24"/>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con sets layout">
  <p:cSld name="1_Icon sets layout">
    <p:spTree>
      <p:nvGrpSpPr>
        <p:cNvPr id="388" name="Shape 388"/>
        <p:cNvGrpSpPr/>
        <p:nvPr/>
      </p:nvGrpSpPr>
      <p:grpSpPr>
        <a:xfrm>
          <a:off x="0" y="0"/>
          <a:ext cx="0" cy="0"/>
          <a:chOff x="0" y="0"/>
          <a:chExt cx="0" cy="0"/>
        </a:xfrm>
      </p:grpSpPr>
      <p:sp>
        <p:nvSpPr>
          <p:cNvPr id="389" name="Google Shape;389;p25"/>
          <p:cNvSpPr txBox="1"/>
          <p:nvPr>
            <p:ph idx="1" type="body"/>
          </p:nvPr>
        </p:nvSpPr>
        <p:spPr>
          <a:xfrm>
            <a:off x="323525" y="123462"/>
            <a:ext cx="11573100" cy="37641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424242"/>
              </a:buClr>
              <a:buSzPts val="5400"/>
              <a:buNone/>
              <a:defRPr b="0" sz="5400">
                <a:solidFill>
                  <a:srgbClr val="424242"/>
                </a:solidFill>
                <a:latin typeface="Corbel"/>
                <a:ea typeface="Corbel"/>
                <a:cs typeface="Corbel"/>
                <a:sym typeface="Corbe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0" name="Google Shape;390;p25"/>
          <p:cNvSpPr/>
          <p:nvPr/>
        </p:nvSpPr>
        <p:spPr>
          <a:xfrm>
            <a:off x="354010" y="1131591"/>
            <a:ext cx="3560700" cy="5402700"/>
          </a:xfrm>
          <a:prstGeom prst="roundRect">
            <a:avLst>
              <a:gd fmla="val 3968"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Corbel"/>
              <a:ea typeface="Corbel"/>
              <a:cs typeface="Corbel"/>
              <a:sym typeface="Corbel"/>
            </a:endParaRPr>
          </a:p>
        </p:txBody>
      </p:sp>
      <p:sp>
        <p:nvSpPr>
          <p:cNvPr id="391" name="Google Shape;391;p25"/>
          <p:cNvSpPr/>
          <p:nvPr/>
        </p:nvSpPr>
        <p:spPr>
          <a:xfrm>
            <a:off x="531933" y="1347500"/>
            <a:ext cx="153900" cy="5015100"/>
          </a:xfrm>
          <a:prstGeom prst="roundRect">
            <a:avLst>
              <a:gd fmla="val 50000" name="adj"/>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Corbel"/>
              <a:ea typeface="Corbel"/>
              <a:cs typeface="Corbel"/>
              <a:sym typeface="Corbel"/>
            </a:endParaRPr>
          </a:p>
        </p:txBody>
      </p:sp>
      <p:sp>
        <p:nvSpPr>
          <p:cNvPr id="392" name="Google Shape;392;p25"/>
          <p:cNvSpPr/>
          <p:nvPr/>
        </p:nvSpPr>
        <p:spPr>
          <a:xfrm rot="5400000">
            <a:off x="3057175" y="1276603"/>
            <a:ext cx="685800" cy="685200"/>
          </a:xfrm>
          <a:prstGeom prst="halfFrame">
            <a:avLst>
              <a:gd fmla="val 23728" name="adj1"/>
              <a:gd fmla="val 24642" name="adj2"/>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rgbClr val="424242"/>
              </a:solidFill>
              <a:latin typeface="Corbel"/>
              <a:ea typeface="Corbel"/>
              <a:cs typeface="Corbel"/>
              <a:sym typeface="Corbel"/>
            </a:endParaRPr>
          </a:p>
        </p:txBody>
      </p:sp>
      <p:sp>
        <p:nvSpPr>
          <p:cNvPr id="393" name="Google Shape;393;p25"/>
          <p:cNvSpPr txBox="1"/>
          <p:nvPr/>
        </p:nvSpPr>
        <p:spPr>
          <a:xfrm>
            <a:off x="711704" y="1637214"/>
            <a:ext cx="2232300" cy="52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Resize without losing quality</a:t>
            </a:r>
            <a:endParaRPr b="1" i="0" sz="1400" u="none" cap="none" strike="noStrike">
              <a:solidFill>
                <a:schemeClr val="lt1"/>
              </a:solidFill>
              <a:latin typeface="Arial"/>
              <a:ea typeface="Arial"/>
              <a:cs typeface="Arial"/>
              <a:sym typeface="Arial"/>
            </a:endParaRPr>
          </a:p>
        </p:txBody>
      </p:sp>
      <p:sp>
        <p:nvSpPr>
          <p:cNvPr id="394" name="Google Shape;394;p25"/>
          <p:cNvSpPr txBox="1"/>
          <p:nvPr/>
        </p:nvSpPr>
        <p:spPr>
          <a:xfrm>
            <a:off x="711704" y="2127463"/>
            <a:ext cx="2232300" cy="73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Change Fill Color &amp;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Line Color</a:t>
            </a:r>
            <a:endParaRPr b="1" i="0" sz="1400" u="none" cap="none" strike="noStrike">
              <a:solidFill>
                <a:schemeClr val="lt1"/>
              </a:solidFill>
              <a:latin typeface="Arial"/>
              <a:ea typeface="Arial"/>
              <a:cs typeface="Arial"/>
              <a:sym typeface="Arial"/>
            </a:endParaRPr>
          </a:p>
        </p:txBody>
      </p:sp>
      <p:sp>
        <p:nvSpPr>
          <p:cNvPr id="395" name="Google Shape;395;p25"/>
          <p:cNvSpPr txBox="1"/>
          <p:nvPr/>
        </p:nvSpPr>
        <p:spPr>
          <a:xfrm>
            <a:off x="721229" y="5808438"/>
            <a:ext cx="22320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www.allppt.com</a:t>
            </a:r>
            <a:endParaRPr b="0" i="0" sz="1400" u="none" cap="none" strike="noStrike">
              <a:solidFill>
                <a:schemeClr val="lt1"/>
              </a:solidFill>
              <a:latin typeface="Arial"/>
              <a:ea typeface="Arial"/>
              <a:cs typeface="Arial"/>
              <a:sym typeface="Arial"/>
            </a:endParaRPr>
          </a:p>
        </p:txBody>
      </p:sp>
      <p:sp>
        <p:nvSpPr>
          <p:cNvPr id="396" name="Google Shape;396;p25"/>
          <p:cNvSpPr txBox="1"/>
          <p:nvPr/>
        </p:nvSpPr>
        <p:spPr>
          <a:xfrm>
            <a:off x="721229" y="4450324"/>
            <a:ext cx="2717400" cy="138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orbel"/>
                <a:ea typeface="Corbel"/>
                <a:cs typeface="Corbel"/>
                <a:sym typeface="Corbel"/>
              </a:rPr>
              <a:t>FREE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orbel"/>
                <a:ea typeface="Corbel"/>
                <a:cs typeface="Corbel"/>
                <a:sym typeface="Corbel"/>
              </a:rPr>
              <a:t>PPT TEMPLATES</a:t>
            </a:r>
            <a:endParaRPr b="0" i="0" sz="1400" u="none" cap="none" strike="noStrike">
              <a:solidFill>
                <a:srgbClr val="000000"/>
              </a:solidFill>
              <a:latin typeface="Arial"/>
              <a:ea typeface="Arial"/>
              <a:cs typeface="Arial"/>
              <a:sym typeface="Arial"/>
            </a:endParaRPr>
          </a:p>
        </p:txBody>
      </p:sp>
      <p:pic>
        <p:nvPicPr>
          <p:cNvPr id="397" name="Google Shape;397;p25"/>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p:cSld name="Disposition personnalisée">
    <p:spTree>
      <p:nvGrpSpPr>
        <p:cNvPr id="398" name="Shape 398"/>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e en page personnalisée 1">
  <p:cSld name="CUSTOM_1">
    <p:spTree>
      <p:nvGrpSpPr>
        <p:cNvPr id="399" name="Shape 399"/>
        <p:cNvGrpSpPr/>
        <p:nvPr/>
      </p:nvGrpSpPr>
      <p:grpSpPr>
        <a:xfrm>
          <a:off x="0" y="0"/>
          <a:ext cx="0" cy="0"/>
          <a:chOff x="0" y="0"/>
          <a:chExt cx="0" cy="0"/>
        </a:xfrm>
      </p:grpSpPr>
      <p:sp>
        <p:nvSpPr>
          <p:cNvPr id="400" name="Google Shape;400;p27"/>
          <p:cNvSpPr txBox="1"/>
          <p:nvPr>
            <p:ph type="title"/>
          </p:nvPr>
        </p:nvSpPr>
        <p:spPr>
          <a:xfrm>
            <a:off x="838200" y="365125"/>
            <a:ext cx="10515600" cy="132570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401" name="Google Shape;401;p27"/>
          <p:cNvPicPr preferRelativeResize="0"/>
          <p:nvPr/>
        </p:nvPicPr>
        <p:blipFill rotWithShape="1">
          <a:blip r:embed="rId2">
            <a:alphaModFix/>
          </a:blip>
          <a:srcRect b="0" l="0" r="0" t="0"/>
          <a:stretch/>
        </p:blipFill>
        <p:spPr>
          <a:xfrm rot="-1200000">
            <a:off x="9526800" y="5793001"/>
            <a:ext cx="720000" cy="720000"/>
          </a:xfrm>
          <a:prstGeom prst="rect">
            <a:avLst/>
          </a:prstGeom>
          <a:noFill/>
          <a:ln>
            <a:noFill/>
          </a:ln>
        </p:spPr>
      </p:pic>
      <p:pic>
        <p:nvPicPr>
          <p:cNvPr id="402" name="Google Shape;402;p27"/>
          <p:cNvPicPr preferRelativeResize="0"/>
          <p:nvPr/>
        </p:nvPicPr>
        <p:blipFill rotWithShape="1">
          <a:blip r:embed="rId3">
            <a:alphaModFix/>
          </a:blip>
          <a:srcRect b="0" l="0" r="0" t="0"/>
          <a:stretch/>
        </p:blipFill>
        <p:spPr>
          <a:xfrm rot="-1199999">
            <a:off x="10448625" y="5800375"/>
            <a:ext cx="720000" cy="720000"/>
          </a:xfrm>
          <a:prstGeom prst="rect">
            <a:avLst/>
          </a:prstGeom>
          <a:noFill/>
          <a:ln>
            <a:noFill/>
          </a:ln>
        </p:spPr>
      </p:pic>
      <p:grpSp>
        <p:nvGrpSpPr>
          <p:cNvPr id="403" name="Google Shape;403;p27"/>
          <p:cNvGrpSpPr/>
          <p:nvPr/>
        </p:nvGrpSpPr>
        <p:grpSpPr>
          <a:xfrm>
            <a:off x="11318064" y="6310966"/>
            <a:ext cx="544373" cy="449834"/>
            <a:chOff x="11127266" y="6186351"/>
            <a:chExt cx="695240" cy="574500"/>
          </a:xfrm>
        </p:grpSpPr>
        <p:sp>
          <p:nvSpPr>
            <p:cNvPr id="404" name="Google Shape;404;p27"/>
            <p:cNvSpPr/>
            <p:nvPr/>
          </p:nvSpPr>
          <p:spPr>
            <a:xfrm flipH="1">
              <a:off x="11127266" y="6300997"/>
              <a:ext cx="383700" cy="350100"/>
            </a:xfrm>
            <a:prstGeom prst="stripedRightArrow">
              <a:avLst>
                <a:gd fmla="val 50000" name="adj1"/>
                <a:gd fmla="val 50000" name="adj2"/>
              </a:avLst>
            </a:prstGeom>
            <a:solidFill>
              <a:srgbClr val="3486C5">
                <a:alpha val="23529"/>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27"/>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27"/>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7" name="Google Shape;407;p27"/>
          <p:cNvGrpSpPr/>
          <p:nvPr/>
        </p:nvGrpSpPr>
        <p:grpSpPr>
          <a:xfrm>
            <a:off x="11537985" y="6310044"/>
            <a:ext cx="545253" cy="449833"/>
            <a:chOff x="11320559" y="6185161"/>
            <a:chExt cx="696364" cy="574500"/>
          </a:xfrm>
        </p:grpSpPr>
        <p:sp>
          <p:nvSpPr>
            <p:cNvPr id="408" name="Google Shape;408;p27"/>
            <p:cNvSpPr/>
            <p:nvPr/>
          </p:nvSpPr>
          <p:spPr>
            <a:xfrm>
              <a:off x="11633223" y="6300987"/>
              <a:ext cx="383700" cy="350100"/>
            </a:xfrm>
            <a:prstGeom prst="stripedRightArrow">
              <a:avLst>
                <a:gd fmla="val 50000" name="adj1"/>
                <a:gd fmla="val 50000" name="adj2"/>
              </a:avLst>
            </a:prstGeom>
            <a:solidFill>
              <a:srgbClr val="3486C5">
                <a:alpha val="23529"/>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27"/>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27"/>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1" name="Google Shape;411;p27"/>
          <p:cNvSpPr/>
          <p:nvPr/>
        </p:nvSpPr>
        <p:spPr>
          <a:xfrm>
            <a:off x="11474780" y="6309124"/>
            <a:ext cx="443700" cy="450000"/>
          </a:xfrm>
          <a:prstGeom prst="ellipse">
            <a:avLst/>
          </a:prstGeom>
          <a:solidFill>
            <a:srgbClr val="3486C5">
              <a:alpha val="23529"/>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12" name="Google Shape;412;p27"/>
          <p:cNvGrpSpPr/>
          <p:nvPr/>
        </p:nvGrpSpPr>
        <p:grpSpPr>
          <a:xfrm>
            <a:off x="11589866" y="6364860"/>
            <a:ext cx="217178" cy="355351"/>
            <a:chOff x="11157555" y="6024051"/>
            <a:chExt cx="370295" cy="605884"/>
          </a:xfrm>
        </p:grpSpPr>
        <p:sp>
          <p:nvSpPr>
            <p:cNvPr id="413" name="Google Shape;413;p27"/>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14" name="Google Shape;414;p27"/>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15" name="Google Shape;415;p27"/>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Slide layout">
  <p:cSld name="Section Break Slide layout">
    <p:spTree>
      <p:nvGrpSpPr>
        <p:cNvPr id="416" name="Shape 416"/>
        <p:cNvGrpSpPr/>
        <p:nvPr/>
      </p:nvGrpSpPr>
      <p:grpSpPr>
        <a:xfrm>
          <a:off x="0" y="0"/>
          <a:ext cx="0" cy="0"/>
          <a:chOff x="0" y="0"/>
          <a:chExt cx="0" cy="0"/>
        </a:xfrm>
      </p:grpSpPr>
      <p:pic>
        <p:nvPicPr>
          <p:cNvPr id="417" name="Google Shape;417;p28"/>
          <p:cNvPicPr preferRelativeResize="0"/>
          <p:nvPr/>
        </p:nvPicPr>
        <p:blipFill rotWithShape="1">
          <a:blip r:embed="rId2">
            <a:alphaModFix/>
          </a:blip>
          <a:srcRect b="0" l="0" r="0" t="0"/>
          <a:stretch/>
        </p:blipFill>
        <p:spPr>
          <a:xfrm>
            <a:off x="10843372" y="6001473"/>
            <a:ext cx="1020115" cy="53139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ontents slide layout">
  <p:cSld name="4_Contents slide layout_3">
    <p:spTree>
      <p:nvGrpSpPr>
        <p:cNvPr id="418" name="Shape 418"/>
        <p:cNvGrpSpPr/>
        <p:nvPr/>
      </p:nvGrpSpPr>
      <p:grpSpPr>
        <a:xfrm>
          <a:off x="0" y="0"/>
          <a:ext cx="0" cy="0"/>
          <a:chOff x="0" y="0"/>
          <a:chExt cx="0" cy="0"/>
        </a:xfrm>
      </p:grpSpPr>
      <p:sp>
        <p:nvSpPr>
          <p:cNvPr id="419" name="Google Shape;419;p29"/>
          <p:cNvSpPr/>
          <p:nvPr/>
        </p:nvSpPr>
        <p:spPr>
          <a:xfrm>
            <a:off x="0" y="2905246"/>
            <a:ext cx="3706200" cy="39669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420" name="Google Shape;420;p29"/>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slide layout">
  <p:cSld name="Contents slide layout">
    <p:spTree>
      <p:nvGrpSpPr>
        <p:cNvPr id="421" name="Shape 421"/>
        <p:cNvGrpSpPr/>
        <p:nvPr/>
      </p:nvGrpSpPr>
      <p:grpSpPr>
        <a:xfrm>
          <a:off x="0" y="0"/>
          <a:ext cx="0" cy="0"/>
          <a:chOff x="0" y="0"/>
          <a:chExt cx="0" cy="0"/>
        </a:xfrm>
      </p:grpSpPr>
      <p:sp>
        <p:nvSpPr>
          <p:cNvPr id="422" name="Google Shape;422;p30"/>
          <p:cNvSpPr txBox="1"/>
          <p:nvPr>
            <p:ph idx="1" type="body"/>
          </p:nvPr>
        </p:nvSpPr>
        <p:spPr>
          <a:xfrm>
            <a:off x="323529" y="339509"/>
            <a:ext cx="11573100" cy="7242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424242"/>
              </a:buClr>
              <a:buSzPts val="5400"/>
              <a:buNone/>
              <a:defRPr b="0" sz="5400">
                <a:solidFill>
                  <a:srgbClr val="424242"/>
                </a:solidFill>
                <a:latin typeface="Corbel"/>
                <a:ea typeface="Corbel"/>
                <a:cs typeface="Corbel"/>
                <a:sym typeface="Corbe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23" name="Google Shape;423;p30"/>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pic>
        <p:nvPicPr>
          <p:cNvPr id="424" name="Google Shape;424;p30"/>
          <p:cNvPicPr preferRelativeResize="0"/>
          <p:nvPr/>
        </p:nvPicPr>
        <p:blipFill rotWithShape="1">
          <a:blip r:embed="rId3">
            <a:alphaModFix/>
          </a:blip>
          <a:srcRect b="0" l="0" r="0" t="0"/>
          <a:stretch/>
        </p:blipFill>
        <p:spPr>
          <a:xfrm>
            <a:off x="-266379" y="-72638"/>
            <a:ext cx="2542831" cy="165341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p:cSld name="4_Contents slide layout_1">
    <p:spTree>
      <p:nvGrpSpPr>
        <p:cNvPr id="133" name="Shape 133"/>
        <p:cNvGrpSpPr/>
        <p:nvPr/>
      </p:nvGrpSpPr>
      <p:grpSpPr>
        <a:xfrm>
          <a:off x="0" y="0"/>
          <a:ext cx="0" cy="0"/>
          <a:chOff x="0" y="0"/>
          <a:chExt cx="0" cy="0"/>
        </a:xfrm>
      </p:grpSpPr>
      <p:sp>
        <p:nvSpPr>
          <p:cNvPr id="134" name="Google Shape;134;p4"/>
          <p:cNvSpPr/>
          <p:nvPr/>
        </p:nvSpPr>
        <p:spPr>
          <a:xfrm flipH="1">
            <a:off x="381000" y="314250"/>
            <a:ext cx="11430000" cy="6229500"/>
          </a:xfrm>
          <a:prstGeom prst="snip2DiagRect">
            <a:avLst>
              <a:gd fmla="val 0" name="adj1"/>
              <a:gd fmla="val 16667" name="adj2"/>
            </a:avLst>
          </a:prstGeom>
          <a:noFill/>
          <a:ln cap="flat" cmpd="sng" w="381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4"/>
          <p:cNvSpPr/>
          <p:nvPr/>
        </p:nvSpPr>
        <p:spPr>
          <a:xfrm>
            <a:off x="0" y="4610100"/>
            <a:ext cx="6773700" cy="2247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4"/>
          <p:cNvSpPr/>
          <p:nvPr/>
        </p:nvSpPr>
        <p:spPr>
          <a:xfrm>
            <a:off x="83199" y="4886450"/>
            <a:ext cx="6690600" cy="19716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7" name="Google Shape;137;p4"/>
          <p:cNvSpPr/>
          <p:nvPr/>
        </p:nvSpPr>
        <p:spPr>
          <a:xfrm>
            <a:off x="10519400" y="0"/>
            <a:ext cx="1672500" cy="1154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8" name="Google Shape;138;p4"/>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
        <p:nvSpPr>
          <p:cNvPr id="139" name="Google Shape;139;p4"/>
          <p:cNvSpPr txBox="1"/>
          <p:nvPr>
            <p:ph type="title"/>
          </p:nvPr>
        </p:nvSpPr>
        <p:spPr>
          <a:xfrm>
            <a:off x="1179750" y="2741125"/>
            <a:ext cx="9832500" cy="15396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accent1"/>
              </a:buClr>
              <a:buSzPts val="3500"/>
              <a:buNone/>
              <a:defRPr b="1" sz="3500">
                <a:solidFill>
                  <a:schemeClr val="accent1"/>
                </a:solidFill>
              </a:defRPr>
            </a:lvl1pPr>
            <a:lvl2pPr lvl="1" algn="l">
              <a:lnSpc>
                <a:spcPct val="100000"/>
              </a:lnSpc>
              <a:spcBef>
                <a:spcPts val="0"/>
              </a:spcBef>
              <a:spcAft>
                <a:spcPts val="0"/>
              </a:spcAft>
              <a:buClr>
                <a:schemeClr val="accent1"/>
              </a:buClr>
              <a:buSzPts val="1400"/>
              <a:buNone/>
              <a:defRPr>
                <a:solidFill>
                  <a:schemeClr val="accent1"/>
                </a:solidFill>
              </a:defRPr>
            </a:lvl2pPr>
            <a:lvl3pPr lvl="2" algn="l">
              <a:lnSpc>
                <a:spcPct val="100000"/>
              </a:lnSpc>
              <a:spcBef>
                <a:spcPts val="0"/>
              </a:spcBef>
              <a:spcAft>
                <a:spcPts val="0"/>
              </a:spcAft>
              <a:buClr>
                <a:schemeClr val="accent1"/>
              </a:buClr>
              <a:buSzPts val="1400"/>
              <a:buNone/>
              <a:defRPr>
                <a:solidFill>
                  <a:schemeClr val="accent1"/>
                </a:solidFill>
              </a:defRPr>
            </a:lvl3pPr>
            <a:lvl4pPr lvl="3" algn="l">
              <a:lnSpc>
                <a:spcPct val="100000"/>
              </a:lnSpc>
              <a:spcBef>
                <a:spcPts val="0"/>
              </a:spcBef>
              <a:spcAft>
                <a:spcPts val="0"/>
              </a:spcAft>
              <a:buClr>
                <a:schemeClr val="accent1"/>
              </a:buClr>
              <a:buSzPts val="1400"/>
              <a:buNone/>
              <a:defRPr>
                <a:solidFill>
                  <a:schemeClr val="accent1"/>
                </a:solidFill>
              </a:defRPr>
            </a:lvl4pPr>
            <a:lvl5pPr lvl="4" algn="l">
              <a:lnSpc>
                <a:spcPct val="100000"/>
              </a:lnSpc>
              <a:spcBef>
                <a:spcPts val="0"/>
              </a:spcBef>
              <a:spcAft>
                <a:spcPts val="0"/>
              </a:spcAft>
              <a:buClr>
                <a:schemeClr val="accent1"/>
              </a:buClr>
              <a:buSzPts val="1400"/>
              <a:buNone/>
              <a:defRPr>
                <a:solidFill>
                  <a:schemeClr val="accent1"/>
                </a:solidFill>
              </a:defRPr>
            </a:lvl5pPr>
            <a:lvl6pPr lvl="5" algn="l">
              <a:lnSpc>
                <a:spcPct val="100000"/>
              </a:lnSpc>
              <a:spcBef>
                <a:spcPts val="0"/>
              </a:spcBef>
              <a:spcAft>
                <a:spcPts val="0"/>
              </a:spcAft>
              <a:buClr>
                <a:schemeClr val="accent1"/>
              </a:buClr>
              <a:buSzPts val="1400"/>
              <a:buNone/>
              <a:defRPr>
                <a:solidFill>
                  <a:schemeClr val="accent1"/>
                </a:solidFill>
              </a:defRPr>
            </a:lvl6pPr>
            <a:lvl7pPr lvl="6" algn="l">
              <a:lnSpc>
                <a:spcPct val="100000"/>
              </a:lnSpc>
              <a:spcBef>
                <a:spcPts val="0"/>
              </a:spcBef>
              <a:spcAft>
                <a:spcPts val="0"/>
              </a:spcAft>
              <a:buClr>
                <a:schemeClr val="accent1"/>
              </a:buClr>
              <a:buSzPts val="1400"/>
              <a:buNone/>
              <a:defRPr>
                <a:solidFill>
                  <a:schemeClr val="accent1"/>
                </a:solidFill>
              </a:defRPr>
            </a:lvl7pPr>
            <a:lvl8pPr lvl="7" algn="l">
              <a:lnSpc>
                <a:spcPct val="100000"/>
              </a:lnSpc>
              <a:spcBef>
                <a:spcPts val="0"/>
              </a:spcBef>
              <a:spcAft>
                <a:spcPts val="0"/>
              </a:spcAft>
              <a:buClr>
                <a:schemeClr val="accent1"/>
              </a:buClr>
              <a:buSzPts val="1400"/>
              <a:buNone/>
              <a:defRPr>
                <a:solidFill>
                  <a:schemeClr val="accent1"/>
                </a:solidFill>
              </a:defRPr>
            </a:lvl8pPr>
            <a:lvl9pPr lvl="8" algn="l">
              <a:lnSpc>
                <a:spcPct val="100000"/>
              </a:lnSpc>
              <a:spcBef>
                <a:spcPts val="0"/>
              </a:spcBef>
              <a:spcAft>
                <a:spcPts val="0"/>
              </a:spcAft>
              <a:buClr>
                <a:schemeClr val="accent1"/>
              </a:buClr>
              <a:buSzPts val="1400"/>
              <a:buNone/>
              <a:defRPr>
                <a:solidFill>
                  <a:schemeClr val="accent1"/>
                </a:solidFill>
              </a:defRPr>
            </a:lvl9pPr>
          </a:lstStyle>
          <a:p/>
        </p:txBody>
      </p:sp>
      <p:sp>
        <p:nvSpPr>
          <p:cNvPr id="140" name="Google Shape;140;p4"/>
          <p:cNvSpPr txBox="1"/>
          <p:nvPr>
            <p:ph idx="1" type="subTitle"/>
          </p:nvPr>
        </p:nvSpPr>
        <p:spPr>
          <a:xfrm>
            <a:off x="1179925" y="2190875"/>
            <a:ext cx="9832500" cy="4554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accent1"/>
              </a:buClr>
              <a:buSzPts val="2500"/>
              <a:buNone/>
              <a:defRPr sz="2500">
                <a:solidFill>
                  <a:schemeClr val="accent1"/>
                </a:solidFill>
              </a:defRPr>
            </a:lvl1pPr>
            <a:lvl2pPr lvl="1" algn="ctr">
              <a:lnSpc>
                <a:spcPct val="90000"/>
              </a:lnSpc>
              <a:spcBef>
                <a:spcPts val="500"/>
              </a:spcBef>
              <a:spcAft>
                <a:spcPts val="0"/>
              </a:spcAft>
              <a:buClr>
                <a:schemeClr val="accent1"/>
              </a:buClr>
              <a:buSzPts val="2500"/>
              <a:buNone/>
              <a:defRPr sz="2500">
                <a:solidFill>
                  <a:schemeClr val="accent1"/>
                </a:solidFill>
              </a:defRPr>
            </a:lvl2pPr>
            <a:lvl3pPr lvl="2" algn="ctr">
              <a:lnSpc>
                <a:spcPct val="90000"/>
              </a:lnSpc>
              <a:spcBef>
                <a:spcPts val="500"/>
              </a:spcBef>
              <a:spcAft>
                <a:spcPts val="0"/>
              </a:spcAft>
              <a:buClr>
                <a:schemeClr val="accent1"/>
              </a:buClr>
              <a:buSzPts val="2500"/>
              <a:buNone/>
              <a:defRPr sz="2500">
                <a:solidFill>
                  <a:schemeClr val="accent1"/>
                </a:solidFill>
              </a:defRPr>
            </a:lvl3pPr>
            <a:lvl4pPr lvl="3" algn="ctr">
              <a:lnSpc>
                <a:spcPct val="90000"/>
              </a:lnSpc>
              <a:spcBef>
                <a:spcPts val="500"/>
              </a:spcBef>
              <a:spcAft>
                <a:spcPts val="0"/>
              </a:spcAft>
              <a:buClr>
                <a:schemeClr val="accent1"/>
              </a:buClr>
              <a:buSzPts val="2500"/>
              <a:buNone/>
              <a:defRPr sz="2500">
                <a:solidFill>
                  <a:schemeClr val="accent1"/>
                </a:solidFill>
              </a:defRPr>
            </a:lvl4pPr>
            <a:lvl5pPr lvl="4" algn="ctr">
              <a:lnSpc>
                <a:spcPct val="90000"/>
              </a:lnSpc>
              <a:spcBef>
                <a:spcPts val="500"/>
              </a:spcBef>
              <a:spcAft>
                <a:spcPts val="0"/>
              </a:spcAft>
              <a:buClr>
                <a:schemeClr val="accent1"/>
              </a:buClr>
              <a:buSzPts val="2500"/>
              <a:buNone/>
              <a:defRPr sz="2500">
                <a:solidFill>
                  <a:schemeClr val="accent1"/>
                </a:solidFill>
              </a:defRPr>
            </a:lvl5pPr>
            <a:lvl6pPr lvl="5" algn="ctr">
              <a:lnSpc>
                <a:spcPct val="90000"/>
              </a:lnSpc>
              <a:spcBef>
                <a:spcPts val="500"/>
              </a:spcBef>
              <a:spcAft>
                <a:spcPts val="0"/>
              </a:spcAft>
              <a:buClr>
                <a:schemeClr val="accent1"/>
              </a:buClr>
              <a:buSzPts val="2500"/>
              <a:buNone/>
              <a:defRPr sz="2500">
                <a:solidFill>
                  <a:schemeClr val="accent1"/>
                </a:solidFill>
              </a:defRPr>
            </a:lvl6pPr>
            <a:lvl7pPr lvl="6" algn="ctr">
              <a:lnSpc>
                <a:spcPct val="90000"/>
              </a:lnSpc>
              <a:spcBef>
                <a:spcPts val="500"/>
              </a:spcBef>
              <a:spcAft>
                <a:spcPts val="0"/>
              </a:spcAft>
              <a:buClr>
                <a:schemeClr val="accent1"/>
              </a:buClr>
              <a:buSzPts val="2500"/>
              <a:buNone/>
              <a:defRPr sz="2500">
                <a:solidFill>
                  <a:schemeClr val="accent1"/>
                </a:solidFill>
              </a:defRPr>
            </a:lvl7pPr>
            <a:lvl8pPr lvl="7" algn="ctr">
              <a:lnSpc>
                <a:spcPct val="90000"/>
              </a:lnSpc>
              <a:spcBef>
                <a:spcPts val="500"/>
              </a:spcBef>
              <a:spcAft>
                <a:spcPts val="0"/>
              </a:spcAft>
              <a:buClr>
                <a:schemeClr val="accent1"/>
              </a:buClr>
              <a:buSzPts val="2500"/>
              <a:buNone/>
              <a:defRPr sz="2500">
                <a:solidFill>
                  <a:schemeClr val="accent1"/>
                </a:solidFill>
              </a:defRPr>
            </a:lvl8pPr>
            <a:lvl9pPr lvl="8" algn="ctr">
              <a:lnSpc>
                <a:spcPct val="90000"/>
              </a:lnSpc>
              <a:spcBef>
                <a:spcPts val="500"/>
              </a:spcBef>
              <a:spcAft>
                <a:spcPts val="0"/>
              </a:spcAft>
              <a:buClr>
                <a:schemeClr val="accent1"/>
              </a:buClr>
              <a:buSzPts val="2500"/>
              <a:buNone/>
              <a:defRPr sz="2500">
                <a:solidFill>
                  <a:schemeClr val="accent1"/>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1" type="blank">
  <p:cSld name="BLANK">
    <p:spTree>
      <p:nvGrpSpPr>
        <p:cNvPr id="425" name="Shape 425"/>
        <p:cNvGrpSpPr/>
        <p:nvPr/>
      </p:nvGrpSpPr>
      <p:grpSpPr>
        <a:xfrm>
          <a:off x="0" y="0"/>
          <a:ext cx="0" cy="0"/>
          <a:chOff x="0" y="0"/>
          <a:chExt cx="0" cy="0"/>
        </a:xfrm>
      </p:grpSpPr>
      <p:sp>
        <p:nvSpPr>
          <p:cNvPr id="426" name="Google Shape;426;p3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7" name="Google Shape;427;p3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8" name="Google Shape;428;p3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1">
  <p:cSld name="Diapositive de titre 1">
    <p:spTree>
      <p:nvGrpSpPr>
        <p:cNvPr id="429" name="Shape 429"/>
        <p:cNvGrpSpPr/>
        <p:nvPr/>
      </p:nvGrpSpPr>
      <p:grpSpPr>
        <a:xfrm>
          <a:off x="0" y="0"/>
          <a:ext cx="0" cy="0"/>
          <a:chOff x="0" y="0"/>
          <a:chExt cx="0" cy="0"/>
        </a:xfrm>
      </p:grpSpPr>
      <p:sp>
        <p:nvSpPr>
          <p:cNvPr id="430" name="Google Shape;430;p3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1" name="Google Shape;431;p3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2" name="Google Shape;432;p3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433" name="Shape 433"/>
        <p:cNvGrpSpPr/>
        <p:nvPr/>
      </p:nvGrpSpPr>
      <p:grpSpPr>
        <a:xfrm>
          <a:off x="0" y="0"/>
          <a:ext cx="0" cy="0"/>
          <a:chOff x="0" y="0"/>
          <a:chExt cx="0" cy="0"/>
        </a:xfrm>
      </p:grpSpPr>
      <p:sp>
        <p:nvSpPr>
          <p:cNvPr id="434" name="Google Shape;434;p33"/>
          <p:cNvSpPr txBox="1"/>
          <p:nvPr>
            <p:ph type="title"/>
          </p:nvPr>
        </p:nvSpPr>
        <p:spPr>
          <a:xfrm>
            <a:off x="838200" y="511588"/>
            <a:ext cx="10515600" cy="2852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Bebas Neue"/>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5" name="Google Shape;435;p33"/>
          <p:cNvSpPr txBox="1"/>
          <p:nvPr>
            <p:ph idx="1" type="body"/>
          </p:nvPr>
        </p:nvSpPr>
        <p:spPr>
          <a:xfrm>
            <a:off x="838200" y="3364288"/>
            <a:ext cx="10515600" cy="1500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000000"/>
              </a:buClr>
              <a:buSzPts val="2400"/>
              <a:buNone/>
              <a:defRPr sz="2400">
                <a:solidFill>
                  <a:srgbClr val="000000"/>
                </a:solidFill>
              </a:defRPr>
            </a:lvl1pPr>
            <a:lvl2pPr indent="-228600" lvl="1" marL="914400" algn="l">
              <a:lnSpc>
                <a:spcPct val="90000"/>
              </a:lnSpc>
              <a:spcBef>
                <a:spcPts val="500"/>
              </a:spcBef>
              <a:spcAft>
                <a:spcPts val="0"/>
              </a:spcAft>
              <a:buClr>
                <a:srgbClr val="000000"/>
              </a:buClr>
              <a:buSzPts val="2000"/>
              <a:buNone/>
              <a:defRPr sz="2000">
                <a:solidFill>
                  <a:srgbClr val="000000"/>
                </a:solidFill>
              </a:defRPr>
            </a:lvl2pPr>
            <a:lvl3pPr indent="-228600" lvl="2" marL="1371600" algn="l">
              <a:lnSpc>
                <a:spcPct val="90000"/>
              </a:lnSpc>
              <a:spcBef>
                <a:spcPts val="500"/>
              </a:spcBef>
              <a:spcAft>
                <a:spcPts val="0"/>
              </a:spcAft>
              <a:buClr>
                <a:srgbClr val="000000"/>
              </a:buClr>
              <a:buSzPts val="1800"/>
              <a:buNone/>
              <a:defRPr sz="1800">
                <a:solidFill>
                  <a:srgbClr val="000000"/>
                </a:solidFill>
              </a:defRPr>
            </a:lvl3pPr>
            <a:lvl4pPr indent="-228600" lvl="3" marL="1828800" algn="l">
              <a:lnSpc>
                <a:spcPct val="90000"/>
              </a:lnSpc>
              <a:spcBef>
                <a:spcPts val="500"/>
              </a:spcBef>
              <a:spcAft>
                <a:spcPts val="0"/>
              </a:spcAft>
              <a:buClr>
                <a:srgbClr val="000000"/>
              </a:buClr>
              <a:buSzPts val="1600"/>
              <a:buNone/>
              <a:defRPr sz="1600">
                <a:solidFill>
                  <a:srgbClr val="000000"/>
                </a:solidFill>
              </a:defRPr>
            </a:lvl4pPr>
            <a:lvl5pPr indent="-228600" lvl="4" marL="2286000" algn="l">
              <a:lnSpc>
                <a:spcPct val="90000"/>
              </a:lnSpc>
              <a:spcBef>
                <a:spcPts val="500"/>
              </a:spcBef>
              <a:spcAft>
                <a:spcPts val="0"/>
              </a:spcAft>
              <a:buClr>
                <a:srgbClr val="000000"/>
              </a:buClr>
              <a:buSzPts val="1600"/>
              <a:buNone/>
              <a:defRPr sz="1600">
                <a:solidFill>
                  <a:srgbClr val="000000"/>
                </a:solidFill>
              </a:defRPr>
            </a:lvl5pPr>
            <a:lvl6pPr indent="-228600" lvl="5" marL="2743200" algn="l">
              <a:lnSpc>
                <a:spcPct val="90000"/>
              </a:lnSpc>
              <a:spcBef>
                <a:spcPts val="500"/>
              </a:spcBef>
              <a:spcAft>
                <a:spcPts val="0"/>
              </a:spcAft>
              <a:buClr>
                <a:srgbClr val="000000"/>
              </a:buClr>
              <a:buSzPts val="1600"/>
              <a:buNone/>
              <a:defRPr sz="1600">
                <a:solidFill>
                  <a:srgbClr val="000000"/>
                </a:solidFill>
              </a:defRPr>
            </a:lvl6pPr>
            <a:lvl7pPr indent="-228600" lvl="6" marL="3200400" algn="l">
              <a:lnSpc>
                <a:spcPct val="90000"/>
              </a:lnSpc>
              <a:spcBef>
                <a:spcPts val="500"/>
              </a:spcBef>
              <a:spcAft>
                <a:spcPts val="0"/>
              </a:spcAft>
              <a:buClr>
                <a:srgbClr val="000000"/>
              </a:buClr>
              <a:buSzPts val="1600"/>
              <a:buNone/>
              <a:defRPr sz="1600">
                <a:solidFill>
                  <a:srgbClr val="000000"/>
                </a:solidFill>
              </a:defRPr>
            </a:lvl7pPr>
            <a:lvl8pPr indent="-228600" lvl="7" marL="3657600" algn="l">
              <a:lnSpc>
                <a:spcPct val="90000"/>
              </a:lnSpc>
              <a:spcBef>
                <a:spcPts val="500"/>
              </a:spcBef>
              <a:spcAft>
                <a:spcPts val="0"/>
              </a:spcAft>
              <a:buClr>
                <a:srgbClr val="000000"/>
              </a:buClr>
              <a:buSzPts val="1600"/>
              <a:buNone/>
              <a:defRPr sz="1600">
                <a:solidFill>
                  <a:srgbClr val="000000"/>
                </a:solidFill>
              </a:defRPr>
            </a:lvl8pPr>
            <a:lvl9pPr indent="-228600" lvl="8" marL="4114800" algn="l">
              <a:lnSpc>
                <a:spcPct val="90000"/>
              </a:lnSpc>
              <a:spcBef>
                <a:spcPts val="500"/>
              </a:spcBef>
              <a:spcAft>
                <a:spcPts val="0"/>
              </a:spcAft>
              <a:buClr>
                <a:srgbClr val="000000"/>
              </a:buClr>
              <a:buSzPts val="1600"/>
              <a:buNone/>
              <a:defRPr sz="1600">
                <a:solidFill>
                  <a:srgbClr val="000000"/>
                </a:solidFill>
              </a:defRPr>
            </a:lvl9pPr>
          </a:lstStyle>
          <a:p/>
        </p:txBody>
      </p:sp>
      <p:sp>
        <p:nvSpPr>
          <p:cNvPr id="436" name="Google Shape;436;p3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7" name="Google Shape;437;p3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8" name="Google Shape;438;p3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439" name="Shape 439"/>
        <p:cNvGrpSpPr/>
        <p:nvPr/>
      </p:nvGrpSpPr>
      <p:grpSpPr>
        <a:xfrm>
          <a:off x="0" y="0"/>
          <a:ext cx="0" cy="0"/>
          <a:chOff x="0" y="0"/>
          <a:chExt cx="0" cy="0"/>
        </a:xfrm>
      </p:grpSpPr>
      <p:sp>
        <p:nvSpPr>
          <p:cNvPr id="440" name="Google Shape;440;p34"/>
          <p:cNvSpPr txBox="1"/>
          <p:nvPr>
            <p:ph type="title"/>
          </p:nvPr>
        </p:nvSpPr>
        <p:spPr>
          <a:xfrm>
            <a:off x="838200" y="1708850"/>
            <a:ext cx="10515600" cy="13257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1" name="Google Shape;441;p3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2" name="Google Shape;442;p3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3" name="Google Shape;443;p3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ontents slide layout 1">
  <p:cSld name="4_Contents slide layout_4">
    <p:spTree>
      <p:nvGrpSpPr>
        <p:cNvPr id="444" name="Shape 444"/>
        <p:cNvGrpSpPr/>
        <p:nvPr/>
      </p:nvGrpSpPr>
      <p:grpSpPr>
        <a:xfrm>
          <a:off x="0" y="0"/>
          <a:ext cx="0" cy="0"/>
          <a:chOff x="0" y="0"/>
          <a:chExt cx="0" cy="0"/>
        </a:xfrm>
      </p:grpSpPr>
      <p:sp>
        <p:nvSpPr>
          <p:cNvPr id="445" name="Google Shape;445;p35"/>
          <p:cNvSpPr/>
          <p:nvPr/>
        </p:nvSpPr>
        <p:spPr>
          <a:xfrm>
            <a:off x="67749" y="2190042"/>
            <a:ext cx="1825371" cy="4705764"/>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446" name="Google Shape;446;p35"/>
          <p:cNvSpPr/>
          <p:nvPr/>
        </p:nvSpPr>
        <p:spPr>
          <a:xfrm>
            <a:off x="67749" y="4642338"/>
            <a:ext cx="876178" cy="2258767"/>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447" name="Google Shape;447;p35"/>
          <p:cNvSpPr/>
          <p:nvPr/>
        </p:nvSpPr>
        <p:spPr>
          <a:xfrm>
            <a:off x="1394131" y="5094016"/>
            <a:ext cx="698204" cy="1799955"/>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448" name="Google Shape;448;p35"/>
          <p:cNvSpPr/>
          <p:nvPr/>
        </p:nvSpPr>
        <p:spPr>
          <a:xfrm flipH="1" rot="-7201764">
            <a:off x="1481466" y="-359338"/>
            <a:ext cx="1737880" cy="2393020"/>
          </a:xfrm>
          <a:custGeom>
            <a:rect b="b" l="l" r="r" t="t"/>
            <a:pathLst>
              <a:path extrusionOk="0" h="2395147" w="1739424">
                <a:moveTo>
                  <a:pt x="1077528" y="398319"/>
                </a:moveTo>
                <a:cubicBezTo>
                  <a:pt x="1073409" y="392832"/>
                  <a:pt x="1069793" y="387001"/>
                  <a:pt x="1067918" y="380004"/>
                </a:cubicBezTo>
                <a:cubicBezTo>
                  <a:pt x="1077560" y="389333"/>
                  <a:pt x="1085061" y="400308"/>
                  <a:pt x="1092561" y="411557"/>
                </a:cubicBezTo>
                <a:cubicBezTo>
                  <a:pt x="1093366" y="412654"/>
                  <a:pt x="1095240" y="413478"/>
                  <a:pt x="1093901" y="415398"/>
                </a:cubicBezTo>
                <a:cubicBezTo>
                  <a:pt x="1092295" y="417319"/>
                  <a:pt x="1091222" y="415673"/>
                  <a:pt x="1090150" y="414575"/>
                </a:cubicBezTo>
                <a:cubicBezTo>
                  <a:pt x="1086267" y="408951"/>
                  <a:pt x="1081646" y="403807"/>
                  <a:pt x="1077528" y="398319"/>
                </a:cubicBezTo>
                <a:close/>
                <a:moveTo>
                  <a:pt x="1064970" y="378632"/>
                </a:moveTo>
                <a:cubicBezTo>
                  <a:pt x="1064970" y="378359"/>
                  <a:pt x="1065239" y="377810"/>
                  <a:pt x="1065239" y="377535"/>
                </a:cubicBezTo>
                <a:lnTo>
                  <a:pt x="1067113" y="379456"/>
                </a:lnTo>
                <a:cubicBezTo>
                  <a:pt x="1066310" y="380279"/>
                  <a:pt x="1065507" y="380004"/>
                  <a:pt x="1064970" y="378632"/>
                </a:cubicBezTo>
                <a:close/>
                <a:moveTo>
                  <a:pt x="1734633" y="2247062"/>
                </a:moveTo>
                <a:lnTo>
                  <a:pt x="1739424" y="2180709"/>
                </a:lnTo>
                <a:lnTo>
                  <a:pt x="1737481" y="2187429"/>
                </a:lnTo>
                <a:cubicBezTo>
                  <a:pt x="1736531" y="2207307"/>
                  <a:pt x="1735583" y="2227184"/>
                  <a:pt x="1734633" y="2247062"/>
                </a:cubicBezTo>
                <a:close/>
                <a:moveTo>
                  <a:pt x="51484" y="1299625"/>
                </a:moveTo>
                <a:cubicBezTo>
                  <a:pt x="107250" y="1386350"/>
                  <a:pt x="173250" y="1458783"/>
                  <a:pt x="225973" y="1500814"/>
                </a:cubicBezTo>
                <a:cubicBezTo>
                  <a:pt x="296271" y="1556856"/>
                  <a:pt x="349466" y="1562823"/>
                  <a:pt x="421792" y="1544987"/>
                </a:cubicBezTo>
                <a:cubicBezTo>
                  <a:pt x="494924" y="1526879"/>
                  <a:pt x="532962" y="1478041"/>
                  <a:pt x="528944" y="1408075"/>
                </a:cubicBezTo>
                <a:cubicBezTo>
                  <a:pt x="528409" y="1397649"/>
                  <a:pt x="526265" y="1394083"/>
                  <a:pt x="515014" y="1396279"/>
                </a:cubicBezTo>
                <a:cubicBezTo>
                  <a:pt x="460099" y="1406978"/>
                  <a:pt x="404648" y="1412191"/>
                  <a:pt x="348661" y="1408350"/>
                </a:cubicBezTo>
                <a:cubicBezTo>
                  <a:pt x="326160" y="1406978"/>
                  <a:pt x="303657" y="1403412"/>
                  <a:pt x="279815" y="1396004"/>
                </a:cubicBezTo>
                <a:cubicBezTo>
                  <a:pt x="294818" y="1392986"/>
                  <a:pt x="307139" y="1396827"/>
                  <a:pt x="319463" y="1397376"/>
                </a:cubicBezTo>
                <a:cubicBezTo>
                  <a:pt x="375717" y="1400120"/>
                  <a:pt x="429829" y="1388870"/>
                  <a:pt x="483940" y="1374603"/>
                </a:cubicBezTo>
                <a:cubicBezTo>
                  <a:pt x="502424" y="1369665"/>
                  <a:pt x="521443" y="1365549"/>
                  <a:pt x="539659" y="1360061"/>
                </a:cubicBezTo>
                <a:cubicBezTo>
                  <a:pt x="602343" y="1341953"/>
                  <a:pt x="663419" y="1318632"/>
                  <a:pt x="725033" y="1297230"/>
                </a:cubicBezTo>
                <a:cubicBezTo>
                  <a:pt x="777804" y="1278847"/>
                  <a:pt x="831379" y="1263208"/>
                  <a:pt x="885491" y="1249489"/>
                </a:cubicBezTo>
                <a:lnTo>
                  <a:pt x="965854" y="1237965"/>
                </a:lnTo>
                <a:cubicBezTo>
                  <a:pt x="1008386" y="1239932"/>
                  <a:pt x="1063167" y="1220715"/>
                  <a:pt x="1140675" y="1261289"/>
                </a:cubicBezTo>
                <a:cubicBezTo>
                  <a:pt x="1218186" y="1301862"/>
                  <a:pt x="1362760" y="1416335"/>
                  <a:pt x="1430909" y="1481407"/>
                </a:cubicBezTo>
                <a:cubicBezTo>
                  <a:pt x="1499057" y="1546478"/>
                  <a:pt x="1516795" y="1586751"/>
                  <a:pt x="1549564" y="1651718"/>
                </a:cubicBezTo>
                <a:lnTo>
                  <a:pt x="1557415" y="1670822"/>
                </a:lnTo>
                <a:lnTo>
                  <a:pt x="1555525" y="1670473"/>
                </a:lnTo>
                <a:cubicBezTo>
                  <a:pt x="1503614" y="1661478"/>
                  <a:pt x="1446534" y="1653334"/>
                  <a:pt x="1398512" y="1652472"/>
                </a:cubicBezTo>
                <a:cubicBezTo>
                  <a:pt x="1277780" y="1650277"/>
                  <a:pt x="1160915" y="1670735"/>
                  <a:pt x="1046085" y="1706261"/>
                </a:cubicBezTo>
                <a:cubicBezTo>
                  <a:pt x="1031962" y="1710529"/>
                  <a:pt x="1017823" y="1715069"/>
                  <a:pt x="1003447" y="1719049"/>
                </a:cubicBezTo>
                <a:cubicBezTo>
                  <a:pt x="1030832" y="1706926"/>
                  <a:pt x="1059271" y="1697451"/>
                  <a:pt x="1087567" y="1688103"/>
                </a:cubicBezTo>
                <a:cubicBezTo>
                  <a:pt x="1179405" y="1657507"/>
                  <a:pt x="1273537" y="1637923"/>
                  <a:pt x="1370422" y="1632771"/>
                </a:cubicBezTo>
                <a:cubicBezTo>
                  <a:pt x="1377778" y="1632422"/>
                  <a:pt x="1379106" y="1630739"/>
                  <a:pt x="1376144" y="1623897"/>
                </a:cubicBezTo>
                <a:cubicBezTo>
                  <a:pt x="1366655" y="1602111"/>
                  <a:pt x="1350034" y="1587888"/>
                  <a:pt x="1329191" y="1578151"/>
                </a:cubicBezTo>
                <a:cubicBezTo>
                  <a:pt x="1297530" y="1563385"/>
                  <a:pt x="1263689" y="1559482"/>
                  <a:pt x="1229320" y="1559619"/>
                </a:cubicBezTo>
                <a:cubicBezTo>
                  <a:pt x="1145365" y="1560020"/>
                  <a:pt x="1068453" y="1584359"/>
                  <a:pt x="996653" y="1626677"/>
                </a:cubicBezTo>
                <a:cubicBezTo>
                  <a:pt x="946428" y="1656370"/>
                  <a:pt x="899719" y="1690631"/>
                  <a:pt x="863114" y="1736938"/>
                </a:cubicBezTo>
                <a:cubicBezTo>
                  <a:pt x="840384" y="1765651"/>
                  <a:pt x="822768" y="1797268"/>
                  <a:pt x="811586" y="1832416"/>
                </a:cubicBezTo>
                <a:cubicBezTo>
                  <a:pt x="810229" y="1836675"/>
                  <a:pt x="809000" y="1841079"/>
                  <a:pt x="807916" y="1845357"/>
                </a:cubicBezTo>
                <a:cubicBezTo>
                  <a:pt x="807864" y="1846169"/>
                  <a:pt x="807939" y="1847124"/>
                  <a:pt x="807963" y="1848892"/>
                </a:cubicBezTo>
                <a:cubicBezTo>
                  <a:pt x="831400" y="1836927"/>
                  <a:pt x="855096" y="1827287"/>
                  <a:pt x="879991" y="1820168"/>
                </a:cubicBezTo>
                <a:cubicBezTo>
                  <a:pt x="922865" y="1807938"/>
                  <a:pt x="966993" y="1803800"/>
                  <a:pt x="1011289" y="1801302"/>
                </a:cubicBezTo>
                <a:cubicBezTo>
                  <a:pt x="1091805" y="1797289"/>
                  <a:pt x="1171657" y="1788752"/>
                  <a:pt x="1249185" y="1765402"/>
                </a:cubicBezTo>
                <a:cubicBezTo>
                  <a:pt x="1282546" y="1755423"/>
                  <a:pt x="1315560" y="1744472"/>
                  <a:pt x="1343560" y="1722610"/>
                </a:cubicBezTo>
                <a:cubicBezTo>
                  <a:pt x="1358845" y="1710673"/>
                  <a:pt x="1371004" y="1696638"/>
                  <a:pt x="1376800" y="1677991"/>
                </a:cubicBezTo>
                <a:cubicBezTo>
                  <a:pt x="1378851" y="1671330"/>
                  <a:pt x="1382967" y="1672813"/>
                  <a:pt x="1387169" y="1672942"/>
                </a:cubicBezTo>
                <a:cubicBezTo>
                  <a:pt x="1424336" y="1673661"/>
                  <a:pt x="1463273" y="1677620"/>
                  <a:pt x="1500972" y="1682857"/>
                </a:cubicBezTo>
                <a:lnTo>
                  <a:pt x="1566833" y="1693739"/>
                </a:lnTo>
                <a:lnTo>
                  <a:pt x="1593093" y="1757638"/>
                </a:lnTo>
                <a:cubicBezTo>
                  <a:pt x="1605907" y="1794995"/>
                  <a:pt x="1617203" y="1833627"/>
                  <a:pt x="1627517" y="1871216"/>
                </a:cubicBezTo>
                <a:cubicBezTo>
                  <a:pt x="1633946" y="1894812"/>
                  <a:pt x="1643322" y="1918133"/>
                  <a:pt x="1642518" y="1943101"/>
                </a:cubicBezTo>
                <a:cubicBezTo>
                  <a:pt x="1640107" y="2025412"/>
                  <a:pt x="1638499" y="2107725"/>
                  <a:pt x="1641715" y="2189761"/>
                </a:cubicBezTo>
                <a:cubicBezTo>
                  <a:pt x="1644125" y="2253964"/>
                  <a:pt x="1644928" y="2318717"/>
                  <a:pt x="1669305" y="2379903"/>
                </a:cubicBezTo>
                <a:cubicBezTo>
                  <a:pt x="1669242" y="2381100"/>
                  <a:pt x="1669180" y="2382297"/>
                  <a:pt x="1669117" y="2383495"/>
                </a:cubicBezTo>
                <a:cubicBezTo>
                  <a:pt x="1673135" y="2372016"/>
                  <a:pt x="1720350" y="2420240"/>
                  <a:pt x="1722169" y="2376292"/>
                </a:cubicBezTo>
                <a:cubicBezTo>
                  <a:pt x="1711719" y="2312911"/>
                  <a:pt x="1681361" y="2183726"/>
                  <a:pt x="1680021" y="2119798"/>
                </a:cubicBezTo>
                <a:cubicBezTo>
                  <a:pt x="1677610" y="1983983"/>
                  <a:pt x="1684308" y="1848168"/>
                  <a:pt x="1684306" y="1712628"/>
                </a:cubicBezTo>
                <a:cubicBezTo>
                  <a:pt x="1684306" y="1558981"/>
                  <a:pt x="1673055" y="1406703"/>
                  <a:pt x="1631534" y="1258270"/>
                </a:cubicBezTo>
                <a:cubicBezTo>
                  <a:pt x="1609835" y="1180348"/>
                  <a:pt x="1581442" y="1105169"/>
                  <a:pt x="1545546" y="1033010"/>
                </a:cubicBezTo>
                <a:cubicBezTo>
                  <a:pt x="1520632" y="975301"/>
                  <a:pt x="1492596" y="935197"/>
                  <a:pt x="1482058" y="912011"/>
                </a:cubicBezTo>
                <a:cubicBezTo>
                  <a:pt x="1478307" y="905426"/>
                  <a:pt x="1477504" y="900763"/>
                  <a:pt x="1482326" y="893903"/>
                </a:cubicBezTo>
                <a:cubicBezTo>
                  <a:pt x="1491434" y="881558"/>
                  <a:pt x="1495452" y="867289"/>
                  <a:pt x="1498131" y="852199"/>
                </a:cubicBezTo>
                <a:cubicBezTo>
                  <a:pt x="1504024" y="820097"/>
                  <a:pt x="1498131" y="788819"/>
                  <a:pt x="1490363" y="758088"/>
                </a:cubicBezTo>
                <a:cubicBezTo>
                  <a:pt x="1471344" y="684284"/>
                  <a:pt x="1433840" y="619531"/>
                  <a:pt x="1392854" y="556701"/>
                </a:cubicBezTo>
                <a:cubicBezTo>
                  <a:pt x="1321331" y="446953"/>
                  <a:pt x="1229715" y="356135"/>
                  <a:pt x="1132209" y="271353"/>
                </a:cubicBezTo>
                <a:cubicBezTo>
                  <a:pt x="1027199" y="179713"/>
                  <a:pt x="917637" y="94109"/>
                  <a:pt x="813699" y="1097"/>
                </a:cubicBezTo>
                <a:cubicBezTo>
                  <a:pt x="812897" y="275"/>
                  <a:pt x="811557" y="275"/>
                  <a:pt x="810218" y="0"/>
                </a:cubicBezTo>
                <a:cubicBezTo>
                  <a:pt x="810218" y="1920"/>
                  <a:pt x="810218" y="3292"/>
                  <a:pt x="810486" y="4391"/>
                </a:cubicBezTo>
                <a:cubicBezTo>
                  <a:pt x="830845" y="120998"/>
                  <a:pt x="868080" y="232118"/>
                  <a:pt x="914155" y="340496"/>
                </a:cubicBezTo>
                <a:cubicBezTo>
                  <a:pt x="991303" y="521307"/>
                  <a:pt x="1092561" y="685930"/>
                  <a:pt x="1228378" y="826682"/>
                </a:cubicBezTo>
                <a:cubicBezTo>
                  <a:pt x="1262397" y="861803"/>
                  <a:pt x="1298293" y="894726"/>
                  <a:pt x="1341690" y="917499"/>
                </a:cubicBezTo>
                <a:cubicBezTo>
                  <a:pt x="1363924" y="929022"/>
                  <a:pt x="1387228" y="936431"/>
                  <a:pt x="1412410" y="934785"/>
                </a:cubicBezTo>
                <a:cubicBezTo>
                  <a:pt x="1427143" y="933960"/>
                  <a:pt x="1427411" y="933688"/>
                  <a:pt x="1420713" y="920793"/>
                </a:cubicBezTo>
                <a:cubicBezTo>
                  <a:pt x="1399015" y="879911"/>
                  <a:pt x="1375709" y="839852"/>
                  <a:pt x="1351601" y="800342"/>
                </a:cubicBezTo>
                <a:cubicBezTo>
                  <a:pt x="1273648" y="672759"/>
                  <a:pt x="1185784" y="552310"/>
                  <a:pt x="1099795" y="430764"/>
                </a:cubicBezTo>
                <a:cubicBezTo>
                  <a:pt x="1097116" y="426923"/>
                  <a:pt x="1093098" y="423630"/>
                  <a:pt x="1092829" y="418142"/>
                </a:cubicBezTo>
                <a:cubicBezTo>
                  <a:pt x="1098455" y="417594"/>
                  <a:pt x="1099527" y="421710"/>
                  <a:pt x="1101403" y="424179"/>
                </a:cubicBezTo>
                <a:cubicBezTo>
                  <a:pt x="1170247" y="513625"/>
                  <a:pt x="1239895" y="602520"/>
                  <a:pt x="1305794" y="694435"/>
                </a:cubicBezTo>
                <a:cubicBezTo>
                  <a:pt x="1347316" y="752328"/>
                  <a:pt x="1387228" y="811318"/>
                  <a:pt x="1424463" y="872227"/>
                </a:cubicBezTo>
                <a:cubicBezTo>
                  <a:pt x="1451519" y="916677"/>
                  <a:pt x="1476165" y="962497"/>
                  <a:pt x="1500810" y="1008316"/>
                </a:cubicBezTo>
                <a:cubicBezTo>
                  <a:pt x="1531839" y="1081300"/>
                  <a:pt x="1586397" y="1184417"/>
                  <a:pt x="1610640" y="1310125"/>
                </a:cubicBezTo>
                <a:cubicBezTo>
                  <a:pt x="1644660" y="1459110"/>
                  <a:pt x="1650018" y="1610562"/>
                  <a:pt x="1646268" y="1762565"/>
                </a:cubicBezTo>
                <a:cubicBezTo>
                  <a:pt x="1646268" y="1763937"/>
                  <a:pt x="1647071" y="1766407"/>
                  <a:pt x="1643589" y="1766407"/>
                </a:cubicBezTo>
                <a:lnTo>
                  <a:pt x="1637160" y="1747474"/>
                </a:lnTo>
                <a:cubicBezTo>
                  <a:pt x="1602603" y="1647053"/>
                  <a:pt x="1563456" y="1568132"/>
                  <a:pt x="1480720" y="1478590"/>
                </a:cubicBezTo>
                <a:cubicBezTo>
                  <a:pt x="1397982" y="1389046"/>
                  <a:pt x="1230435" y="1278034"/>
                  <a:pt x="1140741" y="1210217"/>
                </a:cubicBezTo>
                <a:cubicBezTo>
                  <a:pt x="1051045" y="1142403"/>
                  <a:pt x="1014290" y="1129857"/>
                  <a:pt x="942550" y="1071697"/>
                </a:cubicBezTo>
                <a:cubicBezTo>
                  <a:pt x="870809" y="1013535"/>
                  <a:pt x="780483" y="939723"/>
                  <a:pt x="710299" y="861253"/>
                </a:cubicBezTo>
                <a:cubicBezTo>
                  <a:pt x="706280" y="856863"/>
                  <a:pt x="700922" y="853846"/>
                  <a:pt x="706012" y="845339"/>
                </a:cubicBezTo>
                <a:cubicBezTo>
                  <a:pt x="720210" y="821469"/>
                  <a:pt x="723692" y="795129"/>
                  <a:pt x="722086" y="767417"/>
                </a:cubicBezTo>
                <a:cubicBezTo>
                  <a:pt x="719139" y="716659"/>
                  <a:pt x="700119" y="670839"/>
                  <a:pt x="679759" y="625567"/>
                </a:cubicBezTo>
                <a:cubicBezTo>
                  <a:pt x="632613" y="520209"/>
                  <a:pt x="567787" y="426373"/>
                  <a:pt x="497603" y="336106"/>
                </a:cubicBezTo>
                <a:cubicBezTo>
                  <a:pt x="459296" y="286170"/>
                  <a:pt x="422864" y="234862"/>
                  <a:pt x="396076" y="177244"/>
                </a:cubicBezTo>
                <a:cubicBezTo>
                  <a:pt x="380539" y="143770"/>
                  <a:pt x="368752" y="109200"/>
                  <a:pt x="359644" y="72707"/>
                </a:cubicBezTo>
                <a:cubicBezTo>
                  <a:pt x="357769" y="74354"/>
                  <a:pt x="356698" y="75177"/>
                  <a:pt x="355893" y="76001"/>
                </a:cubicBezTo>
                <a:cubicBezTo>
                  <a:pt x="352411" y="81214"/>
                  <a:pt x="348930" y="86702"/>
                  <a:pt x="345714" y="92187"/>
                </a:cubicBezTo>
                <a:cubicBezTo>
                  <a:pt x="319195" y="137460"/>
                  <a:pt x="302318" y="186298"/>
                  <a:pt x="293210" y="237881"/>
                </a:cubicBezTo>
                <a:cubicBezTo>
                  <a:pt x="278477" y="321014"/>
                  <a:pt x="285709" y="403600"/>
                  <a:pt x="300978" y="485638"/>
                </a:cubicBezTo>
                <a:cubicBezTo>
                  <a:pt x="322945" y="602795"/>
                  <a:pt x="368485" y="708427"/>
                  <a:pt x="445633" y="798970"/>
                </a:cubicBezTo>
                <a:cubicBezTo>
                  <a:pt x="477244" y="836010"/>
                  <a:pt x="512603" y="868661"/>
                  <a:pt x="557339" y="888690"/>
                </a:cubicBezTo>
                <a:cubicBezTo>
                  <a:pt x="586806" y="901860"/>
                  <a:pt x="617075" y="906251"/>
                  <a:pt x="648686" y="895823"/>
                </a:cubicBezTo>
                <a:cubicBezTo>
                  <a:pt x="658597" y="892531"/>
                  <a:pt x="659134" y="889513"/>
                  <a:pt x="652705" y="881283"/>
                </a:cubicBezTo>
                <a:cubicBezTo>
                  <a:pt x="568590" y="772357"/>
                  <a:pt x="502156" y="652731"/>
                  <a:pt x="449383" y="525148"/>
                </a:cubicBezTo>
                <a:cubicBezTo>
                  <a:pt x="433043" y="485913"/>
                  <a:pt x="416703" y="446403"/>
                  <a:pt x="404113" y="405521"/>
                </a:cubicBezTo>
                <a:cubicBezTo>
                  <a:pt x="413219" y="424727"/>
                  <a:pt x="421524" y="444207"/>
                  <a:pt x="430098" y="463414"/>
                </a:cubicBezTo>
                <a:cubicBezTo>
                  <a:pt x="498942" y="620354"/>
                  <a:pt x="585466" y="765223"/>
                  <a:pt x="699315" y="892806"/>
                </a:cubicBezTo>
                <a:cubicBezTo>
                  <a:pt x="789859" y="994324"/>
                  <a:pt x="944425" y="1107182"/>
                  <a:pt x="1003893" y="1157849"/>
                </a:cubicBezTo>
                <a:cubicBezTo>
                  <a:pt x="1063363" y="1208516"/>
                  <a:pt x="1052380" y="1190636"/>
                  <a:pt x="1056131" y="1196809"/>
                </a:cubicBezTo>
                <a:lnTo>
                  <a:pt x="1026396" y="1194890"/>
                </a:lnTo>
                <a:cubicBezTo>
                  <a:pt x="965588" y="1191871"/>
                  <a:pt x="906386" y="1202297"/>
                  <a:pt x="847988" y="1218760"/>
                </a:cubicBezTo>
                <a:cubicBezTo>
                  <a:pt x="737889" y="1250038"/>
                  <a:pt x="632344" y="1294212"/>
                  <a:pt x="525462" y="1334545"/>
                </a:cubicBezTo>
                <a:cubicBezTo>
                  <a:pt x="516622" y="1337837"/>
                  <a:pt x="511532" y="1338934"/>
                  <a:pt x="506711" y="1327960"/>
                </a:cubicBezTo>
                <a:cubicBezTo>
                  <a:pt x="468939" y="1241807"/>
                  <a:pt x="387055" y="1245709"/>
                  <a:pt x="302050" y="1262933"/>
                </a:cubicBezTo>
                <a:cubicBezTo>
                  <a:pt x="225689" y="1278407"/>
                  <a:pt x="119549" y="1258220"/>
                  <a:pt x="0" y="1208733"/>
                </a:cubicBezTo>
                <a:cubicBezTo>
                  <a:pt x="15444" y="1240221"/>
                  <a:pt x="32896" y="1270717"/>
                  <a:pt x="51484" y="1299625"/>
                </a:cubicBezTo>
                <a:close/>
              </a:path>
            </a:pathLst>
          </a:custGeom>
          <a:solidFill>
            <a:schemeClr val="lt1">
              <a:alpha val="67840"/>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449" name="Google Shape;449;p35"/>
          <p:cNvSpPr/>
          <p:nvPr/>
        </p:nvSpPr>
        <p:spPr>
          <a:xfrm>
            <a:off x="553627" y="3377149"/>
            <a:ext cx="455400" cy="4554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50" name="Google Shape;450;p35"/>
          <p:cNvSpPr/>
          <p:nvPr/>
        </p:nvSpPr>
        <p:spPr>
          <a:xfrm>
            <a:off x="2433278" y="3595190"/>
            <a:ext cx="464100" cy="4641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51" name="Google Shape;451;p35"/>
          <p:cNvSpPr/>
          <p:nvPr/>
        </p:nvSpPr>
        <p:spPr>
          <a:xfrm>
            <a:off x="2314576" y="5741793"/>
            <a:ext cx="715800" cy="7158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52" name="Google Shape;452;p35"/>
          <p:cNvSpPr/>
          <p:nvPr/>
        </p:nvSpPr>
        <p:spPr>
          <a:xfrm>
            <a:off x="2771987" y="3611116"/>
            <a:ext cx="826200" cy="8262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53" name="Google Shape;453;p35"/>
          <p:cNvSpPr/>
          <p:nvPr/>
        </p:nvSpPr>
        <p:spPr>
          <a:xfrm>
            <a:off x="1352551" y="4688929"/>
            <a:ext cx="225600" cy="2256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54" name="Google Shape;454;p35"/>
          <p:cNvSpPr/>
          <p:nvPr/>
        </p:nvSpPr>
        <p:spPr>
          <a:xfrm>
            <a:off x="820518" y="824946"/>
            <a:ext cx="464100" cy="4641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55" name="Google Shape;455;p35"/>
          <p:cNvSpPr/>
          <p:nvPr/>
        </p:nvSpPr>
        <p:spPr>
          <a:xfrm>
            <a:off x="245875" y="388836"/>
            <a:ext cx="826200" cy="8262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56" name="Google Shape;456;p35"/>
          <p:cNvSpPr/>
          <p:nvPr/>
        </p:nvSpPr>
        <p:spPr>
          <a:xfrm>
            <a:off x="29855" y="5050411"/>
            <a:ext cx="225600" cy="2256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57" name="Google Shape;457;p35"/>
          <p:cNvSpPr/>
          <p:nvPr/>
        </p:nvSpPr>
        <p:spPr>
          <a:xfrm>
            <a:off x="692606" y="3716895"/>
            <a:ext cx="255900" cy="2559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58" name="Google Shape;458;p35"/>
          <p:cNvSpPr/>
          <p:nvPr/>
        </p:nvSpPr>
        <p:spPr>
          <a:xfrm>
            <a:off x="2959433" y="163124"/>
            <a:ext cx="122700" cy="122700"/>
          </a:xfrm>
          <a:prstGeom prst="ellipse">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59" name="Google Shape;459;p35"/>
          <p:cNvSpPr/>
          <p:nvPr/>
        </p:nvSpPr>
        <p:spPr>
          <a:xfrm>
            <a:off x="0" y="2905246"/>
            <a:ext cx="3706200" cy="39669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460" name="Google Shape;460;p35"/>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1">
  <p:cSld name="BLANK_1">
    <p:spTree>
      <p:nvGrpSpPr>
        <p:cNvPr id="461" name="Shape 461"/>
        <p:cNvGrpSpPr/>
        <p:nvPr/>
      </p:nvGrpSpPr>
      <p:grpSpPr>
        <a:xfrm>
          <a:off x="0" y="0"/>
          <a:ext cx="0" cy="0"/>
          <a:chOff x="0" y="0"/>
          <a:chExt cx="0" cy="0"/>
        </a:xfrm>
      </p:grpSpPr>
      <p:sp>
        <p:nvSpPr>
          <p:cNvPr id="462" name="Google Shape;462;p36"/>
          <p:cNvSpPr/>
          <p:nvPr/>
        </p:nvSpPr>
        <p:spPr>
          <a:xfrm>
            <a:off x="0" y="-9750"/>
            <a:ext cx="12192000" cy="1032900"/>
          </a:xfrm>
          <a:prstGeom prst="rect">
            <a:avLst/>
          </a:prstGeom>
          <a:solidFill>
            <a:srgbClr val="5B9BD5">
              <a:alpha val="474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6"/>
          <p:cNvSpPr txBox="1"/>
          <p:nvPr>
            <p:ph idx="12" type="sldNum"/>
          </p:nvPr>
        </p:nvSpPr>
        <p:spPr>
          <a:xfrm>
            <a:off x="8737600" y="6381329"/>
            <a:ext cx="2844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pic>
        <p:nvPicPr>
          <p:cNvPr id="464" name="Google Shape;464;p36"/>
          <p:cNvPicPr preferRelativeResize="0"/>
          <p:nvPr/>
        </p:nvPicPr>
        <p:blipFill rotWithShape="1">
          <a:blip r:embed="rId2">
            <a:alphaModFix/>
          </a:blip>
          <a:srcRect b="0" l="0" r="0" t="0"/>
          <a:stretch/>
        </p:blipFill>
        <p:spPr>
          <a:xfrm>
            <a:off x="10843372" y="325136"/>
            <a:ext cx="1020118" cy="531390"/>
          </a:xfrm>
          <a:prstGeom prst="rect">
            <a:avLst/>
          </a:prstGeom>
          <a:noFill/>
          <a:ln>
            <a:noFill/>
          </a:ln>
        </p:spPr>
      </p:pic>
      <p:pic>
        <p:nvPicPr>
          <p:cNvPr id="465" name="Google Shape;465;p36"/>
          <p:cNvPicPr preferRelativeResize="0"/>
          <p:nvPr/>
        </p:nvPicPr>
        <p:blipFill rotWithShape="1">
          <a:blip r:embed="rId3">
            <a:alphaModFix/>
          </a:blip>
          <a:srcRect b="0" l="0" r="0" t="0"/>
          <a:stretch/>
        </p:blipFill>
        <p:spPr>
          <a:xfrm>
            <a:off x="-266379" y="-72638"/>
            <a:ext cx="2542831" cy="165341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Complete">
  <p:cSld name="4_Contents slide layout_1_1">
    <p:spTree>
      <p:nvGrpSpPr>
        <p:cNvPr id="141" name="Shape 141"/>
        <p:cNvGrpSpPr/>
        <p:nvPr/>
      </p:nvGrpSpPr>
      <p:grpSpPr>
        <a:xfrm>
          <a:off x="0" y="0"/>
          <a:ext cx="0" cy="0"/>
          <a:chOff x="0" y="0"/>
          <a:chExt cx="0" cy="0"/>
        </a:xfrm>
      </p:grpSpPr>
      <p:sp>
        <p:nvSpPr>
          <p:cNvPr id="142" name="Google Shape;142;p5"/>
          <p:cNvSpPr/>
          <p:nvPr/>
        </p:nvSpPr>
        <p:spPr>
          <a:xfrm flipH="1">
            <a:off x="381000" y="314250"/>
            <a:ext cx="11430000" cy="6229500"/>
          </a:xfrm>
          <a:prstGeom prst="snip2DiagRect">
            <a:avLst>
              <a:gd fmla="val 0" name="adj1"/>
              <a:gd fmla="val 16667" name="adj2"/>
            </a:avLst>
          </a:prstGeom>
          <a:noFill/>
          <a:ln cap="flat" cmpd="sng" w="38100">
            <a:solidFill>
              <a:srgbClr val="0563C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5"/>
          <p:cNvSpPr/>
          <p:nvPr/>
        </p:nvSpPr>
        <p:spPr>
          <a:xfrm>
            <a:off x="0" y="4610100"/>
            <a:ext cx="6773700" cy="2247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5"/>
          <p:cNvSpPr/>
          <p:nvPr/>
        </p:nvSpPr>
        <p:spPr>
          <a:xfrm>
            <a:off x="83199" y="4886450"/>
            <a:ext cx="6690600" cy="1971600"/>
          </a:xfrm>
          <a:prstGeom prst="rect">
            <a:avLst/>
          </a:prstGeom>
          <a:blipFill rotWithShape="1">
            <a:blip r:embed="rId2">
              <a:alphaModFix/>
            </a:blip>
            <a:tile algn="tl" flip="none" tx="0" sx="39997" ty="0" sy="39997"/>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45" name="Google Shape;145;p5"/>
          <p:cNvSpPr/>
          <p:nvPr/>
        </p:nvSpPr>
        <p:spPr>
          <a:xfrm>
            <a:off x="10519400" y="0"/>
            <a:ext cx="1672500" cy="1154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6" name="Google Shape;146;p5"/>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
        <p:nvSpPr>
          <p:cNvPr id="147" name="Google Shape;147;p5"/>
          <p:cNvSpPr txBox="1"/>
          <p:nvPr>
            <p:ph type="title"/>
          </p:nvPr>
        </p:nvSpPr>
        <p:spPr>
          <a:xfrm>
            <a:off x="1179750" y="2741125"/>
            <a:ext cx="9832500" cy="15396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0"/>
              </a:spcBef>
              <a:spcAft>
                <a:spcPts val="0"/>
              </a:spcAft>
              <a:buClr>
                <a:schemeClr val="accent1"/>
              </a:buClr>
              <a:buSzPts val="3500"/>
              <a:buNone/>
              <a:defRPr b="1" sz="3500">
                <a:solidFill>
                  <a:schemeClr val="accent1"/>
                </a:solidFill>
              </a:defRPr>
            </a:lvl1pPr>
            <a:lvl2pPr lvl="1" rtl="0" algn="l">
              <a:lnSpc>
                <a:spcPct val="100000"/>
              </a:lnSpc>
              <a:spcBef>
                <a:spcPts val="0"/>
              </a:spcBef>
              <a:spcAft>
                <a:spcPts val="0"/>
              </a:spcAft>
              <a:buClr>
                <a:schemeClr val="accent1"/>
              </a:buClr>
              <a:buSzPts val="1400"/>
              <a:buNone/>
              <a:defRPr>
                <a:solidFill>
                  <a:schemeClr val="accent1"/>
                </a:solidFill>
              </a:defRPr>
            </a:lvl2pPr>
            <a:lvl3pPr lvl="2" rtl="0" algn="l">
              <a:lnSpc>
                <a:spcPct val="100000"/>
              </a:lnSpc>
              <a:spcBef>
                <a:spcPts val="0"/>
              </a:spcBef>
              <a:spcAft>
                <a:spcPts val="0"/>
              </a:spcAft>
              <a:buClr>
                <a:schemeClr val="accent1"/>
              </a:buClr>
              <a:buSzPts val="1400"/>
              <a:buNone/>
              <a:defRPr>
                <a:solidFill>
                  <a:schemeClr val="accent1"/>
                </a:solidFill>
              </a:defRPr>
            </a:lvl3pPr>
            <a:lvl4pPr lvl="3" rtl="0" algn="l">
              <a:lnSpc>
                <a:spcPct val="100000"/>
              </a:lnSpc>
              <a:spcBef>
                <a:spcPts val="0"/>
              </a:spcBef>
              <a:spcAft>
                <a:spcPts val="0"/>
              </a:spcAft>
              <a:buClr>
                <a:schemeClr val="accent1"/>
              </a:buClr>
              <a:buSzPts val="1400"/>
              <a:buNone/>
              <a:defRPr>
                <a:solidFill>
                  <a:schemeClr val="accent1"/>
                </a:solidFill>
              </a:defRPr>
            </a:lvl4pPr>
            <a:lvl5pPr lvl="4" rtl="0" algn="l">
              <a:lnSpc>
                <a:spcPct val="100000"/>
              </a:lnSpc>
              <a:spcBef>
                <a:spcPts val="0"/>
              </a:spcBef>
              <a:spcAft>
                <a:spcPts val="0"/>
              </a:spcAft>
              <a:buClr>
                <a:schemeClr val="accent1"/>
              </a:buClr>
              <a:buSzPts val="1400"/>
              <a:buNone/>
              <a:defRPr>
                <a:solidFill>
                  <a:schemeClr val="accent1"/>
                </a:solidFill>
              </a:defRPr>
            </a:lvl5pPr>
            <a:lvl6pPr lvl="5" rtl="0" algn="l">
              <a:lnSpc>
                <a:spcPct val="100000"/>
              </a:lnSpc>
              <a:spcBef>
                <a:spcPts val="0"/>
              </a:spcBef>
              <a:spcAft>
                <a:spcPts val="0"/>
              </a:spcAft>
              <a:buClr>
                <a:schemeClr val="accent1"/>
              </a:buClr>
              <a:buSzPts val="1400"/>
              <a:buNone/>
              <a:defRPr>
                <a:solidFill>
                  <a:schemeClr val="accent1"/>
                </a:solidFill>
              </a:defRPr>
            </a:lvl6pPr>
            <a:lvl7pPr lvl="6" rtl="0" algn="l">
              <a:lnSpc>
                <a:spcPct val="100000"/>
              </a:lnSpc>
              <a:spcBef>
                <a:spcPts val="0"/>
              </a:spcBef>
              <a:spcAft>
                <a:spcPts val="0"/>
              </a:spcAft>
              <a:buClr>
                <a:schemeClr val="accent1"/>
              </a:buClr>
              <a:buSzPts val="1400"/>
              <a:buNone/>
              <a:defRPr>
                <a:solidFill>
                  <a:schemeClr val="accent1"/>
                </a:solidFill>
              </a:defRPr>
            </a:lvl7pPr>
            <a:lvl8pPr lvl="7" rtl="0" algn="l">
              <a:lnSpc>
                <a:spcPct val="100000"/>
              </a:lnSpc>
              <a:spcBef>
                <a:spcPts val="0"/>
              </a:spcBef>
              <a:spcAft>
                <a:spcPts val="0"/>
              </a:spcAft>
              <a:buClr>
                <a:schemeClr val="accent1"/>
              </a:buClr>
              <a:buSzPts val="1400"/>
              <a:buNone/>
              <a:defRPr>
                <a:solidFill>
                  <a:schemeClr val="accent1"/>
                </a:solidFill>
              </a:defRPr>
            </a:lvl8pPr>
            <a:lvl9pPr lvl="8" rtl="0" algn="l">
              <a:lnSpc>
                <a:spcPct val="100000"/>
              </a:lnSpc>
              <a:spcBef>
                <a:spcPts val="0"/>
              </a:spcBef>
              <a:spcAft>
                <a:spcPts val="0"/>
              </a:spcAft>
              <a:buClr>
                <a:schemeClr val="accent1"/>
              </a:buClr>
              <a:buSzPts val="1400"/>
              <a:buNone/>
              <a:defRPr>
                <a:solidFill>
                  <a:schemeClr val="accent1"/>
                </a:solidFill>
              </a:defRPr>
            </a:lvl9pPr>
          </a:lstStyle>
          <a:p/>
        </p:txBody>
      </p:sp>
      <p:sp>
        <p:nvSpPr>
          <p:cNvPr id="148" name="Google Shape;148;p5"/>
          <p:cNvSpPr txBox="1"/>
          <p:nvPr>
            <p:ph idx="1" type="subTitle"/>
          </p:nvPr>
        </p:nvSpPr>
        <p:spPr>
          <a:xfrm>
            <a:off x="1179925" y="2190875"/>
            <a:ext cx="9832500" cy="4554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accent1"/>
              </a:buClr>
              <a:buSzPts val="2500"/>
              <a:buNone/>
              <a:defRPr sz="2500">
                <a:solidFill>
                  <a:schemeClr val="accent1"/>
                </a:solidFill>
              </a:defRPr>
            </a:lvl1pPr>
            <a:lvl2pPr lvl="1" rtl="0" algn="ctr">
              <a:lnSpc>
                <a:spcPct val="90000"/>
              </a:lnSpc>
              <a:spcBef>
                <a:spcPts val="500"/>
              </a:spcBef>
              <a:spcAft>
                <a:spcPts val="0"/>
              </a:spcAft>
              <a:buClr>
                <a:schemeClr val="accent1"/>
              </a:buClr>
              <a:buSzPts val="2500"/>
              <a:buNone/>
              <a:defRPr sz="2500">
                <a:solidFill>
                  <a:schemeClr val="accent1"/>
                </a:solidFill>
              </a:defRPr>
            </a:lvl2pPr>
            <a:lvl3pPr lvl="2" rtl="0" algn="ctr">
              <a:lnSpc>
                <a:spcPct val="90000"/>
              </a:lnSpc>
              <a:spcBef>
                <a:spcPts val="500"/>
              </a:spcBef>
              <a:spcAft>
                <a:spcPts val="0"/>
              </a:spcAft>
              <a:buClr>
                <a:schemeClr val="accent1"/>
              </a:buClr>
              <a:buSzPts val="2500"/>
              <a:buNone/>
              <a:defRPr sz="2500">
                <a:solidFill>
                  <a:schemeClr val="accent1"/>
                </a:solidFill>
              </a:defRPr>
            </a:lvl3pPr>
            <a:lvl4pPr lvl="3" rtl="0" algn="ctr">
              <a:lnSpc>
                <a:spcPct val="90000"/>
              </a:lnSpc>
              <a:spcBef>
                <a:spcPts val="500"/>
              </a:spcBef>
              <a:spcAft>
                <a:spcPts val="0"/>
              </a:spcAft>
              <a:buClr>
                <a:schemeClr val="accent1"/>
              </a:buClr>
              <a:buSzPts val="2500"/>
              <a:buNone/>
              <a:defRPr sz="2500">
                <a:solidFill>
                  <a:schemeClr val="accent1"/>
                </a:solidFill>
              </a:defRPr>
            </a:lvl4pPr>
            <a:lvl5pPr lvl="4" rtl="0" algn="ctr">
              <a:lnSpc>
                <a:spcPct val="90000"/>
              </a:lnSpc>
              <a:spcBef>
                <a:spcPts val="500"/>
              </a:spcBef>
              <a:spcAft>
                <a:spcPts val="0"/>
              </a:spcAft>
              <a:buClr>
                <a:schemeClr val="accent1"/>
              </a:buClr>
              <a:buSzPts val="2500"/>
              <a:buNone/>
              <a:defRPr sz="2500">
                <a:solidFill>
                  <a:schemeClr val="accent1"/>
                </a:solidFill>
              </a:defRPr>
            </a:lvl5pPr>
            <a:lvl6pPr lvl="5" rtl="0" algn="ctr">
              <a:lnSpc>
                <a:spcPct val="90000"/>
              </a:lnSpc>
              <a:spcBef>
                <a:spcPts val="500"/>
              </a:spcBef>
              <a:spcAft>
                <a:spcPts val="0"/>
              </a:spcAft>
              <a:buClr>
                <a:schemeClr val="accent1"/>
              </a:buClr>
              <a:buSzPts val="2500"/>
              <a:buNone/>
              <a:defRPr sz="2500">
                <a:solidFill>
                  <a:schemeClr val="accent1"/>
                </a:solidFill>
              </a:defRPr>
            </a:lvl6pPr>
            <a:lvl7pPr lvl="6" rtl="0" algn="ctr">
              <a:lnSpc>
                <a:spcPct val="90000"/>
              </a:lnSpc>
              <a:spcBef>
                <a:spcPts val="500"/>
              </a:spcBef>
              <a:spcAft>
                <a:spcPts val="0"/>
              </a:spcAft>
              <a:buClr>
                <a:schemeClr val="accent1"/>
              </a:buClr>
              <a:buSzPts val="2500"/>
              <a:buNone/>
              <a:defRPr sz="2500">
                <a:solidFill>
                  <a:schemeClr val="accent1"/>
                </a:solidFill>
              </a:defRPr>
            </a:lvl7pPr>
            <a:lvl8pPr lvl="7" rtl="0" algn="ctr">
              <a:lnSpc>
                <a:spcPct val="90000"/>
              </a:lnSpc>
              <a:spcBef>
                <a:spcPts val="500"/>
              </a:spcBef>
              <a:spcAft>
                <a:spcPts val="0"/>
              </a:spcAft>
              <a:buClr>
                <a:schemeClr val="accent1"/>
              </a:buClr>
              <a:buSzPts val="2500"/>
              <a:buNone/>
              <a:defRPr sz="2500">
                <a:solidFill>
                  <a:schemeClr val="accent1"/>
                </a:solidFill>
              </a:defRPr>
            </a:lvl8pPr>
            <a:lvl9pPr lvl="8" rtl="0" algn="ctr">
              <a:lnSpc>
                <a:spcPct val="90000"/>
              </a:lnSpc>
              <a:spcBef>
                <a:spcPts val="500"/>
              </a:spcBef>
              <a:spcAft>
                <a:spcPts val="0"/>
              </a:spcAft>
              <a:buClr>
                <a:schemeClr val="accent1"/>
              </a:buClr>
              <a:buSzPts val="2500"/>
              <a:buNone/>
              <a:defRPr sz="2500">
                <a:solidFill>
                  <a:schemeClr val="accent1"/>
                </a:solidFill>
              </a:defRPr>
            </a:lvl9pPr>
          </a:lstStyle>
          <a:p/>
        </p:txBody>
      </p:sp>
      <p:sp>
        <p:nvSpPr>
          <p:cNvPr id="149" name="Google Shape;149;p5"/>
          <p:cNvSpPr/>
          <p:nvPr/>
        </p:nvSpPr>
        <p:spPr>
          <a:xfrm>
            <a:off x="11662148" y="6309124"/>
            <a:ext cx="443700" cy="450000"/>
          </a:xfrm>
          <a:prstGeom prst="ellipse">
            <a:avLst/>
          </a:prstGeom>
          <a:solidFill>
            <a:srgbClr val="3486C5">
              <a:alpha val="2353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0" name="Google Shape;150;p5"/>
          <p:cNvGrpSpPr/>
          <p:nvPr/>
        </p:nvGrpSpPr>
        <p:grpSpPr>
          <a:xfrm>
            <a:off x="11777234" y="6364860"/>
            <a:ext cx="217178" cy="355351"/>
            <a:chOff x="11157555" y="6024051"/>
            <a:chExt cx="370295" cy="605884"/>
          </a:xfrm>
        </p:grpSpPr>
        <p:sp>
          <p:nvSpPr>
            <p:cNvPr id="151" name="Google Shape;151;p5"/>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52" name="Google Shape;152;p5"/>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53" name="Google Shape;153;p5"/>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 Initiative">
  <p:cSld name="1_Diapositive de titre_1_1">
    <p:spTree>
      <p:nvGrpSpPr>
        <p:cNvPr id="154" name="Shape 154"/>
        <p:cNvGrpSpPr/>
        <p:nvPr/>
      </p:nvGrpSpPr>
      <p:grpSpPr>
        <a:xfrm>
          <a:off x="0" y="0"/>
          <a:ext cx="0" cy="0"/>
          <a:chOff x="0" y="0"/>
          <a:chExt cx="0" cy="0"/>
        </a:xfrm>
      </p:grpSpPr>
      <p:sp>
        <p:nvSpPr>
          <p:cNvPr id="155" name="Google Shape;155;p6"/>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480"/>
              </a:spcBef>
              <a:spcAft>
                <a:spcPts val="0"/>
              </a:spcAft>
              <a:buClr>
                <a:srgbClr val="F79124"/>
              </a:buClr>
              <a:buSzPts val="2400"/>
              <a:buFont typeface="Corbel"/>
              <a:buNone/>
              <a:defRPr b="1" i="0" sz="2400" u="none" cap="none" strike="noStrike">
                <a:solidFill>
                  <a:srgbClr val="085160"/>
                </a:solidFill>
                <a:latin typeface="Corbel"/>
                <a:ea typeface="Corbel"/>
                <a:cs typeface="Corbel"/>
                <a:sym typeface="Corbel"/>
              </a:defRPr>
            </a:lvl1pPr>
            <a:lvl2pPr indent="-381000" lvl="1" marL="914400" marR="0" algn="l">
              <a:lnSpc>
                <a:spcPct val="100000"/>
              </a:lnSpc>
              <a:spcBef>
                <a:spcPts val="480"/>
              </a:spcBef>
              <a:spcAft>
                <a:spcPts val="0"/>
              </a:spcAft>
              <a:buClr>
                <a:schemeClr val="dk1"/>
              </a:buClr>
              <a:buSzPts val="2400"/>
              <a:buFont typeface="Corbel"/>
              <a:buChar char="•"/>
              <a:defRPr i="0" sz="2400" u="none" cap="none" strike="noStrike">
                <a:solidFill>
                  <a:schemeClr val="dk1"/>
                </a:solidFill>
                <a:latin typeface="Corbel"/>
                <a:ea typeface="Corbel"/>
                <a:cs typeface="Corbel"/>
                <a:sym typeface="Corbel"/>
              </a:defRPr>
            </a:lvl2pPr>
            <a:lvl3pPr indent="-355600" lvl="2" marL="13716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3pPr>
            <a:lvl4pPr indent="-342900" lvl="3" marL="1828800" marR="0" algn="l">
              <a:lnSpc>
                <a:spcPct val="100000"/>
              </a:lnSpc>
              <a:spcBef>
                <a:spcPts val="360"/>
              </a:spcBef>
              <a:spcAft>
                <a:spcPts val="0"/>
              </a:spcAft>
              <a:buClr>
                <a:schemeClr val="dk1"/>
              </a:buClr>
              <a:buSzPts val="1800"/>
              <a:buFont typeface="Corbel"/>
              <a:buChar char="•"/>
              <a:defRPr i="0" sz="1800" u="none" cap="none" strike="noStrike">
                <a:solidFill>
                  <a:schemeClr val="dk1"/>
                </a:solidFill>
                <a:latin typeface="Corbel"/>
                <a:ea typeface="Corbel"/>
                <a:cs typeface="Corbel"/>
                <a:sym typeface="Corbel"/>
              </a:defRPr>
            </a:lvl4pPr>
            <a:lvl5pPr indent="-330200" lvl="4" marL="2286000" marR="0" algn="l">
              <a:lnSpc>
                <a:spcPct val="100000"/>
              </a:lnSpc>
              <a:spcBef>
                <a:spcPts val="320"/>
              </a:spcBef>
              <a:spcAft>
                <a:spcPts val="0"/>
              </a:spcAft>
              <a:buClr>
                <a:schemeClr val="dk1"/>
              </a:buClr>
              <a:buSzPts val="1600"/>
              <a:buFont typeface="Corbel"/>
              <a:buChar char="•"/>
              <a:defRPr i="0" sz="1600" u="none" cap="none" strike="noStrike">
                <a:solidFill>
                  <a:schemeClr val="dk1"/>
                </a:solidFill>
                <a:latin typeface="Corbel"/>
                <a:ea typeface="Corbel"/>
                <a:cs typeface="Corbel"/>
                <a:sym typeface="Corbel"/>
              </a:defRPr>
            </a:lvl5pPr>
            <a:lvl6pPr indent="-355600" lvl="5" marL="27432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6pPr>
            <a:lvl7pPr indent="-355600" lvl="6" marL="32004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7pPr>
            <a:lvl8pPr indent="-355600" lvl="7" marL="36576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8pPr>
            <a:lvl9pPr indent="-355600" lvl="8" marL="41148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9pPr>
          </a:lstStyle>
          <a:p/>
        </p:txBody>
      </p:sp>
      <p:sp>
        <p:nvSpPr>
          <p:cNvPr id="156" name="Google Shape;156;p6"/>
          <p:cNvSpPr/>
          <p:nvPr/>
        </p:nvSpPr>
        <p:spPr>
          <a:xfrm>
            <a:off x="11662148" y="6309124"/>
            <a:ext cx="443700" cy="450000"/>
          </a:xfrm>
          <a:prstGeom prst="ellipse">
            <a:avLst/>
          </a:prstGeom>
          <a:solidFill>
            <a:srgbClr val="3486C5">
              <a:alpha val="23529"/>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7" name="Google Shape;157;p6"/>
          <p:cNvGrpSpPr/>
          <p:nvPr/>
        </p:nvGrpSpPr>
        <p:grpSpPr>
          <a:xfrm>
            <a:off x="11777234" y="6364860"/>
            <a:ext cx="217178" cy="355351"/>
            <a:chOff x="11157555" y="6024051"/>
            <a:chExt cx="370295" cy="605884"/>
          </a:xfrm>
        </p:grpSpPr>
        <p:sp>
          <p:nvSpPr>
            <p:cNvPr id="158" name="Google Shape;158;p6"/>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59" name="Google Shape;159;p6"/>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60" name="Google Shape;160;p6"/>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161" name="Google Shape;161;p6"/>
          <p:cNvSpPr/>
          <p:nvPr/>
        </p:nvSpPr>
        <p:spPr>
          <a:xfrm>
            <a:off x="0" y="0"/>
            <a:ext cx="12192000" cy="1197900"/>
          </a:xfrm>
          <a:prstGeom prst="rect">
            <a:avLst/>
          </a:prstGeom>
          <a:solidFill>
            <a:srgbClr val="CEE2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6"/>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A5882"/>
              </a:buClr>
              <a:buSzPts val="1900"/>
              <a:buFont typeface="Corbel"/>
              <a:buNone/>
              <a:defRPr b="1" i="0" sz="2900" u="none" cap="none" strike="noStrike">
                <a:solidFill>
                  <a:srgbClr val="0A5882"/>
                </a:solidFill>
                <a:latin typeface="Corbel"/>
                <a:ea typeface="Corbel"/>
                <a:cs typeface="Corbel"/>
                <a:sym typeface="Corbel"/>
              </a:defRPr>
            </a:lvl1pPr>
            <a:lvl2pPr lvl="1"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2pPr>
            <a:lvl3pPr lvl="2"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3pPr>
            <a:lvl4pPr lvl="3"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4pPr>
            <a:lvl5pPr lvl="4"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5pPr>
            <a:lvl6pPr lvl="5"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6pPr>
            <a:lvl7pPr lvl="6"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7pPr>
            <a:lvl8pPr lvl="7"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8pPr>
            <a:lvl9pPr lvl="8" marR="0" algn="l">
              <a:lnSpc>
                <a:spcPct val="100000"/>
              </a:lnSpc>
              <a:spcBef>
                <a:spcPts val="0"/>
              </a:spcBef>
              <a:spcAft>
                <a:spcPts val="0"/>
              </a:spcAft>
              <a:buClr>
                <a:srgbClr val="000000"/>
              </a:buClr>
              <a:buSzPts val="1400"/>
              <a:buFont typeface="Corbel"/>
              <a:buNone/>
              <a:defRPr b="1" i="0" sz="3200" u="none" cap="none" strike="noStrike">
                <a:solidFill>
                  <a:srgbClr val="085160"/>
                </a:solidFill>
                <a:latin typeface="Corbel"/>
                <a:ea typeface="Corbel"/>
                <a:cs typeface="Corbel"/>
                <a:sym typeface="Corbel"/>
              </a:defRPr>
            </a:lvl9pPr>
          </a:lstStyle>
          <a:p/>
        </p:txBody>
      </p:sp>
      <p:pic>
        <p:nvPicPr>
          <p:cNvPr id="163" name="Google Shape;163;p6"/>
          <p:cNvPicPr preferRelativeResize="0"/>
          <p:nvPr/>
        </p:nvPicPr>
        <p:blipFill rotWithShape="1">
          <a:blip r:embed="rId2">
            <a:alphaModFix/>
          </a:blip>
          <a:srcRect b="0" l="0" r="0" t="0"/>
          <a:stretch/>
        </p:blipFill>
        <p:spPr>
          <a:xfrm>
            <a:off x="-118100" y="-63900"/>
            <a:ext cx="1940575" cy="1261799"/>
          </a:xfrm>
          <a:prstGeom prst="rect">
            <a:avLst/>
          </a:prstGeom>
          <a:noFill/>
          <a:ln>
            <a:noFill/>
          </a:ln>
        </p:spPr>
      </p:pic>
      <p:pic>
        <p:nvPicPr>
          <p:cNvPr id="164" name="Google Shape;164;p6"/>
          <p:cNvPicPr preferRelativeResize="0"/>
          <p:nvPr/>
        </p:nvPicPr>
        <p:blipFill rotWithShape="1">
          <a:blip r:embed="rId3">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Initiative">
  <p:cSld name="1_Diapositive de titre">
    <p:spTree>
      <p:nvGrpSpPr>
        <p:cNvPr id="165" name="Shape 165"/>
        <p:cNvGrpSpPr/>
        <p:nvPr/>
      </p:nvGrpSpPr>
      <p:grpSpPr>
        <a:xfrm>
          <a:off x="0" y="0"/>
          <a:ext cx="0" cy="0"/>
          <a:chOff x="0" y="0"/>
          <a:chExt cx="0" cy="0"/>
        </a:xfrm>
      </p:grpSpPr>
      <p:sp>
        <p:nvSpPr>
          <p:cNvPr id="166" name="Google Shape;166;p7"/>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480"/>
              </a:spcBef>
              <a:spcAft>
                <a:spcPts val="0"/>
              </a:spcAft>
              <a:buClr>
                <a:srgbClr val="F79124"/>
              </a:buClr>
              <a:buSzPts val="2400"/>
              <a:buFont typeface="Corbel"/>
              <a:buNone/>
              <a:defRPr b="1" i="0" sz="2400" u="none" cap="none" strike="noStrike">
                <a:solidFill>
                  <a:srgbClr val="085160"/>
                </a:solidFill>
                <a:latin typeface="Corbel"/>
                <a:ea typeface="Corbel"/>
                <a:cs typeface="Corbel"/>
                <a:sym typeface="Corbel"/>
              </a:defRPr>
            </a:lvl1pPr>
            <a:lvl2pPr indent="-381000" lvl="1" marL="914400" marR="0" algn="l">
              <a:lnSpc>
                <a:spcPct val="100000"/>
              </a:lnSpc>
              <a:spcBef>
                <a:spcPts val="480"/>
              </a:spcBef>
              <a:spcAft>
                <a:spcPts val="0"/>
              </a:spcAft>
              <a:buClr>
                <a:schemeClr val="dk1"/>
              </a:buClr>
              <a:buSzPts val="2400"/>
              <a:buFont typeface="Corbel"/>
              <a:buChar char="•"/>
              <a:defRPr i="0" sz="2400" u="none" cap="none" strike="noStrike">
                <a:solidFill>
                  <a:schemeClr val="dk1"/>
                </a:solidFill>
                <a:latin typeface="Corbel"/>
                <a:ea typeface="Corbel"/>
                <a:cs typeface="Corbel"/>
                <a:sym typeface="Corbel"/>
              </a:defRPr>
            </a:lvl2pPr>
            <a:lvl3pPr indent="-355600" lvl="2" marL="13716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3pPr>
            <a:lvl4pPr indent="-342900" lvl="3" marL="1828800" marR="0" algn="l">
              <a:lnSpc>
                <a:spcPct val="100000"/>
              </a:lnSpc>
              <a:spcBef>
                <a:spcPts val="360"/>
              </a:spcBef>
              <a:spcAft>
                <a:spcPts val="0"/>
              </a:spcAft>
              <a:buClr>
                <a:schemeClr val="dk1"/>
              </a:buClr>
              <a:buSzPts val="1800"/>
              <a:buFont typeface="Corbel"/>
              <a:buChar char="•"/>
              <a:defRPr i="0" sz="1800" u="none" cap="none" strike="noStrike">
                <a:solidFill>
                  <a:schemeClr val="dk1"/>
                </a:solidFill>
                <a:latin typeface="Corbel"/>
                <a:ea typeface="Corbel"/>
                <a:cs typeface="Corbel"/>
                <a:sym typeface="Corbel"/>
              </a:defRPr>
            </a:lvl4pPr>
            <a:lvl5pPr indent="-330200" lvl="4" marL="2286000" marR="0" algn="l">
              <a:lnSpc>
                <a:spcPct val="100000"/>
              </a:lnSpc>
              <a:spcBef>
                <a:spcPts val="320"/>
              </a:spcBef>
              <a:spcAft>
                <a:spcPts val="0"/>
              </a:spcAft>
              <a:buClr>
                <a:schemeClr val="dk1"/>
              </a:buClr>
              <a:buSzPts val="1600"/>
              <a:buFont typeface="Corbel"/>
              <a:buChar char="•"/>
              <a:defRPr i="0" sz="1600" u="none" cap="none" strike="noStrike">
                <a:solidFill>
                  <a:schemeClr val="dk1"/>
                </a:solidFill>
                <a:latin typeface="Corbel"/>
                <a:ea typeface="Corbel"/>
                <a:cs typeface="Corbel"/>
                <a:sym typeface="Corbel"/>
              </a:defRPr>
            </a:lvl5pPr>
            <a:lvl6pPr indent="-355600" lvl="5" marL="27432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6pPr>
            <a:lvl7pPr indent="-355600" lvl="6" marL="32004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7pPr>
            <a:lvl8pPr indent="-355600" lvl="7" marL="36576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8pPr>
            <a:lvl9pPr indent="-355600" lvl="8" marL="4114800" marR="0" algn="l">
              <a:lnSpc>
                <a:spcPct val="100000"/>
              </a:lnSpc>
              <a:spcBef>
                <a:spcPts val="400"/>
              </a:spcBef>
              <a:spcAft>
                <a:spcPts val="0"/>
              </a:spcAft>
              <a:buClr>
                <a:schemeClr val="dk1"/>
              </a:buClr>
              <a:buSzPts val="2000"/>
              <a:buFont typeface="Corbel"/>
              <a:buChar char="•"/>
              <a:defRPr i="0" sz="2000" u="none" cap="none" strike="noStrike">
                <a:solidFill>
                  <a:schemeClr val="dk1"/>
                </a:solidFill>
                <a:latin typeface="Corbel"/>
                <a:ea typeface="Corbel"/>
                <a:cs typeface="Corbel"/>
                <a:sym typeface="Corbel"/>
              </a:defRPr>
            </a:lvl9pPr>
          </a:lstStyle>
          <a:p/>
        </p:txBody>
      </p:sp>
      <p:grpSp>
        <p:nvGrpSpPr>
          <p:cNvPr id="167" name="Google Shape;167;p7"/>
          <p:cNvGrpSpPr/>
          <p:nvPr/>
        </p:nvGrpSpPr>
        <p:grpSpPr>
          <a:xfrm>
            <a:off x="11328053" y="6315753"/>
            <a:ext cx="538116" cy="444548"/>
            <a:chOff x="11127266" y="6186351"/>
            <a:chExt cx="695240" cy="574500"/>
          </a:xfrm>
        </p:grpSpPr>
        <p:sp>
          <p:nvSpPr>
            <p:cNvPr id="168" name="Google Shape;168;p7"/>
            <p:cNvSpPr/>
            <p:nvPr/>
          </p:nvSpPr>
          <p:spPr>
            <a:xfrm flipH="1">
              <a:off x="11127266" y="6300997"/>
              <a:ext cx="383700" cy="350100"/>
            </a:xfrm>
            <a:prstGeom prst="stripedRightArrow">
              <a:avLst>
                <a:gd fmla="val 50000" name="adj1"/>
                <a:gd fmla="val 50000" name="adj2"/>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7"/>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7"/>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 name="Google Shape;171;p7"/>
          <p:cNvGrpSpPr/>
          <p:nvPr/>
        </p:nvGrpSpPr>
        <p:grpSpPr>
          <a:xfrm>
            <a:off x="11545455" y="6314831"/>
            <a:ext cx="538986" cy="444548"/>
            <a:chOff x="11320559" y="6185161"/>
            <a:chExt cx="696364" cy="574500"/>
          </a:xfrm>
        </p:grpSpPr>
        <p:sp>
          <p:nvSpPr>
            <p:cNvPr id="172" name="Google Shape;172;p7"/>
            <p:cNvSpPr/>
            <p:nvPr/>
          </p:nvSpPr>
          <p:spPr>
            <a:xfrm>
              <a:off x="11633223" y="6300987"/>
              <a:ext cx="383700" cy="350100"/>
            </a:xfrm>
            <a:prstGeom prst="stripedRightArrow">
              <a:avLst>
                <a:gd fmla="val 50000" name="adj1"/>
                <a:gd fmla="val 50000" name="adj2"/>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7"/>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7"/>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5" name="Google Shape;175;p7"/>
          <p:cNvSpPr/>
          <p:nvPr/>
        </p:nvSpPr>
        <p:spPr>
          <a:xfrm>
            <a:off x="11482119" y="6314325"/>
            <a:ext cx="438600" cy="444600"/>
          </a:xfrm>
          <a:prstGeom prst="ellipse">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6" name="Google Shape;176;p7"/>
          <p:cNvPicPr preferRelativeResize="0"/>
          <p:nvPr/>
        </p:nvPicPr>
        <p:blipFill rotWithShape="1">
          <a:blip r:embed="rId2">
            <a:alphaModFix/>
          </a:blip>
          <a:srcRect b="27999" l="52899" r="22597" t="33555"/>
          <a:stretch/>
        </p:blipFill>
        <p:spPr>
          <a:xfrm>
            <a:off x="11587331" y="6359727"/>
            <a:ext cx="249405" cy="340276"/>
          </a:xfrm>
          <a:prstGeom prst="rect">
            <a:avLst/>
          </a:prstGeom>
          <a:noFill/>
          <a:ln>
            <a:noFill/>
          </a:ln>
        </p:spPr>
      </p:pic>
      <p:sp>
        <p:nvSpPr>
          <p:cNvPr id="177" name="Google Shape;177;p7"/>
          <p:cNvSpPr/>
          <p:nvPr/>
        </p:nvSpPr>
        <p:spPr>
          <a:xfrm>
            <a:off x="0" y="0"/>
            <a:ext cx="12192000" cy="1197900"/>
          </a:xfrm>
          <a:prstGeom prst="rect">
            <a:avLst/>
          </a:prstGeom>
          <a:solidFill>
            <a:srgbClr val="ED7D31">
              <a:alpha val="2745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7"/>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A5882"/>
              </a:buClr>
              <a:buSzPts val="1900"/>
              <a:buFont typeface="Corbel"/>
              <a:buNone/>
              <a:defRPr b="1" i="0" sz="2900" u="none" cap="none" strike="noStrike">
                <a:solidFill>
                  <a:srgbClr val="0A5882"/>
                </a:solidFill>
                <a:latin typeface="Corbel"/>
                <a:ea typeface="Corbel"/>
                <a:cs typeface="Corbel"/>
                <a:sym typeface="Corbel"/>
              </a:defRPr>
            </a:lvl1pPr>
            <a:lvl2pPr lvl="1"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2pPr>
            <a:lvl3pPr lvl="2"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3pPr>
            <a:lvl4pPr lvl="3"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4pPr>
            <a:lvl5pPr lvl="4"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5pPr>
            <a:lvl6pPr lvl="5"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6pPr>
            <a:lvl7pPr lvl="6"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7pPr>
            <a:lvl8pPr lvl="7"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8pPr>
            <a:lvl9pPr lvl="8" marR="0" algn="l">
              <a:lnSpc>
                <a:spcPct val="100000"/>
              </a:lnSpc>
              <a:spcBef>
                <a:spcPts val="0"/>
              </a:spcBef>
              <a:spcAft>
                <a:spcPts val="0"/>
              </a:spcAft>
              <a:buClr>
                <a:srgbClr val="0A5882"/>
              </a:buClr>
              <a:buSzPts val="1400"/>
              <a:buFont typeface="Corbel"/>
              <a:buNone/>
              <a:defRPr b="1" i="0" sz="3200" u="none" cap="none" strike="noStrike">
                <a:solidFill>
                  <a:srgbClr val="0A5882"/>
                </a:solidFill>
                <a:latin typeface="Corbel"/>
                <a:ea typeface="Corbel"/>
                <a:cs typeface="Corbel"/>
                <a:sym typeface="Corbel"/>
              </a:defRPr>
            </a:lvl9pPr>
          </a:lstStyle>
          <a:p/>
        </p:txBody>
      </p:sp>
      <p:pic>
        <p:nvPicPr>
          <p:cNvPr id="179" name="Google Shape;179;p7"/>
          <p:cNvPicPr preferRelativeResize="0"/>
          <p:nvPr/>
        </p:nvPicPr>
        <p:blipFill rotWithShape="1">
          <a:blip r:embed="rId3">
            <a:alphaModFix/>
          </a:blip>
          <a:srcRect b="0" l="0" r="0" t="0"/>
          <a:stretch/>
        </p:blipFill>
        <p:spPr>
          <a:xfrm>
            <a:off x="-118100" y="-63900"/>
            <a:ext cx="1940575" cy="1261799"/>
          </a:xfrm>
          <a:prstGeom prst="rect">
            <a:avLst/>
          </a:prstGeom>
          <a:noFill/>
          <a:ln>
            <a:noFill/>
          </a:ln>
        </p:spPr>
      </p:pic>
      <p:pic>
        <p:nvPicPr>
          <p:cNvPr id="180" name="Google Shape;180;p7"/>
          <p:cNvPicPr preferRelativeResize="0"/>
          <p:nvPr/>
        </p:nvPicPr>
        <p:blipFill rotWithShape="1">
          <a:blip r:embed="rId4">
            <a:alphaModFix/>
          </a:blip>
          <a:srcRect b="0" l="0" r="0" t="0"/>
          <a:stretch/>
        </p:blipFill>
        <p:spPr>
          <a:xfrm>
            <a:off x="10843372" y="325136"/>
            <a:ext cx="1020115" cy="53139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81" name="Shape 181"/>
        <p:cNvGrpSpPr/>
        <p:nvPr/>
      </p:nvGrpSpPr>
      <p:grpSpPr>
        <a:xfrm>
          <a:off x="0" y="0"/>
          <a:ext cx="0" cy="0"/>
          <a:chOff x="0" y="0"/>
          <a:chExt cx="0" cy="0"/>
        </a:xfrm>
      </p:grpSpPr>
      <p:sp>
        <p:nvSpPr>
          <p:cNvPr id="182" name="Google Shape;182;p8"/>
          <p:cNvSpPr txBox="1"/>
          <p:nvPr>
            <p:ph type="title"/>
          </p:nvPr>
        </p:nvSpPr>
        <p:spPr>
          <a:xfrm>
            <a:off x="838200" y="1790513"/>
            <a:ext cx="10515600" cy="13257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4800"/>
              <a:buFont typeface="Bebas Neue"/>
              <a:buNone/>
              <a:defRPr sz="4800">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 name="Google Shape;183;p8"/>
          <p:cNvSpPr txBox="1"/>
          <p:nvPr>
            <p:ph idx="1" type="body"/>
          </p:nvPr>
        </p:nvSpPr>
        <p:spPr>
          <a:xfrm>
            <a:off x="838200" y="3251013"/>
            <a:ext cx="10515600" cy="27990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i="0" sz="2000" u="none"/>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17500" lvl="4" marL="2286000" algn="l">
              <a:lnSpc>
                <a:spcPct val="90000"/>
              </a:lnSpc>
              <a:spcBef>
                <a:spcPts val="500"/>
              </a:spcBef>
              <a:spcAft>
                <a:spcPts val="0"/>
              </a:spcAft>
              <a:buClr>
                <a:schemeClr val="dk1"/>
              </a:buClr>
              <a:buSzPts val="1400"/>
              <a:buChar char="•"/>
              <a:defRPr sz="1400"/>
            </a:lvl5pPr>
            <a:lvl6pPr indent="-304800" lvl="5" marL="2743200" algn="l">
              <a:lnSpc>
                <a:spcPct val="90000"/>
              </a:lnSpc>
              <a:spcBef>
                <a:spcPts val="500"/>
              </a:spcBef>
              <a:spcAft>
                <a:spcPts val="0"/>
              </a:spcAft>
              <a:buClr>
                <a:schemeClr val="dk1"/>
              </a:buClr>
              <a:buSzPts val="1200"/>
              <a:buChar char="•"/>
              <a:defRPr sz="1200"/>
            </a:lvl6pPr>
            <a:lvl7pPr indent="-298450" lvl="6" marL="3200400" algn="l">
              <a:lnSpc>
                <a:spcPct val="90000"/>
              </a:lnSpc>
              <a:spcBef>
                <a:spcPts val="500"/>
              </a:spcBef>
              <a:spcAft>
                <a:spcPts val="0"/>
              </a:spcAft>
              <a:buClr>
                <a:schemeClr val="dk1"/>
              </a:buClr>
              <a:buSzPts val="1100"/>
              <a:buChar char="•"/>
              <a:defRPr sz="1100"/>
            </a:lvl7pPr>
            <a:lvl8pPr indent="-292100" lvl="7" marL="3657600" algn="l">
              <a:lnSpc>
                <a:spcPct val="90000"/>
              </a:lnSpc>
              <a:spcBef>
                <a:spcPts val="500"/>
              </a:spcBef>
              <a:spcAft>
                <a:spcPts val="0"/>
              </a:spcAft>
              <a:buClr>
                <a:schemeClr val="dk1"/>
              </a:buClr>
              <a:buSzPts val="1000"/>
              <a:buChar char="•"/>
              <a:defRPr sz="1000"/>
            </a:lvl8pPr>
            <a:lvl9pPr indent="-285750" lvl="8" marL="4114800" algn="l">
              <a:lnSpc>
                <a:spcPct val="90000"/>
              </a:lnSpc>
              <a:spcBef>
                <a:spcPts val="500"/>
              </a:spcBef>
              <a:spcAft>
                <a:spcPts val="0"/>
              </a:spcAft>
              <a:buClr>
                <a:schemeClr val="dk1"/>
              </a:buClr>
              <a:buSzPts val="900"/>
              <a:buChar char="•"/>
              <a:defRPr sz="900"/>
            </a:lvl9pPr>
          </a:lstStyle>
          <a:p/>
        </p:txBody>
      </p:sp>
      <p:sp>
        <p:nvSpPr>
          <p:cNvPr id="184" name="Google Shape;184;p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b="0"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p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 Light initiative">
  <p:cSld name="Cover slide layout_1">
    <p:bg>
      <p:bgPr>
        <a:solidFill>
          <a:schemeClr val="lt1">
            <a:alpha val="65882"/>
          </a:schemeClr>
        </a:solidFill>
      </p:bgPr>
    </p:bg>
    <p:spTree>
      <p:nvGrpSpPr>
        <p:cNvPr id="187" name="Shape 187"/>
        <p:cNvGrpSpPr/>
        <p:nvPr/>
      </p:nvGrpSpPr>
      <p:grpSpPr>
        <a:xfrm>
          <a:off x="0" y="0"/>
          <a:ext cx="0" cy="0"/>
          <a:chOff x="0" y="0"/>
          <a:chExt cx="0" cy="0"/>
        </a:xfrm>
      </p:grpSpPr>
      <p:pic>
        <p:nvPicPr>
          <p:cNvPr id="188" name="Google Shape;188;p9"/>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grpSp>
        <p:nvGrpSpPr>
          <p:cNvPr id="189" name="Google Shape;189;p9"/>
          <p:cNvGrpSpPr/>
          <p:nvPr/>
        </p:nvGrpSpPr>
        <p:grpSpPr>
          <a:xfrm>
            <a:off x="11328053" y="6315753"/>
            <a:ext cx="538116" cy="444548"/>
            <a:chOff x="11127266" y="6186351"/>
            <a:chExt cx="695240" cy="574500"/>
          </a:xfrm>
        </p:grpSpPr>
        <p:sp>
          <p:nvSpPr>
            <p:cNvPr id="190" name="Google Shape;190;p9"/>
            <p:cNvSpPr/>
            <p:nvPr/>
          </p:nvSpPr>
          <p:spPr>
            <a:xfrm flipH="1">
              <a:off x="11127266" y="6300997"/>
              <a:ext cx="383700" cy="350100"/>
            </a:xfrm>
            <a:prstGeom prst="stripedRightArrow">
              <a:avLst>
                <a:gd fmla="val 50000" name="adj1"/>
                <a:gd fmla="val 50000" name="adj2"/>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9"/>
            <p:cNvSpPr/>
            <p:nvPr/>
          </p:nvSpPr>
          <p:spPr>
            <a:xfrm>
              <a:off x="11256106" y="618635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9"/>
            <p:cNvSpPr/>
            <p:nvPr/>
          </p:nvSpPr>
          <p:spPr>
            <a:xfrm flipH="1">
              <a:off x="11239270"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 name="Google Shape;193;p9"/>
          <p:cNvGrpSpPr/>
          <p:nvPr/>
        </p:nvGrpSpPr>
        <p:grpSpPr>
          <a:xfrm>
            <a:off x="11545455" y="6314831"/>
            <a:ext cx="538986" cy="444548"/>
            <a:chOff x="11320559" y="6185161"/>
            <a:chExt cx="696364" cy="574500"/>
          </a:xfrm>
        </p:grpSpPr>
        <p:sp>
          <p:nvSpPr>
            <p:cNvPr id="194" name="Google Shape;194;p9"/>
            <p:cNvSpPr/>
            <p:nvPr/>
          </p:nvSpPr>
          <p:spPr>
            <a:xfrm>
              <a:off x="11633223" y="6300987"/>
              <a:ext cx="383700" cy="350100"/>
            </a:xfrm>
            <a:prstGeom prst="stripedRightArrow">
              <a:avLst>
                <a:gd fmla="val 50000" name="adj1"/>
                <a:gd fmla="val 50000" name="adj2"/>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9"/>
            <p:cNvSpPr/>
            <p:nvPr/>
          </p:nvSpPr>
          <p:spPr>
            <a:xfrm>
              <a:off x="11320559" y="6185161"/>
              <a:ext cx="566400" cy="5745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9"/>
            <p:cNvSpPr/>
            <p:nvPr/>
          </p:nvSpPr>
          <p:spPr>
            <a:xfrm>
              <a:off x="11851243" y="6314850"/>
              <a:ext cx="54125" cy="330600"/>
            </a:xfrm>
            <a:custGeom>
              <a:rect b="b" l="l" r="r" t="t"/>
              <a:pathLst>
                <a:path extrusionOk="0" h="13224" w="2165">
                  <a:moveTo>
                    <a:pt x="0" y="13224"/>
                  </a:moveTo>
                  <a:cubicBezTo>
                    <a:pt x="249" y="12683"/>
                    <a:pt x="1135" y="11081"/>
                    <a:pt x="1495" y="9976"/>
                  </a:cubicBezTo>
                  <a:cubicBezTo>
                    <a:pt x="1855" y="8871"/>
                    <a:pt x="2130" y="7745"/>
                    <a:pt x="2162" y="6594"/>
                  </a:cubicBezTo>
                  <a:cubicBezTo>
                    <a:pt x="2194" y="5443"/>
                    <a:pt x="1993" y="4169"/>
                    <a:pt x="1686" y="3070"/>
                  </a:cubicBezTo>
                  <a:cubicBezTo>
                    <a:pt x="1380" y="1971"/>
                    <a:pt x="550" y="512"/>
                    <a:pt x="323" y="0"/>
                  </a:cubicBezTo>
                </a:path>
              </a:pathLst>
            </a:custGeom>
            <a:no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7" name="Google Shape;197;p9"/>
          <p:cNvSpPr/>
          <p:nvPr/>
        </p:nvSpPr>
        <p:spPr>
          <a:xfrm>
            <a:off x="11482119" y="6314325"/>
            <a:ext cx="438600" cy="444600"/>
          </a:xfrm>
          <a:prstGeom prst="ellipse">
            <a:avLst/>
          </a:prstGeom>
          <a:solidFill>
            <a:srgbClr val="F4A344">
              <a:alpha val="14117"/>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8" name="Google Shape;198;p9"/>
          <p:cNvPicPr preferRelativeResize="0"/>
          <p:nvPr/>
        </p:nvPicPr>
        <p:blipFill rotWithShape="1">
          <a:blip r:embed="rId3">
            <a:alphaModFix/>
          </a:blip>
          <a:srcRect b="27999" l="52899" r="22597" t="33555"/>
          <a:stretch/>
        </p:blipFill>
        <p:spPr>
          <a:xfrm>
            <a:off x="11587331" y="6359727"/>
            <a:ext cx="249405" cy="34027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mple - Complete initiative">
  <p:cSld name="Cover slide layout_1_1">
    <p:bg>
      <p:bgPr>
        <a:solidFill>
          <a:schemeClr val="lt1">
            <a:alpha val="65882"/>
          </a:schemeClr>
        </a:solidFill>
      </p:bgPr>
    </p:bg>
    <p:spTree>
      <p:nvGrpSpPr>
        <p:cNvPr id="199" name="Shape 199"/>
        <p:cNvGrpSpPr/>
        <p:nvPr/>
      </p:nvGrpSpPr>
      <p:grpSpPr>
        <a:xfrm>
          <a:off x="0" y="0"/>
          <a:ext cx="0" cy="0"/>
          <a:chOff x="0" y="0"/>
          <a:chExt cx="0" cy="0"/>
        </a:xfrm>
      </p:grpSpPr>
      <p:pic>
        <p:nvPicPr>
          <p:cNvPr id="200" name="Google Shape;200;p10"/>
          <p:cNvPicPr preferRelativeResize="0"/>
          <p:nvPr/>
        </p:nvPicPr>
        <p:blipFill rotWithShape="1">
          <a:blip r:embed="rId2">
            <a:alphaModFix/>
          </a:blip>
          <a:srcRect b="0" l="0" r="0" t="0"/>
          <a:stretch/>
        </p:blipFill>
        <p:spPr>
          <a:xfrm>
            <a:off x="10843372" y="325136"/>
            <a:ext cx="1020115" cy="531390"/>
          </a:xfrm>
          <a:prstGeom prst="rect">
            <a:avLst/>
          </a:prstGeom>
          <a:noFill/>
          <a:ln>
            <a:noFill/>
          </a:ln>
        </p:spPr>
      </p:pic>
      <p:sp>
        <p:nvSpPr>
          <p:cNvPr id="201" name="Google Shape;201;p10"/>
          <p:cNvSpPr/>
          <p:nvPr/>
        </p:nvSpPr>
        <p:spPr>
          <a:xfrm>
            <a:off x="11662148" y="6309124"/>
            <a:ext cx="443700" cy="450000"/>
          </a:xfrm>
          <a:prstGeom prst="ellipse">
            <a:avLst/>
          </a:prstGeom>
          <a:solidFill>
            <a:srgbClr val="3486C5">
              <a:alpha val="23529"/>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2" name="Google Shape;202;p10"/>
          <p:cNvGrpSpPr/>
          <p:nvPr/>
        </p:nvGrpSpPr>
        <p:grpSpPr>
          <a:xfrm>
            <a:off x="11777234" y="6364860"/>
            <a:ext cx="217178" cy="355351"/>
            <a:chOff x="11157555" y="6024051"/>
            <a:chExt cx="370295" cy="605884"/>
          </a:xfrm>
        </p:grpSpPr>
        <p:sp>
          <p:nvSpPr>
            <p:cNvPr id="203" name="Google Shape;203;p10"/>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04" name="Google Shape;204;p10"/>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05" name="Google Shape;205;p10"/>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36"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orbel"/>
              <a:buNone/>
              <a:defRPr b="0" i="0" sz="44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rbel"/>
                <a:ea typeface="Corbel"/>
                <a:cs typeface="Corbel"/>
                <a:sym typeface="Corbe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rbel"/>
                <a:ea typeface="Corbel"/>
                <a:cs typeface="Corbel"/>
                <a:sym typeface="Corbe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9pPr>
          </a:lstStyle>
          <a:p/>
        </p:txBody>
      </p:sp>
      <p:sp>
        <p:nvSpPr>
          <p:cNvPr id="8" name="Google Shape;8;p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A8A8A"/>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9" name="Google Shape;9;p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A8A8A"/>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3.png"/><Relationship Id="rId6" Type="http://schemas.openxmlformats.org/officeDocument/2006/relationships/image" Target="../media/image4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47.png"/><Relationship Id="rId4" Type="http://schemas.openxmlformats.org/officeDocument/2006/relationships/image" Target="../media/image49.png"/><Relationship Id="rId9" Type="http://schemas.openxmlformats.org/officeDocument/2006/relationships/image" Target="../media/image55.png"/><Relationship Id="rId5" Type="http://schemas.openxmlformats.org/officeDocument/2006/relationships/image" Target="../media/image48.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10" Type="http://schemas.openxmlformats.org/officeDocument/2006/relationships/image" Target="../media/image5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http://www.youtube.com/watch?v=S4O5voOCqAQ" TargetMode="External"/><Relationship Id="rId4" Type="http://schemas.openxmlformats.org/officeDocument/2006/relationships/image" Target="../media/image5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57.png"/><Relationship Id="rId4" Type="http://schemas.openxmlformats.org/officeDocument/2006/relationships/image" Target="../media/image5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47.png"/><Relationship Id="rId4" Type="http://schemas.openxmlformats.org/officeDocument/2006/relationships/image" Target="../media/image48.png"/><Relationship Id="rId9" Type="http://schemas.openxmlformats.org/officeDocument/2006/relationships/image" Target="../media/image51.png"/><Relationship Id="rId5" Type="http://schemas.openxmlformats.org/officeDocument/2006/relationships/image" Target="../media/image49.png"/><Relationship Id="rId6" Type="http://schemas.openxmlformats.org/officeDocument/2006/relationships/image" Target="../media/image52.png"/><Relationship Id="rId7" Type="http://schemas.openxmlformats.org/officeDocument/2006/relationships/image" Target="../media/image53.png"/><Relationship Id="rId8" Type="http://schemas.openxmlformats.org/officeDocument/2006/relationships/image" Target="../media/image50.png"/><Relationship Id="rId11" Type="http://schemas.openxmlformats.org/officeDocument/2006/relationships/image" Target="../media/image59.png"/><Relationship Id="rId10" Type="http://schemas.openxmlformats.org/officeDocument/2006/relationships/image" Target="../media/image57.png"/><Relationship Id="rId12" Type="http://schemas.openxmlformats.org/officeDocument/2006/relationships/image" Target="../media/image5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66.png"/><Relationship Id="rId4" Type="http://schemas.openxmlformats.org/officeDocument/2006/relationships/image" Target="../media/image74.png"/><Relationship Id="rId9" Type="http://schemas.openxmlformats.org/officeDocument/2006/relationships/image" Target="../media/image83.png"/><Relationship Id="rId5" Type="http://schemas.openxmlformats.org/officeDocument/2006/relationships/image" Target="../media/image77.png"/><Relationship Id="rId6" Type="http://schemas.openxmlformats.org/officeDocument/2006/relationships/image" Target="../media/image79.png"/><Relationship Id="rId7" Type="http://schemas.openxmlformats.org/officeDocument/2006/relationships/image" Target="../media/image84.png"/><Relationship Id="rId8" Type="http://schemas.openxmlformats.org/officeDocument/2006/relationships/image" Target="../media/image8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59.png"/><Relationship Id="rId4" Type="http://schemas.openxmlformats.org/officeDocument/2006/relationships/image" Target="../media/image88.png"/><Relationship Id="rId5" Type="http://schemas.openxmlformats.org/officeDocument/2006/relationships/image" Target="../media/image89.png"/><Relationship Id="rId6" Type="http://schemas.openxmlformats.org/officeDocument/2006/relationships/image" Target="../media/image90.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49.png"/><Relationship Id="rId4" Type="http://schemas.openxmlformats.org/officeDocument/2006/relationships/image" Target="../media/image47.png"/><Relationship Id="rId9" Type="http://schemas.openxmlformats.org/officeDocument/2006/relationships/image" Target="../media/image55.png"/><Relationship Id="rId5" Type="http://schemas.openxmlformats.org/officeDocument/2006/relationships/image" Target="../media/image48.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10" Type="http://schemas.openxmlformats.org/officeDocument/2006/relationships/image" Target="../media/image5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5.png"/><Relationship Id="rId4" Type="http://schemas.openxmlformats.org/officeDocument/2006/relationships/image" Target="../media/image8.png"/><Relationship Id="rId5" Type="http://schemas.openxmlformats.org/officeDocument/2006/relationships/image" Target="../media/image26.png"/><Relationship Id="rId6" Type="http://schemas.openxmlformats.org/officeDocument/2006/relationships/image" Target="../media/image2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 Id="rId3" Type="http://schemas.openxmlformats.org/officeDocument/2006/relationships/image" Target="../media/image107.png"/><Relationship Id="rId4" Type="http://schemas.openxmlformats.org/officeDocument/2006/relationships/image" Target="../media/image99.png"/><Relationship Id="rId9" Type="http://schemas.openxmlformats.org/officeDocument/2006/relationships/image" Target="../media/image53.png"/><Relationship Id="rId5" Type="http://schemas.openxmlformats.org/officeDocument/2006/relationships/image" Target="../media/image100.png"/><Relationship Id="rId6" Type="http://schemas.openxmlformats.org/officeDocument/2006/relationships/image" Target="../media/image106.png"/><Relationship Id="rId7" Type="http://schemas.openxmlformats.org/officeDocument/2006/relationships/image" Target="../media/image109.png"/><Relationship Id="rId8" Type="http://schemas.openxmlformats.org/officeDocument/2006/relationships/image" Target="../media/image52.png"/><Relationship Id="rId11" Type="http://schemas.openxmlformats.org/officeDocument/2006/relationships/image" Target="../media/image50.png"/><Relationship Id="rId10" Type="http://schemas.openxmlformats.org/officeDocument/2006/relationships/image" Target="../media/image51.png"/><Relationship Id="rId13" Type="http://schemas.openxmlformats.org/officeDocument/2006/relationships/image" Target="../media/image48.png"/><Relationship Id="rId12" Type="http://schemas.openxmlformats.org/officeDocument/2006/relationships/image" Target="../media/image47.png"/><Relationship Id="rId15" Type="http://schemas.openxmlformats.org/officeDocument/2006/relationships/image" Target="../media/image55.png"/><Relationship Id="rId14" Type="http://schemas.openxmlformats.org/officeDocument/2006/relationships/image" Target="../media/image4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2.xml"/><Relationship Id="rId3" Type="http://schemas.openxmlformats.org/officeDocument/2006/relationships/image" Target="../media/image1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3.xml"/><Relationship Id="rId3" Type="http://schemas.openxmlformats.org/officeDocument/2006/relationships/image" Target="../media/image112.png"/><Relationship Id="rId4" Type="http://schemas.openxmlformats.org/officeDocument/2006/relationships/image" Target="../media/image111.png"/><Relationship Id="rId9" Type="http://schemas.openxmlformats.org/officeDocument/2006/relationships/image" Target="../media/image127.png"/><Relationship Id="rId5" Type="http://schemas.openxmlformats.org/officeDocument/2006/relationships/image" Target="../media/image113.png"/><Relationship Id="rId6" Type="http://schemas.openxmlformats.org/officeDocument/2006/relationships/image" Target="../media/image115.png"/><Relationship Id="rId7" Type="http://schemas.openxmlformats.org/officeDocument/2006/relationships/image" Target="../media/image51.png"/><Relationship Id="rId8" Type="http://schemas.openxmlformats.org/officeDocument/2006/relationships/image" Target="../media/image1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6.xml"/><Relationship Id="rId3" Type="http://schemas.openxmlformats.org/officeDocument/2006/relationships/hyperlink" Target="http://www.youtube.com/watch?v=xZ1HIBIIJU0" TargetMode="External"/><Relationship Id="rId4" Type="http://schemas.openxmlformats.org/officeDocument/2006/relationships/image" Target="../media/image119.jpg"/><Relationship Id="rId9" Type="http://schemas.openxmlformats.org/officeDocument/2006/relationships/hyperlink" Target="https://www.youtube.com/watch?v=BKfufXnupMA" TargetMode="External"/><Relationship Id="rId5" Type="http://schemas.openxmlformats.org/officeDocument/2006/relationships/image" Target="../media/image36.png"/><Relationship Id="rId6" Type="http://schemas.openxmlformats.org/officeDocument/2006/relationships/image" Target="../media/image35.png"/><Relationship Id="rId7" Type="http://schemas.openxmlformats.org/officeDocument/2006/relationships/hyperlink" Target="https://www.youtube.com/watch?v=TCIO38TCspk" TargetMode="External"/><Relationship Id="rId8" Type="http://schemas.openxmlformats.org/officeDocument/2006/relationships/image" Target="../media/image33.png"/><Relationship Id="rId11" Type="http://schemas.openxmlformats.org/officeDocument/2006/relationships/image" Target="../media/image34.png"/><Relationship Id="rId10" Type="http://schemas.openxmlformats.org/officeDocument/2006/relationships/hyperlink" Target="https://www.youtube.com/watch?v=JasIvS7oYw4" TargetMode="External"/><Relationship Id="rId12" Type="http://schemas.openxmlformats.org/officeDocument/2006/relationships/hyperlink" Target="https://www.youtube.com/watch?v=BKfufXnupMA"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8.xml"/><Relationship Id="rId3" Type="http://schemas.openxmlformats.org/officeDocument/2006/relationships/image" Target="../media/image1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9.xml"/><Relationship Id="rId3" Type="http://schemas.openxmlformats.org/officeDocument/2006/relationships/image" Target="../media/image120.png"/><Relationship Id="rId4" Type="http://schemas.openxmlformats.org/officeDocument/2006/relationships/image" Target="../media/image1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123.png"/><Relationship Id="rId4" Type="http://schemas.openxmlformats.org/officeDocument/2006/relationships/image" Target="../media/image128.jpg"/><Relationship Id="rId5" Type="http://schemas.openxmlformats.org/officeDocument/2006/relationships/image" Target="../media/image13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2.xml"/><Relationship Id="rId3" Type="http://schemas.openxmlformats.org/officeDocument/2006/relationships/image" Target="../media/image135.png"/><Relationship Id="rId4" Type="http://schemas.openxmlformats.org/officeDocument/2006/relationships/image" Target="../media/image136.png"/><Relationship Id="rId5" Type="http://schemas.openxmlformats.org/officeDocument/2006/relationships/image" Target="../media/image137.png"/><Relationship Id="rId6" Type="http://schemas.openxmlformats.org/officeDocument/2006/relationships/image" Target="../media/image133.png"/><Relationship Id="rId7" Type="http://schemas.openxmlformats.org/officeDocument/2006/relationships/image" Target="../media/image1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4.xml"/><Relationship Id="rId3" Type="http://schemas.openxmlformats.org/officeDocument/2006/relationships/image" Target="../media/image36.png"/><Relationship Id="rId4" Type="http://schemas.openxmlformats.org/officeDocument/2006/relationships/hyperlink" Target="https://www.youtube.com/watch?v=V3U_l2LESFw" TargetMode="External"/><Relationship Id="rId9" Type="http://schemas.openxmlformats.org/officeDocument/2006/relationships/hyperlink" Target="https://www.youtube.com/watch?v=BKfufXnupMA" TargetMode="External"/><Relationship Id="rId5" Type="http://schemas.openxmlformats.org/officeDocument/2006/relationships/image" Target="../media/image33.png"/><Relationship Id="rId6" Type="http://schemas.openxmlformats.org/officeDocument/2006/relationships/hyperlink" Target="https://www.youtube.com/watch?v=BKfufXnupMA" TargetMode="External"/><Relationship Id="rId7" Type="http://schemas.openxmlformats.org/officeDocument/2006/relationships/hyperlink" Target="https://www.youtube.com/watch?v=RRWyIy1MCaw" TargetMode="External"/><Relationship Id="rId8" Type="http://schemas.openxmlformats.org/officeDocument/2006/relationships/image" Target="../media/image34.png"/><Relationship Id="rId11" Type="http://schemas.openxmlformats.org/officeDocument/2006/relationships/image" Target="../media/image35.png"/><Relationship Id="rId10" Type="http://schemas.openxmlformats.org/officeDocument/2006/relationships/hyperlink" Target="https://www.rtve.es/alacarta/videos/noticias-24-horas/uranio-mineral-enriquecido-sirve-para-fabricar-armas-nucleares/2167090/" TargetMode="External"/><Relationship Id="rId13" Type="http://schemas.openxmlformats.org/officeDocument/2006/relationships/hyperlink" Target="https://www.youtube.com/watch?v=apODDbgFFPI" TargetMode="External"/><Relationship Id="rId12" Type="http://schemas.openxmlformats.org/officeDocument/2006/relationships/hyperlink" Target="https://www.youtube.com/watch?v=BKfufXnupMA" TargetMode="External"/><Relationship Id="rId15" Type="http://schemas.openxmlformats.org/officeDocument/2006/relationships/image" Target="../media/image131.jpg"/><Relationship Id="rId14" Type="http://schemas.openxmlformats.org/officeDocument/2006/relationships/hyperlink" Target="http://www.youtube.com/watch?v=apODDbgFFPI"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6.xml"/><Relationship Id="rId3" Type="http://schemas.openxmlformats.org/officeDocument/2006/relationships/image" Target="../media/image1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0.xml"/><Relationship Id="rId3" Type="http://schemas.openxmlformats.org/officeDocument/2006/relationships/image" Target="../media/image1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xml"/><Relationship Id="rId3" Type="http://schemas.openxmlformats.org/officeDocument/2006/relationships/image" Target="../media/image3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www.youtube.com/watch?v=aFpC1vAIgNc" TargetMode="External"/><Relationship Id="rId4" Type="http://schemas.openxmlformats.org/officeDocument/2006/relationships/image" Target="../media/image31.jpg"/><Relationship Id="rId9" Type="http://schemas.openxmlformats.org/officeDocument/2006/relationships/hyperlink" Target="https://www.youtube.com/watch?v=BKfufXnupMA" TargetMode="External"/><Relationship Id="rId5" Type="http://schemas.openxmlformats.org/officeDocument/2006/relationships/image" Target="../media/image33.png"/><Relationship Id="rId6" Type="http://schemas.openxmlformats.org/officeDocument/2006/relationships/hyperlink" Target="https://www.youtube.com/watch?v=BKfufXnupMA" TargetMode="External"/><Relationship Id="rId7" Type="http://schemas.openxmlformats.org/officeDocument/2006/relationships/hyperlink" Target="https://www.youtube.com/watch?v=NAPAMIpGB-s" TargetMode="External"/><Relationship Id="rId8" Type="http://schemas.openxmlformats.org/officeDocument/2006/relationships/image" Target="../media/image34.png"/><Relationship Id="rId11" Type="http://schemas.openxmlformats.org/officeDocument/2006/relationships/image" Target="../media/image35.png"/><Relationship Id="rId10" Type="http://schemas.openxmlformats.org/officeDocument/2006/relationships/hyperlink" Target="https://www.youtube.com/watch?v=wT1hPaBMfO4" TargetMode="External"/><Relationship Id="rId13" Type="http://schemas.openxmlformats.org/officeDocument/2006/relationships/hyperlink" Target="https://www.youtube.com/watch?v=BKfufXnupMA&amp;t=1s" TargetMode="External"/><Relationship Id="rId12" Type="http://schemas.openxmlformats.org/officeDocument/2006/relationships/image" Target="../media/image3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8.jpg"/><Relationship Id="rId4" Type="http://schemas.openxmlformats.org/officeDocument/2006/relationships/image" Target="../media/image39.jpg"/><Relationship Id="rId5" Type="http://schemas.openxmlformats.org/officeDocument/2006/relationships/image" Target="../media/image40.jpg"/><Relationship Id="rId6" Type="http://schemas.openxmlformats.org/officeDocument/2006/relationships/image" Target="../media/image41.jpg"/><Relationship Id="rId7" Type="http://schemas.openxmlformats.org/officeDocument/2006/relationships/image" Target="../media/image4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37"/>
          <p:cNvSpPr/>
          <p:nvPr/>
        </p:nvSpPr>
        <p:spPr>
          <a:xfrm>
            <a:off x="4648578" y="1412386"/>
            <a:ext cx="2841300" cy="2841300"/>
          </a:xfrm>
          <a:prstGeom prst="blockArc">
            <a:avLst>
              <a:gd fmla="val 794951" name="adj1"/>
              <a:gd fmla="val 10121114" name="adj2"/>
              <a:gd fmla="val 2388" name="adj3"/>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71" name="Google Shape;471;p37"/>
          <p:cNvSpPr txBox="1"/>
          <p:nvPr/>
        </p:nvSpPr>
        <p:spPr>
          <a:xfrm>
            <a:off x="1891263" y="380599"/>
            <a:ext cx="10936800" cy="83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t/>
            </a:r>
            <a:endParaRPr b="0" i="0" sz="1400" u="none" cap="none" strike="noStrike">
              <a:solidFill>
                <a:schemeClr val="dk1"/>
              </a:solidFill>
              <a:latin typeface="Arial"/>
              <a:ea typeface="Arial"/>
              <a:cs typeface="Arial"/>
              <a:sym typeface="Arial"/>
            </a:endParaRPr>
          </a:p>
        </p:txBody>
      </p:sp>
      <p:grpSp>
        <p:nvGrpSpPr>
          <p:cNvPr id="472" name="Google Shape;472;p37"/>
          <p:cNvGrpSpPr/>
          <p:nvPr/>
        </p:nvGrpSpPr>
        <p:grpSpPr>
          <a:xfrm>
            <a:off x="4959906" y="1723773"/>
            <a:ext cx="2219185" cy="2219185"/>
            <a:chOff x="4547049" y="1897856"/>
            <a:chExt cx="3072813" cy="3072813"/>
          </a:xfrm>
        </p:grpSpPr>
        <p:sp>
          <p:nvSpPr>
            <p:cNvPr id="473" name="Google Shape;473;p37"/>
            <p:cNvSpPr/>
            <p:nvPr/>
          </p:nvSpPr>
          <p:spPr>
            <a:xfrm>
              <a:off x="4547049" y="1897856"/>
              <a:ext cx="3072813" cy="3072813"/>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74" name="Google Shape;474;p37"/>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475" name="Google Shape;475;p37"/>
          <p:cNvSpPr/>
          <p:nvPr/>
        </p:nvSpPr>
        <p:spPr>
          <a:xfrm rot="-637788">
            <a:off x="4403199" y="2531151"/>
            <a:ext cx="490457" cy="586468"/>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476" name="Google Shape;476;p37"/>
          <p:cNvGrpSpPr/>
          <p:nvPr/>
        </p:nvGrpSpPr>
        <p:grpSpPr>
          <a:xfrm rot="1052113">
            <a:off x="7017464" y="2078607"/>
            <a:ext cx="1338449" cy="1227359"/>
            <a:chOff x="5655092" y="376887"/>
            <a:chExt cx="4490688" cy="4117967"/>
          </a:xfrm>
        </p:grpSpPr>
        <p:sp>
          <p:nvSpPr>
            <p:cNvPr id="477" name="Google Shape;477;p37"/>
            <p:cNvSpPr/>
            <p:nvPr/>
          </p:nvSpPr>
          <p:spPr>
            <a:xfrm>
              <a:off x="5655092" y="385052"/>
              <a:ext cx="4490688" cy="4109802"/>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78" name="Google Shape;478;p37"/>
            <p:cNvSpPr/>
            <p:nvPr/>
          </p:nvSpPr>
          <p:spPr>
            <a:xfrm>
              <a:off x="7600719" y="376887"/>
              <a:ext cx="2435226" cy="2185459"/>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79" name="Google Shape;479;p37"/>
            <p:cNvSpPr/>
            <p:nvPr/>
          </p:nvSpPr>
          <p:spPr>
            <a:xfrm>
              <a:off x="5750459" y="1472498"/>
              <a:ext cx="1612131"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480" name="Google Shape;480;p37"/>
          <p:cNvGrpSpPr/>
          <p:nvPr/>
        </p:nvGrpSpPr>
        <p:grpSpPr>
          <a:xfrm rot="1151416">
            <a:off x="6155189" y="1329190"/>
            <a:ext cx="811247" cy="566598"/>
            <a:chOff x="5679779" y="1344421"/>
            <a:chExt cx="994636" cy="694682"/>
          </a:xfrm>
        </p:grpSpPr>
        <p:sp>
          <p:nvSpPr>
            <p:cNvPr id="481" name="Google Shape;481;p37"/>
            <p:cNvSpPr/>
            <p:nvPr/>
          </p:nvSpPr>
          <p:spPr>
            <a:xfrm rot="747705">
              <a:off x="6440152" y="1354086"/>
              <a:ext cx="163320" cy="675351"/>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82" name="Google Shape;482;p37"/>
            <p:cNvSpPr/>
            <p:nvPr/>
          </p:nvSpPr>
          <p:spPr>
            <a:xfrm rot="185643">
              <a:off x="6177422" y="1465236"/>
              <a:ext cx="189705" cy="529409"/>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83" name="Google Shape;483;p37"/>
            <p:cNvSpPr/>
            <p:nvPr/>
          </p:nvSpPr>
          <p:spPr>
            <a:xfrm rot="-427501">
              <a:off x="5713448" y="1451670"/>
              <a:ext cx="216364" cy="556365"/>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84" name="Google Shape;484;p37"/>
            <p:cNvSpPr/>
            <p:nvPr/>
          </p:nvSpPr>
          <p:spPr>
            <a:xfrm>
              <a:off x="5975196" y="1441944"/>
              <a:ext cx="158591" cy="550664"/>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485" name="Google Shape;485;p37"/>
          <p:cNvGrpSpPr/>
          <p:nvPr/>
        </p:nvGrpSpPr>
        <p:grpSpPr>
          <a:xfrm rot="2779331">
            <a:off x="6882943" y="1481640"/>
            <a:ext cx="612529" cy="807468"/>
            <a:chOff x="5733156" y="4148510"/>
            <a:chExt cx="1306406" cy="1722173"/>
          </a:xfrm>
        </p:grpSpPr>
        <p:grpSp>
          <p:nvGrpSpPr>
            <p:cNvPr id="486" name="Google Shape;486;p37"/>
            <p:cNvGrpSpPr/>
            <p:nvPr/>
          </p:nvGrpSpPr>
          <p:grpSpPr>
            <a:xfrm>
              <a:off x="5733156" y="4148510"/>
              <a:ext cx="1306406" cy="1722173"/>
              <a:chOff x="2445111" y="599435"/>
              <a:chExt cx="5312752" cy="7003551"/>
            </a:xfrm>
          </p:grpSpPr>
          <p:sp>
            <p:nvSpPr>
              <p:cNvPr id="487" name="Google Shape;487;p37"/>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88" name="Google Shape;488;p37"/>
              <p:cNvSpPr/>
              <p:nvPr/>
            </p:nvSpPr>
            <p:spPr>
              <a:xfrm>
                <a:off x="2473235" y="4334670"/>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89" name="Google Shape;489;p37"/>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490" name="Google Shape;490;p37"/>
            <p:cNvGrpSpPr/>
            <p:nvPr/>
          </p:nvGrpSpPr>
          <p:grpSpPr>
            <a:xfrm>
              <a:off x="5960873" y="4970715"/>
              <a:ext cx="821180" cy="845659"/>
              <a:chOff x="954383" y="599435"/>
              <a:chExt cx="6803480" cy="7006287"/>
            </a:xfrm>
          </p:grpSpPr>
          <p:sp>
            <p:nvSpPr>
              <p:cNvPr id="491" name="Google Shape;491;p37"/>
              <p:cNvSpPr/>
              <p:nvPr/>
            </p:nvSpPr>
            <p:spPr>
              <a:xfrm>
                <a:off x="2445111" y="599435"/>
                <a:ext cx="3498243" cy="6838848"/>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92" name="Google Shape;492;p37"/>
              <p:cNvSpPr/>
              <p:nvPr/>
            </p:nvSpPr>
            <p:spPr>
              <a:xfrm>
                <a:off x="954383" y="4447323"/>
                <a:ext cx="1615601" cy="3158399"/>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93" name="Google Shape;493;p37"/>
              <p:cNvSpPr/>
              <p:nvPr/>
            </p:nvSpPr>
            <p:spPr>
              <a:xfrm>
                <a:off x="5693427" y="3567142"/>
                <a:ext cx="2064436" cy="403584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494" name="Google Shape;494;p37"/>
          <p:cNvGrpSpPr/>
          <p:nvPr/>
        </p:nvGrpSpPr>
        <p:grpSpPr>
          <a:xfrm rot="-3294482">
            <a:off x="4593993" y="2077210"/>
            <a:ext cx="888937" cy="318131"/>
            <a:chOff x="2751274" y="4274125"/>
            <a:chExt cx="1502180" cy="537597"/>
          </a:xfrm>
        </p:grpSpPr>
        <p:sp>
          <p:nvSpPr>
            <p:cNvPr id="495" name="Google Shape;495;p37"/>
            <p:cNvSpPr/>
            <p:nvPr/>
          </p:nvSpPr>
          <p:spPr>
            <a:xfrm>
              <a:off x="2751274" y="4567310"/>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96" name="Google Shape;496;p37"/>
            <p:cNvSpPr/>
            <p:nvPr/>
          </p:nvSpPr>
          <p:spPr>
            <a:xfrm>
              <a:off x="3010694" y="4274125"/>
              <a:ext cx="591885" cy="4908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97" name="Google Shape;497;p37"/>
            <p:cNvSpPr/>
            <p:nvPr/>
          </p:nvSpPr>
          <p:spPr>
            <a:xfrm>
              <a:off x="3593508" y="4427305"/>
              <a:ext cx="369030" cy="3060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498" name="Google Shape;498;p37"/>
            <p:cNvSpPr/>
            <p:nvPr/>
          </p:nvSpPr>
          <p:spPr>
            <a:xfrm>
              <a:off x="3958709" y="4512144"/>
              <a:ext cx="294745" cy="244412"/>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499" name="Google Shape;499;p37"/>
          <p:cNvGrpSpPr/>
          <p:nvPr/>
        </p:nvGrpSpPr>
        <p:grpSpPr>
          <a:xfrm rot="-983565">
            <a:off x="5299952" y="1440607"/>
            <a:ext cx="822474" cy="418006"/>
            <a:chOff x="1786971" y="4942919"/>
            <a:chExt cx="2041500" cy="1037553"/>
          </a:xfrm>
        </p:grpSpPr>
        <p:sp>
          <p:nvSpPr>
            <p:cNvPr id="500" name="Google Shape;500;p37"/>
            <p:cNvSpPr/>
            <p:nvPr/>
          </p:nvSpPr>
          <p:spPr>
            <a:xfrm>
              <a:off x="1886713" y="4942919"/>
              <a:ext cx="1842000" cy="62100"/>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1" name="Google Shape;501;p37"/>
            <p:cNvSpPr/>
            <p:nvPr/>
          </p:nvSpPr>
          <p:spPr>
            <a:xfrm>
              <a:off x="1786971" y="5005087"/>
              <a:ext cx="2041500" cy="972600"/>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2" name="Google Shape;502;p37"/>
            <p:cNvSpPr/>
            <p:nvPr/>
          </p:nvSpPr>
          <p:spPr>
            <a:xfrm>
              <a:off x="1950379" y="5043805"/>
              <a:ext cx="1714800" cy="18780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503" name="Google Shape;503;p37"/>
            <p:cNvGrpSpPr/>
            <p:nvPr/>
          </p:nvGrpSpPr>
          <p:grpSpPr>
            <a:xfrm>
              <a:off x="2260716" y="5043925"/>
              <a:ext cx="1107466" cy="187777"/>
              <a:chOff x="7963057" y="2433000"/>
              <a:chExt cx="2294315" cy="371763"/>
            </a:xfrm>
          </p:grpSpPr>
          <p:grpSp>
            <p:nvGrpSpPr>
              <p:cNvPr id="504" name="Google Shape;504;p37"/>
              <p:cNvGrpSpPr/>
              <p:nvPr/>
            </p:nvGrpSpPr>
            <p:grpSpPr>
              <a:xfrm>
                <a:off x="7963057" y="2433000"/>
                <a:ext cx="344422" cy="371763"/>
                <a:chOff x="6383215" y="2833551"/>
                <a:chExt cx="240300" cy="371763"/>
              </a:xfrm>
            </p:grpSpPr>
            <p:sp>
              <p:nvSpPr>
                <p:cNvPr id="505" name="Google Shape;505;p37"/>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6" name="Google Shape;506;p37"/>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07" name="Google Shape;507;p37"/>
                <p:cNvSpPr/>
                <p:nvPr/>
              </p:nvSpPr>
              <p:spPr>
                <a:xfrm>
                  <a:off x="6383215" y="2936632"/>
                  <a:ext cx="240300" cy="93900"/>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508" name="Google Shape;508;p37"/>
              <p:cNvGrpSpPr/>
              <p:nvPr/>
            </p:nvGrpSpPr>
            <p:grpSpPr>
              <a:xfrm>
                <a:off x="8933241" y="2433000"/>
                <a:ext cx="344422" cy="371763"/>
                <a:chOff x="6383215" y="2833551"/>
                <a:chExt cx="240300" cy="371763"/>
              </a:xfrm>
            </p:grpSpPr>
            <p:sp>
              <p:nvSpPr>
                <p:cNvPr id="509" name="Google Shape;509;p37"/>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0" name="Google Shape;510;p37"/>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1" name="Google Shape;511;p37"/>
                <p:cNvSpPr/>
                <p:nvPr/>
              </p:nvSpPr>
              <p:spPr>
                <a:xfrm>
                  <a:off x="6383215" y="2936632"/>
                  <a:ext cx="240300" cy="93900"/>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512" name="Google Shape;512;p37"/>
              <p:cNvGrpSpPr/>
              <p:nvPr/>
            </p:nvGrpSpPr>
            <p:grpSpPr>
              <a:xfrm>
                <a:off x="9912950" y="2433000"/>
                <a:ext cx="344422" cy="371763"/>
                <a:chOff x="6383215" y="2833551"/>
                <a:chExt cx="240300" cy="371763"/>
              </a:xfrm>
            </p:grpSpPr>
            <p:sp>
              <p:nvSpPr>
                <p:cNvPr id="513" name="Google Shape;513;p37"/>
                <p:cNvSpPr/>
                <p:nvPr/>
              </p:nvSpPr>
              <p:spPr>
                <a:xfrm>
                  <a:off x="6427177" y="2833551"/>
                  <a:ext cx="152400" cy="1032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4" name="Google Shape;514;p37"/>
                <p:cNvSpPr/>
                <p:nvPr/>
              </p:nvSpPr>
              <p:spPr>
                <a:xfrm>
                  <a:off x="6383215" y="3030414"/>
                  <a:ext cx="240300" cy="17490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5" name="Google Shape;515;p37"/>
                <p:cNvSpPr/>
                <p:nvPr/>
              </p:nvSpPr>
              <p:spPr>
                <a:xfrm>
                  <a:off x="6383215" y="2936632"/>
                  <a:ext cx="240300" cy="93900"/>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516" name="Google Shape;516;p37"/>
            <p:cNvSpPr/>
            <p:nvPr/>
          </p:nvSpPr>
          <p:spPr>
            <a:xfrm>
              <a:off x="1842501"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7" name="Google Shape;517;p37"/>
            <p:cNvSpPr/>
            <p:nvPr/>
          </p:nvSpPr>
          <p:spPr>
            <a:xfrm>
              <a:off x="2313764"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8" name="Google Shape;518;p37"/>
            <p:cNvSpPr/>
            <p:nvPr/>
          </p:nvSpPr>
          <p:spPr>
            <a:xfrm>
              <a:off x="2785027"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19" name="Google Shape;519;p37"/>
            <p:cNvSpPr/>
            <p:nvPr/>
          </p:nvSpPr>
          <p:spPr>
            <a:xfrm>
              <a:off x="3256290" y="5231555"/>
              <a:ext cx="528000" cy="746100"/>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520" name="Google Shape;520;p37"/>
            <p:cNvGrpSpPr/>
            <p:nvPr/>
          </p:nvGrpSpPr>
          <p:grpSpPr>
            <a:xfrm>
              <a:off x="1962400" y="5271505"/>
              <a:ext cx="302276" cy="682699"/>
              <a:chOff x="7384246" y="2899703"/>
              <a:chExt cx="626220" cy="1351612"/>
            </a:xfrm>
          </p:grpSpPr>
          <p:sp>
            <p:nvSpPr>
              <p:cNvPr id="521" name="Google Shape;521;p37"/>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2" name="Google Shape;522;p37"/>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3" name="Google Shape;523;p37"/>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4" name="Google Shape;524;p37"/>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5" name="Google Shape;525;p37"/>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6" name="Google Shape;526;p37"/>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7" name="Google Shape;527;p37"/>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8" name="Google Shape;528;p37"/>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29" name="Google Shape;529;p37"/>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30" name="Google Shape;530;p37"/>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31" name="Google Shape;531;p37"/>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532" name="Google Shape;532;p37"/>
            <p:cNvGrpSpPr/>
            <p:nvPr/>
          </p:nvGrpSpPr>
          <p:grpSpPr>
            <a:xfrm>
              <a:off x="2430437" y="5271505"/>
              <a:ext cx="302276" cy="682699"/>
              <a:chOff x="7384246" y="2899703"/>
              <a:chExt cx="626220" cy="1351612"/>
            </a:xfrm>
          </p:grpSpPr>
          <p:sp>
            <p:nvSpPr>
              <p:cNvPr id="533" name="Google Shape;533;p37"/>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34" name="Google Shape;534;p37"/>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35" name="Google Shape;535;p37"/>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36" name="Google Shape;536;p37"/>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37" name="Google Shape;537;p37"/>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38" name="Google Shape;538;p37"/>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39" name="Google Shape;539;p37"/>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40" name="Google Shape;540;p37"/>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41" name="Google Shape;541;p37"/>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42" name="Google Shape;542;p37"/>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43" name="Google Shape;543;p37"/>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544" name="Google Shape;544;p37"/>
            <p:cNvGrpSpPr/>
            <p:nvPr/>
          </p:nvGrpSpPr>
          <p:grpSpPr>
            <a:xfrm>
              <a:off x="2898475" y="5271505"/>
              <a:ext cx="302276" cy="682699"/>
              <a:chOff x="7384246" y="2899703"/>
              <a:chExt cx="626220" cy="1351612"/>
            </a:xfrm>
          </p:grpSpPr>
          <p:sp>
            <p:nvSpPr>
              <p:cNvPr id="545" name="Google Shape;545;p37"/>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46" name="Google Shape;546;p37"/>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47" name="Google Shape;547;p37"/>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48" name="Google Shape;548;p37"/>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49" name="Google Shape;549;p37"/>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50" name="Google Shape;550;p37"/>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51" name="Google Shape;551;p37"/>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52" name="Google Shape;552;p37"/>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53" name="Google Shape;553;p37"/>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54" name="Google Shape;554;p37"/>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55" name="Google Shape;555;p37"/>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556" name="Google Shape;556;p37"/>
            <p:cNvGrpSpPr/>
            <p:nvPr/>
          </p:nvGrpSpPr>
          <p:grpSpPr>
            <a:xfrm>
              <a:off x="3366513" y="5271505"/>
              <a:ext cx="302276" cy="682699"/>
              <a:chOff x="7384246" y="2899703"/>
              <a:chExt cx="626220" cy="1351612"/>
            </a:xfrm>
          </p:grpSpPr>
          <p:sp>
            <p:nvSpPr>
              <p:cNvPr id="557" name="Google Shape;557;p37"/>
              <p:cNvSpPr/>
              <p:nvPr/>
            </p:nvSpPr>
            <p:spPr>
              <a:xfrm>
                <a:off x="7400629" y="2939722"/>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58" name="Google Shape;558;p37"/>
              <p:cNvSpPr/>
              <p:nvPr/>
            </p:nvSpPr>
            <p:spPr>
              <a:xfrm>
                <a:off x="747971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59" name="Google Shape;559;p37"/>
              <p:cNvSpPr/>
              <p:nvPr/>
            </p:nvSpPr>
            <p:spPr>
              <a:xfrm>
                <a:off x="7589172" y="3070274"/>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60" name="Google Shape;560;p37"/>
              <p:cNvSpPr/>
              <p:nvPr/>
            </p:nvSpPr>
            <p:spPr>
              <a:xfrm>
                <a:off x="7771871" y="336042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61" name="Google Shape;561;p37"/>
              <p:cNvSpPr/>
              <p:nvPr/>
            </p:nvSpPr>
            <p:spPr>
              <a:xfrm>
                <a:off x="7902462" y="320802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62" name="Google Shape;562;p37"/>
              <p:cNvSpPr/>
              <p:nvPr/>
            </p:nvSpPr>
            <p:spPr>
              <a:xfrm>
                <a:off x="7830766" y="37332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63" name="Google Shape;563;p37"/>
              <p:cNvSpPr/>
              <p:nvPr/>
            </p:nvSpPr>
            <p:spPr>
              <a:xfrm>
                <a:off x="7673413" y="3573780"/>
                <a:ext cx="27300" cy="6402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64" name="Google Shape;564;p37"/>
              <p:cNvSpPr/>
              <p:nvPr/>
            </p:nvSpPr>
            <p:spPr>
              <a:xfrm>
                <a:off x="7548206" y="3756660"/>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65" name="Google Shape;565;p37"/>
              <p:cNvSpPr/>
              <p:nvPr/>
            </p:nvSpPr>
            <p:spPr>
              <a:xfrm>
                <a:off x="7384246" y="3865978"/>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66" name="Google Shape;566;p37"/>
              <p:cNvSpPr/>
              <p:nvPr/>
            </p:nvSpPr>
            <p:spPr>
              <a:xfrm>
                <a:off x="7830765" y="2899703"/>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67" name="Google Shape;567;p37"/>
              <p:cNvSpPr/>
              <p:nvPr/>
            </p:nvSpPr>
            <p:spPr>
              <a:xfrm>
                <a:off x="7983166" y="3885615"/>
                <a:ext cx="27300" cy="36570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568" name="Google Shape;568;p37"/>
            <p:cNvPicPr preferRelativeResize="0"/>
            <p:nvPr/>
          </p:nvPicPr>
          <p:blipFill rotWithShape="1">
            <a:blip r:embed="rId3">
              <a:alphaModFix/>
            </a:blip>
            <a:srcRect b="0" l="0" r="0" t="0"/>
            <a:stretch/>
          </p:blipFill>
          <p:spPr>
            <a:xfrm>
              <a:off x="1843781" y="5671824"/>
              <a:ext cx="1940381" cy="308648"/>
            </a:xfrm>
            <a:prstGeom prst="rect">
              <a:avLst/>
            </a:prstGeom>
            <a:noFill/>
            <a:ln>
              <a:noFill/>
            </a:ln>
          </p:spPr>
        </p:pic>
      </p:grpSp>
      <p:grpSp>
        <p:nvGrpSpPr>
          <p:cNvPr id="569" name="Google Shape;569;p37"/>
          <p:cNvGrpSpPr/>
          <p:nvPr/>
        </p:nvGrpSpPr>
        <p:grpSpPr>
          <a:xfrm>
            <a:off x="4658164" y="1417975"/>
            <a:ext cx="450448" cy="450448"/>
            <a:chOff x="4266660" y="45289"/>
            <a:chExt cx="768290" cy="768290"/>
          </a:xfrm>
        </p:grpSpPr>
        <p:sp>
          <p:nvSpPr>
            <p:cNvPr id="570" name="Google Shape;570;p37"/>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71" name="Google Shape;571;p37"/>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pic>
        <p:nvPicPr>
          <p:cNvPr id="572" name="Google Shape;572;p37"/>
          <p:cNvPicPr preferRelativeResize="0"/>
          <p:nvPr/>
        </p:nvPicPr>
        <p:blipFill rotWithShape="1">
          <a:blip r:embed="rId4">
            <a:alphaModFix/>
          </a:blip>
          <a:srcRect b="0" l="0" r="0" t="0"/>
          <a:stretch/>
        </p:blipFill>
        <p:spPr>
          <a:xfrm>
            <a:off x="5306301" y="2429164"/>
            <a:ext cx="1613871" cy="840686"/>
          </a:xfrm>
          <a:prstGeom prst="rect">
            <a:avLst/>
          </a:prstGeom>
          <a:noFill/>
          <a:ln>
            <a:noFill/>
          </a:ln>
        </p:spPr>
      </p:pic>
      <p:sp>
        <p:nvSpPr>
          <p:cNvPr id="573" name="Google Shape;573;p37"/>
          <p:cNvSpPr txBox="1"/>
          <p:nvPr>
            <p:ph idx="1" type="subTitle"/>
          </p:nvPr>
        </p:nvSpPr>
        <p:spPr>
          <a:xfrm>
            <a:off x="275" y="5086800"/>
            <a:ext cx="12211500" cy="1214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2800"/>
              <a:buNone/>
            </a:pPr>
            <a:r>
              <a:rPr lang="fr-FR"/>
              <a:t>Fase 2 : Comprendere il cambiamento climatico</a:t>
            </a:r>
            <a:endParaRPr/>
          </a:p>
        </p:txBody>
      </p:sp>
      <p:sp>
        <p:nvSpPr>
          <p:cNvPr id="574" name="Google Shape;574;p37"/>
          <p:cNvSpPr txBox="1"/>
          <p:nvPr>
            <p:ph idx="2" type="subTitle"/>
          </p:nvPr>
        </p:nvSpPr>
        <p:spPr>
          <a:xfrm>
            <a:off x="7488" y="5730013"/>
            <a:ext cx="12211500" cy="910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4000"/>
              <a:buNone/>
            </a:pPr>
            <a:r>
              <a:rPr lang="fr-FR"/>
              <a:t>Modulo 1. Questioni energetiche</a:t>
            </a:r>
            <a:endParaRPr/>
          </a:p>
        </p:txBody>
      </p:sp>
      <p:pic>
        <p:nvPicPr>
          <p:cNvPr id="575" name="Google Shape;575;p37"/>
          <p:cNvPicPr preferRelativeResize="0"/>
          <p:nvPr/>
        </p:nvPicPr>
        <p:blipFill rotWithShape="1">
          <a:blip r:embed="rId5">
            <a:alphaModFix/>
          </a:blip>
          <a:srcRect b="0" l="0" r="0" t="0"/>
          <a:stretch/>
        </p:blipFill>
        <p:spPr>
          <a:xfrm>
            <a:off x="1651800" y="5324710"/>
            <a:ext cx="713797" cy="738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46"/>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Clr>
                <a:schemeClr val="dk1"/>
              </a:buClr>
              <a:buSzPts val="2400"/>
              <a:buNone/>
            </a:pPr>
            <a:r>
              <a:rPr lang="fr-FR">
                <a:solidFill>
                  <a:srgbClr val="666666"/>
                </a:solidFill>
                <a:latin typeface="Corbel"/>
                <a:ea typeface="Corbel"/>
                <a:cs typeface="Corbel"/>
                <a:sym typeface="Corbel"/>
              </a:rPr>
              <a:t>Le persone convertono e utilizzano l'energia in base alle proprie esigenze: per vestirsi e nutrirsi, per spostarsi, per riscaldarsi, per acquistare beni e servizi, ecc.</a:t>
            </a:r>
            <a:endParaRPr/>
          </a:p>
        </p:txBody>
      </p:sp>
      <p:pic>
        <p:nvPicPr>
          <p:cNvPr id="673" name="Google Shape;673;p46"/>
          <p:cNvPicPr preferRelativeResize="0"/>
          <p:nvPr/>
        </p:nvPicPr>
        <p:blipFill rotWithShape="1">
          <a:blip r:embed="rId3">
            <a:alphaModFix/>
          </a:blip>
          <a:srcRect b="0" l="0" r="0" t="0"/>
          <a:stretch/>
        </p:blipFill>
        <p:spPr>
          <a:xfrm>
            <a:off x="1352533" y="3256112"/>
            <a:ext cx="1609950" cy="1476581"/>
          </a:xfrm>
          <a:prstGeom prst="rect">
            <a:avLst/>
          </a:prstGeom>
          <a:noFill/>
          <a:ln>
            <a:noFill/>
          </a:ln>
        </p:spPr>
      </p:pic>
      <p:sp>
        <p:nvSpPr>
          <p:cNvPr id="674" name="Google Shape;674;p46"/>
          <p:cNvSpPr txBox="1"/>
          <p:nvPr/>
        </p:nvSpPr>
        <p:spPr>
          <a:xfrm>
            <a:off x="9045455" y="4860877"/>
            <a:ext cx="1794000" cy="435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i="0" lang="fr-FR" sz="1600" u="none" cap="none" strike="noStrike">
                <a:solidFill>
                  <a:schemeClr val="accent1"/>
                </a:solidFill>
                <a:latin typeface="Comfortaa"/>
                <a:ea typeface="Comfortaa"/>
                <a:cs typeface="Comfortaa"/>
                <a:sym typeface="Comfortaa"/>
              </a:rPr>
              <a:t>Viaggio</a:t>
            </a:r>
            <a:endParaRPr sz="1600">
              <a:solidFill>
                <a:schemeClr val="accent1"/>
              </a:solidFill>
              <a:latin typeface="Comfortaa"/>
              <a:ea typeface="Comfortaa"/>
              <a:cs typeface="Comfortaa"/>
              <a:sym typeface="Comfortaa"/>
            </a:endParaRPr>
          </a:p>
        </p:txBody>
      </p:sp>
      <p:sp>
        <p:nvSpPr>
          <p:cNvPr id="675" name="Google Shape;675;p46"/>
          <p:cNvSpPr txBox="1"/>
          <p:nvPr/>
        </p:nvSpPr>
        <p:spPr>
          <a:xfrm>
            <a:off x="6145723" y="4817077"/>
            <a:ext cx="22356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i="0" lang="fr-FR" sz="1600" u="none" cap="none" strike="noStrike">
                <a:solidFill>
                  <a:schemeClr val="accent1"/>
                </a:solidFill>
                <a:latin typeface="Comfortaa"/>
                <a:ea typeface="Comfortaa"/>
                <a:cs typeface="Comfortaa"/>
                <a:sym typeface="Comfortaa"/>
              </a:rPr>
              <a:t>Consumo beni e servizi  </a:t>
            </a:r>
            <a:endParaRPr sz="1600">
              <a:solidFill>
                <a:schemeClr val="accent1"/>
              </a:solidFill>
              <a:latin typeface="Comfortaa"/>
              <a:ea typeface="Comfortaa"/>
              <a:cs typeface="Comfortaa"/>
              <a:sym typeface="Comfortaa"/>
            </a:endParaRPr>
          </a:p>
        </p:txBody>
      </p:sp>
      <p:sp>
        <p:nvSpPr>
          <p:cNvPr id="676" name="Google Shape;676;p46"/>
          <p:cNvSpPr txBox="1"/>
          <p:nvPr/>
        </p:nvSpPr>
        <p:spPr>
          <a:xfrm>
            <a:off x="3427190" y="4767427"/>
            <a:ext cx="2054400" cy="622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i="0" lang="fr-FR" sz="1600" u="none" cap="none" strike="noStrike">
                <a:solidFill>
                  <a:schemeClr val="accent1"/>
                </a:solidFill>
                <a:latin typeface="Comfortaa"/>
                <a:ea typeface="Comfortaa"/>
                <a:cs typeface="Comfortaa"/>
                <a:sym typeface="Comfortaa"/>
              </a:rPr>
              <a:t>Riscaldo e raffreddo la mia casa</a:t>
            </a:r>
            <a:endParaRPr sz="1600">
              <a:solidFill>
                <a:schemeClr val="accent1"/>
              </a:solidFill>
              <a:latin typeface="Comfortaa"/>
              <a:ea typeface="Comfortaa"/>
              <a:cs typeface="Comfortaa"/>
              <a:sym typeface="Comfortaa"/>
            </a:endParaRPr>
          </a:p>
        </p:txBody>
      </p:sp>
      <p:sp>
        <p:nvSpPr>
          <p:cNvPr id="677" name="Google Shape;677;p46"/>
          <p:cNvSpPr txBox="1"/>
          <p:nvPr/>
        </p:nvSpPr>
        <p:spPr>
          <a:xfrm>
            <a:off x="1551958" y="4935577"/>
            <a:ext cx="1211100" cy="28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i="0" lang="fr-FR" sz="1600" u="none" cap="none" strike="noStrike">
                <a:solidFill>
                  <a:schemeClr val="accent1"/>
                </a:solidFill>
                <a:latin typeface="Comfortaa"/>
                <a:ea typeface="Comfortaa"/>
                <a:cs typeface="Comfortaa"/>
                <a:sym typeface="Comfortaa"/>
              </a:rPr>
              <a:t>Mangio</a:t>
            </a:r>
            <a:endParaRPr sz="1600">
              <a:solidFill>
                <a:schemeClr val="accent1"/>
              </a:solidFill>
              <a:latin typeface="Comfortaa"/>
              <a:ea typeface="Comfortaa"/>
              <a:cs typeface="Comfortaa"/>
              <a:sym typeface="Comfortaa"/>
            </a:endParaRPr>
          </a:p>
        </p:txBody>
      </p:sp>
      <p:sp>
        <p:nvSpPr>
          <p:cNvPr id="678" name="Google Shape;678;p46"/>
          <p:cNvSpPr txBox="1"/>
          <p:nvPr/>
        </p:nvSpPr>
        <p:spPr>
          <a:xfrm>
            <a:off x="1435275" y="5641300"/>
            <a:ext cx="95997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lang="fr-FR" sz="2400">
                <a:solidFill>
                  <a:srgbClr val="3F3F3F"/>
                </a:solidFill>
                <a:latin typeface="Corbel"/>
                <a:ea typeface="Corbel"/>
                <a:cs typeface="Corbel"/>
                <a:sym typeface="Corbel"/>
              </a:rPr>
              <a:t>Ci sono attività per le quali non consumiamo energia?</a:t>
            </a:r>
            <a:endParaRPr/>
          </a:p>
        </p:txBody>
      </p:sp>
      <p:grpSp>
        <p:nvGrpSpPr>
          <p:cNvPr id="679" name="Google Shape;679;p46"/>
          <p:cNvGrpSpPr/>
          <p:nvPr/>
        </p:nvGrpSpPr>
        <p:grpSpPr>
          <a:xfrm>
            <a:off x="6202527" y="3301610"/>
            <a:ext cx="2054295" cy="1358543"/>
            <a:chOff x="5982295" y="3540868"/>
            <a:chExt cx="2095792" cy="1385844"/>
          </a:xfrm>
        </p:grpSpPr>
        <p:pic>
          <p:nvPicPr>
            <p:cNvPr id="680" name="Google Shape;680;p46"/>
            <p:cNvPicPr preferRelativeResize="0"/>
            <p:nvPr/>
          </p:nvPicPr>
          <p:blipFill rotWithShape="1">
            <a:blip r:embed="rId4">
              <a:alphaModFix/>
            </a:blip>
            <a:srcRect b="0" l="0" r="0" t="0"/>
            <a:stretch/>
          </p:blipFill>
          <p:spPr>
            <a:xfrm>
              <a:off x="5982295" y="3554921"/>
              <a:ext cx="2095792" cy="1371791"/>
            </a:xfrm>
            <a:prstGeom prst="rect">
              <a:avLst/>
            </a:prstGeom>
            <a:noFill/>
            <a:ln>
              <a:noFill/>
            </a:ln>
          </p:spPr>
        </p:pic>
        <p:sp>
          <p:nvSpPr>
            <p:cNvPr id="681" name="Google Shape;681;p46"/>
            <p:cNvSpPr/>
            <p:nvPr/>
          </p:nvSpPr>
          <p:spPr>
            <a:xfrm>
              <a:off x="6096000" y="3540868"/>
              <a:ext cx="238501" cy="25507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682" name="Google Shape;682;p46"/>
          <p:cNvSpPr txBox="1"/>
          <p:nvPr>
            <p:ph type="title"/>
          </p:nvPr>
        </p:nvSpPr>
        <p:spPr>
          <a:xfrm>
            <a:off x="1122238" y="100504"/>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I diversi usi dell’energia</a:t>
            </a:r>
            <a:endParaRPr/>
          </a:p>
        </p:txBody>
      </p:sp>
      <p:pic>
        <p:nvPicPr>
          <p:cNvPr id="683" name="Google Shape;683;p46"/>
          <p:cNvPicPr preferRelativeResize="0"/>
          <p:nvPr/>
        </p:nvPicPr>
        <p:blipFill rotWithShape="1">
          <a:blip r:embed="rId5">
            <a:alphaModFix/>
          </a:blip>
          <a:srcRect b="0" l="0" r="0" t="0"/>
          <a:stretch/>
        </p:blipFill>
        <p:spPr>
          <a:xfrm>
            <a:off x="3699597" y="3329332"/>
            <a:ext cx="1765802" cy="1186716"/>
          </a:xfrm>
          <a:prstGeom prst="rect">
            <a:avLst/>
          </a:prstGeom>
          <a:noFill/>
          <a:ln>
            <a:noFill/>
          </a:ln>
        </p:spPr>
      </p:pic>
      <p:pic>
        <p:nvPicPr>
          <p:cNvPr id="684" name="Google Shape;684;p46"/>
          <p:cNvPicPr preferRelativeResize="0"/>
          <p:nvPr/>
        </p:nvPicPr>
        <p:blipFill rotWithShape="1">
          <a:blip r:embed="rId6">
            <a:alphaModFix/>
          </a:blip>
          <a:srcRect b="0" l="-5790" r="5789" t="0"/>
          <a:stretch/>
        </p:blipFill>
        <p:spPr>
          <a:xfrm>
            <a:off x="9056072" y="3470450"/>
            <a:ext cx="1978914" cy="1047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47"/>
          <p:cNvSpPr txBox="1"/>
          <p:nvPr>
            <p:ph type="title"/>
          </p:nvPr>
        </p:nvSpPr>
        <p:spPr>
          <a:xfrm>
            <a:off x="1179750" y="2741125"/>
            <a:ext cx="9832500" cy="15396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3500"/>
              <a:buNone/>
            </a:pPr>
            <a:r>
              <a:rPr lang="fr-FR"/>
              <a:t> Da dove viene l’energia?</a:t>
            </a:r>
            <a:endParaRPr/>
          </a:p>
        </p:txBody>
      </p:sp>
      <p:sp>
        <p:nvSpPr>
          <p:cNvPr id="690" name="Google Shape;690;p47"/>
          <p:cNvSpPr txBox="1"/>
          <p:nvPr>
            <p:ph idx="1" type="subTitle"/>
          </p:nvPr>
        </p:nvSpPr>
        <p:spPr>
          <a:xfrm>
            <a:off x="1179925" y="2190875"/>
            <a:ext cx="9832500" cy="4554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SzPts val="2500"/>
              <a:buNone/>
            </a:pPr>
            <a:r>
              <a:rPr lang="fr-FR"/>
              <a:t>Part 2</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48"/>
          <p:cNvSpPr/>
          <p:nvPr/>
        </p:nvSpPr>
        <p:spPr>
          <a:xfrm>
            <a:off x="6103275" y="1871175"/>
            <a:ext cx="5583900" cy="3581100"/>
          </a:xfrm>
          <a:prstGeom prst="roundRect">
            <a:avLst>
              <a:gd fmla="val 16667" name="adj"/>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48"/>
          <p:cNvSpPr/>
          <p:nvPr/>
        </p:nvSpPr>
        <p:spPr>
          <a:xfrm>
            <a:off x="10090893" y="2892500"/>
            <a:ext cx="1425300" cy="2292900"/>
          </a:xfrm>
          <a:prstGeom prst="roundRect">
            <a:avLst>
              <a:gd fmla="val 16667" name="adj"/>
            </a:avLst>
          </a:prstGeom>
          <a:noFill/>
          <a:ln cap="flat" cmpd="sng" w="28575">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48"/>
          <p:cNvSpPr/>
          <p:nvPr/>
        </p:nvSpPr>
        <p:spPr>
          <a:xfrm>
            <a:off x="4827353" y="2892500"/>
            <a:ext cx="5091000" cy="2292900"/>
          </a:xfrm>
          <a:prstGeom prst="roundRect">
            <a:avLst>
              <a:gd fmla="val 16667" name="adj"/>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48"/>
          <p:cNvSpPr/>
          <p:nvPr/>
        </p:nvSpPr>
        <p:spPr>
          <a:xfrm>
            <a:off x="2137978" y="2892500"/>
            <a:ext cx="2562600" cy="2292900"/>
          </a:xfrm>
          <a:prstGeom prst="roundRect">
            <a:avLst>
              <a:gd fmla="val 16667" name="adj"/>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48"/>
          <p:cNvSpPr/>
          <p:nvPr/>
        </p:nvSpPr>
        <p:spPr>
          <a:xfrm>
            <a:off x="589800" y="1871175"/>
            <a:ext cx="5463300" cy="3581100"/>
          </a:xfrm>
          <a:prstGeom prst="roundRect">
            <a:avLst>
              <a:gd fmla="val 16667" name="adj"/>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48"/>
          <p:cNvSpPr/>
          <p:nvPr/>
        </p:nvSpPr>
        <p:spPr>
          <a:xfrm>
            <a:off x="777603" y="2892500"/>
            <a:ext cx="1233600" cy="2292900"/>
          </a:xfrm>
          <a:prstGeom prst="roundRect">
            <a:avLst>
              <a:gd fmla="val 16667" name="adj"/>
            </a:avLst>
          </a:prstGeom>
          <a:noFill/>
          <a:ln cap="flat" cmpd="sng" w="2857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02" name="Google Shape;702;p48"/>
          <p:cNvPicPr preferRelativeResize="0"/>
          <p:nvPr/>
        </p:nvPicPr>
        <p:blipFill rotWithShape="1">
          <a:blip r:embed="rId3">
            <a:alphaModFix/>
          </a:blip>
          <a:srcRect b="0" l="0" r="0" t="0"/>
          <a:stretch/>
        </p:blipFill>
        <p:spPr>
          <a:xfrm>
            <a:off x="862558" y="2964720"/>
            <a:ext cx="1080000" cy="1080000"/>
          </a:xfrm>
          <a:prstGeom prst="rect">
            <a:avLst/>
          </a:prstGeom>
          <a:noFill/>
          <a:ln>
            <a:noFill/>
          </a:ln>
        </p:spPr>
      </p:pic>
      <p:pic>
        <p:nvPicPr>
          <p:cNvPr id="703" name="Google Shape;703;p48"/>
          <p:cNvPicPr preferRelativeResize="0"/>
          <p:nvPr/>
        </p:nvPicPr>
        <p:blipFill rotWithShape="1">
          <a:blip r:embed="rId4">
            <a:alphaModFix/>
          </a:blip>
          <a:srcRect b="0" l="0" r="0" t="0"/>
          <a:stretch/>
        </p:blipFill>
        <p:spPr>
          <a:xfrm>
            <a:off x="3498365" y="2964720"/>
            <a:ext cx="1080000" cy="1080000"/>
          </a:xfrm>
          <a:prstGeom prst="rect">
            <a:avLst/>
          </a:prstGeom>
          <a:noFill/>
          <a:ln>
            <a:noFill/>
          </a:ln>
        </p:spPr>
      </p:pic>
      <p:pic>
        <p:nvPicPr>
          <p:cNvPr id="704" name="Google Shape;704;p48"/>
          <p:cNvPicPr preferRelativeResize="0"/>
          <p:nvPr/>
        </p:nvPicPr>
        <p:blipFill rotWithShape="1">
          <a:blip r:embed="rId5">
            <a:alphaModFix/>
          </a:blip>
          <a:srcRect b="0" l="0" r="0" t="0"/>
          <a:stretch/>
        </p:blipFill>
        <p:spPr>
          <a:xfrm>
            <a:off x="2214809" y="2964720"/>
            <a:ext cx="1080000" cy="1080000"/>
          </a:xfrm>
          <a:prstGeom prst="rect">
            <a:avLst/>
          </a:prstGeom>
          <a:noFill/>
          <a:ln>
            <a:noFill/>
          </a:ln>
        </p:spPr>
      </p:pic>
      <p:pic>
        <p:nvPicPr>
          <p:cNvPr id="705" name="Google Shape;705;p48"/>
          <p:cNvPicPr preferRelativeResize="0"/>
          <p:nvPr/>
        </p:nvPicPr>
        <p:blipFill rotWithShape="1">
          <a:blip r:embed="rId6">
            <a:alphaModFix/>
          </a:blip>
          <a:srcRect b="0" l="0" r="0" t="0"/>
          <a:stretch/>
        </p:blipFill>
        <p:spPr>
          <a:xfrm>
            <a:off x="6171428" y="2964720"/>
            <a:ext cx="1080000" cy="1080000"/>
          </a:xfrm>
          <a:prstGeom prst="rect">
            <a:avLst/>
          </a:prstGeom>
          <a:noFill/>
          <a:ln>
            <a:noFill/>
          </a:ln>
        </p:spPr>
      </p:pic>
      <p:pic>
        <p:nvPicPr>
          <p:cNvPr id="706" name="Google Shape;706;p48"/>
          <p:cNvPicPr preferRelativeResize="0"/>
          <p:nvPr/>
        </p:nvPicPr>
        <p:blipFill rotWithShape="1">
          <a:blip r:embed="rId7">
            <a:alphaModFix/>
          </a:blip>
          <a:srcRect b="0" l="0" r="0" t="0"/>
          <a:stretch/>
        </p:blipFill>
        <p:spPr>
          <a:xfrm>
            <a:off x="7446843" y="2964720"/>
            <a:ext cx="1080000" cy="1080000"/>
          </a:xfrm>
          <a:prstGeom prst="rect">
            <a:avLst/>
          </a:prstGeom>
          <a:noFill/>
          <a:ln>
            <a:noFill/>
          </a:ln>
        </p:spPr>
      </p:pic>
      <p:pic>
        <p:nvPicPr>
          <p:cNvPr id="707" name="Google Shape;707;p48"/>
          <p:cNvPicPr preferRelativeResize="0"/>
          <p:nvPr/>
        </p:nvPicPr>
        <p:blipFill rotWithShape="1">
          <a:blip r:embed="rId8">
            <a:alphaModFix/>
          </a:blip>
          <a:srcRect b="0" l="0" r="0" t="0"/>
          <a:stretch/>
        </p:blipFill>
        <p:spPr>
          <a:xfrm>
            <a:off x="4896003" y="2964720"/>
            <a:ext cx="1080000" cy="1080000"/>
          </a:xfrm>
          <a:prstGeom prst="rect">
            <a:avLst/>
          </a:prstGeom>
          <a:noFill/>
          <a:ln>
            <a:noFill/>
          </a:ln>
        </p:spPr>
      </p:pic>
      <p:grpSp>
        <p:nvGrpSpPr>
          <p:cNvPr id="708" name="Google Shape;708;p48"/>
          <p:cNvGrpSpPr/>
          <p:nvPr/>
        </p:nvGrpSpPr>
        <p:grpSpPr>
          <a:xfrm>
            <a:off x="10315418" y="3015588"/>
            <a:ext cx="957744" cy="978264"/>
            <a:chOff x="10438351" y="268692"/>
            <a:chExt cx="1080000" cy="1080000"/>
          </a:xfrm>
        </p:grpSpPr>
        <p:sp>
          <p:nvSpPr>
            <p:cNvPr id="709" name="Google Shape;709;p48"/>
            <p:cNvSpPr/>
            <p:nvPr/>
          </p:nvSpPr>
          <p:spPr>
            <a:xfrm>
              <a:off x="10438351" y="268692"/>
              <a:ext cx="1080000" cy="1080000"/>
            </a:xfrm>
            <a:prstGeom prst="ellipse">
              <a:avLst/>
            </a:prstGeom>
            <a:solidFill>
              <a:srgbClr val="CC33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710" name="Google Shape;710;p48"/>
            <p:cNvPicPr preferRelativeResize="0"/>
            <p:nvPr/>
          </p:nvPicPr>
          <p:blipFill rotWithShape="1">
            <a:blip r:embed="rId9">
              <a:alphaModFix/>
            </a:blip>
            <a:srcRect b="0" l="0" r="0" t="0"/>
            <a:stretch/>
          </p:blipFill>
          <p:spPr>
            <a:xfrm>
              <a:off x="10564385" y="388909"/>
              <a:ext cx="850880" cy="850880"/>
            </a:xfrm>
            <a:prstGeom prst="rect">
              <a:avLst/>
            </a:prstGeom>
            <a:noFill/>
            <a:ln>
              <a:noFill/>
            </a:ln>
          </p:spPr>
        </p:pic>
      </p:grpSp>
      <p:sp>
        <p:nvSpPr>
          <p:cNvPr id="711" name="Google Shape;711;p48"/>
          <p:cNvSpPr txBox="1"/>
          <p:nvPr/>
        </p:nvSpPr>
        <p:spPr>
          <a:xfrm>
            <a:off x="631237" y="1953403"/>
            <a:ext cx="5328600" cy="579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fr-FR" sz="2500" u="none" cap="none" strike="noStrike">
                <a:solidFill>
                  <a:srgbClr val="075161"/>
                </a:solidFill>
                <a:latin typeface="Corbel"/>
                <a:ea typeface="Corbel"/>
                <a:cs typeface="Corbel"/>
                <a:sym typeface="Corbel"/>
              </a:rPr>
              <a:t>Fonte di energia rinnovabile</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48"/>
          <p:cNvSpPr txBox="1"/>
          <p:nvPr/>
        </p:nvSpPr>
        <p:spPr>
          <a:xfrm>
            <a:off x="6087963" y="1969828"/>
            <a:ext cx="5675400" cy="579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fr-FR" sz="2500" u="none" cap="none" strike="noStrike">
                <a:solidFill>
                  <a:srgbClr val="075161"/>
                </a:solidFill>
                <a:latin typeface="Corbel"/>
                <a:ea typeface="Corbel"/>
                <a:cs typeface="Corbel"/>
                <a:sym typeface="Corbel"/>
              </a:rPr>
              <a:t>Fonte di energia non rinnovabile</a:t>
            </a:r>
            <a:endParaRPr/>
          </a:p>
        </p:txBody>
      </p:sp>
      <p:sp>
        <p:nvSpPr>
          <p:cNvPr id="713" name="Google Shape;713;p48"/>
          <p:cNvSpPr/>
          <p:nvPr/>
        </p:nvSpPr>
        <p:spPr>
          <a:xfrm>
            <a:off x="6114692" y="2470430"/>
            <a:ext cx="3744300" cy="374400"/>
          </a:xfrm>
          <a:prstGeom prst="roundRect">
            <a:avLst>
              <a:gd fmla="val 23449" name="adj"/>
            </a:avLst>
          </a:prstGeom>
          <a:solidFill>
            <a:srgbClr val="D8D8D8"/>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entury Gothic"/>
              <a:buNone/>
            </a:pPr>
            <a:r>
              <a:rPr b="1" i="0" lang="fr-FR" sz="1600" u="none" cap="none" strike="noStrike">
                <a:solidFill>
                  <a:schemeClr val="dk1"/>
                </a:solidFill>
                <a:latin typeface="Corbel"/>
                <a:ea typeface="Corbel"/>
                <a:cs typeface="Corbel"/>
                <a:sym typeface="Corbel"/>
              </a:rPr>
              <a:t>Combustibili fossili</a:t>
            </a:r>
            <a:endParaRPr>
              <a:latin typeface="Corbel"/>
              <a:ea typeface="Corbel"/>
              <a:cs typeface="Corbel"/>
              <a:sym typeface="Corbel"/>
            </a:endParaRPr>
          </a:p>
        </p:txBody>
      </p:sp>
      <p:pic>
        <p:nvPicPr>
          <p:cNvPr id="714" name="Google Shape;714;p48"/>
          <p:cNvPicPr preferRelativeResize="0"/>
          <p:nvPr/>
        </p:nvPicPr>
        <p:blipFill rotWithShape="1">
          <a:blip r:embed="rId10">
            <a:alphaModFix/>
          </a:blip>
          <a:srcRect b="0" l="0" r="0" t="0"/>
          <a:stretch/>
        </p:blipFill>
        <p:spPr>
          <a:xfrm>
            <a:off x="8722271" y="2964720"/>
            <a:ext cx="1080000" cy="1080000"/>
          </a:xfrm>
          <a:prstGeom prst="rect">
            <a:avLst/>
          </a:prstGeom>
          <a:noFill/>
          <a:ln>
            <a:noFill/>
          </a:ln>
        </p:spPr>
      </p:pic>
      <p:sp>
        <p:nvSpPr>
          <p:cNvPr id="715" name="Google Shape;715;p48"/>
          <p:cNvSpPr txBox="1"/>
          <p:nvPr/>
        </p:nvSpPr>
        <p:spPr>
          <a:xfrm>
            <a:off x="589803" y="4206300"/>
            <a:ext cx="1609200" cy="97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2400" u="none" cap="none" strike="noStrike">
                <a:solidFill>
                  <a:srgbClr val="BF9000"/>
                </a:solidFill>
                <a:latin typeface="Corbel"/>
                <a:ea typeface="Corbel"/>
                <a:cs typeface="Corbel"/>
                <a:sym typeface="Corbel"/>
              </a:rPr>
              <a:t>Energia</a:t>
            </a:r>
            <a:endParaRPr sz="2400"/>
          </a:p>
          <a:p>
            <a:pPr indent="0" lvl="0" marL="0" marR="0" rtl="0" algn="ctr">
              <a:lnSpc>
                <a:spcPct val="100000"/>
              </a:lnSpc>
              <a:spcBef>
                <a:spcPts val="0"/>
              </a:spcBef>
              <a:spcAft>
                <a:spcPts val="0"/>
              </a:spcAft>
              <a:buClr>
                <a:srgbClr val="000000"/>
              </a:buClr>
              <a:buSzPts val="2400"/>
              <a:buFont typeface="Arial"/>
              <a:buNone/>
            </a:pPr>
            <a:r>
              <a:rPr b="1" i="0" lang="fr-FR" sz="2400" u="none" cap="none" strike="noStrike">
                <a:solidFill>
                  <a:srgbClr val="BF9000"/>
                </a:solidFill>
                <a:latin typeface="Corbel"/>
                <a:ea typeface="Corbel"/>
                <a:cs typeface="Corbel"/>
                <a:sym typeface="Corbel"/>
              </a:rPr>
              <a:t>solare</a:t>
            </a:r>
            <a:endParaRPr sz="2400"/>
          </a:p>
        </p:txBody>
      </p:sp>
      <p:sp>
        <p:nvSpPr>
          <p:cNvPr id="716" name="Google Shape;716;p48"/>
          <p:cNvSpPr txBox="1"/>
          <p:nvPr/>
        </p:nvSpPr>
        <p:spPr>
          <a:xfrm>
            <a:off x="2338828" y="4206300"/>
            <a:ext cx="2160900" cy="97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2400" u="none" cap="none" strike="noStrike">
                <a:solidFill>
                  <a:srgbClr val="990000"/>
                </a:solidFill>
                <a:latin typeface="Corbel"/>
                <a:ea typeface="Corbel"/>
                <a:cs typeface="Corbel"/>
                <a:sym typeface="Corbel"/>
              </a:rPr>
              <a:t>Energia</a:t>
            </a:r>
            <a:endParaRPr sz="2400"/>
          </a:p>
          <a:p>
            <a:pPr indent="0" lvl="0" marL="0" marR="0" rtl="0" algn="ctr">
              <a:lnSpc>
                <a:spcPct val="100000"/>
              </a:lnSpc>
              <a:spcBef>
                <a:spcPts val="0"/>
              </a:spcBef>
              <a:spcAft>
                <a:spcPts val="0"/>
              </a:spcAft>
              <a:buClr>
                <a:srgbClr val="000000"/>
              </a:buClr>
              <a:buSzPts val="2400"/>
              <a:buFont typeface="Arial"/>
              <a:buNone/>
            </a:pPr>
            <a:r>
              <a:rPr b="1" i="0" lang="fr-FR" sz="2400" u="none" cap="none" strike="noStrike">
                <a:solidFill>
                  <a:srgbClr val="990000"/>
                </a:solidFill>
                <a:latin typeface="Corbel"/>
                <a:ea typeface="Corbel"/>
                <a:cs typeface="Corbel"/>
                <a:sym typeface="Corbel"/>
              </a:rPr>
              <a:t>meccanica</a:t>
            </a:r>
            <a:endParaRPr sz="2400"/>
          </a:p>
        </p:txBody>
      </p:sp>
      <p:sp>
        <p:nvSpPr>
          <p:cNvPr id="717" name="Google Shape;717;p48"/>
          <p:cNvSpPr txBox="1"/>
          <p:nvPr/>
        </p:nvSpPr>
        <p:spPr>
          <a:xfrm>
            <a:off x="6286128" y="4206300"/>
            <a:ext cx="2160900" cy="97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2400" u="none" cap="none" strike="noStrike">
                <a:solidFill>
                  <a:srgbClr val="000000"/>
                </a:solidFill>
                <a:latin typeface="Corbel"/>
                <a:ea typeface="Corbel"/>
                <a:cs typeface="Corbel"/>
                <a:sym typeface="Corbel"/>
              </a:rPr>
              <a:t>Energia</a:t>
            </a:r>
            <a:endParaRPr sz="2400"/>
          </a:p>
          <a:p>
            <a:pPr indent="0" lvl="0" marL="0" marR="0" rtl="0" algn="ctr">
              <a:lnSpc>
                <a:spcPct val="100000"/>
              </a:lnSpc>
              <a:spcBef>
                <a:spcPts val="0"/>
              </a:spcBef>
              <a:spcAft>
                <a:spcPts val="0"/>
              </a:spcAft>
              <a:buClr>
                <a:srgbClr val="000000"/>
              </a:buClr>
              <a:buSzPts val="2400"/>
              <a:buFont typeface="Arial"/>
              <a:buNone/>
            </a:pPr>
            <a:r>
              <a:rPr b="1" i="0" lang="fr-FR" sz="2400" u="none" cap="none" strike="noStrike">
                <a:solidFill>
                  <a:srgbClr val="000000"/>
                </a:solidFill>
                <a:latin typeface="Corbel"/>
                <a:ea typeface="Corbel"/>
                <a:cs typeface="Corbel"/>
                <a:sym typeface="Corbel"/>
              </a:rPr>
              <a:t>chimica</a:t>
            </a:r>
            <a:endParaRPr sz="2400"/>
          </a:p>
        </p:txBody>
      </p:sp>
      <p:sp>
        <p:nvSpPr>
          <p:cNvPr id="718" name="Google Shape;718;p48"/>
          <p:cNvSpPr txBox="1"/>
          <p:nvPr/>
        </p:nvSpPr>
        <p:spPr>
          <a:xfrm>
            <a:off x="9713843" y="4206300"/>
            <a:ext cx="2160900" cy="97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2400" u="none" cap="none" strike="noStrike">
                <a:solidFill>
                  <a:srgbClr val="674EA7"/>
                </a:solidFill>
                <a:latin typeface="Corbel"/>
                <a:ea typeface="Corbel"/>
                <a:cs typeface="Corbel"/>
                <a:sym typeface="Corbel"/>
              </a:rPr>
              <a:t>Energia</a:t>
            </a:r>
            <a:endParaRPr sz="2400"/>
          </a:p>
          <a:p>
            <a:pPr indent="0" lvl="0" marL="0" marR="0" rtl="0" algn="ctr">
              <a:lnSpc>
                <a:spcPct val="100000"/>
              </a:lnSpc>
              <a:spcBef>
                <a:spcPts val="0"/>
              </a:spcBef>
              <a:spcAft>
                <a:spcPts val="0"/>
              </a:spcAft>
              <a:buClr>
                <a:srgbClr val="000000"/>
              </a:buClr>
              <a:buSzPts val="2400"/>
              <a:buFont typeface="Arial"/>
              <a:buNone/>
            </a:pPr>
            <a:r>
              <a:rPr b="1" i="0" lang="fr-FR" sz="2400" u="none" cap="none" strike="noStrike">
                <a:solidFill>
                  <a:srgbClr val="674EA7"/>
                </a:solidFill>
                <a:latin typeface="Corbel"/>
                <a:ea typeface="Corbel"/>
                <a:cs typeface="Corbel"/>
                <a:sym typeface="Corbel"/>
              </a:rPr>
              <a:t>nucleare</a:t>
            </a:r>
            <a:endParaRPr sz="2400"/>
          </a:p>
        </p:txBody>
      </p:sp>
      <p:sp>
        <p:nvSpPr>
          <p:cNvPr id="719" name="Google Shape;719;p48"/>
          <p:cNvSpPr/>
          <p:nvPr/>
        </p:nvSpPr>
        <p:spPr>
          <a:xfrm>
            <a:off x="589800" y="5528475"/>
            <a:ext cx="10379999" cy="1200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rPr b="1" i="0" lang="fr-FR" sz="2400" u="none" cap="none" strike="noStrike">
                <a:solidFill>
                  <a:srgbClr val="1C82B8"/>
                </a:solidFill>
                <a:latin typeface="Corbel"/>
                <a:ea typeface="Corbel"/>
                <a:cs typeface="Corbel"/>
                <a:sym typeface="Corbel"/>
              </a:rPr>
              <a:t>Diverse fonti di energia implicano </a:t>
            </a:r>
            <a:endParaRPr sz="2400"/>
          </a:p>
          <a:p>
            <a:pPr indent="0" lvl="0" marL="0" marR="0" rtl="0" algn="ctr">
              <a:lnSpc>
                <a:spcPct val="100000"/>
              </a:lnSpc>
              <a:spcBef>
                <a:spcPts val="0"/>
              </a:spcBef>
              <a:spcAft>
                <a:spcPts val="0"/>
              </a:spcAft>
              <a:buClr>
                <a:srgbClr val="000000"/>
              </a:buClr>
              <a:buSzPts val="2200"/>
              <a:buFont typeface="Arial"/>
              <a:buNone/>
            </a:pPr>
            <a:r>
              <a:rPr b="1" i="0" lang="fr-FR" sz="2400" u="none" cap="none" strike="noStrike">
                <a:solidFill>
                  <a:srgbClr val="1C82B8"/>
                </a:solidFill>
                <a:latin typeface="Corbel"/>
                <a:ea typeface="Corbel"/>
                <a:cs typeface="Corbel"/>
                <a:sym typeface="Corbel"/>
              </a:rPr>
              <a:t>la presenza di vari </a:t>
            </a:r>
            <a:r>
              <a:rPr b="1" i="0" lang="fr-FR" sz="2400" u="none" cap="none" strike="noStrike">
                <a:solidFill>
                  <a:srgbClr val="6AA84F"/>
                </a:solidFill>
                <a:latin typeface="Corbel"/>
                <a:ea typeface="Corbel"/>
                <a:cs typeface="Corbel"/>
                <a:sym typeface="Corbel"/>
              </a:rPr>
              <a:t>vantaggi</a:t>
            </a:r>
            <a:r>
              <a:rPr b="1" i="0" lang="fr-FR" sz="2400" u="none" cap="none" strike="noStrike">
                <a:solidFill>
                  <a:srgbClr val="1BA3AB"/>
                </a:solidFill>
                <a:latin typeface="Corbel"/>
                <a:ea typeface="Corbel"/>
                <a:cs typeface="Corbel"/>
                <a:sym typeface="Corbel"/>
              </a:rPr>
              <a:t> </a:t>
            </a:r>
            <a:r>
              <a:rPr b="1" i="0" lang="fr-FR" sz="2400" u="none" cap="none" strike="noStrike">
                <a:solidFill>
                  <a:srgbClr val="1C82B8"/>
                </a:solidFill>
                <a:latin typeface="Corbel"/>
                <a:ea typeface="Corbel"/>
                <a:cs typeface="Corbel"/>
                <a:sym typeface="Corbel"/>
              </a:rPr>
              <a:t>e </a:t>
            </a:r>
            <a:r>
              <a:rPr b="1" i="0" lang="fr-FR" sz="2400" u="none" cap="none" strike="noStrike">
                <a:solidFill>
                  <a:srgbClr val="FF9E00"/>
                </a:solidFill>
                <a:latin typeface="Corbel"/>
                <a:ea typeface="Corbel"/>
                <a:cs typeface="Corbel"/>
                <a:sym typeface="Corbel"/>
              </a:rPr>
              <a:t>aspetti negativi</a:t>
            </a:r>
            <a:r>
              <a:rPr b="1" i="0" lang="fr-FR" sz="2400" u="none" cap="none" strike="noStrike">
                <a:solidFill>
                  <a:srgbClr val="1C82B8"/>
                </a:solidFill>
                <a:latin typeface="Corbel"/>
                <a:ea typeface="Corbel"/>
                <a:cs typeface="Corbel"/>
                <a:sym typeface="Corbel"/>
              </a:rPr>
              <a:t> per ciascuno di essi! </a:t>
            </a:r>
            <a:endParaRPr sz="2400"/>
          </a:p>
          <a:p>
            <a:pPr indent="0" lvl="0" marL="0" marR="0" rtl="0" algn="ctr">
              <a:lnSpc>
                <a:spcPct val="100000"/>
              </a:lnSpc>
              <a:spcBef>
                <a:spcPts val="0"/>
              </a:spcBef>
              <a:spcAft>
                <a:spcPts val="0"/>
              </a:spcAft>
              <a:buClr>
                <a:srgbClr val="000000"/>
              </a:buClr>
              <a:buSzPts val="2200"/>
              <a:buFont typeface="Arial"/>
              <a:buNone/>
            </a:pPr>
            <a:r>
              <a:rPr b="1" i="0" lang="fr-FR" sz="2400" u="none" cap="none" strike="noStrike">
                <a:solidFill>
                  <a:srgbClr val="1C82B8"/>
                </a:solidFill>
                <a:latin typeface="Corbel"/>
                <a:ea typeface="Corbel"/>
                <a:cs typeface="Corbel"/>
                <a:sym typeface="Corbel"/>
              </a:rPr>
              <a:t>Potreste citarne qualcuno?</a:t>
            </a:r>
            <a:endParaRPr sz="2400"/>
          </a:p>
        </p:txBody>
      </p:sp>
      <p:sp>
        <p:nvSpPr>
          <p:cNvPr id="720" name="Google Shape;720;p48"/>
          <p:cNvSpPr txBox="1"/>
          <p:nvPr>
            <p:ph type="title"/>
          </p:nvPr>
        </p:nvSpPr>
        <p:spPr>
          <a:xfrm>
            <a:off x="1068938" y="128254"/>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Le forme e le fonti di energia non sono tutte uguali</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49"/>
          <p:cNvSpPr txBox="1"/>
          <p:nvPr/>
        </p:nvSpPr>
        <p:spPr>
          <a:xfrm>
            <a:off x="1080000" y="504000"/>
            <a:ext cx="9817200" cy="884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t/>
            </a:r>
            <a:endParaRPr sz="3000">
              <a:solidFill>
                <a:srgbClr val="424242"/>
              </a:solidFill>
            </a:endParaRPr>
          </a:p>
        </p:txBody>
      </p:sp>
      <p:pic>
        <p:nvPicPr>
          <p:cNvPr descr="World famous track cyclist Robert Förstemann battles a 700w toaster. Can he, with his 74cm legs, generate enough energy to create a golden-brown toast? Please like, share and comment! &#10;&#10;The challenge was set up to show how much energy we humans consume compared to what we can generate. This is a graduation project from the Stockholm Academy of Dramatic Arts filmed in Stockholm, Sweden.&#10;&#10;The finishing examples estimate how many Roberts that would be needed to power either a petrol car consuming 6,5l/100km for one hour, or a one-hour Boeing 737-800 flight.&#10;&#10;Producer and Director - Nathan Grossman&#10;Director of photography – Johan Hannu&#10;Original music - Fredrik Wictorsson&#10;Mechatronic engineers – Jitin Thomas and Satyajit Bagchi" id="727" name="Google Shape;727;p49" title="Olympic Cyclist Vs. Toaster: Can He Power It?">
            <a:hlinkClick r:id="rId3"/>
          </p:cNvPr>
          <p:cNvPicPr preferRelativeResize="0"/>
          <p:nvPr/>
        </p:nvPicPr>
        <p:blipFill rotWithShape="1">
          <a:blip r:embed="rId4">
            <a:alphaModFix/>
          </a:blip>
          <a:srcRect b="0" l="0" r="0" t="0"/>
          <a:stretch/>
        </p:blipFill>
        <p:spPr>
          <a:xfrm>
            <a:off x="3035988" y="1712666"/>
            <a:ext cx="6120000" cy="4590000"/>
          </a:xfrm>
          <a:prstGeom prst="rect">
            <a:avLst/>
          </a:prstGeom>
          <a:noFill/>
          <a:ln>
            <a:noFill/>
          </a:ln>
        </p:spPr>
      </p:pic>
      <p:sp>
        <p:nvSpPr>
          <p:cNvPr id="728" name="Google Shape;728;p49"/>
          <p:cNvSpPr txBox="1"/>
          <p:nvPr>
            <p:ph type="title"/>
          </p:nvPr>
        </p:nvSpPr>
        <p:spPr>
          <a:xfrm>
            <a:off x="1007588" y="1026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L’energia prodotta dall’umana è davvero minima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7"/>
                                        </p:tgtEl>
                                        <p:attrNameLst>
                                          <p:attrName>style.visibility</p:attrName>
                                        </p:attrNameLst>
                                      </p:cBhvr>
                                      <p:to>
                                        <p:strVal val="visible"/>
                                      </p:to>
                                    </p:set>
                                    <p:animEffect filter="fade" transition="in">
                                      <p:cBhvr>
                                        <p:cTn dur="1000"/>
                                        <p:tgtEl>
                                          <p:spTgt spid="7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50"/>
          <p:cNvSpPr txBox="1"/>
          <p:nvPr/>
        </p:nvSpPr>
        <p:spPr>
          <a:xfrm>
            <a:off x="6553196" y="5198169"/>
            <a:ext cx="4727400" cy="1077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6E97"/>
              </a:buClr>
              <a:buSzPts val="2000"/>
              <a:buFont typeface="Century Gothic"/>
              <a:buNone/>
            </a:pPr>
            <a:r>
              <a:rPr b="1" lang="fr-FR" sz="2900">
                <a:solidFill>
                  <a:srgbClr val="0A5882"/>
                </a:solidFill>
                <a:latin typeface="Corbel"/>
                <a:ea typeface="Corbel"/>
                <a:cs typeface="Corbel"/>
                <a:sym typeface="Corbel"/>
              </a:rPr>
              <a:t>Cuocere una torta in un forno elettrico (1 kWh)</a:t>
            </a:r>
            <a:endParaRPr/>
          </a:p>
        </p:txBody>
      </p:sp>
      <p:sp>
        <p:nvSpPr>
          <p:cNvPr id="735" name="Google Shape;735;p50"/>
          <p:cNvSpPr txBox="1"/>
          <p:nvPr/>
        </p:nvSpPr>
        <p:spPr>
          <a:xfrm>
            <a:off x="6199121" y="2997052"/>
            <a:ext cx="643500" cy="156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6E97"/>
              </a:buClr>
              <a:buSzPts val="3600"/>
              <a:buFont typeface="Noto Sans Symbols"/>
              <a:buNone/>
            </a:pPr>
            <a:r>
              <a:t/>
            </a:r>
            <a:endParaRPr/>
          </a:p>
        </p:txBody>
      </p:sp>
      <p:pic>
        <p:nvPicPr>
          <p:cNvPr id="736" name="Google Shape;736;p50"/>
          <p:cNvPicPr preferRelativeResize="0"/>
          <p:nvPr/>
        </p:nvPicPr>
        <p:blipFill rotWithShape="1">
          <a:blip r:embed="rId3">
            <a:alphaModFix/>
          </a:blip>
          <a:srcRect b="0" l="0" r="0" t="0"/>
          <a:stretch/>
        </p:blipFill>
        <p:spPr>
          <a:xfrm>
            <a:off x="7894500" y="2271275"/>
            <a:ext cx="2044800" cy="2031850"/>
          </a:xfrm>
          <a:prstGeom prst="rect">
            <a:avLst/>
          </a:prstGeom>
          <a:noFill/>
          <a:ln>
            <a:noFill/>
          </a:ln>
        </p:spPr>
      </p:pic>
      <p:pic>
        <p:nvPicPr>
          <p:cNvPr id="737" name="Google Shape;737;p50"/>
          <p:cNvPicPr preferRelativeResize="0"/>
          <p:nvPr/>
        </p:nvPicPr>
        <p:blipFill rotWithShape="1">
          <a:blip r:embed="rId4">
            <a:alphaModFix/>
          </a:blip>
          <a:srcRect b="70050" l="0" r="61259" t="0"/>
          <a:stretch/>
        </p:blipFill>
        <p:spPr>
          <a:xfrm>
            <a:off x="704362" y="2271275"/>
            <a:ext cx="4993769" cy="2031850"/>
          </a:xfrm>
          <a:prstGeom prst="rect">
            <a:avLst/>
          </a:prstGeom>
          <a:noFill/>
          <a:ln>
            <a:noFill/>
          </a:ln>
        </p:spPr>
      </p:pic>
      <p:sp>
        <p:nvSpPr>
          <p:cNvPr id="738" name="Google Shape;738;p50"/>
          <p:cNvSpPr txBox="1"/>
          <p:nvPr/>
        </p:nvSpPr>
        <p:spPr>
          <a:xfrm>
            <a:off x="1299500" y="295925"/>
            <a:ext cx="84720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FR" sz="2900">
                <a:solidFill>
                  <a:srgbClr val="0A5882"/>
                </a:solidFill>
                <a:latin typeface="Corbel"/>
                <a:ea typeface="Corbel"/>
                <a:cs typeface="Corbel"/>
                <a:sym typeface="Corbel"/>
              </a:rPr>
              <a:t>Potenza ed energia: qual è la differenza?</a:t>
            </a:r>
            <a:endParaRPr/>
          </a:p>
        </p:txBody>
      </p:sp>
      <p:sp>
        <p:nvSpPr>
          <p:cNvPr id="739" name="Google Shape;739;p50"/>
          <p:cNvSpPr txBox="1"/>
          <p:nvPr/>
        </p:nvSpPr>
        <p:spPr>
          <a:xfrm>
            <a:off x="532450" y="5154050"/>
            <a:ext cx="5337600" cy="980700"/>
          </a:xfrm>
          <a:prstGeom prst="rect">
            <a:avLst/>
          </a:prstGeom>
          <a:solidFill>
            <a:srgbClr val="0A5882"/>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None/>
            </a:pPr>
            <a:r>
              <a:rPr b="1" lang="fr-FR" sz="2700">
                <a:solidFill>
                  <a:srgbClr val="FFFFFF"/>
                </a:solidFill>
                <a:latin typeface="Corbel"/>
                <a:ea typeface="Corbel"/>
                <a:cs typeface="Corbel"/>
                <a:sym typeface="Corbel"/>
              </a:rPr>
              <a:t>10 ciclisti per un’ora: </a:t>
            </a:r>
            <a:endParaRPr b="1" sz="2700">
              <a:solidFill>
                <a:srgbClr val="FFFFFF"/>
              </a:solidFill>
              <a:latin typeface="Corbel"/>
              <a:ea typeface="Corbel"/>
              <a:cs typeface="Corbel"/>
              <a:sym typeface="Corbel"/>
            </a:endParaRPr>
          </a:p>
          <a:p>
            <a:pPr indent="0" lvl="0" marL="0" marR="0" rtl="0" algn="ctr">
              <a:lnSpc>
                <a:spcPct val="100000"/>
              </a:lnSpc>
              <a:spcBef>
                <a:spcPts val="0"/>
              </a:spcBef>
              <a:spcAft>
                <a:spcPts val="0"/>
              </a:spcAft>
              <a:buNone/>
            </a:pPr>
            <a:r>
              <a:rPr b="1" lang="fr-FR" sz="2700">
                <a:solidFill>
                  <a:srgbClr val="FFFFFF"/>
                </a:solidFill>
                <a:latin typeface="Corbel"/>
                <a:ea typeface="Corbel"/>
                <a:cs typeface="Corbel"/>
                <a:sym typeface="Corbel"/>
              </a:rPr>
              <a:t>1 kW di potenza per un’ora</a:t>
            </a:r>
            <a:endParaRPr b="1" sz="2700">
              <a:solidFill>
                <a:srgbClr val="FFFFFF"/>
              </a:solidFill>
              <a:latin typeface="Corbel"/>
              <a:ea typeface="Corbel"/>
              <a:cs typeface="Corbel"/>
              <a:sym typeface="Corbel"/>
            </a:endParaRPr>
          </a:p>
        </p:txBody>
      </p:sp>
      <p:sp>
        <p:nvSpPr>
          <p:cNvPr id="740" name="Google Shape;740;p50"/>
          <p:cNvSpPr txBox="1"/>
          <p:nvPr/>
        </p:nvSpPr>
        <p:spPr>
          <a:xfrm>
            <a:off x="6199121" y="2502402"/>
            <a:ext cx="643500" cy="156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600"/>
              <a:buFont typeface="Arial"/>
              <a:buNone/>
            </a:pPr>
            <a:r>
              <a:rPr b="1" i="0" lang="fr-FR" sz="9600" u="none" cap="none" strike="noStrike">
                <a:solidFill>
                  <a:srgbClr val="0A5882"/>
                </a:solidFill>
                <a:latin typeface="Corbel"/>
                <a:ea typeface="Corbel"/>
                <a:cs typeface="Corbel"/>
                <a:sym typeface="Corbel"/>
              </a:rPr>
              <a:t>=</a:t>
            </a:r>
            <a:endParaRPr b="0" i="0" sz="96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51"/>
          <p:cNvSpPr txBox="1"/>
          <p:nvPr/>
        </p:nvSpPr>
        <p:spPr>
          <a:xfrm>
            <a:off x="1736383" y="4959890"/>
            <a:ext cx="1440300" cy="925500"/>
          </a:xfrm>
          <a:prstGeom prst="rect">
            <a:avLst/>
          </a:prstGeom>
          <a:solidFill>
            <a:srgbClr val="757070"/>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1800"/>
              <a:buFont typeface="Arial"/>
              <a:buNone/>
            </a:pPr>
            <a:r>
              <a:rPr b="1" i="0" lang="fr-FR" sz="1700" u="none" cap="none" strike="noStrike">
                <a:solidFill>
                  <a:srgbClr val="FFFFFF"/>
                </a:solidFill>
                <a:latin typeface="Corbel"/>
                <a:ea typeface="Corbel"/>
                <a:cs typeface="Corbel"/>
                <a:sym typeface="Corbel"/>
              </a:rPr>
              <a:t>50 m² di pannelli solari*</a:t>
            </a:r>
            <a:endParaRPr sz="1700">
              <a:latin typeface="Corbel"/>
              <a:ea typeface="Corbel"/>
              <a:cs typeface="Corbel"/>
              <a:sym typeface="Corbel"/>
            </a:endParaRPr>
          </a:p>
        </p:txBody>
      </p:sp>
      <p:sp>
        <p:nvSpPr>
          <p:cNvPr id="747" name="Google Shape;747;p51"/>
          <p:cNvSpPr txBox="1"/>
          <p:nvPr/>
        </p:nvSpPr>
        <p:spPr>
          <a:xfrm>
            <a:off x="3306900" y="4959897"/>
            <a:ext cx="1368300" cy="925500"/>
          </a:xfrm>
          <a:prstGeom prst="rect">
            <a:avLst/>
          </a:prstGeom>
          <a:solidFill>
            <a:srgbClr val="757070"/>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1800"/>
              <a:buFont typeface="Arial"/>
              <a:buNone/>
            </a:pPr>
            <a:r>
              <a:rPr b="1" i="0" lang="fr-FR" sz="1700" u="none" cap="none" strike="noStrike">
                <a:solidFill>
                  <a:srgbClr val="FFFFFF"/>
                </a:solidFill>
                <a:latin typeface="Corbel"/>
                <a:ea typeface="Corbel"/>
                <a:cs typeface="Corbel"/>
                <a:sym typeface="Corbel"/>
              </a:rPr>
              <a:t>Una turbina eolica di 5m </a:t>
            </a:r>
            <a:r>
              <a:rPr b="1" i="0" lang="fr-FR" sz="1600" u="none" cap="none" strike="noStrike">
                <a:solidFill>
                  <a:srgbClr val="FFFFFF"/>
                </a:solidFill>
                <a:latin typeface="Corbel"/>
                <a:ea typeface="Corbel"/>
                <a:cs typeface="Corbel"/>
                <a:sym typeface="Corbel"/>
              </a:rPr>
              <a:t>di </a:t>
            </a:r>
            <a:r>
              <a:rPr b="1" i="0" lang="fr-FR" sz="1700" u="none" cap="none" strike="noStrike">
                <a:solidFill>
                  <a:srgbClr val="FFFFFF"/>
                </a:solidFill>
                <a:latin typeface="Corbel"/>
                <a:ea typeface="Corbel"/>
                <a:cs typeface="Corbel"/>
                <a:sym typeface="Corbel"/>
              </a:rPr>
              <a:t>diametro*</a:t>
            </a:r>
            <a:endParaRPr sz="1700">
              <a:latin typeface="Corbel"/>
              <a:ea typeface="Corbel"/>
              <a:cs typeface="Corbel"/>
              <a:sym typeface="Corbel"/>
            </a:endParaRPr>
          </a:p>
        </p:txBody>
      </p:sp>
      <p:sp>
        <p:nvSpPr>
          <p:cNvPr id="748" name="Google Shape;748;p51"/>
          <p:cNvSpPr txBox="1"/>
          <p:nvPr/>
        </p:nvSpPr>
        <p:spPr>
          <a:xfrm>
            <a:off x="309875" y="4959904"/>
            <a:ext cx="1296000" cy="925500"/>
          </a:xfrm>
          <a:prstGeom prst="rect">
            <a:avLst/>
          </a:prstGeom>
          <a:solidFill>
            <a:srgbClr val="757070"/>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1800"/>
              <a:buFont typeface="Arial"/>
              <a:buNone/>
            </a:pPr>
            <a:r>
              <a:rPr b="1" i="0" lang="fr-FR" sz="1700" u="none" cap="none" strike="noStrike">
                <a:solidFill>
                  <a:schemeClr val="lt1"/>
                </a:solidFill>
                <a:latin typeface="Corbel"/>
                <a:ea typeface="Corbel"/>
                <a:cs typeface="Corbel"/>
                <a:sym typeface="Corbel"/>
              </a:rPr>
              <a:t>8 000 litri di acqua*</a:t>
            </a:r>
            <a:endParaRPr sz="1700">
              <a:latin typeface="Corbel"/>
              <a:ea typeface="Corbel"/>
              <a:cs typeface="Corbel"/>
              <a:sym typeface="Corbel"/>
            </a:endParaRPr>
          </a:p>
        </p:txBody>
      </p:sp>
      <p:sp>
        <p:nvSpPr>
          <p:cNvPr id="749" name="Google Shape;749;p51"/>
          <p:cNvSpPr txBox="1"/>
          <p:nvPr/>
        </p:nvSpPr>
        <p:spPr>
          <a:xfrm>
            <a:off x="4805400" y="4959901"/>
            <a:ext cx="1224000" cy="925500"/>
          </a:xfrm>
          <a:prstGeom prst="rect">
            <a:avLst/>
          </a:prstGeom>
          <a:solidFill>
            <a:srgbClr val="757070"/>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1800"/>
              <a:buFont typeface="Century Gothic"/>
              <a:buNone/>
            </a:pPr>
            <a:r>
              <a:rPr b="1" i="0" lang="fr-FR" sz="1700" u="none" cap="none" strike="noStrike">
                <a:solidFill>
                  <a:srgbClr val="FFFFFF"/>
                </a:solidFill>
                <a:latin typeface="Corbel"/>
                <a:ea typeface="Corbel"/>
                <a:cs typeface="Corbel"/>
                <a:sym typeface="Corbel"/>
              </a:rPr>
              <a:t>Un ceppo di legno</a:t>
            </a:r>
            <a:endParaRPr sz="1700">
              <a:latin typeface="Corbel"/>
              <a:ea typeface="Corbel"/>
              <a:cs typeface="Corbel"/>
              <a:sym typeface="Corbel"/>
            </a:endParaRPr>
          </a:p>
        </p:txBody>
      </p:sp>
      <p:pic>
        <p:nvPicPr>
          <p:cNvPr id="750" name="Google Shape;750;p51"/>
          <p:cNvPicPr preferRelativeResize="0"/>
          <p:nvPr/>
        </p:nvPicPr>
        <p:blipFill rotWithShape="1">
          <a:blip r:embed="rId3">
            <a:alphaModFix/>
          </a:blip>
          <a:srcRect b="0" l="0" r="0" t="0"/>
          <a:stretch/>
        </p:blipFill>
        <p:spPr>
          <a:xfrm>
            <a:off x="1825829" y="3532125"/>
            <a:ext cx="1296000" cy="1296000"/>
          </a:xfrm>
          <a:prstGeom prst="rect">
            <a:avLst/>
          </a:prstGeom>
          <a:noFill/>
          <a:ln>
            <a:noFill/>
          </a:ln>
        </p:spPr>
      </p:pic>
      <p:pic>
        <p:nvPicPr>
          <p:cNvPr id="751" name="Google Shape;751;p51"/>
          <p:cNvPicPr preferRelativeResize="0"/>
          <p:nvPr/>
        </p:nvPicPr>
        <p:blipFill rotWithShape="1">
          <a:blip r:embed="rId4">
            <a:alphaModFix/>
          </a:blip>
          <a:srcRect b="0" l="0" r="0" t="0"/>
          <a:stretch/>
        </p:blipFill>
        <p:spPr>
          <a:xfrm>
            <a:off x="3392850" y="3676125"/>
            <a:ext cx="1152000" cy="1152000"/>
          </a:xfrm>
          <a:prstGeom prst="rect">
            <a:avLst/>
          </a:prstGeom>
          <a:noFill/>
          <a:ln>
            <a:noFill/>
          </a:ln>
        </p:spPr>
      </p:pic>
      <p:pic>
        <p:nvPicPr>
          <p:cNvPr id="752" name="Google Shape;752;p51"/>
          <p:cNvPicPr preferRelativeResize="0"/>
          <p:nvPr/>
        </p:nvPicPr>
        <p:blipFill rotWithShape="1">
          <a:blip r:embed="rId5">
            <a:alphaModFix/>
          </a:blip>
          <a:srcRect b="0" l="0" r="0" t="0"/>
          <a:stretch/>
        </p:blipFill>
        <p:spPr>
          <a:xfrm>
            <a:off x="237876" y="3388125"/>
            <a:ext cx="1440000" cy="1440000"/>
          </a:xfrm>
          <a:prstGeom prst="rect">
            <a:avLst/>
          </a:prstGeom>
          <a:noFill/>
          <a:ln>
            <a:noFill/>
          </a:ln>
        </p:spPr>
      </p:pic>
      <p:pic>
        <p:nvPicPr>
          <p:cNvPr id="753" name="Google Shape;753;p51"/>
          <p:cNvPicPr preferRelativeResize="0"/>
          <p:nvPr/>
        </p:nvPicPr>
        <p:blipFill rotWithShape="1">
          <a:blip r:embed="rId6">
            <a:alphaModFix/>
          </a:blip>
          <a:srcRect b="0" l="0" r="0" t="0"/>
          <a:stretch/>
        </p:blipFill>
        <p:spPr>
          <a:xfrm>
            <a:off x="4998313" y="4011201"/>
            <a:ext cx="838175" cy="816924"/>
          </a:xfrm>
          <a:prstGeom prst="rect">
            <a:avLst/>
          </a:prstGeom>
          <a:noFill/>
          <a:ln>
            <a:noFill/>
          </a:ln>
        </p:spPr>
      </p:pic>
      <p:sp>
        <p:nvSpPr>
          <p:cNvPr id="754" name="Google Shape;754;p51"/>
          <p:cNvSpPr txBox="1"/>
          <p:nvPr/>
        </p:nvSpPr>
        <p:spPr>
          <a:xfrm>
            <a:off x="6112737" y="4934365"/>
            <a:ext cx="1570800" cy="925500"/>
          </a:xfrm>
          <a:prstGeom prst="rect">
            <a:avLst/>
          </a:prstGeom>
          <a:solidFill>
            <a:srgbClr val="1BA3AB"/>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1800"/>
              <a:buFont typeface="Century Gothic"/>
              <a:buNone/>
            </a:pPr>
            <a:r>
              <a:rPr b="1" i="0" lang="fr-FR" sz="1700" u="none" cap="none" strike="noStrike">
                <a:solidFill>
                  <a:srgbClr val="FFFFFF"/>
                </a:solidFill>
                <a:latin typeface="Corbel"/>
                <a:ea typeface="Corbel"/>
                <a:cs typeface="Corbel"/>
                <a:sym typeface="Corbel"/>
              </a:rPr>
              <a:t>Una bomboletta di gas**</a:t>
            </a:r>
            <a:endParaRPr sz="1700">
              <a:latin typeface="Corbel"/>
              <a:ea typeface="Corbel"/>
              <a:cs typeface="Corbel"/>
              <a:sym typeface="Corbel"/>
            </a:endParaRPr>
          </a:p>
        </p:txBody>
      </p:sp>
      <p:sp>
        <p:nvSpPr>
          <p:cNvPr id="755" name="Google Shape;755;p51"/>
          <p:cNvSpPr txBox="1"/>
          <p:nvPr/>
        </p:nvSpPr>
        <p:spPr>
          <a:xfrm>
            <a:off x="7752000" y="4934364"/>
            <a:ext cx="1440300" cy="925500"/>
          </a:xfrm>
          <a:prstGeom prst="rect">
            <a:avLst/>
          </a:prstGeom>
          <a:solidFill>
            <a:srgbClr val="1BA3AB"/>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1800"/>
              <a:buFont typeface="Century Gothic"/>
              <a:buNone/>
            </a:pPr>
            <a:r>
              <a:rPr b="1" i="0" lang="fr-FR" sz="1700" u="none" cap="none" strike="noStrike">
                <a:solidFill>
                  <a:srgbClr val="FFFFFF"/>
                </a:solidFill>
                <a:latin typeface="Corbel"/>
                <a:ea typeface="Corbel"/>
                <a:cs typeface="Corbel"/>
                <a:sym typeface="Corbel"/>
              </a:rPr>
              <a:t>Un piccolo mucchio di carbone</a:t>
            </a:r>
            <a:endParaRPr sz="1700">
              <a:latin typeface="Corbel"/>
              <a:ea typeface="Corbel"/>
              <a:cs typeface="Corbel"/>
              <a:sym typeface="Corbel"/>
            </a:endParaRPr>
          </a:p>
        </p:txBody>
      </p:sp>
      <p:sp>
        <p:nvSpPr>
          <p:cNvPr id="756" name="Google Shape;756;p51"/>
          <p:cNvSpPr txBox="1"/>
          <p:nvPr/>
        </p:nvSpPr>
        <p:spPr>
          <a:xfrm>
            <a:off x="9254045" y="4934365"/>
            <a:ext cx="1224000" cy="925500"/>
          </a:xfrm>
          <a:prstGeom prst="rect">
            <a:avLst/>
          </a:prstGeom>
          <a:solidFill>
            <a:srgbClr val="1BA3AB"/>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1800"/>
              <a:buFont typeface="Century Gothic"/>
              <a:buNone/>
            </a:pPr>
            <a:r>
              <a:rPr b="1" i="0" lang="fr-FR" sz="1700" u="none" cap="none" strike="noStrike">
                <a:solidFill>
                  <a:srgbClr val="FFFFFF"/>
                </a:solidFill>
                <a:latin typeface="Corbel"/>
                <a:ea typeface="Corbel"/>
                <a:cs typeface="Corbel"/>
                <a:sym typeface="Corbel"/>
              </a:rPr>
              <a:t>33 cl di olio</a:t>
            </a:r>
            <a:endParaRPr sz="1700">
              <a:latin typeface="Corbel"/>
              <a:ea typeface="Corbel"/>
              <a:cs typeface="Corbel"/>
              <a:sym typeface="Corbel"/>
            </a:endParaRPr>
          </a:p>
        </p:txBody>
      </p:sp>
      <p:sp>
        <p:nvSpPr>
          <p:cNvPr id="757" name="Google Shape;757;p51"/>
          <p:cNvSpPr/>
          <p:nvPr/>
        </p:nvSpPr>
        <p:spPr>
          <a:xfrm>
            <a:off x="6159797" y="6013683"/>
            <a:ext cx="4314000" cy="341700"/>
          </a:xfrm>
          <a:prstGeom prst="rect">
            <a:avLst/>
          </a:prstGeom>
          <a:solidFill>
            <a:srgbClr val="1BA3AB"/>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Century Gothic"/>
              <a:buNone/>
            </a:pPr>
            <a:r>
              <a:rPr b="1" i="0" lang="fr-FR" sz="1800" u="none" cap="none" strike="noStrike">
                <a:solidFill>
                  <a:srgbClr val="FFFFFF"/>
                </a:solidFill>
                <a:latin typeface="Corbel"/>
                <a:ea typeface="Corbel"/>
                <a:cs typeface="Corbel"/>
                <a:sym typeface="Corbel"/>
              </a:rPr>
              <a:t>Combustibili fossili</a:t>
            </a:r>
            <a:endParaRPr/>
          </a:p>
        </p:txBody>
      </p:sp>
      <p:pic>
        <p:nvPicPr>
          <p:cNvPr id="758" name="Google Shape;758;p51"/>
          <p:cNvPicPr preferRelativeResize="0"/>
          <p:nvPr/>
        </p:nvPicPr>
        <p:blipFill rotWithShape="1">
          <a:blip r:embed="rId7">
            <a:alphaModFix/>
          </a:blip>
          <a:srcRect b="0" l="0" r="0" t="0"/>
          <a:stretch/>
        </p:blipFill>
        <p:spPr>
          <a:xfrm>
            <a:off x="9615500" y="4299500"/>
            <a:ext cx="528625" cy="528625"/>
          </a:xfrm>
          <a:prstGeom prst="rect">
            <a:avLst/>
          </a:prstGeom>
          <a:noFill/>
          <a:ln>
            <a:noFill/>
          </a:ln>
        </p:spPr>
      </p:pic>
      <p:pic>
        <p:nvPicPr>
          <p:cNvPr id="759" name="Google Shape;759;p51"/>
          <p:cNvPicPr preferRelativeResize="0"/>
          <p:nvPr/>
        </p:nvPicPr>
        <p:blipFill rotWithShape="1">
          <a:blip r:embed="rId8">
            <a:alphaModFix/>
          </a:blip>
          <a:srcRect b="0" l="0" r="0" t="0"/>
          <a:stretch/>
        </p:blipFill>
        <p:spPr>
          <a:xfrm>
            <a:off x="6540525" y="4092512"/>
            <a:ext cx="735613" cy="735613"/>
          </a:xfrm>
          <a:prstGeom prst="rect">
            <a:avLst/>
          </a:prstGeom>
          <a:noFill/>
          <a:ln>
            <a:noFill/>
          </a:ln>
        </p:spPr>
      </p:pic>
      <p:pic>
        <p:nvPicPr>
          <p:cNvPr id="760" name="Google Shape;760;p51"/>
          <p:cNvPicPr preferRelativeResize="0"/>
          <p:nvPr/>
        </p:nvPicPr>
        <p:blipFill rotWithShape="1">
          <a:blip r:embed="rId9">
            <a:alphaModFix/>
          </a:blip>
          <a:srcRect b="0" l="0" r="0" t="0"/>
          <a:stretch/>
        </p:blipFill>
        <p:spPr>
          <a:xfrm>
            <a:off x="8113675" y="4201100"/>
            <a:ext cx="627025" cy="627025"/>
          </a:xfrm>
          <a:prstGeom prst="rect">
            <a:avLst/>
          </a:prstGeom>
          <a:noFill/>
          <a:ln>
            <a:noFill/>
          </a:ln>
        </p:spPr>
      </p:pic>
      <p:pic>
        <p:nvPicPr>
          <p:cNvPr id="761" name="Google Shape;761;p51"/>
          <p:cNvPicPr preferRelativeResize="0"/>
          <p:nvPr/>
        </p:nvPicPr>
        <p:blipFill rotWithShape="1">
          <a:blip r:embed="rId10">
            <a:alphaModFix/>
          </a:blip>
          <a:srcRect b="0" l="0" r="0" t="0"/>
          <a:stretch/>
        </p:blipFill>
        <p:spPr>
          <a:xfrm>
            <a:off x="3637475" y="1816500"/>
            <a:ext cx="1360847" cy="1363425"/>
          </a:xfrm>
          <a:prstGeom prst="rect">
            <a:avLst/>
          </a:prstGeom>
          <a:noFill/>
          <a:ln>
            <a:noFill/>
          </a:ln>
        </p:spPr>
      </p:pic>
      <p:pic>
        <p:nvPicPr>
          <p:cNvPr id="762" name="Google Shape;762;p51"/>
          <p:cNvPicPr preferRelativeResize="0"/>
          <p:nvPr/>
        </p:nvPicPr>
        <p:blipFill rotWithShape="1">
          <a:blip r:embed="rId11">
            <a:alphaModFix/>
          </a:blip>
          <a:srcRect b="70050" l="0" r="61258" t="0"/>
          <a:stretch/>
        </p:blipFill>
        <p:spPr>
          <a:xfrm>
            <a:off x="6540515" y="1917976"/>
            <a:ext cx="2565720" cy="988969"/>
          </a:xfrm>
          <a:prstGeom prst="rect">
            <a:avLst/>
          </a:prstGeom>
          <a:noFill/>
          <a:ln>
            <a:noFill/>
          </a:ln>
        </p:spPr>
      </p:pic>
      <p:grpSp>
        <p:nvGrpSpPr>
          <p:cNvPr id="763" name="Google Shape;763;p51"/>
          <p:cNvGrpSpPr/>
          <p:nvPr/>
        </p:nvGrpSpPr>
        <p:grpSpPr>
          <a:xfrm>
            <a:off x="11221739" y="4566549"/>
            <a:ext cx="250020" cy="261576"/>
            <a:chOff x="10438351" y="268692"/>
            <a:chExt cx="1080000" cy="1080000"/>
          </a:xfrm>
        </p:grpSpPr>
        <p:sp>
          <p:nvSpPr>
            <p:cNvPr id="764" name="Google Shape;764;p51"/>
            <p:cNvSpPr/>
            <p:nvPr/>
          </p:nvSpPr>
          <p:spPr>
            <a:xfrm>
              <a:off x="10438351" y="268692"/>
              <a:ext cx="1080000" cy="1080000"/>
            </a:xfrm>
            <a:prstGeom prst="ellipse">
              <a:avLst/>
            </a:prstGeom>
            <a:solidFill>
              <a:srgbClr val="CC33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765" name="Google Shape;765;p51"/>
            <p:cNvPicPr preferRelativeResize="0"/>
            <p:nvPr/>
          </p:nvPicPr>
          <p:blipFill rotWithShape="1">
            <a:blip r:embed="rId12">
              <a:alphaModFix/>
            </a:blip>
            <a:srcRect b="0" l="0" r="0" t="0"/>
            <a:stretch/>
          </p:blipFill>
          <p:spPr>
            <a:xfrm>
              <a:off x="10564386" y="431282"/>
              <a:ext cx="850879" cy="850880"/>
            </a:xfrm>
            <a:prstGeom prst="rect">
              <a:avLst/>
            </a:prstGeom>
            <a:noFill/>
            <a:ln>
              <a:noFill/>
            </a:ln>
          </p:spPr>
        </p:pic>
      </p:grpSp>
      <p:sp>
        <p:nvSpPr>
          <p:cNvPr id="766" name="Google Shape;766;p51"/>
          <p:cNvSpPr txBox="1"/>
          <p:nvPr/>
        </p:nvSpPr>
        <p:spPr>
          <a:xfrm>
            <a:off x="10604200" y="4974425"/>
            <a:ext cx="1440300" cy="648600"/>
          </a:xfrm>
          <a:prstGeom prst="rect">
            <a:avLst/>
          </a:prstGeom>
          <a:solidFill>
            <a:srgbClr val="757070"/>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1800"/>
              <a:buFont typeface="Century Gothic"/>
              <a:buNone/>
            </a:pPr>
            <a:r>
              <a:rPr b="1" i="0" lang="fr-FR" sz="1700" u="none" cap="none" strike="noStrike">
                <a:solidFill>
                  <a:srgbClr val="FFFFFF"/>
                </a:solidFill>
                <a:latin typeface="Corbel"/>
                <a:ea typeface="Corbel"/>
                <a:cs typeface="Corbel"/>
                <a:sym typeface="Corbel"/>
              </a:rPr>
              <a:t>Un po’ di uranio</a:t>
            </a:r>
            <a:endParaRPr sz="1700">
              <a:latin typeface="Corbel"/>
              <a:ea typeface="Corbel"/>
              <a:cs typeface="Corbel"/>
              <a:sym typeface="Corbel"/>
            </a:endParaRPr>
          </a:p>
        </p:txBody>
      </p:sp>
      <p:sp>
        <p:nvSpPr>
          <p:cNvPr id="767" name="Google Shape;767;p51"/>
          <p:cNvSpPr txBox="1"/>
          <p:nvPr>
            <p:ph type="title"/>
          </p:nvPr>
        </p:nvSpPr>
        <p:spPr>
          <a:xfrm>
            <a:off x="788402" y="339625"/>
            <a:ext cx="107601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P</a:t>
            </a:r>
            <a:r>
              <a:rPr lang="fr-FR"/>
              <a:t>er cuocere una torta in un'ora, abbiamo bisogno di dieci ciclisti</a:t>
            </a:r>
            <a:endParaRPr/>
          </a:p>
          <a:p>
            <a:pPr indent="0" lvl="0" marL="0" rtl="0" algn="l">
              <a:spcBef>
                <a:spcPts val="0"/>
              </a:spcBef>
              <a:spcAft>
                <a:spcPts val="0"/>
              </a:spcAft>
              <a:buNone/>
            </a:pPr>
            <a:r>
              <a:t/>
            </a:r>
            <a:endParaRPr/>
          </a:p>
        </p:txBody>
      </p:sp>
      <p:sp>
        <p:nvSpPr>
          <p:cNvPr id="768" name="Google Shape;768;p51"/>
          <p:cNvSpPr txBox="1"/>
          <p:nvPr/>
        </p:nvSpPr>
        <p:spPr>
          <a:xfrm>
            <a:off x="4815887" y="2644200"/>
            <a:ext cx="2565600" cy="1569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2900"/>
              <a:buFont typeface="Arial"/>
              <a:buNone/>
            </a:pPr>
            <a:r>
              <a:rPr b="1" lang="fr-FR" sz="2900">
                <a:solidFill>
                  <a:srgbClr val="0A5882"/>
                </a:solidFill>
                <a:latin typeface="Corbel"/>
                <a:ea typeface="Corbel"/>
                <a:cs typeface="Corbel"/>
                <a:sym typeface="Corbel"/>
              </a:rPr>
              <a:t>Oppure:</a:t>
            </a:r>
            <a:endParaRPr/>
          </a:p>
        </p:txBody>
      </p:sp>
      <p:sp>
        <p:nvSpPr>
          <p:cNvPr id="769" name="Google Shape;769;p51"/>
          <p:cNvSpPr txBox="1"/>
          <p:nvPr/>
        </p:nvSpPr>
        <p:spPr>
          <a:xfrm>
            <a:off x="5447671" y="1627652"/>
            <a:ext cx="643500" cy="156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600"/>
              <a:buFont typeface="Arial"/>
              <a:buNone/>
            </a:pPr>
            <a:r>
              <a:rPr b="1" i="0" lang="fr-FR" sz="9600" u="none" cap="none" strike="noStrike">
                <a:solidFill>
                  <a:srgbClr val="0A5882"/>
                </a:solidFill>
                <a:latin typeface="Corbel"/>
                <a:ea typeface="Corbel"/>
                <a:cs typeface="Corbel"/>
                <a:sym typeface="Corbel"/>
              </a:rPr>
              <a:t>=</a:t>
            </a:r>
            <a:endParaRPr b="0" i="0" sz="9600" u="none" cap="none" strike="noStrike">
              <a:solidFill>
                <a:srgbClr val="000000"/>
              </a:solidFill>
              <a:latin typeface="Arial"/>
              <a:ea typeface="Arial"/>
              <a:cs typeface="Arial"/>
              <a:sym typeface="Arial"/>
            </a:endParaRPr>
          </a:p>
        </p:txBody>
      </p:sp>
      <p:sp>
        <p:nvSpPr>
          <p:cNvPr id="770" name="Google Shape;770;p51"/>
          <p:cNvSpPr txBox="1"/>
          <p:nvPr/>
        </p:nvSpPr>
        <p:spPr>
          <a:xfrm>
            <a:off x="1484725" y="6355375"/>
            <a:ext cx="9486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FR" sz="2000">
                <a:solidFill>
                  <a:schemeClr val="accent2"/>
                </a:solidFill>
                <a:latin typeface="Century Gothic"/>
                <a:ea typeface="Century Gothic"/>
                <a:cs typeface="Century Gothic"/>
                <a:sym typeface="Century Gothic"/>
              </a:rPr>
              <a:t>I combustibili fossili sono molto più concentrati rispetto ad altre energie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pic>
        <p:nvPicPr>
          <p:cNvPr id="775" name="Google Shape;775;p52"/>
          <p:cNvPicPr preferRelativeResize="0"/>
          <p:nvPr/>
        </p:nvPicPr>
        <p:blipFill rotWithShape="1">
          <a:blip r:embed="rId3">
            <a:alphaModFix/>
          </a:blip>
          <a:srcRect b="0" l="0" r="0" t="0"/>
          <a:stretch/>
        </p:blipFill>
        <p:spPr>
          <a:xfrm>
            <a:off x="4426645" y="1344996"/>
            <a:ext cx="576736" cy="354834"/>
          </a:xfrm>
          <a:prstGeom prst="rect">
            <a:avLst/>
          </a:prstGeom>
          <a:noFill/>
          <a:ln>
            <a:noFill/>
          </a:ln>
        </p:spPr>
      </p:pic>
      <p:pic>
        <p:nvPicPr>
          <p:cNvPr id="776" name="Google Shape;776;p52"/>
          <p:cNvPicPr preferRelativeResize="0"/>
          <p:nvPr/>
        </p:nvPicPr>
        <p:blipFill rotWithShape="1">
          <a:blip r:embed="rId3">
            <a:alphaModFix/>
          </a:blip>
          <a:srcRect b="0" l="0" r="0" t="0"/>
          <a:stretch/>
        </p:blipFill>
        <p:spPr>
          <a:xfrm>
            <a:off x="5085770" y="1344996"/>
            <a:ext cx="576736" cy="354834"/>
          </a:xfrm>
          <a:prstGeom prst="rect">
            <a:avLst/>
          </a:prstGeom>
          <a:noFill/>
          <a:ln>
            <a:noFill/>
          </a:ln>
        </p:spPr>
      </p:pic>
      <p:pic>
        <p:nvPicPr>
          <p:cNvPr id="777" name="Google Shape;777;p52"/>
          <p:cNvPicPr preferRelativeResize="0"/>
          <p:nvPr/>
        </p:nvPicPr>
        <p:blipFill rotWithShape="1">
          <a:blip r:embed="rId3">
            <a:alphaModFix/>
          </a:blip>
          <a:srcRect b="0" l="0" r="0" t="0"/>
          <a:stretch/>
        </p:blipFill>
        <p:spPr>
          <a:xfrm>
            <a:off x="5744898" y="1344996"/>
            <a:ext cx="576736" cy="354834"/>
          </a:xfrm>
          <a:prstGeom prst="rect">
            <a:avLst/>
          </a:prstGeom>
          <a:noFill/>
          <a:ln>
            <a:noFill/>
          </a:ln>
        </p:spPr>
      </p:pic>
      <p:pic>
        <p:nvPicPr>
          <p:cNvPr id="778" name="Google Shape;778;p52"/>
          <p:cNvPicPr preferRelativeResize="0"/>
          <p:nvPr/>
        </p:nvPicPr>
        <p:blipFill rotWithShape="1">
          <a:blip r:embed="rId3">
            <a:alphaModFix/>
          </a:blip>
          <a:srcRect b="0" l="0" r="0" t="0"/>
          <a:stretch/>
        </p:blipFill>
        <p:spPr>
          <a:xfrm>
            <a:off x="6404025" y="1344996"/>
            <a:ext cx="576736" cy="354834"/>
          </a:xfrm>
          <a:prstGeom prst="rect">
            <a:avLst/>
          </a:prstGeom>
          <a:noFill/>
          <a:ln>
            <a:noFill/>
          </a:ln>
        </p:spPr>
      </p:pic>
      <p:pic>
        <p:nvPicPr>
          <p:cNvPr id="779" name="Google Shape;779;p52"/>
          <p:cNvPicPr preferRelativeResize="0"/>
          <p:nvPr/>
        </p:nvPicPr>
        <p:blipFill rotWithShape="1">
          <a:blip r:embed="rId3">
            <a:alphaModFix/>
          </a:blip>
          <a:srcRect b="0" l="0" r="0" t="0"/>
          <a:stretch/>
        </p:blipFill>
        <p:spPr>
          <a:xfrm>
            <a:off x="4426645" y="1817568"/>
            <a:ext cx="576736" cy="354834"/>
          </a:xfrm>
          <a:prstGeom prst="rect">
            <a:avLst/>
          </a:prstGeom>
          <a:noFill/>
          <a:ln>
            <a:noFill/>
          </a:ln>
        </p:spPr>
      </p:pic>
      <p:pic>
        <p:nvPicPr>
          <p:cNvPr id="780" name="Google Shape;780;p52"/>
          <p:cNvPicPr preferRelativeResize="0"/>
          <p:nvPr/>
        </p:nvPicPr>
        <p:blipFill rotWithShape="1">
          <a:blip r:embed="rId3">
            <a:alphaModFix/>
          </a:blip>
          <a:srcRect b="0" l="0" r="0" t="0"/>
          <a:stretch/>
        </p:blipFill>
        <p:spPr>
          <a:xfrm>
            <a:off x="5085771" y="1817568"/>
            <a:ext cx="576736" cy="354834"/>
          </a:xfrm>
          <a:prstGeom prst="rect">
            <a:avLst/>
          </a:prstGeom>
          <a:noFill/>
          <a:ln>
            <a:noFill/>
          </a:ln>
        </p:spPr>
      </p:pic>
      <p:pic>
        <p:nvPicPr>
          <p:cNvPr id="781" name="Google Shape;781;p52"/>
          <p:cNvPicPr preferRelativeResize="0"/>
          <p:nvPr/>
        </p:nvPicPr>
        <p:blipFill rotWithShape="1">
          <a:blip r:embed="rId3">
            <a:alphaModFix/>
          </a:blip>
          <a:srcRect b="0" l="0" r="0" t="0"/>
          <a:stretch/>
        </p:blipFill>
        <p:spPr>
          <a:xfrm>
            <a:off x="5744899" y="1817568"/>
            <a:ext cx="576736" cy="354834"/>
          </a:xfrm>
          <a:prstGeom prst="rect">
            <a:avLst/>
          </a:prstGeom>
          <a:noFill/>
          <a:ln>
            <a:noFill/>
          </a:ln>
        </p:spPr>
      </p:pic>
      <p:pic>
        <p:nvPicPr>
          <p:cNvPr id="782" name="Google Shape;782;p52"/>
          <p:cNvPicPr preferRelativeResize="0"/>
          <p:nvPr/>
        </p:nvPicPr>
        <p:blipFill rotWithShape="1">
          <a:blip r:embed="rId3">
            <a:alphaModFix/>
          </a:blip>
          <a:srcRect b="0" l="0" r="0" t="0"/>
          <a:stretch/>
        </p:blipFill>
        <p:spPr>
          <a:xfrm>
            <a:off x="6404026" y="1817568"/>
            <a:ext cx="576736" cy="354834"/>
          </a:xfrm>
          <a:prstGeom prst="rect">
            <a:avLst/>
          </a:prstGeom>
          <a:noFill/>
          <a:ln>
            <a:noFill/>
          </a:ln>
        </p:spPr>
      </p:pic>
      <p:pic>
        <p:nvPicPr>
          <p:cNvPr id="783" name="Google Shape;783;p52"/>
          <p:cNvPicPr preferRelativeResize="0"/>
          <p:nvPr/>
        </p:nvPicPr>
        <p:blipFill rotWithShape="1">
          <a:blip r:embed="rId3">
            <a:alphaModFix/>
          </a:blip>
          <a:srcRect b="0" l="0" r="0" t="0"/>
          <a:stretch/>
        </p:blipFill>
        <p:spPr>
          <a:xfrm>
            <a:off x="7063154" y="1817568"/>
            <a:ext cx="576736" cy="354834"/>
          </a:xfrm>
          <a:prstGeom prst="rect">
            <a:avLst/>
          </a:prstGeom>
          <a:noFill/>
          <a:ln>
            <a:noFill/>
          </a:ln>
        </p:spPr>
      </p:pic>
      <p:pic>
        <p:nvPicPr>
          <p:cNvPr id="784" name="Google Shape;784;p52"/>
          <p:cNvPicPr preferRelativeResize="0"/>
          <p:nvPr/>
        </p:nvPicPr>
        <p:blipFill rotWithShape="1">
          <a:blip r:embed="rId3">
            <a:alphaModFix/>
          </a:blip>
          <a:srcRect b="0" l="0" r="0" t="0"/>
          <a:stretch/>
        </p:blipFill>
        <p:spPr>
          <a:xfrm>
            <a:off x="7722281" y="1817568"/>
            <a:ext cx="576736" cy="354834"/>
          </a:xfrm>
          <a:prstGeom prst="rect">
            <a:avLst/>
          </a:prstGeom>
          <a:noFill/>
          <a:ln>
            <a:noFill/>
          </a:ln>
        </p:spPr>
      </p:pic>
      <p:pic>
        <p:nvPicPr>
          <p:cNvPr id="785" name="Google Shape;785;p52"/>
          <p:cNvPicPr preferRelativeResize="0"/>
          <p:nvPr/>
        </p:nvPicPr>
        <p:blipFill rotWithShape="1">
          <a:blip r:embed="rId3">
            <a:alphaModFix/>
          </a:blip>
          <a:srcRect b="0" l="0" r="0" t="0"/>
          <a:stretch/>
        </p:blipFill>
        <p:spPr>
          <a:xfrm>
            <a:off x="8381408" y="1817568"/>
            <a:ext cx="576736" cy="354834"/>
          </a:xfrm>
          <a:prstGeom prst="rect">
            <a:avLst/>
          </a:prstGeom>
          <a:noFill/>
          <a:ln>
            <a:noFill/>
          </a:ln>
        </p:spPr>
      </p:pic>
      <p:pic>
        <p:nvPicPr>
          <p:cNvPr id="786" name="Google Shape;786;p52"/>
          <p:cNvPicPr preferRelativeResize="0"/>
          <p:nvPr/>
        </p:nvPicPr>
        <p:blipFill rotWithShape="1">
          <a:blip r:embed="rId3">
            <a:alphaModFix/>
          </a:blip>
          <a:srcRect b="0" l="0" r="0" t="0"/>
          <a:stretch/>
        </p:blipFill>
        <p:spPr>
          <a:xfrm>
            <a:off x="9040535" y="1817568"/>
            <a:ext cx="576736" cy="354834"/>
          </a:xfrm>
          <a:prstGeom prst="rect">
            <a:avLst/>
          </a:prstGeom>
          <a:noFill/>
          <a:ln>
            <a:noFill/>
          </a:ln>
        </p:spPr>
      </p:pic>
      <p:pic>
        <p:nvPicPr>
          <p:cNvPr id="787" name="Google Shape;787;p52"/>
          <p:cNvPicPr preferRelativeResize="0"/>
          <p:nvPr/>
        </p:nvPicPr>
        <p:blipFill rotWithShape="1">
          <a:blip r:embed="rId3">
            <a:alphaModFix/>
          </a:blip>
          <a:srcRect b="0" l="0" r="0" t="0"/>
          <a:stretch/>
        </p:blipFill>
        <p:spPr>
          <a:xfrm>
            <a:off x="9699662" y="1817568"/>
            <a:ext cx="576736" cy="354834"/>
          </a:xfrm>
          <a:prstGeom prst="rect">
            <a:avLst/>
          </a:prstGeom>
          <a:noFill/>
          <a:ln>
            <a:noFill/>
          </a:ln>
        </p:spPr>
      </p:pic>
      <p:pic>
        <p:nvPicPr>
          <p:cNvPr id="788" name="Google Shape;788;p52"/>
          <p:cNvPicPr preferRelativeResize="0"/>
          <p:nvPr/>
        </p:nvPicPr>
        <p:blipFill rotWithShape="1">
          <a:blip r:embed="rId3">
            <a:alphaModFix/>
          </a:blip>
          <a:srcRect b="0" l="0" r="0" t="0"/>
          <a:stretch/>
        </p:blipFill>
        <p:spPr>
          <a:xfrm>
            <a:off x="10358789" y="1817568"/>
            <a:ext cx="576736" cy="354834"/>
          </a:xfrm>
          <a:prstGeom prst="rect">
            <a:avLst/>
          </a:prstGeom>
          <a:noFill/>
          <a:ln>
            <a:noFill/>
          </a:ln>
        </p:spPr>
      </p:pic>
      <p:pic>
        <p:nvPicPr>
          <p:cNvPr id="789" name="Google Shape;789;p52"/>
          <p:cNvPicPr preferRelativeResize="0"/>
          <p:nvPr/>
        </p:nvPicPr>
        <p:blipFill rotWithShape="1">
          <a:blip r:embed="rId3">
            <a:alphaModFix/>
          </a:blip>
          <a:srcRect b="0" l="0" r="0" t="0"/>
          <a:stretch/>
        </p:blipFill>
        <p:spPr>
          <a:xfrm>
            <a:off x="4426645" y="2290140"/>
            <a:ext cx="576736" cy="354834"/>
          </a:xfrm>
          <a:prstGeom prst="rect">
            <a:avLst/>
          </a:prstGeom>
          <a:noFill/>
          <a:ln>
            <a:noFill/>
          </a:ln>
        </p:spPr>
      </p:pic>
      <p:pic>
        <p:nvPicPr>
          <p:cNvPr id="790" name="Google Shape;790;p52"/>
          <p:cNvPicPr preferRelativeResize="0"/>
          <p:nvPr/>
        </p:nvPicPr>
        <p:blipFill rotWithShape="1">
          <a:blip r:embed="rId3">
            <a:alphaModFix/>
          </a:blip>
          <a:srcRect b="0" l="0" r="0" t="0"/>
          <a:stretch/>
        </p:blipFill>
        <p:spPr>
          <a:xfrm>
            <a:off x="5085771" y="2290140"/>
            <a:ext cx="576736" cy="354834"/>
          </a:xfrm>
          <a:prstGeom prst="rect">
            <a:avLst/>
          </a:prstGeom>
          <a:noFill/>
          <a:ln>
            <a:noFill/>
          </a:ln>
        </p:spPr>
      </p:pic>
      <p:pic>
        <p:nvPicPr>
          <p:cNvPr id="791" name="Google Shape;791;p52"/>
          <p:cNvPicPr preferRelativeResize="0"/>
          <p:nvPr/>
        </p:nvPicPr>
        <p:blipFill rotWithShape="1">
          <a:blip r:embed="rId3">
            <a:alphaModFix/>
          </a:blip>
          <a:srcRect b="0" l="0" r="0" t="0"/>
          <a:stretch/>
        </p:blipFill>
        <p:spPr>
          <a:xfrm>
            <a:off x="5744899" y="2290140"/>
            <a:ext cx="576736" cy="354834"/>
          </a:xfrm>
          <a:prstGeom prst="rect">
            <a:avLst/>
          </a:prstGeom>
          <a:noFill/>
          <a:ln>
            <a:noFill/>
          </a:ln>
        </p:spPr>
      </p:pic>
      <p:pic>
        <p:nvPicPr>
          <p:cNvPr id="792" name="Google Shape;792;p52"/>
          <p:cNvPicPr preferRelativeResize="0"/>
          <p:nvPr/>
        </p:nvPicPr>
        <p:blipFill rotWithShape="1">
          <a:blip r:embed="rId3">
            <a:alphaModFix/>
          </a:blip>
          <a:srcRect b="0" l="0" r="0" t="0"/>
          <a:stretch/>
        </p:blipFill>
        <p:spPr>
          <a:xfrm>
            <a:off x="6404026" y="2290140"/>
            <a:ext cx="576736" cy="354834"/>
          </a:xfrm>
          <a:prstGeom prst="rect">
            <a:avLst/>
          </a:prstGeom>
          <a:noFill/>
          <a:ln>
            <a:noFill/>
          </a:ln>
        </p:spPr>
      </p:pic>
      <p:pic>
        <p:nvPicPr>
          <p:cNvPr id="793" name="Google Shape;793;p52"/>
          <p:cNvPicPr preferRelativeResize="0"/>
          <p:nvPr/>
        </p:nvPicPr>
        <p:blipFill rotWithShape="1">
          <a:blip r:embed="rId3">
            <a:alphaModFix/>
          </a:blip>
          <a:srcRect b="0" l="0" r="0" t="0"/>
          <a:stretch/>
        </p:blipFill>
        <p:spPr>
          <a:xfrm>
            <a:off x="7063154" y="2290140"/>
            <a:ext cx="576736" cy="354834"/>
          </a:xfrm>
          <a:prstGeom prst="rect">
            <a:avLst/>
          </a:prstGeom>
          <a:noFill/>
          <a:ln>
            <a:noFill/>
          </a:ln>
        </p:spPr>
      </p:pic>
      <p:pic>
        <p:nvPicPr>
          <p:cNvPr id="794" name="Google Shape;794;p52"/>
          <p:cNvPicPr preferRelativeResize="0"/>
          <p:nvPr/>
        </p:nvPicPr>
        <p:blipFill rotWithShape="1">
          <a:blip r:embed="rId3">
            <a:alphaModFix/>
          </a:blip>
          <a:srcRect b="0" l="0" r="0" t="0"/>
          <a:stretch/>
        </p:blipFill>
        <p:spPr>
          <a:xfrm>
            <a:off x="7722281" y="2290140"/>
            <a:ext cx="576736" cy="354834"/>
          </a:xfrm>
          <a:prstGeom prst="rect">
            <a:avLst/>
          </a:prstGeom>
          <a:noFill/>
          <a:ln>
            <a:noFill/>
          </a:ln>
        </p:spPr>
      </p:pic>
      <p:pic>
        <p:nvPicPr>
          <p:cNvPr id="795" name="Google Shape;795;p52"/>
          <p:cNvPicPr preferRelativeResize="0"/>
          <p:nvPr/>
        </p:nvPicPr>
        <p:blipFill rotWithShape="1">
          <a:blip r:embed="rId3">
            <a:alphaModFix/>
          </a:blip>
          <a:srcRect b="0" l="0" r="0" t="0"/>
          <a:stretch/>
        </p:blipFill>
        <p:spPr>
          <a:xfrm>
            <a:off x="8381408" y="2290140"/>
            <a:ext cx="576736" cy="354834"/>
          </a:xfrm>
          <a:prstGeom prst="rect">
            <a:avLst/>
          </a:prstGeom>
          <a:noFill/>
          <a:ln>
            <a:noFill/>
          </a:ln>
        </p:spPr>
      </p:pic>
      <p:pic>
        <p:nvPicPr>
          <p:cNvPr id="796" name="Google Shape;796;p52"/>
          <p:cNvPicPr preferRelativeResize="0"/>
          <p:nvPr/>
        </p:nvPicPr>
        <p:blipFill rotWithShape="1">
          <a:blip r:embed="rId3">
            <a:alphaModFix/>
          </a:blip>
          <a:srcRect b="0" l="0" r="0" t="0"/>
          <a:stretch/>
        </p:blipFill>
        <p:spPr>
          <a:xfrm>
            <a:off x="9040535" y="2290140"/>
            <a:ext cx="576736" cy="354834"/>
          </a:xfrm>
          <a:prstGeom prst="rect">
            <a:avLst/>
          </a:prstGeom>
          <a:noFill/>
          <a:ln>
            <a:noFill/>
          </a:ln>
        </p:spPr>
      </p:pic>
      <p:pic>
        <p:nvPicPr>
          <p:cNvPr id="797" name="Google Shape;797;p52"/>
          <p:cNvPicPr preferRelativeResize="0"/>
          <p:nvPr/>
        </p:nvPicPr>
        <p:blipFill rotWithShape="1">
          <a:blip r:embed="rId3">
            <a:alphaModFix/>
          </a:blip>
          <a:srcRect b="0" l="0" r="0" t="0"/>
          <a:stretch/>
        </p:blipFill>
        <p:spPr>
          <a:xfrm>
            <a:off x="9699662" y="2290140"/>
            <a:ext cx="576736" cy="354834"/>
          </a:xfrm>
          <a:prstGeom prst="rect">
            <a:avLst/>
          </a:prstGeom>
          <a:noFill/>
          <a:ln>
            <a:noFill/>
          </a:ln>
        </p:spPr>
      </p:pic>
      <p:pic>
        <p:nvPicPr>
          <p:cNvPr id="798" name="Google Shape;798;p52"/>
          <p:cNvPicPr preferRelativeResize="0"/>
          <p:nvPr/>
        </p:nvPicPr>
        <p:blipFill rotWithShape="1">
          <a:blip r:embed="rId3">
            <a:alphaModFix/>
          </a:blip>
          <a:srcRect b="0" l="0" r="0" t="0"/>
          <a:stretch/>
        </p:blipFill>
        <p:spPr>
          <a:xfrm>
            <a:off x="10358789" y="2290140"/>
            <a:ext cx="576736" cy="354834"/>
          </a:xfrm>
          <a:prstGeom prst="rect">
            <a:avLst/>
          </a:prstGeom>
          <a:noFill/>
          <a:ln>
            <a:noFill/>
          </a:ln>
        </p:spPr>
      </p:pic>
      <p:pic>
        <p:nvPicPr>
          <p:cNvPr id="799" name="Google Shape;799;p52"/>
          <p:cNvPicPr preferRelativeResize="0"/>
          <p:nvPr/>
        </p:nvPicPr>
        <p:blipFill rotWithShape="1">
          <a:blip r:embed="rId3">
            <a:alphaModFix/>
          </a:blip>
          <a:srcRect b="0" l="0" r="0" t="0"/>
          <a:stretch/>
        </p:blipFill>
        <p:spPr>
          <a:xfrm>
            <a:off x="4426645" y="2762712"/>
            <a:ext cx="576736" cy="354834"/>
          </a:xfrm>
          <a:prstGeom prst="rect">
            <a:avLst/>
          </a:prstGeom>
          <a:noFill/>
          <a:ln>
            <a:noFill/>
          </a:ln>
        </p:spPr>
      </p:pic>
      <p:pic>
        <p:nvPicPr>
          <p:cNvPr id="800" name="Google Shape;800;p52"/>
          <p:cNvPicPr preferRelativeResize="0"/>
          <p:nvPr/>
        </p:nvPicPr>
        <p:blipFill rotWithShape="1">
          <a:blip r:embed="rId3">
            <a:alphaModFix/>
          </a:blip>
          <a:srcRect b="0" l="0" r="0" t="0"/>
          <a:stretch/>
        </p:blipFill>
        <p:spPr>
          <a:xfrm>
            <a:off x="5085771" y="2762712"/>
            <a:ext cx="576736" cy="354834"/>
          </a:xfrm>
          <a:prstGeom prst="rect">
            <a:avLst/>
          </a:prstGeom>
          <a:noFill/>
          <a:ln>
            <a:noFill/>
          </a:ln>
        </p:spPr>
      </p:pic>
      <p:pic>
        <p:nvPicPr>
          <p:cNvPr id="801" name="Google Shape;801;p52"/>
          <p:cNvPicPr preferRelativeResize="0"/>
          <p:nvPr/>
        </p:nvPicPr>
        <p:blipFill rotWithShape="1">
          <a:blip r:embed="rId3">
            <a:alphaModFix/>
          </a:blip>
          <a:srcRect b="0" l="0" r="0" t="0"/>
          <a:stretch/>
        </p:blipFill>
        <p:spPr>
          <a:xfrm>
            <a:off x="5744899" y="2762712"/>
            <a:ext cx="576736" cy="354834"/>
          </a:xfrm>
          <a:prstGeom prst="rect">
            <a:avLst/>
          </a:prstGeom>
          <a:noFill/>
          <a:ln>
            <a:noFill/>
          </a:ln>
        </p:spPr>
      </p:pic>
      <p:pic>
        <p:nvPicPr>
          <p:cNvPr id="802" name="Google Shape;802;p52"/>
          <p:cNvPicPr preferRelativeResize="0"/>
          <p:nvPr/>
        </p:nvPicPr>
        <p:blipFill rotWithShape="1">
          <a:blip r:embed="rId3">
            <a:alphaModFix/>
          </a:blip>
          <a:srcRect b="0" l="0" r="0" t="0"/>
          <a:stretch/>
        </p:blipFill>
        <p:spPr>
          <a:xfrm>
            <a:off x="6404026" y="2762712"/>
            <a:ext cx="576736" cy="354834"/>
          </a:xfrm>
          <a:prstGeom prst="rect">
            <a:avLst/>
          </a:prstGeom>
          <a:noFill/>
          <a:ln>
            <a:noFill/>
          </a:ln>
        </p:spPr>
      </p:pic>
      <p:pic>
        <p:nvPicPr>
          <p:cNvPr id="803" name="Google Shape;803;p52"/>
          <p:cNvPicPr preferRelativeResize="0"/>
          <p:nvPr/>
        </p:nvPicPr>
        <p:blipFill rotWithShape="1">
          <a:blip r:embed="rId3">
            <a:alphaModFix/>
          </a:blip>
          <a:srcRect b="0" l="0" r="0" t="0"/>
          <a:stretch/>
        </p:blipFill>
        <p:spPr>
          <a:xfrm>
            <a:off x="7063154" y="2762712"/>
            <a:ext cx="576736" cy="354834"/>
          </a:xfrm>
          <a:prstGeom prst="rect">
            <a:avLst/>
          </a:prstGeom>
          <a:noFill/>
          <a:ln>
            <a:noFill/>
          </a:ln>
        </p:spPr>
      </p:pic>
      <p:pic>
        <p:nvPicPr>
          <p:cNvPr id="804" name="Google Shape;804;p52"/>
          <p:cNvPicPr preferRelativeResize="0"/>
          <p:nvPr/>
        </p:nvPicPr>
        <p:blipFill rotWithShape="1">
          <a:blip r:embed="rId3">
            <a:alphaModFix/>
          </a:blip>
          <a:srcRect b="0" l="0" r="0" t="0"/>
          <a:stretch/>
        </p:blipFill>
        <p:spPr>
          <a:xfrm>
            <a:off x="7722281" y="2762712"/>
            <a:ext cx="576736" cy="354834"/>
          </a:xfrm>
          <a:prstGeom prst="rect">
            <a:avLst/>
          </a:prstGeom>
          <a:noFill/>
          <a:ln>
            <a:noFill/>
          </a:ln>
        </p:spPr>
      </p:pic>
      <p:pic>
        <p:nvPicPr>
          <p:cNvPr id="805" name="Google Shape;805;p52"/>
          <p:cNvPicPr preferRelativeResize="0"/>
          <p:nvPr/>
        </p:nvPicPr>
        <p:blipFill rotWithShape="1">
          <a:blip r:embed="rId3">
            <a:alphaModFix/>
          </a:blip>
          <a:srcRect b="0" l="0" r="0" t="0"/>
          <a:stretch/>
        </p:blipFill>
        <p:spPr>
          <a:xfrm>
            <a:off x="8381408" y="2762712"/>
            <a:ext cx="576736" cy="354834"/>
          </a:xfrm>
          <a:prstGeom prst="rect">
            <a:avLst/>
          </a:prstGeom>
          <a:noFill/>
          <a:ln>
            <a:noFill/>
          </a:ln>
        </p:spPr>
      </p:pic>
      <p:pic>
        <p:nvPicPr>
          <p:cNvPr id="806" name="Google Shape;806;p52"/>
          <p:cNvPicPr preferRelativeResize="0"/>
          <p:nvPr/>
        </p:nvPicPr>
        <p:blipFill rotWithShape="1">
          <a:blip r:embed="rId3">
            <a:alphaModFix/>
          </a:blip>
          <a:srcRect b="0" l="0" r="0" t="0"/>
          <a:stretch/>
        </p:blipFill>
        <p:spPr>
          <a:xfrm>
            <a:off x="9040535" y="2762712"/>
            <a:ext cx="576736" cy="354834"/>
          </a:xfrm>
          <a:prstGeom prst="rect">
            <a:avLst/>
          </a:prstGeom>
          <a:noFill/>
          <a:ln>
            <a:noFill/>
          </a:ln>
        </p:spPr>
      </p:pic>
      <p:pic>
        <p:nvPicPr>
          <p:cNvPr id="807" name="Google Shape;807;p52"/>
          <p:cNvPicPr preferRelativeResize="0"/>
          <p:nvPr/>
        </p:nvPicPr>
        <p:blipFill rotWithShape="1">
          <a:blip r:embed="rId3">
            <a:alphaModFix/>
          </a:blip>
          <a:srcRect b="0" l="0" r="0" t="0"/>
          <a:stretch/>
        </p:blipFill>
        <p:spPr>
          <a:xfrm>
            <a:off x="9699662" y="2762712"/>
            <a:ext cx="576736" cy="354834"/>
          </a:xfrm>
          <a:prstGeom prst="rect">
            <a:avLst/>
          </a:prstGeom>
          <a:noFill/>
          <a:ln>
            <a:noFill/>
          </a:ln>
        </p:spPr>
      </p:pic>
      <p:pic>
        <p:nvPicPr>
          <p:cNvPr id="808" name="Google Shape;808;p52"/>
          <p:cNvPicPr preferRelativeResize="0"/>
          <p:nvPr/>
        </p:nvPicPr>
        <p:blipFill rotWithShape="1">
          <a:blip r:embed="rId3">
            <a:alphaModFix/>
          </a:blip>
          <a:srcRect b="0" l="0" r="0" t="0"/>
          <a:stretch/>
        </p:blipFill>
        <p:spPr>
          <a:xfrm>
            <a:off x="10358789" y="2762712"/>
            <a:ext cx="576736" cy="354834"/>
          </a:xfrm>
          <a:prstGeom prst="rect">
            <a:avLst/>
          </a:prstGeom>
          <a:noFill/>
          <a:ln>
            <a:noFill/>
          </a:ln>
        </p:spPr>
      </p:pic>
      <p:pic>
        <p:nvPicPr>
          <p:cNvPr id="809" name="Google Shape;809;p52"/>
          <p:cNvPicPr preferRelativeResize="0"/>
          <p:nvPr/>
        </p:nvPicPr>
        <p:blipFill rotWithShape="1">
          <a:blip r:embed="rId3">
            <a:alphaModFix/>
          </a:blip>
          <a:srcRect b="0" l="0" r="0" t="0"/>
          <a:stretch/>
        </p:blipFill>
        <p:spPr>
          <a:xfrm>
            <a:off x="4426645" y="3235284"/>
            <a:ext cx="576736" cy="354834"/>
          </a:xfrm>
          <a:prstGeom prst="rect">
            <a:avLst/>
          </a:prstGeom>
          <a:noFill/>
          <a:ln>
            <a:noFill/>
          </a:ln>
        </p:spPr>
      </p:pic>
      <p:pic>
        <p:nvPicPr>
          <p:cNvPr id="810" name="Google Shape;810;p52"/>
          <p:cNvPicPr preferRelativeResize="0"/>
          <p:nvPr/>
        </p:nvPicPr>
        <p:blipFill rotWithShape="1">
          <a:blip r:embed="rId3">
            <a:alphaModFix/>
          </a:blip>
          <a:srcRect b="0" l="0" r="0" t="0"/>
          <a:stretch/>
        </p:blipFill>
        <p:spPr>
          <a:xfrm>
            <a:off x="5085771" y="3235284"/>
            <a:ext cx="576736" cy="354834"/>
          </a:xfrm>
          <a:prstGeom prst="rect">
            <a:avLst/>
          </a:prstGeom>
          <a:noFill/>
          <a:ln>
            <a:noFill/>
          </a:ln>
        </p:spPr>
      </p:pic>
      <p:pic>
        <p:nvPicPr>
          <p:cNvPr id="811" name="Google Shape;811;p52"/>
          <p:cNvPicPr preferRelativeResize="0"/>
          <p:nvPr/>
        </p:nvPicPr>
        <p:blipFill rotWithShape="1">
          <a:blip r:embed="rId3">
            <a:alphaModFix/>
          </a:blip>
          <a:srcRect b="0" l="0" r="0" t="0"/>
          <a:stretch/>
        </p:blipFill>
        <p:spPr>
          <a:xfrm>
            <a:off x="5744899" y="3235284"/>
            <a:ext cx="576736" cy="354834"/>
          </a:xfrm>
          <a:prstGeom prst="rect">
            <a:avLst/>
          </a:prstGeom>
          <a:noFill/>
          <a:ln>
            <a:noFill/>
          </a:ln>
        </p:spPr>
      </p:pic>
      <p:pic>
        <p:nvPicPr>
          <p:cNvPr id="812" name="Google Shape;812;p52"/>
          <p:cNvPicPr preferRelativeResize="0"/>
          <p:nvPr/>
        </p:nvPicPr>
        <p:blipFill rotWithShape="1">
          <a:blip r:embed="rId3">
            <a:alphaModFix/>
          </a:blip>
          <a:srcRect b="0" l="0" r="0" t="0"/>
          <a:stretch/>
        </p:blipFill>
        <p:spPr>
          <a:xfrm>
            <a:off x="6404026" y="3235284"/>
            <a:ext cx="576736" cy="354834"/>
          </a:xfrm>
          <a:prstGeom prst="rect">
            <a:avLst/>
          </a:prstGeom>
          <a:noFill/>
          <a:ln>
            <a:noFill/>
          </a:ln>
        </p:spPr>
      </p:pic>
      <p:pic>
        <p:nvPicPr>
          <p:cNvPr id="813" name="Google Shape;813;p52"/>
          <p:cNvPicPr preferRelativeResize="0"/>
          <p:nvPr/>
        </p:nvPicPr>
        <p:blipFill rotWithShape="1">
          <a:blip r:embed="rId3">
            <a:alphaModFix/>
          </a:blip>
          <a:srcRect b="0" l="0" r="0" t="0"/>
          <a:stretch/>
        </p:blipFill>
        <p:spPr>
          <a:xfrm>
            <a:off x="7063154" y="3235284"/>
            <a:ext cx="576736" cy="354834"/>
          </a:xfrm>
          <a:prstGeom prst="rect">
            <a:avLst/>
          </a:prstGeom>
          <a:noFill/>
          <a:ln>
            <a:noFill/>
          </a:ln>
        </p:spPr>
      </p:pic>
      <p:pic>
        <p:nvPicPr>
          <p:cNvPr id="814" name="Google Shape;814;p52"/>
          <p:cNvPicPr preferRelativeResize="0"/>
          <p:nvPr/>
        </p:nvPicPr>
        <p:blipFill rotWithShape="1">
          <a:blip r:embed="rId3">
            <a:alphaModFix/>
          </a:blip>
          <a:srcRect b="0" l="0" r="0" t="0"/>
          <a:stretch/>
        </p:blipFill>
        <p:spPr>
          <a:xfrm>
            <a:off x="7722281" y="3235284"/>
            <a:ext cx="576736" cy="354834"/>
          </a:xfrm>
          <a:prstGeom prst="rect">
            <a:avLst/>
          </a:prstGeom>
          <a:noFill/>
          <a:ln>
            <a:noFill/>
          </a:ln>
        </p:spPr>
      </p:pic>
      <p:pic>
        <p:nvPicPr>
          <p:cNvPr id="815" name="Google Shape;815;p52"/>
          <p:cNvPicPr preferRelativeResize="0"/>
          <p:nvPr/>
        </p:nvPicPr>
        <p:blipFill rotWithShape="1">
          <a:blip r:embed="rId3">
            <a:alphaModFix/>
          </a:blip>
          <a:srcRect b="0" l="0" r="0" t="0"/>
          <a:stretch/>
        </p:blipFill>
        <p:spPr>
          <a:xfrm>
            <a:off x="8381408" y="3235284"/>
            <a:ext cx="576736" cy="354834"/>
          </a:xfrm>
          <a:prstGeom prst="rect">
            <a:avLst/>
          </a:prstGeom>
          <a:noFill/>
          <a:ln>
            <a:noFill/>
          </a:ln>
        </p:spPr>
      </p:pic>
      <p:pic>
        <p:nvPicPr>
          <p:cNvPr id="816" name="Google Shape;816;p52"/>
          <p:cNvPicPr preferRelativeResize="0"/>
          <p:nvPr/>
        </p:nvPicPr>
        <p:blipFill rotWithShape="1">
          <a:blip r:embed="rId3">
            <a:alphaModFix/>
          </a:blip>
          <a:srcRect b="0" l="0" r="0" t="0"/>
          <a:stretch/>
        </p:blipFill>
        <p:spPr>
          <a:xfrm>
            <a:off x="9040535" y="3235284"/>
            <a:ext cx="576736" cy="354834"/>
          </a:xfrm>
          <a:prstGeom prst="rect">
            <a:avLst/>
          </a:prstGeom>
          <a:noFill/>
          <a:ln>
            <a:noFill/>
          </a:ln>
        </p:spPr>
      </p:pic>
      <p:pic>
        <p:nvPicPr>
          <p:cNvPr id="817" name="Google Shape;817;p52"/>
          <p:cNvPicPr preferRelativeResize="0"/>
          <p:nvPr/>
        </p:nvPicPr>
        <p:blipFill rotWithShape="1">
          <a:blip r:embed="rId3">
            <a:alphaModFix/>
          </a:blip>
          <a:srcRect b="0" l="0" r="0" t="0"/>
          <a:stretch/>
        </p:blipFill>
        <p:spPr>
          <a:xfrm>
            <a:off x="9699662" y="3235284"/>
            <a:ext cx="576736" cy="354834"/>
          </a:xfrm>
          <a:prstGeom prst="rect">
            <a:avLst/>
          </a:prstGeom>
          <a:noFill/>
          <a:ln>
            <a:noFill/>
          </a:ln>
        </p:spPr>
      </p:pic>
      <p:pic>
        <p:nvPicPr>
          <p:cNvPr id="818" name="Google Shape;818;p52"/>
          <p:cNvPicPr preferRelativeResize="0"/>
          <p:nvPr/>
        </p:nvPicPr>
        <p:blipFill rotWithShape="1">
          <a:blip r:embed="rId3">
            <a:alphaModFix/>
          </a:blip>
          <a:srcRect b="0" l="0" r="0" t="0"/>
          <a:stretch/>
        </p:blipFill>
        <p:spPr>
          <a:xfrm>
            <a:off x="10358789" y="3235284"/>
            <a:ext cx="576736" cy="354834"/>
          </a:xfrm>
          <a:prstGeom prst="rect">
            <a:avLst/>
          </a:prstGeom>
          <a:noFill/>
          <a:ln>
            <a:noFill/>
          </a:ln>
        </p:spPr>
      </p:pic>
      <p:pic>
        <p:nvPicPr>
          <p:cNvPr id="819" name="Google Shape;819;p52"/>
          <p:cNvPicPr preferRelativeResize="0"/>
          <p:nvPr/>
        </p:nvPicPr>
        <p:blipFill rotWithShape="1">
          <a:blip r:embed="rId3">
            <a:alphaModFix/>
          </a:blip>
          <a:srcRect b="0" l="0" r="0" t="0"/>
          <a:stretch/>
        </p:blipFill>
        <p:spPr>
          <a:xfrm>
            <a:off x="4426645" y="3707856"/>
            <a:ext cx="576736" cy="354834"/>
          </a:xfrm>
          <a:prstGeom prst="rect">
            <a:avLst/>
          </a:prstGeom>
          <a:noFill/>
          <a:ln>
            <a:noFill/>
          </a:ln>
        </p:spPr>
      </p:pic>
      <p:pic>
        <p:nvPicPr>
          <p:cNvPr id="820" name="Google Shape;820;p52"/>
          <p:cNvPicPr preferRelativeResize="0"/>
          <p:nvPr/>
        </p:nvPicPr>
        <p:blipFill rotWithShape="1">
          <a:blip r:embed="rId3">
            <a:alphaModFix/>
          </a:blip>
          <a:srcRect b="0" l="0" r="0" t="0"/>
          <a:stretch/>
        </p:blipFill>
        <p:spPr>
          <a:xfrm>
            <a:off x="5085771" y="3707856"/>
            <a:ext cx="576736" cy="354834"/>
          </a:xfrm>
          <a:prstGeom prst="rect">
            <a:avLst/>
          </a:prstGeom>
          <a:noFill/>
          <a:ln>
            <a:noFill/>
          </a:ln>
        </p:spPr>
      </p:pic>
      <p:pic>
        <p:nvPicPr>
          <p:cNvPr id="821" name="Google Shape;821;p52"/>
          <p:cNvPicPr preferRelativeResize="0"/>
          <p:nvPr/>
        </p:nvPicPr>
        <p:blipFill rotWithShape="1">
          <a:blip r:embed="rId3">
            <a:alphaModFix/>
          </a:blip>
          <a:srcRect b="0" l="0" r="0" t="0"/>
          <a:stretch/>
        </p:blipFill>
        <p:spPr>
          <a:xfrm>
            <a:off x="5744899" y="3707856"/>
            <a:ext cx="576736" cy="354834"/>
          </a:xfrm>
          <a:prstGeom prst="rect">
            <a:avLst/>
          </a:prstGeom>
          <a:noFill/>
          <a:ln>
            <a:noFill/>
          </a:ln>
        </p:spPr>
      </p:pic>
      <p:pic>
        <p:nvPicPr>
          <p:cNvPr id="822" name="Google Shape;822;p52"/>
          <p:cNvPicPr preferRelativeResize="0"/>
          <p:nvPr/>
        </p:nvPicPr>
        <p:blipFill rotWithShape="1">
          <a:blip r:embed="rId3">
            <a:alphaModFix/>
          </a:blip>
          <a:srcRect b="0" l="0" r="0" t="0"/>
          <a:stretch/>
        </p:blipFill>
        <p:spPr>
          <a:xfrm>
            <a:off x="6404026" y="3707856"/>
            <a:ext cx="576736" cy="354834"/>
          </a:xfrm>
          <a:prstGeom prst="rect">
            <a:avLst/>
          </a:prstGeom>
          <a:noFill/>
          <a:ln>
            <a:noFill/>
          </a:ln>
        </p:spPr>
      </p:pic>
      <p:pic>
        <p:nvPicPr>
          <p:cNvPr id="823" name="Google Shape;823;p52"/>
          <p:cNvPicPr preferRelativeResize="0"/>
          <p:nvPr/>
        </p:nvPicPr>
        <p:blipFill rotWithShape="1">
          <a:blip r:embed="rId3">
            <a:alphaModFix/>
          </a:blip>
          <a:srcRect b="0" l="0" r="0" t="0"/>
          <a:stretch/>
        </p:blipFill>
        <p:spPr>
          <a:xfrm>
            <a:off x="7063154" y="3707856"/>
            <a:ext cx="576736" cy="354834"/>
          </a:xfrm>
          <a:prstGeom prst="rect">
            <a:avLst/>
          </a:prstGeom>
          <a:noFill/>
          <a:ln>
            <a:noFill/>
          </a:ln>
        </p:spPr>
      </p:pic>
      <p:pic>
        <p:nvPicPr>
          <p:cNvPr id="824" name="Google Shape;824;p52"/>
          <p:cNvPicPr preferRelativeResize="0"/>
          <p:nvPr/>
        </p:nvPicPr>
        <p:blipFill rotWithShape="1">
          <a:blip r:embed="rId3">
            <a:alphaModFix/>
          </a:blip>
          <a:srcRect b="0" l="0" r="0" t="0"/>
          <a:stretch/>
        </p:blipFill>
        <p:spPr>
          <a:xfrm>
            <a:off x="7722281" y="3707856"/>
            <a:ext cx="576736" cy="354834"/>
          </a:xfrm>
          <a:prstGeom prst="rect">
            <a:avLst/>
          </a:prstGeom>
          <a:noFill/>
          <a:ln>
            <a:noFill/>
          </a:ln>
        </p:spPr>
      </p:pic>
      <p:pic>
        <p:nvPicPr>
          <p:cNvPr id="825" name="Google Shape;825;p52"/>
          <p:cNvPicPr preferRelativeResize="0"/>
          <p:nvPr/>
        </p:nvPicPr>
        <p:blipFill rotWithShape="1">
          <a:blip r:embed="rId3">
            <a:alphaModFix/>
          </a:blip>
          <a:srcRect b="0" l="0" r="0" t="0"/>
          <a:stretch/>
        </p:blipFill>
        <p:spPr>
          <a:xfrm>
            <a:off x="8381408" y="3707856"/>
            <a:ext cx="576736" cy="354834"/>
          </a:xfrm>
          <a:prstGeom prst="rect">
            <a:avLst/>
          </a:prstGeom>
          <a:noFill/>
          <a:ln>
            <a:noFill/>
          </a:ln>
        </p:spPr>
      </p:pic>
      <p:pic>
        <p:nvPicPr>
          <p:cNvPr id="826" name="Google Shape;826;p52"/>
          <p:cNvPicPr preferRelativeResize="0"/>
          <p:nvPr/>
        </p:nvPicPr>
        <p:blipFill rotWithShape="1">
          <a:blip r:embed="rId3">
            <a:alphaModFix/>
          </a:blip>
          <a:srcRect b="0" l="0" r="0" t="0"/>
          <a:stretch/>
        </p:blipFill>
        <p:spPr>
          <a:xfrm>
            <a:off x="9040535" y="3707856"/>
            <a:ext cx="576736" cy="354834"/>
          </a:xfrm>
          <a:prstGeom prst="rect">
            <a:avLst/>
          </a:prstGeom>
          <a:noFill/>
          <a:ln>
            <a:noFill/>
          </a:ln>
        </p:spPr>
      </p:pic>
      <p:pic>
        <p:nvPicPr>
          <p:cNvPr id="827" name="Google Shape;827;p52"/>
          <p:cNvPicPr preferRelativeResize="0"/>
          <p:nvPr/>
        </p:nvPicPr>
        <p:blipFill rotWithShape="1">
          <a:blip r:embed="rId3">
            <a:alphaModFix/>
          </a:blip>
          <a:srcRect b="0" l="0" r="0" t="0"/>
          <a:stretch/>
        </p:blipFill>
        <p:spPr>
          <a:xfrm>
            <a:off x="9699662" y="3707856"/>
            <a:ext cx="576736" cy="354834"/>
          </a:xfrm>
          <a:prstGeom prst="rect">
            <a:avLst/>
          </a:prstGeom>
          <a:noFill/>
          <a:ln>
            <a:noFill/>
          </a:ln>
        </p:spPr>
      </p:pic>
      <p:pic>
        <p:nvPicPr>
          <p:cNvPr id="828" name="Google Shape;828;p52"/>
          <p:cNvPicPr preferRelativeResize="0"/>
          <p:nvPr/>
        </p:nvPicPr>
        <p:blipFill rotWithShape="1">
          <a:blip r:embed="rId3">
            <a:alphaModFix/>
          </a:blip>
          <a:srcRect b="0" l="0" r="0" t="0"/>
          <a:stretch/>
        </p:blipFill>
        <p:spPr>
          <a:xfrm>
            <a:off x="10358789" y="3707856"/>
            <a:ext cx="576736" cy="354834"/>
          </a:xfrm>
          <a:prstGeom prst="rect">
            <a:avLst/>
          </a:prstGeom>
          <a:noFill/>
          <a:ln>
            <a:noFill/>
          </a:ln>
        </p:spPr>
      </p:pic>
      <p:pic>
        <p:nvPicPr>
          <p:cNvPr id="829" name="Google Shape;829;p52"/>
          <p:cNvPicPr preferRelativeResize="0"/>
          <p:nvPr/>
        </p:nvPicPr>
        <p:blipFill rotWithShape="1">
          <a:blip r:embed="rId3">
            <a:alphaModFix/>
          </a:blip>
          <a:srcRect b="0" l="0" r="0" t="0"/>
          <a:stretch/>
        </p:blipFill>
        <p:spPr>
          <a:xfrm>
            <a:off x="4426645" y="4180429"/>
            <a:ext cx="576736" cy="354834"/>
          </a:xfrm>
          <a:prstGeom prst="rect">
            <a:avLst/>
          </a:prstGeom>
          <a:noFill/>
          <a:ln>
            <a:noFill/>
          </a:ln>
        </p:spPr>
      </p:pic>
      <p:pic>
        <p:nvPicPr>
          <p:cNvPr id="830" name="Google Shape;830;p52"/>
          <p:cNvPicPr preferRelativeResize="0"/>
          <p:nvPr/>
        </p:nvPicPr>
        <p:blipFill rotWithShape="1">
          <a:blip r:embed="rId3">
            <a:alphaModFix/>
          </a:blip>
          <a:srcRect b="0" l="0" r="0" t="0"/>
          <a:stretch/>
        </p:blipFill>
        <p:spPr>
          <a:xfrm>
            <a:off x="5085771" y="4180429"/>
            <a:ext cx="576736" cy="354834"/>
          </a:xfrm>
          <a:prstGeom prst="rect">
            <a:avLst/>
          </a:prstGeom>
          <a:noFill/>
          <a:ln>
            <a:noFill/>
          </a:ln>
        </p:spPr>
      </p:pic>
      <p:pic>
        <p:nvPicPr>
          <p:cNvPr id="831" name="Google Shape;831;p52"/>
          <p:cNvPicPr preferRelativeResize="0"/>
          <p:nvPr/>
        </p:nvPicPr>
        <p:blipFill rotWithShape="1">
          <a:blip r:embed="rId3">
            <a:alphaModFix/>
          </a:blip>
          <a:srcRect b="0" l="0" r="0" t="0"/>
          <a:stretch/>
        </p:blipFill>
        <p:spPr>
          <a:xfrm>
            <a:off x="5744899" y="4180429"/>
            <a:ext cx="576736" cy="354834"/>
          </a:xfrm>
          <a:prstGeom prst="rect">
            <a:avLst/>
          </a:prstGeom>
          <a:noFill/>
          <a:ln>
            <a:noFill/>
          </a:ln>
        </p:spPr>
      </p:pic>
      <p:pic>
        <p:nvPicPr>
          <p:cNvPr id="832" name="Google Shape;832;p52"/>
          <p:cNvPicPr preferRelativeResize="0"/>
          <p:nvPr/>
        </p:nvPicPr>
        <p:blipFill rotWithShape="1">
          <a:blip r:embed="rId3">
            <a:alphaModFix/>
          </a:blip>
          <a:srcRect b="0" l="0" r="0" t="0"/>
          <a:stretch/>
        </p:blipFill>
        <p:spPr>
          <a:xfrm>
            <a:off x="6404026" y="4180429"/>
            <a:ext cx="576736" cy="354834"/>
          </a:xfrm>
          <a:prstGeom prst="rect">
            <a:avLst/>
          </a:prstGeom>
          <a:noFill/>
          <a:ln>
            <a:noFill/>
          </a:ln>
        </p:spPr>
      </p:pic>
      <p:pic>
        <p:nvPicPr>
          <p:cNvPr id="833" name="Google Shape;833;p52"/>
          <p:cNvPicPr preferRelativeResize="0"/>
          <p:nvPr/>
        </p:nvPicPr>
        <p:blipFill rotWithShape="1">
          <a:blip r:embed="rId3">
            <a:alphaModFix/>
          </a:blip>
          <a:srcRect b="0" l="0" r="0" t="0"/>
          <a:stretch/>
        </p:blipFill>
        <p:spPr>
          <a:xfrm>
            <a:off x="7063154" y="4180429"/>
            <a:ext cx="576736" cy="354834"/>
          </a:xfrm>
          <a:prstGeom prst="rect">
            <a:avLst/>
          </a:prstGeom>
          <a:noFill/>
          <a:ln>
            <a:noFill/>
          </a:ln>
        </p:spPr>
      </p:pic>
      <p:pic>
        <p:nvPicPr>
          <p:cNvPr id="834" name="Google Shape;834;p52"/>
          <p:cNvPicPr preferRelativeResize="0"/>
          <p:nvPr/>
        </p:nvPicPr>
        <p:blipFill rotWithShape="1">
          <a:blip r:embed="rId3">
            <a:alphaModFix/>
          </a:blip>
          <a:srcRect b="0" l="0" r="0" t="0"/>
          <a:stretch/>
        </p:blipFill>
        <p:spPr>
          <a:xfrm>
            <a:off x="7722281" y="4180429"/>
            <a:ext cx="576736" cy="354834"/>
          </a:xfrm>
          <a:prstGeom prst="rect">
            <a:avLst/>
          </a:prstGeom>
          <a:noFill/>
          <a:ln>
            <a:noFill/>
          </a:ln>
        </p:spPr>
      </p:pic>
      <p:pic>
        <p:nvPicPr>
          <p:cNvPr id="835" name="Google Shape;835;p52"/>
          <p:cNvPicPr preferRelativeResize="0"/>
          <p:nvPr/>
        </p:nvPicPr>
        <p:blipFill rotWithShape="1">
          <a:blip r:embed="rId3">
            <a:alphaModFix/>
          </a:blip>
          <a:srcRect b="0" l="0" r="0" t="0"/>
          <a:stretch/>
        </p:blipFill>
        <p:spPr>
          <a:xfrm>
            <a:off x="8381408" y="4180429"/>
            <a:ext cx="576736" cy="354834"/>
          </a:xfrm>
          <a:prstGeom prst="rect">
            <a:avLst/>
          </a:prstGeom>
          <a:noFill/>
          <a:ln>
            <a:noFill/>
          </a:ln>
        </p:spPr>
      </p:pic>
      <p:pic>
        <p:nvPicPr>
          <p:cNvPr id="836" name="Google Shape;836;p52"/>
          <p:cNvPicPr preferRelativeResize="0"/>
          <p:nvPr/>
        </p:nvPicPr>
        <p:blipFill rotWithShape="1">
          <a:blip r:embed="rId3">
            <a:alphaModFix/>
          </a:blip>
          <a:srcRect b="0" l="0" r="0" t="0"/>
          <a:stretch/>
        </p:blipFill>
        <p:spPr>
          <a:xfrm>
            <a:off x="9040535" y="4180429"/>
            <a:ext cx="576736" cy="354834"/>
          </a:xfrm>
          <a:prstGeom prst="rect">
            <a:avLst/>
          </a:prstGeom>
          <a:noFill/>
          <a:ln>
            <a:noFill/>
          </a:ln>
        </p:spPr>
      </p:pic>
      <p:pic>
        <p:nvPicPr>
          <p:cNvPr id="837" name="Google Shape;837;p52"/>
          <p:cNvPicPr preferRelativeResize="0"/>
          <p:nvPr/>
        </p:nvPicPr>
        <p:blipFill rotWithShape="1">
          <a:blip r:embed="rId3">
            <a:alphaModFix/>
          </a:blip>
          <a:srcRect b="0" l="0" r="0" t="0"/>
          <a:stretch/>
        </p:blipFill>
        <p:spPr>
          <a:xfrm>
            <a:off x="9699662" y="4180429"/>
            <a:ext cx="576736" cy="354834"/>
          </a:xfrm>
          <a:prstGeom prst="rect">
            <a:avLst/>
          </a:prstGeom>
          <a:noFill/>
          <a:ln>
            <a:noFill/>
          </a:ln>
        </p:spPr>
      </p:pic>
      <p:pic>
        <p:nvPicPr>
          <p:cNvPr id="838" name="Google Shape;838;p52"/>
          <p:cNvPicPr preferRelativeResize="0"/>
          <p:nvPr/>
        </p:nvPicPr>
        <p:blipFill rotWithShape="1">
          <a:blip r:embed="rId3">
            <a:alphaModFix/>
          </a:blip>
          <a:srcRect b="0" l="0" r="0" t="0"/>
          <a:stretch/>
        </p:blipFill>
        <p:spPr>
          <a:xfrm>
            <a:off x="10358789" y="4180429"/>
            <a:ext cx="576736" cy="354834"/>
          </a:xfrm>
          <a:prstGeom prst="rect">
            <a:avLst/>
          </a:prstGeom>
          <a:noFill/>
          <a:ln>
            <a:noFill/>
          </a:ln>
        </p:spPr>
      </p:pic>
      <p:pic>
        <p:nvPicPr>
          <p:cNvPr id="839" name="Google Shape;839;p52"/>
          <p:cNvPicPr preferRelativeResize="0"/>
          <p:nvPr/>
        </p:nvPicPr>
        <p:blipFill rotWithShape="1">
          <a:blip r:embed="rId3">
            <a:alphaModFix/>
          </a:blip>
          <a:srcRect b="0" l="0" r="0" t="0"/>
          <a:stretch/>
        </p:blipFill>
        <p:spPr>
          <a:xfrm>
            <a:off x="4426645" y="4653000"/>
            <a:ext cx="576736" cy="354834"/>
          </a:xfrm>
          <a:prstGeom prst="rect">
            <a:avLst/>
          </a:prstGeom>
          <a:noFill/>
          <a:ln>
            <a:noFill/>
          </a:ln>
        </p:spPr>
      </p:pic>
      <p:pic>
        <p:nvPicPr>
          <p:cNvPr id="840" name="Google Shape;840;p52"/>
          <p:cNvPicPr preferRelativeResize="0"/>
          <p:nvPr/>
        </p:nvPicPr>
        <p:blipFill rotWithShape="1">
          <a:blip r:embed="rId3">
            <a:alphaModFix/>
          </a:blip>
          <a:srcRect b="0" l="0" r="0" t="0"/>
          <a:stretch/>
        </p:blipFill>
        <p:spPr>
          <a:xfrm>
            <a:off x="5085771" y="4653000"/>
            <a:ext cx="576736" cy="354834"/>
          </a:xfrm>
          <a:prstGeom prst="rect">
            <a:avLst/>
          </a:prstGeom>
          <a:noFill/>
          <a:ln>
            <a:noFill/>
          </a:ln>
        </p:spPr>
      </p:pic>
      <p:pic>
        <p:nvPicPr>
          <p:cNvPr id="841" name="Google Shape;841;p52"/>
          <p:cNvPicPr preferRelativeResize="0"/>
          <p:nvPr/>
        </p:nvPicPr>
        <p:blipFill rotWithShape="1">
          <a:blip r:embed="rId3">
            <a:alphaModFix/>
          </a:blip>
          <a:srcRect b="0" l="0" r="0" t="0"/>
          <a:stretch/>
        </p:blipFill>
        <p:spPr>
          <a:xfrm>
            <a:off x="5744899" y="4653000"/>
            <a:ext cx="576736" cy="354834"/>
          </a:xfrm>
          <a:prstGeom prst="rect">
            <a:avLst/>
          </a:prstGeom>
          <a:noFill/>
          <a:ln>
            <a:noFill/>
          </a:ln>
        </p:spPr>
      </p:pic>
      <p:pic>
        <p:nvPicPr>
          <p:cNvPr id="842" name="Google Shape;842;p52"/>
          <p:cNvPicPr preferRelativeResize="0"/>
          <p:nvPr/>
        </p:nvPicPr>
        <p:blipFill rotWithShape="1">
          <a:blip r:embed="rId3">
            <a:alphaModFix/>
          </a:blip>
          <a:srcRect b="0" l="0" r="0" t="0"/>
          <a:stretch/>
        </p:blipFill>
        <p:spPr>
          <a:xfrm>
            <a:off x="6404026" y="4653000"/>
            <a:ext cx="576736" cy="354834"/>
          </a:xfrm>
          <a:prstGeom prst="rect">
            <a:avLst/>
          </a:prstGeom>
          <a:noFill/>
          <a:ln>
            <a:noFill/>
          </a:ln>
        </p:spPr>
      </p:pic>
      <p:pic>
        <p:nvPicPr>
          <p:cNvPr id="843" name="Google Shape;843;p52"/>
          <p:cNvPicPr preferRelativeResize="0"/>
          <p:nvPr/>
        </p:nvPicPr>
        <p:blipFill rotWithShape="1">
          <a:blip r:embed="rId3">
            <a:alphaModFix/>
          </a:blip>
          <a:srcRect b="0" l="0" r="0" t="0"/>
          <a:stretch/>
        </p:blipFill>
        <p:spPr>
          <a:xfrm>
            <a:off x="7063154" y="4653000"/>
            <a:ext cx="576736" cy="354834"/>
          </a:xfrm>
          <a:prstGeom prst="rect">
            <a:avLst/>
          </a:prstGeom>
          <a:noFill/>
          <a:ln>
            <a:noFill/>
          </a:ln>
        </p:spPr>
      </p:pic>
      <p:pic>
        <p:nvPicPr>
          <p:cNvPr id="844" name="Google Shape;844;p52"/>
          <p:cNvPicPr preferRelativeResize="0"/>
          <p:nvPr/>
        </p:nvPicPr>
        <p:blipFill rotWithShape="1">
          <a:blip r:embed="rId4">
            <a:alphaModFix/>
          </a:blip>
          <a:srcRect b="0" l="0" r="0" t="0"/>
          <a:stretch/>
        </p:blipFill>
        <p:spPr>
          <a:xfrm>
            <a:off x="7722281" y="4653000"/>
            <a:ext cx="576736" cy="354834"/>
          </a:xfrm>
          <a:prstGeom prst="rect">
            <a:avLst/>
          </a:prstGeom>
          <a:noFill/>
          <a:ln>
            <a:noFill/>
          </a:ln>
        </p:spPr>
      </p:pic>
      <p:pic>
        <p:nvPicPr>
          <p:cNvPr id="845" name="Google Shape;845;p52"/>
          <p:cNvPicPr preferRelativeResize="0"/>
          <p:nvPr/>
        </p:nvPicPr>
        <p:blipFill rotWithShape="1">
          <a:blip r:embed="rId4">
            <a:alphaModFix/>
          </a:blip>
          <a:srcRect b="0" l="0" r="0" t="0"/>
          <a:stretch/>
        </p:blipFill>
        <p:spPr>
          <a:xfrm>
            <a:off x="8381408" y="4653000"/>
            <a:ext cx="576736" cy="354834"/>
          </a:xfrm>
          <a:prstGeom prst="rect">
            <a:avLst/>
          </a:prstGeom>
          <a:noFill/>
          <a:ln>
            <a:noFill/>
          </a:ln>
        </p:spPr>
      </p:pic>
      <p:pic>
        <p:nvPicPr>
          <p:cNvPr id="846" name="Google Shape;846;p52"/>
          <p:cNvPicPr preferRelativeResize="0"/>
          <p:nvPr/>
        </p:nvPicPr>
        <p:blipFill rotWithShape="1">
          <a:blip r:embed="rId4">
            <a:alphaModFix/>
          </a:blip>
          <a:srcRect b="0" l="0" r="0" t="0"/>
          <a:stretch/>
        </p:blipFill>
        <p:spPr>
          <a:xfrm>
            <a:off x="9040535" y="4653000"/>
            <a:ext cx="576736" cy="354834"/>
          </a:xfrm>
          <a:prstGeom prst="rect">
            <a:avLst/>
          </a:prstGeom>
          <a:noFill/>
          <a:ln>
            <a:noFill/>
          </a:ln>
        </p:spPr>
      </p:pic>
      <p:pic>
        <p:nvPicPr>
          <p:cNvPr id="847" name="Google Shape;847;p52"/>
          <p:cNvPicPr preferRelativeResize="0"/>
          <p:nvPr/>
        </p:nvPicPr>
        <p:blipFill rotWithShape="1">
          <a:blip r:embed="rId4">
            <a:alphaModFix/>
          </a:blip>
          <a:srcRect b="0" l="0" r="0" t="0"/>
          <a:stretch/>
        </p:blipFill>
        <p:spPr>
          <a:xfrm>
            <a:off x="9699662" y="4653000"/>
            <a:ext cx="576736" cy="354834"/>
          </a:xfrm>
          <a:prstGeom prst="rect">
            <a:avLst/>
          </a:prstGeom>
          <a:noFill/>
          <a:ln>
            <a:noFill/>
          </a:ln>
        </p:spPr>
      </p:pic>
      <p:pic>
        <p:nvPicPr>
          <p:cNvPr id="848" name="Google Shape;848;p52"/>
          <p:cNvPicPr preferRelativeResize="0"/>
          <p:nvPr/>
        </p:nvPicPr>
        <p:blipFill rotWithShape="1">
          <a:blip r:embed="rId4">
            <a:alphaModFix/>
          </a:blip>
          <a:srcRect b="0" l="0" r="0" t="0"/>
          <a:stretch/>
        </p:blipFill>
        <p:spPr>
          <a:xfrm>
            <a:off x="10358789" y="4653000"/>
            <a:ext cx="576736" cy="354834"/>
          </a:xfrm>
          <a:prstGeom prst="rect">
            <a:avLst/>
          </a:prstGeom>
          <a:noFill/>
          <a:ln>
            <a:noFill/>
          </a:ln>
        </p:spPr>
      </p:pic>
      <p:pic>
        <p:nvPicPr>
          <p:cNvPr id="849" name="Google Shape;849;p52"/>
          <p:cNvPicPr preferRelativeResize="0"/>
          <p:nvPr/>
        </p:nvPicPr>
        <p:blipFill rotWithShape="1">
          <a:blip r:embed="rId5">
            <a:alphaModFix/>
          </a:blip>
          <a:srcRect b="0" l="0" r="0" t="0"/>
          <a:stretch/>
        </p:blipFill>
        <p:spPr>
          <a:xfrm>
            <a:off x="4426645" y="5125573"/>
            <a:ext cx="576736" cy="354834"/>
          </a:xfrm>
          <a:prstGeom prst="rect">
            <a:avLst/>
          </a:prstGeom>
          <a:noFill/>
          <a:ln>
            <a:noFill/>
          </a:ln>
        </p:spPr>
      </p:pic>
      <p:pic>
        <p:nvPicPr>
          <p:cNvPr id="850" name="Google Shape;850;p52"/>
          <p:cNvPicPr preferRelativeResize="0"/>
          <p:nvPr/>
        </p:nvPicPr>
        <p:blipFill rotWithShape="1">
          <a:blip r:embed="rId5">
            <a:alphaModFix/>
          </a:blip>
          <a:srcRect b="0" l="0" r="0" t="0"/>
          <a:stretch/>
        </p:blipFill>
        <p:spPr>
          <a:xfrm>
            <a:off x="5085771" y="5125573"/>
            <a:ext cx="576736" cy="354834"/>
          </a:xfrm>
          <a:prstGeom prst="rect">
            <a:avLst/>
          </a:prstGeom>
          <a:noFill/>
          <a:ln>
            <a:noFill/>
          </a:ln>
        </p:spPr>
      </p:pic>
      <p:pic>
        <p:nvPicPr>
          <p:cNvPr id="851" name="Google Shape;851;p52"/>
          <p:cNvPicPr preferRelativeResize="0"/>
          <p:nvPr/>
        </p:nvPicPr>
        <p:blipFill rotWithShape="1">
          <a:blip r:embed="rId5">
            <a:alphaModFix/>
          </a:blip>
          <a:srcRect b="0" l="0" r="0" t="0"/>
          <a:stretch/>
        </p:blipFill>
        <p:spPr>
          <a:xfrm>
            <a:off x="5744899" y="5125573"/>
            <a:ext cx="576736" cy="354834"/>
          </a:xfrm>
          <a:prstGeom prst="rect">
            <a:avLst/>
          </a:prstGeom>
          <a:noFill/>
          <a:ln>
            <a:noFill/>
          </a:ln>
        </p:spPr>
      </p:pic>
      <p:pic>
        <p:nvPicPr>
          <p:cNvPr id="852" name="Google Shape;852;p52"/>
          <p:cNvPicPr preferRelativeResize="0"/>
          <p:nvPr/>
        </p:nvPicPr>
        <p:blipFill rotWithShape="1">
          <a:blip r:embed="rId5">
            <a:alphaModFix/>
          </a:blip>
          <a:srcRect b="0" l="0" r="0" t="0"/>
          <a:stretch/>
        </p:blipFill>
        <p:spPr>
          <a:xfrm>
            <a:off x="6404026" y="5125573"/>
            <a:ext cx="576736" cy="354834"/>
          </a:xfrm>
          <a:prstGeom prst="rect">
            <a:avLst/>
          </a:prstGeom>
          <a:noFill/>
          <a:ln>
            <a:noFill/>
          </a:ln>
        </p:spPr>
      </p:pic>
      <p:pic>
        <p:nvPicPr>
          <p:cNvPr id="853" name="Google Shape;853;p52"/>
          <p:cNvPicPr preferRelativeResize="0"/>
          <p:nvPr/>
        </p:nvPicPr>
        <p:blipFill rotWithShape="1">
          <a:blip r:embed="rId5">
            <a:alphaModFix/>
          </a:blip>
          <a:srcRect b="0" l="0" r="0" t="0"/>
          <a:stretch/>
        </p:blipFill>
        <p:spPr>
          <a:xfrm>
            <a:off x="7063154" y="5125573"/>
            <a:ext cx="576736" cy="354834"/>
          </a:xfrm>
          <a:prstGeom prst="rect">
            <a:avLst/>
          </a:prstGeom>
          <a:noFill/>
          <a:ln>
            <a:noFill/>
          </a:ln>
        </p:spPr>
      </p:pic>
      <p:pic>
        <p:nvPicPr>
          <p:cNvPr id="854" name="Google Shape;854;p52"/>
          <p:cNvPicPr preferRelativeResize="0"/>
          <p:nvPr/>
        </p:nvPicPr>
        <p:blipFill rotWithShape="1">
          <a:blip r:embed="rId4">
            <a:alphaModFix/>
          </a:blip>
          <a:srcRect b="0" l="0" r="0" t="0"/>
          <a:stretch/>
        </p:blipFill>
        <p:spPr>
          <a:xfrm>
            <a:off x="7722281" y="5125573"/>
            <a:ext cx="576736" cy="354834"/>
          </a:xfrm>
          <a:prstGeom prst="rect">
            <a:avLst/>
          </a:prstGeom>
          <a:noFill/>
          <a:ln>
            <a:noFill/>
          </a:ln>
        </p:spPr>
      </p:pic>
      <p:pic>
        <p:nvPicPr>
          <p:cNvPr id="855" name="Google Shape;855;p52"/>
          <p:cNvPicPr preferRelativeResize="0"/>
          <p:nvPr/>
        </p:nvPicPr>
        <p:blipFill rotWithShape="1">
          <a:blip r:embed="rId4">
            <a:alphaModFix/>
          </a:blip>
          <a:srcRect b="0" l="0" r="0" t="0"/>
          <a:stretch/>
        </p:blipFill>
        <p:spPr>
          <a:xfrm>
            <a:off x="8381408" y="5125573"/>
            <a:ext cx="576736" cy="354834"/>
          </a:xfrm>
          <a:prstGeom prst="rect">
            <a:avLst/>
          </a:prstGeom>
          <a:noFill/>
          <a:ln>
            <a:noFill/>
          </a:ln>
        </p:spPr>
      </p:pic>
      <p:pic>
        <p:nvPicPr>
          <p:cNvPr id="856" name="Google Shape;856;p52"/>
          <p:cNvPicPr preferRelativeResize="0"/>
          <p:nvPr/>
        </p:nvPicPr>
        <p:blipFill rotWithShape="1">
          <a:blip r:embed="rId4">
            <a:alphaModFix/>
          </a:blip>
          <a:srcRect b="0" l="0" r="0" t="0"/>
          <a:stretch/>
        </p:blipFill>
        <p:spPr>
          <a:xfrm>
            <a:off x="9040535" y="5125573"/>
            <a:ext cx="576736" cy="354834"/>
          </a:xfrm>
          <a:prstGeom prst="rect">
            <a:avLst/>
          </a:prstGeom>
          <a:noFill/>
          <a:ln>
            <a:noFill/>
          </a:ln>
        </p:spPr>
      </p:pic>
      <p:pic>
        <p:nvPicPr>
          <p:cNvPr id="857" name="Google Shape;857;p52"/>
          <p:cNvPicPr preferRelativeResize="0"/>
          <p:nvPr/>
        </p:nvPicPr>
        <p:blipFill rotWithShape="1">
          <a:blip r:embed="rId4">
            <a:alphaModFix/>
          </a:blip>
          <a:srcRect b="0" l="0" r="0" t="0"/>
          <a:stretch/>
        </p:blipFill>
        <p:spPr>
          <a:xfrm>
            <a:off x="9699662" y="5125573"/>
            <a:ext cx="576736" cy="354834"/>
          </a:xfrm>
          <a:prstGeom prst="rect">
            <a:avLst/>
          </a:prstGeom>
          <a:noFill/>
          <a:ln>
            <a:noFill/>
          </a:ln>
        </p:spPr>
      </p:pic>
      <p:pic>
        <p:nvPicPr>
          <p:cNvPr id="858" name="Google Shape;858;p52"/>
          <p:cNvPicPr preferRelativeResize="0"/>
          <p:nvPr/>
        </p:nvPicPr>
        <p:blipFill rotWithShape="1">
          <a:blip r:embed="rId4">
            <a:alphaModFix/>
          </a:blip>
          <a:srcRect b="0" l="0" r="0" t="0"/>
          <a:stretch/>
        </p:blipFill>
        <p:spPr>
          <a:xfrm>
            <a:off x="10358789" y="5125573"/>
            <a:ext cx="576736" cy="354834"/>
          </a:xfrm>
          <a:prstGeom prst="rect">
            <a:avLst/>
          </a:prstGeom>
          <a:noFill/>
          <a:ln>
            <a:noFill/>
          </a:ln>
        </p:spPr>
      </p:pic>
      <p:pic>
        <p:nvPicPr>
          <p:cNvPr id="859" name="Google Shape;859;p52"/>
          <p:cNvPicPr preferRelativeResize="0"/>
          <p:nvPr/>
        </p:nvPicPr>
        <p:blipFill rotWithShape="1">
          <a:blip r:embed="rId4">
            <a:alphaModFix/>
          </a:blip>
          <a:srcRect b="0" l="0" r="0" t="0"/>
          <a:stretch/>
        </p:blipFill>
        <p:spPr>
          <a:xfrm>
            <a:off x="7722281" y="5598144"/>
            <a:ext cx="576736" cy="354834"/>
          </a:xfrm>
          <a:prstGeom prst="rect">
            <a:avLst/>
          </a:prstGeom>
          <a:noFill/>
          <a:ln>
            <a:noFill/>
          </a:ln>
        </p:spPr>
      </p:pic>
      <p:pic>
        <p:nvPicPr>
          <p:cNvPr id="860" name="Google Shape;860;p52"/>
          <p:cNvPicPr preferRelativeResize="0"/>
          <p:nvPr/>
        </p:nvPicPr>
        <p:blipFill rotWithShape="1">
          <a:blip r:embed="rId4">
            <a:alphaModFix/>
          </a:blip>
          <a:srcRect b="0" l="0" r="0" t="0"/>
          <a:stretch/>
        </p:blipFill>
        <p:spPr>
          <a:xfrm>
            <a:off x="8381408" y="5598144"/>
            <a:ext cx="576736" cy="354834"/>
          </a:xfrm>
          <a:prstGeom prst="rect">
            <a:avLst/>
          </a:prstGeom>
          <a:noFill/>
          <a:ln>
            <a:noFill/>
          </a:ln>
        </p:spPr>
      </p:pic>
      <p:pic>
        <p:nvPicPr>
          <p:cNvPr id="861" name="Google Shape;861;p52"/>
          <p:cNvPicPr preferRelativeResize="0"/>
          <p:nvPr/>
        </p:nvPicPr>
        <p:blipFill rotWithShape="1">
          <a:blip r:embed="rId4">
            <a:alphaModFix/>
          </a:blip>
          <a:srcRect b="0" l="0" r="0" t="0"/>
          <a:stretch/>
        </p:blipFill>
        <p:spPr>
          <a:xfrm>
            <a:off x="9040535" y="5598144"/>
            <a:ext cx="576736" cy="354834"/>
          </a:xfrm>
          <a:prstGeom prst="rect">
            <a:avLst/>
          </a:prstGeom>
          <a:noFill/>
          <a:ln>
            <a:noFill/>
          </a:ln>
        </p:spPr>
      </p:pic>
      <p:pic>
        <p:nvPicPr>
          <p:cNvPr id="862" name="Google Shape;862;p52"/>
          <p:cNvPicPr preferRelativeResize="0"/>
          <p:nvPr/>
        </p:nvPicPr>
        <p:blipFill rotWithShape="1">
          <a:blip r:embed="rId4">
            <a:alphaModFix/>
          </a:blip>
          <a:srcRect b="0" l="0" r="0" t="0"/>
          <a:stretch/>
        </p:blipFill>
        <p:spPr>
          <a:xfrm>
            <a:off x="9699662" y="5598144"/>
            <a:ext cx="576736" cy="354834"/>
          </a:xfrm>
          <a:prstGeom prst="rect">
            <a:avLst/>
          </a:prstGeom>
          <a:noFill/>
          <a:ln>
            <a:noFill/>
          </a:ln>
        </p:spPr>
      </p:pic>
      <p:pic>
        <p:nvPicPr>
          <p:cNvPr id="863" name="Google Shape;863;p52"/>
          <p:cNvPicPr preferRelativeResize="0"/>
          <p:nvPr/>
        </p:nvPicPr>
        <p:blipFill rotWithShape="1">
          <a:blip r:embed="rId4">
            <a:alphaModFix/>
          </a:blip>
          <a:srcRect b="0" l="0" r="0" t="0"/>
          <a:stretch/>
        </p:blipFill>
        <p:spPr>
          <a:xfrm>
            <a:off x="10358789" y="5598144"/>
            <a:ext cx="576736" cy="354834"/>
          </a:xfrm>
          <a:prstGeom prst="rect">
            <a:avLst/>
          </a:prstGeom>
          <a:noFill/>
          <a:ln>
            <a:noFill/>
          </a:ln>
        </p:spPr>
      </p:pic>
      <p:pic>
        <p:nvPicPr>
          <p:cNvPr id="864" name="Google Shape;864;p52"/>
          <p:cNvPicPr preferRelativeResize="0"/>
          <p:nvPr/>
        </p:nvPicPr>
        <p:blipFill rotWithShape="1">
          <a:blip r:embed="rId5">
            <a:alphaModFix/>
          </a:blip>
          <a:srcRect b="0" l="0" r="0" t="0"/>
          <a:stretch/>
        </p:blipFill>
        <p:spPr>
          <a:xfrm>
            <a:off x="4426645" y="5598144"/>
            <a:ext cx="576736" cy="354834"/>
          </a:xfrm>
          <a:prstGeom prst="rect">
            <a:avLst/>
          </a:prstGeom>
          <a:noFill/>
          <a:ln>
            <a:noFill/>
          </a:ln>
        </p:spPr>
      </p:pic>
      <p:pic>
        <p:nvPicPr>
          <p:cNvPr id="865" name="Google Shape;865;p52"/>
          <p:cNvPicPr preferRelativeResize="0"/>
          <p:nvPr/>
        </p:nvPicPr>
        <p:blipFill rotWithShape="1">
          <a:blip r:embed="rId5">
            <a:alphaModFix/>
          </a:blip>
          <a:srcRect b="0" l="0" r="0" t="0"/>
          <a:stretch/>
        </p:blipFill>
        <p:spPr>
          <a:xfrm>
            <a:off x="5085771" y="5598144"/>
            <a:ext cx="576736" cy="354834"/>
          </a:xfrm>
          <a:prstGeom prst="rect">
            <a:avLst/>
          </a:prstGeom>
          <a:noFill/>
          <a:ln>
            <a:noFill/>
          </a:ln>
        </p:spPr>
      </p:pic>
      <p:pic>
        <p:nvPicPr>
          <p:cNvPr id="866" name="Google Shape;866;p52"/>
          <p:cNvPicPr preferRelativeResize="0"/>
          <p:nvPr/>
        </p:nvPicPr>
        <p:blipFill rotWithShape="1">
          <a:blip r:embed="rId5">
            <a:alphaModFix/>
          </a:blip>
          <a:srcRect b="0" l="0" r="0" t="0"/>
          <a:stretch/>
        </p:blipFill>
        <p:spPr>
          <a:xfrm>
            <a:off x="5744899" y="5598144"/>
            <a:ext cx="576736" cy="354834"/>
          </a:xfrm>
          <a:prstGeom prst="rect">
            <a:avLst/>
          </a:prstGeom>
          <a:noFill/>
          <a:ln>
            <a:noFill/>
          </a:ln>
        </p:spPr>
      </p:pic>
      <p:pic>
        <p:nvPicPr>
          <p:cNvPr id="867" name="Google Shape;867;p52"/>
          <p:cNvPicPr preferRelativeResize="0"/>
          <p:nvPr/>
        </p:nvPicPr>
        <p:blipFill rotWithShape="1">
          <a:blip r:embed="rId5">
            <a:alphaModFix/>
          </a:blip>
          <a:srcRect b="0" l="0" r="0" t="0"/>
          <a:stretch/>
        </p:blipFill>
        <p:spPr>
          <a:xfrm>
            <a:off x="6404026" y="5598144"/>
            <a:ext cx="576736" cy="354834"/>
          </a:xfrm>
          <a:prstGeom prst="rect">
            <a:avLst/>
          </a:prstGeom>
          <a:noFill/>
          <a:ln>
            <a:noFill/>
          </a:ln>
        </p:spPr>
      </p:pic>
      <p:pic>
        <p:nvPicPr>
          <p:cNvPr id="868" name="Google Shape;868;p52"/>
          <p:cNvPicPr preferRelativeResize="0"/>
          <p:nvPr/>
        </p:nvPicPr>
        <p:blipFill rotWithShape="1">
          <a:blip r:embed="rId5">
            <a:alphaModFix/>
          </a:blip>
          <a:srcRect b="0" l="0" r="0" t="0"/>
          <a:stretch/>
        </p:blipFill>
        <p:spPr>
          <a:xfrm>
            <a:off x="7063154" y="5598144"/>
            <a:ext cx="576736" cy="354834"/>
          </a:xfrm>
          <a:prstGeom prst="rect">
            <a:avLst/>
          </a:prstGeom>
          <a:noFill/>
          <a:ln>
            <a:noFill/>
          </a:ln>
        </p:spPr>
      </p:pic>
      <p:grpSp>
        <p:nvGrpSpPr>
          <p:cNvPr id="869" name="Google Shape;869;p52"/>
          <p:cNvGrpSpPr/>
          <p:nvPr/>
        </p:nvGrpSpPr>
        <p:grpSpPr>
          <a:xfrm>
            <a:off x="1805864" y="1345051"/>
            <a:ext cx="2545006" cy="4608447"/>
            <a:chOff x="933652" y="620688"/>
            <a:chExt cx="2775058" cy="5256584"/>
          </a:xfrm>
        </p:grpSpPr>
        <p:pic>
          <p:nvPicPr>
            <p:cNvPr id="870" name="Google Shape;870;p52"/>
            <p:cNvPicPr preferRelativeResize="0"/>
            <p:nvPr/>
          </p:nvPicPr>
          <p:blipFill rotWithShape="1">
            <a:blip r:embed="rId6">
              <a:alphaModFix/>
            </a:blip>
            <a:srcRect b="0" l="0" r="0" t="0"/>
            <a:stretch/>
          </p:blipFill>
          <p:spPr>
            <a:xfrm>
              <a:off x="3072958" y="620688"/>
              <a:ext cx="628938" cy="404780"/>
            </a:xfrm>
            <a:prstGeom prst="rect">
              <a:avLst/>
            </a:prstGeom>
            <a:noFill/>
            <a:ln>
              <a:noFill/>
            </a:ln>
          </p:spPr>
        </p:pic>
        <p:pic>
          <p:nvPicPr>
            <p:cNvPr id="871" name="Google Shape;871;p52"/>
            <p:cNvPicPr preferRelativeResize="0"/>
            <p:nvPr/>
          </p:nvPicPr>
          <p:blipFill rotWithShape="1">
            <a:blip r:embed="rId6">
              <a:alphaModFix/>
            </a:blip>
            <a:srcRect b="0" l="0" r="0" t="0"/>
            <a:stretch/>
          </p:blipFill>
          <p:spPr>
            <a:xfrm>
              <a:off x="3072958" y="1159777"/>
              <a:ext cx="628938" cy="404780"/>
            </a:xfrm>
            <a:prstGeom prst="rect">
              <a:avLst/>
            </a:prstGeom>
            <a:noFill/>
            <a:ln>
              <a:noFill/>
            </a:ln>
          </p:spPr>
        </p:pic>
        <p:pic>
          <p:nvPicPr>
            <p:cNvPr id="872" name="Google Shape;872;p52"/>
            <p:cNvPicPr preferRelativeResize="0"/>
            <p:nvPr/>
          </p:nvPicPr>
          <p:blipFill rotWithShape="1">
            <a:blip r:embed="rId6">
              <a:alphaModFix/>
            </a:blip>
            <a:srcRect b="0" l="0" r="0" t="0"/>
            <a:stretch/>
          </p:blipFill>
          <p:spPr>
            <a:xfrm>
              <a:off x="3072958" y="1698867"/>
              <a:ext cx="628938" cy="404780"/>
            </a:xfrm>
            <a:prstGeom prst="rect">
              <a:avLst/>
            </a:prstGeom>
            <a:noFill/>
            <a:ln>
              <a:noFill/>
            </a:ln>
          </p:spPr>
        </p:pic>
        <p:pic>
          <p:nvPicPr>
            <p:cNvPr id="873" name="Google Shape;873;p52"/>
            <p:cNvPicPr preferRelativeResize="0"/>
            <p:nvPr/>
          </p:nvPicPr>
          <p:blipFill rotWithShape="1">
            <a:blip r:embed="rId6">
              <a:alphaModFix/>
            </a:blip>
            <a:srcRect b="0" l="0" r="0" t="0"/>
            <a:stretch/>
          </p:blipFill>
          <p:spPr>
            <a:xfrm>
              <a:off x="3072958" y="2237955"/>
              <a:ext cx="628938" cy="404780"/>
            </a:xfrm>
            <a:prstGeom prst="rect">
              <a:avLst/>
            </a:prstGeom>
            <a:noFill/>
            <a:ln>
              <a:noFill/>
            </a:ln>
          </p:spPr>
        </p:pic>
        <p:pic>
          <p:nvPicPr>
            <p:cNvPr id="874" name="Google Shape;874;p52"/>
            <p:cNvPicPr preferRelativeResize="0"/>
            <p:nvPr/>
          </p:nvPicPr>
          <p:blipFill rotWithShape="1">
            <a:blip r:embed="rId6">
              <a:alphaModFix/>
            </a:blip>
            <a:srcRect b="0" l="0" r="0" t="0"/>
            <a:stretch/>
          </p:blipFill>
          <p:spPr>
            <a:xfrm>
              <a:off x="3072958" y="2762757"/>
              <a:ext cx="628938" cy="404780"/>
            </a:xfrm>
            <a:prstGeom prst="rect">
              <a:avLst/>
            </a:prstGeom>
            <a:noFill/>
            <a:ln>
              <a:noFill/>
            </a:ln>
          </p:spPr>
        </p:pic>
        <p:pic>
          <p:nvPicPr>
            <p:cNvPr id="875" name="Google Shape;875;p52"/>
            <p:cNvPicPr preferRelativeResize="0"/>
            <p:nvPr/>
          </p:nvPicPr>
          <p:blipFill rotWithShape="1">
            <a:blip r:embed="rId6">
              <a:alphaModFix/>
            </a:blip>
            <a:srcRect b="0" l="0" r="0" t="0"/>
            <a:stretch/>
          </p:blipFill>
          <p:spPr>
            <a:xfrm>
              <a:off x="3072958" y="3324388"/>
              <a:ext cx="628938" cy="404780"/>
            </a:xfrm>
            <a:prstGeom prst="rect">
              <a:avLst/>
            </a:prstGeom>
            <a:noFill/>
            <a:ln>
              <a:noFill/>
            </a:ln>
          </p:spPr>
        </p:pic>
        <p:pic>
          <p:nvPicPr>
            <p:cNvPr id="876" name="Google Shape;876;p52"/>
            <p:cNvPicPr preferRelativeResize="0"/>
            <p:nvPr/>
          </p:nvPicPr>
          <p:blipFill rotWithShape="1">
            <a:blip r:embed="rId6">
              <a:alphaModFix/>
            </a:blip>
            <a:srcRect b="0" l="0" r="0" t="0"/>
            <a:stretch/>
          </p:blipFill>
          <p:spPr>
            <a:xfrm>
              <a:off x="3072958" y="3856931"/>
              <a:ext cx="628938" cy="404780"/>
            </a:xfrm>
            <a:prstGeom prst="rect">
              <a:avLst/>
            </a:prstGeom>
            <a:noFill/>
            <a:ln>
              <a:noFill/>
            </a:ln>
          </p:spPr>
        </p:pic>
        <p:pic>
          <p:nvPicPr>
            <p:cNvPr id="877" name="Google Shape;877;p52"/>
            <p:cNvPicPr preferRelativeResize="0"/>
            <p:nvPr/>
          </p:nvPicPr>
          <p:blipFill rotWithShape="1">
            <a:blip r:embed="rId6">
              <a:alphaModFix/>
            </a:blip>
            <a:srcRect b="0" l="0" r="0" t="0"/>
            <a:stretch/>
          </p:blipFill>
          <p:spPr>
            <a:xfrm>
              <a:off x="3079772" y="4402697"/>
              <a:ext cx="628938" cy="404780"/>
            </a:xfrm>
            <a:prstGeom prst="rect">
              <a:avLst/>
            </a:prstGeom>
            <a:noFill/>
            <a:ln>
              <a:noFill/>
            </a:ln>
          </p:spPr>
        </p:pic>
        <p:pic>
          <p:nvPicPr>
            <p:cNvPr id="878" name="Google Shape;878;p52"/>
            <p:cNvPicPr preferRelativeResize="0"/>
            <p:nvPr/>
          </p:nvPicPr>
          <p:blipFill rotWithShape="1">
            <a:blip r:embed="rId6">
              <a:alphaModFix/>
            </a:blip>
            <a:srcRect b="0" l="0" r="0" t="0"/>
            <a:stretch/>
          </p:blipFill>
          <p:spPr>
            <a:xfrm>
              <a:off x="3072958" y="4935240"/>
              <a:ext cx="628938" cy="404780"/>
            </a:xfrm>
            <a:prstGeom prst="rect">
              <a:avLst/>
            </a:prstGeom>
            <a:noFill/>
            <a:ln>
              <a:noFill/>
            </a:ln>
          </p:spPr>
        </p:pic>
        <p:pic>
          <p:nvPicPr>
            <p:cNvPr id="879" name="Google Shape;879;p52"/>
            <p:cNvPicPr preferRelativeResize="0"/>
            <p:nvPr/>
          </p:nvPicPr>
          <p:blipFill rotWithShape="1">
            <a:blip r:embed="rId6">
              <a:alphaModFix/>
            </a:blip>
            <a:srcRect b="0" l="0" r="0" t="0"/>
            <a:stretch/>
          </p:blipFill>
          <p:spPr>
            <a:xfrm>
              <a:off x="3072958" y="5472492"/>
              <a:ext cx="628938" cy="404780"/>
            </a:xfrm>
            <a:prstGeom prst="rect">
              <a:avLst/>
            </a:prstGeom>
            <a:noFill/>
            <a:ln>
              <a:noFill/>
            </a:ln>
          </p:spPr>
        </p:pic>
        <p:pic>
          <p:nvPicPr>
            <p:cNvPr id="880" name="Google Shape;880;p52"/>
            <p:cNvPicPr preferRelativeResize="0"/>
            <p:nvPr/>
          </p:nvPicPr>
          <p:blipFill rotWithShape="1">
            <a:blip r:embed="rId6">
              <a:alphaModFix/>
            </a:blip>
            <a:srcRect b="0" l="0" r="0" t="0"/>
            <a:stretch/>
          </p:blipFill>
          <p:spPr>
            <a:xfrm>
              <a:off x="2360106" y="620688"/>
              <a:ext cx="628938" cy="404780"/>
            </a:xfrm>
            <a:prstGeom prst="rect">
              <a:avLst/>
            </a:prstGeom>
            <a:noFill/>
            <a:ln>
              <a:noFill/>
            </a:ln>
          </p:spPr>
        </p:pic>
        <p:pic>
          <p:nvPicPr>
            <p:cNvPr id="881" name="Google Shape;881;p52"/>
            <p:cNvPicPr preferRelativeResize="0"/>
            <p:nvPr/>
          </p:nvPicPr>
          <p:blipFill rotWithShape="1">
            <a:blip r:embed="rId6">
              <a:alphaModFix/>
            </a:blip>
            <a:srcRect b="0" l="0" r="0" t="0"/>
            <a:stretch/>
          </p:blipFill>
          <p:spPr>
            <a:xfrm>
              <a:off x="2360106" y="1159777"/>
              <a:ext cx="628938" cy="404780"/>
            </a:xfrm>
            <a:prstGeom prst="rect">
              <a:avLst/>
            </a:prstGeom>
            <a:noFill/>
            <a:ln>
              <a:noFill/>
            </a:ln>
          </p:spPr>
        </p:pic>
        <p:pic>
          <p:nvPicPr>
            <p:cNvPr id="882" name="Google Shape;882;p52"/>
            <p:cNvPicPr preferRelativeResize="0"/>
            <p:nvPr/>
          </p:nvPicPr>
          <p:blipFill rotWithShape="1">
            <a:blip r:embed="rId6">
              <a:alphaModFix/>
            </a:blip>
            <a:srcRect b="0" l="0" r="0" t="0"/>
            <a:stretch/>
          </p:blipFill>
          <p:spPr>
            <a:xfrm>
              <a:off x="2360106" y="1698867"/>
              <a:ext cx="628938" cy="404780"/>
            </a:xfrm>
            <a:prstGeom prst="rect">
              <a:avLst/>
            </a:prstGeom>
            <a:noFill/>
            <a:ln>
              <a:noFill/>
            </a:ln>
          </p:spPr>
        </p:pic>
        <p:pic>
          <p:nvPicPr>
            <p:cNvPr id="883" name="Google Shape;883;p52"/>
            <p:cNvPicPr preferRelativeResize="0"/>
            <p:nvPr/>
          </p:nvPicPr>
          <p:blipFill rotWithShape="1">
            <a:blip r:embed="rId6">
              <a:alphaModFix/>
            </a:blip>
            <a:srcRect b="0" l="0" r="0" t="0"/>
            <a:stretch/>
          </p:blipFill>
          <p:spPr>
            <a:xfrm>
              <a:off x="2360106" y="2237955"/>
              <a:ext cx="628938" cy="404780"/>
            </a:xfrm>
            <a:prstGeom prst="rect">
              <a:avLst/>
            </a:prstGeom>
            <a:noFill/>
            <a:ln>
              <a:noFill/>
            </a:ln>
          </p:spPr>
        </p:pic>
        <p:pic>
          <p:nvPicPr>
            <p:cNvPr id="884" name="Google Shape;884;p52"/>
            <p:cNvPicPr preferRelativeResize="0"/>
            <p:nvPr/>
          </p:nvPicPr>
          <p:blipFill rotWithShape="1">
            <a:blip r:embed="rId6">
              <a:alphaModFix/>
            </a:blip>
            <a:srcRect b="0" l="0" r="0" t="0"/>
            <a:stretch/>
          </p:blipFill>
          <p:spPr>
            <a:xfrm>
              <a:off x="2360106" y="2762757"/>
              <a:ext cx="628938" cy="404780"/>
            </a:xfrm>
            <a:prstGeom prst="rect">
              <a:avLst/>
            </a:prstGeom>
            <a:noFill/>
            <a:ln>
              <a:noFill/>
            </a:ln>
          </p:spPr>
        </p:pic>
        <p:pic>
          <p:nvPicPr>
            <p:cNvPr id="885" name="Google Shape;885;p52"/>
            <p:cNvPicPr preferRelativeResize="0"/>
            <p:nvPr/>
          </p:nvPicPr>
          <p:blipFill rotWithShape="1">
            <a:blip r:embed="rId6">
              <a:alphaModFix/>
            </a:blip>
            <a:srcRect b="0" l="0" r="0" t="0"/>
            <a:stretch/>
          </p:blipFill>
          <p:spPr>
            <a:xfrm>
              <a:off x="2360106" y="3324388"/>
              <a:ext cx="628938" cy="404780"/>
            </a:xfrm>
            <a:prstGeom prst="rect">
              <a:avLst/>
            </a:prstGeom>
            <a:noFill/>
            <a:ln>
              <a:noFill/>
            </a:ln>
          </p:spPr>
        </p:pic>
        <p:pic>
          <p:nvPicPr>
            <p:cNvPr id="886" name="Google Shape;886;p52"/>
            <p:cNvPicPr preferRelativeResize="0"/>
            <p:nvPr/>
          </p:nvPicPr>
          <p:blipFill rotWithShape="1">
            <a:blip r:embed="rId6">
              <a:alphaModFix/>
            </a:blip>
            <a:srcRect b="0" l="0" r="0" t="0"/>
            <a:stretch/>
          </p:blipFill>
          <p:spPr>
            <a:xfrm>
              <a:off x="2360106" y="3856931"/>
              <a:ext cx="628938" cy="404780"/>
            </a:xfrm>
            <a:prstGeom prst="rect">
              <a:avLst/>
            </a:prstGeom>
            <a:noFill/>
            <a:ln>
              <a:noFill/>
            </a:ln>
          </p:spPr>
        </p:pic>
        <p:pic>
          <p:nvPicPr>
            <p:cNvPr id="887" name="Google Shape;887;p52"/>
            <p:cNvPicPr preferRelativeResize="0"/>
            <p:nvPr/>
          </p:nvPicPr>
          <p:blipFill rotWithShape="1">
            <a:blip r:embed="rId6">
              <a:alphaModFix/>
            </a:blip>
            <a:srcRect b="0" l="0" r="0" t="0"/>
            <a:stretch/>
          </p:blipFill>
          <p:spPr>
            <a:xfrm>
              <a:off x="2366920" y="4402697"/>
              <a:ext cx="628938" cy="404780"/>
            </a:xfrm>
            <a:prstGeom prst="rect">
              <a:avLst/>
            </a:prstGeom>
            <a:noFill/>
            <a:ln>
              <a:noFill/>
            </a:ln>
          </p:spPr>
        </p:pic>
        <p:pic>
          <p:nvPicPr>
            <p:cNvPr id="888" name="Google Shape;888;p52"/>
            <p:cNvPicPr preferRelativeResize="0"/>
            <p:nvPr/>
          </p:nvPicPr>
          <p:blipFill rotWithShape="1">
            <a:blip r:embed="rId6">
              <a:alphaModFix/>
            </a:blip>
            <a:srcRect b="0" l="0" r="0" t="0"/>
            <a:stretch/>
          </p:blipFill>
          <p:spPr>
            <a:xfrm>
              <a:off x="2360106" y="4935240"/>
              <a:ext cx="628938" cy="404780"/>
            </a:xfrm>
            <a:prstGeom prst="rect">
              <a:avLst/>
            </a:prstGeom>
            <a:noFill/>
            <a:ln>
              <a:noFill/>
            </a:ln>
          </p:spPr>
        </p:pic>
        <p:pic>
          <p:nvPicPr>
            <p:cNvPr id="889" name="Google Shape;889;p52"/>
            <p:cNvPicPr preferRelativeResize="0"/>
            <p:nvPr/>
          </p:nvPicPr>
          <p:blipFill rotWithShape="1">
            <a:blip r:embed="rId6">
              <a:alphaModFix/>
            </a:blip>
            <a:srcRect b="0" l="0" r="0" t="0"/>
            <a:stretch/>
          </p:blipFill>
          <p:spPr>
            <a:xfrm>
              <a:off x="2360106" y="5472492"/>
              <a:ext cx="628938" cy="404780"/>
            </a:xfrm>
            <a:prstGeom prst="rect">
              <a:avLst/>
            </a:prstGeom>
            <a:noFill/>
            <a:ln>
              <a:noFill/>
            </a:ln>
          </p:spPr>
        </p:pic>
        <p:pic>
          <p:nvPicPr>
            <p:cNvPr id="890" name="Google Shape;890;p52"/>
            <p:cNvPicPr preferRelativeResize="0"/>
            <p:nvPr/>
          </p:nvPicPr>
          <p:blipFill rotWithShape="1">
            <a:blip r:embed="rId6">
              <a:alphaModFix/>
            </a:blip>
            <a:srcRect b="0" l="0" r="0" t="0"/>
            <a:stretch/>
          </p:blipFill>
          <p:spPr>
            <a:xfrm>
              <a:off x="1646483" y="620688"/>
              <a:ext cx="628938" cy="404780"/>
            </a:xfrm>
            <a:prstGeom prst="rect">
              <a:avLst/>
            </a:prstGeom>
            <a:noFill/>
            <a:ln>
              <a:noFill/>
            </a:ln>
          </p:spPr>
        </p:pic>
        <p:pic>
          <p:nvPicPr>
            <p:cNvPr id="891" name="Google Shape;891;p52"/>
            <p:cNvPicPr preferRelativeResize="0"/>
            <p:nvPr/>
          </p:nvPicPr>
          <p:blipFill rotWithShape="1">
            <a:blip r:embed="rId6">
              <a:alphaModFix/>
            </a:blip>
            <a:srcRect b="0" l="0" r="0" t="0"/>
            <a:stretch/>
          </p:blipFill>
          <p:spPr>
            <a:xfrm>
              <a:off x="1646483" y="1159777"/>
              <a:ext cx="628938" cy="404780"/>
            </a:xfrm>
            <a:prstGeom prst="rect">
              <a:avLst/>
            </a:prstGeom>
            <a:noFill/>
            <a:ln>
              <a:noFill/>
            </a:ln>
          </p:spPr>
        </p:pic>
        <p:pic>
          <p:nvPicPr>
            <p:cNvPr id="892" name="Google Shape;892;p52"/>
            <p:cNvPicPr preferRelativeResize="0"/>
            <p:nvPr/>
          </p:nvPicPr>
          <p:blipFill rotWithShape="1">
            <a:blip r:embed="rId6">
              <a:alphaModFix/>
            </a:blip>
            <a:srcRect b="0" l="0" r="0" t="0"/>
            <a:stretch/>
          </p:blipFill>
          <p:spPr>
            <a:xfrm>
              <a:off x="1646483" y="1698867"/>
              <a:ext cx="628938" cy="404780"/>
            </a:xfrm>
            <a:prstGeom prst="rect">
              <a:avLst/>
            </a:prstGeom>
            <a:noFill/>
            <a:ln>
              <a:noFill/>
            </a:ln>
          </p:spPr>
        </p:pic>
        <p:pic>
          <p:nvPicPr>
            <p:cNvPr id="893" name="Google Shape;893;p52"/>
            <p:cNvPicPr preferRelativeResize="0"/>
            <p:nvPr/>
          </p:nvPicPr>
          <p:blipFill rotWithShape="1">
            <a:blip r:embed="rId6">
              <a:alphaModFix/>
            </a:blip>
            <a:srcRect b="0" l="0" r="0" t="0"/>
            <a:stretch/>
          </p:blipFill>
          <p:spPr>
            <a:xfrm>
              <a:off x="1646483" y="2237955"/>
              <a:ext cx="628938" cy="404780"/>
            </a:xfrm>
            <a:prstGeom prst="rect">
              <a:avLst/>
            </a:prstGeom>
            <a:noFill/>
            <a:ln>
              <a:noFill/>
            </a:ln>
          </p:spPr>
        </p:pic>
        <p:pic>
          <p:nvPicPr>
            <p:cNvPr id="894" name="Google Shape;894;p52"/>
            <p:cNvPicPr preferRelativeResize="0"/>
            <p:nvPr/>
          </p:nvPicPr>
          <p:blipFill rotWithShape="1">
            <a:blip r:embed="rId6">
              <a:alphaModFix/>
            </a:blip>
            <a:srcRect b="0" l="0" r="0" t="0"/>
            <a:stretch/>
          </p:blipFill>
          <p:spPr>
            <a:xfrm>
              <a:off x="1646483" y="2762757"/>
              <a:ext cx="628938" cy="404780"/>
            </a:xfrm>
            <a:prstGeom prst="rect">
              <a:avLst/>
            </a:prstGeom>
            <a:noFill/>
            <a:ln>
              <a:noFill/>
            </a:ln>
          </p:spPr>
        </p:pic>
        <p:pic>
          <p:nvPicPr>
            <p:cNvPr id="895" name="Google Shape;895;p52"/>
            <p:cNvPicPr preferRelativeResize="0"/>
            <p:nvPr/>
          </p:nvPicPr>
          <p:blipFill rotWithShape="1">
            <a:blip r:embed="rId6">
              <a:alphaModFix/>
            </a:blip>
            <a:srcRect b="0" l="0" r="0" t="0"/>
            <a:stretch/>
          </p:blipFill>
          <p:spPr>
            <a:xfrm>
              <a:off x="1646483" y="3324388"/>
              <a:ext cx="628938" cy="404780"/>
            </a:xfrm>
            <a:prstGeom prst="rect">
              <a:avLst/>
            </a:prstGeom>
            <a:noFill/>
            <a:ln>
              <a:noFill/>
            </a:ln>
          </p:spPr>
        </p:pic>
        <p:pic>
          <p:nvPicPr>
            <p:cNvPr id="896" name="Google Shape;896;p52"/>
            <p:cNvPicPr preferRelativeResize="0"/>
            <p:nvPr/>
          </p:nvPicPr>
          <p:blipFill rotWithShape="1">
            <a:blip r:embed="rId6">
              <a:alphaModFix/>
            </a:blip>
            <a:srcRect b="0" l="0" r="0" t="0"/>
            <a:stretch/>
          </p:blipFill>
          <p:spPr>
            <a:xfrm>
              <a:off x="1646483" y="3856931"/>
              <a:ext cx="628938" cy="404780"/>
            </a:xfrm>
            <a:prstGeom prst="rect">
              <a:avLst/>
            </a:prstGeom>
            <a:noFill/>
            <a:ln>
              <a:noFill/>
            </a:ln>
          </p:spPr>
        </p:pic>
        <p:pic>
          <p:nvPicPr>
            <p:cNvPr id="897" name="Google Shape;897;p52"/>
            <p:cNvPicPr preferRelativeResize="0"/>
            <p:nvPr/>
          </p:nvPicPr>
          <p:blipFill rotWithShape="1">
            <a:blip r:embed="rId6">
              <a:alphaModFix/>
            </a:blip>
            <a:srcRect b="0" l="0" r="0" t="0"/>
            <a:stretch/>
          </p:blipFill>
          <p:spPr>
            <a:xfrm>
              <a:off x="1653297" y="4402697"/>
              <a:ext cx="628938" cy="404780"/>
            </a:xfrm>
            <a:prstGeom prst="rect">
              <a:avLst/>
            </a:prstGeom>
            <a:noFill/>
            <a:ln>
              <a:noFill/>
            </a:ln>
          </p:spPr>
        </p:pic>
        <p:pic>
          <p:nvPicPr>
            <p:cNvPr id="898" name="Google Shape;898;p52"/>
            <p:cNvPicPr preferRelativeResize="0"/>
            <p:nvPr/>
          </p:nvPicPr>
          <p:blipFill rotWithShape="1">
            <a:blip r:embed="rId6">
              <a:alphaModFix/>
            </a:blip>
            <a:srcRect b="0" l="0" r="0" t="0"/>
            <a:stretch/>
          </p:blipFill>
          <p:spPr>
            <a:xfrm>
              <a:off x="1646483" y="4935240"/>
              <a:ext cx="628938" cy="404780"/>
            </a:xfrm>
            <a:prstGeom prst="rect">
              <a:avLst/>
            </a:prstGeom>
            <a:noFill/>
            <a:ln>
              <a:noFill/>
            </a:ln>
          </p:spPr>
        </p:pic>
        <p:pic>
          <p:nvPicPr>
            <p:cNvPr id="899" name="Google Shape;899;p52"/>
            <p:cNvPicPr preferRelativeResize="0"/>
            <p:nvPr/>
          </p:nvPicPr>
          <p:blipFill rotWithShape="1">
            <a:blip r:embed="rId6">
              <a:alphaModFix/>
            </a:blip>
            <a:srcRect b="0" l="0" r="0" t="0"/>
            <a:stretch/>
          </p:blipFill>
          <p:spPr>
            <a:xfrm>
              <a:off x="1646483" y="5472492"/>
              <a:ext cx="628938" cy="404780"/>
            </a:xfrm>
            <a:prstGeom prst="rect">
              <a:avLst/>
            </a:prstGeom>
            <a:noFill/>
            <a:ln>
              <a:noFill/>
            </a:ln>
          </p:spPr>
        </p:pic>
        <p:pic>
          <p:nvPicPr>
            <p:cNvPr id="900" name="Google Shape;900;p52"/>
            <p:cNvPicPr preferRelativeResize="0"/>
            <p:nvPr/>
          </p:nvPicPr>
          <p:blipFill rotWithShape="1">
            <a:blip r:embed="rId6">
              <a:alphaModFix/>
            </a:blip>
            <a:srcRect b="0" l="0" r="0" t="0"/>
            <a:stretch/>
          </p:blipFill>
          <p:spPr>
            <a:xfrm>
              <a:off x="933652" y="620688"/>
              <a:ext cx="628938" cy="404780"/>
            </a:xfrm>
            <a:prstGeom prst="rect">
              <a:avLst/>
            </a:prstGeom>
            <a:noFill/>
            <a:ln>
              <a:noFill/>
            </a:ln>
          </p:spPr>
        </p:pic>
        <p:pic>
          <p:nvPicPr>
            <p:cNvPr id="901" name="Google Shape;901;p52"/>
            <p:cNvPicPr preferRelativeResize="0"/>
            <p:nvPr/>
          </p:nvPicPr>
          <p:blipFill rotWithShape="1">
            <a:blip r:embed="rId6">
              <a:alphaModFix/>
            </a:blip>
            <a:srcRect b="0" l="0" r="0" t="0"/>
            <a:stretch/>
          </p:blipFill>
          <p:spPr>
            <a:xfrm>
              <a:off x="933652" y="1159777"/>
              <a:ext cx="628938" cy="404780"/>
            </a:xfrm>
            <a:prstGeom prst="rect">
              <a:avLst/>
            </a:prstGeom>
            <a:noFill/>
            <a:ln>
              <a:noFill/>
            </a:ln>
          </p:spPr>
        </p:pic>
        <p:pic>
          <p:nvPicPr>
            <p:cNvPr id="902" name="Google Shape;902;p52"/>
            <p:cNvPicPr preferRelativeResize="0"/>
            <p:nvPr/>
          </p:nvPicPr>
          <p:blipFill rotWithShape="1">
            <a:blip r:embed="rId6">
              <a:alphaModFix/>
            </a:blip>
            <a:srcRect b="0" l="0" r="0" t="0"/>
            <a:stretch/>
          </p:blipFill>
          <p:spPr>
            <a:xfrm>
              <a:off x="933652" y="1698867"/>
              <a:ext cx="628938" cy="404780"/>
            </a:xfrm>
            <a:prstGeom prst="rect">
              <a:avLst/>
            </a:prstGeom>
            <a:noFill/>
            <a:ln>
              <a:noFill/>
            </a:ln>
          </p:spPr>
        </p:pic>
        <p:pic>
          <p:nvPicPr>
            <p:cNvPr id="903" name="Google Shape;903;p52"/>
            <p:cNvPicPr preferRelativeResize="0"/>
            <p:nvPr/>
          </p:nvPicPr>
          <p:blipFill rotWithShape="1">
            <a:blip r:embed="rId6">
              <a:alphaModFix/>
            </a:blip>
            <a:srcRect b="0" l="0" r="0" t="0"/>
            <a:stretch/>
          </p:blipFill>
          <p:spPr>
            <a:xfrm>
              <a:off x="933652" y="2237955"/>
              <a:ext cx="628938" cy="404780"/>
            </a:xfrm>
            <a:prstGeom prst="rect">
              <a:avLst/>
            </a:prstGeom>
            <a:noFill/>
            <a:ln>
              <a:noFill/>
            </a:ln>
          </p:spPr>
        </p:pic>
        <p:pic>
          <p:nvPicPr>
            <p:cNvPr id="904" name="Google Shape;904;p52"/>
            <p:cNvPicPr preferRelativeResize="0"/>
            <p:nvPr/>
          </p:nvPicPr>
          <p:blipFill rotWithShape="1">
            <a:blip r:embed="rId6">
              <a:alphaModFix/>
            </a:blip>
            <a:srcRect b="0" l="0" r="0" t="0"/>
            <a:stretch/>
          </p:blipFill>
          <p:spPr>
            <a:xfrm>
              <a:off x="933652" y="2762757"/>
              <a:ext cx="628938" cy="404780"/>
            </a:xfrm>
            <a:prstGeom prst="rect">
              <a:avLst/>
            </a:prstGeom>
            <a:noFill/>
            <a:ln>
              <a:noFill/>
            </a:ln>
          </p:spPr>
        </p:pic>
        <p:pic>
          <p:nvPicPr>
            <p:cNvPr id="905" name="Google Shape;905;p52"/>
            <p:cNvPicPr preferRelativeResize="0"/>
            <p:nvPr/>
          </p:nvPicPr>
          <p:blipFill rotWithShape="1">
            <a:blip r:embed="rId6">
              <a:alphaModFix/>
            </a:blip>
            <a:srcRect b="0" l="0" r="0" t="0"/>
            <a:stretch/>
          </p:blipFill>
          <p:spPr>
            <a:xfrm>
              <a:off x="933652" y="3324388"/>
              <a:ext cx="628938" cy="404780"/>
            </a:xfrm>
            <a:prstGeom prst="rect">
              <a:avLst/>
            </a:prstGeom>
            <a:noFill/>
            <a:ln>
              <a:noFill/>
            </a:ln>
          </p:spPr>
        </p:pic>
        <p:pic>
          <p:nvPicPr>
            <p:cNvPr id="906" name="Google Shape;906;p52"/>
            <p:cNvPicPr preferRelativeResize="0"/>
            <p:nvPr/>
          </p:nvPicPr>
          <p:blipFill rotWithShape="1">
            <a:blip r:embed="rId6">
              <a:alphaModFix/>
            </a:blip>
            <a:srcRect b="0" l="0" r="0" t="0"/>
            <a:stretch/>
          </p:blipFill>
          <p:spPr>
            <a:xfrm>
              <a:off x="933652" y="3856931"/>
              <a:ext cx="628938" cy="404780"/>
            </a:xfrm>
            <a:prstGeom prst="rect">
              <a:avLst/>
            </a:prstGeom>
            <a:noFill/>
            <a:ln>
              <a:noFill/>
            </a:ln>
          </p:spPr>
        </p:pic>
        <p:pic>
          <p:nvPicPr>
            <p:cNvPr id="907" name="Google Shape;907;p52"/>
            <p:cNvPicPr preferRelativeResize="0"/>
            <p:nvPr/>
          </p:nvPicPr>
          <p:blipFill rotWithShape="1">
            <a:blip r:embed="rId6">
              <a:alphaModFix/>
            </a:blip>
            <a:srcRect b="0" l="0" r="0" t="0"/>
            <a:stretch/>
          </p:blipFill>
          <p:spPr>
            <a:xfrm>
              <a:off x="940466" y="4402697"/>
              <a:ext cx="628938" cy="404780"/>
            </a:xfrm>
            <a:prstGeom prst="rect">
              <a:avLst/>
            </a:prstGeom>
            <a:noFill/>
            <a:ln>
              <a:noFill/>
            </a:ln>
          </p:spPr>
        </p:pic>
        <p:pic>
          <p:nvPicPr>
            <p:cNvPr id="908" name="Google Shape;908;p52"/>
            <p:cNvPicPr preferRelativeResize="0"/>
            <p:nvPr/>
          </p:nvPicPr>
          <p:blipFill rotWithShape="1">
            <a:blip r:embed="rId6">
              <a:alphaModFix/>
            </a:blip>
            <a:srcRect b="0" l="0" r="0" t="0"/>
            <a:stretch/>
          </p:blipFill>
          <p:spPr>
            <a:xfrm>
              <a:off x="933652" y="4935240"/>
              <a:ext cx="628938" cy="404780"/>
            </a:xfrm>
            <a:prstGeom prst="rect">
              <a:avLst/>
            </a:prstGeom>
            <a:noFill/>
            <a:ln>
              <a:noFill/>
            </a:ln>
          </p:spPr>
        </p:pic>
        <p:pic>
          <p:nvPicPr>
            <p:cNvPr id="909" name="Google Shape;909;p52"/>
            <p:cNvPicPr preferRelativeResize="0"/>
            <p:nvPr/>
          </p:nvPicPr>
          <p:blipFill rotWithShape="1">
            <a:blip r:embed="rId6">
              <a:alphaModFix/>
            </a:blip>
            <a:srcRect b="0" l="0" r="0" t="0"/>
            <a:stretch/>
          </p:blipFill>
          <p:spPr>
            <a:xfrm>
              <a:off x="933652" y="5472492"/>
              <a:ext cx="628938" cy="404780"/>
            </a:xfrm>
            <a:prstGeom prst="rect">
              <a:avLst/>
            </a:prstGeom>
            <a:noFill/>
            <a:ln>
              <a:noFill/>
            </a:ln>
          </p:spPr>
        </p:pic>
      </p:grpSp>
      <p:pic>
        <p:nvPicPr>
          <p:cNvPr id="910" name="Google Shape;910;p52"/>
          <p:cNvPicPr preferRelativeResize="0"/>
          <p:nvPr/>
        </p:nvPicPr>
        <p:blipFill rotWithShape="1">
          <a:blip r:embed="rId7">
            <a:alphaModFix/>
          </a:blip>
          <a:srcRect b="0" l="0" r="0" t="0"/>
          <a:stretch/>
        </p:blipFill>
        <p:spPr>
          <a:xfrm>
            <a:off x="4766505" y="5987914"/>
            <a:ext cx="638533" cy="574965"/>
          </a:xfrm>
          <a:prstGeom prst="rect">
            <a:avLst/>
          </a:prstGeom>
          <a:noFill/>
          <a:ln>
            <a:noFill/>
          </a:ln>
        </p:spPr>
      </p:pic>
      <p:sp>
        <p:nvSpPr>
          <p:cNvPr id="911" name="Google Shape;911;p52"/>
          <p:cNvSpPr/>
          <p:nvPr/>
        </p:nvSpPr>
        <p:spPr>
          <a:xfrm>
            <a:off x="5332923" y="5997600"/>
            <a:ext cx="2372700" cy="510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lang="fr-FR" sz="1600">
                <a:solidFill>
                  <a:srgbClr val="2F5496"/>
                </a:solidFill>
                <a:latin typeface="Century Gothic"/>
                <a:ea typeface="Century Gothic"/>
                <a:cs typeface="Century Gothic"/>
                <a:sym typeface="Century Gothic"/>
              </a:rPr>
              <a:t>Riserve conosciute</a:t>
            </a:r>
            <a:r>
              <a:rPr lang="fr-FR" sz="1600">
                <a:solidFill>
                  <a:srgbClr val="2F5496"/>
                </a:solidFill>
                <a:latin typeface="Century Gothic"/>
                <a:ea typeface="Century Gothic"/>
                <a:cs typeface="Century Gothic"/>
                <a:sym typeface="Century Gothic"/>
              </a:rPr>
              <a:t>   </a:t>
            </a:r>
            <a:r>
              <a:rPr b="0" i="0" lang="fr-FR" sz="1600" u="none" cap="none" strike="noStrike">
                <a:solidFill>
                  <a:srgbClr val="2F5496"/>
                </a:solidFill>
                <a:latin typeface="Century Gothic"/>
                <a:ea typeface="Century Gothic"/>
                <a:cs typeface="Century Gothic"/>
                <a:sym typeface="Century Gothic"/>
              </a:rPr>
              <a:t>= </a:t>
            </a:r>
            <a:r>
              <a:rPr b="1" i="0" lang="fr-FR" sz="1600" u="none" cap="none" strike="noStrike">
                <a:solidFill>
                  <a:srgbClr val="2F5496"/>
                </a:solidFill>
                <a:latin typeface="Century Gothic"/>
                <a:ea typeface="Century Gothic"/>
                <a:cs typeface="Century Gothic"/>
                <a:sym typeface="Century Gothic"/>
              </a:rPr>
              <a:t>525</a:t>
            </a:r>
            <a:r>
              <a:rPr b="0" i="0" lang="fr-FR" sz="1600" u="none" cap="none" strike="noStrike">
                <a:solidFill>
                  <a:srgbClr val="2F5496"/>
                </a:solidFill>
                <a:latin typeface="Century Gothic"/>
                <a:ea typeface="Century Gothic"/>
                <a:cs typeface="Century Gothic"/>
                <a:sym typeface="Century Gothic"/>
              </a:rPr>
              <a:t> GtCO2</a:t>
            </a:r>
            <a:endParaRPr b="0" i="0" sz="1400" u="none" cap="none" strike="noStrike">
              <a:solidFill>
                <a:srgbClr val="000000"/>
              </a:solidFill>
              <a:latin typeface="Arial"/>
              <a:ea typeface="Arial"/>
              <a:cs typeface="Arial"/>
              <a:sym typeface="Arial"/>
            </a:endParaRPr>
          </a:p>
        </p:txBody>
      </p:sp>
      <p:sp>
        <p:nvSpPr>
          <p:cNvPr id="912" name="Google Shape;912;p52"/>
          <p:cNvSpPr/>
          <p:nvPr/>
        </p:nvSpPr>
        <p:spPr>
          <a:xfrm>
            <a:off x="1651550" y="5987925"/>
            <a:ext cx="2980200" cy="512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lang="fr-FR" sz="1600">
                <a:solidFill>
                  <a:srgbClr val="A5A5A5"/>
                </a:solidFill>
                <a:latin typeface="Century Gothic"/>
                <a:ea typeface="Century Gothic"/>
                <a:cs typeface="Century Gothic"/>
                <a:sym typeface="Century Gothic"/>
              </a:rPr>
              <a:t>Già emesse dal </a:t>
            </a:r>
            <a:r>
              <a:rPr lang="fr-FR" sz="1600">
                <a:solidFill>
                  <a:srgbClr val="A5A5A5"/>
                </a:solidFill>
                <a:latin typeface="Century Gothic"/>
                <a:ea typeface="Century Gothic"/>
                <a:cs typeface="Century Gothic"/>
                <a:sym typeface="Century Gothic"/>
              </a:rPr>
              <a:t>1850</a:t>
            </a:r>
            <a:endParaRPr sz="1600">
              <a:solidFill>
                <a:srgbClr val="A5A5A5"/>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rPr b="1" i="0" lang="fr-FR" sz="1600" u="none" cap="none" strike="noStrike">
                <a:solidFill>
                  <a:srgbClr val="A5A5A5"/>
                </a:solidFill>
                <a:latin typeface="Century Gothic"/>
                <a:ea typeface="Century Gothic"/>
                <a:cs typeface="Century Gothic"/>
                <a:sym typeface="Century Gothic"/>
              </a:rPr>
              <a:t>2390 </a:t>
            </a:r>
            <a:r>
              <a:rPr b="0" i="0" lang="fr-FR" sz="1600" u="none" cap="none" strike="noStrike">
                <a:solidFill>
                  <a:srgbClr val="A5A5A5"/>
                </a:solidFill>
                <a:latin typeface="Century Gothic"/>
                <a:ea typeface="Century Gothic"/>
                <a:cs typeface="Century Gothic"/>
                <a:sym typeface="Century Gothic"/>
              </a:rPr>
              <a:t>GtCO2</a:t>
            </a:r>
            <a:endParaRPr b="0" i="0" sz="1400" u="none" cap="none" strike="noStrike">
              <a:solidFill>
                <a:srgbClr val="000000"/>
              </a:solidFill>
              <a:latin typeface="Arial"/>
              <a:ea typeface="Arial"/>
              <a:cs typeface="Arial"/>
              <a:sym typeface="Arial"/>
            </a:endParaRPr>
          </a:p>
        </p:txBody>
      </p:sp>
      <p:sp>
        <p:nvSpPr>
          <p:cNvPr id="913" name="Google Shape;913;p52"/>
          <p:cNvSpPr/>
          <p:nvPr/>
        </p:nvSpPr>
        <p:spPr>
          <a:xfrm>
            <a:off x="8850751" y="5997600"/>
            <a:ext cx="2372700" cy="510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lang="fr-FR" sz="1600">
                <a:solidFill>
                  <a:srgbClr val="595959"/>
                </a:solidFill>
                <a:latin typeface="Century Gothic"/>
                <a:ea typeface="Century Gothic"/>
                <a:cs typeface="Century Gothic"/>
                <a:sym typeface="Century Gothic"/>
              </a:rPr>
              <a:t>Riserve conosciute</a:t>
            </a:r>
            <a:endParaRPr sz="1600">
              <a:solidFill>
                <a:srgbClr val="595959"/>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600"/>
              <a:buFont typeface="Arial"/>
              <a:buNone/>
            </a:pPr>
            <a:r>
              <a:rPr b="0" i="0" lang="fr-FR" sz="1600" u="none" cap="none" strike="noStrike">
                <a:solidFill>
                  <a:srgbClr val="595959"/>
                </a:solidFill>
                <a:latin typeface="Century Gothic"/>
                <a:ea typeface="Century Gothic"/>
                <a:cs typeface="Century Gothic"/>
                <a:sym typeface="Century Gothic"/>
              </a:rPr>
              <a:t>= </a:t>
            </a:r>
            <a:r>
              <a:rPr b="1" i="0" lang="fr-FR" sz="1600" u="none" cap="none" strike="noStrike">
                <a:solidFill>
                  <a:srgbClr val="595959"/>
                </a:solidFill>
                <a:latin typeface="Century Gothic"/>
                <a:ea typeface="Century Gothic"/>
                <a:cs typeface="Century Gothic"/>
                <a:sym typeface="Century Gothic"/>
              </a:rPr>
              <a:t>730</a:t>
            </a:r>
            <a:r>
              <a:rPr b="0" i="0" lang="fr-FR" sz="1600" u="none" cap="none" strike="noStrike">
                <a:solidFill>
                  <a:srgbClr val="595959"/>
                </a:solidFill>
                <a:latin typeface="Century Gothic"/>
                <a:ea typeface="Century Gothic"/>
                <a:cs typeface="Century Gothic"/>
                <a:sym typeface="Century Gothic"/>
              </a:rPr>
              <a:t> GtCO2</a:t>
            </a:r>
            <a:endParaRPr b="0" i="0" sz="1400" u="none" cap="none" strike="noStrike">
              <a:solidFill>
                <a:srgbClr val="000000"/>
              </a:solidFill>
              <a:latin typeface="Arial"/>
              <a:ea typeface="Arial"/>
              <a:cs typeface="Arial"/>
              <a:sym typeface="Arial"/>
            </a:endParaRPr>
          </a:p>
        </p:txBody>
      </p:sp>
      <p:pic>
        <p:nvPicPr>
          <p:cNvPr id="914" name="Google Shape;914;p52"/>
          <p:cNvPicPr preferRelativeResize="0"/>
          <p:nvPr/>
        </p:nvPicPr>
        <p:blipFill rotWithShape="1">
          <a:blip r:embed="rId8">
            <a:alphaModFix/>
          </a:blip>
          <a:srcRect b="0" l="0" r="0" t="0"/>
          <a:stretch/>
        </p:blipFill>
        <p:spPr>
          <a:xfrm>
            <a:off x="8256465" y="5952978"/>
            <a:ext cx="701019" cy="631231"/>
          </a:xfrm>
          <a:prstGeom prst="rect">
            <a:avLst/>
          </a:prstGeom>
          <a:noFill/>
          <a:ln>
            <a:noFill/>
          </a:ln>
        </p:spPr>
      </p:pic>
      <p:pic>
        <p:nvPicPr>
          <p:cNvPr id="915" name="Google Shape;915;p52"/>
          <p:cNvPicPr preferRelativeResize="0"/>
          <p:nvPr/>
        </p:nvPicPr>
        <p:blipFill rotWithShape="1">
          <a:blip r:embed="rId9">
            <a:alphaModFix/>
          </a:blip>
          <a:srcRect b="6120" l="0" r="0" t="0"/>
          <a:stretch/>
        </p:blipFill>
        <p:spPr>
          <a:xfrm>
            <a:off x="7468077" y="1234000"/>
            <a:ext cx="718233" cy="603764"/>
          </a:xfrm>
          <a:prstGeom prst="rect">
            <a:avLst/>
          </a:prstGeom>
          <a:noFill/>
          <a:ln>
            <a:noFill/>
          </a:ln>
        </p:spPr>
      </p:pic>
      <p:sp>
        <p:nvSpPr>
          <p:cNvPr id="916" name="Google Shape;916;p52"/>
          <p:cNvSpPr/>
          <p:nvPr/>
        </p:nvSpPr>
        <p:spPr>
          <a:xfrm>
            <a:off x="8127199" y="1277800"/>
            <a:ext cx="2372700" cy="510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lang="fr-FR" sz="1600">
                <a:solidFill>
                  <a:srgbClr val="993300"/>
                </a:solidFill>
                <a:latin typeface="Century Gothic"/>
                <a:ea typeface="Century Gothic"/>
                <a:cs typeface="Century Gothic"/>
                <a:sym typeface="Century Gothic"/>
              </a:rPr>
              <a:t>Riserve conosciute</a:t>
            </a:r>
            <a:r>
              <a:rPr lang="fr-FR" sz="1600">
                <a:solidFill>
                  <a:srgbClr val="993300"/>
                </a:solidFill>
                <a:latin typeface="Century Gothic"/>
                <a:ea typeface="Century Gothic"/>
                <a:cs typeface="Century Gothic"/>
                <a:sym typeface="Century Gothic"/>
              </a:rPr>
              <a:t>   </a:t>
            </a:r>
            <a:r>
              <a:rPr b="0" i="0" lang="fr-FR" sz="1600" u="none" cap="none" strike="noStrike">
                <a:solidFill>
                  <a:srgbClr val="993300"/>
                </a:solidFill>
                <a:latin typeface="Century Gothic"/>
                <a:ea typeface="Century Gothic"/>
                <a:cs typeface="Century Gothic"/>
                <a:sym typeface="Century Gothic"/>
              </a:rPr>
              <a:t>= </a:t>
            </a:r>
            <a:r>
              <a:rPr b="1" i="0" lang="fr-FR" sz="1600" u="none" cap="none" strike="noStrike">
                <a:solidFill>
                  <a:srgbClr val="993300"/>
                </a:solidFill>
                <a:latin typeface="Century Gothic"/>
                <a:ea typeface="Century Gothic"/>
                <a:cs typeface="Century Gothic"/>
                <a:sym typeface="Century Gothic"/>
              </a:rPr>
              <a:t>2 950</a:t>
            </a:r>
            <a:r>
              <a:rPr b="0" i="0" lang="fr-FR" sz="1600" u="none" cap="none" strike="noStrike">
                <a:solidFill>
                  <a:srgbClr val="993300"/>
                </a:solidFill>
                <a:latin typeface="Century Gothic"/>
                <a:ea typeface="Century Gothic"/>
                <a:cs typeface="Century Gothic"/>
                <a:sym typeface="Century Gothic"/>
              </a:rPr>
              <a:t> GtCO2</a:t>
            </a:r>
            <a:endParaRPr b="0" i="0" sz="1400" u="none" cap="none" strike="noStrike">
              <a:solidFill>
                <a:srgbClr val="000000"/>
              </a:solidFill>
              <a:latin typeface="Arial"/>
              <a:ea typeface="Arial"/>
              <a:cs typeface="Arial"/>
              <a:sym typeface="Arial"/>
            </a:endParaRPr>
          </a:p>
        </p:txBody>
      </p:sp>
      <p:sp>
        <p:nvSpPr>
          <p:cNvPr id="917" name="Google Shape;917;p52"/>
          <p:cNvSpPr/>
          <p:nvPr/>
        </p:nvSpPr>
        <p:spPr>
          <a:xfrm>
            <a:off x="-2875" y="6573000"/>
            <a:ext cx="2155500" cy="2601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i="1" lang="fr-FR">
                <a:solidFill>
                  <a:srgbClr val="085160"/>
                </a:solidFill>
                <a:latin typeface="Corbel"/>
                <a:ea typeface="Corbel"/>
                <a:cs typeface="Corbel"/>
                <a:sym typeface="Corbel"/>
              </a:rPr>
              <a:t>Fonte</a:t>
            </a:r>
            <a:r>
              <a:rPr b="0" i="1" lang="fr-FR" sz="1400" u="none" cap="none" strike="noStrike">
                <a:solidFill>
                  <a:srgbClr val="085160"/>
                </a:solidFill>
                <a:latin typeface="Corbel"/>
                <a:ea typeface="Corbel"/>
                <a:cs typeface="Corbel"/>
                <a:sym typeface="Corbel"/>
              </a:rPr>
              <a:t>: IPCC AR6 WG1</a:t>
            </a:r>
            <a:endParaRPr b="1" i="1" sz="1400" u="none" cap="none" strike="noStrike">
              <a:solidFill>
                <a:srgbClr val="ED7D31"/>
              </a:solidFill>
              <a:latin typeface="Corbel"/>
              <a:ea typeface="Corbel"/>
              <a:cs typeface="Corbel"/>
              <a:sym typeface="Corbel"/>
            </a:endParaRPr>
          </a:p>
        </p:txBody>
      </p:sp>
      <p:sp>
        <p:nvSpPr>
          <p:cNvPr id="918" name="Google Shape;918;p52"/>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900"/>
              <a:buNone/>
            </a:pPr>
            <a:r>
              <a:rPr lang="fr-FR"/>
              <a:t>... Ma le riserve di combustibili fossili sono limitate!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sp>
        <p:nvSpPr>
          <p:cNvPr id="924" name="Google Shape;924;p53"/>
          <p:cNvSpPr txBox="1"/>
          <p:nvPr/>
        </p:nvSpPr>
        <p:spPr>
          <a:xfrm>
            <a:off x="5572522" y="2726768"/>
            <a:ext cx="437700" cy="64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6E97"/>
              </a:buClr>
              <a:buSzPts val="3600"/>
              <a:buFont typeface="Noto Sans Symbols"/>
              <a:buNone/>
            </a:pPr>
            <a:r>
              <a:rPr b="0" i="0" lang="fr-FR" sz="3600" u="none" cap="none" strike="noStrike">
                <a:solidFill>
                  <a:srgbClr val="006E97"/>
                </a:solidFill>
                <a:latin typeface="Arial"/>
                <a:ea typeface="Arial"/>
                <a:cs typeface="Arial"/>
                <a:sym typeface="Arial"/>
              </a:rPr>
              <a:t>=</a:t>
            </a:r>
            <a:endParaRPr/>
          </a:p>
        </p:txBody>
      </p:sp>
      <p:sp>
        <p:nvSpPr>
          <p:cNvPr id="925" name="Google Shape;925;p53"/>
          <p:cNvSpPr/>
          <p:nvPr/>
        </p:nvSpPr>
        <p:spPr>
          <a:xfrm>
            <a:off x="5622391" y="4624563"/>
            <a:ext cx="1831800" cy="473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26" name="Google Shape;926;p53"/>
          <p:cNvSpPr txBox="1"/>
          <p:nvPr/>
        </p:nvSpPr>
        <p:spPr>
          <a:xfrm>
            <a:off x="5434691" y="4861686"/>
            <a:ext cx="4887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6E97"/>
              </a:buClr>
              <a:buSzPts val="3600"/>
              <a:buFont typeface="Noto Sans Symbols"/>
              <a:buNone/>
            </a:pPr>
            <a:r>
              <a:rPr b="0" i="0" lang="fr-FR" sz="3600" u="none" cap="none" strike="noStrike">
                <a:solidFill>
                  <a:srgbClr val="006E97"/>
                </a:solidFill>
                <a:latin typeface="Arial"/>
                <a:ea typeface="Arial"/>
                <a:cs typeface="Arial"/>
                <a:sym typeface="Arial"/>
              </a:rPr>
              <a:t>=</a:t>
            </a:r>
            <a:endParaRPr/>
          </a:p>
        </p:txBody>
      </p:sp>
      <p:pic>
        <p:nvPicPr>
          <p:cNvPr id="927" name="Google Shape;927;p53"/>
          <p:cNvPicPr preferRelativeResize="0"/>
          <p:nvPr/>
        </p:nvPicPr>
        <p:blipFill rotWithShape="1">
          <a:blip r:embed="rId3">
            <a:alphaModFix/>
          </a:blip>
          <a:srcRect b="70050" l="0" r="61259" t="0"/>
          <a:stretch/>
        </p:blipFill>
        <p:spPr>
          <a:xfrm>
            <a:off x="2357708" y="2291196"/>
            <a:ext cx="2565720" cy="988969"/>
          </a:xfrm>
          <a:prstGeom prst="rect">
            <a:avLst/>
          </a:prstGeom>
          <a:noFill/>
          <a:ln>
            <a:noFill/>
          </a:ln>
        </p:spPr>
      </p:pic>
      <p:sp>
        <p:nvSpPr>
          <p:cNvPr id="928" name="Google Shape;928;p53"/>
          <p:cNvSpPr txBox="1"/>
          <p:nvPr/>
        </p:nvSpPr>
        <p:spPr>
          <a:xfrm>
            <a:off x="1423192" y="5507868"/>
            <a:ext cx="43173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2400" u="none" cap="none" strike="noStrike">
                <a:solidFill>
                  <a:srgbClr val="4E3F2B"/>
                </a:solidFill>
                <a:latin typeface="Corbel"/>
                <a:ea typeface="Corbel"/>
                <a:cs typeface="Corbel"/>
                <a:sym typeface="Corbel"/>
              </a:rPr>
              <a:t>Elettricità di rete</a:t>
            </a:r>
            <a:endParaRPr/>
          </a:p>
        </p:txBody>
      </p:sp>
      <p:pic>
        <p:nvPicPr>
          <p:cNvPr descr="plug.png" id="929" name="Google Shape;929;p53"/>
          <p:cNvPicPr preferRelativeResize="0"/>
          <p:nvPr/>
        </p:nvPicPr>
        <p:blipFill rotWithShape="1">
          <a:blip r:embed="rId4">
            <a:alphaModFix/>
          </a:blip>
          <a:srcRect b="0" l="0" r="0" t="0"/>
          <a:stretch/>
        </p:blipFill>
        <p:spPr>
          <a:xfrm rot="1834807">
            <a:off x="2567510" y="4263911"/>
            <a:ext cx="1648996" cy="1841757"/>
          </a:xfrm>
          <a:prstGeom prst="rect">
            <a:avLst/>
          </a:prstGeom>
          <a:noFill/>
          <a:ln>
            <a:noFill/>
          </a:ln>
        </p:spPr>
      </p:pic>
      <p:sp>
        <p:nvSpPr>
          <p:cNvPr id="930" name="Google Shape;930;p53"/>
          <p:cNvSpPr txBox="1"/>
          <p:nvPr/>
        </p:nvSpPr>
        <p:spPr>
          <a:xfrm>
            <a:off x="2357708" y="3441699"/>
            <a:ext cx="24483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2400" u="none" cap="none" strike="noStrike">
                <a:solidFill>
                  <a:srgbClr val="4E3F2B"/>
                </a:solidFill>
                <a:latin typeface="Corbel"/>
                <a:ea typeface="Corbel"/>
                <a:cs typeface="Corbel"/>
                <a:sym typeface="Corbel"/>
              </a:rPr>
              <a:t>10 ciclisti</a:t>
            </a:r>
            <a:endParaRPr/>
          </a:p>
        </p:txBody>
      </p:sp>
      <p:pic>
        <p:nvPicPr>
          <p:cNvPr descr="money.png" id="931" name="Google Shape;931;p53"/>
          <p:cNvPicPr preferRelativeResize="0"/>
          <p:nvPr/>
        </p:nvPicPr>
        <p:blipFill rotWithShape="1">
          <a:blip r:embed="rId5">
            <a:alphaModFix/>
          </a:blip>
          <a:srcRect b="0" l="0" r="0" t="0"/>
          <a:stretch/>
        </p:blipFill>
        <p:spPr>
          <a:xfrm>
            <a:off x="6470548" y="2591803"/>
            <a:ext cx="1291830" cy="1288702"/>
          </a:xfrm>
          <a:prstGeom prst="rect">
            <a:avLst/>
          </a:prstGeom>
          <a:noFill/>
          <a:ln>
            <a:noFill/>
          </a:ln>
        </p:spPr>
      </p:pic>
      <p:sp>
        <p:nvSpPr>
          <p:cNvPr id="932" name="Google Shape;932;p53"/>
          <p:cNvSpPr txBox="1"/>
          <p:nvPr/>
        </p:nvSpPr>
        <p:spPr>
          <a:xfrm>
            <a:off x="7372473" y="2672200"/>
            <a:ext cx="3067200" cy="769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fr-FR" sz="4400" u="none" cap="none" strike="noStrike">
                <a:solidFill>
                  <a:srgbClr val="6AA84F"/>
                </a:solidFill>
                <a:latin typeface="Corbel"/>
                <a:ea typeface="Corbel"/>
                <a:cs typeface="Corbel"/>
                <a:sym typeface="Corbel"/>
              </a:rPr>
              <a:t>100 €</a:t>
            </a:r>
            <a:endParaRPr>
              <a:solidFill>
                <a:srgbClr val="6AA84F"/>
              </a:solidFill>
            </a:endParaRPr>
          </a:p>
        </p:txBody>
      </p:sp>
      <p:sp>
        <p:nvSpPr>
          <p:cNvPr id="933" name="Google Shape;933;p53"/>
          <p:cNvSpPr txBox="1"/>
          <p:nvPr/>
        </p:nvSpPr>
        <p:spPr>
          <a:xfrm>
            <a:off x="7458633" y="4675274"/>
            <a:ext cx="2984400" cy="769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fr-FR" sz="4400" u="none" cap="none" strike="noStrike">
                <a:solidFill>
                  <a:srgbClr val="6AA84F"/>
                </a:solidFill>
                <a:latin typeface="Corbel"/>
                <a:ea typeface="Corbel"/>
                <a:cs typeface="Corbel"/>
                <a:sym typeface="Corbel"/>
              </a:rPr>
              <a:t>0.10 €</a:t>
            </a:r>
            <a:endParaRPr>
              <a:solidFill>
                <a:srgbClr val="6AA84F"/>
              </a:solidFill>
            </a:endParaRPr>
          </a:p>
        </p:txBody>
      </p:sp>
      <p:pic>
        <p:nvPicPr>
          <p:cNvPr id="934" name="Google Shape;934;p53"/>
          <p:cNvPicPr preferRelativeResize="0"/>
          <p:nvPr/>
        </p:nvPicPr>
        <p:blipFill rotWithShape="1">
          <a:blip r:embed="rId6">
            <a:alphaModFix/>
          </a:blip>
          <a:srcRect b="0" l="0" r="0" t="0"/>
          <a:stretch/>
        </p:blipFill>
        <p:spPr>
          <a:xfrm rot="-1847292">
            <a:off x="6787777" y="4712625"/>
            <a:ext cx="1066875" cy="1066875"/>
          </a:xfrm>
          <a:prstGeom prst="rect">
            <a:avLst/>
          </a:prstGeom>
          <a:noFill/>
          <a:ln>
            <a:noFill/>
          </a:ln>
        </p:spPr>
      </p:pic>
      <p:sp>
        <p:nvSpPr>
          <p:cNvPr id="935" name="Google Shape;935;p53"/>
          <p:cNvSpPr txBox="1"/>
          <p:nvPr>
            <p:ph type="title"/>
          </p:nvPr>
        </p:nvSpPr>
        <p:spPr>
          <a:xfrm>
            <a:off x="1007588" y="102679"/>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Ma assumere dei ciclisti è costoso!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sp>
        <p:nvSpPr>
          <p:cNvPr id="941" name="Google Shape;941;p54"/>
          <p:cNvSpPr txBox="1"/>
          <p:nvPr/>
        </p:nvSpPr>
        <p:spPr>
          <a:xfrm>
            <a:off x="443828" y="1598825"/>
            <a:ext cx="5438700" cy="508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lang="fr-FR" sz="2400">
                <a:solidFill>
                  <a:srgbClr val="1C82B8"/>
                </a:solidFill>
                <a:latin typeface="Corbel"/>
                <a:ea typeface="Corbel"/>
                <a:cs typeface="Corbel"/>
                <a:sym typeface="Corbel"/>
              </a:rPr>
              <a:t>Rinnovabili</a:t>
            </a:r>
            <a:endParaRPr/>
          </a:p>
          <a:p>
            <a:pPr indent="0" lvl="0" marL="0" marR="0" rtl="0" algn="l">
              <a:lnSpc>
                <a:spcPct val="100000"/>
              </a:lnSpc>
              <a:spcBef>
                <a:spcPts val="0"/>
              </a:spcBef>
              <a:spcAft>
                <a:spcPts val="0"/>
              </a:spcAft>
              <a:buClr>
                <a:srgbClr val="000000"/>
              </a:buClr>
              <a:buSzPts val="1400"/>
              <a:buFont typeface="Arial"/>
              <a:buNone/>
            </a:pPr>
            <a:r>
              <a:t/>
            </a:r>
            <a:endParaRPr b="0" sz="1400" cap="none" strike="noStrike">
              <a:solidFill>
                <a:srgbClr val="1C82B8"/>
              </a:solidFill>
              <a:latin typeface="Arial"/>
              <a:ea typeface="Arial"/>
              <a:cs typeface="Arial"/>
              <a:sym typeface="Arial"/>
            </a:endParaRPr>
          </a:p>
        </p:txBody>
      </p:sp>
      <p:sp>
        <p:nvSpPr>
          <p:cNvPr id="942" name="Google Shape;942;p54"/>
          <p:cNvSpPr txBox="1"/>
          <p:nvPr/>
        </p:nvSpPr>
        <p:spPr>
          <a:xfrm>
            <a:off x="7676175" y="1598828"/>
            <a:ext cx="4504200" cy="508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lang="fr-FR" sz="2400" cap="none" strike="noStrike">
                <a:solidFill>
                  <a:srgbClr val="1C82B8"/>
                </a:solidFill>
                <a:latin typeface="Corbel"/>
                <a:ea typeface="Corbel"/>
                <a:cs typeface="Corbel"/>
                <a:sym typeface="Corbel"/>
              </a:rPr>
              <a:t>Fo</a:t>
            </a:r>
            <a:r>
              <a:rPr lang="fr-FR" sz="2400">
                <a:solidFill>
                  <a:srgbClr val="1C82B8"/>
                </a:solidFill>
                <a:latin typeface="Corbel"/>
                <a:ea typeface="Corbel"/>
                <a:cs typeface="Corbel"/>
                <a:sym typeface="Corbel"/>
              </a:rPr>
              <a:t>ssili</a:t>
            </a:r>
            <a:endParaRPr/>
          </a:p>
        </p:txBody>
      </p:sp>
      <p:sp>
        <p:nvSpPr>
          <p:cNvPr id="943" name="Google Shape;943;p54"/>
          <p:cNvSpPr/>
          <p:nvPr/>
        </p:nvSpPr>
        <p:spPr>
          <a:xfrm>
            <a:off x="7840725" y="2222925"/>
            <a:ext cx="4086000" cy="3718500"/>
          </a:xfrm>
          <a:prstGeom prst="roundRect">
            <a:avLst>
              <a:gd fmla="val 6053" name="adj"/>
            </a:avLst>
          </a:prstGeom>
          <a:noFill/>
          <a:ln cap="flat" cmpd="sng" w="28575">
            <a:solidFill>
              <a:srgbClr val="3366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944" name="Google Shape;944;p54"/>
          <p:cNvCxnSpPr/>
          <p:nvPr/>
        </p:nvCxnSpPr>
        <p:spPr>
          <a:xfrm>
            <a:off x="6133625" y="2277737"/>
            <a:ext cx="0" cy="3644700"/>
          </a:xfrm>
          <a:prstGeom prst="straightConnector1">
            <a:avLst/>
          </a:prstGeom>
          <a:noFill/>
          <a:ln cap="flat" cmpd="sng" w="9525">
            <a:solidFill>
              <a:srgbClr val="44546A"/>
            </a:solidFill>
            <a:prstDash val="dash"/>
            <a:round/>
            <a:headEnd len="sm" w="sm" type="none"/>
            <a:tailEnd len="sm" w="sm" type="none"/>
          </a:ln>
        </p:spPr>
      </p:cxnSp>
      <p:cxnSp>
        <p:nvCxnSpPr>
          <p:cNvPr id="945" name="Google Shape;945;p54"/>
          <p:cNvCxnSpPr/>
          <p:nvPr/>
        </p:nvCxnSpPr>
        <p:spPr>
          <a:xfrm>
            <a:off x="1705151" y="2274913"/>
            <a:ext cx="0" cy="3673800"/>
          </a:xfrm>
          <a:prstGeom prst="straightConnector1">
            <a:avLst/>
          </a:prstGeom>
          <a:noFill/>
          <a:ln cap="flat" cmpd="sng" w="9525">
            <a:solidFill>
              <a:srgbClr val="44546A"/>
            </a:solidFill>
            <a:prstDash val="dash"/>
            <a:round/>
            <a:headEnd len="sm" w="sm" type="none"/>
            <a:tailEnd len="sm" w="sm" type="none"/>
          </a:ln>
        </p:spPr>
      </p:cxnSp>
      <p:cxnSp>
        <p:nvCxnSpPr>
          <p:cNvPr id="946" name="Google Shape;946;p54"/>
          <p:cNvCxnSpPr/>
          <p:nvPr/>
        </p:nvCxnSpPr>
        <p:spPr>
          <a:xfrm>
            <a:off x="4180750" y="2271776"/>
            <a:ext cx="0" cy="3673800"/>
          </a:xfrm>
          <a:prstGeom prst="straightConnector1">
            <a:avLst/>
          </a:prstGeom>
          <a:noFill/>
          <a:ln cap="flat" cmpd="sng" w="9525">
            <a:solidFill>
              <a:srgbClr val="44546A"/>
            </a:solidFill>
            <a:prstDash val="dash"/>
            <a:round/>
            <a:headEnd len="sm" w="sm" type="none"/>
            <a:tailEnd len="sm" w="sm" type="none"/>
          </a:ln>
        </p:spPr>
      </p:cxnSp>
      <p:pic>
        <p:nvPicPr>
          <p:cNvPr id="947" name="Google Shape;947;p54"/>
          <p:cNvPicPr preferRelativeResize="0"/>
          <p:nvPr/>
        </p:nvPicPr>
        <p:blipFill rotWithShape="1">
          <a:blip r:embed="rId3">
            <a:alphaModFix/>
          </a:blip>
          <a:srcRect b="0" l="0" r="0" t="0"/>
          <a:stretch/>
        </p:blipFill>
        <p:spPr>
          <a:xfrm>
            <a:off x="583414" y="2701831"/>
            <a:ext cx="899951" cy="899923"/>
          </a:xfrm>
          <a:prstGeom prst="rect">
            <a:avLst/>
          </a:prstGeom>
          <a:noFill/>
          <a:ln>
            <a:noFill/>
          </a:ln>
        </p:spPr>
      </p:pic>
      <p:grpSp>
        <p:nvGrpSpPr>
          <p:cNvPr id="948" name="Google Shape;948;p54"/>
          <p:cNvGrpSpPr/>
          <p:nvPr/>
        </p:nvGrpSpPr>
        <p:grpSpPr>
          <a:xfrm>
            <a:off x="1991463" y="2701864"/>
            <a:ext cx="1902966" cy="899856"/>
            <a:chOff x="1779649" y="3595907"/>
            <a:chExt cx="2283651" cy="1080000"/>
          </a:xfrm>
        </p:grpSpPr>
        <p:pic>
          <p:nvPicPr>
            <p:cNvPr id="949" name="Google Shape;949;p54"/>
            <p:cNvPicPr preferRelativeResize="0"/>
            <p:nvPr/>
          </p:nvPicPr>
          <p:blipFill rotWithShape="1">
            <a:blip r:embed="rId4">
              <a:alphaModFix/>
            </a:blip>
            <a:srcRect b="0" l="0" r="0" t="0"/>
            <a:stretch/>
          </p:blipFill>
          <p:spPr>
            <a:xfrm>
              <a:off x="1779649" y="3595907"/>
              <a:ext cx="1080000" cy="1080000"/>
            </a:xfrm>
            <a:prstGeom prst="rect">
              <a:avLst/>
            </a:prstGeom>
            <a:noFill/>
            <a:ln>
              <a:noFill/>
            </a:ln>
          </p:spPr>
        </p:pic>
        <p:pic>
          <p:nvPicPr>
            <p:cNvPr id="950" name="Google Shape;950;p54"/>
            <p:cNvPicPr preferRelativeResize="0"/>
            <p:nvPr/>
          </p:nvPicPr>
          <p:blipFill rotWithShape="1">
            <a:blip r:embed="rId5">
              <a:alphaModFix/>
            </a:blip>
            <a:srcRect b="0" l="0" r="0" t="0"/>
            <a:stretch/>
          </p:blipFill>
          <p:spPr>
            <a:xfrm>
              <a:off x="2983300" y="3595907"/>
              <a:ext cx="1080000" cy="1080000"/>
            </a:xfrm>
            <a:prstGeom prst="rect">
              <a:avLst/>
            </a:prstGeom>
            <a:noFill/>
            <a:ln>
              <a:noFill/>
            </a:ln>
          </p:spPr>
        </p:pic>
      </p:grpSp>
      <p:pic>
        <p:nvPicPr>
          <p:cNvPr id="951" name="Google Shape;951;p54"/>
          <p:cNvPicPr preferRelativeResize="0"/>
          <p:nvPr/>
        </p:nvPicPr>
        <p:blipFill rotWithShape="1">
          <a:blip r:embed="rId6">
            <a:alphaModFix/>
          </a:blip>
          <a:srcRect b="0" l="0" r="0" t="0"/>
          <a:stretch/>
        </p:blipFill>
        <p:spPr>
          <a:xfrm>
            <a:off x="8269763" y="2701843"/>
            <a:ext cx="899951" cy="899923"/>
          </a:xfrm>
          <a:prstGeom prst="rect">
            <a:avLst/>
          </a:prstGeom>
          <a:noFill/>
          <a:ln>
            <a:noFill/>
          </a:ln>
        </p:spPr>
      </p:pic>
      <p:pic>
        <p:nvPicPr>
          <p:cNvPr id="952" name="Google Shape;952;p54"/>
          <p:cNvPicPr preferRelativeResize="0"/>
          <p:nvPr/>
        </p:nvPicPr>
        <p:blipFill rotWithShape="1">
          <a:blip r:embed="rId7">
            <a:alphaModFix/>
          </a:blip>
          <a:srcRect b="0" l="0" r="0" t="0"/>
          <a:stretch/>
        </p:blipFill>
        <p:spPr>
          <a:xfrm>
            <a:off x="9478294" y="2701843"/>
            <a:ext cx="899951" cy="899923"/>
          </a:xfrm>
          <a:prstGeom prst="rect">
            <a:avLst/>
          </a:prstGeom>
          <a:noFill/>
          <a:ln>
            <a:noFill/>
          </a:ln>
        </p:spPr>
      </p:pic>
      <p:pic>
        <p:nvPicPr>
          <p:cNvPr id="953" name="Google Shape;953;p54"/>
          <p:cNvPicPr preferRelativeResize="0"/>
          <p:nvPr/>
        </p:nvPicPr>
        <p:blipFill rotWithShape="1">
          <a:blip r:embed="rId8">
            <a:alphaModFix/>
          </a:blip>
          <a:srcRect b="0" l="0" r="0" t="0"/>
          <a:stretch/>
        </p:blipFill>
        <p:spPr>
          <a:xfrm>
            <a:off x="4732560" y="2701831"/>
            <a:ext cx="899951" cy="899923"/>
          </a:xfrm>
          <a:prstGeom prst="rect">
            <a:avLst/>
          </a:prstGeom>
          <a:noFill/>
          <a:ln>
            <a:noFill/>
          </a:ln>
        </p:spPr>
      </p:pic>
      <p:grpSp>
        <p:nvGrpSpPr>
          <p:cNvPr id="954" name="Google Shape;954;p54"/>
          <p:cNvGrpSpPr/>
          <p:nvPr/>
        </p:nvGrpSpPr>
        <p:grpSpPr>
          <a:xfrm>
            <a:off x="6562527" y="2701864"/>
            <a:ext cx="899964" cy="899856"/>
            <a:chOff x="10438351" y="268692"/>
            <a:chExt cx="1080000" cy="1080000"/>
          </a:xfrm>
        </p:grpSpPr>
        <p:sp>
          <p:nvSpPr>
            <p:cNvPr id="955" name="Google Shape;955;p54"/>
            <p:cNvSpPr/>
            <p:nvPr/>
          </p:nvSpPr>
          <p:spPr>
            <a:xfrm>
              <a:off x="10438351" y="268692"/>
              <a:ext cx="1080000" cy="1080000"/>
            </a:xfrm>
            <a:prstGeom prst="ellipse">
              <a:avLst/>
            </a:prstGeom>
            <a:solidFill>
              <a:srgbClr val="CC33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956" name="Google Shape;956;p54"/>
            <p:cNvPicPr preferRelativeResize="0"/>
            <p:nvPr/>
          </p:nvPicPr>
          <p:blipFill rotWithShape="1">
            <a:blip r:embed="rId9">
              <a:alphaModFix/>
            </a:blip>
            <a:srcRect b="0" l="0" r="0" t="0"/>
            <a:stretch/>
          </p:blipFill>
          <p:spPr>
            <a:xfrm>
              <a:off x="10564385" y="388909"/>
              <a:ext cx="850880" cy="850880"/>
            </a:xfrm>
            <a:prstGeom prst="rect">
              <a:avLst/>
            </a:prstGeom>
            <a:noFill/>
            <a:ln>
              <a:noFill/>
            </a:ln>
          </p:spPr>
        </p:pic>
      </p:grpSp>
      <p:sp>
        <p:nvSpPr>
          <p:cNvPr id="957" name="Google Shape;957;p54"/>
          <p:cNvSpPr/>
          <p:nvPr/>
        </p:nvSpPr>
        <p:spPr>
          <a:xfrm>
            <a:off x="7978251" y="3821650"/>
            <a:ext cx="3816600" cy="336900"/>
          </a:xfrm>
          <a:prstGeom prst="roundRect">
            <a:avLst>
              <a:gd fmla="val 23449" name="adj"/>
            </a:avLst>
          </a:prstGeom>
          <a:solidFill>
            <a:srgbClr val="D8D8D8"/>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FFFF"/>
              </a:buClr>
              <a:buSzPts val="1600"/>
              <a:buFont typeface="Century Gothic"/>
              <a:buNone/>
            </a:pPr>
            <a:r>
              <a:rPr b="1" lang="fr-FR" sz="1800">
                <a:latin typeface="Corbel"/>
                <a:ea typeface="Corbel"/>
                <a:cs typeface="Corbel"/>
                <a:sym typeface="Corbel"/>
              </a:rPr>
              <a:t>Combustibili fossili</a:t>
            </a:r>
            <a:endParaRPr i="0" sz="2000" u="none" cap="none" strike="noStrike">
              <a:solidFill>
                <a:srgbClr val="000000"/>
              </a:solidFill>
              <a:latin typeface="Corbel"/>
              <a:ea typeface="Corbel"/>
              <a:cs typeface="Corbel"/>
              <a:sym typeface="Corbel"/>
            </a:endParaRPr>
          </a:p>
        </p:txBody>
      </p:sp>
      <p:pic>
        <p:nvPicPr>
          <p:cNvPr id="958" name="Google Shape;958;p54"/>
          <p:cNvPicPr preferRelativeResize="0"/>
          <p:nvPr/>
        </p:nvPicPr>
        <p:blipFill rotWithShape="1">
          <a:blip r:embed="rId10">
            <a:alphaModFix/>
          </a:blip>
          <a:srcRect b="0" l="0" r="0" t="0"/>
          <a:stretch/>
        </p:blipFill>
        <p:spPr>
          <a:xfrm>
            <a:off x="10610625" y="2701843"/>
            <a:ext cx="899951" cy="899923"/>
          </a:xfrm>
          <a:prstGeom prst="rect">
            <a:avLst/>
          </a:prstGeom>
          <a:noFill/>
          <a:ln>
            <a:noFill/>
          </a:ln>
        </p:spPr>
      </p:pic>
      <p:sp>
        <p:nvSpPr>
          <p:cNvPr id="959" name="Google Shape;959;p54"/>
          <p:cNvSpPr txBox="1"/>
          <p:nvPr/>
        </p:nvSpPr>
        <p:spPr>
          <a:xfrm>
            <a:off x="6309789" y="2293178"/>
            <a:ext cx="1478700" cy="579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1800" u="none" cap="none" strike="noStrike">
                <a:solidFill>
                  <a:srgbClr val="674EA7"/>
                </a:solidFill>
                <a:latin typeface="Corbel"/>
                <a:ea typeface="Corbel"/>
                <a:cs typeface="Corbel"/>
                <a:sym typeface="Corbel"/>
              </a:rPr>
              <a:t>Urani</a:t>
            </a:r>
            <a:r>
              <a:rPr b="1" lang="fr-FR" sz="1800">
                <a:solidFill>
                  <a:srgbClr val="674EA7"/>
                </a:solidFill>
                <a:latin typeface="Corbel"/>
                <a:ea typeface="Corbel"/>
                <a:cs typeface="Corbel"/>
                <a:sym typeface="Corbel"/>
              </a:rPr>
              <a:t>o</a:t>
            </a:r>
            <a:endParaRPr b="1" i="0" sz="1800" u="none" cap="none" strike="noStrike">
              <a:solidFill>
                <a:srgbClr val="674EA7"/>
              </a:solidFill>
              <a:latin typeface="Corbel"/>
              <a:ea typeface="Corbel"/>
              <a:cs typeface="Corbel"/>
              <a:sym typeface="Corbel"/>
            </a:endParaRPr>
          </a:p>
        </p:txBody>
      </p:sp>
      <p:sp>
        <p:nvSpPr>
          <p:cNvPr id="960" name="Google Shape;960;p54"/>
          <p:cNvSpPr/>
          <p:nvPr/>
        </p:nvSpPr>
        <p:spPr>
          <a:xfrm>
            <a:off x="401451" y="3805900"/>
            <a:ext cx="7298100" cy="420900"/>
          </a:xfrm>
          <a:prstGeom prst="roundRect">
            <a:avLst>
              <a:gd fmla="val 16667" name="adj"/>
            </a:avLst>
          </a:prstGeom>
          <a:solidFill>
            <a:srgbClr val="6AA84F"/>
          </a:solid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900"/>
              <a:buFont typeface="Arial"/>
              <a:buNone/>
            </a:pPr>
            <a:r>
              <a:rPr b="1" lang="fr-FR" sz="1800">
                <a:solidFill>
                  <a:schemeClr val="lt1"/>
                </a:solidFill>
                <a:latin typeface="Corbel"/>
                <a:ea typeface="Corbel"/>
                <a:cs typeface="Corbel"/>
                <a:sym typeface="Corbel"/>
              </a:rPr>
              <a:t>Minime emissioni di CO</a:t>
            </a:r>
            <a:r>
              <a:rPr b="1" baseline="-25000" lang="fr-FR" sz="1800">
                <a:solidFill>
                  <a:schemeClr val="lt1"/>
                </a:solidFill>
                <a:latin typeface="Corbel"/>
                <a:ea typeface="Corbel"/>
                <a:cs typeface="Corbel"/>
                <a:sym typeface="Corbel"/>
              </a:rPr>
              <a:t>2</a:t>
            </a:r>
            <a:endParaRPr sz="1200">
              <a:solidFill>
                <a:schemeClr val="dk1"/>
              </a:solidFill>
            </a:endParaRPr>
          </a:p>
          <a:p>
            <a:pPr indent="0" lvl="0" marL="0" marR="0" rtl="0" algn="ctr">
              <a:lnSpc>
                <a:spcPct val="100000"/>
              </a:lnSpc>
              <a:spcBef>
                <a:spcPts val="0"/>
              </a:spcBef>
              <a:spcAft>
                <a:spcPts val="0"/>
              </a:spcAft>
              <a:buClr>
                <a:srgbClr val="000000"/>
              </a:buClr>
              <a:buSzPts val="1900"/>
              <a:buFont typeface="Arial"/>
              <a:buNone/>
            </a:pPr>
            <a:r>
              <a:t/>
            </a:r>
            <a:endParaRPr b="1" sz="1800">
              <a:solidFill>
                <a:srgbClr val="FFFFFF"/>
              </a:solidFill>
              <a:latin typeface="Corbel"/>
              <a:ea typeface="Corbel"/>
              <a:cs typeface="Corbel"/>
              <a:sym typeface="Corbel"/>
            </a:endParaRPr>
          </a:p>
        </p:txBody>
      </p:sp>
      <p:grpSp>
        <p:nvGrpSpPr>
          <p:cNvPr id="961" name="Google Shape;961;p54"/>
          <p:cNvGrpSpPr/>
          <p:nvPr/>
        </p:nvGrpSpPr>
        <p:grpSpPr>
          <a:xfrm>
            <a:off x="6386813" y="4271165"/>
            <a:ext cx="1312800" cy="1544075"/>
            <a:chOff x="307075" y="5185565"/>
            <a:chExt cx="1312800" cy="1544075"/>
          </a:xfrm>
        </p:grpSpPr>
        <p:sp>
          <p:nvSpPr>
            <p:cNvPr id="962" name="Google Shape;962;p54"/>
            <p:cNvSpPr/>
            <p:nvPr/>
          </p:nvSpPr>
          <p:spPr>
            <a:xfrm>
              <a:off x="307075" y="6150040"/>
              <a:ext cx="1312800" cy="579600"/>
            </a:xfrm>
            <a:prstGeom prst="roundRect">
              <a:avLst>
                <a:gd fmla="val 16667" name="adj"/>
              </a:avLst>
            </a:prstGeom>
            <a:solidFill>
              <a:srgbClr val="990000"/>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900"/>
                <a:buFont typeface="Arial"/>
                <a:buNone/>
              </a:pPr>
              <a:r>
                <a:rPr b="1" lang="fr-FR" sz="1800">
                  <a:solidFill>
                    <a:schemeClr val="lt1"/>
                  </a:solidFill>
                  <a:latin typeface="Corbel"/>
                  <a:ea typeface="Corbel"/>
                  <a:cs typeface="Corbel"/>
                  <a:sym typeface="Corbel"/>
                </a:rPr>
                <a:t>Scorie</a:t>
              </a:r>
              <a:endParaRPr sz="1200">
                <a:solidFill>
                  <a:schemeClr val="dk1"/>
                </a:solidFill>
              </a:endParaRPr>
            </a:p>
            <a:p>
              <a:pPr indent="0" lvl="0" marL="0" rtl="0" algn="ctr">
                <a:spcBef>
                  <a:spcPts val="0"/>
                </a:spcBef>
                <a:spcAft>
                  <a:spcPts val="0"/>
                </a:spcAft>
                <a:buClr>
                  <a:schemeClr val="dk1"/>
                </a:buClr>
                <a:buSzPts val="1900"/>
                <a:buFont typeface="Arial"/>
                <a:buNone/>
              </a:pPr>
              <a:r>
                <a:rPr b="1" lang="fr-FR" sz="1800">
                  <a:solidFill>
                    <a:schemeClr val="lt1"/>
                  </a:solidFill>
                  <a:latin typeface="Corbel"/>
                  <a:ea typeface="Corbel"/>
                  <a:cs typeface="Corbel"/>
                  <a:sym typeface="Corbel"/>
                </a:rPr>
                <a:t>nucleari</a:t>
              </a:r>
              <a:endParaRPr b="1" sz="1500">
                <a:solidFill>
                  <a:srgbClr val="FFFFFF"/>
                </a:solidFill>
                <a:latin typeface="Corbel"/>
                <a:ea typeface="Corbel"/>
                <a:cs typeface="Corbel"/>
                <a:sym typeface="Corbel"/>
              </a:endParaRPr>
            </a:p>
          </p:txBody>
        </p:sp>
        <p:sp>
          <p:nvSpPr>
            <p:cNvPr id="963" name="Google Shape;963;p54"/>
            <p:cNvSpPr/>
            <p:nvPr/>
          </p:nvSpPr>
          <p:spPr>
            <a:xfrm>
              <a:off x="307075" y="5185565"/>
              <a:ext cx="1312800" cy="928800"/>
            </a:xfrm>
            <a:prstGeom prst="roundRect">
              <a:avLst>
                <a:gd fmla="val 16667" name="adj"/>
              </a:avLst>
            </a:prstGeom>
            <a:solidFill>
              <a:srgbClr val="6AA84F"/>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900"/>
                <a:buFont typeface="Arial"/>
                <a:buNone/>
              </a:pPr>
              <a:r>
                <a:rPr b="1" lang="fr-FR" sz="1600">
                  <a:solidFill>
                    <a:schemeClr val="lt1"/>
                  </a:solidFill>
                  <a:latin typeface="Corbel"/>
                  <a:ea typeface="Corbel"/>
                  <a:cs typeface="Corbel"/>
                  <a:sym typeface="Corbel"/>
                </a:rPr>
                <a:t>A elevata </a:t>
              </a:r>
              <a:endParaRPr>
                <a:solidFill>
                  <a:schemeClr val="dk1"/>
                </a:solidFill>
              </a:endParaRPr>
            </a:p>
            <a:p>
              <a:pPr indent="0" lvl="0" marL="0" rtl="0" algn="ctr">
                <a:spcBef>
                  <a:spcPts val="0"/>
                </a:spcBef>
                <a:spcAft>
                  <a:spcPts val="0"/>
                </a:spcAft>
                <a:buClr>
                  <a:schemeClr val="dk1"/>
                </a:buClr>
                <a:buSzPts val="1900"/>
                <a:buFont typeface="Arial"/>
                <a:buNone/>
              </a:pPr>
              <a:r>
                <a:rPr b="1" lang="fr-FR" sz="1600">
                  <a:solidFill>
                    <a:schemeClr val="lt1"/>
                  </a:solidFill>
                  <a:latin typeface="Corbel"/>
                  <a:ea typeface="Corbel"/>
                  <a:cs typeface="Corbel"/>
                  <a:sym typeface="Corbel"/>
                </a:rPr>
                <a:t>produzione </a:t>
              </a:r>
              <a:endParaRPr>
                <a:solidFill>
                  <a:schemeClr val="dk1"/>
                </a:solidFill>
              </a:endParaRPr>
            </a:p>
            <a:p>
              <a:pPr indent="0" lvl="0" marL="0" rtl="0" algn="ctr">
                <a:spcBef>
                  <a:spcPts val="0"/>
                </a:spcBef>
                <a:spcAft>
                  <a:spcPts val="0"/>
                </a:spcAft>
                <a:buClr>
                  <a:schemeClr val="dk1"/>
                </a:buClr>
                <a:buSzPts val="1900"/>
                <a:buFont typeface="Arial"/>
                <a:buNone/>
              </a:pPr>
              <a:r>
                <a:rPr b="1" lang="fr-FR" sz="1600">
                  <a:solidFill>
                    <a:schemeClr val="lt1"/>
                  </a:solidFill>
                  <a:latin typeface="Corbel"/>
                  <a:ea typeface="Corbel"/>
                  <a:cs typeface="Corbel"/>
                  <a:sym typeface="Corbel"/>
                </a:rPr>
                <a:t>di energia</a:t>
              </a:r>
              <a:endParaRPr b="1" sz="1500">
                <a:solidFill>
                  <a:srgbClr val="FFFFFF"/>
                </a:solidFill>
                <a:latin typeface="Corbel"/>
                <a:ea typeface="Corbel"/>
                <a:cs typeface="Corbel"/>
                <a:sym typeface="Corbel"/>
              </a:endParaRPr>
            </a:p>
          </p:txBody>
        </p:sp>
      </p:grpSp>
      <p:sp>
        <p:nvSpPr>
          <p:cNvPr id="964" name="Google Shape;964;p54"/>
          <p:cNvSpPr txBox="1"/>
          <p:nvPr/>
        </p:nvSpPr>
        <p:spPr>
          <a:xfrm>
            <a:off x="1701551" y="2328578"/>
            <a:ext cx="2486400" cy="508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lang="fr-FR" sz="1800">
                <a:solidFill>
                  <a:srgbClr val="38761D"/>
                </a:solidFill>
                <a:latin typeface="Corbel"/>
                <a:ea typeface="Corbel"/>
                <a:cs typeface="Corbel"/>
                <a:sym typeface="Corbel"/>
              </a:rPr>
              <a:t>VentO E SOLE</a:t>
            </a:r>
            <a:endParaRPr b="1" i="0" sz="1800" u="none" cap="none" strike="noStrike">
              <a:solidFill>
                <a:srgbClr val="38761D"/>
              </a:solidFill>
              <a:latin typeface="Corbel"/>
              <a:ea typeface="Corbel"/>
              <a:cs typeface="Corbel"/>
              <a:sym typeface="Corbel"/>
            </a:endParaRPr>
          </a:p>
        </p:txBody>
      </p:sp>
      <p:grpSp>
        <p:nvGrpSpPr>
          <p:cNvPr id="965" name="Google Shape;965;p54"/>
          <p:cNvGrpSpPr/>
          <p:nvPr/>
        </p:nvGrpSpPr>
        <p:grpSpPr>
          <a:xfrm>
            <a:off x="1764841" y="4271175"/>
            <a:ext cx="2359805" cy="1564040"/>
            <a:chOff x="1769500" y="5185575"/>
            <a:chExt cx="2359805" cy="1564040"/>
          </a:xfrm>
        </p:grpSpPr>
        <p:sp>
          <p:nvSpPr>
            <p:cNvPr id="966" name="Google Shape;966;p54"/>
            <p:cNvSpPr/>
            <p:nvPr/>
          </p:nvSpPr>
          <p:spPr>
            <a:xfrm>
              <a:off x="1769505" y="5185575"/>
              <a:ext cx="2359800" cy="420900"/>
            </a:xfrm>
            <a:prstGeom prst="roundRect">
              <a:avLst>
                <a:gd fmla="val 16667" name="adj"/>
              </a:avLst>
            </a:prstGeom>
            <a:solidFill>
              <a:srgbClr val="6AA84F"/>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900"/>
                <a:buFont typeface="Arial"/>
                <a:buNone/>
              </a:pPr>
              <a:r>
                <a:rPr b="1" lang="fr-FR" sz="1800">
                  <a:solidFill>
                    <a:srgbClr val="FFFFFF"/>
                  </a:solidFill>
                  <a:latin typeface="Corbel"/>
                  <a:ea typeface="Corbel"/>
                  <a:cs typeface="Corbel"/>
                  <a:sym typeface="Corbel"/>
                </a:rPr>
                <a:t>Illimité</a:t>
              </a:r>
              <a:endParaRPr b="1" i="0" sz="1600" u="none" cap="none" strike="noStrike">
                <a:solidFill>
                  <a:srgbClr val="FFFFFF"/>
                </a:solidFill>
                <a:latin typeface="Corbel"/>
                <a:ea typeface="Corbel"/>
                <a:cs typeface="Corbel"/>
                <a:sym typeface="Corbel"/>
              </a:endParaRPr>
            </a:p>
          </p:txBody>
        </p:sp>
        <p:sp>
          <p:nvSpPr>
            <p:cNvPr id="967" name="Google Shape;967;p54"/>
            <p:cNvSpPr/>
            <p:nvPr/>
          </p:nvSpPr>
          <p:spPr>
            <a:xfrm>
              <a:off x="1769500" y="5645245"/>
              <a:ext cx="2359800" cy="644700"/>
            </a:xfrm>
            <a:prstGeom prst="roundRect">
              <a:avLst>
                <a:gd fmla="val 16667" name="adj"/>
              </a:avLst>
            </a:prstGeom>
            <a:solidFill>
              <a:srgbClr val="990000"/>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900"/>
                <a:buFont typeface="Arial"/>
                <a:buNone/>
              </a:pPr>
              <a:r>
                <a:rPr b="1" lang="fr-FR" sz="1600">
                  <a:solidFill>
                    <a:srgbClr val="FFFFFF"/>
                  </a:solidFill>
                  <a:latin typeface="Corbel"/>
                  <a:ea typeface="Corbel"/>
                  <a:cs typeface="Corbel"/>
                  <a:sym typeface="Corbel"/>
                </a:rPr>
                <a:t>A bassa produzione </a:t>
              </a:r>
              <a:endParaRPr b="1" sz="1600">
                <a:solidFill>
                  <a:srgbClr val="FFFFFF"/>
                </a:solidFill>
                <a:latin typeface="Corbel"/>
                <a:ea typeface="Corbel"/>
                <a:cs typeface="Corbel"/>
                <a:sym typeface="Corbel"/>
              </a:endParaRPr>
            </a:p>
            <a:p>
              <a:pPr indent="0" lvl="0" marL="0" rtl="0" algn="ctr">
                <a:spcBef>
                  <a:spcPts val="0"/>
                </a:spcBef>
                <a:spcAft>
                  <a:spcPts val="0"/>
                </a:spcAft>
                <a:buClr>
                  <a:srgbClr val="000000"/>
                </a:buClr>
                <a:buSzPts val="1900"/>
                <a:buFont typeface="Arial"/>
                <a:buNone/>
              </a:pPr>
              <a:r>
                <a:rPr b="1" lang="fr-FR" sz="1600">
                  <a:solidFill>
                    <a:srgbClr val="FFFFFF"/>
                  </a:solidFill>
                  <a:latin typeface="Corbel"/>
                  <a:ea typeface="Corbel"/>
                  <a:cs typeface="Corbel"/>
                  <a:sym typeface="Corbel"/>
                </a:rPr>
                <a:t>di energia</a:t>
              </a:r>
              <a:endParaRPr b="1" sz="1600">
                <a:solidFill>
                  <a:srgbClr val="FFFFFF"/>
                </a:solidFill>
                <a:latin typeface="Corbel"/>
                <a:ea typeface="Corbel"/>
                <a:cs typeface="Corbel"/>
                <a:sym typeface="Corbel"/>
              </a:endParaRPr>
            </a:p>
          </p:txBody>
        </p:sp>
        <p:sp>
          <p:nvSpPr>
            <p:cNvPr id="968" name="Google Shape;968;p54"/>
            <p:cNvSpPr/>
            <p:nvPr/>
          </p:nvSpPr>
          <p:spPr>
            <a:xfrm>
              <a:off x="1769500" y="6328715"/>
              <a:ext cx="2359800" cy="420900"/>
            </a:xfrm>
            <a:prstGeom prst="roundRect">
              <a:avLst>
                <a:gd fmla="val 16667" name="adj"/>
              </a:avLst>
            </a:prstGeom>
            <a:solidFill>
              <a:srgbClr val="99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fr-FR" sz="1800" u="none" cap="none" strike="noStrike">
                  <a:solidFill>
                    <a:srgbClr val="FFFFFF"/>
                  </a:solidFill>
                  <a:latin typeface="Corbel"/>
                  <a:ea typeface="Corbel"/>
                  <a:cs typeface="Corbel"/>
                  <a:sym typeface="Corbel"/>
                </a:rPr>
                <a:t>Intermittente</a:t>
              </a:r>
              <a:endParaRPr b="1" i="0" sz="1800" u="none" cap="none" strike="noStrike">
                <a:solidFill>
                  <a:srgbClr val="FFFFFF"/>
                </a:solidFill>
                <a:latin typeface="Corbel"/>
                <a:ea typeface="Corbel"/>
                <a:cs typeface="Corbel"/>
                <a:sym typeface="Corbel"/>
              </a:endParaRPr>
            </a:p>
          </p:txBody>
        </p:sp>
      </p:grpSp>
      <p:grpSp>
        <p:nvGrpSpPr>
          <p:cNvPr id="969" name="Google Shape;969;p54"/>
          <p:cNvGrpSpPr/>
          <p:nvPr/>
        </p:nvGrpSpPr>
        <p:grpSpPr>
          <a:xfrm>
            <a:off x="4243336" y="4271175"/>
            <a:ext cx="1806300" cy="1439160"/>
            <a:chOff x="4260425" y="5185575"/>
            <a:chExt cx="1806300" cy="1439160"/>
          </a:xfrm>
        </p:grpSpPr>
        <p:sp>
          <p:nvSpPr>
            <p:cNvPr id="970" name="Google Shape;970;p54"/>
            <p:cNvSpPr/>
            <p:nvPr/>
          </p:nvSpPr>
          <p:spPr>
            <a:xfrm>
              <a:off x="4260425" y="5185575"/>
              <a:ext cx="1806300" cy="420900"/>
            </a:xfrm>
            <a:prstGeom prst="roundRect">
              <a:avLst>
                <a:gd fmla="val 16667" name="adj"/>
              </a:avLst>
            </a:prstGeom>
            <a:solidFill>
              <a:srgbClr val="6AA84F"/>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900"/>
                <a:buFont typeface="Arial"/>
                <a:buNone/>
              </a:pPr>
              <a:r>
                <a:rPr b="1" lang="fr-FR" sz="1800">
                  <a:solidFill>
                    <a:srgbClr val="FFFFFF"/>
                  </a:solidFill>
                  <a:latin typeface="Corbel"/>
                  <a:ea typeface="Corbel"/>
                  <a:cs typeface="Corbel"/>
                  <a:sym typeface="Corbel"/>
                </a:rPr>
                <a:t>Rinnovabile</a:t>
              </a:r>
              <a:endParaRPr b="1" i="0" sz="1600" u="none" cap="none" strike="noStrike">
                <a:solidFill>
                  <a:srgbClr val="FFFFFF"/>
                </a:solidFill>
                <a:latin typeface="Corbel"/>
                <a:ea typeface="Corbel"/>
                <a:cs typeface="Corbel"/>
                <a:sym typeface="Corbel"/>
              </a:endParaRPr>
            </a:p>
          </p:txBody>
        </p:sp>
        <p:sp>
          <p:nvSpPr>
            <p:cNvPr id="971" name="Google Shape;971;p54"/>
            <p:cNvSpPr/>
            <p:nvPr/>
          </p:nvSpPr>
          <p:spPr>
            <a:xfrm>
              <a:off x="4260425" y="5643435"/>
              <a:ext cx="1806300" cy="981300"/>
            </a:xfrm>
            <a:prstGeom prst="roundRect">
              <a:avLst>
                <a:gd fmla="val 16667" name="adj"/>
              </a:avLst>
            </a:prstGeom>
            <a:solidFill>
              <a:srgbClr val="990000"/>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900"/>
                <a:buFont typeface="Arial"/>
                <a:buNone/>
              </a:pPr>
              <a:r>
                <a:rPr b="1" lang="fr-FR" sz="1600">
                  <a:solidFill>
                    <a:schemeClr val="lt1"/>
                  </a:solidFill>
                  <a:latin typeface="Corbel"/>
                  <a:ea typeface="Corbel"/>
                  <a:cs typeface="Corbel"/>
                  <a:sym typeface="Corbel"/>
                </a:rPr>
                <a:t>Concorrenza sullo sfruttamento del suolo</a:t>
              </a:r>
              <a:endParaRPr b="1" i="0" sz="1800" u="none" cap="none" strike="noStrike">
                <a:solidFill>
                  <a:srgbClr val="FFFFFF"/>
                </a:solidFill>
                <a:latin typeface="Corbel"/>
                <a:ea typeface="Corbel"/>
                <a:cs typeface="Corbel"/>
                <a:sym typeface="Corbel"/>
              </a:endParaRPr>
            </a:p>
          </p:txBody>
        </p:sp>
      </p:grpSp>
      <p:sp>
        <p:nvSpPr>
          <p:cNvPr id="972" name="Google Shape;972;p54"/>
          <p:cNvSpPr txBox="1"/>
          <p:nvPr/>
        </p:nvSpPr>
        <p:spPr>
          <a:xfrm>
            <a:off x="3903276" y="2328578"/>
            <a:ext cx="2486400" cy="508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1800" u="none" cap="none" strike="noStrike">
                <a:solidFill>
                  <a:srgbClr val="434343"/>
                </a:solidFill>
                <a:latin typeface="Corbel"/>
                <a:ea typeface="Corbel"/>
                <a:cs typeface="Corbel"/>
                <a:sym typeface="Corbel"/>
              </a:rPr>
              <a:t>Biomass</a:t>
            </a:r>
            <a:r>
              <a:rPr b="1" lang="fr-FR" sz="1800">
                <a:solidFill>
                  <a:srgbClr val="434343"/>
                </a:solidFill>
                <a:latin typeface="Corbel"/>
                <a:ea typeface="Corbel"/>
                <a:cs typeface="Corbel"/>
                <a:sym typeface="Corbel"/>
              </a:rPr>
              <a:t>A</a:t>
            </a:r>
            <a:endParaRPr b="1" i="0" sz="1800" u="none" cap="none" strike="noStrike">
              <a:solidFill>
                <a:srgbClr val="434343"/>
              </a:solidFill>
              <a:latin typeface="Corbel"/>
              <a:ea typeface="Corbel"/>
              <a:cs typeface="Corbel"/>
              <a:sym typeface="Corbel"/>
            </a:endParaRPr>
          </a:p>
        </p:txBody>
      </p:sp>
      <p:sp>
        <p:nvSpPr>
          <p:cNvPr id="973" name="Google Shape;973;p54"/>
          <p:cNvSpPr txBox="1"/>
          <p:nvPr/>
        </p:nvSpPr>
        <p:spPr>
          <a:xfrm>
            <a:off x="340787" y="2328578"/>
            <a:ext cx="1422900" cy="508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lang="fr-FR" sz="1800">
                <a:solidFill>
                  <a:srgbClr val="0B5394"/>
                </a:solidFill>
                <a:latin typeface="Corbel"/>
                <a:ea typeface="Corbel"/>
                <a:cs typeface="Corbel"/>
                <a:sym typeface="Corbel"/>
              </a:rPr>
              <a:t>Acqu</a:t>
            </a:r>
            <a:endParaRPr b="1" i="0" sz="1800" u="none" cap="none" strike="noStrike">
              <a:solidFill>
                <a:srgbClr val="0B5394"/>
              </a:solidFill>
              <a:latin typeface="Corbel"/>
              <a:ea typeface="Corbel"/>
              <a:cs typeface="Corbel"/>
              <a:sym typeface="Corbel"/>
            </a:endParaRPr>
          </a:p>
        </p:txBody>
      </p:sp>
      <p:grpSp>
        <p:nvGrpSpPr>
          <p:cNvPr id="974" name="Google Shape;974;p54"/>
          <p:cNvGrpSpPr/>
          <p:nvPr/>
        </p:nvGrpSpPr>
        <p:grpSpPr>
          <a:xfrm>
            <a:off x="401439" y="4271175"/>
            <a:ext cx="1263900" cy="1482380"/>
            <a:chOff x="6142050" y="5185575"/>
            <a:chExt cx="1263900" cy="1482380"/>
          </a:xfrm>
        </p:grpSpPr>
        <p:sp>
          <p:nvSpPr>
            <p:cNvPr id="975" name="Google Shape;975;p54"/>
            <p:cNvSpPr/>
            <p:nvPr/>
          </p:nvSpPr>
          <p:spPr>
            <a:xfrm>
              <a:off x="6142050" y="5185575"/>
              <a:ext cx="1263900" cy="644700"/>
            </a:xfrm>
            <a:prstGeom prst="roundRect">
              <a:avLst>
                <a:gd fmla="val 16667" name="adj"/>
              </a:avLst>
            </a:prstGeom>
            <a:solidFill>
              <a:srgbClr val="6AA84F"/>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900"/>
                <a:buFont typeface="Arial"/>
                <a:buNone/>
              </a:pPr>
              <a:r>
                <a:rPr b="1" lang="fr-FR" sz="1200">
                  <a:solidFill>
                    <a:schemeClr val="lt1"/>
                  </a:solidFill>
                  <a:latin typeface="Corbel"/>
                  <a:ea typeface="Corbel"/>
                  <a:cs typeface="Corbel"/>
                  <a:sym typeface="Corbel"/>
                </a:rPr>
                <a:t>Facile da immagazzinare</a:t>
              </a:r>
              <a:endParaRPr b="1" i="0" sz="1800" u="none" cap="none" strike="noStrike">
                <a:solidFill>
                  <a:srgbClr val="FFFFFF"/>
                </a:solidFill>
                <a:latin typeface="Corbel"/>
                <a:ea typeface="Corbel"/>
                <a:cs typeface="Corbel"/>
                <a:sym typeface="Corbel"/>
              </a:endParaRPr>
            </a:p>
          </p:txBody>
        </p:sp>
        <p:sp>
          <p:nvSpPr>
            <p:cNvPr id="976" name="Google Shape;976;p54"/>
            <p:cNvSpPr/>
            <p:nvPr/>
          </p:nvSpPr>
          <p:spPr>
            <a:xfrm>
              <a:off x="6142050" y="5870855"/>
              <a:ext cx="1263900" cy="797100"/>
            </a:xfrm>
            <a:prstGeom prst="roundRect">
              <a:avLst>
                <a:gd fmla="val 16667" name="adj"/>
              </a:avLst>
            </a:prstGeom>
            <a:solidFill>
              <a:srgbClr val="990000"/>
            </a:solid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900"/>
                <a:buFont typeface="Arial"/>
                <a:buNone/>
              </a:pPr>
              <a:r>
                <a:rPr b="1" lang="fr-FR" sz="1800">
                  <a:solidFill>
                    <a:srgbClr val="FFFFFF"/>
                  </a:solidFill>
                  <a:latin typeface="Corbel"/>
                  <a:ea typeface="Corbel"/>
                  <a:cs typeface="Corbel"/>
                  <a:sym typeface="Corbel"/>
                </a:rPr>
                <a:t>Posti </a:t>
              </a:r>
              <a:endParaRPr b="1" sz="1800">
                <a:solidFill>
                  <a:srgbClr val="FFFFFF"/>
                </a:solidFill>
                <a:latin typeface="Corbel"/>
                <a:ea typeface="Corbel"/>
                <a:cs typeface="Corbel"/>
                <a:sym typeface="Corbel"/>
              </a:endParaRPr>
            </a:p>
            <a:p>
              <a:pPr indent="0" lvl="0" marL="0" rtl="0" algn="ctr">
                <a:spcBef>
                  <a:spcPts val="0"/>
                </a:spcBef>
                <a:spcAft>
                  <a:spcPts val="0"/>
                </a:spcAft>
                <a:buClr>
                  <a:srgbClr val="000000"/>
                </a:buClr>
                <a:buSzPts val="1900"/>
                <a:buFont typeface="Arial"/>
                <a:buNone/>
              </a:pPr>
              <a:r>
                <a:rPr b="1" lang="fr-FR" sz="1800">
                  <a:solidFill>
                    <a:srgbClr val="FFFFFF"/>
                  </a:solidFill>
                  <a:latin typeface="Corbel"/>
                  <a:ea typeface="Corbel"/>
                  <a:cs typeface="Corbel"/>
                  <a:sym typeface="Corbel"/>
                </a:rPr>
                <a:t>limitati</a:t>
              </a:r>
              <a:endParaRPr b="1" i="0" sz="2400" u="none" cap="none" strike="noStrike">
                <a:solidFill>
                  <a:srgbClr val="FFFFFF"/>
                </a:solidFill>
                <a:latin typeface="Corbel"/>
                <a:ea typeface="Corbel"/>
                <a:cs typeface="Corbel"/>
                <a:sym typeface="Corbel"/>
              </a:endParaRPr>
            </a:p>
          </p:txBody>
        </p:sp>
      </p:grpSp>
      <p:sp>
        <p:nvSpPr>
          <p:cNvPr id="977" name="Google Shape;977;p54"/>
          <p:cNvSpPr txBox="1"/>
          <p:nvPr/>
        </p:nvSpPr>
        <p:spPr>
          <a:xfrm>
            <a:off x="7978246" y="2328578"/>
            <a:ext cx="1422900" cy="508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1800" u="none" cap="none" strike="noStrike">
                <a:solidFill>
                  <a:srgbClr val="000000"/>
                </a:solidFill>
                <a:latin typeface="Corbel"/>
                <a:ea typeface="Corbel"/>
                <a:cs typeface="Corbel"/>
                <a:sym typeface="Corbel"/>
              </a:rPr>
              <a:t>Ga</a:t>
            </a:r>
            <a:r>
              <a:rPr b="1" lang="fr-FR" sz="1800">
                <a:latin typeface="Corbel"/>
                <a:ea typeface="Corbel"/>
                <a:cs typeface="Corbel"/>
                <a:sym typeface="Corbel"/>
              </a:rPr>
              <a:t>s</a:t>
            </a:r>
            <a:endParaRPr b="1" i="0" sz="1800" u="none" cap="none" strike="noStrike">
              <a:solidFill>
                <a:srgbClr val="000000"/>
              </a:solidFill>
              <a:latin typeface="Corbel"/>
              <a:ea typeface="Corbel"/>
              <a:cs typeface="Corbel"/>
              <a:sym typeface="Corbel"/>
            </a:endParaRPr>
          </a:p>
        </p:txBody>
      </p:sp>
      <p:sp>
        <p:nvSpPr>
          <p:cNvPr id="978" name="Google Shape;978;p54"/>
          <p:cNvSpPr txBox="1"/>
          <p:nvPr/>
        </p:nvSpPr>
        <p:spPr>
          <a:xfrm>
            <a:off x="9175096" y="2328578"/>
            <a:ext cx="1422900" cy="508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1800" u="none" cap="none" strike="noStrike">
                <a:solidFill>
                  <a:srgbClr val="000000"/>
                </a:solidFill>
                <a:latin typeface="Corbel"/>
                <a:ea typeface="Corbel"/>
                <a:cs typeface="Corbel"/>
                <a:sym typeface="Corbel"/>
              </a:rPr>
              <a:t>C</a:t>
            </a:r>
            <a:r>
              <a:rPr b="1" lang="fr-FR" sz="1800">
                <a:latin typeface="Corbel"/>
                <a:ea typeface="Corbel"/>
                <a:cs typeface="Corbel"/>
                <a:sym typeface="Corbel"/>
              </a:rPr>
              <a:t>arbone</a:t>
            </a:r>
            <a:endParaRPr b="1" i="0" sz="1800" u="none" cap="none" strike="noStrike">
              <a:solidFill>
                <a:srgbClr val="000000"/>
              </a:solidFill>
              <a:latin typeface="Corbel"/>
              <a:ea typeface="Corbel"/>
              <a:cs typeface="Corbel"/>
              <a:sym typeface="Corbel"/>
            </a:endParaRPr>
          </a:p>
        </p:txBody>
      </p:sp>
      <p:sp>
        <p:nvSpPr>
          <p:cNvPr id="979" name="Google Shape;979;p54"/>
          <p:cNvSpPr txBox="1"/>
          <p:nvPr/>
        </p:nvSpPr>
        <p:spPr>
          <a:xfrm>
            <a:off x="10295746" y="2328578"/>
            <a:ext cx="1422900" cy="5088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000000"/>
              </a:buClr>
              <a:buSzPts val="2400"/>
              <a:buFont typeface="Arial"/>
              <a:buNone/>
            </a:pPr>
            <a:r>
              <a:rPr b="1" lang="fr-FR" sz="1800">
                <a:solidFill>
                  <a:srgbClr val="000000"/>
                </a:solidFill>
                <a:latin typeface="Corbel"/>
                <a:ea typeface="Corbel"/>
                <a:cs typeface="Corbel"/>
                <a:sym typeface="Corbel"/>
              </a:rPr>
              <a:t>P</a:t>
            </a:r>
            <a:r>
              <a:rPr b="1" lang="fr-FR" sz="1800">
                <a:latin typeface="Corbel"/>
                <a:ea typeface="Corbel"/>
                <a:cs typeface="Corbel"/>
                <a:sym typeface="Corbel"/>
              </a:rPr>
              <a:t>etrolio</a:t>
            </a:r>
            <a:endParaRPr b="1" i="0" u="none" cap="none" strike="noStrike">
              <a:solidFill>
                <a:srgbClr val="000000"/>
              </a:solidFill>
              <a:latin typeface="Corbel"/>
              <a:ea typeface="Corbel"/>
              <a:cs typeface="Corbel"/>
              <a:sym typeface="Corbel"/>
            </a:endParaRPr>
          </a:p>
        </p:txBody>
      </p:sp>
      <p:sp>
        <p:nvSpPr>
          <p:cNvPr id="980" name="Google Shape;980;p54"/>
          <p:cNvSpPr/>
          <p:nvPr/>
        </p:nvSpPr>
        <p:spPr>
          <a:xfrm>
            <a:off x="7978251" y="4193221"/>
            <a:ext cx="3816600" cy="336900"/>
          </a:xfrm>
          <a:prstGeom prst="roundRect">
            <a:avLst>
              <a:gd fmla="val 16667" name="adj"/>
            </a:avLst>
          </a:prstGeom>
          <a:solidFill>
            <a:srgbClr val="6AA84F"/>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900"/>
              <a:buFont typeface="Arial"/>
              <a:buNone/>
            </a:pPr>
            <a:r>
              <a:rPr b="1" lang="fr-FR" sz="1500">
                <a:solidFill>
                  <a:schemeClr val="lt1"/>
                </a:solidFill>
                <a:latin typeface="Corbel"/>
                <a:ea typeface="Corbel"/>
                <a:cs typeface="Corbel"/>
                <a:sym typeface="Corbel"/>
              </a:rPr>
              <a:t>Facilmente immagazzinabile e trasportabile</a:t>
            </a:r>
            <a:endParaRPr b="1" i="0" sz="1800" u="none" cap="none" strike="noStrike">
              <a:solidFill>
                <a:srgbClr val="FFFFFF"/>
              </a:solidFill>
              <a:latin typeface="Corbel"/>
              <a:ea typeface="Corbel"/>
              <a:cs typeface="Corbel"/>
              <a:sym typeface="Corbel"/>
            </a:endParaRPr>
          </a:p>
        </p:txBody>
      </p:sp>
      <p:sp>
        <p:nvSpPr>
          <p:cNvPr id="981" name="Google Shape;981;p54"/>
          <p:cNvSpPr/>
          <p:nvPr/>
        </p:nvSpPr>
        <p:spPr>
          <a:xfrm>
            <a:off x="7978252" y="4934432"/>
            <a:ext cx="3816600" cy="797100"/>
          </a:xfrm>
          <a:prstGeom prst="roundRect">
            <a:avLst>
              <a:gd fmla="val 16667" name="adj"/>
            </a:avLst>
          </a:prstGeom>
          <a:solidFill>
            <a:srgbClr val="990000"/>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900"/>
              <a:buFont typeface="Arial"/>
              <a:buNone/>
            </a:pPr>
            <a:r>
              <a:rPr b="1" lang="fr-FR" sz="1800">
                <a:solidFill>
                  <a:schemeClr val="lt1"/>
                </a:solidFill>
                <a:latin typeface="Corbel"/>
                <a:ea typeface="Corbel"/>
                <a:cs typeface="Corbel"/>
                <a:sym typeface="Corbel"/>
              </a:rPr>
              <a:t>Moltissime emissioni di CO</a:t>
            </a:r>
            <a:r>
              <a:rPr b="1" baseline="-25000" lang="fr-FR" sz="1800">
                <a:solidFill>
                  <a:schemeClr val="lt1"/>
                </a:solidFill>
                <a:latin typeface="Corbel"/>
                <a:ea typeface="Corbel"/>
                <a:cs typeface="Corbel"/>
                <a:sym typeface="Corbel"/>
              </a:rPr>
              <a:t>2</a:t>
            </a:r>
            <a:endParaRPr b="1" sz="1600">
              <a:solidFill>
                <a:srgbClr val="FFFFFF"/>
              </a:solidFill>
              <a:latin typeface="Corbel"/>
              <a:ea typeface="Corbel"/>
              <a:cs typeface="Corbel"/>
              <a:sym typeface="Corbel"/>
            </a:endParaRPr>
          </a:p>
        </p:txBody>
      </p:sp>
      <p:sp>
        <p:nvSpPr>
          <p:cNvPr id="982" name="Google Shape;982;p54"/>
          <p:cNvSpPr/>
          <p:nvPr/>
        </p:nvSpPr>
        <p:spPr>
          <a:xfrm>
            <a:off x="7978251" y="4564796"/>
            <a:ext cx="3816600" cy="336900"/>
          </a:xfrm>
          <a:prstGeom prst="roundRect">
            <a:avLst>
              <a:gd fmla="val 16667" name="adj"/>
            </a:avLst>
          </a:prstGeom>
          <a:solidFill>
            <a:srgbClr val="6AA84F"/>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900"/>
              <a:buFont typeface="Arial"/>
              <a:buNone/>
            </a:pPr>
            <a:r>
              <a:rPr b="1" lang="fr-FR" sz="1800">
                <a:solidFill>
                  <a:schemeClr val="lt1"/>
                </a:solidFill>
                <a:latin typeface="Corbel"/>
                <a:ea typeface="Corbel"/>
                <a:cs typeface="Corbel"/>
                <a:sym typeface="Corbel"/>
              </a:rPr>
              <a:t>A elevata produzione di energia</a:t>
            </a:r>
            <a:endParaRPr i="0" sz="1800" u="none" cap="none" strike="noStrike">
              <a:solidFill>
                <a:srgbClr val="FFFFFF"/>
              </a:solidFill>
              <a:latin typeface="Corbel"/>
              <a:ea typeface="Corbel"/>
              <a:cs typeface="Corbel"/>
              <a:sym typeface="Corbel"/>
            </a:endParaRPr>
          </a:p>
        </p:txBody>
      </p:sp>
      <p:sp>
        <p:nvSpPr>
          <p:cNvPr id="983" name="Google Shape;983;p54"/>
          <p:cNvSpPr txBox="1"/>
          <p:nvPr>
            <p:ph type="title"/>
          </p:nvPr>
        </p:nvSpPr>
        <p:spPr>
          <a:xfrm>
            <a:off x="928988" y="23916"/>
            <a:ext cx="9154500" cy="980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fr-FR"/>
              <a:t>Le fonti di energia non sono tutte uguali</a:t>
            </a:r>
            <a:endParaRPr/>
          </a:p>
        </p:txBody>
      </p:sp>
      <p:sp>
        <p:nvSpPr>
          <p:cNvPr id="984" name="Google Shape;984;p54"/>
          <p:cNvSpPr/>
          <p:nvPr/>
        </p:nvSpPr>
        <p:spPr>
          <a:xfrm>
            <a:off x="6287125" y="2299125"/>
            <a:ext cx="1478700" cy="3718500"/>
          </a:xfrm>
          <a:prstGeom prst="roundRect">
            <a:avLst>
              <a:gd fmla="val 6053" name="adj"/>
            </a:avLst>
          </a:prstGeom>
          <a:noFill/>
          <a:ln cap="flat" cmpd="sng" w="28575">
            <a:solidFill>
              <a:srgbClr val="3366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54"/>
          <p:cNvSpPr/>
          <p:nvPr/>
        </p:nvSpPr>
        <p:spPr>
          <a:xfrm>
            <a:off x="254800" y="2299125"/>
            <a:ext cx="5898600" cy="3718500"/>
          </a:xfrm>
          <a:prstGeom prst="roundRect">
            <a:avLst>
              <a:gd fmla="val 6400" name="adj"/>
            </a:avLst>
          </a:prstGeom>
          <a:noFill/>
          <a:ln cap="flat" cmpd="sng" w="28575">
            <a:solidFill>
              <a:srgbClr val="3366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54"/>
          <p:cNvSpPr txBox="1"/>
          <p:nvPr/>
        </p:nvSpPr>
        <p:spPr>
          <a:xfrm>
            <a:off x="6394525" y="1631750"/>
            <a:ext cx="1263900" cy="508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lang="fr-FR" sz="2400">
                <a:solidFill>
                  <a:srgbClr val="1C82B8"/>
                </a:solidFill>
                <a:latin typeface="Corbel"/>
                <a:ea typeface="Corbel"/>
                <a:cs typeface="Corbel"/>
                <a:sym typeface="Corbel"/>
              </a:rPr>
              <a:t>Fissili</a:t>
            </a:r>
            <a:endParaRPr/>
          </a:p>
          <a:p>
            <a:pPr indent="0" lvl="0" marL="0" marR="0" rtl="0" algn="l">
              <a:lnSpc>
                <a:spcPct val="100000"/>
              </a:lnSpc>
              <a:spcBef>
                <a:spcPts val="0"/>
              </a:spcBef>
              <a:spcAft>
                <a:spcPts val="0"/>
              </a:spcAft>
              <a:buClr>
                <a:srgbClr val="000000"/>
              </a:buClr>
              <a:buSzPts val="1400"/>
              <a:buFont typeface="Arial"/>
              <a:buNone/>
            </a:pPr>
            <a:r>
              <a:t/>
            </a:r>
            <a:endParaRPr b="0" sz="1400" cap="none" strike="noStrike">
              <a:solidFill>
                <a:srgbClr val="1C82B8"/>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0" name="Shape 990"/>
        <p:cNvGrpSpPr/>
        <p:nvPr/>
      </p:nvGrpSpPr>
      <p:grpSpPr>
        <a:xfrm>
          <a:off x="0" y="0"/>
          <a:ext cx="0" cy="0"/>
          <a:chOff x="0" y="0"/>
          <a:chExt cx="0" cy="0"/>
        </a:xfrm>
      </p:grpSpPr>
      <p:sp>
        <p:nvSpPr>
          <p:cNvPr id="991" name="Google Shape;991;p55"/>
          <p:cNvSpPr txBox="1"/>
          <p:nvPr>
            <p:ph type="title"/>
          </p:nvPr>
        </p:nvSpPr>
        <p:spPr>
          <a:xfrm>
            <a:off x="1179750" y="2741125"/>
            <a:ext cx="9832500" cy="15396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None/>
            </a:pPr>
            <a:r>
              <a:rPr lang="fr-FR"/>
              <a:t>Consumo globale di energia</a:t>
            </a:r>
            <a:r>
              <a:rPr lang="fr-FR"/>
              <a:t> </a:t>
            </a:r>
            <a:endParaRPr/>
          </a:p>
          <a:p>
            <a:pPr indent="0" lvl="0" marL="0" rtl="0" algn="ctr">
              <a:lnSpc>
                <a:spcPct val="90000"/>
              </a:lnSpc>
              <a:spcBef>
                <a:spcPts val="0"/>
              </a:spcBef>
              <a:spcAft>
                <a:spcPts val="0"/>
              </a:spcAft>
              <a:buNone/>
            </a:pPr>
            <a:r>
              <a:t/>
            </a:r>
            <a:endParaRPr/>
          </a:p>
          <a:p>
            <a:pPr indent="0" lvl="0" marL="0" rtl="0" algn="ctr">
              <a:lnSpc>
                <a:spcPct val="90000"/>
              </a:lnSpc>
              <a:spcBef>
                <a:spcPts val="0"/>
              </a:spcBef>
              <a:spcAft>
                <a:spcPts val="0"/>
              </a:spcAft>
              <a:buSzPts val="3500"/>
              <a:buNone/>
            </a:pPr>
            <a:r>
              <a:t/>
            </a:r>
            <a:endParaRPr/>
          </a:p>
          <a:p>
            <a:pPr indent="0" lvl="0" marL="0" rtl="0" algn="ctr">
              <a:lnSpc>
                <a:spcPct val="90000"/>
              </a:lnSpc>
              <a:spcBef>
                <a:spcPts val="0"/>
              </a:spcBef>
              <a:spcAft>
                <a:spcPts val="0"/>
              </a:spcAft>
              <a:buSzPts val="3500"/>
              <a:buNone/>
            </a:pPr>
            <a:r>
              <a:t/>
            </a:r>
            <a:endParaRPr/>
          </a:p>
          <a:p>
            <a:pPr indent="0" lvl="0" marL="0" rtl="0" algn="ctr">
              <a:lnSpc>
                <a:spcPct val="90000"/>
              </a:lnSpc>
              <a:spcBef>
                <a:spcPts val="0"/>
              </a:spcBef>
              <a:spcAft>
                <a:spcPts val="0"/>
              </a:spcAft>
              <a:buSzPts val="3500"/>
              <a:buNone/>
            </a:pPr>
            <a:r>
              <a:t/>
            </a:r>
            <a:endParaRPr/>
          </a:p>
        </p:txBody>
      </p:sp>
      <p:sp>
        <p:nvSpPr>
          <p:cNvPr id="992" name="Google Shape;992;p55"/>
          <p:cNvSpPr txBox="1"/>
          <p:nvPr>
            <p:ph idx="1" type="subTitle"/>
          </p:nvPr>
        </p:nvSpPr>
        <p:spPr>
          <a:xfrm>
            <a:off x="1179925" y="2190875"/>
            <a:ext cx="9832500" cy="4554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SzPts val="2500"/>
              <a:buNone/>
            </a:pPr>
            <a:r>
              <a:rPr lang="fr-FR"/>
              <a:t>Parte 3</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38"/>
          <p:cNvSpPr txBox="1"/>
          <p:nvPr/>
        </p:nvSpPr>
        <p:spPr>
          <a:xfrm>
            <a:off x="1468375" y="774643"/>
            <a:ext cx="10270200" cy="1341600"/>
          </a:xfrm>
          <a:prstGeom prst="rect">
            <a:avLst/>
          </a:prstGeom>
          <a:noFill/>
          <a:ln>
            <a:noFill/>
          </a:ln>
        </p:spPr>
        <p:txBody>
          <a:bodyPr anchorCtr="0" anchor="t" bIns="91425" lIns="91425" spcFirstLastPara="1" rIns="91425" wrap="square" tIns="91425">
            <a:spAutoFit/>
          </a:bodyPr>
          <a:lstStyle/>
          <a:p>
            <a:pPr indent="-355600" lvl="0" marL="914400" rtl="0" algn="l">
              <a:spcBef>
                <a:spcPts val="0"/>
              </a:spcBef>
              <a:spcAft>
                <a:spcPts val="0"/>
              </a:spcAft>
              <a:buClr>
                <a:srgbClr val="0A5882"/>
              </a:buClr>
              <a:buSzPts val="2000"/>
              <a:buFont typeface="Corbel"/>
              <a:buChar char="➔"/>
            </a:pPr>
            <a:r>
              <a:rPr b="1" lang="fr-FR" sz="2000">
                <a:solidFill>
                  <a:srgbClr val="0A5882"/>
                </a:solidFill>
                <a:latin typeface="Corbel"/>
                <a:ea typeface="Corbel"/>
                <a:cs typeface="Corbel"/>
                <a:sym typeface="Corbel"/>
              </a:rPr>
              <a:t>Scegli il tuo percorso!</a:t>
            </a:r>
            <a:endParaRPr b="1" sz="2000">
              <a:solidFill>
                <a:srgbClr val="0A5882"/>
              </a:solidFill>
              <a:latin typeface="Corbel"/>
              <a:ea typeface="Corbel"/>
              <a:cs typeface="Corbel"/>
              <a:sym typeface="Corbel"/>
            </a:endParaRPr>
          </a:p>
          <a:p>
            <a:pPr indent="0" lvl="0" marL="0" rtl="0" algn="just">
              <a:spcBef>
                <a:spcPts val="500"/>
              </a:spcBef>
              <a:spcAft>
                <a:spcPts val="0"/>
              </a:spcAft>
              <a:buNone/>
            </a:pPr>
            <a:r>
              <a:rPr lang="fr-FR" sz="1700">
                <a:solidFill>
                  <a:schemeClr val="dk2"/>
                </a:solidFill>
                <a:latin typeface="Corbel"/>
                <a:ea typeface="Corbel"/>
                <a:cs typeface="Corbel"/>
                <a:sym typeface="Corbel"/>
              </a:rPr>
              <a:t>Puoi personalizzare la tua presentazione in base al contenuto della lezione, al tempo che hai a disposizione e agli argomenti che desideri esplorare! Per semplificarti le cose, abbiamo creato due tipi di diapositive facili da identificare: l'iniziativa leggera e quella completa:</a:t>
            </a:r>
            <a:endParaRPr sz="1700">
              <a:solidFill>
                <a:schemeClr val="dk2"/>
              </a:solidFill>
              <a:latin typeface="Corbel"/>
              <a:ea typeface="Corbel"/>
              <a:cs typeface="Corbel"/>
              <a:sym typeface="Corbel"/>
            </a:endParaRPr>
          </a:p>
        </p:txBody>
      </p:sp>
      <p:sp>
        <p:nvSpPr>
          <p:cNvPr id="581" name="Google Shape;581;p38"/>
          <p:cNvSpPr txBox="1"/>
          <p:nvPr/>
        </p:nvSpPr>
        <p:spPr>
          <a:xfrm>
            <a:off x="1456775" y="4321268"/>
            <a:ext cx="10281900" cy="2270400"/>
          </a:xfrm>
          <a:prstGeom prst="rect">
            <a:avLst/>
          </a:prstGeom>
          <a:noFill/>
          <a:ln>
            <a:noFill/>
          </a:ln>
        </p:spPr>
        <p:txBody>
          <a:bodyPr anchorCtr="0" anchor="ctr" bIns="91425" lIns="91425" spcFirstLastPara="1" rIns="91425" wrap="square" tIns="91425">
            <a:spAutoFit/>
          </a:bodyPr>
          <a:lstStyle/>
          <a:p>
            <a:pPr indent="-355600" lvl="0" marL="914400" marR="0" rtl="0" algn="l">
              <a:lnSpc>
                <a:spcPct val="100000"/>
              </a:lnSpc>
              <a:spcBef>
                <a:spcPts val="0"/>
              </a:spcBef>
              <a:spcAft>
                <a:spcPts val="0"/>
              </a:spcAft>
              <a:buClr>
                <a:srgbClr val="0A5882"/>
              </a:buClr>
              <a:buSzPts val="2000"/>
              <a:buFont typeface="Corbel"/>
              <a:buChar char="➔"/>
            </a:pPr>
            <a:r>
              <a:rPr b="1" lang="fr-FR" sz="2000">
                <a:solidFill>
                  <a:srgbClr val="0A5882"/>
                </a:solidFill>
                <a:latin typeface="Corbel"/>
                <a:ea typeface="Corbel"/>
                <a:cs typeface="Corbel"/>
                <a:sym typeface="Corbel"/>
              </a:rPr>
              <a:t>Non dimenticare i commenti sotto le diapositive</a:t>
            </a:r>
            <a:endParaRPr sz="1700">
              <a:solidFill>
                <a:schemeClr val="dk2"/>
              </a:solidFill>
              <a:latin typeface="Corbel"/>
              <a:ea typeface="Corbel"/>
              <a:cs typeface="Corbel"/>
              <a:sym typeface="Corbel"/>
            </a:endParaRPr>
          </a:p>
          <a:p>
            <a:pPr indent="0" lvl="0" marL="457200" rtl="0" algn="l">
              <a:spcBef>
                <a:spcPts val="500"/>
              </a:spcBef>
              <a:spcAft>
                <a:spcPts val="0"/>
              </a:spcAft>
              <a:buNone/>
            </a:pPr>
            <a:r>
              <a:rPr lang="fr-FR" sz="1700">
                <a:solidFill>
                  <a:schemeClr val="dk2"/>
                </a:solidFill>
                <a:latin typeface="Corbel"/>
                <a:ea typeface="Corbel"/>
                <a:cs typeface="Corbel"/>
                <a:sym typeface="Corbel"/>
              </a:rPr>
              <a:t>Ogni diapositiva è accompagnata da note per guidarti durante la presentazione.</a:t>
            </a:r>
            <a:endParaRPr sz="1700">
              <a:solidFill>
                <a:schemeClr val="dk2"/>
              </a:solidFill>
              <a:latin typeface="Corbel"/>
              <a:ea typeface="Corbel"/>
              <a:cs typeface="Corbel"/>
              <a:sym typeface="Corbel"/>
            </a:endParaRPr>
          </a:p>
          <a:p>
            <a:pPr indent="0" lvl="0" marL="457200" rtl="0" algn="l">
              <a:spcBef>
                <a:spcPts val="0"/>
              </a:spcBef>
              <a:spcAft>
                <a:spcPts val="0"/>
              </a:spcAft>
              <a:buNone/>
            </a:pPr>
            <a:r>
              <a:t/>
            </a:r>
            <a:endParaRPr sz="2000">
              <a:latin typeface="Corbel"/>
              <a:ea typeface="Corbel"/>
              <a:cs typeface="Corbel"/>
              <a:sym typeface="Corbel"/>
            </a:endParaRPr>
          </a:p>
          <a:p>
            <a:pPr indent="-355600" lvl="0" marL="914400" rtl="0" algn="l">
              <a:spcBef>
                <a:spcPts val="0"/>
              </a:spcBef>
              <a:spcAft>
                <a:spcPts val="0"/>
              </a:spcAft>
              <a:buClr>
                <a:srgbClr val="0A5882"/>
              </a:buClr>
              <a:buSzPts val="2000"/>
              <a:buFont typeface="Corbel"/>
              <a:buChar char="➔"/>
            </a:pPr>
            <a:r>
              <a:rPr b="1" lang="fr-FR" sz="2000">
                <a:solidFill>
                  <a:srgbClr val="0A5882"/>
                </a:solidFill>
                <a:latin typeface="Corbel"/>
                <a:ea typeface="Corbel"/>
                <a:cs typeface="Corbel"/>
                <a:sym typeface="Corbel"/>
              </a:rPr>
              <a:t>Completa la tua sessione con le attività suggerite per ciascun modulo </a:t>
            </a:r>
            <a:endParaRPr b="1" sz="2000">
              <a:solidFill>
                <a:srgbClr val="0A5882"/>
              </a:solidFill>
              <a:latin typeface="Corbel"/>
              <a:ea typeface="Corbel"/>
              <a:cs typeface="Corbel"/>
              <a:sym typeface="Corbel"/>
            </a:endParaRPr>
          </a:p>
          <a:p>
            <a:pPr indent="0" lvl="0" marL="457200" rtl="0" algn="l">
              <a:spcBef>
                <a:spcPts val="500"/>
              </a:spcBef>
              <a:spcAft>
                <a:spcPts val="0"/>
              </a:spcAft>
              <a:buNone/>
            </a:pPr>
            <a:r>
              <a:rPr lang="fr-FR" sz="1700">
                <a:solidFill>
                  <a:schemeClr val="dk2"/>
                </a:solidFill>
                <a:latin typeface="Corbel"/>
                <a:ea typeface="Corbel"/>
                <a:cs typeface="Corbel"/>
                <a:sym typeface="Corbel"/>
              </a:rPr>
              <a:t>Troverai attività suggerite per ogni fase sul nostro sito!</a:t>
            </a:r>
            <a:endParaRPr b="1" sz="1000">
              <a:solidFill>
                <a:schemeClr val="dk2"/>
              </a:solidFill>
              <a:latin typeface="Corbel"/>
              <a:ea typeface="Corbel"/>
              <a:cs typeface="Corbel"/>
              <a:sym typeface="Corbel"/>
            </a:endParaRPr>
          </a:p>
          <a:p>
            <a:pPr indent="0" lvl="0" marL="0" rtl="0" algn="l">
              <a:spcBef>
                <a:spcPts val="500"/>
              </a:spcBef>
              <a:spcAft>
                <a:spcPts val="0"/>
              </a:spcAft>
              <a:buNone/>
            </a:pPr>
            <a:r>
              <a:rPr b="1" lang="fr-FR" sz="2900">
                <a:solidFill>
                  <a:schemeClr val="accent1"/>
                </a:solidFill>
                <a:latin typeface="Corbel"/>
                <a:ea typeface="Corbel"/>
                <a:cs typeface="Corbel"/>
                <a:sym typeface="Corbel"/>
              </a:rPr>
              <a:t>Buon lavoro</a:t>
            </a:r>
            <a:r>
              <a:rPr b="1" lang="fr-FR" sz="2900">
                <a:solidFill>
                  <a:schemeClr val="accent1"/>
                </a:solidFill>
                <a:latin typeface="Corbel"/>
                <a:ea typeface="Corbel"/>
                <a:cs typeface="Corbel"/>
                <a:sym typeface="Corbel"/>
              </a:rPr>
              <a:t>!</a:t>
            </a:r>
            <a:endParaRPr sz="1800">
              <a:solidFill>
                <a:schemeClr val="dk2"/>
              </a:solidFill>
              <a:latin typeface="Corbel"/>
              <a:ea typeface="Corbel"/>
              <a:cs typeface="Corbel"/>
              <a:sym typeface="Corbel"/>
            </a:endParaRPr>
          </a:p>
        </p:txBody>
      </p:sp>
      <p:pic>
        <p:nvPicPr>
          <p:cNvPr id="582" name="Google Shape;582;p38"/>
          <p:cNvPicPr preferRelativeResize="0"/>
          <p:nvPr/>
        </p:nvPicPr>
        <p:blipFill rotWithShape="1">
          <a:blip r:embed="rId3">
            <a:alphaModFix/>
          </a:blip>
          <a:srcRect b="0" l="327" r="327" t="0"/>
          <a:stretch/>
        </p:blipFill>
        <p:spPr>
          <a:xfrm>
            <a:off x="2031741" y="2265580"/>
            <a:ext cx="3257498" cy="1844453"/>
          </a:xfrm>
          <a:prstGeom prst="rect">
            <a:avLst/>
          </a:prstGeom>
          <a:noFill/>
          <a:ln>
            <a:noFill/>
          </a:ln>
          <a:effectLst>
            <a:outerShdw blurRad="57150" rotWithShape="0" algn="bl" dir="5400000" dist="19050">
              <a:srgbClr val="000000">
                <a:alpha val="50000"/>
              </a:srgbClr>
            </a:outerShdw>
          </a:effectLst>
        </p:spPr>
      </p:pic>
      <p:grpSp>
        <p:nvGrpSpPr>
          <p:cNvPr id="583" name="Google Shape;583;p38"/>
          <p:cNvGrpSpPr/>
          <p:nvPr/>
        </p:nvGrpSpPr>
        <p:grpSpPr>
          <a:xfrm>
            <a:off x="2731364" y="2804128"/>
            <a:ext cx="321494" cy="328026"/>
            <a:chOff x="10821672" y="5780925"/>
            <a:chExt cx="438600" cy="444600"/>
          </a:xfrm>
        </p:grpSpPr>
        <p:sp>
          <p:nvSpPr>
            <p:cNvPr id="584" name="Google Shape;584;p38"/>
            <p:cNvSpPr/>
            <p:nvPr/>
          </p:nvSpPr>
          <p:spPr>
            <a:xfrm>
              <a:off x="10821672" y="5780925"/>
              <a:ext cx="438600" cy="444600"/>
            </a:xfrm>
            <a:prstGeom prst="ellipse">
              <a:avLst/>
            </a:prstGeom>
            <a:solidFill>
              <a:srgbClr val="F4A344">
                <a:alpha val="14380"/>
              </a:srgbClr>
            </a:solidFill>
            <a:ln cap="flat" cmpd="sng" w="19050">
              <a:solidFill>
                <a:srgbClr val="F4A34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85" name="Google Shape;585;p38"/>
            <p:cNvPicPr preferRelativeResize="0"/>
            <p:nvPr/>
          </p:nvPicPr>
          <p:blipFill rotWithShape="1">
            <a:blip r:embed="rId4">
              <a:alphaModFix/>
            </a:blip>
            <a:srcRect b="27999" l="52899" r="22598" t="33555"/>
            <a:stretch/>
          </p:blipFill>
          <p:spPr>
            <a:xfrm>
              <a:off x="10926884" y="5826327"/>
              <a:ext cx="249405" cy="340276"/>
            </a:xfrm>
            <a:prstGeom prst="rect">
              <a:avLst/>
            </a:prstGeom>
            <a:noFill/>
            <a:ln>
              <a:noFill/>
            </a:ln>
          </p:spPr>
        </p:pic>
      </p:grpSp>
      <p:sp>
        <p:nvSpPr>
          <p:cNvPr id="586" name="Google Shape;586;p38"/>
          <p:cNvSpPr txBox="1"/>
          <p:nvPr/>
        </p:nvSpPr>
        <p:spPr>
          <a:xfrm>
            <a:off x="3037900" y="2723400"/>
            <a:ext cx="1719300" cy="46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FR" sz="1800">
                <a:solidFill>
                  <a:srgbClr val="F4A344"/>
                </a:solidFill>
                <a:latin typeface="Corbel"/>
                <a:ea typeface="Corbel"/>
                <a:cs typeface="Corbel"/>
                <a:sym typeface="Corbel"/>
              </a:rPr>
              <a:t>Light initiative</a:t>
            </a:r>
            <a:endParaRPr b="1">
              <a:solidFill>
                <a:srgbClr val="F4A344"/>
              </a:solidFill>
              <a:latin typeface="Corbel"/>
              <a:ea typeface="Corbel"/>
              <a:cs typeface="Corbel"/>
              <a:sym typeface="Corbel"/>
            </a:endParaRPr>
          </a:p>
        </p:txBody>
      </p:sp>
      <p:pic>
        <p:nvPicPr>
          <p:cNvPr id="587" name="Google Shape;587;p38"/>
          <p:cNvPicPr preferRelativeResize="0"/>
          <p:nvPr/>
        </p:nvPicPr>
        <p:blipFill rotWithShape="1">
          <a:blip r:embed="rId5">
            <a:alphaModFix/>
          </a:blip>
          <a:srcRect b="0" l="327" r="327" t="0"/>
          <a:stretch/>
        </p:blipFill>
        <p:spPr>
          <a:xfrm>
            <a:off x="6097986" y="2251495"/>
            <a:ext cx="3257498" cy="1844453"/>
          </a:xfrm>
          <a:prstGeom prst="rect">
            <a:avLst/>
          </a:prstGeom>
          <a:noFill/>
          <a:ln>
            <a:noFill/>
          </a:ln>
          <a:effectLst>
            <a:outerShdw blurRad="57150" rotWithShape="0" algn="bl" dir="5400000" dist="19050">
              <a:srgbClr val="000000">
                <a:alpha val="50000"/>
              </a:srgbClr>
            </a:outerShdw>
          </a:effectLst>
        </p:spPr>
      </p:pic>
      <p:grpSp>
        <p:nvGrpSpPr>
          <p:cNvPr id="588" name="Google Shape;588;p38"/>
          <p:cNvGrpSpPr/>
          <p:nvPr/>
        </p:nvGrpSpPr>
        <p:grpSpPr>
          <a:xfrm>
            <a:off x="6602358" y="2802454"/>
            <a:ext cx="321461" cy="328185"/>
            <a:chOff x="11662148" y="6309124"/>
            <a:chExt cx="443700" cy="450000"/>
          </a:xfrm>
        </p:grpSpPr>
        <p:sp>
          <p:nvSpPr>
            <p:cNvPr id="589" name="Google Shape;589;p38"/>
            <p:cNvSpPr/>
            <p:nvPr/>
          </p:nvSpPr>
          <p:spPr>
            <a:xfrm>
              <a:off x="11662148" y="6309124"/>
              <a:ext cx="443700" cy="450000"/>
            </a:xfrm>
            <a:prstGeom prst="ellipse">
              <a:avLst/>
            </a:prstGeom>
            <a:solidFill>
              <a:srgbClr val="3486C5">
                <a:alpha val="2390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0" name="Google Shape;590;p38"/>
            <p:cNvGrpSpPr/>
            <p:nvPr/>
          </p:nvGrpSpPr>
          <p:grpSpPr>
            <a:xfrm>
              <a:off x="11777233" y="6364855"/>
              <a:ext cx="217178" cy="355351"/>
              <a:chOff x="11157555" y="6024051"/>
              <a:chExt cx="370295" cy="605885"/>
            </a:xfrm>
          </p:grpSpPr>
          <p:sp>
            <p:nvSpPr>
              <p:cNvPr id="591" name="Google Shape;591;p38"/>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92" name="Google Shape;592;p38"/>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593" name="Google Shape;593;p38"/>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sp>
        <p:nvSpPr>
          <p:cNvPr id="594" name="Google Shape;594;p38"/>
          <p:cNvSpPr txBox="1"/>
          <p:nvPr/>
        </p:nvSpPr>
        <p:spPr>
          <a:xfrm>
            <a:off x="6865624" y="2724725"/>
            <a:ext cx="2224200" cy="46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fr-FR" sz="1800">
                <a:solidFill>
                  <a:srgbClr val="1C82B8"/>
                </a:solidFill>
                <a:latin typeface="Corbel"/>
                <a:ea typeface="Corbel"/>
                <a:cs typeface="Corbel"/>
                <a:sym typeface="Corbel"/>
              </a:rPr>
              <a:t> Complete initiative</a:t>
            </a:r>
            <a:endParaRPr b="1">
              <a:solidFill>
                <a:srgbClr val="1C82B8"/>
              </a:solidFill>
              <a:latin typeface="Corbel"/>
              <a:ea typeface="Corbel"/>
              <a:cs typeface="Corbel"/>
              <a:sym typeface="Corbel"/>
            </a:endParaRPr>
          </a:p>
        </p:txBody>
      </p:sp>
      <p:sp>
        <p:nvSpPr>
          <p:cNvPr id="595" name="Google Shape;595;p38"/>
          <p:cNvSpPr txBox="1"/>
          <p:nvPr/>
        </p:nvSpPr>
        <p:spPr>
          <a:xfrm>
            <a:off x="2031768" y="3122668"/>
            <a:ext cx="3257400" cy="61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FR" sz="1600">
                <a:latin typeface="Corbel"/>
                <a:ea typeface="Corbel"/>
                <a:cs typeface="Corbel"/>
                <a:sym typeface="Corbel"/>
              </a:rPr>
              <a:t>→ il filo rosso e concetti fondamentali del modulo</a:t>
            </a:r>
            <a:endParaRPr sz="1600"/>
          </a:p>
        </p:txBody>
      </p:sp>
      <p:sp>
        <p:nvSpPr>
          <p:cNvPr id="596" name="Google Shape;596;p38"/>
          <p:cNvSpPr txBox="1"/>
          <p:nvPr/>
        </p:nvSpPr>
        <p:spPr>
          <a:xfrm>
            <a:off x="6097993" y="3122668"/>
            <a:ext cx="3257400" cy="83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FR" sz="1600">
                <a:latin typeface="Corbel"/>
                <a:ea typeface="Corbel"/>
                <a:cs typeface="Corbel"/>
                <a:sym typeface="Corbel"/>
              </a:rPr>
              <a:t>→ </a:t>
            </a:r>
            <a:r>
              <a:rPr lang="fr-FR" sz="1600">
                <a:latin typeface="Corbel"/>
                <a:ea typeface="Corbel"/>
                <a:cs typeface="Corbel"/>
                <a:sym typeface="Corbel"/>
              </a:rPr>
              <a:t>slide e attività per approfondire le tue conoscenze!</a:t>
            </a:r>
            <a:endParaRPr sz="1600">
              <a:latin typeface="Corbel"/>
              <a:ea typeface="Corbel"/>
              <a:cs typeface="Corbel"/>
              <a:sym typeface="Corbel"/>
            </a:endParaRPr>
          </a:p>
        </p:txBody>
      </p:sp>
      <p:sp>
        <p:nvSpPr>
          <p:cNvPr id="597" name="Google Shape;597;p38"/>
          <p:cNvSpPr txBox="1"/>
          <p:nvPr>
            <p:ph type="title"/>
          </p:nvPr>
        </p:nvSpPr>
        <p:spPr>
          <a:xfrm>
            <a:off x="1456775" y="241454"/>
            <a:ext cx="10570500" cy="461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fr-FR" sz="2900">
                <a:solidFill>
                  <a:schemeClr val="accent1"/>
                </a:solidFill>
              </a:rPr>
              <a:t>Ti diamo il benvenuto ai materiali educativi di </a:t>
            </a:r>
            <a:r>
              <a:rPr b="1" lang="fr-FR" sz="2900">
                <a:solidFill>
                  <a:schemeClr val="accent1"/>
                </a:solidFill>
              </a:rPr>
              <a:t>Clicks On!</a:t>
            </a:r>
            <a:endParaRPr b="1" sz="2900">
              <a:solidFill>
                <a:schemeClr val="accent1"/>
              </a:solidFill>
            </a:endParaRPr>
          </a:p>
        </p:txBody>
      </p:sp>
      <p:pic>
        <p:nvPicPr>
          <p:cNvPr id="598" name="Google Shape;598;p38"/>
          <p:cNvPicPr preferRelativeResize="0"/>
          <p:nvPr/>
        </p:nvPicPr>
        <p:blipFill>
          <a:blip r:embed="rId6">
            <a:alphaModFix/>
          </a:blip>
          <a:stretch>
            <a:fillRect/>
          </a:stretch>
        </p:blipFill>
        <p:spPr>
          <a:xfrm>
            <a:off x="9625624" y="4321276"/>
            <a:ext cx="2113050" cy="1148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 name="Shape 997"/>
        <p:cNvGrpSpPr/>
        <p:nvPr/>
      </p:nvGrpSpPr>
      <p:grpSpPr>
        <a:xfrm>
          <a:off x="0" y="0"/>
          <a:ext cx="0" cy="0"/>
          <a:chOff x="0" y="0"/>
          <a:chExt cx="0" cy="0"/>
        </a:xfrm>
      </p:grpSpPr>
      <p:cxnSp>
        <p:nvCxnSpPr>
          <p:cNvPr id="998" name="Google Shape;998;p56"/>
          <p:cNvCxnSpPr/>
          <p:nvPr/>
        </p:nvCxnSpPr>
        <p:spPr>
          <a:xfrm rot="10800000">
            <a:off x="9343610" y="2620200"/>
            <a:ext cx="360000" cy="0"/>
          </a:xfrm>
          <a:prstGeom prst="straightConnector1">
            <a:avLst/>
          </a:prstGeom>
          <a:noFill/>
          <a:ln cap="flat" cmpd="sng" w="38100">
            <a:solidFill>
              <a:srgbClr val="A1A1A1"/>
            </a:solidFill>
            <a:prstDash val="solid"/>
            <a:round/>
            <a:headEnd len="sm" w="sm" type="none"/>
            <a:tailEnd len="med" w="med" type="triangle"/>
          </a:ln>
        </p:spPr>
      </p:cxnSp>
      <p:cxnSp>
        <p:nvCxnSpPr>
          <p:cNvPr id="999" name="Google Shape;999;p56"/>
          <p:cNvCxnSpPr/>
          <p:nvPr/>
        </p:nvCxnSpPr>
        <p:spPr>
          <a:xfrm>
            <a:off x="9703610" y="2076148"/>
            <a:ext cx="1800" cy="544200"/>
          </a:xfrm>
          <a:prstGeom prst="straightConnector1">
            <a:avLst/>
          </a:prstGeom>
          <a:noFill/>
          <a:ln cap="flat" cmpd="sng" w="38100">
            <a:solidFill>
              <a:srgbClr val="AEABAB"/>
            </a:solidFill>
            <a:prstDash val="solid"/>
            <a:round/>
            <a:headEnd len="sm" w="sm" type="none"/>
            <a:tailEnd len="sm" w="sm" type="none"/>
          </a:ln>
        </p:spPr>
      </p:cxnSp>
      <p:sp>
        <p:nvSpPr>
          <p:cNvPr id="1000" name="Google Shape;1000;p56"/>
          <p:cNvSpPr/>
          <p:nvPr/>
        </p:nvSpPr>
        <p:spPr>
          <a:xfrm>
            <a:off x="10303417" y="5315391"/>
            <a:ext cx="5133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A6176"/>
              </a:buClr>
              <a:buSzPts val="1800"/>
              <a:buFont typeface="Arial"/>
              <a:buNone/>
            </a:pPr>
            <a:r>
              <a:rPr b="1" i="0" lang="fr-FR" sz="1800" u="none" cap="none" strike="noStrike">
                <a:solidFill>
                  <a:srgbClr val="2A6176"/>
                </a:solidFill>
                <a:latin typeface="Corbel"/>
                <a:ea typeface="Corbel"/>
                <a:cs typeface="Corbel"/>
                <a:sym typeface="Corbel"/>
              </a:rPr>
              <a:t>7%</a:t>
            </a:r>
            <a:endParaRPr/>
          </a:p>
        </p:txBody>
      </p:sp>
      <p:cxnSp>
        <p:nvCxnSpPr>
          <p:cNvPr id="1001" name="Google Shape;1001;p56"/>
          <p:cNvCxnSpPr/>
          <p:nvPr/>
        </p:nvCxnSpPr>
        <p:spPr>
          <a:xfrm>
            <a:off x="10474427" y="2529769"/>
            <a:ext cx="0" cy="2686800"/>
          </a:xfrm>
          <a:prstGeom prst="straightConnector1">
            <a:avLst/>
          </a:prstGeom>
          <a:noFill/>
          <a:ln cap="flat" cmpd="sng" w="38100">
            <a:solidFill>
              <a:srgbClr val="C00000"/>
            </a:solidFill>
            <a:prstDash val="solid"/>
            <a:round/>
            <a:headEnd len="med" w="med" type="triangle"/>
            <a:tailEnd len="sm" w="sm" type="none"/>
          </a:ln>
        </p:spPr>
      </p:cxnSp>
      <p:sp>
        <p:nvSpPr>
          <p:cNvPr id="1002" name="Google Shape;1002;p56"/>
          <p:cNvSpPr/>
          <p:nvPr/>
        </p:nvSpPr>
        <p:spPr>
          <a:xfrm>
            <a:off x="9797334" y="2131664"/>
            <a:ext cx="2120700" cy="739500"/>
          </a:xfrm>
          <a:prstGeom prst="rect">
            <a:avLst/>
          </a:prstGeom>
          <a:solidFill>
            <a:srgbClr val="C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400"/>
              <a:buFont typeface="Arial"/>
              <a:buNone/>
            </a:pPr>
            <a:r>
              <a:rPr b="1" i="0" lang="fr-FR" sz="1400" u="none" cap="none" strike="noStrike">
                <a:solidFill>
                  <a:srgbClr val="FFFFFF"/>
                </a:solidFill>
                <a:latin typeface="Corbel"/>
                <a:ea typeface="Corbel"/>
                <a:cs typeface="Corbel"/>
                <a:sym typeface="Corbel"/>
              </a:rPr>
              <a:t>L’84% del consumo di energia deriva da risorse fossili</a:t>
            </a:r>
            <a:endParaRPr/>
          </a:p>
        </p:txBody>
      </p:sp>
      <p:sp>
        <p:nvSpPr>
          <p:cNvPr id="1003" name="Google Shape;1003;p56"/>
          <p:cNvSpPr/>
          <p:nvPr/>
        </p:nvSpPr>
        <p:spPr>
          <a:xfrm>
            <a:off x="102278" y="6429969"/>
            <a:ext cx="8832300" cy="26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85160"/>
              </a:buClr>
              <a:buSzPts val="1100"/>
              <a:buFont typeface="Arial"/>
              <a:buNone/>
            </a:pPr>
            <a:r>
              <a:rPr b="0" i="1" lang="fr-FR" sz="1100" u="none" cap="none" strike="noStrike">
                <a:solidFill>
                  <a:srgbClr val="085160"/>
                </a:solidFill>
                <a:latin typeface="Corbel"/>
                <a:ea typeface="Corbel"/>
                <a:cs typeface="Corbel"/>
                <a:sym typeface="Corbel"/>
              </a:rPr>
              <a:t>Vaclav Smil (2017). Transizione energetica: Global and National Perspectives; BP Statistical Review of World Energy: 2017</a:t>
            </a:r>
            <a:endParaRPr/>
          </a:p>
        </p:txBody>
      </p:sp>
      <p:cxnSp>
        <p:nvCxnSpPr>
          <p:cNvPr id="1004" name="Google Shape;1004;p56"/>
          <p:cNvCxnSpPr/>
          <p:nvPr/>
        </p:nvCxnSpPr>
        <p:spPr>
          <a:xfrm flipH="1" rot="10800000">
            <a:off x="9048000" y="2058788"/>
            <a:ext cx="2592300" cy="13200"/>
          </a:xfrm>
          <a:prstGeom prst="straightConnector1">
            <a:avLst/>
          </a:prstGeom>
          <a:noFill/>
          <a:ln cap="flat" cmpd="sng" w="38100">
            <a:solidFill>
              <a:srgbClr val="AEABAB"/>
            </a:solidFill>
            <a:prstDash val="solid"/>
            <a:round/>
            <a:headEnd len="sm" w="sm" type="none"/>
            <a:tailEnd len="sm" w="sm" type="none"/>
          </a:ln>
        </p:spPr>
      </p:cxnSp>
      <p:sp>
        <p:nvSpPr>
          <p:cNvPr id="1005" name="Google Shape;1005;p56"/>
          <p:cNvSpPr/>
          <p:nvPr/>
        </p:nvSpPr>
        <p:spPr>
          <a:xfrm>
            <a:off x="9303997" y="1180746"/>
            <a:ext cx="5901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A6176"/>
              </a:buClr>
              <a:buSzPts val="1400"/>
              <a:buFont typeface="Arial"/>
              <a:buNone/>
            </a:pPr>
            <a:r>
              <a:rPr b="1" i="0" lang="fr-FR" sz="1400" u="none" cap="none" strike="noStrike">
                <a:solidFill>
                  <a:srgbClr val="2A6176"/>
                </a:solidFill>
                <a:latin typeface="Corbel"/>
                <a:ea typeface="Corbel"/>
                <a:cs typeface="Corbel"/>
                <a:sym typeface="Corbel"/>
              </a:rPr>
              <a:t>5%</a:t>
            </a:r>
            <a:endParaRPr/>
          </a:p>
        </p:txBody>
      </p:sp>
      <p:sp>
        <p:nvSpPr>
          <p:cNvPr id="1006" name="Google Shape;1006;p56"/>
          <p:cNvSpPr/>
          <p:nvPr/>
        </p:nvSpPr>
        <p:spPr>
          <a:xfrm>
            <a:off x="9869593" y="1180425"/>
            <a:ext cx="690300" cy="328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A6176"/>
              </a:buClr>
              <a:buSzPts val="1400"/>
              <a:buFont typeface="Arial"/>
              <a:buNone/>
            </a:pPr>
            <a:r>
              <a:rPr b="1" i="0" lang="fr-FR" sz="1400" u="none" cap="none" strike="noStrike">
                <a:solidFill>
                  <a:srgbClr val="2A6176"/>
                </a:solidFill>
                <a:latin typeface="Corbel"/>
                <a:ea typeface="Corbel"/>
                <a:cs typeface="Corbel"/>
                <a:sym typeface="Corbel"/>
              </a:rPr>
              <a:t>3%</a:t>
            </a:r>
            <a:endParaRPr/>
          </a:p>
        </p:txBody>
      </p:sp>
      <p:sp>
        <p:nvSpPr>
          <p:cNvPr id="1007" name="Google Shape;1007;p56"/>
          <p:cNvSpPr/>
          <p:nvPr/>
        </p:nvSpPr>
        <p:spPr>
          <a:xfrm>
            <a:off x="10447328" y="1176265"/>
            <a:ext cx="5901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A6176"/>
              </a:buClr>
              <a:buSzPts val="1400"/>
              <a:buFont typeface="Arial"/>
              <a:buNone/>
            </a:pPr>
            <a:r>
              <a:rPr b="1" i="0" lang="fr-FR" sz="1400" u="none" cap="none" strike="noStrike">
                <a:solidFill>
                  <a:srgbClr val="2A6176"/>
                </a:solidFill>
                <a:latin typeface="Corbel"/>
                <a:ea typeface="Corbel"/>
                <a:cs typeface="Corbel"/>
                <a:sym typeface="Corbel"/>
              </a:rPr>
              <a:t>0,7%</a:t>
            </a:r>
            <a:endParaRPr/>
          </a:p>
        </p:txBody>
      </p:sp>
      <p:sp>
        <p:nvSpPr>
          <p:cNvPr id="1008" name="Google Shape;1008;p56"/>
          <p:cNvSpPr/>
          <p:nvPr/>
        </p:nvSpPr>
        <p:spPr>
          <a:xfrm>
            <a:off x="11122398" y="1180200"/>
            <a:ext cx="5901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A6176"/>
              </a:buClr>
              <a:buSzPts val="1400"/>
              <a:buFont typeface="Arial"/>
              <a:buNone/>
            </a:pPr>
            <a:r>
              <a:rPr b="1" i="0" lang="fr-FR" sz="1400" u="none" cap="none" strike="noStrike">
                <a:solidFill>
                  <a:srgbClr val="2A6176"/>
                </a:solidFill>
                <a:latin typeface="Corbel"/>
                <a:ea typeface="Corbel"/>
                <a:cs typeface="Corbel"/>
                <a:sym typeface="Corbel"/>
              </a:rPr>
              <a:t>0,3%</a:t>
            </a:r>
            <a:endParaRPr/>
          </a:p>
        </p:txBody>
      </p:sp>
      <p:sp>
        <p:nvSpPr>
          <p:cNvPr id="1009" name="Google Shape;1009;p56"/>
          <p:cNvSpPr/>
          <p:nvPr/>
        </p:nvSpPr>
        <p:spPr>
          <a:xfrm>
            <a:off x="124186" y="1603980"/>
            <a:ext cx="21204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95959"/>
              </a:buClr>
              <a:buSzPts val="1200"/>
              <a:buFont typeface="Arial"/>
              <a:buNone/>
            </a:pPr>
            <a:r>
              <a:rPr b="1" i="0" lang="fr-FR" sz="1200" u="none" cap="none" strike="noStrike">
                <a:solidFill>
                  <a:srgbClr val="595959"/>
                </a:solidFill>
                <a:latin typeface="Corbel"/>
                <a:ea typeface="Corbel"/>
                <a:cs typeface="Corbel"/>
                <a:sym typeface="Corbel"/>
              </a:rPr>
              <a:t>Miliardi di tonnellate equivalenti di petrolio - Gtep</a:t>
            </a:r>
            <a:endParaRPr/>
          </a:p>
        </p:txBody>
      </p:sp>
      <p:sp>
        <p:nvSpPr>
          <p:cNvPr id="1010" name="Google Shape;1010;p56"/>
          <p:cNvSpPr/>
          <p:nvPr/>
        </p:nvSpPr>
        <p:spPr>
          <a:xfrm>
            <a:off x="10545606" y="4905053"/>
            <a:ext cx="10662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C00000"/>
              </a:buClr>
              <a:buSzPts val="1800"/>
              <a:buFont typeface="Arial"/>
              <a:buNone/>
            </a:pPr>
            <a:r>
              <a:rPr b="1" i="0" lang="fr-FR" sz="1800" u="none" cap="none" strike="noStrike">
                <a:solidFill>
                  <a:srgbClr val="C00000"/>
                </a:solidFill>
                <a:latin typeface="Corbel"/>
                <a:ea typeface="Corbel"/>
                <a:cs typeface="Corbel"/>
                <a:sym typeface="Corbel"/>
              </a:rPr>
              <a:t>1/4 </a:t>
            </a:r>
            <a:r>
              <a:rPr b="1" i="0" lang="fr-FR" sz="1200" u="none" cap="none" strike="noStrike">
                <a:solidFill>
                  <a:srgbClr val="C00000"/>
                </a:solidFill>
                <a:latin typeface="Corbel"/>
                <a:ea typeface="Corbel"/>
                <a:cs typeface="Corbel"/>
                <a:sym typeface="Corbel"/>
              </a:rPr>
              <a:t>(27%)</a:t>
            </a:r>
            <a:endParaRPr/>
          </a:p>
        </p:txBody>
      </p:sp>
      <p:sp>
        <p:nvSpPr>
          <p:cNvPr id="1011" name="Google Shape;1011;p56"/>
          <p:cNvSpPr/>
          <p:nvPr/>
        </p:nvSpPr>
        <p:spPr>
          <a:xfrm>
            <a:off x="10509481" y="3811256"/>
            <a:ext cx="11223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C00000"/>
              </a:buClr>
              <a:buSzPts val="1800"/>
              <a:buFont typeface="Arial"/>
              <a:buNone/>
            </a:pPr>
            <a:r>
              <a:rPr b="1" i="0" lang="fr-FR" sz="1800" u="none" cap="none" strike="noStrike">
                <a:solidFill>
                  <a:srgbClr val="C00000"/>
                </a:solidFill>
                <a:latin typeface="Corbel"/>
                <a:ea typeface="Corbel"/>
                <a:cs typeface="Corbel"/>
                <a:sym typeface="Corbel"/>
              </a:rPr>
              <a:t>1/3 </a:t>
            </a:r>
            <a:r>
              <a:rPr b="1" i="0" lang="fr-FR" sz="1200" u="none" cap="none" strike="noStrike">
                <a:solidFill>
                  <a:srgbClr val="C00000"/>
                </a:solidFill>
                <a:latin typeface="Corbel"/>
                <a:ea typeface="Corbel"/>
                <a:cs typeface="Corbel"/>
                <a:sym typeface="Corbel"/>
              </a:rPr>
              <a:t>(34%)  </a:t>
            </a:r>
            <a:endParaRPr/>
          </a:p>
        </p:txBody>
      </p:sp>
      <p:sp>
        <p:nvSpPr>
          <p:cNvPr id="1012" name="Google Shape;1012;p56"/>
          <p:cNvSpPr/>
          <p:nvPr/>
        </p:nvSpPr>
        <p:spPr>
          <a:xfrm>
            <a:off x="10531919" y="2964821"/>
            <a:ext cx="12075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C00000"/>
              </a:buClr>
              <a:buSzPts val="1800"/>
              <a:buFont typeface="Arial"/>
              <a:buNone/>
            </a:pPr>
            <a:r>
              <a:rPr b="1" i="0" lang="fr-FR" sz="1800" u="none" cap="none" strike="noStrike">
                <a:solidFill>
                  <a:srgbClr val="C00000"/>
                </a:solidFill>
                <a:latin typeface="Corbel"/>
                <a:ea typeface="Corbel"/>
                <a:cs typeface="Corbel"/>
                <a:sym typeface="Corbel"/>
              </a:rPr>
              <a:t>1/4 </a:t>
            </a:r>
            <a:r>
              <a:rPr b="1" i="0" lang="fr-FR" sz="1400" u="none" cap="none" strike="noStrike">
                <a:solidFill>
                  <a:srgbClr val="C00000"/>
                </a:solidFill>
                <a:latin typeface="Corbel"/>
                <a:ea typeface="Corbel"/>
                <a:cs typeface="Corbel"/>
                <a:sym typeface="Corbel"/>
              </a:rPr>
              <a:t>(23%)  </a:t>
            </a:r>
            <a:endParaRPr/>
          </a:p>
        </p:txBody>
      </p:sp>
      <p:grpSp>
        <p:nvGrpSpPr>
          <p:cNvPr id="1013" name="Google Shape;1013;p56"/>
          <p:cNvGrpSpPr/>
          <p:nvPr/>
        </p:nvGrpSpPr>
        <p:grpSpPr>
          <a:xfrm>
            <a:off x="346555" y="2044773"/>
            <a:ext cx="8979531" cy="3935766"/>
            <a:chOff x="302896" y="2214814"/>
            <a:chExt cx="8979531" cy="3935766"/>
          </a:xfrm>
        </p:grpSpPr>
        <p:pic>
          <p:nvPicPr>
            <p:cNvPr id="1014" name="Google Shape;1014;p56"/>
            <p:cNvPicPr preferRelativeResize="0"/>
            <p:nvPr/>
          </p:nvPicPr>
          <p:blipFill rotWithShape="1">
            <a:blip r:embed="rId3">
              <a:alphaModFix/>
            </a:blip>
            <a:srcRect b="0" l="0" r="0" t="0"/>
            <a:stretch/>
          </p:blipFill>
          <p:spPr>
            <a:xfrm>
              <a:off x="302896" y="2214814"/>
              <a:ext cx="8979531" cy="3935766"/>
            </a:xfrm>
            <a:prstGeom prst="rect">
              <a:avLst/>
            </a:prstGeom>
            <a:noFill/>
            <a:ln>
              <a:noFill/>
            </a:ln>
          </p:spPr>
        </p:pic>
        <p:pic>
          <p:nvPicPr>
            <p:cNvPr id="1015" name="Google Shape;1015;p56"/>
            <p:cNvPicPr preferRelativeResize="0"/>
            <p:nvPr/>
          </p:nvPicPr>
          <p:blipFill rotWithShape="1">
            <a:blip r:embed="rId4">
              <a:alphaModFix/>
            </a:blip>
            <a:srcRect b="0" l="0" r="0" t="0"/>
            <a:stretch/>
          </p:blipFill>
          <p:spPr>
            <a:xfrm>
              <a:off x="955613" y="2565288"/>
              <a:ext cx="7970930" cy="3225292"/>
            </a:xfrm>
            <a:prstGeom prst="rect">
              <a:avLst/>
            </a:prstGeom>
            <a:noFill/>
            <a:ln>
              <a:noFill/>
            </a:ln>
          </p:spPr>
        </p:pic>
      </p:grpSp>
      <p:sp>
        <p:nvSpPr>
          <p:cNvPr id="1016" name="Google Shape;1016;p56"/>
          <p:cNvSpPr txBox="1"/>
          <p:nvPr/>
        </p:nvSpPr>
        <p:spPr>
          <a:xfrm>
            <a:off x="1559500" y="4240275"/>
            <a:ext cx="2120700" cy="587100"/>
          </a:xfrm>
          <a:prstGeom prst="rect">
            <a:avLst/>
          </a:prstGeom>
          <a:solidFill>
            <a:schemeClr val="lt1"/>
          </a:solid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F6AB38"/>
              </a:buClr>
              <a:buSzPts val="1600"/>
              <a:buFont typeface="Arial"/>
              <a:buNone/>
            </a:pPr>
            <a:r>
              <a:rPr b="1" i="0" lang="fr-FR" sz="1600" u="none" cap="none" strike="noStrike">
                <a:solidFill>
                  <a:srgbClr val="F6AB38"/>
                </a:solidFill>
                <a:latin typeface="Corbel"/>
                <a:ea typeface="Corbel"/>
                <a:cs typeface="Corbel"/>
                <a:sym typeface="Corbel"/>
              </a:rPr>
              <a:t>Popolazione mondiale (miliardi)</a:t>
            </a:r>
            <a:endParaRPr/>
          </a:p>
        </p:txBody>
      </p:sp>
      <p:sp>
        <p:nvSpPr>
          <p:cNvPr id="1017" name="Google Shape;1017;p56"/>
          <p:cNvSpPr txBox="1"/>
          <p:nvPr/>
        </p:nvSpPr>
        <p:spPr>
          <a:xfrm>
            <a:off x="1651683" y="6089234"/>
            <a:ext cx="7417200" cy="340800"/>
          </a:xfrm>
          <a:prstGeom prst="rect">
            <a:avLst/>
          </a:prstGeom>
          <a:noFill/>
          <a:ln>
            <a:noFill/>
          </a:ln>
        </p:spPr>
        <p:txBody>
          <a:bodyPr anchorCtr="0" anchor="t"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1600"/>
              <a:buFont typeface="Arial"/>
              <a:buNone/>
            </a:pPr>
            <a:r>
              <a:rPr b="1" i="0" lang="fr-FR" sz="1600" u="none" cap="none" strike="noStrike">
                <a:solidFill>
                  <a:srgbClr val="000000"/>
                </a:solidFill>
                <a:latin typeface="Corbel"/>
                <a:ea typeface="Corbel"/>
                <a:cs typeface="Corbel"/>
                <a:sym typeface="Corbel"/>
              </a:rPr>
              <a:t>Consumo mondiale di energia primaria nel tempo (Gtep)</a:t>
            </a:r>
            <a:endParaRPr/>
          </a:p>
        </p:txBody>
      </p:sp>
      <p:cxnSp>
        <p:nvCxnSpPr>
          <p:cNvPr id="1018" name="Google Shape;1018;p56"/>
          <p:cNvCxnSpPr/>
          <p:nvPr/>
        </p:nvCxnSpPr>
        <p:spPr>
          <a:xfrm>
            <a:off x="8394017" y="1488787"/>
            <a:ext cx="0" cy="508500"/>
          </a:xfrm>
          <a:prstGeom prst="straightConnector1">
            <a:avLst/>
          </a:prstGeom>
          <a:noFill/>
          <a:ln cap="flat" cmpd="sng" w="38100">
            <a:solidFill>
              <a:srgbClr val="065260"/>
            </a:solidFill>
            <a:prstDash val="solid"/>
            <a:round/>
            <a:headEnd len="sm" w="sm" type="none"/>
            <a:tailEnd len="med" w="med" type="triangle"/>
          </a:ln>
        </p:spPr>
      </p:cxnSp>
      <p:cxnSp>
        <p:nvCxnSpPr>
          <p:cNvPr id="1019" name="Google Shape;1019;p56"/>
          <p:cNvCxnSpPr/>
          <p:nvPr/>
        </p:nvCxnSpPr>
        <p:spPr>
          <a:xfrm>
            <a:off x="5123193" y="3259789"/>
            <a:ext cx="0" cy="1080000"/>
          </a:xfrm>
          <a:prstGeom prst="straightConnector1">
            <a:avLst/>
          </a:prstGeom>
          <a:noFill/>
          <a:ln cap="flat" cmpd="sng" w="38100">
            <a:solidFill>
              <a:srgbClr val="065260"/>
            </a:solidFill>
            <a:prstDash val="solid"/>
            <a:round/>
            <a:headEnd len="sm" w="sm" type="none"/>
            <a:tailEnd len="med" w="med" type="triangle"/>
          </a:ln>
        </p:spPr>
      </p:cxnSp>
      <p:cxnSp>
        <p:nvCxnSpPr>
          <p:cNvPr id="1020" name="Google Shape;1020;p56"/>
          <p:cNvCxnSpPr>
            <a:endCxn id="1021" idx="0"/>
          </p:cNvCxnSpPr>
          <p:nvPr/>
        </p:nvCxnSpPr>
        <p:spPr>
          <a:xfrm>
            <a:off x="6816002" y="2046877"/>
            <a:ext cx="0" cy="810600"/>
          </a:xfrm>
          <a:prstGeom prst="straightConnector1">
            <a:avLst/>
          </a:prstGeom>
          <a:noFill/>
          <a:ln cap="flat" cmpd="sng" w="38100">
            <a:solidFill>
              <a:srgbClr val="065260"/>
            </a:solidFill>
            <a:prstDash val="solid"/>
            <a:round/>
            <a:headEnd len="sm" w="sm" type="none"/>
            <a:tailEnd len="med" w="med" type="triangle"/>
          </a:ln>
        </p:spPr>
      </p:cxnSp>
      <p:sp>
        <p:nvSpPr>
          <p:cNvPr id="1022" name="Google Shape;1022;p56"/>
          <p:cNvSpPr txBox="1"/>
          <p:nvPr/>
        </p:nvSpPr>
        <p:spPr>
          <a:xfrm>
            <a:off x="7499800" y="1345525"/>
            <a:ext cx="1616400" cy="326100"/>
          </a:xfrm>
          <a:prstGeom prst="rect">
            <a:avLst/>
          </a:prstGeom>
          <a:solidFill>
            <a:srgbClr val="FFFFFF"/>
          </a:solidFill>
          <a:ln cap="flat" cmpd="sng" w="9525">
            <a:solidFill>
              <a:srgbClr val="323F4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fr-FR" sz="1600" u="none" cap="none" strike="noStrike">
                <a:solidFill>
                  <a:srgbClr val="075161"/>
                </a:solidFill>
                <a:latin typeface="Corbel"/>
                <a:ea typeface="Corbel"/>
                <a:cs typeface="Corbel"/>
                <a:sym typeface="Corbel"/>
              </a:rPr>
              <a:t>La vostra nascita</a:t>
            </a:r>
            <a:endParaRPr/>
          </a:p>
          <a:p>
            <a:pPr indent="0" lvl="0" marL="0" marR="0" rtl="0" algn="ctr">
              <a:lnSpc>
                <a:spcPct val="100000"/>
              </a:lnSpc>
              <a:spcBef>
                <a:spcPts val="0"/>
              </a:spcBef>
              <a:spcAft>
                <a:spcPts val="0"/>
              </a:spcAft>
              <a:buClr>
                <a:srgbClr val="000000"/>
              </a:buClr>
              <a:buSzPts val="2400"/>
              <a:buFont typeface="Arial"/>
              <a:buNone/>
            </a:pPr>
            <a:r>
              <a:t/>
            </a:r>
            <a:endParaRPr b="0" i="0" sz="1600" u="none" cap="none" strike="noStrike">
              <a:solidFill>
                <a:srgbClr val="075161"/>
              </a:solidFill>
              <a:latin typeface="Corbel"/>
              <a:ea typeface="Corbel"/>
              <a:cs typeface="Corbel"/>
              <a:sym typeface="Corbel"/>
            </a:endParaRPr>
          </a:p>
        </p:txBody>
      </p:sp>
      <p:sp>
        <p:nvSpPr>
          <p:cNvPr id="1023" name="Google Shape;1023;p56"/>
          <p:cNvSpPr txBox="1"/>
          <p:nvPr/>
        </p:nvSpPr>
        <p:spPr>
          <a:xfrm>
            <a:off x="5991582" y="1782345"/>
            <a:ext cx="1616400" cy="590100"/>
          </a:xfrm>
          <a:prstGeom prst="rect">
            <a:avLst/>
          </a:prstGeom>
          <a:solidFill>
            <a:srgbClr val="FFFFFF"/>
          </a:solidFill>
          <a:ln cap="flat" cmpd="sng" w="9525">
            <a:solidFill>
              <a:srgbClr val="323F4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fr-FR" sz="1600" u="none" cap="none" strike="noStrike">
                <a:solidFill>
                  <a:srgbClr val="075161"/>
                </a:solidFill>
                <a:latin typeface="Corbel"/>
                <a:ea typeface="Corbel"/>
                <a:cs typeface="Corbel"/>
                <a:sym typeface="Corbel"/>
              </a:rPr>
              <a:t>Nascita dei vostri genitori</a:t>
            </a:r>
            <a:endParaRPr/>
          </a:p>
          <a:p>
            <a:pPr indent="0" lvl="0" marL="0" marR="0" rtl="0" algn="ctr">
              <a:lnSpc>
                <a:spcPct val="100000"/>
              </a:lnSpc>
              <a:spcBef>
                <a:spcPts val="0"/>
              </a:spcBef>
              <a:spcAft>
                <a:spcPts val="0"/>
              </a:spcAft>
              <a:buClr>
                <a:srgbClr val="000000"/>
              </a:buClr>
              <a:buSzPts val="2400"/>
              <a:buFont typeface="Arial"/>
              <a:buNone/>
            </a:pPr>
            <a:r>
              <a:t/>
            </a:r>
            <a:endParaRPr b="0" i="0" sz="1600" u="none" cap="none" strike="noStrike">
              <a:solidFill>
                <a:srgbClr val="075161"/>
              </a:solidFill>
              <a:latin typeface="Corbel"/>
              <a:ea typeface="Corbel"/>
              <a:cs typeface="Corbel"/>
              <a:sym typeface="Corbel"/>
            </a:endParaRPr>
          </a:p>
        </p:txBody>
      </p:sp>
      <p:sp>
        <p:nvSpPr>
          <p:cNvPr id="1024" name="Google Shape;1024;p56"/>
          <p:cNvSpPr txBox="1"/>
          <p:nvPr/>
        </p:nvSpPr>
        <p:spPr>
          <a:xfrm>
            <a:off x="4086339" y="2934382"/>
            <a:ext cx="1972800" cy="636000"/>
          </a:xfrm>
          <a:prstGeom prst="rect">
            <a:avLst/>
          </a:prstGeom>
          <a:solidFill>
            <a:srgbClr val="FFFFFF"/>
          </a:solidFill>
          <a:ln cap="flat" cmpd="sng" w="9525">
            <a:solidFill>
              <a:srgbClr val="323F4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fr-FR" sz="1600" u="none" cap="none" strike="noStrike">
                <a:solidFill>
                  <a:srgbClr val="075161"/>
                </a:solidFill>
                <a:latin typeface="Corbel"/>
                <a:ea typeface="Corbel"/>
                <a:cs typeface="Corbel"/>
                <a:sym typeface="Corbel"/>
              </a:rPr>
              <a:t>Nascita dei vostri nonni</a:t>
            </a:r>
            <a:endParaRPr/>
          </a:p>
          <a:p>
            <a:pPr indent="0" lvl="0" marL="0" marR="0" rtl="0" algn="l">
              <a:lnSpc>
                <a:spcPct val="100000"/>
              </a:lnSpc>
              <a:spcBef>
                <a:spcPts val="0"/>
              </a:spcBef>
              <a:spcAft>
                <a:spcPts val="0"/>
              </a:spcAft>
              <a:buClr>
                <a:srgbClr val="000000"/>
              </a:buClr>
              <a:buSzPts val="1400"/>
              <a:buFont typeface="Arial"/>
              <a:buNone/>
            </a:pPr>
            <a:r>
              <a:t/>
            </a:r>
            <a:endParaRPr b="0" i="0" sz="1050" u="none" cap="none" strike="noStrike">
              <a:solidFill>
                <a:srgbClr val="000000"/>
              </a:solidFill>
              <a:latin typeface="Corbel"/>
              <a:ea typeface="Corbel"/>
              <a:cs typeface="Corbel"/>
              <a:sym typeface="Corbel"/>
            </a:endParaRPr>
          </a:p>
        </p:txBody>
      </p:sp>
      <p:grpSp>
        <p:nvGrpSpPr>
          <p:cNvPr id="1025" name="Google Shape;1025;p56"/>
          <p:cNvGrpSpPr/>
          <p:nvPr/>
        </p:nvGrpSpPr>
        <p:grpSpPr>
          <a:xfrm>
            <a:off x="8102875" y="2057100"/>
            <a:ext cx="582300" cy="582300"/>
            <a:chOff x="8220350" y="2202850"/>
            <a:chExt cx="582300" cy="582300"/>
          </a:xfrm>
        </p:grpSpPr>
        <p:sp>
          <p:nvSpPr>
            <p:cNvPr id="1026" name="Google Shape;1026;p56"/>
            <p:cNvSpPr/>
            <p:nvPr/>
          </p:nvSpPr>
          <p:spPr>
            <a:xfrm>
              <a:off x="8220350" y="2202850"/>
              <a:ext cx="582300" cy="582300"/>
            </a:xfrm>
            <a:prstGeom prst="ellipse">
              <a:avLst/>
            </a:pr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pic>
          <p:nvPicPr>
            <p:cNvPr id="1027" name="Google Shape;1027;p56"/>
            <p:cNvPicPr preferRelativeResize="0"/>
            <p:nvPr/>
          </p:nvPicPr>
          <p:blipFill rotWithShape="1">
            <a:blip r:embed="rId5">
              <a:alphaModFix/>
            </a:blip>
            <a:srcRect b="0" l="0" r="0" t="0"/>
            <a:stretch/>
          </p:blipFill>
          <p:spPr>
            <a:xfrm>
              <a:off x="8324376" y="2256937"/>
              <a:ext cx="360000" cy="474146"/>
            </a:xfrm>
            <a:prstGeom prst="rect">
              <a:avLst/>
            </a:prstGeom>
            <a:noFill/>
            <a:ln>
              <a:noFill/>
            </a:ln>
          </p:spPr>
        </p:pic>
      </p:grpSp>
      <p:grpSp>
        <p:nvGrpSpPr>
          <p:cNvPr id="1028" name="Google Shape;1028;p56"/>
          <p:cNvGrpSpPr/>
          <p:nvPr/>
        </p:nvGrpSpPr>
        <p:grpSpPr>
          <a:xfrm>
            <a:off x="4861900" y="4376659"/>
            <a:ext cx="522600" cy="528391"/>
            <a:chOff x="5074100" y="4475634"/>
            <a:chExt cx="522600" cy="528391"/>
          </a:xfrm>
        </p:grpSpPr>
        <p:sp>
          <p:nvSpPr>
            <p:cNvPr id="1029" name="Google Shape;1029;p56"/>
            <p:cNvSpPr/>
            <p:nvPr/>
          </p:nvSpPr>
          <p:spPr>
            <a:xfrm>
              <a:off x="5074100" y="4481425"/>
              <a:ext cx="522600" cy="522600"/>
            </a:xfrm>
            <a:prstGeom prst="ellipse">
              <a:avLst/>
            </a:pr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pic>
          <p:nvPicPr>
            <p:cNvPr id="1030" name="Google Shape;1030;p56"/>
            <p:cNvPicPr preferRelativeResize="0"/>
            <p:nvPr/>
          </p:nvPicPr>
          <p:blipFill rotWithShape="1">
            <a:blip r:embed="rId6">
              <a:alphaModFix/>
            </a:blip>
            <a:srcRect b="0" l="0" r="0" t="0"/>
            <a:stretch/>
          </p:blipFill>
          <p:spPr>
            <a:xfrm>
              <a:off x="5118079" y="4475634"/>
              <a:ext cx="434700" cy="474000"/>
            </a:xfrm>
            <a:prstGeom prst="roundRect">
              <a:avLst>
                <a:gd fmla="val 16667" name="adj"/>
              </a:avLst>
            </a:prstGeom>
            <a:noFill/>
            <a:ln>
              <a:noFill/>
            </a:ln>
          </p:spPr>
        </p:pic>
      </p:grpSp>
      <p:pic>
        <p:nvPicPr>
          <p:cNvPr id="1021" name="Google Shape;1021;p56"/>
          <p:cNvPicPr preferRelativeResize="0"/>
          <p:nvPr/>
        </p:nvPicPr>
        <p:blipFill rotWithShape="1">
          <a:blip r:embed="rId7">
            <a:alphaModFix/>
          </a:blip>
          <a:srcRect b="0" l="0" r="0" t="0"/>
          <a:stretch/>
        </p:blipFill>
        <p:spPr>
          <a:xfrm>
            <a:off x="6524852" y="2857477"/>
            <a:ext cx="582300" cy="584026"/>
          </a:xfrm>
          <a:prstGeom prst="rect">
            <a:avLst/>
          </a:prstGeom>
          <a:noFill/>
          <a:ln>
            <a:noFill/>
          </a:ln>
        </p:spPr>
      </p:pic>
      <p:cxnSp>
        <p:nvCxnSpPr>
          <p:cNvPr id="1031" name="Google Shape;1031;p56"/>
          <p:cNvCxnSpPr/>
          <p:nvPr/>
        </p:nvCxnSpPr>
        <p:spPr>
          <a:xfrm rot="10800000">
            <a:off x="9124567" y="5652461"/>
            <a:ext cx="360000" cy="0"/>
          </a:xfrm>
          <a:prstGeom prst="straightConnector1">
            <a:avLst/>
          </a:prstGeom>
          <a:noFill/>
          <a:ln cap="flat" cmpd="sng" w="38100">
            <a:solidFill>
              <a:srgbClr val="A1A1A1"/>
            </a:solidFill>
            <a:prstDash val="solid"/>
            <a:round/>
            <a:headEnd len="sm" w="sm" type="none"/>
            <a:tailEnd len="med" w="med" type="triangle"/>
          </a:ln>
        </p:spPr>
      </p:cxnSp>
      <p:cxnSp>
        <p:nvCxnSpPr>
          <p:cNvPr id="1032" name="Google Shape;1032;p56"/>
          <p:cNvCxnSpPr/>
          <p:nvPr/>
        </p:nvCxnSpPr>
        <p:spPr>
          <a:xfrm rot="10800000">
            <a:off x="9120587" y="4860507"/>
            <a:ext cx="360000" cy="0"/>
          </a:xfrm>
          <a:prstGeom prst="straightConnector1">
            <a:avLst/>
          </a:prstGeom>
          <a:noFill/>
          <a:ln cap="flat" cmpd="sng" w="38100">
            <a:solidFill>
              <a:srgbClr val="A1A1A1"/>
            </a:solidFill>
            <a:prstDash val="solid"/>
            <a:round/>
            <a:headEnd len="sm" w="sm" type="none"/>
            <a:tailEnd len="med" w="med" type="triangle"/>
          </a:ln>
        </p:spPr>
      </p:cxnSp>
      <p:cxnSp>
        <p:nvCxnSpPr>
          <p:cNvPr id="1033" name="Google Shape;1033;p56"/>
          <p:cNvCxnSpPr/>
          <p:nvPr/>
        </p:nvCxnSpPr>
        <p:spPr>
          <a:xfrm rot="10800000">
            <a:off x="9120000" y="4068553"/>
            <a:ext cx="360000" cy="0"/>
          </a:xfrm>
          <a:prstGeom prst="straightConnector1">
            <a:avLst/>
          </a:prstGeom>
          <a:noFill/>
          <a:ln cap="flat" cmpd="sng" w="38100">
            <a:solidFill>
              <a:srgbClr val="A1A1A1"/>
            </a:solidFill>
            <a:prstDash val="solid"/>
            <a:round/>
            <a:headEnd len="sm" w="sm" type="none"/>
            <a:tailEnd len="med" w="med" type="triangle"/>
          </a:ln>
        </p:spPr>
      </p:cxnSp>
      <p:cxnSp>
        <p:nvCxnSpPr>
          <p:cNvPr id="1034" name="Google Shape;1034;p56"/>
          <p:cNvCxnSpPr/>
          <p:nvPr/>
        </p:nvCxnSpPr>
        <p:spPr>
          <a:xfrm rot="10800000">
            <a:off x="9120000" y="3276599"/>
            <a:ext cx="360000" cy="0"/>
          </a:xfrm>
          <a:prstGeom prst="straightConnector1">
            <a:avLst/>
          </a:prstGeom>
          <a:noFill/>
          <a:ln cap="flat" cmpd="sng" w="38100">
            <a:solidFill>
              <a:srgbClr val="A1A1A1"/>
            </a:solidFill>
            <a:prstDash val="solid"/>
            <a:round/>
            <a:headEnd len="sm" w="sm" type="none"/>
            <a:tailEnd len="med" w="med" type="triangle"/>
          </a:ln>
        </p:spPr>
      </p:cxnSp>
      <p:pic>
        <p:nvPicPr>
          <p:cNvPr id="1035" name="Google Shape;1035;p56"/>
          <p:cNvPicPr preferRelativeResize="0"/>
          <p:nvPr/>
        </p:nvPicPr>
        <p:blipFill rotWithShape="1">
          <a:blip r:embed="rId8">
            <a:alphaModFix/>
          </a:blip>
          <a:srcRect b="0" l="0" r="0" t="0"/>
          <a:stretch/>
        </p:blipFill>
        <p:spPr>
          <a:xfrm>
            <a:off x="9596698" y="5368929"/>
            <a:ext cx="540000" cy="540000"/>
          </a:xfrm>
          <a:prstGeom prst="rect">
            <a:avLst/>
          </a:prstGeom>
          <a:noFill/>
          <a:ln>
            <a:noFill/>
          </a:ln>
        </p:spPr>
      </p:pic>
      <p:pic>
        <p:nvPicPr>
          <p:cNvPr id="1036" name="Google Shape;1036;p56"/>
          <p:cNvPicPr preferRelativeResize="0"/>
          <p:nvPr/>
        </p:nvPicPr>
        <p:blipFill rotWithShape="1">
          <a:blip r:embed="rId9">
            <a:alphaModFix/>
          </a:blip>
          <a:srcRect b="0" l="0" r="0" t="0"/>
          <a:stretch/>
        </p:blipFill>
        <p:spPr>
          <a:xfrm>
            <a:off x="9631752" y="3815759"/>
            <a:ext cx="540000" cy="540000"/>
          </a:xfrm>
          <a:prstGeom prst="rect">
            <a:avLst/>
          </a:prstGeom>
          <a:noFill/>
          <a:ln>
            <a:noFill/>
          </a:ln>
        </p:spPr>
      </p:pic>
      <p:pic>
        <p:nvPicPr>
          <p:cNvPr id="1037" name="Google Shape;1037;p56"/>
          <p:cNvPicPr preferRelativeResize="0"/>
          <p:nvPr/>
        </p:nvPicPr>
        <p:blipFill rotWithShape="1">
          <a:blip r:embed="rId10">
            <a:alphaModFix/>
          </a:blip>
          <a:srcRect b="0" l="0" r="0" t="0"/>
          <a:stretch/>
        </p:blipFill>
        <p:spPr>
          <a:xfrm>
            <a:off x="9624000" y="4592344"/>
            <a:ext cx="540000" cy="540000"/>
          </a:xfrm>
          <a:prstGeom prst="rect">
            <a:avLst/>
          </a:prstGeom>
          <a:noFill/>
          <a:ln>
            <a:noFill/>
          </a:ln>
        </p:spPr>
      </p:pic>
      <p:pic>
        <p:nvPicPr>
          <p:cNvPr id="1038" name="Google Shape;1038;p56"/>
          <p:cNvPicPr preferRelativeResize="0"/>
          <p:nvPr/>
        </p:nvPicPr>
        <p:blipFill rotWithShape="1">
          <a:blip r:embed="rId11">
            <a:alphaModFix/>
          </a:blip>
          <a:srcRect b="0" l="0" r="0" t="0"/>
          <a:stretch/>
        </p:blipFill>
        <p:spPr>
          <a:xfrm>
            <a:off x="9624000" y="3039174"/>
            <a:ext cx="540000" cy="540000"/>
          </a:xfrm>
          <a:prstGeom prst="rect">
            <a:avLst/>
          </a:prstGeom>
          <a:noFill/>
          <a:ln>
            <a:noFill/>
          </a:ln>
        </p:spPr>
      </p:pic>
      <p:pic>
        <p:nvPicPr>
          <p:cNvPr id="1039" name="Google Shape;1039;p56"/>
          <p:cNvPicPr preferRelativeResize="0"/>
          <p:nvPr/>
        </p:nvPicPr>
        <p:blipFill rotWithShape="1">
          <a:blip r:embed="rId12">
            <a:alphaModFix/>
          </a:blip>
          <a:srcRect b="0" l="0" r="0" t="0"/>
          <a:stretch/>
        </p:blipFill>
        <p:spPr>
          <a:xfrm>
            <a:off x="11104322" y="1498741"/>
            <a:ext cx="432000" cy="432000"/>
          </a:xfrm>
          <a:prstGeom prst="rect">
            <a:avLst/>
          </a:prstGeom>
          <a:noFill/>
          <a:ln>
            <a:noFill/>
          </a:ln>
        </p:spPr>
      </p:pic>
      <p:pic>
        <p:nvPicPr>
          <p:cNvPr id="1040" name="Google Shape;1040;p56"/>
          <p:cNvPicPr preferRelativeResize="0"/>
          <p:nvPr/>
        </p:nvPicPr>
        <p:blipFill rotWithShape="1">
          <a:blip r:embed="rId13">
            <a:alphaModFix/>
          </a:blip>
          <a:srcRect b="0" l="0" r="0" t="0"/>
          <a:stretch/>
        </p:blipFill>
        <p:spPr>
          <a:xfrm>
            <a:off x="10507290" y="1498741"/>
            <a:ext cx="432000" cy="432000"/>
          </a:xfrm>
          <a:prstGeom prst="rect">
            <a:avLst/>
          </a:prstGeom>
          <a:noFill/>
          <a:ln>
            <a:noFill/>
          </a:ln>
        </p:spPr>
      </p:pic>
      <p:pic>
        <p:nvPicPr>
          <p:cNvPr id="1041" name="Google Shape;1041;p56"/>
          <p:cNvPicPr preferRelativeResize="0"/>
          <p:nvPr/>
        </p:nvPicPr>
        <p:blipFill rotWithShape="1">
          <a:blip r:embed="rId14">
            <a:alphaModFix/>
          </a:blip>
          <a:srcRect b="0" l="0" r="0" t="0"/>
          <a:stretch/>
        </p:blipFill>
        <p:spPr>
          <a:xfrm>
            <a:off x="9313225" y="1498591"/>
            <a:ext cx="432000" cy="432301"/>
          </a:xfrm>
          <a:prstGeom prst="rect">
            <a:avLst/>
          </a:prstGeom>
          <a:noFill/>
          <a:ln>
            <a:noFill/>
          </a:ln>
        </p:spPr>
      </p:pic>
      <p:grpSp>
        <p:nvGrpSpPr>
          <p:cNvPr id="1042" name="Google Shape;1042;p56"/>
          <p:cNvGrpSpPr/>
          <p:nvPr/>
        </p:nvGrpSpPr>
        <p:grpSpPr>
          <a:xfrm>
            <a:off x="9910257" y="1498741"/>
            <a:ext cx="432000" cy="432000"/>
            <a:chOff x="10438351" y="268692"/>
            <a:chExt cx="1080000" cy="1080000"/>
          </a:xfrm>
        </p:grpSpPr>
        <p:sp>
          <p:nvSpPr>
            <p:cNvPr id="1043" name="Google Shape;1043;p56"/>
            <p:cNvSpPr/>
            <p:nvPr/>
          </p:nvSpPr>
          <p:spPr>
            <a:xfrm>
              <a:off x="10438351" y="268692"/>
              <a:ext cx="1080000" cy="1080000"/>
            </a:xfrm>
            <a:prstGeom prst="ellipse">
              <a:avLst/>
            </a:prstGeom>
            <a:solidFill>
              <a:srgbClr val="CC33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044" name="Google Shape;1044;p56"/>
            <p:cNvPicPr preferRelativeResize="0"/>
            <p:nvPr/>
          </p:nvPicPr>
          <p:blipFill rotWithShape="1">
            <a:blip r:embed="rId15">
              <a:alphaModFix/>
            </a:blip>
            <a:srcRect b="0" l="0" r="0" t="0"/>
            <a:stretch/>
          </p:blipFill>
          <p:spPr>
            <a:xfrm>
              <a:off x="10564385" y="388909"/>
              <a:ext cx="850880" cy="850880"/>
            </a:xfrm>
            <a:prstGeom prst="rect">
              <a:avLst/>
            </a:prstGeom>
            <a:noFill/>
            <a:ln>
              <a:noFill/>
            </a:ln>
          </p:spPr>
        </p:pic>
      </p:grpSp>
      <p:sp>
        <p:nvSpPr>
          <p:cNvPr id="1045" name="Google Shape;1045;p56"/>
          <p:cNvSpPr txBox="1"/>
          <p:nvPr>
            <p:ph idx="4294967295" type="title"/>
          </p:nvPr>
        </p:nvSpPr>
        <p:spPr>
          <a:xfrm>
            <a:off x="1080000" y="504000"/>
            <a:ext cx="6965100" cy="907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4800"/>
              <a:buNone/>
            </a:pPr>
            <a:r>
              <a:rPr b="1" lang="fr-FR" sz="3000">
                <a:solidFill>
                  <a:srgbClr val="424242"/>
                </a:solidFill>
                <a:latin typeface="Corbel"/>
                <a:ea typeface="Corbel"/>
                <a:cs typeface="Corbel"/>
                <a:sym typeface="Corbel"/>
              </a:rPr>
              <a:t>Consumo energetico mondiale</a:t>
            </a:r>
            <a:endParaRPr sz="3000">
              <a:solidFill>
                <a:srgbClr val="424242"/>
              </a:solidFill>
            </a:endParaRPr>
          </a:p>
          <a:p>
            <a:pPr indent="0" lvl="0" marL="0" rtl="0" algn="l">
              <a:lnSpc>
                <a:spcPct val="100000"/>
              </a:lnSpc>
              <a:spcBef>
                <a:spcPts val="0"/>
              </a:spcBef>
              <a:spcAft>
                <a:spcPts val="0"/>
              </a:spcAft>
              <a:buSzPts val="1400"/>
              <a:buNone/>
            </a:pPr>
            <a:r>
              <a:t/>
            </a:r>
            <a:endParaRPr sz="3000">
              <a:solidFill>
                <a:srgbClr val="42424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9" name="Shape 1049"/>
        <p:cNvGrpSpPr/>
        <p:nvPr/>
      </p:nvGrpSpPr>
      <p:grpSpPr>
        <a:xfrm>
          <a:off x="0" y="0"/>
          <a:ext cx="0" cy="0"/>
          <a:chOff x="0" y="0"/>
          <a:chExt cx="0" cy="0"/>
        </a:xfrm>
      </p:grpSpPr>
      <p:sp>
        <p:nvSpPr>
          <p:cNvPr id="1050" name="Google Shape;1050;p57"/>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Bebas Neue"/>
              <a:buNone/>
            </a:pPr>
            <a:r>
              <a:rPr lang="fr-FR"/>
              <a:t>Consum</a:t>
            </a:r>
            <a:r>
              <a:rPr lang="fr-FR"/>
              <a:t>o energetico globale</a:t>
            </a:r>
            <a:endParaRPr/>
          </a:p>
        </p:txBody>
      </p:sp>
      <p:sp>
        <p:nvSpPr>
          <p:cNvPr id="1051" name="Google Shape;1051;p57"/>
          <p:cNvSpPr txBox="1"/>
          <p:nvPr>
            <p:ph idx="1" type="body"/>
          </p:nvPr>
        </p:nvSpPr>
        <p:spPr>
          <a:xfrm>
            <a:off x="609600" y="2944928"/>
            <a:ext cx="10972800" cy="3614100"/>
          </a:xfrm>
          <a:prstGeom prst="rect">
            <a:avLst/>
          </a:prstGeom>
          <a:noFill/>
          <a:ln>
            <a:noFill/>
          </a:ln>
        </p:spPr>
        <p:txBody>
          <a:bodyPr anchorCtr="0" anchor="t" bIns="45700" lIns="91425" spcFirstLastPara="1" rIns="91425" wrap="square" tIns="45700">
            <a:noAutofit/>
          </a:bodyPr>
          <a:lstStyle/>
          <a:p>
            <a:pPr indent="-330200" lvl="0" marL="457200" rtl="0" algn="l">
              <a:lnSpc>
                <a:spcPct val="91000"/>
              </a:lnSpc>
              <a:spcBef>
                <a:spcPts val="1000"/>
              </a:spcBef>
              <a:spcAft>
                <a:spcPts val="0"/>
              </a:spcAft>
              <a:buClr>
                <a:srgbClr val="666666"/>
              </a:buClr>
              <a:buSzPts val="1600"/>
              <a:buChar char="●"/>
            </a:pPr>
            <a:r>
              <a:rPr b="0" lang="fr-FR">
                <a:solidFill>
                  <a:srgbClr val="666666"/>
                </a:solidFill>
              </a:rPr>
              <a:t>Il mondo dipende dai combustibili fossili.</a:t>
            </a:r>
            <a:endParaRPr b="0"/>
          </a:p>
          <a:p>
            <a:pPr indent="-330200" lvl="0" marL="457200" rtl="0" algn="l">
              <a:lnSpc>
                <a:spcPct val="91000"/>
              </a:lnSpc>
              <a:spcBef>
                <a:spcPts val="1000"/>
              </a:spcBef>
              <a:spcAft>
                <a:spcPts val="0"/>
              </a:spcAft>
              <a:buClr>
                <a:srgbClr val="666666"/>
              </a:buClr>
              <a:buSzPts val="1600"/>
              <a:buChar char="●"/>
            </a:pPr>
            <a:r>
              <a:rPr b="0" lang="fr-FR">
                <a:solidFill>
                  <a:srgbClr val="666666"/>
                </a:solidFill>
              </a:rPr>
              <a:t>Il carbone è la prima risorsa storica di cui ci siamo serviti perché si trova in molti luoghi del mondo.</a:t>
            </a:r>
            <a:endParaRPr b="0"/>
          </a:p>
          <a:p>
            <a:pPr indent="-330200" lvl="0" marL="457200" rtl="0" algn="l">
              <a:lnSpc>
                <a:spcPct val="91000"/>
              </a:lnSpc>
              <a:spcBef>
                <a:spcPts val="1000"/>
              </a:spcBef>
              <a:spcAft>
                <a:spcPts val="0"/>
              </a:spcAft>
              <a:buClr>
                <a:srgbClr val="666666"/>
              </a:buClr>
              <a:buSzPts val="1600"/>
              <a:buChar char="●"/>
            </a:pPr>
            <a:r>
              <a:rPr b="0" lang="fr-FR">
                <a:solidFill>
                  <a:srgbClr val="666666"/>
                </a:solidFill>
              </a:rPr>
              <a:t>Il petrolio è di gran lunga la più pratica e flessibile di tutte le risorse energetiche.</a:t>
            </a:r>
            <a:endParaRPr b="0"/>
          </a:p>
          <a:p>
            <a:pPr indent="-330200" lvl="0" marL="457200" rtl="0" algn="l">
              <a:lnSpc>
                <a:spcPct val="91000"/>
              </a:lnSpc>
              <a:spcBef>
                <a:spcPts val="1000"/>
              </a:spcBef>
              <a:spcAft>
                <a:spcPts val="0"/>
              </a:spcAft>
              <a:buClr>
                <a:srgbClr val="666666"/>
              </a:buClr>
              <a:buSzPts val="1600"/>
              <a:buFont typeface="Century Gothic"/>
              <a:buChar char="●"/>
            </a:pPr>
            <a:r>
              <a:rPr b="0" lang="fr-FR">
                <a:solidFill>
                  <a:srgbClr val="666666"/>
                </a:solidFill>
              </a:rPr>
              <a:t>Non siamo mai passati da una fonte all'altra, semplicemente stiamo usando sempre più energia.</a:t>
            </a:r>
            <a:endParaRPr b="0"/>
          </a:p>
          <a:p>
            <a:pPr indent="-330200" lvl="0" marL="457200" rtl="0" algn="l">
              <a:lnSpc>
                <a:spcPct val="91000"/>
              </a:lnSpc>
              <a:spcBef>
                <a:spcPts val="1000"/>
              </a:spcBef>
              <a:spcAft>
                <a:spcPts val="0"/>
              </a:spcAft>
              <a:buClr>
                <a:srgbClr val="666666"/>
              </a:buClr>
              <a:buSzPts val="1600"/>
              <a:buFont typeface="Century Gothic"/>
              <a:buChar char="●"/>
            </a:pPr>
            <a:r>
              <a:rPr b="0" lang="fr-FR">
                <a:solidFill>
                  <a:srgbClr val="666666"/>
                </a:solidFill>
              </a:rPr>
              <a:t>Le fonti di energia rinnovabili e a basse emissioni di anidride carbonica sono ancora molto poche rispetto al nostro consumo energetico globale.</a:t>
            </a:r>
            <a:endParaRPr b="0"/>
          </a:p>
          <a:p>
            <a:pPr indent="0" lvl="0" marL="0" rtl="0" algn="just">
              <a:lnSpc>
                <a:spcPct val="91000"/>
              </a:lnSpc>
              <a:spcBef>
                <a:spcPts val="1000"/>
              </a:spcBef>
              <a:spcAft>
                <a:spcPts val="0"/>
              </a:spcAft>
              <a:buSzPts val="2400"/>
              <a:buNone/>
            </a:pPr>
            <a:r>
              <a:t/>
            </a:r>
            <a:endParaRPr>
              <a:solidFill>
                <a:srgbClr val="666666"/>
              </a:solidFill>
              <a:latin typeface="Corbel"/>
              <a:ea typeface="Corbel"/>
              <a:cs typeface="Corbel"/>
              <a:sym typeface="Corbel"/>
            </a:endParaRPr>
          </a:p>
          <a:p>
            <a:pPr indent="0" lvl="0" marL="76200" rtl="0" algn="l">
              <a:lnSpc>
                <a:spcPct val="90000"/>
              </a:lnSpc>
              <a:spcBef>
                <a:spcPts val="1000"/>
              </a:spcBef>
              <a:spcAft>
                <a:spcPts val="0"/>
              </a:spcAft>
              <a:buSzPts val="2400"/>
              <a:buNone/>
            </a:pPr>
            <a:r>
              <a:t/>
            </a:r>
            <a:endParaRPr b="1">
              <a:solidFill>
                <a:srgbClr val="666666"/>
              </a:solidFill>
              <a:latin typeface="Corbel"/>
              <a:ea typeface="Corbel"/>
              <a:cs typeface="Corbel"/>
              <a:sym typeface="Corbel"/>
            </a:endParaRPr>
          </a:p>
        </p:txBody>
      </p:sp>
      <p:pic>
        <p:nvPicPr>
          <p:cNvPr id="1052" name="Google Shape;1052;p57"/>
          <p:cNvPicPr preferRelativeResize="0"/>
          <p:nvPr/>
        </p:nvPicPr>
        <p:blipFill rotWithShape="1">
          <a:blip r:embed="rId3">
            <a:alphaModFix/>
          </a:blip>
          <a:srcRect b="0" l="0" r="0" t="0"/>
          <a:stretch/>
        </p:blipFill>
        <p:spPr>
          <a:xfrm>
            <a:off x="5556009" y="1567685"/>
            <a:ext cx="1080000" cy="1080000"/>
          </a:xfrm>
          <a:prstGeom prst="rect">
            <a:avLst/>
          </a:prstGeom>
          <a:noFill/>
          <a:ln>
            <a:noFill/>
          </a:ln>
        </p:spPr>
      </p:pic>
      <p:pic>
        <p:nvPicPr>
          <p:cNvPr id="1053" name="Google Shape;1053;p57"/>
          <p:cNvPicPr preferRelativeResize="0"/>
          <p:nvPr/>
        </p:nvPicPr>
        <p:blipFill rotWithShape="1">
          <a:blip r:embed="rId4">
            <a:alphaModFix/>
          </a:blip>
          <a:srcRect b="0" l="0" r="0" t="0"/>
          <a:stretch/>
        </p:blipFill>
        <p:spPr>
          <a:xfrm>
            <a:off x="4364349" y="1567685"/>
            <a:ext cx="1080000" cy="1080000"/>
          </a:xfrm>
          <a:prstGeom prst="rect">
            <a:avLst/>
          </a:prstGeom>
          <a:noFill/>
          <a:ln>
            <a:noFill/>
          </a:ln>
        </p:spPr>
      </p:pic>
      <p:pic>
        <p:nvPicPr>
          <p:cNvPr id="1054" name="Google Shape;1054;p57"/>
          <p:cNvPicPr preferRelativeResize="0"/>
          <p:nvPr/>
        </p:nvPicPr>
        <p:blipFill rotWithShape="1">
          <a:blip r:embed="rId5">
            <a:alphaModFix/>
          </a:blip>
          <a:srcRect b="0" l="0" r="0" t="0"/>
          <a:stretch/>
        </p:blipFill>
        <p:spPr>
          <a:xfrm>
            <a:off x="6747652" y="1567685"/>
            <a:ext cx="1080000" cy="1080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8" name="Shape 1058"/>
        <p:cNvGrpSpPr/>
        <p:nvPr/>
      </p:nvGrpSpPr>
      <p:grpSpPr>
        <a:xfrm>
          <a:off x="0" y="0"/>
          <a:ext cx="0" cy="0"/>
          <a:chOff x="0" y="0"/>
          <a:chExt cx="0" cy="0"/>
        </a:xfrm>
      </p:grpSpPr>
      <p:sp>
        <p:nvSpPr>
          <p:cNvPr id="1059" name="Google Shape;1059;p58"/>
          <p:cNvSpPr txBox="1"/>
          <p:nvPr>
            <p:ph idx="4294967295" type="body"/>
          </p:nvPr>
        </p:nvSpPr>
        <p:spPr>
          <a:xfrm>
            <a:off x="860163" y="2124600"/>
            <a:ext cx="10515600" cy="4176000"/>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1000"/>
              </a:spcBef>
              <a:spcAft>
                <a:spcPts val="0"/>
              </a:spcAft>
              <a:buSzPts val="2400"/>
              <a:buChar char="•"/>
            </a:pPr>
            <a:r>
              <a:rPr b="1" lang="fr-FR">
                <a:latin typeface="Corbel"/>
                <a:ea typeface="Corbel"/>
                <a:cs typeface="Corbel"/>
                <a:sym typeface="Corbel"/>
              </a:rPr>
              <a:t>L'energia primaria </a:t>
            </a:r>
            <a:r>
              <a:rPr lang="fr-FR">
                <a:latin typeface="Corbel"/>
                <a:ea typeface="Corbel"/>
                <a:cs typeface="Corbel"/>
                <a:sym typeface="Corbel"/>
              </a:rPr>
              <a:t>è una </a:t>
            </a:r>
            <a:r>
              <a:rPr b="1" lang="fr-FR">
                <a:latin typeface="Corbel"/>
                <a:ea typeface="Corbel"/>
                <a:cs typeface="Corbel"/>
                <a:sym typeface="Corbel"/>
              </a:rPr>
              <a:t>risorsa energetica grezza </a:t>
            </a:r>
            <a:r>
              <a:rPr lang="fr-FR">
                <a:latin typeface="Corbel"/>
                <a:ea typeface="Corbel"/>
                <a:cs typeface="Corbel"/>
                <a:sym typeface="Corbel"/>
              </a:rPr>
              <a:t>che non è stata trasformata e si trova allo stato “naturale” nell'ambiente.</a:t>
            </a:r>
            <a:endParaRPr/>
          </a:p>
          <a:p>
            <a:pPr indent="-381000" lvl="0" marL="457200" rtl="0" algn="l">
              <a:lnSpc>
                <a:spcPct val="90000"/>
              </a:lnSpc>
              <a:spcBef>
                <a:spcPts val="1000"/>
              </a:spcBef>
              <a:spcAft>
                <a:spcPts val="0"/>
              </a:spcAft>
              <a:buSzPts val="2400"/>
              <a:buChar char="•"/>
            </a:pPr>
            <a:r>
              <a:rPr b="1" lang="fr-FR">
                <a:latin typeface="Corbel"/>
                <a:ea typeface="Corbel"/>
                <a:cs typeface="Corbel"/>
                <a:sym typeface="Corbel"/>
              </a:rPr>
              <a:t>L'energia finale </a:t>
            </a:r>
            <a:r>
              <a:rPr lang="fr-FR">
                <a:latin typeface="Corbel"/>
                <a:ea typeface="Corbel"/>
                <a:cs typeface="Corbel"/>
                <a:sym typeface="Corbel"/>
              </a:rPr>
              <a:t>è ottenuta dalla </a:t>
            </a:r>
            <a:r>
              <a:rPr b="1" lang="fr-FR">
                <a:latin typeface="Corbel"/>
                <a:ea typeface="Corbel"/>
                <a:cs typeface="Corbel"/>
                <a:sym typeface="Corbel"/>
              </a:rPr>
              <a:t>conversione industriale di una risorsa energetica primaria.</a:t>
            </a:r>
            <a:endParaRPr/>
          </a:p>
          <a:p>
            <a:pPr indent="0" lvl="0" marL="0" rtl="0" algn="l">
              <a:lnSpc>
                <a:spcPct val="100000"/>
              </a:lnSpc>
              <a:spcBef>
                <a:spcPts val="1000"/>
              </a:spcBef>
              <a:spcAft>
                <a:spcPts val="0"/>
              </a:spcAft>
              <a:buSzPts val="2400"/>
              <a:buNone/>
            </a:pPr>
            <a:r>
              <a:t/>
            </a:r>
            <a:endParaRPr>
              <a:solidFill>
                <a:srgbClr val="666666"/>
              </a:solidFill>
              <a:latin typeface="Corbel"/>
              <a:ea typeface="Corbel"/>
              <a:cs typeface="Corbel"/>
              <a:sym typeface="Corbel"/>
            </a:endParaRPr>
          </a:p>
          <a:p>
            <a:pPr indent="0" lvl="0" marL="0" rtl="0" algn="l">
              <a:lnSpc>
                <a:spcPct val="100000"/>
              </a:lnSpc>
              <a:spcBef>
                <a:spcPts val="1000"/>
              </a:spcBef>
              <a:spcAft>
                <a:spcPts val="0"/>
              </a:spcAft>
              <a:buSzPts val="2400"/>
              <a:buNone/>
            </a:pPr>
            <a:r>
              <a:t/>
            </a:r>
            <a:endParaRPr>
              <a:solidFill>
                <a:srgbClr val="666666"/>
              </a:solidFill>
              <a:latin typeface="Corbel"/>
              <a:ea typeface="Corbel"/>
              <a:cs typeface="Corbel"/>
              <a:sym typeface="Corbel"/>
            </a:endParaRPr>
          </a:p>
          <a:p>
            <a:pPr indent="0" lvl="0" marL="0" rtl="0" algn="l">
              <a:lnSpc>
                <a:spcPct val="100000"/>
              </a:lnSpc>
              <a:spcBef>
                <a:spcPts val="1000"/>
              </a:spcBef>
              <a:spcAft>
                <a:spcPts val="0"/>
              </a:spcAft>
              <a:buSzPts val="2400"/>
              <a:buNone/>
            </a:pPr>
            <a:r>
              <a:t/>
            </a:r>
            <a:endParaRPr>
              <a:solidFill>
                <a:srgbClr val="666666"/>
              </a:solidFill>
              <a:latin typeface="Corbel"/>
              <a:ea typeface="Corbel"/>
              <a:cs typeface="Corbel"/>
              <a:sym typeface="Corbel"/>
            </a:endParaRPr>
          </a:p>
          <a:p>
            <a:pPr indent="0" lvl="0" marL="0" rtl="0" algn="l">
              <a:lnSpc>
                <a:spcPct val="100000"/>
              </a:lnSpc>
              <a:spcBef>
                <a:spcPts val="1000"/>
              </a:spcBef>
              <a:spcAft>
                <a:spcPts val="0"/>
              </a:spcAft>
              <a:buSzPts val="2400"/>
              <a:buNone/>
            </a:pPr>
            <a:br>
              <a:rPr lang="fr-FR">
                <a:solidFill>
                  <a:srgbClr val="666666"/>
                </a:solidFill>
                <a:latin typeface="Corbel"/>
                <a:ea typeface="Corbel"/>
                <a:cs typeface="Corbel"/>
                <a:sym typeface="Corbel"/>
              </a:rPr>
            </a:br>
            <a:r>
              <a:rPr lang="fr-FR">
                <a:solidFill>
                  <a:srgbClr val="666666"/>
                </a:solidFill>
                <a:latin typeface="Corbel"/>
                <a:ea typeface="Corbel"/>
                <a:cs typeface="Corbel"/>
                <a:sym typeface="Corbel"/>
              </a:rPr>
              <a:t>	</a:t>
            </a:r>
            <a:endParaRPr>
              <a:solidFill>
                <a:srgbClr val="666666"/>
              </a:solidFill>
              <a:latin typeface="Corbel"/>
              <a:ea typeface="Corbel"/>
              <a:cs typeface="Corbel"/>
              <a:sym typeface="Corbel"/>
            </a:endParaRPr>
          </a:p>
          <a:p>
            <a:pPr indent="457200" lvl="0" marL="0" rtl="0" algn="l">
              <a:lnSpc>
                <a:spcPct val="100000"/>
              </a:lnSpc>
              <a:spcBef>
                <a:spcPts val="1000"/>
              </a:spcBef>
              <a:spcAft>
                <a:spcPts val="0"/>
              </a:spcAft>
              <a:buSzPts val="2400"/>
              <a:buNone/>
            </a:pPr>
            <a:r>
              <a:rPr i="1" lang="fr-FR">
                <a:solidFill>
                  <a:srgbClr val="666666"/>
                </a:solidFill>
                <a:latin typeface="Corbel"/>
                <a:ea typeface="Corbel"/>
                <a:cs typeface="Corbel"/>
                <a:sym typeface="Corbel"/>
              </a:rPr>
              <a:t>Fornite esempi di energia primaria ed energia finale.</a:t>
            </a:r>
            <a:endParaRPr i="1"/>
          </a:p>
        </p:txBody>
      </p:sp>
      <p:sp>
        <p:nvSpPr>
          <p:cNvPr id="1060" name="Google Shape;1060;p58"/>
          <p:cNvSpPr txBox="1"/>
          <p:nvPr/>
        </p:nvSpPr>
        <p:spPr>
          <a:xfrm>
            <a:off x="3299929" y="4835497"/>
            <a:ext cx="19890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chemeClr val="accent1"/>
                </a:solidFill>
                <a:latin typeface="Corbel"/>
                <a:ea typeface="Corbel"/>
                <a:cs typeface="Corbel"/>
                <a:sym typeface="Corbel"/>
              </a:rPr>
              <a:t>Energia primaria</a:t>
            </a:r>
            <a:endParaRPr b="1">
              <a:solidFill>
                <a:schemeClr val="accent1"/>
              </a:solidFill>
              <a:latin typeface="Corbel"/>
              <a:ea typeface="Corbel"/>
              <a:cs typeface="Corbel"/>
              <a:sym typeface="Corbel"/>
            </a:endParaRPr>
          </a:p>
        </p:txBody>
      </p:sp>
      <p:cxnSp>
        <p:nvCxnSpPr>
          <p:cNvPr id="1061" name="Google Shape;1061;p58"/>
          <p:cNvCxnSpPr/>
          <p:nvPr/>
        </p:nvCxnSpPr>
        <p:spPr>
          <a:xfrm>
            <a:off x="5189682" y="4994750"/>
            <a:ext cx="1656000" cy="0"/>
          </a:xfrm>
          <a:prstGeom prst="straightConnector1">
            <a:avLst/>
          </a:prstGeom>
          <a:noFill/>
          <a:ln cap="flat" cmpd="sng" w="28575">
            <a:solidFill>
              <a:schemeClr val="dk1"/>
            </a:solidFill>
            <a:prstDash val="solid"/>
            <a:round/>
            <a:headEnd len="sm" w="sm" type="none"/>
            <a:tailEnd len="med" w="med" type="triangle"/>
          </a:ln>
        </p:spPr>
      </p:cxnSp>
      <p:sp>
        <p:nvSpPr>
          <p:cNvPr id="1062" name="Google Shape;1062;p58"/>
          <p:cNvSpPr txBox="1"/>
          <p:nvPr/>
        </p:nvSpPr>
        <p:spPr>
          <a:xfrm>
            <a:off x="6943852" y="4810084"/>
            <a:ext cx="20160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chemeClr val="accent1"/>
                </a:solidFill>
                <a:latin typeface="Corbel"/>
                <a:ea typeface="Corbel"/>
                <a:cs typeface="Corbel"/>
                <a:sym typeface="Corbel"/>
              </a:rPr>
              <a:t>Energia finale</a:t>
            </a:r>
            <a:endParaRPr b="1">
              <a:solidFill>
                <a:schemeClr val="accent1"/>
              </a:solidFill>
              <a:latin typeface="Corbel"/>
              <a:ea typeface="Corbel"/>
              <a:cs typeface="Corbel"/>
              <a:sym typeface="Corbel"/>
            </a:endParaRPr>
          </a:p>
        </p:txBody>
      </p:sp>
      <p:pic>
        <p:nvPicPr>
          <p:cNvPr id="1063" name="Google Shape;1063;p58"/>
          <p:cNvPicPr preferRelativeResize="0"/>
          <p:nvPr/>
        </p:nvPicPr>
        <p:blipFill rotWithShape="1">
          <a:blip r:embed="rId3">
            <a:alphaModFix/>
          </a:blip>
          <a:srcRect b="0" l="0" r="0" t="0"/>
          <a:stretch/>
        </p:blipFill>
        <p:spPr>
          <a:xfrm>
            <a:off x="5643987" y="4189050"/>
            <a:ext cx="747412" cy="747412"/>
          </a:xfrm>
          <a:prstGeom prst="rect">
            <a:avLst/>
          </a:prstGeom>
          <a:noFill/>
          <a:ln>
            <a:noFill/>
          </a:ln>
        </p:spPr>
      </p:pic>
      <p:sp>
        <p:nvSpPr>
          <p:cNvPr id="1064" name="Google Shape;1064;p58"/>
          <p:cNvSpPr txBox="1"/>
          <p:nvPr>
            <p:ph idx="4294967295" type="title"/>
          </p:nvPr>
        </p:nvSpPr>
        <p:spPr>
          <a:xfrm>
            <a:off x="1080000" y="504000"/>
            <a:ext cx="6965100" cy="907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4800"/>
              <a:buFont typeface="Arial"/>
              <a:buNone/>
            </a:pPr>
            <a:r>
              <a:rPr b="1" lang="fr-FR" sz="2900">
                <a:solidFill>
                  <a:srgbClr val="0A5882"/>
                </a:solidFill>
              </a:rPr>
              <a:t>Energia primaria ed energia finale</a:t>
            </a:r>
            <a:endParaRPr b="1" sz="2900">
              <a:solidFill>
                <a:srgbClr val="0A5882"/>
              </a:solidFill>
            </a:endParaRPr>
          </a:p>
          <a:p>
            <a:pPr indent="0" lvl="0" marL="0" rtl="0" algn="l">
              <a:lnSpc>
                <a:spcPct val="100000"/>
              </a:lnSpc>
              <a:spcBef>
                <a:spcPts val="0"/>
              </a:spcBef>
              <a:spcAft>
                <a:spcPts val="0"/>
              </a:spcAft>
              <a:buSzPts val="1400"/>
              <a:buNone/>
            </a:pPr>
            <a:r>
              <a:t/>
            </a:r>
            <a:endParaRPr sz="3000">
              <a:solidFill>
                <a:srgbClr val="42424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8" name="Shape 1068"/>
        <p:cNvGrpSpPr/>
        <p:nvPr/>
      </p:nvGrpSpPr>
      <p:grpSpPr>
        <a:xfrm>
          <a:off x="0" y="0"/>
          <a:ext cx="0" cy="0"/>
          <a:chOff x="0" y="0"/>
          <a:chExt cx="0" cy="0"/>
        </a:xfrm>
      </p:grpSpPr>
      <p:pic>
        <p:nvPicPr>
          <p:cNvPr id="1069" name="Google Shape;1069;p59"/>
          <p:cNvPicPr preferRelativeResize="0"/>
          <p:nvPr/>
        </p:nvPicPr>
        <p:blipFill rotWithShape="1">
          <a:blip r:embed="rId3">
            <a:alphaModFix/>
          </a:blip>
          <a:srcRect b="0" l="0" r="0" t="0"/>
          <a:stretch/>
        </p:blipFill>
        <p:spPr>
          <a:xfrm>
            <a:off x="953473" y="2775778"/>
            <a:ext cx="1552792" cy="1066949"/>
          </a:xfrm>
          <a:prstGeom prst="rect">
            <a:avLst/>
          </a:prstGeom>
          <a:noFill/>
          <a:ln>
            <a:noFill/>
          </a:ln>
        </p:spPr>
      </p:pic>
      <p:pic>
        <p:nvPicPr>
          <p:cNvPr id="1070" name="Google Shape;1070;p59"/>
          <p:cNvPicPr preferRelativeResize="0"/>
          <p:nvPr/>
        </p:nvPicPr>
        <p:blipFill rotWithShape="1">
          <a:blip r:embed="rId4">
            <a:alphaModFix/>
          </a:blip>
          <a:srcRect b="0" l="0" r="0" t="0"/>
          <a:stretch/>
        </p:blipFill>
        <p:spPr>
          <a:xfrm>
            <a:off x="9237889" y="4870481"/>
            <a:ext cx="1086002" cy="743054"/>
          </a:xfrm>
          <a:prstGeom prst="rect">
            <a:avLst/>
          </a:prstGeom>
          <a:noFill/>
          <a:ln>
            <a:noFill/>
          </a:ln>
        </p:spPr>
      </p:pic>
      <p:pic>
        <p:nvPicPr>
          <p:cNvPr id="1071" name="Google Shape;1071;p59"/>
          <p:cNvPicPr preferRelativeResize="0"/>
          <p:nvPr/>
        </p:nvPicPr>
        <p:blipFill rotWithShape="1">
          <a:blip r:embed="rId5">
            <a:alphaModFix/>
          </a:blip>
          <a:srcRect b="0" l="0" r="0" t="0"/>
          <a:stretch/>
        </p:blipFill>
        <p:spPr>
          <a:xfrm>
            <a:off x="10475850" y="3552635"/>
            <a:ext cx="1162212" cy="1047896"/>
          </a:xfrm>
          <a:prstGeom prst="rect">
            <a:avLst/>
          </a:prstGeom>
          <a:noFill/>
          <a:ln>
            <a:noFill/>
          </a:ln>
        </p:spPr>
      </p:pic>
      <p:pic>
        <p:nvPicPr>
          <p:cNvPr id="1072" name="Google Shape;1072;p59"/>
          <p:cNvPicPr preferRelativeResize="0"/>
          <p:nvPr/>
        </p:nvPicPr>
        <p:blipFill rotWithShape="1">
          <a:blip r:embed="rId6">
            <a:alphaModFix/>
          </a:blip>
          <a:srcRect b="0" l="0" r="0" t="0"/>
          <a:stretch/>
        </p:blipFill>
        <p:spPr>
          <a:xfrm>
            <a:off x="4092784" y="3766513"/>
            <a:ext cx="809738" cy="743054"/>
          </a:xfrm>
          <a:prstGeom prst="rect">
            <a:avLst/>
          </a:prstGeom>
          <a:noFill/>
          <a:ln>
            <a:noFill/>
          </a:ln>
        </p:spPr>
      </p:pic>
      <p:cxnSp>
        <p:nvCxnSpPr>
          <p:cNvPr id="1073" name="Google Shape;1073;p59"/>
          <p:cNvCxnSpPr/>
          <p:nvPr/>
        </p:nvCxnSpPr>
        <p:spPr>
          <a:xfrm>
            <a:off x="3504950" y="3510725"/>
            <a:ext cx="1985400" cy="14400"/>
          </a:xfrm>
          <a:prstGeom prst="straightConnector1">
            <a:avLst/>
          </a:prstGeom>
          <a:noFill/>
          <a:ln cap="flat" cmpd="sng" w="28575">
            <a:solidFill>
              <a:schemeClr val="dk1"/>
            </a:solidFill>
            <a:prstDash val="solid"/>
            <a:round/>
            <a:headEnd len="sm" w="sm" type="none"/>
            <a:tailEnd len="med" w="med" type="triangle"/>
          </a:ln>
        </p:spPr>
      </p:cxnSp>
      <p:sp>
        <p:nvSpPr>
          <p:cNvPr id="1074" name="Google Shape;1074;p59"/>
          <p:cNvSpPr txBox="1"/>
          <p:nvPr/>
        </p:nvSpPr>
        <p:spPr>
          <a:xfrm>
            <a:off x="709550" y="3832375"/>
            <a:ext cx="2347800" cy="640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fr-FR" sz="1600" u="none" cap="none" strike="noStrike">
                <a:solidFill>
                  <a:srgbClr val="000000"/>
                </a:solidFill>
                <a:latin typeface="Corbel"/>
                <a:ea typeface="Corbel"/>
                <a:cs typeface="Corbel"/>
                <a:sym typeface="Corbel"/>
              </a:rPr>
              <a:t>Estrazione di risorse energetiche primarie: </a:t>
            </a:r>
            <a:r>
              <a:rPr b="1" i="0" lang="fr-FR" sz="1600" u="none" cap="none" strike="noStrike">
                <a:solidFill>
                  <a:srgbClr val="000000"/>
                </a:solidFill>
                <a:latin typeface="Corbel"/>
                <a:ea typeface="Corbel"/>
                <a:cs typeface="Corbel"/>
                <a:sym typeface="Corbel"/>
              </a:rPr>
              <a:t>carbone</a:t>
            </a:r>
            <a:r>
              <a:rPr b="0" i="0" lang="fr-FR" sz="1600" u="none" cap="none" strike="noStrike">
                <a:solidFill>
                  <a:srgbClr val="000000"/>
                </a:solidFill>
                <a:latin typeface="Corbel"/>
                <a:ea typeface="Corbel"/>
                <a:cs typeface="Corbel"/>
                <a:sym typeface="Corbel"/>
              </a:rPr>
              <a:t> </a:t>
            </a:r>
            <a:endParaRPr/>
          </a:p>
        </p:txBody>
      </p:sp>
      <p:sp>
        <p:nvSpPr>
          <p:cNvPr id="1075" name="Google Shape;1075;p59"/>
          <p:cNvSpPr txBox="1"/>
          <p:nvPr/>
        </p:nvSpPr>
        <p:spPr>
          <a:xfrm>
            <a:off x="4138957" y="4473177"/>
            <a:ext cx="8097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Corbel"/>
                <a:ea typeface="Corbel"/>
                <a:cs typeface="Corbel"/>
                <a:sym typeface="Corbel"/>
              </a:rPr>
              <a:t>perdita</a:t>
            </a:r>
            <a:endParaRPr/>
          </a:p>
        </p:txBody>
      </p:sp>
      <p:sp>
        <p:nvSpPr>
          <p:cNvPr id="1076" name="Google Shape;1076;p59"/>
          <p:cNvSpPr txBox="1"/>
          <p:nvPr/>
        </p:nvSpPr>
        <p:spPr>
          <a:xfrm>
            <a:off x="10585800" y="4499425"/>
            <a:ext cx="1225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600" u="none" cap="none" strike="noStrike">
                <a:solidFill>
                  <a:srgbClr val="000000"/>
                </a:solidFill>
                <a:latin typeface="Corbel"/>
                <a:ea typeface="Corbel"/>
                <a:cs typeface="Corbel"/>
                <a:sym typeface="Corbel"/>
              </a:rPr>
              <a:t>Dispersioni di linea</a:t>
            </a:r>
            <a:endParaRPr/>
          </a:p>
        </p:txBody>
      </p:sp>
      <p:sp>
        <p:nvSpPr>
          <p:cNvPr id="1077" name="Google Shape;1077;p59"/>
          <p:cNvSpPr txBox="1"/>
          <p:nvPr/>
        </p:nvSpPr>
        <p:spPr>
          <a:xfrm>
            <a:off x="8981875" y="5975760"/>
            <a:ext cx="36366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fr-FR" sz="1600" u="none" cap="none" strike="noStrike">
                <a:solidFill>
                  <a:srgbClr val="000000"/>
                </a:solidFill>
                <a:latin typeface="Corbel"/>
                <a:ea typeface="Corbel"/>
                <a:cs typeface="Corbel"/>
                <a:sym typeface="Corbel"/>
              </a:rPr>
              <a:t>Energia finale:</a:t>
            </a:r>
            <a:endParaRPr b="0" i="0" sz="1600" u="none" cap="none" strike="noStrike">
              <a:solidFill>
                <a:srgbClr val="00000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600"/>
              <a:buFont typeface="Arial"/>
              <a:buNone/>
            </a:pPr>
            <a:r>
              <a:rPr b="0" i="0" lang="fr-FR" sz="1400" u="none" cap="none" strike="noStrike">
                <a:solidFill>
                  <a:srgbClr val="000000"/>
                </a:solidFill>
                <a:latin typeface="Corbel"/>
                <a:ea typeface="Corbel"/>
                <a:cs typeface="Corbel"/>
                <a:sym typeface="Corbel"/>
              </a:rPr>
              <a:t> </a:t>
            </a:r>
            <a:r>
              <a:rPr b="1" i="0" lang="fr-FR" sz="1600" u="none" cap="none" strike="noStrike">
                <a:solidFill>
                  <a:srgbClr val="000000"/>
                </a:solidFill>
                <a:latin typeface="Corbel"/>
                <a:ea typeface="Corbel"/>
                <a:cs typeface="Corbel"/>
                <a:sym typeface="Corbel"/>
              </a:rPr>
              <a:t>bolletta dell’energia</a:t>
            </a:r>
            <a:endParaRPr/>
          </a:p>
        </p:txBody>
      </p:sp>
      <p:cxnSp>
        <p:nvCxnSpPr>
          <p:cNvPr id="1078" name="Google Shape;1078;p59"/>
          <p:cNvCxnSpPr>
            <a:endCxn id="1072" idx="0"/>
          </p:cNvCxnSpPr>
          <p:nvPr/>
        </p:nvCxnSpPr>
        <p:spPr>
          <a:xfrm>
            <a:off x="3920153" y="3515113"/>
            <a:ext cx="577500" cy="251400"/>
          </a:xfrm>
          <a:prstGeom prst="curvedConnector2">
            <a:avLst/>
          </a:prstGeom>
          <a:noFill/>
          <a:ln cap="flat" cmpd="sng" w="9525">
            <a:solidFill>
              <a:schemeClr val="dk1"/>
            </a:solidFill>
            <a:prstDash val="solid"/>
            <a:round/>
            <a:headEnd len="sm" w="sm" type="none"/>
            <a:tailEnd len="med" w="med" type="triangle"/>
          </a:ln>
        </p:spPr>
      </p:cxnSp>
      <p:cxnSp>
        <p:nvCxnSpPr>
          <p:cNvPr id="1079" name="Google Shape;1079;p59"/>
          <p:cNvCxnSpPr/>
          <p:nvPr/>
        </p:nvCxnSpPr>
        <p:spPr>
          <a:xfrm flipH="1" rot="10800000">
            <a:off x="9836097" y="4092499"/>
            <a:ext cx="749700" cy="263400"/>
          </a:xfrm>
          <a:prstGeom prst="curvedConnector3">
            <a:avLst>
              <a:gd fmla="val 50000" name="adj1"/>
            </a:avLst>
          </a:prstGeom>
          <a:noFill/>
          <a:ln cap="flat" cmpd="sng" w="9525">
            <a:solidFill>
              <a:schemeClr val="dk1"/>
            </a:solidFill>
            <a:prstDash val="solid"/>
            <a:round/>
            <a:headEnd len="sm" w="sm" type="none"/>
            <a:tailEnd len="med" w="med" type="triangle"/>
          </a:ln>
        </p:spPr>
      </p:cxnSp>
      <p:sp>
        <p:nvSpPr>
          <p:cNvPr id="1080" name="Google Shape;1080;p59"/>
          <p:cNvSpPr txBox="1"/>
          <p:nvPr>
            <p:ph idx="4294967295" type="body"/>
          </p:nvPr>
        </p:nvSpPr>
        <p:spPr>
          <a:xfrm>
            <a:off x="709550" y="5197725"/>
            <a:ext cx="7617600" cy="1077300"/>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SzPts val="2400"/>
              <a:buNone/>
            </a:pPr>
            <a:r>
              <a:rPr b="1" lang="fr-FR" sz="2200">
                <a:solidFill>
                  <a:srgbClr val="1C4587"/>
                </a:solidFill>
                <a:latin typeface="Corbel"/>
                <a:ea typeface="Corbel"/>
                <a:cs typeface="Corbel"/>
                <a:sym typeface="Corbel"/>
              </a:rPr>
              <a:t>Solo una risorsa energetica primaria può sostituire un'altra risorsa energetica primaria: passaggio da una fonte di energia fossile a una fonte di energia rinnovabile.</a:t>
            </a:r>
            <a:endParaRPr/>
          </a:p>
        </p:txBody>
      </p:sp>
      <p:sp>
        <p:nvSpPr>
          <p:cNvPr id="1081" name="Google Shape;1081;p59"/>
          <p:cNvSpPr txBox="1"/>
          <p:nvPr>
            <p:ph idx="4294967295" type="body"/>
          </p:nvPr>
        </p:nvSpPr>
        <p:spPr>
          <a:xfrm>
            <a:off x="709550" y="1676993"/>
            <a:ext cx="10515600" cy="424200"/>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SzPts val="2400"/>
              <a:buNone/>
            </a:pPr>
            <a:r>
              <a:rPr lang="fr-FR">
                <a:solidFill>
                  <a:srgbClr val="666666"/>
                </a:solidFill>
                <a:latin typeface="Corbel"/>
                <a:ea typeface="Corbel"/>
                <a:cs typeface="Corbel"/>
                <a:sym typeface="Corbel"/>
              </a:rPr>
              <a:t>Esempio: produrre elettricità dalla combustione di carbone</a:t>
            </a:r>
            <a:endParaRPr/>
          </a:p>
        </p:txBody>
      </p:sp>
      <p:pic>
        <p:nvPicPr>
          <p:cNvPr id="1082" name="Google Shape;1082;p59"/>
          <p:cNvPicPr preferRelativeResize="0"/>
          <p:nvPr/>
        </p:nvPicPr>
        <p:blipFill rotWithShape="1">
          <a:blip r:embed="rId7">
            <a:alphaModFix/>
          </a:blip>
          <a:srcRect b="0" l="0" r="0" t="0"/>
          <a:stretch/>
        </p:blipFill>
        <p:spPr>
          <a:xfrm>
            <a:off x="2484925" y="2853077"/>
            <a:ext cx="876850" cy="876850"/>
          </a:xfrm>
          <a:prstGeom prst="rect">
            <a:avLst/>
          </a:prstGeom>
          <a:noFill/>
          <a:ln>
            <a:noFill/>
          </a:ln>
        </p:spPr>
      </p:pic>
      <p:pic>
        <p:nvPicPr>
          <p:cNvPr id="1083" name="Google Shape;1083;p59"/>
          <p:cNvPicPr preferRelativeResize="0"/>
          <p:nvPr/>
        </p:nvPicPr>
        <p:blipFill rotWithShape="1">
          <a:blip r:embed="rId8">
            <a:alphaModFix/>
          </a:blip>
          <a:srcRect b="0" l="0" r="0" t="0"/>
          <a:stretch/>
        </p:blipFill>
        <p:spPr>
          <a:xfrm>
            <a:off x="9235650" y="2883725"/>
            <a:ext cx="1116000" cy="1116000"/>
          </a:xfrm>
          <a:prstGeom prst="rect">
            <a:avLst/>
          </a:prstGeom>
          <a:noFill/>
          <a:ln>
            <a:noFill/>
          </a:ln>
        </p:spPr>
      </p:pic>
      <p:pic>
        <p:nvPicPr>
          <p:cNvPr id="1084" name="Google Shape;1084;p59"/>
          <p:cNvPicPr preferRelativeResize="0"/>
          <p:nvPr/>
        </p:nvPicPr>
        <p:blipFill rotWithShape="1">
          <a:blip r:embed="rId9">
            <a:alphaModFix/>
          </a:blip>
          <a:srcRect b="0" l="0" r="0" t="0"/>
          <a:stretch/>
        </p:blipFill>
        <p:spPr>
          <a:xfrm>
            <a:off x="5569875" y="2691498"/>
            <a:ext cx="1225350" cy="1225350"/>
          </a:xfrm>
          <a:prstGeom prst="rect">
            <a:avLst/>
          </a:prstGeom>
          <a:noFill/>
          <a:ln>
            <a:noFill/>
          </a:ln>
        </p:spPr>
      </p:pic>
      <p:sp>
        <p:nvSpPr>
          <p:cNvPr id="1085" name="Google Shape;1085;p59"/>
          <p:cNvSpPr txBox="1"/>
          <p:nvPr/>
        </p:nvSpPr>
        <p:spPr>
          <a:xfrm>
            <a:off x="680450" y="2285325"/>
            <a:ext cx="3239700" cy="465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1800" u="none" cap="none" strike="noStrike">
                <a:solidFill>
                  <a:srgbClr val="000000"/>
                </a:solidFill>
                <a:latin typeface="Corbel"/>
                <a:ea typeface="Corbel"/>
                <a:cs typeface="Corbel"/>
                <a:sym typeface="Corbel"/>
              </a:rPr>
              <a:t>Energia chimica</a:t>
            </a:r>
            <a:endParaRPr sz="1800"/>
          </a:p>
        </p:txBody>
      </p:sp>
      <p:sp>
        <p:nvSpPr>
          <p:cNvPr id="1086" name="Google Shape;1086;p59"/>
          <p:cNvSpPr txBox="1"/>
          <p:nvPr/>
        </p:nvSpPr>
        <p:spPr>
          <a:xfrm>
            <a:off x="4603825" y="2291013"/>
            <a:ext cx="2891100" cy="978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1800" u="none" cap="none" strike="noStrike">
                <a:solidFill>
                  <a:srgbClr val="000000"/>
                </a:solidFill>
                <a:latin typeface="Corbel"/>
                <a:ea typeface="Corbel"/>
                <a:cs typeface="Corbel"/>
                <a:sym typeface="Corbel"/>
              </a:rPr>
              <a:t>Energia termica</a:t>
            </a:r>
            <a:endParaRPr sz="1800"/>
          </a:p>
        </p:txBody>
      </p:sp>
      <p:sp>
        <p:nvSpPr>
          <p:cNvPr id="1087" name="Google Shape;1087;p59"/>
          <p:cNvSpPr txBox="1"/>
          <p:nvPr/>
        </p:nvSpPr>
        <p:spPr>
          <a:xfrm>
            <a:off x="7971650" y="2285325"/>
            <a:ext cx="3463200" cy="515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1800" u="none" cap="none" strike="noStrike">
                <a:solidFill>
                  <a:srgbClr val="000000"/>
                </a:solidFill>
                <a:latin typeface="Corbel"/>
                <a:ea typeface="Corbel"/>
                <a:cs typeface="Corbel"/>
                <a:sym typeface="Corbel"/>
              </a:rPr>
              <a:t>Energia meccanica</a:t>
            </a:r>
            <a:endParaRPr sz="1800"/>
          </a:p>
        </p:txBody>
      </p:sp>
      <p:cxnSp>
        <p:nvCxnSpPr>
          <p:cNvPr id="1088" name="Google Shape;1088;p59"/>
          <p:cNvCxnSpPr/>
          <p:nvPr/>
        </p:nvCxnSpPr>
        <p:spPr>
          <a:xfrm>
            <a:off x="7012608" y="3521955"/>
            <a:ext cx="1985400" cy="14400"/>
          </a:xfrm>
          <a:prstGeom prst="straightConnector1">
            <a:avLst/>
          </a:prstGeom>
          <a:noFill/>
          <a:ln cap="flat" cmpd="sng" w="28575">
            <a:solidFill>
              <a:schemeClr val="dk1"/>
            </a:solidFill>
            <a:prstDash val="solid"/>
            <a:round/>
            <a:headEnd len="sm" w="sm" type="none"/>
            <a:tailEnd len="med" w="med" type="triangle"/>
          </a:ln>
        </p:spPr>
      </p:cxnSp>
      <p:cxnSp>
        <p:nvCxnSpPr>
          <p:cNvPr id="1089" name="Google Shape;1089;p59"/>
          <p:cNvCxnSpPr>
            <a:stCxn id="1083" idx="2"/>
          </p:cNvCxnSpPr>
          <p:nvPr/>
        </p:nvCxnSpPr>
        <p:spPr>
          <a:xfrm>
            <a:off x="9793650" y="3999725"/>
            <a:ext cx="0" cy="751200"/>
          </a:xfrm>
          <a:prstGeom prst="straightConnector1">
            <a:avLst/>
          </a:prstGeom>
          <a:noFill/>
          <a:ln cap="flat" cmpd="sng" w="28575">
            <a:solidFill>
              <a:schemeClr val="dk1"/>
            </a:solidFill>
            <a:prstDash val="solid"/>
            <a:round/>
            <a:headEnd len="sm" w="sm" type="none"/>
            <a:tailEnd len="med" w="med" type="triangle"/>
          </a:ln>
        </p:spPr>
      </p:cxnSp>
      <p:sp>
        <p:nvSpPr>
          <p:cNvPr id="1090" name="Google Shape;1090;p59"/>
          <p:cNvSpPr txBox="1"/>
          <p:nvPr/>
        </p:nvSpPr>
        <p:spPr>
          <a:xfrm>
            <a:off x="8639300" y="5647975"/>
            <a:ext cx="2483400" cy="515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1800" u="none" cap="none" strike="noStrike">
                <a:solidFill>
                  <a:srgbClr val="000000"/>
                </a:solidFill>
                <a:latin typeface="Corbel"/>
                <a:ea typeface="Corbel"/>
                <a:cs typeface="Corbel"/>
                <a:sym typeface="Corbel"/>
              </a:rPr>
              <a:t>Energia elettrica</a:t>
            </a:r>
            <a:endParaRPr sz="1800"/>
          </a:p>
        </p:txBody>
      </p:sp>
      <p:sp>
        <p:nvSpPr>
          <p:cNvPr id="1091" name="Google Shape;1091;p59"/>
          <p:cNvSpPr txBox="1"/>
          <p:nvPr>
            <p:ph idx="4294967295" type="title"/>
          </p:nvPr>
        </p:nvSpPr>
        <p:spPr>
          <a:xfrm>
            <a:off x="1080000" y="504000"/>
            <a:ext cx="6965100" cy="907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800"/>
              <a:buNone/>
            </a:pPr>
            <a:r>
              <a:rPr b="1" lang="fr-FR" sz="2900">
                <a:solidFill>
                  <a:srgbClr val="0A5882"/>
                </a:solidFill>
              </a:rPr>
              <a:t>Energia primaria ed energia finale</a:t>
            </a:r>
            <a:endParaRPr b="1" sz="2900">
              <a:solidFill>
                <a:srgbClr val="0A5882"/>
              </a:solidFill>
            </a:endParaRPr>
          </a:p>
          <a:p>
            <a:pPr indent="0" lvl="0" marL="0" rtl="0" algn="l">
              <a:lnSpc>
                <a:spcPct val="100000"/>
              </a:lnSpc>
              <a:spcBef>
                <a:spcPts val="0"/>
              </a:spcBef>
              <a:spcAft>
                <a:spcPts val="0"/>
              </a:spcAft>
              <a:buSzPts val="1400"/>
              <a:buNone/>
            </a:pPr>
            <a:r>
              <a:t/>
            </a:r>
            <a:endParaRPr sz="3000">
              <a:solidFill>
                <a:srgbClr val="42424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6" name="Shape 1096"/>
        <p:cNvGrpSpPr/>
        <p:nvPr/>
      </p:nvGrpSpPr>
      <p:grpSpPr>
        <a:xfrm>
          <a:off x="0" y="0"/>
          <a:ext cx="0" cy="0"/>
          <a:chOff x="0" y="0"/>
          <a:chExt cx="0" cy="0"/>
        </a:xfrm>
      </p:grpSpPr>
      <p:sp>
        <p:nvSpPr>
          <p:cNvPr id="1097" name="Google Shape;1097;p60"/>
          <p:cNvSpPr txBox="1"/>
          <p:nvPr/>
        </p:nvSpPr>
        <p:spPr>
          <a:xfrm>
            <a:off x="880600" y="2160000"/>
            <a:ext cx="10890600" cy="46194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15000"/>
              </a:lnSpc>
              <a:spcBef>
                <a:spcPts val="0"/>
              </a:spcBef>
              <a:spcAft>
                <a:spcPts val="0"/>
              </a:spcAft>
              <a:buSzPts val="2400"/>
              <a:buFont typeface="Corbel"/>
              <a:buChar char="●"/>
            </a:pPr>
            <a:r>
              <a:rPr b="0" i="0" lang="fr-FR" sz="2400" u="none" cap="none" strike="noStrike">
                <a:solidFill>
                  <a:srgbClr val="000000"/>
                </a:solidFill>
                <a:latin typeface="Corbel"/>
                <a:ea typeface="Corbel"/>
                <a:cs typeface="Corbel"/>
                <a:sym typeface="Corbel"/>
              </a:rPr>
              <a:t>L'energia misura la </a:t>
            </a:r>
            <a:r>
              <a:rPr b="0" i="0" lang="fr-FR" sz="2400" u="none" cap="none" strike="noStrike">
                <a:solidFill>
                  <a:srgbClr val="C55A11"/>
                </a:solidFill>
                <a:latin typeface="Corbel"/>
                <a:ea typeface="Corbel"/>
                <a:cs typeface="Corbel"/>
                <a:sym typeface="Corbel"/>
              </a:rPr>
              <a:t>trasformazione del mondo.</a:t>
            </a:r>
            <a:r>
              <a:rPr b="0" i="0" lang="fr-FR" sz="2400" u="none" cap="none" strike="noStrike">
                <a:solidFill>
                  <a:schemeClr val="dk1"/>
                </a:solidFill>
                <a:latin typeface="Corbel"/>
                <a:ea typeface="Corbel"/>
                <a:cs typeface="Corbel"/>
                <a:sym typeface="Corbel"/>
              </a:rPr>
              <a:t> L'energia è ovunque, in varie forme.</a:t>
            </a:r>
            <a:endParaRPr sz="2400"/>
          </a:p>
          <a:p>
            <a:pPr indent="-381000" lvl="0" marL="457200" marR="0" rtl="0" algn="l">
              <a:lnSpc>
                <a:spcPct val="115000"/>
              </a:lnSpc>
              <a:spcBef>
                <a:spcPts val="0"/>
              </a:spcBef>
              <a:spcAft>
                <a:spcPts val="0"/>
              </a:spcAft>
              <a:buSzPts val="2400"/>
              <a:buFont typeface="Corbel"/>
              <a:buChar char="●"/>
            </a:pPr>
            <a:r>
              <a:rPr b="0" i="0" lang="fr-FR" sz="2400" u="none" cap="none" strike="noStrike">
                <a:solidFill>
                  <a:srgbClr val="000000"/>
                </a:solidFill>
                <a:latin typeface="Corbel"/>
                <a:ea typeface="Corbel"/>
                <a:cs typeface="Corbel"/>
                <a:sym typeface="Corbel"/>
              </a:rPr>
              <a:t>Le </a:t>
            </a:r>
            <a:r>
              <a:rPr b="0" i="0" lang="fr-FR" sz="2400" u="none" cap="none" strike="noStrike">
                <a:solidFill>
                  <a:srgbClr val="C55A11"/>
                </a:solidFill>
                <a:latin typeface="Corbel"/>
                <a:ea typeface="Corbel"/>
                <a:cs typeface="Corbel"/>
                <a:sym typeface="Corbel"/>
              </a:rPr>
              <a:t>fonti di energia non sono equivalenti</a:t>
            </a:r>
            <a:r>
              <a:rPr b="0" i="0" lang="fr-FR" sz="2400" u="none" cap="none" strike="noStrike">
                <a:solidFill>
                  <a:srgbClr val="000000"/>
                </a:solidFill>
                <a:latin typeface="Corbel"/>
                <a:ea typeface="Corbel"/>
                <a:cs typeface="Corbel"/>
                <a:sym typeface="Corbel"/>
              </a:rPr>
              <a:t>; ognuna presenta vantaggi e svantaggi.</a:t>
            </a:r>
            <a:endParaRPr sz="2400"/>
          </a:p>
          <a:p>
            <a:pPr indent="-381000" lvl="0" marL="457200" marR="0" rtl="0" algn="l">
              <a:lnSpc>
                <a:spcPct val="115000"/>
              </a:lnSpc>
              <a:spcBef>
                <a:spcPts val="0"/>
              </a:spcBef>
              <a:spcAft>
                <a:spcPts val="0"/>
              </a:spcAft>
              <a:buClr>
                <a:schemeClr val="dk1"/>
              </a:buClr>
              <a:buSzPts val="2400"/>
              <a:buFont typeface="Corbel"/>
              <a:buChar char="●"/>
            </a:pPr>
            <a:r>
              <a:rPr b="0" i="0" lang="fr-FR" sz="2400" u="none" cap="none" strike="noStrike">
                <a:solidFill>
                  <a:schemeClr val="dk1"/>
                </a:solidFill>
                <a:latin typeface="Corbel"/>
                <a:ea typeface="Corbel"/>
                <a:cs typeface="Corbel"/>
                <a:sym typeface="Corbel"/>
              </a:rPr>
              <a:t>È sicuramente più pratico e meno costoso usare l'elettricità della rete che ingaggiare dei ciclisti!</a:t>
            </a:r>
            <a:endParaRPr sz="2400"/>
          </a:p>
          <a:p>
            <a:pPr indent="-381000" lvl="0" marL="457200" marR="0" rtl="0" algn="l">
              <a:lnSpc>
                <a:spcPct val="115000"/>
              </a:lnSpc>
              <a:spcBef>
                <a:spcPts val="0"/>
              </a:spcBef>
              <a:spcAft>
                <a:spcPts val="0"/>
              </a:spcAft>
              <a:buClr>
                <a:schemeClr val="dk1"/>
              </a:buClr>
              <a:buSzPts val="2400"/>
              <a:buFont typeface="Corbel"/>
              <a:buChar char="●"/>
            </a:pPr>
            <a:r>
              <a:rPr b="0" i="0" lang="fr-FR" sz="2400" u="none" cap="none" strike="noStrike">
                <a:solidFill>
                  <a:schemeClr val="dk1"/>
                </a:solidFill>
                <a:latin typeface="Corbel"/>
                <a:ea typeface="Corbel"/>
                <a:cs typeface="Corbel"/>
                <a:sym typeface="Corbel"/>
              </a:rPr>
              <a:t>I combustibili fossili forniscono la stragrande maggioranza della nostra energia.</a:t>
            </a:r>
            <a:endParaRPr sz="2400"/>
          </a:p>
          <a:p>
            <a:pPr indent="-381000" lvl="0" marL="457200" marR="0" rtl="0" algn="l">
              <a:lnSpc>
                <a:spcPct val="115000"/>
              </a:lnSpc>
              <a:spcBef>
                <a:spcPts val="0"/>
              </a:spcBef>
              <a:spcAft>
                <a:spcPts val="0"/>
              </a:spcAft>
              <a:buClr>
                <a:srgbClr val="000000"/>
              </a:buClr>
              <a:buSzPts val="2400"/>
              <a:buFont typeface="Corbel"/>
              <a:buChar char="●"/>
            </a:pPr>
            <a:r>
              <a:rPr b="0" i="0" lang="fr-FR" sz="2400" u="none" cap="none" strike="noStrike">
                <a:solidFill>
                  <a:srgbClr val="000000"/>
                </a:solidFill>
                <a:latin typeface="Corbel"/>
                <a:ea typeface="Corbel"/>
                <a:cs typeface="Corbel"/>
                <a:sym typeface="Corbel"/>
              </a:rPr>
              <a:t>Solo una risorsa di energia primaria può sostituire un'altra risorsa di energia primaria.</a:t>
            </a:r>
            <a:endParaRPr sz="2400"/>
          </a:p>
        </p:txBody>
      </p:sp>
      <p:sp>
        <p:nvSpPr>
          <p:cNvPr id="1098" name="Google Shape;1098;p60"/>
          <p:cNvSpPr txBox="1"/>
          <p:nvPr>
            <p:ph type="title"/>
          </p:nvPr>
        </p:nvSpPr>
        <p:spPr>
          <a:xfrm>
            <a:off x="1007588" y="299179"/>
            <a:ext cx="9154500" cy="980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4800"/>
              <a:buNone/>
            </a:pPr>
            <a:r>
              <a:rPr lang="fr-FR"/>
              <a:t>Riepilogo</a:t>
            </a:r>
            <a:endParaRPr sz="3000">
              <a:solidFill>
                <a:srgbClr val="424242"/>
              </a:solidFill>
            </a:endParaRPr>
          </a:p>
          <a:p>
            <a:pPr indent="0" lvl="0" marL="0" rtl="0" algn="l">
              <a:lnSpc>
                <a:spcPct val="100000"/>
              </a:lnSpc>
              <a:spcBef>
                <a:spcPts val="0"/>
              </a:spcBef>
              <a:spcAft>
                <a:spcPts val="0"/>
              </a:spcAft>
              <a:buSzPts val="1400"/>
              <a:buNone/>
            </a:pPr>
            <a:r>
              <a:t/>
            </a:r>
            <a:endParaRPr sz="3000">
              <a:solidFill>
                <a:srgbClr val="42424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2" name="Shape 1102"/>
        <p:cNvGrpSpPr/>
        <p:nvPr/>
      </p:nvGrpSpPr>
      <p:grpSpPr>
        <a:xfrm>
          <a:off x="0" y="0"/>
          <a:ext cx="0" cy="0"/>
          <a:chOff x="0" y="0"/>
          <a:chExt cx="0" cy="0"/>
        </a:xfrm>
      </p:grpSpPr>
      <p:sp>
        <p:nvSpPr>
          <p:cNvPr id="1103" name="Google Shape;1103;p61"/>
          <p:cNvSpPr txBox="1"/>
          <p:nvPr/>
        </p:nvSpPr>
        <p:spPr>
          <a:xfrm>
            <a:off x="1381650" y="2597850"/>
            <a:ext cx="9428700" cy="800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100"/>
              <a:buFont typeface="Arial"/>
              <a:buNone/>
            </a:pPr>
            <a:r>
              <a:t/>
            </a:r>
            <a:endParaRPr b="1" i="0" sz="4000" u="none" cap="none" strike="noStrike">
              <a:solidFill>
                <a:srgbClr val="424242"/>
              </a:solidFill>
              <a:latin typeface="Comfortaa"/>
              <a:ea typeface="Comfortaa"/>
              <a:cs typeface="Comfortaa"/>
              <a:sym typeface="Comfortaa"/>
            </a:endParaRPr>
          </a:p>
        </p:txBody>
      </p:sp>
      <p:sp>
        <p:nvSpPr>
          <p:cNvPr id="1104" name="Google Shape;1104;p61"/>
          <p:cNvSpPr txBox="1"/>
          <p:nvPr>
            <p:ph type="title"/>
          </p:nvPr>
        </p:nvSpPr>
        <p:spPr>
          <a:xfrm>
            <a:off x="1381650" y="3011675"/>
            <a:ext cx="9832500" cy="15396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fr-FR"/>
              <a:t>F</a:t>
            </a:r>
            <a:r>
              <a:rPr lang="fr-FR"/>
              <a:t>ocus:</a:t>
            </a:r>
            <a:endParaRPr/>
          </a:p>
          <a:p>
            <a:pPr indent="0" lvl="0" marL="0" rtl="0" algn="ctr">
              <a:spcBef>
                <a:spcPts val="0"/>
              </a:spcBef>
              <a:spcAft>
                <a:spcPts val="0"/>
              </a:spcAft>
              <a:buNone/>
            </a:pPr>
            <a:r>
              <a:rPr lang="fr-FR"/>
              <a:t> Petrolio, Uranio ed Energia Solare.</a:t>
            </a:r>
            <a:endParaRPr/>
          </a:p>
        </p:txBody>
      </p:sp>
      <p:sp>
        <p:nvSpPr>
          <p:cNvPr id="1105" name="Google Shape;1105;p61"/>
          <p:cNvSpPr txBox="1"/>
          <p:nvPr>
            <p:ph idx="1" type="subTitle"/>
          </p:nvPr>
        </p:nvSpPr>
        <p:spPr>
          <a:xfrm>
            <a:off x="1179925" y="2190875"/>
            <a:ext cx="9832500" cy="4554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fr-FR"/>
              <a:t>Parte 4</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9" name="Shape 1109"/>
        <p:cNvGrpSpPr/>
        <p:nvPr/>
      </p:nvGrpSpPr>
      <p:grpSpPr>
        <a:xfrm>
          <a:off x="0" y="0"/>
          <a:ext cx="0" cy="0"/>
          <a:chOff x="0" y="0"/>
          <a:chExt cx="0" cy="0"/>
        </a:xfrm>
      </p:grpSpPr>
      <p:pic>
        <p:nvPicPr>
          <p:cNvPr descr="https://mocomi.com/ presents: Where do we get oil from?&#10;&#10;The Earth’s surface, millions of years ago, was covered with more water than what it has today and living in this were billions of tiny plants and animals.&#10;&#10;When these plants and animals died, they fell to the ocean floor and piled up. Sand from eroding rocks and mud covered them up.&#10;&#10;These layers of sand and mud were heavy and this weight turned them into sedimentary rocks.&#10;&#10;Heat from the earth and the weight of the rocks caused the dead plants and animals to compress into oil. &#10;&#10;Once the oil is formed, it slowly moves up through pores in the rocks. However in some cases, rocks without any pores leaves oil trapped underground.&#10;&#10;Oil is found in different parts of the world. The places where oil is extracted are called oil fields. More than half of the world’s oil is produced in the Middle East. To get to the oil, a company must first drill down to it. A rig is set up to support the drill. Then a well is drilled into the ground until the oil is reached. If the oilfield is in the sea, then offshore rigs are used.&#10;&#10;Watch this interesting video on how oil is formed from fossils which are compressed under the ocean floor.&#10;&#10;#WeGetOilFrom #Facts #Geography&#10;&#10;To learn more about where we get oil from, go to: https://mocomi.com/where-do-we-get-oil-from/&#10;&#10;Watch more geography  videos in one go here https://www.youtube.com/watch?v=urr53arh--E&amp;list=PL6vCwGtCTVtPLInDKcxw_Lp6T67VJL-Mx&#10;&#10;For more such interesting videos and interactive articles related to earth and geography, visit: https://mocomi.com/learn/geography/ &#10;&#10;Subscribe here for new and interesting content every week ► ► https://www.youtube.com/mocomikids?sub_confirmation=1&#10;&#10;Press Bell Icon 🔔; For Latest Updates. &#10;Thanks for watching! Don't forget to give us a Thumbs Up 👍!&#10;&#10;Follow Mocomi Kids - Top educational website for kids, &#10;&#10;on Facebook https://www.facebook.com/mocomikids/&#10;on Twitter https://twitter.com/MocomiKids&#10;on Pinterest https://www.pinterest.com/mocomikids/&#10;on Instagram - https://www.instagram.com/mocomikids/&#10;on LinkedIn https://www.linkedin.com/company/mocomi-kids" id="1110" name="Google Shape;1110;p62" title="Where Do We Get Oil From? - Geography for Kids | Educational Videos by Mocomi">
            <a:hlinkClick r:id="rId3"/>
          </p:cNvPr>
          <p:cNvPicPr preferRelativeResize="0"/>
          <p:nvPr/>
        </p:nvPicPr>
        <p:blipFill rotWithShape="1">
          <a:blip r:embed="rId4">
            <a:alphaModFix/>
          </a:blip>
          <a:srcRect b="0" l="0" r="0" t="0"/>
          <a:stretch/>
        </p:blipFill>
        <p:spPr>
          <a:xfrm>
            <a:off x="1440000" y="1800000"/>
            <a:ext cx="6120000" cy="4590000"/>
          </a:xfrm>
          <a:prstGeom prst="rect">
            <a:avLst/>
          </a:prstGeom>
          <a:noFill/>
          <a:ln>
            <a:noFill/>
          </a:ln>
        </p:spPr>
      </p:pic>
      <p:sp>
        <p:nvSpPr>
          <p:cNvPr id="1111" name="Google Shape;1111;p62"/>
          <p:cNvSpPr txBox="1"/>
          <p:nvPr>
            <p:ph idx="4294967295" type="title"/>
          </p:nvPr>
        </p:nvSpPr>
        <p:spPr>
          <a:xfrm>
            <a:off x="1080000" y="504000"/>
            <a:ext cx="10515600" cy="132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Bebas Neue"/>
              <a:buNone/>
            </a:pPr>
            <a:r>
              <a:rPr b="1" lang="fr-FR" sz="2900">
                <a:solidFill>
                  <a:srgbClr val="0A5882"/>
                </a:solidFill>
              </a:rPr>
              <a:t>Focus 1: petrolio</a:t>
            </a:r>
            <a:endParaRPr b="1" sz="3000">
              <a:solidFill>
                <a:srgbClr val="424242"/>
              </a:solidFill>
              <a:latin typeface="Corbel"/>
              <a:ea typeface="Corbel"/>
              <a:cs typeface="Corbel"/>
              <a:sym typeface="Corbel"/>
            </a:endParaRPr>
          </a:p>
        </p:txBody>
      </p:sp>
      <p:pic>
        <p:nvPicPr>
          <p:cNvPr id="1112" name="Google Shape;1112;p62"/>
          <p:cNvPicPr preferRelativeResize="0"/>
          <p:nvPr/>
        </p:nvPicPr>
        <p:blipFill rotWithShape="1">
          <a:blip r:embed="rId5">
            <a:alphaModFix/>
          </a:blip>
          <a:srcRect b="0" l="0" r="0" t="0"/>
          <a:stretch/>
        </p:blipFill>
        <p:spPr>
          <a:xfrm>
            <a:off x="9000000" y="2181275"/>
            <a:ext cx="445026" cy="296684"/>
          </a:xfrm>
          <a:prstGeom prst="rect">
            <a:avLst/>
          </a:prstGeom>
          <a:noFill/>
          <a:ln>
            <a:noFill/>
          </a:ln>
        </p:spPr>
      </p:pic>
      <p:pic>
        <p:nvPicPr>
          <p:cNvPr id="1113" name="Google Shape;1113;p62"/>
          <p:cNvPicPr preferRelativeResize="0"/>
          <p:nvPr/>
        </p:nvPicPr>
        <p:blipFill rotWithShape="1">
          <a:blip r:embed="rId6">
            <a:alphaModFix/>
          </a:blip>
          <a:srcRect b="0" l="0" r="0" t="0"/>
          <a:stretch/>
        </p:blipFill>
        <p:spPr>
          <a:xfrm>
            <a:off x="6966250" y="1799997"/>
            <a:ext cx="593751" cy="296876"/>
          </a:xfrm>
          <a:prstGeom prst="rect">
            <a:avLst/>
          </a:prstGeom>
          <a:noFill/>
          <a:ln>
            <a:noFill/>
          </a:ln>
        </p:spPr>
      </p:pic>
      <p:sp>
        <p:nvSpPr>
          <p:cNvPr id="1114" name="Google Shape;1114;p62"/>
          <p:cNvSpPr txBox="1"/>
          <p:nvPr/>
        </p:nvSpPr>
        <p:spPr>
          <a:xfrm>
            <a:off x="9473970" y="2160000"/>
            <a:ext cx="806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sng" cap="none" strike="noStrike">
                <a:solidFill>
                  <a:schemeClr val="hlink"/>
                </a:solidFill>
                <a:latin typeface="Corbel"/>
                <a:ea typeface="Corbel"/>
                <a:cs typeface="Corbel"/>
                <a:sym typeface="Corbel"/>
                <a:hlinkClick r:id="rId7"/>
              </a:rPr>
              <a:t>FR</a:t>
            </a:r>
            <a:endParaRPr/>
          </a:p>
        </p:txBody>
      </p:sp>
      <p:pic>
        <p:nvPicPr>
          <p:cNvPr id="1115" name="Google Shape;1115;p62"/>
          <p:cNvPicPr preferRelativeResize="0"/>
          <p:nvPr/>
        </p:nvPicPr>
        <p:blipFill rotWithShape="1">
          <a:blip r:embed="rId8">
            <a:alphaModFix/>
          </a:blip>
          <a:srcRect b="0" l="0" r="0" t="0"/>
          <a:stretch/>
        </p:blipFill>
        <p:spPr>
          <a:xfrm>
            <a:off x="9000000" y="2578613"/>
            <a:ext cx="445033" cy="291068"/>
          </a:xfrm>
          <a:prstGeom prst="rect">
            <a:avLst/>
          </a:prstGeom>
          <a:noFill/>
          <a:ln>
            <a:noFill/>
          </a:ln>
        </p:spPr>
      </p:pic>
      <p:sp>
        <p:nvSpPr>
          <p:cNvPr id="1116" name="Google Shape;1116;p62">
            <a:hlinkClick r:id="rId9"/>
          </p:cNvPr>
          <p:cNvSpPr txBox="1"/>
          <p:nvPr/>
        </p:nvSpPr>
        <p:spPr>
          <a:xfrm>
            <a:off x="9483550" y="2515657"/>
            <a:ext cx="690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sng" cap="none" strike="noStrike">
                <a:solidFill>
                  <a:schemeClr val="hlink"/>
                </a:solidFill>
                <a:latin typeface="Corbel"/>
                <a:ea typeface="Corbel"/>
                <a:cs typeface="Corbel"/>
                <a:sym typeface="Corbel"/>
                <a:hlinkClick r:id="rId10"/>
              </a:rPr>
              <a:t>ES</a:t>
            </a:r>
            <a:endParaRPr/>
          </a:p>
        </p:txBody>
      </p:sp>
      <p:pic>
        <p:nvPicPr>
          <p:cNvPr id="1117" name="Google Shape;1117;p62"/>
          <p:cNvPicPr preferRelativeResize="0"/>
          <p:nvPr/>
        </p:nvPicPr>
        <p:blipFill rotWithShape="1">
          <a:blip r:embed="rId11">
            <a:alphaModFix/>
          </a:blip>
          <a:srcRect b="0" l="0" r="0" t="0"/>
          <a:stretch/>
        </p:blipFill>
        <p:spPr>
          <a:xfrm>
            <a:off x="9000000" y="3003272"/>
            <a:ext cx="445025" cy="290685"/>
          </a:xfrm>
          <a:prstGeom prst="rect">
            <a:avLst/>
          </a:prstGeom>
          <a:noFill/>
          <a:ln>
            <a:noFill/>
          </a:ln>
        </p:spPr>
      </p:pic>
      <p:sp>
        <p:nvSpPr>
          <p:cNvPr id="1118" name="Google Shape;1118;p62">
            <a:hlinkClick r:id="rId12"/>
          </p:cNvPr>
          <p:cNvSpPr txBox="1"/>
          <p:nvPr/>
        </p:nvSpPr>
        <p:spPr>
          <a:xfrm>
            <a:off x="9483550" y="2948520"/>
            <a:ext cx="690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rgbClr val="000000"/>
                </a:solidFill>
                <a:latin typeface="Corbel"/>
                <a:ea typeface="Corbel"/>
                <a:cs typeface="Corbel"/>
                <a:sym typeface="Corbel"/>
              </a:rPr>
              <a:t>IT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0"/>
                                        </p:tgtEl>
                                        <p:attrNameLst>
                                          <p:attrName>style.visibility</p:attrName>
                                        </p:attrNameLst>
                                      </p:cBhvr>
                                      <p:to>
                                        <p:strVal val="visible"/>
                                      </p:to>
                                    </p:set>
                                    <p:animEffect filter="fade" transition="in">
                                      <p:cBhvr>
                                        <p:cTn dur="1000"/>
                                        <p:tgtEl>
                                          <p:spTgt spid="1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2" name="Shape 1122"/>
        <p:cNvGrpSpPr/>
        <p:nvPr/>
      </p:nvGrpSpPr>
      <p:grpSpPr>
        <a:xfrm>
          <a:off x="0" y="0"/>
          <a:ext cx="0" cy="0"/>
          <a:chOff x="0" y="0"/>
          <a:chExt cx="0" cy="0"/>
        </a:xfrm>
      </p:grpSpPr>
      <p:sp>
        <p:nvSpPr>
          <p:cNvPr id="1123" name="Google Shape;1123;p63"/>
          <p:cNvSpPr txBox="1"/>
          <p:nvPr>
            <p:ph idx="4294967295" type="title"/>
          </p:nvPr>
        </p:nvSpPr>
        <p:spPr>
          <a:xfrm>
            <a:off x="1080000" y="504000"/>
            <a:ext cx="10515600" cy="132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Bebas Neue"/>
              <a:buNone/>
            </a:pPr>
            <a:r>
              <a:rPr b="1" lang="fr-FR" sz="2900">
                <a:solidFill>
                  <a:srgbClr val="0A5882"/>
                </a:solidFill>
              </a:rPr>
              <a:t>Cos’è il petrolio?</a:t>
            </a:r>
            <a:endParaRPr b="1" sz="3000">
              <a:solidFill>
                <a:srgbClr val="424242"/>
              </a:solidFill>
              <a:latin typeface="Corbel"/>
              <a:ea typeface="Corbel"/>
              <a:cs typeface="Corbel"/>
              <a:sym typeface="Corbel"/>
            </a:endParaRPr>
          </a:p>
        </p:txBody>
      </p:sp>
      <p:sp>
        <p:nvSpPr>
          <p:cNvPr id="1124" name="Google Shape;1124;p63"/>
          <p:cNvSpPr txBox="1"/>
          <p:nvPr>
            <p:ph idx="4294967295" type="body"/>
          </p:nvPr>
        </p:nvSpPr>
        <p:spPr>
          <a:xfrm>
            <a:off x="838200" y="2160000"/>
            <a:ext cx="10515600" cy="2799000"/>
          </a:xfrm>
          <a:prstGeom prst="rect">
            <a:avLst/>
          </a:prstGeom>
          <a:noFill/>
          <a:ln>
            <a:noFill/>
          </a:ln>
        </p:spPr>
        <p:txBody>
          <a:bodyPr anchorCtr="0" anchor="t" bIns="45700" lIns="91425" spcFirstLastPara="1" rIns="91425" wrap="square" tIns="45700">
            <a:noAutofit/>
          </a:bodyPr>
          <a:lstStyle/>
          <a:p>
            <a:pPr indent="-406400" lvl="0" marL="457200" rtl="0" algn="just">
              <a:lnSpc>
                <a:spcPct val="150000"/>
              </a:lnSpc>
              <a:spcBef>
                <a:spcPts val="1000"/>
              </a:spcBef>
              <a:spcAft>
                <a:spcPts val="0"/>
              </a:spcAft>
              <a:buClr>
                <a:schemeClr val="dk1"/>
              </a:buClr>
              <a:buSzPts val="2800"/>
              <a:buFont typeface="Corbel"/>
              <a:buChar char="•"/>
            </a:pPr>
            <a:r>
              <a:rPr lang="fr-FR">
                <a:solidFill>
                  <a:schemeClr val="dk1"/>
                </a:solidFill>
                <a:latin typeface="Corbel"/>
                <a:ea typeface="Corbel"/>
                <a:cs typeface="Corbel"/>
                <a:sym typeface="Corbel"/>
              </a:rPr>
              <a:t>Il petrolio è chiamato combustibile fossile perché deriva da materia organica e vegetale accumulata nel sottosuolo per centinaia di milioni di anni. È uno degli idrocarburi.</a:t>
            </a:r>
            <a:endParaRPr>
              <a:solidFill>
                <a:schemeClr val="dk1"/>
              </a:solidFill>
              <a:latin typeface="Corbel"/>
              <a:ea typeface="Corbel"/>
              <a:cs typeface="Corbel"/>
              <a:sym typeface="Corbel"/>
            </a:endParaRPr>
          </a:p>
          <a:p>
            <a:pPr indent="-406400" lvl="0" marL="457200" rtl="0" algn="just">
              <a:lnSpc>
                <a:spcPct val="150000"/>
              </a:lnSpc>
              <a:spcBef>
                <a:spcPts val="1000"/>
              </a:spcBef>
              <a:spcAft>
                <a:spcPts val="0"/>
              </a:spcAft>
              <a:buClr>
                <a:schemeClr val="dk1"/>
              </a:buClr>
              <a:buSzPts val="2800"/>
              <a:buFont typeface="Corbel"/>
              <a:buChar char="•"/>
            </a:pPr>
            <a:r>
              <a:rPr lang="fr-FR">
                <a:solidFill>
                  <a:schemeClr val="dk1"/>
                </a:solidFill>
                <a:latin typeface="Corbel"/>
                <a:ea typeface="Corbel"/>
                <a:cs typeface="Corbel"/>
                <a:sym typeface="Corbel"/>
              </a:rPr>
              <a:t>Il petrolio è una risorsa non rinnovabile.</a:t>
            </a:r>
            <a:endParaRPr>
              <a:solidFill>
                <a:schemeClr val="dk1"/>
              </a:solidFill>
              <a:latin typeface="Corbel"/>
              <a:ea typeface="Corbel"/>
              <a:cs typeface="Corbel"/>
              <a:sym typeface="Corbel"/>
            </a:endParaRPr>
          </a:p>
          <a:p>
            <a:pPr indent="-431800" lvl="0" marL="457200" rtl="0" algn="just">
              <a:lnSpc>
                <a:spcPct val="150000"/>
              </a:lnSpc>
              <a:spcBef>
                <a:spcPts val="1000"/>
              </a:spcBef>
              <a:spcAft>
                <a:spcPts val="0"/>
              </a:spcAft>
              <a:buClr>
                <a:schemeClr val="dk1"/>
              </a:buClr>
              <a:buSzPts val="3200"/>
              <a:buFont typeface="Corbel"/>
              <a:buChar char="•"/>
            </a:pPr>
            <a:r>
              <a:rPr b="1" lang="fr-FR">
                <a:solidFill>
                  <a:srgbClr val="0A5882"/>
                </a:solidFill>
              </a:rPr>
              <a:t>Dove si trova il petrolio? Quanto ne consumiamo?</a:t>
            </a:r>
            <a:endParaRPr sz="3200">
              <a:solidFill>
                <a:schemeClr val="dk1"/>
              </a:solidFill>
              <a:latin typeface="Corbel"/>
              <a:ea typeface="Corbel"/>
              <a:cs typeface="Corbel"/>
              <a:sym typeface="Corbe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2" name="Shape 1132"/>
        <p:cNvGrpSpPr/>
        <p:nvPr/>
      </p:nvGrpSpPr>
      <p:grpSpPr>
        <a:xfrm>
          <a:off x="0" y="0"/>
          <a:ext cx="0" cy="0"/>
          <a:chOff x="0" y="0"/>
          <a:chExt cx="0" cy="0"/>
        </a:xfrm>
      </p:grpSpPr>
      <p:pic>
        <p:nvPicPr>
          <p:cNvPr id="1133" name="Google Shape;1133;p64"/>
          <p:cNvPicPr preferRelativeResize="0"/>
          <p:nvPr/>
        </p:nvPicPr>
        <p:blipFill rotWithShape="1">
          <a:blip r:embed="rId3">
            <a:alphaModFix/>
          </a:blip>
          <a:srcRect b="0" l="0" r="0" t="0"/>
          <a:stretch/>
        </p:blipFill>
        <p:spPr>
          <a:xfrm>
            <a:off x="238895" y="1884350"/>
            <a:ext cx="8064896" cy="4821250"/>
          </a:xfrm>
          <a:prstGeom prst="rect">
            <a:avLst/>
          </a:prstGeom>
          <a:noFill/>
          <a:ln>
            <a:noFill/>
          </a:ln>
        </p:spPr>
      </p:pic>
      <p:sp>
        <p:nvSpPr>
          <p:cNvPr id="1134" name="Google Shape;1134;p64"/>
          <p:cNvSpPr txBox="1"/>
          <p:nvPr/>
        </p:nvSpPr>
        <p:spPr>
          <a:xfrm>
            <a:off x="1703388" y="1"/>
            <a:ext cx="8064500" cy="620713"/>
          </a:xfrm>
          <a:prstGeom prst="rect">
            <a:avLst/>
          </a:prstGeom>
          <a:noFill/>
          <a:ln>
            <a:noFill/>
          </a:ln>
        </p:spPr>
        <p:txBody>
          <a:bodyPr anchorCtr="0" anchor="ctr" bIns="46800" lIns="90000" spcFirstLastPara="1" rIns="90000" wrap="square" tIns="46800">
            <a:noAutofit/>
          </a:bodyPr>
          <a:lstStyle/>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FFFFFF"/>
              </a:solidFill>
              <a:latin typeface="Century Gothic"/>
              <a:ea typeface="Century Gothic"/>
              <a:cs typeface="Century Gothic"/>
              <a:sym typeface="Century Gothic"/>
            </a:endParaRPr>
          </a:p>
        </p:txBody>
      </p:sp>
      <p:sp>
        <p:nvSpPr>
          <p:cNvPr id="1135" name="Google Shape;1135;p64"/>
          <p:cNvSpPr txBox="1"/>
          <p:nvPr/>
        </p:nvSpPr>
        <p:spPr>
          <a:xfrm>
            <a:off x="8294925" y="3885400"/>
            <a:ext cx="3240000" cy="1260000"/>
          </a:xfrm>
          <a:prstGeom prst="rect">
            <a:avLst/>
          </a:prstGeom>
          <a:solidFill>
            <a:srgbClr val="002060"/>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2000"/>
              <a:buFont typeface="Arial"/>
              <a:buNone/>
            </a:pPr>
            <a:r>
              <a:rPr b="1" i="0" lang="fr-FR" sz="1800" u="none" cap="none" strike="noStrike">
                <a:solidFill>
                  <a:srgbClr val="FFFFFF"/>
                </a:solidFill>
                <a:latin typeface="Corbel"/>
                <a:ea typeface="Corbel"/>
                <a:cs typeface="Corbel"/>
                <a:sym typeface="Corbel"/>
              </a:rPr>
              <a:t>L'Europa è la più sfavorita se la transizione energetica fallisce, perché dipende dall'energia!</a:t>
            </a:r>
            <a:endParaRPr sz="1800">
              <a:latin typeface="Corbel"/>
              <a:ea typeface="Corbel"/>
              <a:cs typeface="Corbel"/>
              <a:sym typeface="Corbel"/>
            </a:endParaRPr>
          </a:p>
        </p:txBody>
      </p:sp>
      <p:sp>
        <p:nvSpPr>
          <p:cNvPr id="1136" name="Google Shape;1136;p64"/>
          <p:cNvSpPr/>
          <p:nvPr/>
        </p:nvSpPr>
        <p:spPr>
          <a:xfrm>
            <a:off x="5231904" y="4359732"/>
            <a:ext cx="792000" cy="1149000"/>
          </a:xfrm>
          <a:prstGeom prst="rect">
            <a:avLst/>
          </a:prstGeom>
          <a:noFill/>
          <a:ln cap="sq" cmpd="sng" w="25550">
            <a:solidFill>
              <a:srgbClr val="FF99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Times New Roman"/>
              <a:buNone/>
            </a:pPr>
            <a:r>
              <a:t/>
            </a:r>
            <a:endParaRPr b="0" i="0" sz="1400" u="none" cap="none" strike="noStrike">
              <a:solidFill>
                <a:srgbClr val="000000"/>
              </a:solidFill>
              <a:latin typeface="Century Gothic"/>
              <a:ea typeface="Century Gothic"/>
              <a:cs typeface="Century Gothic"/>
              <a:sym typeface="Century Gothic"/>
            </a:endParaRPr>
          </a:p>
        </p:txBody>
      </p:sp>
      <p:sp>
        <p:nvSpPr>
          <p:cNvPr id="1137" name="Google Shape;1137;p64"/>
          <p:cNvSpPr txBox="1"/>
          <p:nvPr>
            <p:ph idx="4294967295" type="title"/>
          </p:nvPr>
        </p:nvSpPr>
        <p:spPr>
          <a:xfrm>
            <a:off x="1080000" y="504000"/>
            <a:ext cx="10238100" cy="980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b="1" lang="fr-FR" sz="2900">
                <a:solidFill>
                  <a:srgbClr val="0A5882"/>
                </a:solidFill>
              </a:rPr>
              <a:t>Dove si trovano le riserve fossili accertate?</a:t>
            </a:r>
            <a:endParaRPr b="1" sz="3000">
              <a:solidFill>
                <a:srgbClr val="424242"/>
              </a:solidFill>
              <a:latin typeface="Corbel"/>
              <a:ea typeface="Corbel"/>
              <a:cs typeface="Corbel"/>
              <a:sym typeface="Corbel"/>
            </a:endParaRPr>
          </a:p>
        </p:txBody>
      </p:sp>
      <p:sp>
        <p:nvSpPr>
          <p:cNvPr id="1138" name="Google Shape;1138;p64"/>
          <p:cNvSpPr/>
          <p:nvPr/>
        </p:nvSpPr>
        <p:spPr>
          <a:xfrm>
            <a:off x="238895" y="6396150"/>
            <a:ext cx="6566700" cy="3078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1" lang="fr-FR" sz="1400" u="none" cap="none" strike="noStrike">
                <a:solidFill>
                  <a:srgbClr val="085160"/>
                </a:solidFill>
                <a:latin typeface="Corbel"/>
                <a:ea typeface="Corbel"/>
                <a:cs typeface="Corbel"/>
                <a:sym typeface="Corbel"/>
              </a:rPr>
              <a:t>Fonte: Avenir Climatique et BP Statistical Review</a:t>
            </a:r>
            <a:endParaRPr/>
          </a:p>
        </p:txBody>
      </p:sp>
      <p:sp>
        <p:nvSpPr>
          <p:cNvPr id="1139" name="Google Shape;1139;p64"/>
          <p:cNvSpPr txBox="1"/>
          <p:nvPr/>
        </p:nvSpPr>
        <p:spPr>
          <a:xfrm>
            <a:off x="8294925" y="2428650"/>
            <a:ext cx="3240000" cy="1260000"/>
          </a:xfrm>
          <a:prstGeom prst="rect">
            <a:avLst/>
          </a:prstGeom>
          <a:solidFill>
            <a:srgbClr val="002060"/>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000000"/>
              </a:buClr>
              <a:buSzPts val="2000"/>
              <a:buFont typeface="Arial"/>
              <a:buNone/>
            </a:pPr>
            <a:r>
              <a:rPr b="1" i="0" lang="fr-FR" sz="1900" u="none" cap="none" strike="noStrike">
                <a:solidFill>
                  <a:srgbClr val="FFFFFF"/>
                </a:solidFill>
                <a:latin typeface="Corbel"/>
                <a:ea typeface="Corbel"/>
                <a:cs typeface="Corbel"/>
                <a:sym typeface="Corbel"/>
              </a:rPr>
              <a:t>Il possesso di risorse energetiche conferisce ai paesi il potere di influenzare i paesi senza risorse.</a:t>
            </a:r>
            <a:endParaRPr sz="1200"/>
          </a:p>
        </p:txBody>
      </p:sp>
      <p:sp>
        <p:nvSpPr>
          <p:cNvPr id="1140" name="Google Shape;1140;p64"/>
          <p:cNvSpPr/>
          <p:nvPr/>
        </p:nvSpPr>
        <p:spPr>
          <a:xfrm>
            <a:off x="1489575" y="1857025"/>
            <a:ext cx="5568300" cy="307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1" name="Google Shape;1141;p64"/>
          <p:cNvSpPr txBox="1"/>
          <p:nvPr/>
        </p:nvSpPr>
        <p:spPr>
          <a:xfrm>
            <a:off x="1098575" y="1837025"/>
            <a:ext cx="70908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fr-FR" sz="1700" u="none" cap="none" strike="noStrike">
                <a:solidFill>
                  <a:srgbClr val="000000"/>
                </a:solidFill>
                <a:latin typeface="Corbel"/>
                <a:ea typeface="Corbel"/>
                <a:cs typeface="Corbel"/>
                <a:sym typeface="Corbel"/>
              </a:rPr>
              <a:t>Riserve accertate di combustibili fossili per</a:t>
            </a:r>
            <a:r>
              <a:rPr lang="fr-FR" sz="1700">
                <a:latin typeface="Corbel"/>
                <a:ea typeface="Corbel"/>
                <a:cs typeface="Corbel"/>
                <a:sym typeface="Corbel"/>
              </a:rPr>
              <a:t> capita nel 2016</a:t>
            </a:r>
            <a:endParaRPr/>
          </a:p>
        </p:txBody>
      </p:sp>
      <p:sp>
        <p:nvSpPr>
          <p:cNvPr id="1142" name="Google Shape;1142;p64"/>
          <p:cNvSpPr/>
          <p:nvPr/>
        </p:nvSpPr>
        <p:spPr>
          <a:xfrm>
            <a:off x="168619" y="2506500"/>
            <a:ext cx="384900" cy="2663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3" name="Google Shape;1143;p64"/>
          <p:cNvSpPr txBox="1"/>
          <p:nvPr/>
        </p:nvSpPr>
        <p:spPr>
          <a:xfrm rot="-5400000">
            <a:off x="-1204166" y="3605853"/>
            <a:ext cx="32745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fr-FR" sz="1300" u="none" cap="none" strike="noStrike">
                <a:solidFill>
                  <a:srgbClr val="000000"/>
                </a:solidFill>
                <a:latin typeface="Corbel"/>
                <a:ea typeface="Corbel"/>
                <a:cs typeface="Corbel"/>
                <a:sym typeface="Corbel"/>
              </a:rPr>
              <a:t>Tonnellate equivalenti di petrolio pro capite</a:t>
            </a:r>
            <a:endParaRPr/>
          </a:p>
        </p:txBody>
      </p:sp>
      <p:sp>
        <p:nvSpPr>
          <p:cNvPr id="1144" name="Google Shape;1144;p64"/>
          <p:cNvSpPr/>
          <p:nvPr/>
        </p:nvSpPr>
        <p:spPr>
          <a:xfrm>
            <a:off x="6848012" y="2486840"/>
            <a:ext cx="729900" cy="536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5" name="Google Shape;1145;p64"/>
          <p:cNvSpPr txBox="1"/>
          <p:nvPr/>
        </p:nvSpPr>
        <p:spPr>
          <a:xfrm>
            <a:off x="6768025" y="2360640"/>
            <a:ext cx="9897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rgbClr val="000000"/>
                </a:solidFill>
                <a:latin typeface="Corbel"/>
                <a:ea typeface="Corbel"/>
                <a:cs typeface="Corbel"/>
                <a:sym typeface="Corbel"/>
              </a:rPr>
              <a:t>Carbone</a:t>
            </a:r>
            <a:br>
              <a:rPr b="0" i="0" lang="fr-FR" sz="1200" u="none" cap="none" strike="noStrike">
                <a:solidFill>
                  <a:srgbClr val="000000"/>
                </a:solidFill>
                <a:latin typeface="Corbel"/>
                <a:ea typeface="Corbel"/>
                <a:cs typeface="Corbel"/>
                <a:sym typeface="Corbel"/>
              </a:rPr>
            </a:br>
            <a:r>
              <a:rPr b="0" i="0" lang="fr-FR" sz="1200" u="none" cap="none" strike="noStrike">
                <a:solidFill>
                  <a:srgbClr val="000000"/>
                </a:solidFill>
                <a:latin typeface="Corbel"/>
                <a:ea typeface="Corbel"/>
                <a:cs typeface="Corbel"/>
                <a:sym typeface="Corbel"/>
              </a:rPr>
              <a:t>Petrolio</a:t>
            </a:r>
            <a:br>
              <a:rPr b="0" i="0" lang="fr-FR" sz="1200" u="none" cap="none" strike="noStrike">
                <a:solidFill>
                  <a:srgbClr val="000000"/>
                </a:solidFill>
                <a:latin typeface="Corbel"/>
                <a:ea typeface="Corbel"/>
                <a:cs typeface="Corbel"/>
                <a:sym typeface="Corbel"/>
              </a:rPr>
            </a:br>
            <a:r>
              <a:rPr b="0" i="0" lang="fr-FR" sz="1200" u="none" cap="none" strike="noStrike">
                <a:solidFill>
                  <a:srgbClr val="000000"/>
                </a:solidFill>
                <a:latin typeface="Corbel"/>
                <a:ea typeface="Corbel"/>
                <a:cs typeface="Corbel"/>
                <a:sym typeface="Corbel"/>
              </a:rPr>
              <a:t>Gas</a:t>
            </a:r>
            <a:endParaRPr/>
          </a:p>
        </p:txBody>
      </p:sp>
      <p:sp>
        <p:nvSpPr>
          <p:cNvPr id="1146" name="Google Shape;1146;p64"/>
          <p:cNvSpPr/>
          <p:nvPr/>
        </p:nvSpPr>
        <p:spPr>
          <a:xfrm>
            <a:off x="690450" y="5548600"/>
            <a:ext cx="7447200" cy="738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p64"/>
          <p:cNvSpPr txBox="1"/>
          <p:nvPr/>
        </p:nvSpPr>
        <p:spPr>
          <a:xfrm>
            <a:off x="949275" y="5462403"/>
            <a:ext cx="10689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fr-FR" sz="1200" u="none" cap="none" strike="noStrike">
                <a:solidFill>
                  <a:srgbClr val="000000"/>
                </a:solidFill>
                <a:latin typeface="Corbel"/>
                <a:ea typeface="Corbel"/>
                <a:cs typeface="Corbel"/>
                <a:sym typeface="Corbel"/>
              </a:rPr>
              <a:t>Pop. mediorientale 245 milioni</a:t>
            </a:r>
            <a:endParaRPr/>
          </a:p>
        </p:txBody>
      </p:sp>
      <p:sp>
        <p:nvSpPr>
          <p:cNvPr id="1148" name="Google Shape;1148;p64"/>
          <p:cNvSpPr txBox="1"/>
          <p:nvPr/>
        </p:nvSpPr>
        <p:spPr>
          <a:xfrm>
            <a:off x="1971422" y="5455550"/>
            <a:ext cx="10689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fr-FR" sz="1200" u="none" cap="none" strike="noStrike">
                <a:solidFill>
                  <a:srgbClr val="000000"/>
                </a:solidFill>
                <a:latin typeface="Corbel"/>
                <a:ea typeface="Corbel"/>
                <a:cs typeface="Corbel"/>
                <a:sym typeface="Corbel"/>
              </a:rPr>
              <a:t>Pop. ex URSS 300 milioni</a:t>
            </a:r>
            <a:endParaRPr/>
          </a:p>
        </p:txBody>
      </p:sp>
      <p:sp>
        <p:nvSpPr>
          <p:cNvPr id="1149" name="Google Shape;1149;p64"/>
          <p:cNvSpPr txBox="1"/>
          <p:nvPr/>
        </p:nvSpPr>
        <p:spPr>
          <a:xfrm>
            <a:off x="2975359" y="5436200"/>
            <a:ext cx="11274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fr-FR" sz="1200" u="none" cap="none" strike="noStrike">
                <a:solidFill>
                  <a:srgbClr val="000000"/>
                </a:solidFill>
                <a:latin typeface="Corbel"/>
                <a:ea typeface="Corbel"/>
                <a:cs typeface="Corbel"/>
                <a:sym typeface="Corbel"/>
              </a:rPr>
              <a:t>Pop. Nord America 528 milioni</a:t>
            </a:r>
            <a:endParaRPr/>
          </a:p>
        </p:txBody>
      </p:sp>
      <p:sp>
        <p:nvSpPr>
          <p:cNvPr id="1150" name="Google Shape;1150;p64"/>
          <p:cNvSpPr txBox="1"/>
          <p:nvPr/>
        </p:nvSpPr>
        <p:spPr>
          <a:xfrm>
            <a:off x="4033650" y="5436203"/>
            <a:ext cx="10689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fr-FR" sz="1200" u="none" cap="none" strike="noStrike">
                <a:solidFill>
                  <a:srgbClr val="000000"/>
                </a:solidFill>
                <a:latin typeface="Corbel"/>
                <a:ea typeface="Corbel"/>
                <a:cs typeface="Corbel"/>
                <a:sym typeface="Corbel"/>
              </a:rPr>
              <a:t>Pop. del Sud e Centro America 465 milioni</a:t>
            </a:r>
            <a:endParaRPr/>
          </a:p>
        </p:txBody>
      </p:sp>
      <p:sp>
        <p:nvSpPr>
          <p:cNvPr id="1151" name="Google Shape;1151;p64"/>
          <p:cNvSpPr txBox="1"/>
          <p:nvPr/>
        </p:nvSpPr>
        <p:spPr>
          <a:xfrm>
            <a:off x="5093500" y="5446185"/>
            <a:ext cx="10689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fr-FR" sz="1200" u="none" cap="none" strike="noStrike">
                <a:solidFill>
                  <a:srgbClr val="000000"/>
                </a:solidFill>
                <a:latin typeface="Corbel"/>
                <a:ea typeface="Corbel"/>
                <a:cs typeface="Corbel"/>
                <a:sym typeface="Corbel"/>
              </a:rPr>
              <a:t>Pop.</a:t>
            </a:r>
            <a:br>
              <a:rPr b="0" i="0" lang="fr-FR" sz="1200" u="none" cap="none" strike="noStrike">
                <a:solidFill>
                  <a:srgbClr val="000000"/>
                </a:solidFill>
                <a:latin typeface="Corbel"/>
                <a:ea typeface="Corbel"/>
                <a:cs typeface="Corbel"/>
                <a:sym typeface="Corbel"/>
              </a:rPr>
            </a:br>
            <a:r>
              <a:rPr b="0" i="0" lang="fr-FR" sz="1200" u="none" cap="none" strike="noStrike">
                <a:solidFill>
                  <a:srgbClr val="000000"/>
                </a:solidFill>
                <a:latin typeface="Corbel"/>
                <a:ea typeface="Corbel"/>
                <a:cs typeface="Corbel"/>
                <a:sym typeface="Corbel"/>
              </a:rPr>
              <a:t>europea 650 milioni</a:t>
            </a:r>
            <a:endParaRPr/>
          </a:p>
        </p:txBody>
      </p:sp>
      <p:sp>
        <p:nvSpPr>
          <p:cNvPr id="1152" name="Google Shape;1152;p64"/>
          <p:cNvSpPr txBox="1"/>
          <p:nvPr/>
        </p:nvSpPr>
        <p:spPr>
          <a:xfrm>
            <a:off x="6095875" y="5435556"/>
            <a:ext cx="10689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fr-FR" sz="1200" u="none" cap="none" strike="noStrike">
                <a:solidFill>
                  <a:srgbClr val="000000"/>
                </a:solidFill>
                <a:latin typeface="Corbel"/>
                <a:ea typeface="Corbel"/>
                <a:cs typeface="Corbel"/>
                <a:sym typeface="Corbel"/>
              </a:rPr>
              <a:t>Pop. Asia e Pacifico 3 860 milioni</a:t>
            </a:r>
            <a:endParaRPr/>
          </a:p>
        </p:txBody>
      </p:sp>
      <p:sp>
        <p:nvSpPr>
          <p:cNvPr id="1153" name="Google Shape;1153;p64"/>
          <p:cNvSpPr txBox="1"/>
          <p:nvPr/>
        </p:nvSpPr>
        <p:spPr>
          <a:xfrm>
            <a:off x="7138019" y="5587953"/>
            <a:ext cx="10689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fr-FR" sz="1200" u="none" cap="none" strike="noStrike">
                <a:solidFill>
                  <a:srgbClr val="000000"/>
                </a:solidFill>
                <a:latin typeface="Corbel"/>
                <a:ea typeface="Corbel"/>
                <a:cs typeface="Corbel"/>
                <a:sym typeface="Corbel"/>
              </a:rPr>
              <a:t>Pop.</a:t>
            </a:r>
            <a:br>
              <a:rPr b="0" i="0" lang="fr-FR" sz="1200" u="none" cap="none" strike="noStrike">
                <a:solidFill>
                  <a:srgbClr val="000000"/>
                </a:solidFill>
                <a:latin typeface="Corbel"/>
                <a:ea typeface="Corbel"/>
                <a:cs typeface="Corbel"/>
                <a:sym typeface="Corbel"/>
              </a:rPr>
            </a:br>
            <a:r>
              <a:rPr b="0" i="0" lang="fr-FR" sz="1200" u="none" cap="none" strike="noStrike">
                <a:solidFill>
                  <a:srgbClr val="000000"/>
                </a:solidFill>
                <a:latin typeface="Corbel"/>
                <a:ea typeface="Corbel"/>
                <a:cs typeface="Corbel"/>
                <a:sym typeface="Corbel"/>
              </a:rPr>
              <a:t>africana 1 216 milioni</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9"/>
                                        </p:tgtEl>
                                        <p:attrNameLst>
                                          <p:attrName>style.visibility</p:attrName>
                                        </p:attrNameLst>
                                      </p:cBhvr>
                                      <p:to>
                                        <p:strVal val="visible"/>
                                      </p:to>
                                    </p:set>
                                    <p:animEffect filter="fade" transition="in">
                                      <p:cBhvr>
                                        <p:cTn dur="500"/>
                                        <p:tgtEl>
                                          <p:spTgt spid="1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6"/>
                                        </p:tgtEl>
                                        <p:attrNameLst>
                                          <p:attrName>style.visibility</p:attrName>
                                        </p:attrNameLst>
                                      </p:cBhvr>
                                      <p:to>
                                        <p:strVal val="visible"/>
                                      </p:to>
                                    </p:set>
                                    <p:animEffect filter="fade" transition="in">
                                      <p:cBhvr>
                                        <p:cTn dur="500"/>
                                        <p:tgtEl>
                                          <p:spTgt spid="1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5"/>
                                        </p:tgtEl>
                                        <p:attrNameLst>
                                          <p:attrName>style.visibility</p:attrName>
                                        </p:attrNameLst>
                                      </p:cBhvr>
                                      <p:to>
                                        <p:strVal val="visible"/>
                                      </p:to>
                                    </p:set>
                                    <p:animEffect filter="fade" transition="in">
                                      <p:cBhvr>
                                        <p:cTn dur="500"/>
                                        <p:tgtEl>
                                          <p:spTgt spid="1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8" name="Shape 1158"/>
        <p:cNvGrpSpPr/>
        <p:nvPr/>
      </p:nvGrpSpPr>
      <p:grpSpPr>
        <a:xfrm>
          <a:off x="0" y="0"/>
          <a:ext cx="0" cy="0"/>
          <a:chOff x="0" y="0"/>
          <a:chExt cx="0" cy="0"/>
        </a:xfrm>
      </p:grpSpPr>
      <p:sp>
        <p:nvSpPr>
          <p:cNvPr id="1159" name="Google Shape;1159;p65"/>
          <p:cNvSpPr txBox="1"/>
          <p:nvPr>
            <p:ph idx="4294967295" type="title"/>
          </p:nvPr>
        </p:nvSpPr>
        <p:spPr>
          <a:xfrm>
            <a:off x="1080000" y="504000"/>
            <a:ext cx="11075400" cy="132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rPr b="1" lang="fr-FR" sz="2900">
                <a:solidFill>
                  <a:srgbClr val="0A5882"/>
                </a:solidFill>
              </a:rPr>
              <a:t>La fornitura di petrolio sta iniziando a raggiungere il picco</a:t>
            </a:r>
            <a:endParaRPr b="1" sz="3000">
              <a:solidFill>
                <a:srgbClr val="424242"/>
              </a:solidFill>
              <a:latin typeface="Corbel"/>
              <a:ea typeface="Corbel"/>
              <a:cs typeface="Corbel"/>
              <a:sym typeface="Corbel"/>
            </a:endParaRPr>
          </a:p>
        </p:txBody>
      </p:sp>
      <p:pic>
        <p:nvPicPr>
          <p:cNvPr id="1160" name="Google Shape;1160;p65"/>
          <p:cNvPicPr preferRelativeResize="0"/>
          <p:nvPr/>
        </p:nvPicPr>
        <p:blipFill rotWithShape="1">
          <a:blip r:embed="rId3">
            <a:alphaModFix/>
          </a:blip>
          <a:srcRect b="0" l="0" r="0" t="0"/>
          <a:stretch/>
        </p:blipFill>
        <p:spPr>
          <a:xfrm>
            <a:off x="574018" y="2349583"/>
            <a:ext cx="4996694" cy="2831883"/>
          </a:xfrm>
          <a:prstGeom prst="rect">
            <a:avLst/>
          </a:prstGeom>
          <a:noFill/>
          <a:ln>
            <a:noFill/>
          </a:ln>
        </p:spPr>
      </p:pic>
      <p:grpSp>
        <p:nvGrpSpPr>
          <p:cNvPr id="1161" name="Google Shape;1161;p65"/>
          <p:cNvGrpSpPr/>
          <p:nvPr/>
        </p:nvGrpSpPr>
        <p:grpSpPr>
          <a:xfrm>
            <a:off x="5960061" y="2108048"/>
            <a:ext cx="5790824" cy="3254745"/>
            <a:chOff x="-744537" y="1588794"/>
            <a:chExt cx="9819949" cy="4468962"/>
          </a:xfrm>
        </p:grpSpPr>
        <p:grpSp>
          <p:nvGrpSpPr>
            <p:cNvPr id="1162" name="Google Shape;1162;p65"/>
            <p:cNvGrpSpPr/>
            <p:nvPr/>
          </p:nvGrpSpPr>
          <p:grpSpPr>
            <a:xfrm>
              <a:off x="-744537" y="1588794"/>
              <a:ext cx="2381251" cy="4392906"/>
              <a:chOff x="-469" y="935"/>
              <a:chExt cx="1500" cy="2767"/>
            </a:xfrm>
          </p:grpSpPr>
          <p:cxnSp>
            <p:nvCxnSpPr>
              <p:cNvPr id="1163" name="Google Shape;1163;p65"/>
              <p:cNvCxnSpPr/>
              <p:nvPr/>
            </p:nvCxnSpPr>
            <p:spPr>
              <a:xfrm rot="10800000">
                <a:off x="1020" y="935"/>
                <a:ext cx="0" cy="2767"/>
              </a:xfrm>
              <a:prstGeom prst="straightConnector1">
                <a:avLst/>
              </a:prstGeom>
              <a:noFill/>
              <a:ln cap="flat" cmpd="sng" w="50800">
                <a:solidFill>
                  <a:schemeClr val="dk1"/>
                </a:solidFill>
                <a:prstDash val="solid"/>
                <a:round/>
                <a:headEnd len="sm" w="sm" type="none"/>
                <a:tailEnd len="med" w="med" type="triangle"/>
              </a:ln>
            </p:spPr>
          </p:cxnSp>
          <p:sp>
            <p:nvSpPr>
              <p:cNvPr id="1164" name="Google Shape;1164;p65"/>
              <p:cNvSpPr txBox="1"/>
              <p:nvPr/>
            </p:nvSpPr>
            <p:spPr>
              <a:xfrm>
                <a:off x="-469" y="935"/>
                <a:ext cx="15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fr-FR" sz="1500" u="none" cap="none" strike="noStrike">
                    <a:solidFill>
                      <a:schemeClr val="dk1"/>
                    </a:solidFill>
                    <a:latin typeface="Corbel"/>
                    <a:ea typeface="Corbel"/>
                    <a:cs typeface="Corbel"/>
                    <a:sym typeface="Corbel"/>
                  </a:rPr>
                  <a:t>Produzione</a:t>
                </a:r>
                <a:endParaRPr/>
              </a:p>
            </p:txBody>
          </p:sp>
        </p:grpSp>
        <p:grpSp>
          <p:nvGrpSpPr>
            <p:cNvPr id="1165" name="Google Shape;1165;p65"/>
            <p:cNvGrpSpPr/>
            <p:nvPr/>
          </p:nvGrpSpPr>
          <p:grpSpPr>
            <a:xfrm>
              <a:off x="1116013" y="5478465"/>
              <a:ext cx="7959399" cy="579291"/>
              <a:chOff x="703" y="3385"/>
              <a:chExt cx="5014" cy="365"/>
            </a:xfrm>
          </p:grpSpPr>
          <p:cxnSp>
            <p:nvCxnSpPr>
              <p:cNvPr id="1166" name="Google Shape;1166;p65"/>
              <p:cNvCxnSpPr/>
              <p:nvPr/>
            </p:nvCxnSpPr>
            <p:spPr>
              <a:xfrm>
                <a:off x="703" y="3385"/>
                <a:ext cx="4490" cy="0"/>
              </a:xfrm>
              <a:prstGeom prst="straightConnector1">
                <a:avLst/>
              </a:prstGeom>
              <a:noFill/>
              <a:ln cap="flat" cmpd="sng" w="50800">
                <a:solidFill>
                  <a:schemeClr val="dk1"/>
                </a:solidFill>
                <a:prstDash val="solid"/>
                <a:round/>
                <a:headEnd len="sm" w="sm" type="none"/>
                <a:tailEnd len="med" w="med" type="triangle"/>
              </a:ln>
            </p:spPr>
          </p:cxnSp>
          <p:sp>
            <p:nvSpPr>
              <p:cNvPr id="1167" name="Google Shape;1167;p65"/>
              <p:cNvSpPr txBox="1"/>
              <p:nvPr/>
            </p:nvSpPr>
            <p:spPr>
              <a:xfrm>
                <a:off x="4817" y="3450"/>
                <a:ext cx="9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500" u="none" cap="none" strike="noStrike">
                    <a:solidFill>
                      <a:schemeClr val="dk1"/>
                    </a:solidFill>
                    <a:latin typeface="Corbel"/>
                    <a:ea typeface="Corbel"/>
                    <a:cs typeface="Corbel"/>
                    <a:sym typeface="Corbel"/>
                  </a:rPr>
                  <a:t>Tempo</a:t>
                </a:r>
                <a:endParaRPr/>
              </a:p>
            </p:txBody>
          </p:sp>
        </p:grpSp>
        <p:sp>
          <p:nvSpPr>
            <p:cNvPr id="1168" name="Google Shape;1168;p65"/>
            <p:cNvSpPr txBox="1"/>
            <p:nvPr/>
          </p:nvSpPr>
          <p:spPr>
            <a:xfrm>
              <a:off x="2858837" y="1640267"/>
              <a:ext cx="4456800" cy="718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fr-FR" sz="1500" u="none" cap="none" strike="noStrike">
                  <a:solidFill>
                    <a:schemeClr val="dk1"/>
                  </a:solidFill>
                  <a:latin typeface="Corbel"/>
                  <a:ea typeface="Corbel"/>
                  <a:cs typeface="Corbel"/>
                  <a:sym typeface="Corbel"/>
                </a:rPr>
                <a:t>Produzione di picco </a:t>
              </a:r>
              <a:endParaRPr/>
            </a:p>
            <a:p>
              <a:pPr indent="0" lvl="0" marL="0" marR="0" rtl="0" algn="ctr">
                <a:lnSpc>
                  <a:spcPct val="100000"/>
                </a:lnSpc>
                <a:spcBef>
                  <a:spcPts val="0"/>
                </a:spcBef>
                <a:spcAft>
                  <a:spcPts val="0"/>
                </a:spcAft>
                <a:buClr>
                  <a:srgbClr val="000000"/>
                </a:buClr>
                <a:buSzPts val="1400"/>
                <a:buFont typeface="Arial"/>
                <a:buNone/>
              </a:pPr>
              <a:r>
                <a:rPr b="1" i="0" lang="fr-FR" sz="1500" u="none" cap="none" strike="noStrike">
                  <a:solidFill>
                    <a:schemeClr val="dk1"/>
                  </a:solidFill>
                  <a:latin typeface="Corbel"/>
                  <a:ea typeface="Corbel"/>
                  <a:cs typeface="Corbel"/>
                  <a:sym typeface="Corbel"/>
                </a:rPr>
                <a:t>(= massima)</a:t>
              </a:r>
              <a:endParaRPr/>
            </a:p>
          </p:txBody>
        </p:sp>
        <p:pic>
          <p:nvPicPr>
            <p:cNvPr id="1169" name="Google Shape;1169;p65"/>
            <p:cNvPicPr preferRelativeResize="0"/>
            <p:nvPr/>
          </p:nvPicPr>
          <p:blipFill rotWithShape="1">
            <a:blip r:embed="rId4">
              <a:alphaModFix/>
            </a:blip>
            <a:srcRect b="0" l="1565" r="0" t="0"/>
            <a:stretch/>
          </p:blipFill>
          <p:spPr>
            <a:xfrm>
              <a:off x="1712584" y="2274881"/>
              <a:ext cx="5883585" cy="3313127"/>
            </a:xfrm>
            <a:prstGeom prst="rect">
              <a:avLst/>
            </a:prstGeom>
            <a:noFill/>
            <a:ln>
              <a:noFill/>
            </a:ln>
          </p:spPr>
        </p:pic>
      </p:grpSp>
      <p:sp>
        <p:nvSpPr>
          <p:cNvPr id="1170" name="Google Shape;1170;p65"/>
          <p:cNvSpPr txBox="1"/>
          <p:nvPr/>
        </p:nvSpPr>
        <p:spPr>
          <a:xfrm>
            <a:off x="7212779" y="5346996"/>
            <a:ext cx="3960000" cy="735000"/>
          </a:xfrm>
          <a:prstGeom prst="rect">
            <a:avLst/>
          </a:prstGeom>
          <a:solidFill>
            <a:srgbClr val="002060"/>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None/>
            </a:pPr>
            <a:r>
              <a:rPr b="1" lang="fr-FR" sz="2000">
                <a:solidFill>
                  <a:srgbClr val="FFFFFF"/>
                </a:solidFill>
                <a:latin typeface="Corbel"/>
                <a:ea typeface="Corbel"/>
                <a:cs typeface="Corbel"/>
                <a:sym typeface="Corbel"/>
              </a:rPr>
              <a:t>Ci stiamo avvicinando al picco </a:t>
            </a:r>
            <a:endParaRPr b="1" sz="2000">
              <a:solidFill>
                <a:srgbClr val="FFFFFF"/>
              </a:solidFill>
              <a:latin typeface="Corbel"/>
              <a:ea typeface="Corbel"/>
              <a:cs typeface="Corbel"/>
              <a:sym typeface="Corbel"/>
            </a:endParaRPr>
          </a:p>
          <a:p>
            <a:pPr indent="0" lvl="0" marL="0" marR="0" rtl="0" algn="ctr">
              <a:lnSpc>
                <a:spcPct val="100000"/>
              </a:lnSpc>
              <a:spcBef>
                <a:spcPts val="0"/>
              </a:spcBef>
              <a:spcAft>
                <a:spcPts val="0"/>
              </a:spcAft>
              <a:buClr>
                <a:srgbClr val="000000"/>
              </a:buClr>
              <a:buSzPts val="2000"/>
              <a:buFont typeface="Arial"/>
              <a:buNone/>
            </a:pPr>
            <a:r>
              <a:rPr b="1" lang="fr-FR" sz="2000">
                <a:solidFill>
                  <a:srgbClr val="FFFFFF"/>
                </a:solidFill>
                <a:latin typeface="Corbel"/>
                <a:ea typeface="Corbel"/>
                <a:cs typeface="Corbel"/>
                <a:sym typeface="Corbel"/>
              </a:rPr>
              <a:t>di produzione di petrolio</a:t>
            </a:r>
            <a:endParaRPr b="1" sz="2000">
              <a:solidFill>
                <a:srgbClr val="FFFFFF"/>
              </a:solidFill>
              <a:latin typeface="Corbel"/>
              <a:ea typeface="Corbel"/>
              <a:cs typeface="Corbel"/>
              <a:sym typeface="Corbel"/>
            </a:endParaRPr>
          </a:p>
        </p:txBody>
      </p:sp>
      <p:sp>
        <p:nvSpPr>
          <p:cNvPr id="1171" name="Google Shape;1171;p65"/>
          <p:cNvSpPr/>
          <p:nvPr/>
        </p:nvSpPr>
        <p:spPr>
          <a:xfrm>
            <a:off x="192000" y="6251775"/>
            <a:ext cx="6566678" cy="307777"/>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400"/>
              <a:buFont typeface="Arial"/>
              <a:buNone/>
            </a:pPr>
            <a:r>
              <a:rPr b="0" i="1" lang="fr-FR" sz="1400" u="none" cap="none" strike="noStrike">
                <a:solidFill>
                  <a:srgbClr val="085160"/>
                </a:solidFill>
                <a:latin typeface="Corbel"/>
                <a:ea typeface="Corbel"/>
                <a:cs typeface="Corbel"/>
                <a:sym typeface="Corbel"/>
              </a:rPr>
              <a:t>Fonte: Association for the Study of Peak Oil (ASPO)</a:t>
            </a:r>
            <a:endParaRPr/>
          </a:p>
        </p:txBody>
      </p:sp>
      <p:sp>
        <p:nvSpPr>
          <p:cNvPr id="1172" name="Google Shape;1172;p65"/>
          <p:cNvSpPr/>
          <p:nvPr/>
        </p:nvSpPr>
        <p:spPr>
          <a:xfrm>
            <a:off x="1729500" y="2163150"/>
            <a:ext cx="2819100" cy="549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65"/>
          <p:cNvSpPr txBox="1"/>
          <p:nvPr/>
        </p:nvSpPr>
        <p:spPr>
          <a:xfrm>
            <a:off x="943318" y="2000741"/>
            <a:ext cx="4005300" cy="769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fr-FR" sz="1800" u="none" cap="none" strike="noStrike">
                <a:solidFill>
                  <a:srgbClr val="000000"/>
                </a:solidFill>
                <a:latin typeface="Corbel"/>
                <a:ea typeface="Corbel"/>
                <a:cs typeface="Corbel"/>
                <a:sym typeface="Corbel"/>
              </a:rPr>
              <a:t>Ritrovamenti petroliferi convenzionali</a:t>
            </a:r>
            <a:endParaRPr/>
          </a:p>
          <a:p>
            <a:pPr indent="0" lvl="0" marL="0" marR="0" rtl="0" algn="ctr">
              <a:lnSpc>
                <a:spcPct val="100000"/>
              </a:lnSpc>
              <a:spcBef>
                <a:spcPts val="0"/>
              </a:spcBef>
              <a:spcAft>
                <a:spcPts val="0"/>
              </a:spcAft>
              <a:buClr>
                <a:schemeClr val="dk1"/>
              </a:buClr>
              <a:buSzPts val="1100"/>
              <a:buFont typeface="Arial"/>
              <a:buNone/>
            </a:pPr>
            <a:r>
              <a:rPr b="0" i="0" lang="fr-FR" sz="1000" u="none" cap="none" strike="noStrike">
                <a:solidFill>
                  <a:srgbClr val="000000"/>
                </a:solidFill>
                <a:latin typeface="Corbel"/>
                <a:ea typeface="Corbel"/>
                <a:cs typeface="Corbel"/>
                <a:sym typeface="Corbel"/>
              </a:rPr>
              <a:t>Gli importi rivisti sono elencati per anno del ritrovamento</a:t>
            </a:r>
            <a:endParaRPr/>
          </a:p>
          <a:p>
            <a:pPr indent="0" lvl="0" marL="0" marR="0" rtl="0" algn="ctr">
              <a:lnSpc>
                <a:spcPct val="100000"/>
              </a:lnSpc>
              <a:spcBef>
                <a:spcPts val="0"/>
              </a:spcBef>
              <a:spcAft>
                <a:spcPts val="0"/>
              </a:spcAft>
              <a:buClr>
                <a:srgbClr val="000000"/>
              </a:buClr>
              <a:buSzPts val="1000"/>
              <a:buFont typeface="Arial"/>
              <a:buNone/>
            </a:pPr>
            <a:r>
              <a:rPr b="0" i="0" lang="fr-FR" sz="1000" u="none" cap="none" strike="noStrike">
                <a:solidFill>
                  <a:srgbClr val="000000"/>
                </a:solidFill>
                <a:latin typeface="Corbel"/>
                <a:ea typeface="Corbel"/>
                <a:cs typeface="Corbel"/>
                <a:sym typeface="Corbel"/>
              </a:rPr>
              <a:t>Livellamento basato su media mobile di 3 anni</a:t>
            </a:r>
            <a:endParaRPr/>
          </a:p>
        </p:txBody>
      </p:sp>
      <p:sp>
        <p:nvSpPr>
          <p:cNvPr id="1174" name="Google Shape;1174;p65"/>
          <p:cNvSpPr/>
          <p:nvPr/>
        </p:nvSpPr>
        <p:spPr>
          <a:xfrm>
            <a:off x="429875" y="3106660"/>
            <a:ext cx="259800" cy="1449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p65"/>
          <p:cNvSpPr txBox="1"/>
          <p:nvPr/>
        </p:nvSpPr>
        <p:spPr>
          <a:xfrm rot="-5400000">
            <a:off x="-1263219" y="4047841"/>
            <a:ext cx="36489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fr-FR" sz="1200" u="none" cap="none" strike="noStrike">
                <a:solidFill>
                  <a:srgbClr val="000000"/>
                </a:solidFill>
                <a:latin typeface="Corbel"/>
                <a:ea typeface="Corbel"/>
                <a:cs typeface="Corbel"/>
                <a:sym typeface="Corbel"/>
              </a:rPr>
              <a:t>Miliardi di barili/anno</a:t>
            </a:r>
            <a:endParaRPr/>
          </a:p>
        </p:txBody>
      </p:sp>
      <p:sp>
        <p:nvSpPr>
          <p:cNvPr id="1176" name="Google Shape;1176;p65"/>
          <p:cNvSpPr/>
          <p:nvPr/>
        </p:nvSpPr>
        <p:spPr>
          <a:xfrm>
            <a:off x="4128800" y="3002900"/>
            <a:ext cx="1209600" cy="669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p65"/>
          <p:cNvSpPr txBox="1"/>
          <p:nvPr/>
        </p:nvSpPr>
        <p:spPr>
          <a:xfrm>
            <a:off x="4079000" y="2916715"/>
            <a:ext cx="1209600" cy="808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chemeClr val="dk1"/>
              </a:buClr>
              <a:buSzPts val="1100"/>
              <a:buFont typeface="Arial"/>
              <a:buNone/>
            </a:pPr>
            <a:r>
              <a:rPr b="0" i="0" lang="fr-FR" sz="900" u="none" cap="none" strike="noStrike">
                <a:solidFill>
                  <a:srgbClr val="000000"/>
                </a:solidFill>
                <a:latin typeface="Corbel"/>
                <a:ea typeface="Corbel"/>
                <a:cs typeface="Corbel"/>
                <a:sym typeface="Corbel"/>
              </a:rPr>
              <a:t>Ritrovamenti passati</a:t>
            </a:r>
            <a:br>
              <a:rPr b="0" i="0" lang="fr-FR" sz="900" u="none" cap="none" strike="noStrike">
                <a:solidFill>
                  <a:srgbClr val="000000"/>
                </a:solidFill>
                <a:latin typeface="Corbel"/>
                <a:ea typeface="Corbel"/>
                <a:cs typeface="Corbel"/>
                <a:sym typeface="Corbel"/>
              </a:rPr>
            </a:br>
            <a:endParaRPr b="0" i="0" sz="900" u="none" cap="none" strike="noStrike">
              <a:solidFill>
                <a:srgbClr val="000000"/>
              </a:solidFill>
              <a:latin typeface="Corbel"/>
              <a:ea typeface="Corbel"/>
              <a:cs typeface="Corbel"/>
              <a:sym typeface="Corbel"/>
            </a:endParaRPr>
          </a:p>
          <a:p>
            <a:pPr indent="0" lvl="0" marL="0" marR="0" rtl="0" algn="l">
              <a:lnSpc>
                <a:spcPct val="90000"/>
              </a:lnSpc>
              <a:spcBef>
                <a:spcPts val="0"/>
              </a:spcBef>
              <a:spcAft>
                <a:spcPts val="0"/>
              </a:spcAft>
              <a:buClr>
                <a:schemeClr val="dk1"/>
              </a:buClr>
              <a:buSzPts val="1100"/>
              <a:buFont typeface="Arial"/>
              <a:buNone/>
            </a:pPr>
            <a:r>
              <a:rPr b="0" i="0" lang="fr-FR" sz="900" u="none" cap="none" strike="noStrike">
                <a:solidFill>
                  <a:srgbClr val="000000"/>
                </a:solidFill>
                <a:latin typeface="Corbel"/>
                <a:ea typeface="Corbel"/>
                <a:cs typeface="Corbel"/>
                <a:sym typeface="Corbel"/>
              </a:rPr>
              <a:t>Ritrovamenti previsti</a:t>
            </a:r>
            <a:endParaRPr/>
          </a:p>
          <a:p>
            <a:pPr indent="0" lvl="0" marL="0" marR="0" rtl="0" algn="l">
              <a:lnSpc>
                <a:spcPct val="90000"/>
              </a:lnSpc>
              <a:spcBef>
                <a:spcPts val="0"/>
              </a:spcBef>
              <a:spcAft>
                <a:spcPts val="0"/>
              </a:spcAft>
              <a:buClr>
                <a:srgbClr val="000000"/>
              </a:buClr>
              <a:buSzPts val="900"/>
              <a:buFont typeface="Arial"/>
              <a:buNone/>
            </a:pPr>
            <a:br>
              <a:rPr b="0" i="0" lang="fr-FR" sz="900" u="none" cap="none" strike="noStrike">
                <a:solidFill>
                  <a:srgbClr val="000000"/>
                </a:solidFill>
                <a:latin typeface="Corbel"/>
                <a:ea typeface="Corbel"/>
                <a:cs typeface="Corbel"/>
                <a:sym typeface="Corbel"/>
              </a:rPr>
            </a:br>
            <a:r>
              <a:rPr b="0" i="0" lang="fr-FR" sz="900" u="none" cap="none" strike="noStrike">
                <a:solidFill>
                  <a:srgbClr val="000000"/>
                </a:solidFill>
                <a:latin typeface="Corbel"/>
                <a:ea typeface="Corbel"/>
                <a:cs typeface="Corbel"/>
                <a:sym typeface="Corbel"/>
              </a:rPr>
              <a:t>Produzione</a:t>
            </a:r>
            <a:endParaRPr/>
          </a:p>
        </p:txBody>
      </p:sp>
      <p:sp>
        <p:nvSpPr>
          <p:cNvPr id="1178" name="Google Shape;1178;p65"/>
          <p:cNvSpPr/>
          <p:nvPr/>
        </p:nvSpPr>
        <p:spPr>
          <a:xfrm>
            <a:off x="1099675" y="3456535"/>
            <a:ext cx="369300" cy="110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9" name="Google Shape;1179;p65"/>
          <p:cNvSpPr txBox="1"/>
          <p:nvPr/>
        </p:nvSpPr>
        <p:spPr>
          <a:xfrm>
            <a:off x="1099675" y="3446560"/>
            <a:ext cx="369300" cy="431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1" i="0" lang="fr-FR" sz="900" u="none" cap="none" strike="noStrike">
                <a:solidFill>
                  <a:srgbClr val="38761D"/>
                </a:solidFill>
                <a:latin typeface="Corbel"/>
                <a:ea typeface="Corbel"/>
                <a:cs typeface="Corbel"/>
                <a:sym typeface="Corbel"/>
              </a:rPr>
              <a:t>Kuwait</a:t>
            </a:r>
            <a:endParaRPr/>
          </a:p>
        </p:txBody>
      </p:sp>
      <p:sp>
        <p:nvSpPr>
          <p:cNvPr id="1180" name="Google Shape;1180;p65"/>
          <p:cNvSpPr/>
          <p:nvPr/>
        </p:nvSpPr>
        <p:spPr>
          <a:xfrm rot="5400000">
            <a:off x="2443125" y="2366775"/>
            <a:ext cx="93600" cy="846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1" name="Google Shape;1181;p65"/>
          <p:cNvSpPr/>
          <p:nvPr/>
        </p:nvSpPr>
        <p:spPr>
          <a:xfrm>
            <a:off x="1280072" y="2750753"/>
            <a:ext cx="759300" cy="110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65"/>
          <p:cNvSpPr txBox="1"/>
          <p:nvPr/>
        </p:nvSpPr>
        <p:spPr>
          <a:xfrm>
            <a:off x="1346275" y="2730781"/>
            <a:ext cx="759300" cy="431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1" i="0" lang="fr-FR" sz="900" u="none" cap="none" strike="noStrike">
                <a:solidFill>
                  <a:srgbClr val="38761D"/>
                </a:solidFill>
                <a:latin typeface="Corbel"/>
                <a:ea typeface="Corbel"/>
                <a:cs typeface="Corbel"/>
                <a:sym typeface="Corbel"/>
              </a:rPr>
              <a:t>Arabia Saudita</a:t>
            </a:r>
            <a:endParaRPr/>
          </a:p>
        </p:txBody>
      </p:sp>
      <p:sp>
        <p:nvSpPr>
          <p:cNvPr id="1183" name="Google Shape;1183;p65"/>
          <p:cNvSpPr txBox="1"/>
          <p:nvPr/>
        </p:nvSpPr>
        <p:spPr>
          <a:xfrm>
            <a:off x="2077305" y="2710501"/>
            <a:ext cx="369300" cy="431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1" i="0" lang="fr-FR" sz="900" u="none" cap="none" strike="noStrike">
                <a:solidFill>
                  <a:srgbClr val="38761D"/>
                </a:solidFill>
                <a:latin typeface="Corbel"/>
                <a:ea typeface="Corbel"/>
                <a:cs typeface="Corbel"/>
                <a:sym typeface="Corbel"/>
              </a:rPr>
              <a:t>Siberia</a:t>
            </a:r>
            <a:endParaRPr/>
          </a:p>
        </p:txBody>
      </p:sp>
      <p:sp>
        <p:nvSpPr>
          <p:cNvPr id="1184" name="Google Shape;1184;p65"/>
          <p:cNvSpPr/>
          <p:nvPr/>
        </p:nvSpPr>
        <p:spPr>
          <a:xfrm rot="5400000">
            <a:off x="2709150" y="2914850"/>
            <a:ext cx="93600" cy="846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p65"/>
          <p:cNvSpPr txBox="1"/>
          <p:nvPr/>
        </p:nvSpPr>
        <p:spPr>
          <a:xfrm>
            <a:off x="2534505" y="3243901"/>
            <a:ext cx="369300" cy="431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1" i="0" lang="fr-FR" sz="900" u="none" cap="none" strike="noStrike">
                <a:solidFill>
                  <a:srgbClr val="38761D"/>
                </a:solidFill>
                <a:latin typeface="Corbel"/>
                <a:ea typeface="Corbel"/>
                <a:cs typeface="Corbel"/>
                <a:sym typeface="Corbel"/>
              </a:rPr>
              <a:t>Messico</a:t>
            </a:r>
            <a:endParaRPr/>
          </a:p>
        </p:txBody>
      </p:sp>
      <p:sp>
        <p:nvSpPr>
          <p:cNvPr id="1186" name="Google Shape;1186;p65"/>
          <p:cNvSpPr/>
          <p:nvPr/>
        </p:nvSpPr>
        <p:spPr>
          <a:xfrm rot="5400000">
            <a:off x="3173831" y="3684331"/>
            <a:ext cx="93600" cy="630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7" name="Google Shape;1187;p65"/>
          <p:cNvSpPr txBox="1"/>
          <p:nvPr/>
        </p:nvSpPr>
        <p:spPr>
          <a:xfrm>
            <a:off x="2940197" y="3896550"/>
            <a:ext cx="591600" cy="431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rPr b="1" i="0" lang="fr-FR" sz="900" u="none" cap="none" strike="noStrike">
                <a:solidFill>
                  <a:srgbClr val="38761D"/>
                </a:solidFill>
                <a:latin typeface="Corbel"/>
                <a:ea typeface="Corbel"/>
                <a:cs typeface="Corbel"/>
                <a:sym typeface="Corbel"/>
              </a:rPr>
              <a:t>Mare del Nord</a:t>
            </a:r>
            <a:endParaRPr/>
          </a:p>
        </p:txBody>
      </p:sp>
      <p:sp>
        <p:nvSpPr>
          <p:cNvPr id="1188" name="Google Shape;1188;p65"/>
          <p:cNvSpPr txBox="1"/>
          <p:nvPr/>
        </p:nvSpPr>
        <p:spPr>
          <a:xfrm>
            <a:off x="768063" y="5275913"/>
            <a:ext cx="4608600" cy="881400"/>
          </a:xfrm>
          <a:prstGeom prst="rect">
            <a:avLst/>
          </a:prstGeom>
          <a:solidFill>
            <a:srgbClr val="002060"/>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None/>
            </a:pPr>
            <a:r>
              <a:t/>
            </a:r>
            <a:endParaRPr b="1" sz="2000">
              <a:solidFill>
                <a:srgbClr val="FFFFFF"/>
              </a:solidFill>
              <a:latin typeface="Corbel"/>
              <a:ea typeface="Corbel"/>
              <a:cs typeface="Corbel"/>
              <a:sym typeface="Corbel"/>
            </a:endParaRPr>
          </a:p>
          <a:p>
            <a:pPr indent="0" lvl="0" marL="0" marR="0" rtl="0" algn="ctr">
              <a:lnSpc>
                <a:spcPct val="100000"/>
              </a:lnSpc>
              <a:spcBef>
                <a:spcPts val="0"/>
              </a:spcBef>
              <a:spcAft>
                <a:spcPts val="0"/>
              </a:spcAft>
              <a:buNone/>
            </a:pPr>
            <a:r>
              <a:rPr b="1" lang="fr-FR" sz="2000">
                <a:solidFill>
                  <a:srgbClr val="FFFFFF"/>
                </a:solidFill>
                <a:latin typeface="Corbel"/>
                <a:ea typeface="Corbel"/>
                <a:cs typeface="Corbel"/>
                <a:sym typeface="Corbel"/>
              </a:rPr>
              <a:t>Quasi tutte le riserve di petrolio </a:t>
            </a:r>
            <a:endParaRPr b="1" sz="2000">
              <a:solidFill>
                <a:srgbClr val="FFFFFF"/>
              </a:solidFill>
              <a:latin typeface="Corbel"/>
              <a:ea typeface="Corbel"/>
              <a:cs typeface="Corbel"/>
              <a:sym typeface="Corbel"/>
            </a:endParaRPr>
          </a:p>
          <a:p>
            <a:pPr indent="0" lvl="0" marL="0" marR="0" rtl="0" algn="ctr">
              <a:lnSpc>
                <a:spcPct val="100000"/>
              </a:lnSpc>
              <a:spcBef>
                <a:spcPts val="0"/>
              </a:spcBef>
              <a:spcAft>
                <a:spcPts val="0"/>
              </a:spcAft>
              <a:buNone/>
            </a:pPr>
            <a:r>
              <a:rPr b="1" lang="fr-FR" sz="2000">
                <a:solidFill>
                  <a:srgbClr val="FFFFFF"/>
                </a:solidFill>
                <a:latin typeface="Corbel"/>
                <a:ea typeface="Corbel"/>
                <a:cs typeface="Corbel"/>
                <a:sym typeface="Corbel"/>
              </a:rPr>
              <a:t>sono già state scoperte</a:t>
            </a:r>
            <a:endParaRPr b="1" sz="2000">
              <a:solidFill>
                <a:srgbClr val="FFFFFF"/>
              </a:solidFill>
              <a:latin typeface="Corbel"/>
              <a:ea typeface="Corbel"/>
              <a:cs typeface="Corbel"/>
              <a:sym typeface="Corbel"/>
            </a:endParaRPr>
          </a:p>
          <a:p>
            <a:pPr indent="0" lvl="0" marL="0" marR="0" rtl="0" algn="ctr">
              <a:lnSpc>
                <a:spcPct val="100000"/>
              </a:lnSpc>
              <a:spcBef>
                <a:spcPts val="0"/>
              </a:spcBef>
              <a:spcAft>
                <a:spcPts val="0"/>
              </a:spcAft>
              <a:buClr>
                <a:srgbClr val="000000"/>
              </a:buClr>
              <a:buSzPts val="1100"/>
              <a:buFont typeface="Arial"/>
              <a:buNone/>
            </a:pPr>
            <a:r>
              <a:t/>
            </a:r>
            <a:endParaRPr b="1" sz="2000">
              <a:solidFill>
                <a:srgbClr val="FFFFFF"/>
              </a:solidFill>
              <a:latin typeface="Corbel"/>
              <a:ea typeface="Corbel"/>
              <a:cs typeface="Corbel"/>
              <a:sym typeface="Corbe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1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0"/>
                                        </p:tgtEl>
                                        <p:attrNameLst>
                                          <p:attrName>style.visibility</p:attrName>
                                        </p:attrNameLst>
                                      </p:cBhvr>
                                      <p:to>
                                        <p:strVal val="visible"/>
                                      </p:to>
                                    </p:set>
                                    <p:animEffect filter="fade" transition="in">
                                      <p:cBhvr>
                                        <p:cTn dur="500"/>
                                        <p:tgtEl>
                                          <p:spTgt spid="1170"/>
                                        </p:tgtEl>
                                      </p:cBhvr>
                                    </p:animEffect>
                                  </p:childTnLst>
                                </p:cTn>
                              </p:par>
                              <p:par>
                                <p:cTn fill="hold" nodeType="withEffect" presetClass="entr" presetID="1" presetSubtype="0">
                                  <p:stCondLst>
                                    <p:cond delay="0"/>
                                  </p:stCondLst>
                                  <p:childTnLst>
                                    <p:set>
                                      <p:cBhvr>
                                        <p:cTn dur="1" fill="hold">
                                          <p:stCondLst>
                                            <p:cond delay="0"/>
                                          </p:stCondLst>
                                        </p:cTn>
                                        <p:tgtEl>
                                          <p:spTgt spid="11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39"/>
          <p:cNvSpPr txBox="1"/>
          <p:nvPr/>
        </p:nvSpPr>
        <p:spPr>
          <a:xfrm>
            <a:off x="8611480" y="5468313"/>
            <a:ext cx="2715000" cy="831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t/>
            </a:r>
            <a:endParaRPr b="0" i="0" sz="1200" u="none" cap="none" strike="noStrike">
              <a:solidFill>
                <a:srgbClr val="212121"/>
              </a:solidFill>
              <a:latin typeface="Corbel"/>
              <a:ea typeface="Corbel"/>
              <a:cs typeface="Corbel"/>
              <a:sym typeface="Corbel"/>
            </a:endParaRPr>
          </a:p>
        </p:txBody>
      </p:sp>
      <p:sp>
        <p:nvSpPr>
          <p:cNvPr id="604" name="Google Shape;604;p39"/>
          <p:cNvSpPr txBox="1"/>
          <p:nvPr>
            <p:ph type="title"/>
          </p:nvPr>
        </p:nvSpPr>
        <p:spPr>
          <a:xfrm>
            <a:off x="0" y="915200"/>
            <a:ext cx="12285000" cy="1541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4400"/>
              <a:buNone/>
            </a:pPr>
            <a:r>
              <a:rPr lang="fr-FR"/>
              <a:t>Questioni energetiche</a:t>
            </a:r>
            <a:endParaRPr/>
          </a:p>
        </p:txBody>
      </p:sp>
      <p:sp>
        <p:nvSpPr>
          <p:cNvPr id="605" name="Google Shape;605;p39"/>
          <p:cNvSpPr txBox="1"/>
          <p:nvPr>
            <p:ph idx="1" type="subTitle"/>
          </p:nvPr>
        </p:nvSpPr>
        <p:spPr>
          <a:xfrm>
            <a:off x="3006600" y="3031200"/>
            <a:ext cx="8268000" cy="31815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0"/>
              </a:spcBef>
              <a:spcAft>
                <a:spcPts val="0"/>
              </a:spcAft>
              <a:buSzPts val="2400"/>
              <a:buFont typeface="Corbel"/>
              <a:buAutoNum type="arabicPeriod"/>
            </a:pPr>
            <a:r>
              <a:rPr lang="fr-FR"/>
              <a:t>Che cos’è l’energia</a:t>
            </a:r>
            <a:r>
              <a:rPr lang="fr-FR"/>
              <a:t>?</a:t>
            </a:r>
            <a:endParaRPr/>
          </a:p>
          <a:p>
            <a:pPr indent="0" lvl="0" marL="457200" rtl="0" algn="l">
              <a:lnSpc>
                <a:spcPct val="100000"/>
              </a:lnSpc>
              <a:spcBef>
                <a:spcPts val="0"/>
              </a:spcBef>
              <a:spcAft>
                <a:spcPts val="0"/>
              </a:spcAft>
              <a:buNone/>
            </a:pPr>
            <a:r>
              <a:t/>
            </a:r>
            <a:endParaRPr/>
          </a:p>
          <a:p>
            <a:pPr indent="-381000" lvl="0" marL="457200" rtl="0" algn="l">
              <a:lnSpc>
                <a:spcPct val="100000"/>
              </a:lnSpc>
              <a:spcBef>
                <a:spcPts val="0"/>
              </a:spcBef>
              <a:spcAft>
                <a:spcPts val="0"/>
              </a:spcAft>
              <a:buSzPts val="2400"/>
              <a:buFont typeface="Corbel"/>
              <a:buAutoNum type="arabicPeriod"/>
            </a:pPr>
            <a:r>
              <a:rPr lang="fr-FR"/>
              <a:t>Da dove viene l’energia ?</a:t>
            </a:r>
            <a:endParaRPr/>
          </a:p>
          <a:p>
            <a:pPr indent="0" lvl="0" marL="457200" rtl="0" algn="l">
              <a:lnSpc>
                <a:spcPct val="100000"/>
              </a:lnSpc>
              <a:spcBef>
                <a:spcPts val="0"/>
              </a:spcBef>
              <a:spcAft>
                <a:spcPts val="0"/>
              </a:spcAft>
              <a:buNone/>
            </a:pPr>
            <a:r>
              <a:t/>
            </a:r>
            <a:endParaRPr/>
          </a:p>
          <a:p>
            <a:pPr indent="-381000" lvl="0" marL="457200" rtl="0" algn="l">
              <a:lnSpc>
                <a:spcPct val="100000"/>
              </a:lnSpc>
              <a:spcBef>
                <a:spcPts val="0"/>
              </a:spcBef>
              <a:spcAft>
                <a:spcPts val="0"/>
              </a:spcAft>
              <a:buSzPts val="2400"/>
              <a:buFont typeface="Corbel"/>
              <a:buAutoNum type="arabicPeriod"/>
            </a:pPr>
            <a:r>
              <a:rPr lang="fr-FR"/>
              <a:t>Consumo globale di energia</a:t>
            </a:r>
            <a:endParaRPr/>
          </a:p>
          <a:p>
            <a:pPr indent="0" lvl="0" marL="457200" rtl="0" algn="l">
              <a:lnSpc>
                <a:spcPct val="100000"/>
              </a:lnSpc>
              <a:spcBef>
                <a:spcPts val="0"/>
              </a:spcBef>
              <a:spcAft>
                <a:spcPts val="0"/>
              </a:spcAft>
              <a:buNone/>
            </a:pPr>
            <a:r>
              <a:t/>
            </a:r>
            <a:endParaRPr/>
          </a:p>
          <a:p>
            <a:pPr indent="-381000" lvl="0" marL="457200" rtl="0" algn="l">
              <a:lnSpc>
                <a:spcPct val="100000"/>
              </a:lnSpc>
              <a:spcBef>
                <a:spcPts val="0"/>
              </a:spcBef>
              <a:spcAft>
                <a:spcPts val="0"/>
              </a:spcAft>
              <a:buSzPts val="2400"/>
              <a:buFont typeface="Corbel"/>
              <a:buAutoNum type="arabicPeriod"/>
            </a:pPr>
            <a:r>
              <a:rPr lang="fr-FR"/>
              <a:t>Focus : Petrolio. Uranio e Solare</a:t>
            </a:r>
            <a:endParaRPr/>
          </a:p>
        </p:txBody>
      </p:sp>
      <p:sp>
        <p:nvSpPr>
          <p:cNvPr id="606" name="Google Shape;606;p39"/>
          <p:cNvSpPr/>
          <p:nvPr/>
        </p:nvSpPr>
        <p:spPr>
          <a:xfrm>
            <a:off x="8744400" y="3570723"/>
            <a:ext cx="3914700" cy="3914700"/>
          </a:xfrm>
          <a:prstGeom prst="ellipse">
            <a:avLst/>
          </a:prstGeom>
          <a:solidFill>
            <a:srgbClr val="FCD79D"/>
          </a:solidFill>
          <a:ln cap="flat" cmpd="sng" w="762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607" name="Google Shape;607;p39"/>
          <p:cNvPicPr preferRelativeResize="0"/>
          <p:nvPr/>
        </p:nvPicPr>
        <p:blipFill rotWithShape="1">
          <a:blip r:embed="rId3">
            <a:alphaModFix amt="90000"/>
          </a:blip>
          <a:srcRect b="0" l="0" r="0" t="0"/>
          <a:stretch/>
        </p:blipFill>
        <p:spPr>
          <a:xfrm>
            <a:off x="9739500" y="4542974"/>
            <a:ext cx="1970225" cy="19702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3" name="Shape 1193"/>
        <p:cNvGrpSpPr/>
        <p:nvPr/>
      </p:nvGrpSpPr>
      <p:grpSpPr>
        <a:xfrm>
          <a:off x="0" y="0"/>
          <a:ext cx="0" cy="0"/>
          <a:chOff x="0" y="0"/>
          <a:chExt cx="0" cy="0"/>
        </a:xfrm>
      </p:grpSpPr>
      <p:sp>
        <p:nvSpPr>
          <p:cNvPr id="1194" name="Google Shape;1194;p66"/>
          <p:cNvSpPr txBox="1"/>
          <p:nvPr/>
        </p:nvSpPr>
        <p:spPr>
          <a:xfrm>
            <a:off x="76200" y="3087725"/>
            <a:ext cx="38541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600"/>
              <a:buFont typeface="Arial"/>
              <a:buNone/>
            </a:pPr>
            <a:r>
              <a:rPr b="1" lang="fr-FR" sz="1600">
                <a:solidFill>
                  <a:schemeClr val="dk1"/>
                </a:solidFill>
                <a:latin typeface="Corbel"/>
                <a:ea typeface="Corbel"/>
                <a:cs typeface="Corbel"/>
                <a:sym typeface="Corbel"/>
              </a:rPr>
              <a:t>Per il petrolio convenzionale</a:t>
            </a:r>
            <a:endParaRPr b="1" i="0" sz="1600" u="none" cap="none" strike="noStrike">
              <a:solidFill>
                <a:schemeClr val="dk1"/>
              </a:solidFill>
              <a:latin typeface="Corbel"/>
              <a:ea typeface="Corbel"/>
              <a:cs typeface="Corbel"/>
              <a:sym typeface="Corbel"/>
            </a:endParaRPr>
          </a:p>
          <a:p>
            <a:pPr indent="0" lvl="0" marL="0" marR="0" rtl="0" algn="l">
              <a:lnSpc>
                <a:spcPct val="100000"/>
              </a:lnSpc>
              <a:spcBef>
                <a:spcPts val="0"/>
              </a:spcBef>
              <a:spcAft>
                <a:spcPts val="0"/>
              </a:spcAft>
              <a:buClr>
                <a:schemeClr val="dk1"/>
              </a:buClr>
              <a:buSzPts val="3600"/>
              <a:buFont typeface="Arial"/>
              <a:buNone/>
            </a:pPr>
            <a:r>
              <a:t/>
            </a:r>
            <a:endParaRPr b="1" i="0" sz="1600" u="none" cap="none" strike="noStrike">
              <a:solidFill>
                <a:schemeClr val="dk1"/>
              </a:solidFill>
              <a:latin typeface="Corbel"/>
              <a:ea typeface="Corbel"/>
              <a:cs typeface="Corbel"/>
              <a:sym typeface="Corbel"/>
            </a:endParaRPr>
          </a:p>
          <a:p>
            <a:pPr indent="0" lvl="0" marL="0" marR="0" rtl="0" algn="l">
              <a:lnSpc>
                <a:spcPct val="100000"/>
              </a:lnSpc>
              <a:spcBef>
                <a:spcPts val="0"/>
              </a:spcBef>
              <a:spcAft>
                <a:spcPts val="0"/>
              </a:spcAft>
              <a:buClr>
                <a:schemeClr val="dk1"/>
              </a:buClr>
              <a:buSzPts val="3600"/>
              <a:buFont typeface="Arial"/>
              <a:buNone/>
            </a:pPr>
            <a:r>
              <a:rPr b="1" lang="fr-FR" sz="1600">
                <a:solidFill>
                  <a:schemeClr val="dk1"/>
                </a:solidFill>
                <a:latin typeface="Corbel"/>
                <a:ea typeface="Corbel"/>
                <a:cs typeface="Corbel"/>
                <a:sym typeface="Corbel"/>
              </a:rPr>
              <a:t>con </a:t>
            </a:r>
            <a:r>
              <a:rPr b="1" i="0" lang="fr-FR" sz="1600" u="none" cap="none" strike="noStrike">
                <a:solidFill>
                  <a:schemeClr val="dk1"/>
                </a:solidFill>
                <a:latin typeface="Corbel"/>
                <a:ea typeface="Corbel"/>
                <a:cs typeface="Corbel"/>
                <a:sym typeface="Corbel"/>
              </a:rPr>
              <a:t>1</a:t>
            </a:r>
            <a:endParaRPr b="1" i="0" sz="1600" u="none" cap="none" strike="noStrike">
              <a:solidFill>
                <a:schemeClr val="dk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3600"/>
              <a:buFont typeface="Arial"/>
              <a:buNone/>
            </a:pPr>
            <a:r>
              <a:t/>
            </a:r>
            <a:endParaRPr b="1" sz="1600">
              <a:solidFill>
                <a:schemeClr val="dk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3600"/>
              <a:buFont typeface="Arial"/>
              <a:buNone/>
            </a:pPr>
            <a:r>
              <a:rPr b="1" lang="fr-FR" sz="1600">
                <a:latin typeface="Corbel"/>
                <a:ea typeface="Corbel"/>
                <a:cs typeface="Corbel"/>
                <a:sym typeface="Corbel"/>
              </a:rPr>
              <a:t>si ottenevano </a:t>
            </a:r>
            <a:r>
              <a:rPr b="1" i="0" lang="fr-FR" sz="1600" u="none" cap="none" strike="noStrike">
                <a:solidFill>
                  <a:srgbClr val="000000"/>
                </a:solidFill>
                <a:latin typeface="Corbel"/>
                <a:ea typeface="Corbel"/>
                <a:cs typeface="Corbel"/>
                <a:sym typeface="Corbel"/>
              </a:rPr>
              <a:t>100</a:t>
            </a:r>
            <a:endParaRPr b="0" i="0" sz="1400" u="none" cap="none" strike="noStrike">
              <a:solidFill>
                <a:srgbClr val="000000"/>
              </a:solidFill>
              <a:latin typeface="Arial"/>
              <a:ea typeface="Arial"/>
              <a:cs typeface="Arial"/>
              <a:sym typeface="Arial"/>
            </a:endParaRPr>
          </a:p>
        </p:txBody>
      </p:sp>
      <p:sp>
        <p:nvSpPr>
          <p:cNvPr id="1195" name="Google Shape;1195;p66"/>
          <p:cNvSpPr txBox="1"/>
          <p:nvPr/>
        </p:nvSpPr>
        <p:spPr>
          <a:xfrm>
            <a:off x="1703388" y="1"/>
            <a:ext cx="8064600" cy="620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FFFFFF"/>
              </a:solidFill>
              <a:latin typeface="Corbel"/>
              <a:ea typeface="Corbel"/>
              <a:cs typeface="Corbel"/>
              <a:sym typeface="Corbel"/>
            </a:endParaRPr>
          </a:p>
        </p:txBody>
      </p:sp>
      <p:sp>
        <p:nvSpPr>
          <p:cNvPr id="1196" name="Google Shape;1196;p66"/>
          <p:cNvSpPr txBox="1"/>
          <p:nvPr/>
        </p:nvSpPr>
        <p:spPr>
          <a:xfrm>
            <a:off x="129721" y="2659944"/>
            <a:ext cx="1440600" cy="318900"/>
          </a:xfrm>
          <a:prstGeom prst="rect">
            <a:avLst/>
          </a:prstGeom>
          <a:solidFill>
            <a:srgbClr val="3486C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Corbel"/>
                <a:ea typeface="Corbel"/>
                <a:cs typeface="Corbel"/>
                <a:sym typeface="Corbel"/>
              </a:rPr>
              <a:t>1900</a:t>
            </a:r>
            <a:endParaRPr b="0" i="0" sz="1400" u="none" cap="none" strike="noStrike">
              <a:solidFill>
                <a:srgbClr val="000000"/>
              </a:solidFill>
              <a:latin typeface="Arial"/>
              <a:ea typeface="Arial"/>
              <a:cs typeface="Arial"/>
              <a:sym typeface="Arial"/>
            </a:endParaRPr>
          </a:p>
        </p:txBody>
      </p:sp>
      <p:sp>
        <p:nvSpPr>
          <p:cNvPr id="1197" name="Google Shape;1197;p66"/>
          <p:cNvSpPr txBox="1"/>
          <p:nvPr/>
        </p:nvSpPr>
        <p:spPr>
          <a:xfrm>
            <a:off x="10153164" y="2576644"/>
            <a:ext cx="1440000" cy="318900"/>
          </a:xfrm>
          <a:prstGeom prst="rect">
            <a:avLst/>
          </a:prstGeom>
          <a:solidFill>
            <a:srgbClr val="3486C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fr-FR">
                <a:solidFill>
                  <a:schemeClr val="lt1"/>
                </a:solidFill>
                <a:latin typeface="Corbel"/>
                <a:ea typeface="Corbel"/>
                <a:cs typeface="Corbel"/>
                <a:sym typeface="Corbel"/>
              </a:rPr>
              <a:t>Today</a:t>
            </a:r>
            <a:endParaRPr b="0" i="0" sz="1400" u="none" cap="none" strike="noStrike">
              <a:solidFill>
                <a:srgbClr val="000000"/>
              </a:solidFill>
              <a:latin typeface="Arial"/>
              <a:ea typeface="Arial"/>
              <a:cs typeface="Arial"/>
              <a:sym typeface="Arial"/>
            </a:endParaRPr>
          </a:p>
        </p:txBody>
      </p:sp>
      <p:pic>
        <p:nvPicPr>
          <p:cNvPr descr="C:\Users\Guizz\Downloads\oil-drum.png" id="1198" name="Google Shape;1198;p66"/>
          <p:cNvPicPr preferRelativeResize="0"/>
          <p:nvPr/>
        </p:nvPicPr>
        <p:blipFill rotWithShape="1">
          <a:blip r:embed="rId3">
            <a:alphaModFix/>
          </a:blip>
          <a:srcRect b="0" l="0" r="0" t="0"/>
          <a:stretch/>
        </p:blipFill>
        <p:spPr>
          <a:xfrm>
            <a:off x="2159401" y="4099445"/>
            <a:ext cx="260700" cy="260700"/>
          </a:xfrm>
          <a:prstGeom prst="rect">
            <a:avLst/>
          </a:prstGeom>
          <a:noFill/>
          <a:ln>
            <a:noFill/>
          </a:ln>
        </p:spPr>
      </p:pic>
      <p:pic>
        <p:nvPicPr>
          <p:cNvPr descr="C:\Users\Guizz\Downloads\oil-drum.png" id="1199" name="Google Shape;1199;p66"/>
          <p:cNvPicPr preferRelativeResize="0"/>
          <p:nvPr/>
        </p:nvPicPr>
        <p:blipFill rotWithShape="1">
          <a:blip r:embed="rId3">
            <a:alphaModFix/>
          </a:blip>
          <a:srcRect b="0" l="0" r="0" t="0"/>
          <a:stretch/>
        </p:blipFill>
        <p:spPr>
          <a:xfrm>
            <a:off x="779000" y="3638103"/>
            <a:ext cx="260700" cy="260700"/>
          </a:xfrm>
          <a:prstGeom prst="rect">
            <a:avLst/>
          </a:prstGeom>
          <a:noFill/>
          <a:ln>
            <a:noFill/>
          </a:ln>
        </p:spPr>
      </p:pic>
      <p:sp>
        <p:nvSpPr>
          <p:cNvPr id="1200" name="Google Shape;1200;p66"/>
          <p:cNvSpPr txBox="1"/>
          <p:nvPr/>
        </p:nvSpPr>
        <p:spPr>
          <a:xfrm>
            <a:off x="9827850" y="3041525"/>
            <a:ext cx="3109500" cy="1416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lang="fr-FR" sz="1600">
                <a:solidFill>
                  <a:schemeClr val="dk1"/>
                </a:solidFill>
                <a:latin typeface="Corbel"/>
                <a:ea typeface="Corbel"/>
                <a:cs typeface="Corbel"/>
                <a:sym typeface="Corbel"/>
              </a:rPr>
              <a:t>Per </a:t>
            </a:r>
            <a:r>
              <a:rPr b="1" lang="fr-FR" sz="1600">
                <a:solidFill>
                  <a:schemeClr val="dk1"/>
                </a:solidFill>
                <a:latin typeface="Corbel"/>
                <a:ea typeface="Corbel"/>
                <a:cs typeface="Corbel"/>
                <a:sym typeface="Corbel"/>
              </a:rPr>
              <a:t>petrolio non-convenzionale</a:t>
            </a:r>
            <a:endParaRPr b="1" i="0" sz="1600" u="none" cap="none" strike="noStrike">
              <a:solidFill>
                <a:schemeClr val="dk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600"/>
              <a:buFont typeface="Arial"/>
              <a:buNone/>
            </a:pPr>
            <a:br>
              <a:rPr b="1" i="0" lang="fr-FR" sz="1600" u="none" cap="none" strike="noStrike">
                <a:solidFill>
                  <a:schemeClr val="dk1"/>
                </a:solidFill>
                <a:latin typeface="Corbel"/>
                <a:ea typeface="Corbel"/>
                <a:cs typeface="Corbel"/>
                <a:sym typeface="Corbel"/>
              </a:rPr>
            </a:br>
            <a:r>
              <a:rPr b="1" lang="fr-FR" sz="1600">
                <a:solidFill>
                  <a:schemeClr val="dk1"/>
                </a:solidFill>
                <a:latin typeface="Corbel"/>
                <a:ea typeface="Corbel"/>
                <a:cs typeface="Corbel"/>
                <a:sym typeface="Corbel"/>
              </a:rPr>
              <a:t>con </a:t>
            </a:r>
            <a:r>
              <a:rPr b="1" i="0" lang="fr-FR" sz="1600" u="none" cap="none" strike="noStrike">
                <a:solidFill>
                  <a:schemeClr val="dk1"/>
                </a:solidFill>
                <a:latin typeface="Corbel"/>
                <a:ea typeface="Corbel"/>
                <a:cs typeface="Corbel"/>
                <a:sym typeface="Corbel"/>
              </a:rPr>
              <a:t>1        </a:t>
            </a:r>
            <a:endParaRPr b="1" i="0" sz="1600" u="none" cap="none" strike="noStrike">
              <a:solidFill>
                <a:schemeClr val="dk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600"/>
              <a:buFont typeface="Arial"/>
              <a:buNone/>
            </a:pPr>
            <a:r>
              <a:rPr b="1" lang="fr-FR" sz="1600">
                <a:solidFill>
                  <a:schemeClr val="dk1"/>
                </a:solidFill>
                <a:latin typeface="Corbel"/>
                <a:ea typeface="Corbel"/>
                <a:cs typeface="Corbel"/>
                <a:sym typeface="Corbel"/>
              </a:rPr>
              <a:t>si ottenevano </a:t>
            </a:r>
            <a:r>
              <a:rPr b="1" i="0" lang="fr-FR" sz="1600" u="none" cap="none" strike="noStrike">
                <a:solidFill>
                  <a:schemeClr val="dk1"/>
                </a:solidFill>
                <a:latin typeface="Corbel"/>
                <a:ea typeface="Corbel"/>
                <a:cs typeface="Corbel"/>
                <a:sym typeface="Corbel"/>
              </a:rPr>
              <a:t> 3    </a:t>
            </a:r>
            <a:endParaRPr b="0" i="0" sz="1400" u="none" cap="none" strike="noStrike">
              <a:solidFill>
                <a:srgbClr val="000000"/>
              </a:solidFill>
              <a:latin typeface="Arial"/>
              <a:ea typeface="Arial"/>
              <a:cs typeface="Arial"/>
              <a:sym typeface="Arial"/>
            </a:endParaRPr>
          </a:p>
        </p:txBody>
      </p:sp>
      <p:pic>
        <p:nvPicPr>
          <p:cNvPr descr="C:\Users\Guizz\Downloads\oil-drum.png" id="1201" name="Google Shape;1201;p66"/>
          <p:cNvPicPr preferRelativeResize="0"/>
          <p:nvPr/>
        </p:nvPicPr>
        <p:blipFill rotWithShape="1">
          <a:blip r:embed="rId3">
            <a:alphaModFix/>
          </a:blip>
          <a:srcRect b="0" l="0" r="0" t="0"/>
          <a:stretch/>
        </p:blipFill>
        <p:spPr>
          <a:xfrm>
            <a:off x="10550721" y="3665524"/>
            <a:ext cx="260700" cy="260700"/>
          </a:xfrm>
          <a:prstGeom prst="rect">
            <a:avLst/>
          </a:prstGeom>
          <a:noFill/>
          <a:ln>
            <a:noFill/>
          </a:ln>
        </p:spPr>
      </p:pic>
      <p:pic>
        <p:nvPicPr>
          <p:cNvPr descr="C:\Users\Guizz\Downloads\oil-drum.png" id="1202" name="Google Shape;1202;p66"/>
          <p:cNvPicPr preferRelativeResize="0"/>
          <p:nvPr/>
        </p:nvPicPr>
        <p:blipFill rotWithShape="1">
          <a:blip r:embed="rId3">
            <a:alphaModFix/>
          </a:blip>
          <a:srcRect b="0" l="0" r="0" t="0"/>
          <a:stretch/>
        </p:blipFill>
        <p:spPr>
          <a:xfrm>
            <a:off x="11095025" y="4099462"/>
            <a:ext cx="260700" cy="260700"/>
          </a:xfrm>
          <a:prstGeom prst="rect">
            <a:avLst/>
          </a:prstGeom>
          <a:noFill/>
          <a:ln>
            <a:noFill/>
          </a:ln>
        </p:spPr>
      </p:pic>
      <p:sp>
        <p:nvSpPr>
          <p:cNvPr id="1203" name="Google Shape;1203;p66"/>
          <p:cNvSpPr txBox="1"/>
          <p:nvPr/>
        </p:nvSpPr>
        <p:spPr>
          <a:xfrm>
            <a:off x="1709250" y="5159775"/>
            <a:ext cx="8814900" cy="923400"/>
          </a:xfrm>
          <a:prstGeom prst="rect">
            <a:avLst/>
          </a:prstGeom>
          <a:solidFill>
            <a:srgbClr val="F6AB38"/>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lang="fr-FR" sz="1800">
                <a:solidFill>
                  <a:srgbClr val="FFFFFF"/>
                </a:solidFill>
                <a:latin typeface="Century Gothic"/>
                <a:ea typeface="Century Gothic"/>
                <a:cs typeface="Century Gothic"/>
                <a:sym typeface="Century Gothic"/>
              </a:rPr>
              <a:t>I petroli </a:t>
            </a:r>
            <a:r>
              <a:rPr b="1" lang="fr-FR" sz="1800">
                <a:solidFill>
                  <a:srgbClr val="FFFFFF"/>
                </a:solidFill>
                <a:latin typeface="Century Gothic"/>
                <a:ea typeface="Century Gothic"/>
                <a:cs typeface="Century Gothic"/>
                <a:sym typeface="Century Gothic"/>
              </a:rPr>
              <a:t>convenzionali e non convenzionali sono sempre più difficili da estrarre, poiché si trovano più in profondità nel sottosuolo o richiedono processi di estrazione più complessi.</a:t>
            </a:r>
            <a:endParaRPr b="0" i="0" sz="1800" u="none" cap="none" strike="noStrike">
              <a:solidFill>
                <a:srgbClr val="000000"/>
              </a:solidFill>
              <a:latin typeface="Arial"/>
              <a:ea typeface="Arial"/>
              <a:cs typeface="Arial"/>
              <a:sym typeface="Arial"/>
            </a:endParaRPr>
          </a:p>
        </p:txBody>
      </p:sp>
      <p:sp>
        <p:nvSpPr>
          <p:cNvPr id="1204" name="Google Shape;1204;p66"/>
          <p:cNvSpPr txBox="1"/>
          <p:nvPr/>
        </p:nvSpPr>
        <p:spPr>
          <a:xfrm>
            <a:off x="1711125" y="6222625"/>
            <a:ext cx="8814900" cy="502200"/>
          </a:xfrm>
          <a:prstGeom prst="rect">
            <a:avLst/>
          </a:prstGeom>
          <a:solidFill>
            <a:srgbClr val="F6AB38"/>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Century Gothic"/>
              <a:buNone/>
            </a:pPr>
            <a:r>
              <a:rPr b="1" lang="fr-FR" sz="1800">
                <a:solidFill>
                  <a:srgbClr val="FFFFFF"/>
                </a:solidFill>
                <a:latin typeface="Century Gothic"/>
                <a:ea typeface="Century Gothic"/>
                <a:cs typeface="Century Gothic"/>
                <a:sym typeface="Century Gothic"/>
              </a:rPr>
              <a:t>Entro il 2021 consumeremo 94 milioni di barili di petrolio al giorno.</a:t>
            </a:r>
            <a:endParaRPr b="0" i="0" sz="1800" u="none" cap="none" strike="noStrike">
              <a:solidFill>
                <a:srgbClr val="000000"/>
              </a:solidFill>
              <a:latin typeface="Arial"/>
              <a:ea typeface="Arial"/>
              <a:cs typeface="Arial"/>
              <a:sym typeface="Arial"/>
            </a:endParaRPr>
          </a:p>
        </p:txBody>
      </p:sp>
      <p:sp>
        <p:nvSpPr>
          <p:cNvPr id="1205" name="Google Shape;1205;p66"/>
          <p:cNvSpPr txBox="1"/>
          <p:nvPr>
            <p:ph type="title"/>
          </p:nvPr>
        </p:nvSpPr>
        <p:spPr>
          <a:xfrm>
            <a:off x="1007600" y="102675"/>
            <a:ext cx="100617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900"/>
              <a:buNone/>
            </a:pPr>
            <a:r>
              <a:rPr lang="fr-FR" sz="2650"/>
              <a:t>Oil extraction, an increasingly costly and energy-intensive process</a:t>
            </a:r>
            <a:endParaRPr sz="2650"/>
          </a:p>
        </p:txBody>
      </p:sp>
      <p:grpSp>
        <p:nvGrpSpPr>
          <p:cNvPr id="1206" name="Google Shape;1206;p66"/>
          <p:cNvGrpSpPr/>
          <p:nvPr/>
        </p:nvGrpSpPr>
        <p:grpSpPr>
          <a:xfrm>
            <a:off x="2703440" y="1439575"/>
            <a:ext cx="7166390" cy="3580750"/>
            <a:chOff x="2602803" y="1410025"/>
            <a:chExt cx="7166390" cy="3580750"/>
          </a:xfrm>
        </p:grpSpPr>
        <p:pic>
          <p:nvPicPr>
            <p:cNvPr id="1207" name="Google Shape;1207;p66"/>
            <p:cNvPicPr preferRelativeResize="0"/>
            <p:nvPr/>
          </p:nvPicPr>
          <p:blipFill rotWithShape="1">
            <a:blip r:embed="rId4">
              <a:alphaModFix/>
            </a:blip>
            <a:srcRect b="0" l="0" r="53742" t="0"/>
            <a:stretch/>
          </p:blipFill>
          <p:spPr>
            <a:xfrm>
              <a:off x="2602803" y="1410025"/>
              <a:ext cx="2243950" cy="3580750"/>
            </a:xfrm>
            <a:prstGeom prst="rect">
              <a:avLst/>
            </a:prstGeom>
            <a:noFill/>
            <a:ln>
              <a:noFill/>
            </a:ln>
          </p:spPr>
        </p:pic>
        <p:pic>
          <p:nvPicPr>
            <p:cNvPr descr="Une image contenant extérieur, herbe, champ, sec&#10;&#10;Description générée automatiquement" id="1208" name="Google Shape;1208;p66"/>
            <p:cNvPicPr preferRelativeResize="0"/>
            <p:nvPr/>
          </p:nvPicPr>
          <p:blipFill rotWithShape="1">
            <a:blip r:embed="rId5">
              <a:alphaModFix/>
            </a:blip>
            <a:srcRect b="0" l="18437" r="44210" t="0"/>
            <a:stretch/>
          </p:blipFill>
          <p:spPr>
            <a:xfrm>
              <a:off x="7419727" y="1410025"/>
              <a:ext cx="2349466" cy="3580730"/>
            </a:xfrm>
            <a:prstGeom prst="rect">
              <a:avLst/>
            </a:prstGeom>
            <a:noFill/>
            <a:ln>
              <a:noFill/>
            </a:ln>
          </p:spPr>
        </p:pic>
        <p:pic>
          <p:nvPicPr>
            <p:cNvPr id="1209" name="Google Shape;1209;p66"/>
            <p:cNvPicPr preferRelativeResize="0"/>
            <p:nvPr/>
          </p:nvPicPr>
          <p:blipFill rotWithShape="1">
            <a:blip r:embed="rId4">
              <a:alphaModFix/>
            </a:blip>
            <a:srcRect b="0" l="51725" r="0" t="0"/>
            <a:stretch/>
          </p:blipFill>
          <p:spPr>
            <a:xfrm>
              <a:off x="4962352" y="1410025"/>
              <a:ext cx="2341775" cy="3580750"/>
            </a:xfrm>
            <a:prstGeom prst="rect">
              <a:avLst/>
            </a:prstGeom>
            <a:noFill/>
            <a:ln>
              <a:noFill/>
            </a:ln>
          </p:spPr>
        </p:pic>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3" name="Shape 1213"/>
        <p:cNvGrpSpPr/>
        <p:nvPr/>
      </p:nvGrpSpPr>
      <p:grpSpPr>
        <a:xfrm>
          <a:off x="0" y="0"/>
          <a:ext cx="0" cy="0"/>
          <a:chOff x="0" y="0"/>
          <a:chExt cx="0" cy="0"/>
        </a:xfrm>
      </p:grpSpPr>
      <p:sp>
        <p:nvSpPr>
          <p:cNvPr id="1214" name="Google Shape;1214;p67"/>
          <p:cNvSpPr txBox="1"/>
          <p:nvPr>
            <p:ph idx="4294967295" type="title"/>
          </p:nvPr>
        </p:nvSpPr>
        <p:spPr>
          <a:xfrm>
            <a:off x="1080000" y="504000"/>
            <a:ext cx="10515600" cy="132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Bebas Neue"/>
              <a:buNone/>
            </a:pPr>
            <a:r>
              <a:rPr b="1" lang="fr-FR" sz="2900">
                <a:solidFill>
                  <a:srgbClr val="0A5882"/>
                </a:solidFill>
              </a:rPr>
              <a:t>A cosa serve il petrolio?</a:t>
            </a:r>
            <a:endParaRPr b="1" sz="3000">
              <a:solidFill>
                <a:srgbClr val="424242"/>
              </a:solidFill>
              <a:latin typeface="Corbel"/>
              <a:ea typeface="Corbel"/>
              <a:cs typeface="Corbel"/>
              <a:sym typeface="Corbel"/>
            </a:endParaRPr>
          </a:p>
        </p:txBody>
      </p:sp>
      <p:sp>
        <p:nvSpPr>
          <p:cNvPr id="1215" name="Google Shape;1215;p67"/>
          <p:cNvSpPr txBox="1"/>
          <p:nvPr>
            <p:ph idx="4294967295" type="body"/>
          </p:nvPr>
        </p:nvSpPr>
        <p:spPr>
          <a:xfrm>
            <a:off x="838200" y="2160000"/>
            <a:ext cx="10515600" cy="2799000"/>
          </a:xfrm>
          <a:prstGeom prst="rect">
            <a:avLst/>
          </a:prstGeom>
          <a:noFill/>
          <a:ln>
            <a:noFill/>
          </a:ln>
        </p:spPr>
        <p:txBody>
          <a:bodyPr anchorCtr="0" anchor="t" bIns="45700" lIns="91425" spcFirstLastPara="1" rIns="91425" wrap="square" tIns="45700">
            <a:noAutofit/>
          </a:bodyPr>
          <a:lstStyle/>
          <a:p>
            <a:pPr indent="-406400" lvl="0" marL="457200" rtl="0" algn="l">
              <a:lnSpc>
                <a:spcPct val="150000"/>
              </a:lnSpc>
              <a:spcBef>
                <a:spcPts val="1000"/>
              </a:spcBef>
              <a:spcAft>
                <a:spcPts val="0"/>
              </a:spcAft>
              <a:buClr>
                <a:schemeClr val="dk1"/>
              </a:buClr>
              <a:buSzPts val="2800"/>
              <a:buFont typeface="Corbel"/>
              <a:buChar char="•"/>
            </a:pPr>
            <a:r>
              <a:rPr lang="fr-FR">
                <a:solidFill>
                  <a:schemeClr val="dk1"/>
                </a:solidFill>
                <a:latin typeface="Corbel"/>
                <a:ea typeface="Corbel"/>
                <a:cs typeface="Corbel"/>
                <a:sym typeface="Corbel"/>
              </a:rPr>
              <a:t>Fonte di energia più utilizzata al mondo: ≈ 35% del consumo energetico</a:t>
            </a:r>
            <a:endParaRPr>
              <a:solidFill>
                <a:schemeClr val="dk1"/>
              </a:solidFill>
              <a:latin typeface="Corbel"/>
              <a:ea typeface="Corbel"/>
              <a:cs typeface="Corbel"/>
              <a:sym typeface="Corbel"/>
            </a:endParaRPr>
          </a:p>
          <a:p>
            <a:pPr indent="-406400" lvl="0" marL="457200" rtl="0" algn="l">
              <a:lnSpc>
                <a:spcPct val="150000"/>
              </a:lnSpc>
              <a:spcBef>
                <a:spcPts val="1000"/>
              </a:spcBef>
              <a:spcAft>
                <a:spcPts val="0"/>
              </a:spcAft>
              <a:buClr>
                <a:schemeClr val="dk1"/>
              </a:buClr>
              <a:buSzPts val="2800"/>
              <a:buFont typeface="Corbel"/>
              <a:buChar char="•"/>
            </a:pPr>
            <a:r>
              <a:rPr lang="fr-FR">
                <a:solidFill>
                  <a:schemeClr val="dk1"/>
                </a:solidFill>
                <a:latin typeface="Corbel"/>
                <a:ea typeface="Corbel"/>
                <a:cs typeface="Corbel"/>
                <a:sym typeface="Corbel"/>
              </a:rPr>
              <a:t>Materia prima principale per i carburanti da trasporto</a:t>
            </a:r>
            <a:endParaRPr>
              <a:solidFill>
                <a:schemeClr val="dk1"/>
              </a:solidFill>
              <a:latin typeface="Corbel"/>
              <a:ea typeface="Corbel"/>
              <a:cs typeface="Corbel"/>
              <a:sym typeface="Corbel"/>
            </a:endParaRPr>
          </a:p>
          <a:p>
            <a:pPr indent="-406400" lvl="0" marL="457200" rtl="0" algn="l">
              <a:lnSpc>
                <a:spcPct val="150000"/>
              </a:lnSpc>
              <a:spcBef>
                <a:spcPts val="1000"/>
              </a:spcBef>
              <a:spcAft>
                <a:spcPts val="0"/>
              </a:spcAft>
              <a:buClr>
                <a:schemeClr val="dk1"/>
              </a:buClr>
              <a:buSzPts val="2800"/>
              <a:buFont typeface="Corbel"/>
              <a:buChar char="•"/>
            </a:pPr>
            <a:r>
              <a:rPr lang="fr-FR">
                <a:solidFill>
                  <a:schemeClr val="dk1"/>
                </a:solidFill>
                <a:latin typeface="Corbel"/>
                <a:ea typeface="Corbel"/>
                <a:cs typeface="Corbel"/>
                <a:sym typeface="Corbel"/>
              </a:rPr>
              <a:t>Industria petrolchimica: plastica, cosmetici, vernici, coloranti, asfalto, prodotti farmaceutici, ecc.</a:t>
            </a:r>
            <a:endParaRPr>
              <a:solidFill>
                <a:schemeClr val="dk1"/>
              </a:solidFill>
              <a:latin typeface="Corbel"/>
              <a:ea typeface="Corbel"/>
              <a:cs typeface="Corbel"/>
              <a:sym typeface="Corbe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1" name="Shape 1221"/>
        <p:cNvGrpSpPr/>
        <p:nvPr/>
      </p:nvGrpSpPr>
      <p:grpSpPr>
        <a:xfrm>
          <a:off x="0" y="0"/>
          <a:ext cx="0" cy="0"/>
          <a:chOff x="0" y="0"/>
          <a:chExt cx="0" cy="0"/>
        </a:xfrm>
      </p:grpSpPr>
      <p:cxnSp>
        <p:nvCxnSpPr>
          <p:cNvPr id="1222" name="Google Shape;1222;p68"/>
          <p:cNvCxnSpPr/>
          <p:nvPr/>
        </p:nvCxnSpPr>
        <p:spPr>
          <a:xfrm rot="10800000">
            <a:off x="1913975" y="1462906"/>
            <a:ext cx="0" cy="4708500"/>
          </a:xfrm>
          <a:prstGeom prst="straightConnector1">
            <a:avLst/>
          </a:prstGeom>
          <a:noFill/>
          <a:ln cap="flat" cmpd="sng" w="50800">
            <a:solidFill>
              <a:schemeClr val="dk1"/>
            </a:solidFill>
            <a:prstDash val="solid"/>
            <a:round/>
            <a:headEnd len="sm" w="sm" type="none"/>
            <a:tailEnd len="med" w="med" type="triangle"/>
          </a:ln>
        </p:spPr>
      </p:cxnSp>
      <p:sp>
        <p:nvSpPr>
          <p:cNvPr id="1223" name="Google Shape;1223;p68"/>
          <p:cNvSpPr txBox="1"/>
          <p:nvPr/>
        </p:nvSpPr>
        <p:spPr>
          <a:xfrm rot="-5400000">
            <a:off x="-885576" y="3845206"/>
            <a:ext cx="4300800" cy="351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0" i="0" lang="fr-FR" sz="1900" u="none" cap="none" strike="noStrike">
                <a:solidFill>
                  <a:schemeClr val="dk1"/>
                </a:solidFill>
                <a:latin typeface="Corbel"/>
                <a:ea typeface="Corbel"/>
                <a:cs typeface="Corbel"/>
                <a:sym typeface="Corbel"/>
              </a:rPr>
              <a:t>Miliardi di tonnellate equivalenti di petrolio</a:t>
            </a:r>
            <a:endParaRPr/>
          </a:p>
          <a:p>
            <a:pPr indent="0" lvl="0" marL="0" marR="0" rtl="0" algn="ctr">
              <a:lnSpc>
                <a:spcPct val="100000"/>
              </a:lnSpc>
              <a:spcBef>
                <a:spcPts val="0"/>
              </a:spcBef>
              <a:spcAft>
                <a:spcPts val="0"/>
              </a:spcAft>
              <a:buClr>
                <a:srgbClr val="000000"/>
              </a:buClr>
              <a:buSzPts val="2100"/>
              <a:buFont typeface="Arial"/>
              <a:buNone/>
            </a:pPr>
            <a:r>
              <a:t/>
            </a:r>
            <a:endParaRPr b="1" i="0" sz="2100" u="none" cap="none" strike="noStrike">
              <a:solidFill>
                <a:schemeClr val="dk1"/>
              </a:solidFill>
              <a:latin typeface="Corbel"/>
              <a:ea typeface="Corbel"/>
              <a:cs typeface="Corbel"/>
              <a:sym typeface="Corbel"/>
            </a:endParaRPr>
          </a:p>
        </p:txBody>
      </p:sp>
      <p:sp>
        <p:nvSpPr>
          <p:cNvPr id="1224" name="Google Shape;1224;p68"/>
          <p:cNvSpPr txBox="1"/>
          <p:nvPr/>
        </p:nvSpPr>
        <p:spPr>
          <a:xfrm>
            <a:off x="1298657" y="1804446"/>
            <a:ext cx="684000" cy="45504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fr-FR" sz="1700" u="none" cap="none" strike="noStrike">
                <a:solidFill>
                  <a:schemeClr val="dk1"/>
                </a:solidFill>
                <a:latin typeface="Century Gothic"/>
                <a:ea typeface="Century Gothic"/>
                <a:cs typeface="Century Gothic"/>
                <a:sym typeface="Century Gothic"/>
              </a:rPr>
              <a:t>25 -</a:t>
            </a:r>
            <a:endParaRPr sz="1700"/>
          </a:p>
          <a:p>
            <a:pPr indent="0" lvl="0" marL="0" marR="0" rtl="0" algn="r">
              <a:lnSpc>
                <a:spcPct val="100000"/>
              </a:lnSpc>
              <a:spcBef>
                <a:spcPts val="0"/>
              </a:spcBef>
              <a:spcAft>
                <a:spcPts val="0"/>
              </a:spcAft>
              <a:buClr>
                <a:srgbClr val="000000"/>
              </a:buClr>
              <a:buSzPts val="1800"/>
              <a:buFont typeface="Arial"/>
              <a:buNone/>
            </a:pPr>
            <a:r>
              <a:t/>
            </a:r>
            <a:endParaRPr b="1" i="0" sz="1700" u="none" cap="none" strike="noStrike">
              <a:solidFill>
                <a:schemeClr val="dk1"/>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800"/>
              <a:buFont typeface="Arial"/>
              <a:buNone/>
            </a:pPr>
            <a:r>
              <a:t/>
            </a:r>
            <a:endParaRPr b="1" i="0" sz="1700" u="none" cap="none" strike="noStrike">
              <a:solidFill>
                <a:schemeClr val="dk1"/>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800"/>
              <a:buFont typeface="Arial"/>
              <a:buNone/>
            </a:pPr>
            <a:r>
              <a:t/>
            </a:r>
            <a:endParaRPr b="1" i="0" sz="1700" u="none" cap="none" strike="noStrike">
              <a:solidFill>
                <a:schemeClr val="dk1"/>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800"/>
              <a:buFont typeface="Arial"/>
              <a:buNone/>
            </a:pPr>
            <a:r>
              <a:rPr b="1" i="0" lang="fr-FR" sz="1700" u="none" cap="none" strike="noStrike">
                <a:solidFill>
                  <a:schemeClr val="dk1"/>
                </a:solidFill>
                <a:latin typeface="Century Gothic"/>
                <a:ea typeface="Century Gothic"/>
                <a:cs typeface="Century Gothic"/>
                <a:sym typeface="Century Gothic"/>
              </a:rPr>
              <a:t>20 -</a:t>
            </a:r>
            <a:endParaRPr sz="1700"/>
          </a:p>
          <a:p>
            <a:pPr indent="0" lvl="0" marL="0" marR="0" rtl="0" algn="r">
              <a:lnSpc>
                <a:spcPct val="100000"/>
              </a:lnSpc>
              <a:spcBef>
                <a:spcPts val="0"/>
              </a:spcBef>
              <a:spcAft>
                <a:spcPts val="0"/>
              </a:spcAft>
              <a:buClr>
                <a:srgbClr val="000000"/>
              </a:buClr>
              <a:buSzPts val="1800"/>
              <a:buFont typeface="Arial"/>
              <a:buNone/>
            </a:pPr>
            <a:r>
              <a:t/>
            </a:r>
            <a:endParaRPr b="1" i="0" sz="1700" u="none" cap="none" strike="noStrike">
              <a:solidFill>
                <a:schemeClr val="dk1"/>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800"/>
              <a:buFont typeface="Arial"/>
              <a:buNone/>
            </a:pPr>
            <a:r>
              <a:t/>
            </a:r>
            <a:endParaRPr b="1" i="0" sz="1700" u="none" cap="none" strike="noStrike">
              <a:solidFill>
                <a:schemeClr val="dk1"/>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800"/>
              <a:buFont typeface="Arial"/>
              <a:buNone/>
            </a:pPr>
            <a:r>
              <a:t/>
            </a:r>
            <a:endParaRPr b="1" i="0" sz="1700" u="none" cap="none" strike="noStrike">
              <a:solidFill>
                <a:schemeClr val="dk1"/>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800"/>
              <a:buFont typeface="Arial"/>
              <a:buNone/>
            </a:pPr>
            <a:r>
              <a:rPr b="1" i="0" lang="fr-FR" sz="1700" u="none" cap="none" strike="noStrike">
                <a:solidFill>
                  <a:schemeClr val="dk1"/>
                </a:solidFill>
                <a:latin typeface="Century Gothic"/>
                <a:ea typeface="Century Gothic"/>
                <a:cs typeface="Century Gothic"/>
                <a:sym typeface="Century Gothic"/>
              </a:rPr>
              <a:t>10 -</a:t>
            </a:r>
            <a:endParaRPr sz="1700"/>
          </a:p>
          <a:p>
            <a:pPr indent="0" lvl="0" marL="0" marR="0" rtl="0" algn="r">
              <a:lnSpc>
                <a:spcPct val="100000"/>
              </a:lnSpc>
              <a:spcBef>
                <a:spcPts val="0"/>
              </a:spcBef>
              <a:spcAft>
                <a:spcPts val="0"/>
              </a:spcAft>
              <a:buClr>
                <a:srgbClr val="000000"/>
              </a:buClr>
              <a:buSzPts val="1800"/>
              <a:buFont typeface="Arial"/>
              <a:buNone/>
            </a:pPr>
            <a:r>
              <a:t/>
            </a:r>
            <a:endParaRPr b="1" i="0" sz="1700" u="none" cap="none" strike="noStrike">
              <a:solidFill>
                <a:schemeClr val="dk1"/>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800"/>
              <a:buFont typeface="Arial"/>
              <a:buNone/>
            </a:pPr>
            <a:r>
              <a:t/>
            </a:r>
            <a:endParaRPr b="1" i="0" sz="1700" u="none" cap="none" strike="noStrike">
              <a:solidFill>
                <a:schemeClr val="dk1"/>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800"/>
              <a:buFont typeface="Arial"/>
              <a:buNone/>
            </a:pPr>
            <a:r>
              <a:t/>
            </a:r>
            <a:endParaRPr b="1" i="0" sz="1700" u="none" cap="none" strike="noStrike">
              <a:solidFill>
                <a:schemeClr val="dk1"/>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800"/>
              <a:buFont typeface="Arial"/>
              <a:buNone/>
            </a:pPr>
            <a:r>
              <a:rPr b="1" i="0" lang="fr-FR" sz="1700" u="none" cap="none" strike="noStrike">
                <a:solidFill>
                  <a:schemeClr val="dk1"/>
                </a:solidFill>
                <a:latin typeface="Century Gothic"/>
                <a:ea typeface="Century Gothic"/>
                <a:cs typeface="Century Gothic"/>
                <a:sym typeface="Century Gothic"/>
              </a:rPr>
              <a:t>5 -</a:t>
            </a:r>
            <a:endParaRPr sz="1700"/>
          </a:p>
          <a:p>
            <a:pPr indent="0" lvl="0" marL="0" marR="0" rtl="0" algn="r">
              <a:lnSpc>
                <a:spcPct val="100000"/>
              </a:lnSpc>
              <a:spcBef>
                <a:spcPts val="0"/>
              </a:spcBef>
              <a:spcAft>
                <a:spcPts val="0"/>
              </a:spcAft>
              <a:buClr>
                <a:srgbClr val="000000"/>
              </a:buClr>
              <a:buSzPts val="1800"/>
              <a:buFont typeface="Arial"/>
              <a:buNone/>
            </a:pPr>
            <a:r>
              <a:t/>
            </a:r>
            <a:endParaRPr b="1" i="0" sz="1700" u="none" cap="none" strike="noStrike">
              <a:solidFill>
                <a:schemeClr val="dk1"/>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800"/>
              <a:buFont typeface="Arial"/>
              <a:buNone/>
            </a:pPr>
            <a:r>
              <a:t/>
            </a:r>
            <a:endParaRPr b="1" i="0" sz="1700" u="none" cap="none" strike="noStrike">
              <a:solidFill>
                <a:schemeClr val="dk1"/>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800"/>
              <a:buFont typeface="Arial"/>
              <a:buNone/>
            </a:pPr>
            <a:r>
              <a:t/>
            </a:r>
            <a:endParaRPr b="1" i="0" sz="1700" u="none" cap="none" strike="noStrike">
              <a:solidFill>
                <a:schemeClr val="dk1"/>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1800"/>
              <a:buFont typeface="Arial"/>
              <a:buNone/>
            </a:pPr>
            <a:r>
              <a:rPr b="1" i="0" lang="fr-FR" sz="1700" u="none" cap="none" strike="noStrike">
                <a:solidFill>
                  <a:schemeClr val="dk1"/>
                </a:solidFill>
                <a:latin typeface="Century Gothic"/>
                <a:ea typeface="Century Gothic"/>
                <a:cs typeface="Century Gothic"/>
                <a:sym typeface="Century Gothic"/>
              </a:rPr>
              <a:t>0 -</a:t>
            </a:r>
            <a:endParaRPr sz="1700"/>
          </a:p>
        </p:txBody>
      </p:sp>
      <p:sp>
        <p:nvSpPr>
          <p:cNvPr id="1225" name="Google Shape;1225;p68"/>
          <p:cNvSpPr txBox="1"/>
          <p:nvPr>
            <p:ph idx="4294967295" type="title"/>
          </p:nvPr>
        </p:nvSpPr>
        <p:spPr>
          <a:xfrm>
            <a:off x="-246675" y="62675"/>
            <a:ext cx="7406700" cy="1325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SzPts val="4800"/>
              <a:buNone/>
            </a:pPr>
            <a:r>
              <a:rPr b="1" lang="fr-FR" sz="2900">
                <a:solidFill>
                  <a:srgbClr val="0A5882"/>
                </a:solidFill>
              </a:rPr>
              <a:t>Mettere le cose in prospettiva</a:t>
            </a:r>
            <a:endParaRPr sz="2400">
              <a:solidFill>
                <a:srgbClr val="424242"/>
              </a:solidFill>
              <a:latin typeface="Corbel"/>
              <a:ea typeface="Corbel"/>
              <a:cs typeface="Corbel"/>
              <a:sym typeface="Corbel"/>
            </a:endParaRPr>
          </a:p>
        </p:txBody>
      </p:sp>
      <p:cxnSp>
        <p:nvCxnSpPr>
          <p:cNvPr id="1226" name="Google Shape;1226;p68"/>
          <p:cNvCxnSpPr/>
          <p:nvPr/>
        </p:nvCxnSpPr>
        <p:spPr>
          <a:xfrm>
            <a:off x="1913976" y="6171405"/>
            <a:ext cx="7524000" cy="0"/>
          </a:xfrm>
          <a:prstGeom prst="straightConnector1">
            <a:avLst/>
          </a:prstGeom>
          <a:noFill/>
          <a:ln cap="flat" cmpd="sng" w="50800">
            <a:solidFill>
              <a:schemeClr val="dk1"/>
            </a:solidFill>
            <a:prstDash val="solid"/>
            <a:round/>
            <a:headEnd len="sm" w="sm" type="none"/>
            <a:tailEnd len="med" w="med" type="triangle"/>
          </a:ln>
        </p:spPr>
      </p:cxnSp>
      <p:sp>
        <p:nvSpPr>
          <p:cNvPr id="1227" name="Google Shape;1227;p68"/>
          <p:cNvSpPr txBox="1"/>
          <p:nvPr/>
        </p:nvSpPr>
        <p:spPr>
          <a:xfrm>
            <a:off x="1320633" y="6245926"/>
            <a:ext cx="9541200" cy="350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fr-FR" sz="1700" u="none" cap="none" strike="noStrike">
                <a:solidFill>
                  <a:schemeClr val="dk1"/>
                </a:solidFill>
                <a:latin typeface="Century Gothic"/>
                <a:ea typeface="Century Gothic"/>
                <a:cs typeface="Century Gothic"/>
                <a:sym typeface="Century Gothic"/>
              </a:rPr>
              <a:t>-10 000    -8000        -6000        -4000        -2000            0            1855-?                 4000</a:t>
            </a:r>
            <a:endParaRPr sz="1700"/>
          </a:p>
        </p:txBody>
      </p:sp>
      <p:sp>
        <p:nvSpPr>
          <p:cNvPr id="1228" name="Google Shape;1228;p68"/>
          <p:cNvSpPr/>
          <p:nvPr/>
        </p:nvSpPr>
        <p:spPr>
          <a:xfrm>
            <a:off x="7779444" y="1985945"/>
            <a:ext cx="85500" cy="4183800"/>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229" name="Google Shape;1229;p68"/>
          <p:cNvPicPr preferRelativeResize="0"/>
          <p:nvPr/>
        </p:nvPicPr>
        <p:blipFill rotWithShape="1">
          <a:blip r:embed="rId3">
            <a:alphaModFix/>
          </a:blip>
          <a:srcRect b="0" l="0" r="0" t="0"/>
          <a:stretch/>
        </p:blipFill>
        <p:spPr>
          <a:xfrm>
            <a:off x="4926029" y="5405550"/>
            <a:ext cx="684004" cy="682497"/>
          </a:xfrm>
          <a:prstGeom prst="rect">
            <a:avLst/>
          </a:prstGeom>
          <a:noFill/>
          <a:ln>
            <a:noFill/>
          </a:ln>
        </p:spPr>
      </p:pic>
      <p:pic>
        <p:nvPicPr>
          <p:cNvPr id="1230" name="Google Shape;1230;p68"/>
          <p:cNvPicPr preferRelativeResize="0"/>
          <p:nvPr/>
        </p:nvPicPr>
        <p:blipFill rotWithShape="1">
          <a:blip r:embed="rId4">
            <a:alphaModFix/>
          </a:blip>
          <a:srcRect b="0" l="0" r="0" t="0"/>
          <a:stretch/>
        </p:blipFill>
        <p:spPr>
          <a:xfrm>
            <a:off x="6624901" y="5405550"/>
            <a:ext cx="684004" cy="682497"/>
          </a:xfrm>
          <a:prstGeom prst="rect">
            <a:avLst/>
          </a:prstGeom>
          <a:noFill/>
          <a:ln>
            <a:noFill/>
          </a:ln>
        </p:spPr>
      </p:pic>
      <p:pic>
        <p:nvPicPr>
          <p:cNvPr id="1231" name="Google Shape;1231;p68"/>
          <p:cNvPicPr preferRelativeResize="0"/>
          <p:nvPr/>
        </p:nvPicPr>
        <p:blipFill rotWithShape="1">
          <a:blip r:embed="rId5">
            <a:alphaModFix/>
          </a:blip>
          <a:srcRect b="0" l="0" r="0" t="0"/>
          <a:stretch/>
        </p:blipFill>
        <p:spPr>
          <a:xfrm>
            <a:off x="2014277" y="5405550"/>
            <a:ext cx="684004" cy="682497"/>
          </a:xfrm>
          <a:prstGeom prst="rect">
            <a:avLst/>
          </a:prstGeom>
          <a:noFill/>
          <a:ln>
            <a:noFill/>
          </a:ln>
        </p:spPr>
      </p:pic>
      <p:sp>
        <p:nvSpPr>
          <p:cNvPr id="1232" name="Google Shape;1232;p68"/>
          <p:cNvSpPr txBox="1"/>
          <p:nvPr/>
        </p:nvSpPr>
        <p:spPr>
          <a:xfrm>
            <a:off x="9160450" y="3316075"/>
            <a:ext cx="2812200" cy="1566300"/>
          </a:xfrm>
          <a:prstGeom prst="rect">
            <a:avLst/>
          </a:prstGeom>
          <a:solidFill>
            <a:schemeClr val="accent1"/>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chemeClr val="lt1"/>
              </a:buClr>
              <a:buSzPts val="2000"/>
              <a:buFont typeface="Arial"/>
              <a:buNone/>
            </a:pPr>
            <a:r>
              <a:rPr b="1" i="0" lang="fr-FR" sz="2100" u="none" cap="none" strike="noStrike">
                <a:solidFill>
                  <a:schemeClr val="lt1"/>
                </a:solidFill>
                <a:latin typeface="Corbel"/>
                <a:ea typeface="Corbel"/>
                <a:cs typeface="Corbel"/>
                <a:sym typeface="Corbel"/>
              </a:rPr>
              <a:t>Il futuro senza petrolio non deve somigliare al passato senza petrolio.</a:t>
            </a:r>
            <a:endParaRPr/>
          </a:p>
        </p:txBody>
      </p:sp>
      <p:pic>
        <p:nvPicPr>
          <p:cNvPr id="1233" name="Google Shape;1233;p68"/>
          <p:cNvPicPr preferRelativeResize="0"/>
          <p:nvPr/>
        </p:nvPicPr>
        <p:blipFill rotWithShape="1">
          <a:blip r:embed="rId6">
            <a:alphaModFix/>
          </a:blip>
          <a:srcRect b="0" l="0" r="0" t="0"/>
          <a:stretch/>
        </p:blipFill>
        <p:spPr>
          <a:xfrm>
            <a:off x="7462899" y="3758913"/>
            <a:ext cx="720000" cy="720022"/>
          </a:xfrm>
          <a:prstGeom prst="rect">
            <a:avLst/>
          </a:prstGeom>
          <a:noFill/>
          <a:ln>
            <a:noFill/>
          </a:ln>
        </p:spPr>
      </p:pic>
      <p:sp>
        <p:nvSpPr>
          <p:cNvPr id="1234" name="Google Shape;1234;p68"/>
          <p:cNvSpPr txBox="1"/>
          <p:nvPr/>
        </p:nvSpPr>
        <p:spPr>
          <a:xfrm>
            <a:off x="2023213" y="4059377"/>
            <a:ext cx="5399100" cy="822900"/>
          </a:xfrm>
          <a:prstGeom prst="rect">
            <a:avLst/>
          </a:prstGeom>
          <a:solidFill>
            <a:srgbClr val="0A5882"/>
          </a:solidFill>
          <a:ln>
            <a:noFill/>
          </a:ln>
        </p:spPr>
        <p:txBody>
          <a:bodyPr anchorCtr="0" anchor="ctr" bIns="46800" lIns="90000" spcFirstLastPara="1" rIns="90000" wrap="square" tIns="46800">
            <a:noAutofit/>
          </a:bodyPr>
          <a:lstStyle/>
          <a:p>
            <a:pPr indent="0" lvl="0" marL="0" marR="0" rtl="0" algn="ctr">
              <a:lnSpc>
                <a:spcPct val="100000"/>
              </a:lnSpc>
              <a:spcBef>
                <a:spcPts val="0"/>
              </a:spcBef>
              <a:spcAft>
                <a:spcPts val="0"/>
              </a:spcAft>
              <a:buClr>
                <a:srgbClr val="FFFFFF"/>
              </a:buClr>
              <a:buSzPts val="2000"/>
              <a:buFont typeface="Arial"/>
              <a:buNone/>
            </a:pPr>
            <a:r>
              <a:rPr b="1" lang="fr-FR" sz="2000">
                <a:solidFill>
                  <a:srgbClr val="FFFFFF"/>
                </a:solidFill>
                <a:latin typeface="Corbel"/>
                <a:ea typeface="Corbel"/>
                <a:cs typeface="Corbel"/>
                <a:sym typeface="Corbel"/>
              </a:rPr>
              <a:t>Per migliaia di anni gli esseri umani hanno vissuto senza combustibili fossili</a:t>
            </a:r>
            <a:endParaRPr b="1" i="0" sz="2200" u="none" cap="none" strike="noStrike">
              <a:solidFill>
                <a:srgbClr val="FFFFFF"/>
              </a:solidFill>
              <a:latin typeface="Corbel"/>
              <a:ea typeface="Corbel"/>
              <a:cs typeface="Corbel"/>
              <a:sym typeface="Corbel"/>
            </a:endParaRPr>
          </a:p>
        </p:txBody>
      </p:sp>
      <p:sp>
        <p:nvSpPr>
          <p:cNvPr id="1235" name="Google Shape;1235;p68"/>
          <p:cNvSpPr txBox="1"/>
          <p:nvPr/>
        </p:nvSpPr>
        <p:spPr>
          <a:xfrm>
            <a:off x="3967075" y="2045700"/>
            <a:ext cx="4248300" cy="822900"/>
          </a:xfrm>
          <a:prstGeom prst="rect">
            <a:avLst/>
          </a:prstGeom>
          <a:solidFill>
            <a:srgbClr val="0A5882"/>
          </a:solidFill>
          <a:ln>
            <a:noFill/>
          </a:ln>
        </p:spPr>
        <p:txBody>
          <a:bodyPr anchorCtr="0" anchor="ctr" bIns="46800" lIns="90000" spcFirstLastPara="1" rIns="90000" wrap="square" tIns="46800">
            <a:noAutofit/>
          </a:bodyPr>
          <a:lstStyle/>
          <a:p>
            <a:pPr indent="0" lvl="0" marL="0" marR="0" rtl="0" algn="l">
              <a:lnSpc>
                <a:spcPct val="100000"/>
              </a:lnSpc>
              <a:spcBef>
                <a:spcPts val="0"/>
              </a:spcBef>
              <a:spcAft>
                <a:spcPts val="0"/>
              </a:spcAft>
              <a:buClr>
                <a:srgbClr val="FFFFFF"/>
              </a:buClr>
              <a:buSzPts val="2000"/>
              <a:buFont typeface="Arial"/>
              <a:buNone/>
            </a:pPr>
            <a:r>
              <a:rPr b="1" lang="fr-FR" sz="2000">
                <a:solidFill>
                  <a:srgbClr val="FFFFFF"/>
                </a:solidFill>
                <a:latin typeface="Corbel"/>
                <a:ea typeface="Corbel"/>
                <a:cs typeface="Corbel"/>
                <a:sym typeface="Corbel"/>
              </a:rPr>
              <a:t>Sono solo un breve capitolo nella storia dell’essere umano</a:t>
            </a:r>
            <a:endParaRPr b="0" i="0" sz="1200" u="none" cap="none" strike="noStrike">
              <a:solidFill>
                <a:srgbClr val="000000"/>
              </a:solidFill>
              <a:latin typeface="Arial"/>
              <a:ea typeface="Arial"/>
              <a:cs typeface="Arial"/>
              <a:sym typeface="Arial"/>
            </a:endParaRPr>
          </a:p>
        </p:txBody>
      </p:sp>
      <p:pic>
        <p:nvPicPr>
          <p:cNvPr id="1236" name="Google Shape;1236;p68"/>
          <p:cNvPicPr preferRelativeResize="0"/>
          <p:nvPr/>
        </p:nvPicPr>
        <p:blipFill rotWithShape="1">
          <a:blip r:embed="rId7">
            <a:alphaModFix/>
          </a:blip>
          <a:srcRect b="0" l="0" r="0" t="0"/>
          <a:stretch/>
        </p:blipFill>
        <p:spPr>
          <a:xfrm>
            <a:off x="8538862" y="4829950"/>
            <a:ext cx="675476" cy="675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27"/>
                                        </p:tgtEl>
                                        <p:attrNameLst>
                                          <p:attrName>style.visibility</p:attrName>
                                        </p:attrNameLst>
                                      </p:cBhvr>
                                      <p:to>
                                        <p:strVal val="visible"/>
                                      </p:to>
                                    </p:set>
                                    <p:animEffect filter="fade" transition="in">
                                      <p:cBhvr>
                                        <p:cTn dur="500"/>
                                        <p:tgtEl>
                                          <p:spTgt spid="1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0" name="Shape 1240"/>
        <p:cNvGrpSpPr/>
        <p:nvPr/>
      </p:nvGrpSpPr>
      <p:grpSpPr>
        <a:xfrm>
          <a:off x="0" y="0"/>
          <a:ext cx="0" cy="0"/>
          <a:chOff x="0" y="0"/>
          <a:chExt cx="0" cy="0"/>
        </a:xfrm>
      </p:grpSpPr>
      <p:sp>
        <p:nvSpPr>
          <p:cNvPr id="1241" name="Google Shape;1241;p69"/>
          <p:cNvSpPr txBox="1"/>
          <p:nvPr>
            <p:ph idx="4294967295" type="body"/>
          </p:nvPr>
        </p:nvSpPr>
        <p:spPr>
          <a:xfrm>
            <a:off x="838200" y="2160000"/>
            <a:ext cx="10515600" cy="2799000"/>
          </a:xfrm>
          <a:prstGeom prst="rect">
            <a:avLst/>
          </a:prstGeom>
          <a:noFill/>
          <a:ln>
            <a:noFill/>
          </a:ln>
        </p:spPr>
        <p:txBody>
          <a:bodyPr anchorCtr="0" anchor="t" bIns="45700" lIns="91425" spcFirstLastPara="1" rIns="91425" wrap="square" tIns="45700">
            <a:noAutofit/>
          </a:bodyPr>
          <a:lstStyle/>
          <a:p>
            <a:pPr indent="-406400" lvl="0" marL="457200" rtl="0" algn="l">
              <a:lnSpc>
                <a:spcPct val="150000"/>
              </a:lnSpc>
              <a:spcBef>
                <a:spcPts val="1000"/>
              </a:spcBef>
              <a:spcAft>
                <a:spcPts val="0"/>
              </a:spcAft>
              <a:buClr>
                <a:schemeClr val="dk1"/>
              </a:buClr>
              <a:buSzPts val="2800"/>
              <a:buFont typeface="Corbel"/>
              <a:buChar char="•"/>
            </a:pPr>
            <a:r>
              <a:rPr lang="fr-FR">
                <a:solidFill>
                  <a:schemeClr val="dk1"/>
                </a:solidFill>
                <a:latin typeface="Corbel"/>
                <a:ea typeface="Corbel"/>
                <a:cs typeface="Corbel"/>
                <a:sym typeface="Corbel"/>
              </a:rPr>
              <a:t>Il petrolio è la principale fonte di energia utilizzata dall'uomo: il 35% del consumo energetico mondiale.</a:t>
            </a:r>
            <a:endParaRPr>
              <a:solidFill>
                <a:schemeClr val="dk1"/>
              </a:solidFill>
            </a:endParaRPr>
          </a:p>
          <a:p>
            <a:pPr indent="-406400" lvl="0" marL="457200" rtl="0" algn="l">
              <a:lnSpc>
                <a:spcPct val="150000"/>
              </a:lnSpc>
              <a:spcBef>
                <a:spcPts val="1000"/>
              </a:spcBef>
              <a:spcAft>
                <a:spcPts val="0"/>
              </a:spcAft>
              <a:buClr>
                <a:schemeClr val="dk1"/>
              </a:buClr>
              <a:buSzPts val="2800"/>
              <a:buFont typeface="Corbel"/>
              <a:buChar char="•"/>
            </a:pPr>
            <a:r>
              <a:rPr lang="fr-FR">
                <a:solidFill>
                  <a:schemeClr val="dk1"/>
                </a:solidFill>
                <a:latin typeface="Corbel"/>
                <a:ea typeface="Corbel"/>
                <a:cs typeface="Corbel"/>
                <a:sym typeface="Corbel"/>
              </a:rPr>
              <a:t>Le riserve di petrolio sono limitate in quantità e distribuite in modo ineguale in tutto il mondo.</a:t>
            </a:r>
            <a:endParaRPr>
              <a:solidFill>
                <a:schemeClr val="dk1"/>
              </a:solidFill>
            </a:endParaRPr>
          </a:p>
          <a:p>
            <a:pPr indent="-406400" lvl="0" marL="457200" rtl="0" algn="l">
              <a:lnSpc>
                <a:spcPct val="150000"/>
              </a:lnSpc>
              <a:spcBef>
                <a:spcPts val="1000"/>
              </a:spcBef>
              <a:spcAft>
                <a:spcPts val="0"/>
              </a:spcAft>
              <a:buClr>
                <a:schemeClr val="dk1"/>
              </a:buClr>
              <a:buSzPts val="2800"/>
              <a:buFont typeface="Corbel"/>
              <a:buChar char="•"/>
            </a:pPr>
            <a:r>
              <a:rPr lang="fr-FR">
                <a:solidFill>
                  <a:schemeClr val="dk1"/>
                </a:solidFill>
                <a:latin typeface="Corbel"/>
                <a:ea typeface="Corbel"/>
                <a:cs typeface="Corbel"/>
                <a:sym typeface="Corbel"/>
              </a:rPr>
              <a:t>Dobbiamo prepararci alla vita “dopo il petrolio”…</a:t>
            </a:r>
            <a:endParaRPr>
              <a:solidFill>
                <a:schemeClr val="dk1"/>
              </a:solidFill>
            </a:endParaRPr>
          </a:p>
        </p:txBody>
      </p:sp>
      <p:sp>
        <p:nvSpPr>
          <p:cNvPr id="1242" name="Google Shape;1242;p69"/>
          <p:cNvSpPr txBox="1"/>
          <p:nvPr>
            <p:ph idx="4294967295" type="title"/>
          </p:nvPr>
        </p:nvSpPr>
        <p:spPr>
          <a:xfrm>
            <a:off x="1080000" y="504000"/>
            <a:ext cx="10515600" cy="132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Bebas Neue"/>
              <a:buNone/>
            </a:pPr>
            <a:r>
              <a:rPr b="1" lang="fr-FR" sz="2900">
                <a:solidFill>
                  <a:srgbClr val="0A5882"/>
                </a:solidFill>
              </a:rPr>
              <a:t>Messaggi principali</a:t>
            </a:r>
            <a:endParaRPr b="1" sz="3000">
              <a:solidFill>
                <a:srgbClr val="424242"/>
              </a:solidFill>
              <a:latin typeface="Corbel"/>
              <a:ea typeface="Corbel"/>
              <a:cs typeface="Corbel"/>
              <a:sym typeface="Corbe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6" name="Shape 1246"/>
        <p:cNvGrpSpPr/>
        <p:nvPr/>
      </p:nvGrpSpPr>
      <p:grpSpPr>
        <a:xfrm>
          <a:off x="0" y="0"/>
          <a:ext cx="0" cy="0"/>
          <a:chOff x="0" y="0"/>
          <a:chExt cx="0" cy="0"/>
        </a:xfrm>
      </p:grpSpPr>
      <p:sp>
        <p:nvSpPr>
          <p:cNvPr id="1247" name="Google Shape;1247;p70"/>
          <p:cNvSpPr txBox="1"/>
          <p:nvPr>
            <p:ph idx="4294967295" type="title"/>
          </p:nvPr>
        </p:nvSpPr>
        <p:spPr>
          <a:xfrm>
            <a:off x="1080000" y="504000"/>
            <a:ext cx="10515600" cy="132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b="1" lang="fr-FR" sz="2900">
                <a:solidFill>
                  <a:srgbClr val="0A5882"/>
                </a:solidFill>
              </a:rPr>
              <a:t>Focus 2: Uranio</a:t>
            </a:r>
            <a:endParaRPr b="1" sz="3000">
              <a:solidFill>
                <a:srgbClr val="424242"/>
              </a:solidFill>
              <a:latin typeface="Corbel"/>
              <a:ea typeface="Corbel"/>
              <a:cs typeface="Corbel"/>
              <a:sym typeface="Corbel"/>
            </a:endParaRPr>
          </a:p>
        </p:txBody>
      </p:sp>
      <p:pic>
        <p:nvPicPr>
          <p:cNvPr id="1248" name="Google Shape;1248;p70"/>
          <p:cNvPicPr preferRelativeResize="0"/>
          <p:nvPr/>
        </p:nvPicPr>
        <p:blipFill rotWithShape="1">
          <a:blip r:embed="rId3">
            <a:alphaModFix/>
          </a:blip>
          <a:srcRect b="0" l="0" r="0" t="0"/>
          <a:stretch/>
        </p:blipFill>
        <p:spPr>
          <a:xfrm>
            <a:off x="9000000" y="2181275"/>
            <a:ext cx="445026" cy="296684"/>
          </a:xfrm>
          <a:prstGeom prst="rect">
            <a:avLst/>
          </a:prstGeom>
          <a:noFill/>
          <a:ln>
            <a:noFill/>
          </a:ln>
        </p:spPr>
      </p:pic>
      <p:sp>
        <p:nvSpPr>
          <p:cNvPr id="1249" name="Google Shape;1249;p70"/>
          <p:cNvSpPr txBox="1"/>
          <p:nvPr/>
        </p:nvSpPr>
        <p:spPr>
          <a:xfrm>
            <a:off x="9473970" y="2160000"/>
            <a:ext cx="806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sng" cap="none" strike="noStrike">
                <a:solidFill>
                  <a:schemeClr val="hlink"/>
                </a:solidFill>
                <a:latin typeface="Corbel"/>
                <a:ea typeface="Corbel"/>
                <a:cs typeface="Corbel"/>
                <a:sym typeface="Corbel"/>
                <a:hlinkClick r:id="rId4"/>
              </a:rPr>
              <a:t>FR</a:t>
            </a:r>
            <a:endParaRPr/>
          </a:p>
        </p:txBody>
      </p:sp>
      <p:pic>
        <p:nvPicPr>
          <p:cNvPr id="1250" name="Google Shape;1250;p70"/>
          <p:cNvPicPr preferRelativeResize="0"/>
          <p:nvPr/>
        </p:nvPicPr>
        <p:blipFill rotWithShape="1">
          <a:blip r:embed="rId5">
            <a:alphaModFix/>
          </a:blip>
          <a:srcRect b="0" l="0" r="0" t="0"/>
          <a:stretch/>
        </p:blipFill>
        <p:spPr>
          <a:xfrm>
            <a:off x="9000000" y="2578613"/>
            <a:ext cx="445033" cy="291068"/>
          </a:xfrm>
          <a:prstGeom prst="rect">
            <a:avLst/>
          </a:prstGeom>
          <a:noFill/>
          <a:ln>
            <a:noFill/>
          </a:ln>
        </p:spPr>
      </p:pic>
      <p:sp>
        <p:nvSpPr>
          <p:cNvPr id="1251" name="Google Shape;1251;p70">
            <a:hlinkClick r:id="rId6"/>
          </p:cNvPr>
          <p:cNvSpPr txBox="1"/>
          <p:nvPr/>
        </p:nvSpPr>
        <p:spPr>
          <a:xfrm>
            <a:off x="9483550" y="2515657"/>
            <a:ext cx="690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sng" cap="none" strike="noStrike">
                <a:solidFill>
                  <a:schemeClr val="hlink"/>
                </a:solidFill>
                <a:latin typeface="Corbel"/>
                <a:ea typeface="Corbel"/>
                <a:cs typeface="Corbel"/>
                <a:sym typeface="Corbel"/>
                <a:hlinkClick r:id="rId7"/>
              </a:rPr>
              <a:t>ES</a:t>
            </a:r>
            <a:endParaRPr/>
          </a:p>
        </p:txBody>
      </p:sp>
      <p:pic>
        <p:nvPicPr>
          <p:cNvPr id="1252" name="Google Shape;1252;p70"/>
          <p:cNvPicPr preferRelativeResize="0"/>
          <p:nvPr/>
        </p:nvPicPr>
        <p:blipFill rotWithShape="1">
          <a:blip r:embed="rId8">
            <a:alphaModFix/>
          </a:blip>
          <a:srcRect b="0" l="0" r="0" t="0"/>
          <a:stretch/>
        </p:blipFill>
        <p:spPr>
          <a:xfrm>
            <a:off x="9000000" y="3003272"/>
            <a:ext cx="445025" cy="290685"/>
          </a:xfrm>
          <a:prstGeom prst="rect">
            <a:avLst/>
          </a:prstGeom>
          <a:noFill/>
          <a:ln>
            <a:noFill/>
          </a:ln>
        </p:spPr>
      </p:pic>
      <p:sp>
        <p:nvSpPr>
          <p:cNvPr id="1253" name="Google Shape;1253;p70">
            <a:hlinkClick r:id="rId9"/>
          </p:cNvPr>
          <p:cNvSpPr txBox="1"/>
          <p:nvPr/>
        </p:nvSpPr>
        <p:spPr>
          <a:xfrm>
            <a:off x="9483550" y="2948520"/>
            <a:ext cx="690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sng" cap="none" strike="noStrike">
                <a:solidFill>
                  <a:schemeClr val="hlink"/>
                </a:solidFill>
                <a:latin typeface="Corbel"/>
                <a:ea typeface="Corbel"/>
                <a:cs typeface="Corbel"/>
                <a:sym typeface="Corbel"/>
                <a:hlinkClick r:id="rId10"/>
              </a:rPr>
              <a:t>IT</a:t>
            </a:r>
            <a:endParaRPr/>
          </a:p>
        </p:txBody>
      </p:sp>
      <p:pic>
        <p:nvPicPr>
          <p:cNvPr id="1254" name="Google Shape;1254;p70"/>
          <p:cNvPicPr preferRelativeResize="0"/>
          <p:nvPr/>
        </p:nvPicPr>
        <p:blipFill rotWithShape="1">
          <a:blip r:embed="rId11">
            <a:alphaModFix/>
          </a:blip>
          <a:srcRect b="0" l="0" r="0" t="0"/>
          <a:stretch/>
        </p:blipFill>
        <p:spPr>
          <a:xfrm>
            <a:off x="9000000" y="3432057"/>
            <a:ext cx="445026" cy="296875"/>
          </a:xfrm>
          <a:prstGeom prst="rect">
            <a:avLst/>
          </a:prstGeom>
          <a:noFill/>
          <a:ln>
            <a:noFill/>
          </a:ln>
        </p:spPr>
      </p:pic>
      <p:sp>
        <p:nvSpPr>
          <p:cNvPr id="1255" name="Google Shape;1255;p70">
            <a:hlinkClick r:id="rId12"/>
          </p:cNvPr>
          <p:cNvSpPr txBox="1"/>
          <p:nvPr/>
        </p:nvSpPr>
        <p:spPr>
          <a:xfrm>
            <a:off x="9483550" y="3405720"/>
            <a:ext cx="690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sng" cap="none" strike="noStrike">
                <a:solidFill>
                  <a:schemeClr val="hlink"/>
                </a:solidFill>
                <a:latin typeface="Corbel"/>
                <a:ea typeface="Corbel"/>
                <a:cs typeface="Corbel"/>
                <a:sym typeface="Corbel"/>
                <a:hlinkClick r:id="rId13"/>
              </a:rPr>
              <a:t>EN</a:t>
            </a:r>
            <a:endParaRPr/>
          </a:p>
        </p:txBody>
      </p:sp>
      <p:pic>
        <p:nvPicPr>
          <p:cNvPr descr="Nuclear technology is constantly in the news. So how exactly do you make nuclear fuel? &#10; &#10;Special thanks to Life Noggin for animating this video! Check them out: http://www.youtube.com/lifenoggin  &#10; &#10;Read More: &#10;Fuel Cycle Facilities &#10;http://www.nrc.gov/materials/fuel-cycle-fac.html &#10;“The U.S. Nuclear Regulatory Commission (NRC) regulates uranium recovery facilities that mill uranium; fuel cycle facilities that convert, enrich, and fabricate it into fuel for use in nuclear reactors, and deconversion facilities that process the depleted uranium hexafluoride for disposal.” &#10;  &#10;Uranium processing &#10;http://www.britannica.com/EBchecked/topic/619232/uranium-processing &#10;“Uranium (U), although very dense (19.1 grams per cubic centimetre), is a relatively weak, nonrefractory metal. Indeed, the metallic properties of uranium appear to be intermediate between those of silver and other true metals and those of the nonmetallic elements, so that it is not valued for structural applications.” &#10; &#10;About Nuclear Fuel Cycle &#10;https://infcis.iaea.org/NFCIS/About.cshtml &#10;“Nuclear Fuel Cycle can be defined as the set of processes to make use of nuclear materials and to return it to normal state. It starts with the mining of unused nuclear materials from the nature and ends with the safe disposal of used nuclear material in the nature.” &#10; &#10;Nuclear Fuel Processes &#10;http://www.nei.org/Knowledge-Center/Nuclear-Fuel-Processes &#10;“Nuclear power plants do not burn any fuel. Instead, they use uranium fuel, consisting of solid ceramic pellets, to produce electricity through a process called fission.” &#10;____________________ &#10; &#10;DNews is dedicated to satisfying your curiosity and to bringing you mind-bending stories &amp; perspectives you won't find anywhere else! New videos twice daily.  &#10; &#10;Watch More DNews on TestTube http://testtube.com/dnews &#10; &#10;Subscribe now! http://www.youtube.com/subscription_center?add_user=dnewschannel &#10; &#10;DNews on Twitter http://twitter.com/dnews &#10; &#10;Trace Dominguez on Twitter https://twitter.com/tracedominguez &#10; &#10;Julia Wilde on Twitter https://twitter.com/julia_sci &#10; &#10;DNews on Facebook https://facebook.com/DiscoveryNews &#10; &#10;DNews on Google+ http://gplus.to/dnews &#10; &#10;Discovery News http://discoverynews.com &#10; &#10;Download the TestTube App: http://testu.be/1ndmmMq" id="1256" name="Google Shape;1256;p70" title="How Uranium Becomes Nuclear Fuel">
            <a:hlinkClick r:id="rId14"/>
          </p:cNvPr>
          <p:cNvPicPr preferRelativeResize="0"/>
          <p:nvPr/>
        </p:nvPicPr>
        <p:blipFill rotWithShape="1">
          <a:blip r:embed="rId15">
            <a:alphaModFix/>
          </a:blip>
          <a:srcRect b="0" l="0" r="0" t="0"/>
          <a:stretch/>
        </p:blipFill>
        <p:spPr>
          <a:xfrm>
            <a:off x="1440000" y="1800000"/>
            <a:ext cx="6120000" cy="4590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6"/>
                                        </p:tgtEl>
                                        <p:attrNameLst>
                                          <p:attrName>style.visibility</p:attrName>
                                        </p:attrNameLst>
                                      </p:cBhvr>
                                      <p:to>
                                        <p:strVal val="visible"/>
                                      </p:to>
                                    </p:set>
                                    <p:animEffect filter="fade" transition="in">
                                      <p:cBhvr>
                                        <p:cTn dur="1000"/>
                                        <p:tgtEl>
                                          <p:spTgt spid="1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0" name="Shape 1260"/>
        <p:cNvGrpSpPr/>
        <p:nvPr/>
      </p:nvGrpSpPr>
      <p:grpSpPr>
        <a:xfrm>
          <a:off x="0" y="0"/>
          <a:ext cx="0" cy="0"/>
          <a:chOff x="0" y="0"/>
          <a:chExt cx="0" cy="0"/>
        </a:xfrm>
      </p:grpSpPr>
      <p:sp>
        <p:nvSpPr>
          <p:cNvPr id="1261" name="Google Shape;1261;p71"/>
          <p:cNvSpPr txBox="1"/>
          <p:nvPr>
            <p:ph idx="4294967295" type="title"/>
          </p:nvPr>
        </p:nvSpPr>
        <p:spPr>
          <a:xfrm>
            <a:off x="1080000" y="504000"/>
            <a:ext cx="10515600" cy="132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Bebas Neue"/>
              <a:buNone/>
            </a:pPr>
            <a:r>
              <a:rPr b="1" lang="fr-FR" sz="2900">
                <a:solidFill>
                  <a:srgbClr val="0A5882"/>
                </a:solidFill>
              </a:rPr>
              <a:t>Focus 2: </a:t>
            </a:r>
            <a:r>
              <a:rPr b="1" lang="fr-FR" sz="2900">
                <a:solidFill>
                  <a:srgbClr val="0A5882"/>
                </a:solidFill>
              </a:rPr>
              <a:t>Uranio</a:t>
            </a:r>
            <a:endParaRPr b="1" sz="3000">
              <a:solidFill>
                <a:srgbClr val="424242"/>
              </a:solidFill>
              <a:latin typeface="Corbel"/>
              <a:ea typeface="Corbel"/>
              <a:cs typeface="Corbel"/>
              <a:sym typeface="Corbel"/>
            </a:endParaRPr>
          </a:p>
        </p:txBody>
      </p:sp>
      <p:sp>
        <p:nvSpPr>
          <p:cNvPr id="1262" name="Google Shape;1262;p71"/>
          <p:cNvSpPr txBox="1"/>
          <p:nvPr>
            <p:ph idx="4294967295" type="body"/>
          </p:nvPr>
        </p:nvSpPr>
        <p:spPr>
          <a:xfrm>
            <a:off x="838200" y="2160000"/>
            <a:ext cx="10515600" cy="2799000"/>
          </a:xfrm>
          <a:prstGeom prst="rect">
            <a:avLst/>
          </a:prstGeom>
          <a:noFill/>
          <a:ln>
            <a:noFill/>
          </a:ln>
        </p:spPr>
        <p:txBody>
          <a:bodyPr anchorCtr="0" anchor="t" bIns="45700" lIns="91425" spcFirstLastPara="1" rIns="91425" wrap="square" tIns="45700">
            <a:noAutofit/>
          </a:bodyPr>
          <a:lstStyle/>
          <a:p>
            <a:pPr indent="-406400" lvl="0" marL="457200" rtl="0" algn="l">
              <a:lnSpc>
                <a:spcPct val="150000"/>
              </a:lnSpc>
              <a:spcBef>
                <a:spcPts val="1000"/>
              </a:spcBef>
              <a:spcAft>
                <a:spcPts val="0"/>
              </a:spcAft>
              <a:buClr>
                <a:schemeClr val="dk1"/>
              </a:buClr>
              <a:buSzPts val="2800"/>
              <a:buFont typeface="Corbel"/>
              <a:buChar char="•"/>
            </a:pPr>
            <a:r>
              <a:rPr lang="fr-FR">
                <a:solidFill>
                  <a:schemeClr val="dk1"/>
                </a:solidFill>
                <a:latin typeface="Corbel"/>
                <a:ea typeface="Corbel"/>
                <a:cs typeface="Corbel"/>
                <a:sym typeface="Corbel"/>
              </a:rPr>
              <a:t>L'uranio è un elemento chimico radioattivo naturalmente presente sulla Terra. Viene utilizzato principalmente come combustibile nelle centrali nucleari (energia nucleare).</a:t>
            </a:r>
            <a:endParaRPr>
              <a:solidFill>
                <a:schemeClr val="dk1"/>
              </a:solidFill>
              <a:latin typeface="Corbel"/>
              <a:ea typeface="Corbel"/>
              <a:cs typeface="Corbel"/>
              <a:sym typeface="Corbel"/>
            </a:endParaRPr>
          </a:p>
          <a:p>
            <a:pPr indent="-406400" lvl="0" marL="457200" rtl="0" algn="l">
              <a:lnSpc>
                <a:spcPct val="150000"/>
              </a:lnSpc>
              <a:spcBef>
                <a:spcPts val="1000"/>
              </a:spcBef>
              <a:spcAft>
                <a:spcPts val="0"/>
              </a:spcAft>
              <a:buClr>
                <a:schemeClr val="dk1"/>
              </a:buClr>
              <a:buSzPts val="2800"/>
              <a:buFont typeface="Corbel"/>
              <a:buChar char="•"/>
            </a:pPr>
            <a:r>
              <a:rPr lang="fr-FR">
                <a:solidFill>
                  <a:schemeClr val="dk1"/>
                </a:solidFill>
                <a:latin typeface="Corbel"/>
                <a:ea typeface="Corbel"/>
                <a:cs typeface="Corbel"/>
                <a:sym typeface="Corbel"/>
              </a:rPr>
              <a:t>È una risorsa non rinnovabile che si è formata nelle stelle miliardi di anni fa.</a:t>
            </a:r>
            <a:endParaRPr>
              <a:solidFill>
                <a:schemeClr val="dk1"/>
              </a:solidFill>
              <a:latin typeface="Corbel"/>
              <a:ea typeface="Corbel"/>
              <a:cs typeface="Corbel"/>
              <a:sym typeface="Corbel"/>
            </a:endParaRPr>
          </a:p>
          <a:p>
            <a:pPr indent="-406400" lvl="0" marL="457200" rtl="0" algn="l">
              <a:lnSpc>
                <a:spcPct val="150000"/>
              </a:lnSpc>
              <a:spcBef>
                <a:spcPts val="1000"/>
              </a:spcBef>
              <a:spcAft>
                <a:spcPts val="0"/>
              </a:spcAft>
              <a:buClr>
                <a:schemeClr val="dk1"/>
              </a:buClr>
              <a:buSzPts val="2800"/>
              <a:buFont typeface="Corbel"/>
              <a:buChar char="•"/>
            </a:pPr>
            <a:r>
              <a:rPr b="1" lang="fr-FR">
                <a:solidFill>
                  <a:schemeClr val="dk1"/>
                </a:solidFill>
              </a:rPr>
              <a:t>Dove si trova l'uranio?</a:t>
            </a:r>
            <a:endParaRPr b="1">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6" name="Shape 1266"/>
        <p:cNvGrpSpPr/>
        <p:nvPr/>
      </p:nvGrpSpPr>
      <p:grpSpPr>
        <a:xfrm>
          <a:off x="0" y="0"/>
          <a:ext cx="0" cy="0"/>
          <a:chOff x="0" y="0"/>
          <a:chExt cx="0" cy="0"/>
        </a:xfrm>
      </p:grpSpPr>
      <p:sp>
        <p:nvSpPr>
          <p:cNvPr id="1267" name="Google Shape;1267;p72"/>
          <p:cNvSpPr txBox="1"/>
          <p:nvPr/>
        </p:nvSpPr>
        <p:spPr>
          <a:xfrm>
            <a:off x="9225275" y="2874900"/>
            <a:ext cx="2666700" cy="1293000"/>
          </a:xfrm>
          <a:prstGeom prst="rect">
            <a:avLst/>
          </a:prstGeom>
          <a:solidFill>
            <a:schemeClr val="accent1"/>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chemeClr val="lt1"/>
                </a:solidFill>
                <a:latin typeface="Corbel"/>
                <a:ea typeface="Corbel"/>
                <a:cs typeface="Corbel"/>
                <a:sym typeface="Corbel"/>
              </a:rPr>
              <a:t>L'uranio si trova in</a:t>
            </a:r>
            <a:endParaRPr/>
          </a:p>
          <a:p>
            <a:pPr indent="-285750" lvl="0" marL="285750" marR="0" rtl="0" algn="l">
              <a:lnSpc>
                <a:spcPct val="100000"/>
              </a:lnSpc>
              <a:spcBef>
                <a:spcPts val="0"/>
              </a:spcBef>
              <a:spcAft>
                <a:spcPts val="0"/>
              </a:spcAft>
              <a:buClr>
                <a:schemeClr val="lt1"/>
              </a:buClr>
              <a:buSzPts val="1800"/>
              <a:buFont typeface="Corbel"/>
              <a:buChar char="-"/>
            </a:pPr>
            <a:r>
              <a:rPr b="1" i="0" lang="fr-FR" sz="1800" u="none" cap="none" strike="noStrike">
                <a:solidFill>
                  <a:schemeClr val="lt1"/>
                </a:solidFill>
                <a:latin typeface="Corbel"/>
                <a:ea typeface="Corbel"/>
                <a:cs typeface="Corbel"/>
                <a:sym typeface="Corbel"/>
              </a:rPr>
              <a:t>Miniere</a:t>
            </a:r>
            <a:endParaRPr/>
          </a:p>
          <a:p>
            <a:pPr indent="-285750" lvl="0" marL="285750" marR="0" rtl="0" algn="l">
              <a:lnSpc>
                <a:spcPct val="100000"/>
              </a:lnSpc>
              <a:spcBef>
                <a:spcPts val="0"/>
              </a:spcBef>
              <a:spcAft>
                <a:spcPts val="0"/>
              </a:spcAft>
              <a:buClr>
                <a:schemeClr val="lt1"/>
              </a:buClr>
              <a:buSzPts val="1800"/>
              <a:buFont typeface="Corbel"/>
              <a:buChar char="-"/>
            </a:pPr>
            <a:r>
              <a:rPr b="1" i="0" lang="fr-FR" sz="1800" u="none" cap="none" strike="noStrike">
                <a:solidFill>
                  <a:schemeClr val="lt1"/>
                </a:solidFill>
                <a:latin typeface="Corbel"/>
                <a:ea typeface="Corbel"/>
                <a:cs typeface="Corbel"/>
                <a:sym typeface="Corbel"/>
              </a:rPr>
              <a:t>Acqua</a:t>
            </a:r>
            <a:endParaRPr/>
          </a:p>
          <a:p>
            <a:pPr indent="-285750" lvl="0" marL="285750" marR="0" rtl="0" algn="l">
              <a:lnSpc>
                <a:spcPct val="100000"/>
              </a:lnSpc>
              <a:spcBef>
                <a:spcPts val="0"/>
              </a:spcBef>
              <a:spcAft>
                <a:spcPts val="0"/>
              </a:spcAft>
              <a:buClr>
                <a:schemeClr val="lt1"/>
              </a:buClr>
              <a:buSzPts val="1800"/>
              <a:buFont typeface="Corbel"/>
              <a:buChar char="-"/>
            </a:pPr>
            <a:r>
              <a:rPr b="1" i="0" lang="fr-FR" sz="1800" u="none" cap="none" strike="noStrike">
                <a:solidFill>
                  <a:schemeClr val="lt1"/>
                </a:solidFill>
                <a:latin typeface="Corbel"/>
                <a:ea typeface="Corbel"/>
                <a:cs typeface="Corbel"/>
                <a:sym typeface="Corbel"/>
              </a:rPr>
              <a:t>Cibo (piante, animali)</a:t>
            </a:r>
            <a:endParaRPr/>
          </a:p>
        </p:txBody>
      </p:sp>
      <p:sp>
        <p:nvSpPr>
          <p:cNvPr id="1268" name="Google Shape;1268;p72"/>
          <p:cNvSpPr txBox="1"/>
          <p:nvPr>
            <p:ph idx="4294967295" type="title"/>
          </p:nvPr>
        </p:nvSpPr>
        <p:spPr>
          <a:xfrm>
            <a:off x="1080000" y="504000"/>
            <a:ext cx="10515600" cy="132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Bebas Neue"/>
              <a:buNone/>
            </a:pPr>
            <a:r>
              <a:rPr b="1" lang="fr-FR" sz="2900">
                <a:solidFill>
                  <a:srgbClr val="0A5882"/>
                </a:solidFill>
              </a:rPr>
              <a:t>Focus 2: </a:t>
            </a:r>
            <a:r>
              <a:rPr b="1" lang="fr-FR" sz="2900">
                <a:solidFill>
                  <a:srgbClr val="0A5882"/>
                </a:solidFill>
              </a:rPr>
              <a:t>Uranio</a:t>
            </a:r>
            <a:endParaRPr b="1" sz="3000">
              <a:solidFill>
                <a:srgbClr val="424242"/>
              </a:solidFill>
              <a:latin typeface="Corbel"/>
              <a:ea typeface="Corbel"/>
              <a:cs typeface="Corbel"/>
              <a:sym typeface="Corbel"/>
            </a:endParaRPr>
          </a:p>
        </p:txBody>
      </p:sp>
      <p:pic>
        <p:nvPicPr>
          <p:cNvPr id="1269" name="Google Shape;1269;p72"/>
          <p:cNvPicPr preferRelativeResize="0"/>
          <p:nvPr/>
        </p:nvPicPr>
        <p:blipFill rotWithShape="1">
          <a:blip r:embed="rId3">
            <a:alphaModFix/>
          </a:blip>
          <a:srcRect b="0" l="0" r="0" t="2238"/>
          <a:stretch/>
        </p:blipFill>
        <p:spPr>
          <a:xfrm>
            <a:off x="1190750" y="1254629"/>
            <a:ext cx="6962025" cy="5561975"/>
          </a:xfrm>
          <a:prstGeom prst="rect">
            <a:avLst/>
          </a:prstGeom>
          <a:noFill/>
          <a:ln>
            <a:noFill/>
          </a:ln>
        </p:spPr>
      </p:pic>
      <p:sp>
        <p:nvSpPr>
          <p:cNvPr id="1270" name="Google Shape;1270;p72"/>
          <p:cNvSpPr txBox="1"/>
          <p:nvPr/>
        </p:nvSpPr>
        <p:spPr>
          <a:xfrm>
            <a:off x="0" y="6576600"/>
            <a:ext cx="7294200" cy="281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i="1" lang="fr-FR" sz="1000">
                <a:latin typeface="Corbel"/>
                <a:ea typeface="Corbel"/>
                <a:cs typeface="Corbel"/>
                <a:sym typeface="Corbel"/>
              </a:rPr>
              <a:t>Fonte</a:t>
            </a:r>
            <a:r>
              <a:rPr b="0" i="1" lang="fr-FR" sz="1000" u="none" cap="none" strike="noStrike">
                <a:solidFill>
                  <a:srgbClr val="000000"/>
                </a:solidFill>
                <a:latin typeface="Corbel"/>
                <a:ea typeface="Corbel"/>
                <a:cs typeface="Corbel"/>
                <a:sym typeface="Corbel"/>
              </a:rPr>
              <a:t> : URANIUM 2022: RESOURCES, PRODUCTION AND DEMAND, NEA No. 7634, © OECD 2023</a:t>
            </a:r>
            <a:endParaRPr b="0" i="0" sz="1000" u="none" cap="none" strike="noStrike">
              <a:solidFill>
                <a:srgbClr val="000000"/>
              </a:solidFill>
              <a:latin typeface="Corbel"/>
              <a:ea typeface="Corbel"/>
              <a:cs typeface="Corbel"/>
              <a:sym typeface="Corbe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4" name="Shape 1274"/>
        <p:cNvGrpSpPr/>
        <p:nvPr/>
      </p:nvGrpSpPr>
      <p:grpSpPr>
        <a:xfrm>
          <a:off x="0" y="0"/>
          <a:ext cx="0" cy="0"/>
          <a:chOff x="0" y="0"/>
          <a:chExt cx="0" cy="0"/>
        </a:xfrm>
      </p:grpSpPr>
      <p:sp>
        <p:nvSpPr>
          <p:cNvPr id="1275" name="Google Shape;1275;p73"/>
          <p:cNvSpPr txBox="1"/>
          <p:nvPr>
            <p:ph idx="4294967295" type="body"/>
          </p:nvPr>
        </p:nvSpPr>
        <p:spPr>
          <a:xfrm>
            <a:off x="1800000" y="2160000"/>
            <a:ext cx="10515600" cy="2799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None/>
            </a:pPr>
            <a:r>
              <a:rPr b="1" lang="fr-FR" sz="2900">
                <a:solidFill>
                  <a:srgbClr val="0A5882"/>
                </a:solidFill>
              </a:rPr>
              <a:t>Utilizzi:</a:t>
            </a:r>
            <a:endParaRPr>
              <a:solidFill>
                <a:schemeClr val="dk1"/>
              </a:solidFill>
            </a:endParaRPr>
          </a:p>
          <a:p>
            <a:pPr indent="-406400" lvl="0" marL="457200" rtl="0" algn="l">
              <a:lnSpc>
                <a:spcPct val="115000"/>
              </a:lnSpc>
              <a:spcBef>
                <a:spcPts val="500"/>
              </a:spcBef>
              <a:spcAft>
                <a:spcPts val="0"/>
              </a:spcAft>
              <a:buClr>
                <a:schemeClr val="dk1"/>
              </a:buClr>
              <a:buSzPts val="2800"/>
              <a:buFont typeface="Corbel"/>
              <a:buChar char="•"/>
            </a:pPr>
            <a:r>
              <a:rPr lang="fr-FR">
                <a:solidFill>
                  <a:schemeClr val="dk1"/>
                </a:solidFill>
                <a:latin typeface="Corbel"/>
                <a:ea typeface="Corbel"/>
                <a:cs typeface="Corbel"/>
                <a:sym typeface="Corbel"/>
              </a:rPr>
              <a:t>Reattore nucleare per la produzione di energia</a:t>
            </a:r>
            <a:endParaRPr>
              <a:solidFill>
                <a:schemeClr val="dk1"/>
              </a:solidFill>
            </a:endParaRPr>
          </a:p>
          <a:p>
            <a:pPr indent="-406400" lvl="0" marL="457200" rtl="0" algn="l">
              <a:lnSpc>
                <a:spcPct val="115000"/>
              </a:lnSpc>
              <a:spcBef>
                <a:spcPts val="0"/>
              </a:spcBef>
              <a:spcAft>
                <a:spcPts val="0"/>
              </a:spcAft>
              <a:buClr>
                <a:schemeClr val="dk1"/>
              </a:buClr>
              <a:buSzPts val="2800"/>
              <a:buFont typeface="Corbel"/>
              <a:buChar char="•"/>
            </a:pPr>
            <a:r>
              <a:rPr lang="fr-FR">
                <a:solidFill>
                  <a:schemeClr val="dk1"/>
                </a:solidFill>
                <a:latin typeface="Corbel"/>
                <a:ea typeface="Corbel"/>
                <a:cs typeface="Corbel"/>
                <a:sym typeface="Corbel"/>
              </a:rPr>
              <a:t>Armi</a:t>
            </a:r>
            <a:endParaRPr>
              <a:solidFill>
                <a:schemeClr val="dk1"/>
              </a:solidFill>
            </a:endParaRPr>
          </a:p>
          <a:p>
            <a:pPr indent="-406400" lvl="0" marL="457200" rtl="0" algn="l">
              <a:lnSpc>
                <a:spcPct val="115000"/>
              </a:lnSpc>
              <a:spcBef>
                <a:spcPts val="0"/>
              </a:spcBef>
              <a:spcAft>
                <a:spcPts val="0"/>
              </a:spcAft>
              <a:buClr>
                <a:schemeClr val="dk1"/>
              </a:buClr>
              <a:buSzPts val="2800"/>
              <a:buFont typeface="Corbel"/>
              <a:buChar char="•"/>
            </a:pPr>
            <a:r>
              <a:rPr lang="fr-FR">
                <a:solidFill>
                  <a:schemeClr val="dk1"/>
                </a:solidFill>
                <a:latin typeface="Corbel"/>
                <a:ea typeface="Corbel"/>
                <a:cs typeface="Corbel"/>
                <a:sym typeface="Corbel"/>
              </a:rPr>
              <a:t>Imaging biomedico</a:t>
            </a:r>
            <a:endParaRPr>
              <a:solidFill>
                <a:schemeClr val="dk1"/>
              </a:solidFill>
            </a:endParaRPr>
          </a:p>
          <a:p>
            <a:pPr indent="0" lvl="0" marL="457200" rtl="0" algn="l">
              <a:lnSpc>
                <a:spcPct val="115000"/>
              </a:lnSpc>
              <a:spcBef>
                <a:spcPts val="500"/>
              </a:spcBef>
              <a:spcAft>
                <a:spcPts val="0"/>
              </a:spcAft>
              <a:buNone/>
            </a:pPr>
            <a:r>
              <a:t/>
            </a:r>
            <a:endParaRPr>
              <a:solidFill>
                <a:schemeClr val="dk1"/>
              </a:solidFill>
              <a:latin typeface="Corbel"/>
              <a:ea typeface="Corbel"/>
              <a:cs typeface="Corbel"/>
              <a:sym typeface="Corbel"/>
            </a:endParaRPr>
          </a:p>
          <a:p>
            <a:pPr indent="0" lvl="0" marL="0" rtl="0" algn="l">
              <a:lnSpc>
                <a:spcPct val="115000"/>
              </a:lnSpc>
              <a:spcBef>
                <a:spcPts val="1000"/>
              </a:spcBef>
              <a:spcAft>
                <a:spcPts val="0"/>
              </a:spcAft>
              <a:buNone/>
            </a:pPr>
            <a:r>
              <a:rPr b="1" lang="fr-FR">
                <a:solidFill>
                  <a:srgbClr val="F6AB38"/>
                </a:solidFill>
              </a:rPr>
              <a:t>Svantaggi:</a:t>
            </a:r>
            <a:endParaRPr b="1">
              <a:solidFill>
                <a:srgbClr val="F6AB38"/>
              </a:solidFill>
            </a:endParaRPr>
          </a:p>
          <a:p>
            <a:pPr indent="-406400" lvl="0" marL="457200" rtl="0" algn="l">
              <a:lnSpc>
                <a:spcPct val="115000"/>
              </a:lnSpc>
              <a:spcBef>
                <a:spcPts val="500"/>
              </a:spcBef>
              <a:spcAft>
                <a:spcPts val="0"/>
              </a:spcAft>
              <a:buClr>
                <a:schemeClr val="dk1"/>
              </a:buClr>
              <a:buSzPts val="2800"/>
              <a:buFont typeface="Corbel"/>
              <a:buChar char="•"/>
            </a:pPr>
            <a:r>
              <a:rPr lang="fr-FR">
                <a:solidFill>
                  <a:schemeClr val="dk1"/>
                </a:solidFill>
                <a:latin typeface="Corbel"/>
                <a:ea typeface="Corbel"/>
                <a:cs typeface="Corbel"/>
                <a:sym typeface="Corbel"/>
              </a:rPr>
              <a:t>Le scorie radioattive devono essere trattate</a:t>
            </a:r>
            <a:endParaRPr>
              <a:solidFill>
                <a:schemeClr val="dk1"/>
              </a:solidFill>
            </a:endParaRPr>
          </a:p>
          <a:p>
            <a:pPr indent="0" lvl="0" marL="457200" rtl="0" algn="l">
              <a:lnSpc>
                <a:spcPct val="115000"/>
              </a:lnSpc>
              <a:spcBef>
                <a:spcPts val="500"/>
              </a:spcBef>
              <a:spcAft>
                <a:spcPts val="0"/>
              </a:spcAft>
              <a:buNone/>
            </a:pPr>
            <a:r>
              <a:t/>
            </a:r>
            <a:endParaRPr>
              <a:solidFill>
                <a:schemeClr val="dk1"/>
              </a:solidFill>
              <a:latin typeface="Corbel"/>
              <a:ea typeface="Corbel"/>
              <a:cs typeface="Corbel"/>
              <a:sym typeface="Corbel"/>
            </a:endParaRPr>
          </a:p>
        </p:txBody>
      </p:sp>
      <p:sp>
        <p:nvSpPr>
          <p:cNvPr id="1276" name="Google Shape;1276;p73"/>
          <p:cNvSpPr txBox="1"/>
          <p:nvPr>
            <p:ph idx="4294967295" type="title"/>
          </p:nvPr>
        </p:nvSpPr>
        <p:spPr>
          <a:xfrm>
            <a:off x="1080000" y="504000"/>
            <a:ext cx="10515600" cy="132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Bebas Neue"/>
              <a:buNone/>
            </a:pPr>
            <a:r>
              <a:rPr b="1" lang="fr-FR" sz="2900">
                <a:solidFill>
                  <a:srgbClr val="0A5882"/>
                </a:solidFill>
              </a:rPr>
              <a:t>Focus 2: </a:t>
            </a:r>
            <a:r>
              <a:rPr b="1" lang="fr-FR" sz="2900">
                <a:solidFill>
                  <a:srgbClr val="0A5882"/>
                </a:solidFill>
              </a:rPr>
              <a:t>Uranio</a:t>
            </a:r>
            <a:endParaRPr b="1" sz="3000">
              <a:solidFill>
                <a:srgbClr val="424242"/>
              </a:solidFill>
              <a:latin typeface="Corbel"/>
              <a:ea typeface="Corbel"/>
              <a:cs typeface="Corbel"/>
              <a:sym typeface="Corbe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0" name="Shape 1280"/>
        <p:cNvGrpSpPr/>
        <p:nvPr/>
      </p:nvGrpSpPr>
      <p:grpSpPr>
        <a:xfrm>
          <a:off x="0" y="0"/>
          <a:ext cx="0" cy="0"/>
          <a:chOff x="0" y="0"/>
          <a:chExt cx="0" cy="0"/>
        </a:xfrm>
      </p:grpSpPr>
      <p:sp>
        <p:nvSpPr>
          <p:cNvPr id="1281" name="Google Shape;1281;p74"/>
          <p:cNvSpPr txBox="1"/>
          <p:nvPr>
            <p:ph idx="4294967295" type="body"/>
          </p:nvPr>
        </p:nvSpPr>
        <p:spPr>
          <a:xfrm>
            <a:off x="838200" y="2160000"/>
            <a:ext cx="10515600" cy="2799000"/>
          </a:xfrm>
          <a:prstGeom prst="rect">
            <a:avLst/>
          </a:prstGeom>
          <a:noFill/>
          <a:ln>
            <a:noFill/>
          </a:ln>
        </p:spPr>
        <p:txBody>
          <a:bodyPr anchorCtr="0" anchor="t" bIns="45700" lIns="91425" spcFirstLastPara="1" rIns="91425" wrap="square" tIns="45700">
            <a:noAutofit/>
          </a:bodyPr>
          <a:lstStyle/>
          <a:p>
            <a:pPr indent="-406400" lvl="0" marL="457200" rtl="0" algn="l">
              <a:lnSpc>
                <a:spcPct val="150000"/>
              </a:lnSpc>
              <a:spcBef>
                <a:spcPts val="1000"/>
              </a:spcBef>
              <a:spcAft>
                <a:spcPts val="0"/>
              </a:spcAft>
              <a:buClr>
                <a:schemeClr val="dk1"/>
              </a:buClr>
              <a:buSzPts val="2800"/>
              <a:buFont typeface="Corbel"/>
              <a:buChar char="•"/>
            </a:pPr>
            <a:r>
              <a:rPr lang="fr-FR">
                <a:solidFill>
                  <a:schemeClr val="dk1"/>
                </a:solidFill>
                <a:latin typeface="Corbel"/>
                <a:ea typeface="Corbel"/>
                <a:cs typeface="Corbel"/>
                <a:sym typeface="Corbel"/>
              </a:rPr>
              <a:t>L'energia della luce solare è contenuta in particelle di energia chiamate fotoni.</a:t>
            </a:r>
            <a:endParaRPr>
              <a:solidFill>
                <a:schemeClr val="dk1"/>
              </a:solidFill>
              <a:latin typeface="Corbel"/>
              <a:ea typeface="Corbel"/>
              <a:cs typeface="Corbel"/>
              <a:sym typeface="Corbel"/>
            </a:endParaRPr>
          </a:p>
          <a:p>
            <a:pPr indent="-406400" lvl="0" marL="457200" rtl="0" algn="l">
              <a:lnSpc>
                <a:spcPct val="150000"/>
              </a:lnSpc>
              <a:spcBef>
                <a:spcPts val="1000"/>
              </a:spcBef>
              <a:spcAft>
                <a:spcPts val="0"/>
              </a:spcAft>
              <a:buClr>
                <a:schemeClr val="dk1"/>
              </a:buClr>
              <a:buSzPts val="2800"/>
              <a:buFont typeface="Corbel"/>
              <a:buChar char="•"/>
            </a:pPr>
            <a:r>
              <a:rPr lang="fr-FR">
                <a:solidFill>
                  <a:schemeClr val="dk1"/>
                </a:solidFill>
                <a:latin typeface="Corbel"/>
                <a:ea typeface="Corbel"/>
                <a:cs typeface="Corbel"/>
                <a:sym typeface="Corbel"/>
              </a:rPr>
              <a:t>Questa energia può essere convertita in calore o elettricità.</a:t>
            </a:r>
            <a:endParaRPr>
              <a:solidFill>
                <a:schemeClr val="dk1"/>
              </a:solidFill>
              <a:latin typeface="Corbel"/>
              <a:ea typeface="Corbel"/>
              <a:cs typeface="Corbel"/>
              <a:sym typeface="Corbel"/>
            </a:endParaRPr>
          </a:p>
          <a:p>
            <a:pPr indent="-406400" lvl="0" marL="457200" rtl="0" algn="l">
              <a:lnSpc>
                <a:spcPct val="150000"/>
              </a:lnSpc>
              <a:spcBef>
                <a:spcPts val="1000"/>
              </a:spcBef>
              <a:spcAft>
                <a:spcPts val="0"/>
              </a:spcAft>
              <a:buClr>
                <a:schemeClr val="dk1"/>
              </a:buClr>
              <a:buSzPts val="2800"/>
              <a:buFont typeface="Corbel"/>
              <a:buChar char="•"/>
            </a:pPr>
            <a:r>
              <a:rPr lang="fr-FR">
                <a:solidFill>
                  <a:schemeClr val="dk1"/>
                </a:solidFill>
                <a:latin typeface="Corbel"/>
                <a:ea typeface="Corbel"/>
                <a:cs typeface="Corbel"/>
                <a:sym typeface="Corbel"/>
              </a:rPr>
              <a:t>L'energia solare è una risorsa rinnovabile.</a:t>
            </a:r>
            <a:endParaRPr>
              <a:solidFill>
                <a:schemeClr val="dk1"/>
              </a:solidFill>
              <a:latin typeface="Corbel"/>
              <a:ea typeface="Corbel"/>
              <a:cs typeface="Corbel"/>
              <a:sym typeface="Corbel"/>
            </a:endParaRPr>
          </a:p>
          <a:p>
            <a:pPr indent="0" lvl="0" marL="76200" rtl="0" algn="l">
              <a:lnSpc>
                <a:spcPct val="150000"/>
              </a:lnSpc>
              <a:spcBef>
                <a:spcPts val="1000"/>
              </a:spcBef>
              <a:spcAft>
                <a:spcPts val="0"/>
              </a:spcAft>
              <a:buSzPts val="2400"/>
              <a:buNone/>
            </a:pPr>
            <a:r>
              <a:t/>
            </a:r>
            <a:endParaRPr>
              <a:solidFill>
                <a:schemeClr val="dk1"/>
              </a:solidFill>
              <a:latin typeface="Corbel"/>
              <a:ea typeface="Corbel"/>
              <a:cs typeface="Corbel"/>
              <a:sym typeface="Corbel"/>
            </a:endParaRPr>
          </a:p>
        </p:txBody>
      </p:sp>
      <p:sp>
        <p:nvSpPr>
          <p:cNvPr id="1282" name="Google Shape;1282;p74"/>
          <p:cNvSpPr txBox="1"/>
          <p:nvPr/>
        </p:nvSpPr>
        <p:spPr>
          <a:xfrm>
            <a:off x="1080000" y="504000"/>
            <a:ext cx="10515600" cy="132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fr-FR" sz="2900">
                <a:solidFill>
                  <a:srgbClr val="0A5882"/>
                </a:solidFill>
                <a:latin typeface="Corbel"/>
                <a:ea typeface="Corbel"/>
                <a:cs typeface="Corbel"/>
                <a:sym typeface="Corbel"/>
              </a:rPr>
              <a:t>IFocus 3: energia solare</a:t>
            </a:r>
            <a:endParaRPr b="1" sz="3000">
              <a:solidFill>
                <a:srgbClr val="424242"/>
              </a:solidFill>
              <a:latin typeface="Corbel"/>
              <a:ea typeface="Corbel"/>
              <a:cs typeface="Corbel"/>
              <a:sym typeface="Corbe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6" name="Shape 1286"/>
        <p:cNvGrpSpPr/>
        <p:nvPr/>
      </p:nvGrpSpPr>
      <p:grpSpPr>
        <a:xfrm>
          <a:off x="0" y="0"/>
          <a:ext cx="0" cy="0"/>
          <a:chOff x="0" y="0"/>
          <a:chExt cx="0" cy="0"/>
        </a:xfrm>
      </p:grpSpPr>
      <p:sp>
        <p:nvSpPr>
          <p:cNvPr id="1287" name="Google Shape;1287;p75"/>
          <p:cNvSpPr txBox="1"/>
          <p:nvPr>
            <p:ph idx="4294967295" type="body"/>
          </p:nvPr>
        </p:nvSpPr>
        <p:spPr>
          <a:xfrm>
            <a:off x="838200" y="2160000"/>
            <a:ext cx="10515600" cy="2799000"/>
          </a:xfrm>
          <a:prstGeom prst="rect">
            <a:avLst/>
          </a:prstGeom>
          <a:noFill/>
          <a:ln>
            <a:noFill/>
          </a:ln>
        </p:spPr>
        <p:txBody>
          <a:bodyPr anchorCtr="0" anchor="t" bIns="45700" lIns="91425" spcFirstLastPara="1" rIns="91425" wrap="square" tIns="45700">
            <a:noAutofit/>
          </a:bodyPr>
          <a:lstStyle/>
          <a:p>
            <a:pPr indent="-406400" lvl="0" marL="457200" rtl="0" algn="l">
              <a:lnSpc>
                <a:spcPct val="150000"/>
              </a:lnSpc>
              <a:spcBef>
                <a:spcPts val="1000"/>
              </a:spcBef>
              <a:spcAft>
                <a:spcPts val="0"/>
              </a:spcAft>
              <a:buClr>
                <a:schemeClr val="dk1"/>
              </a:buClr>
              <a:buSzPts val="2800"/>
              <a:buFont typeface="Corbel"/>
              <a:buChar char="•"/>
            </a:pPr>
            <a:r>
              <a:rPr lang="fr-FR">
                <a:solidFill>
                  <a:schemeClr val="dk1"/>
                </a:solidFill>
                <a:latin typeface="Corbel"/>
                <a:ea typeface="Corbel"/>
                <a:cs typeface="Corbel"/>
                <a:sym typeface="Corbel"/>
              </a:rPr>
              <a:t>L'elettricità fotovoltaica è il più noto dei sistemi di conversione dell'energia solare.</a:t>
            </a:r>
            <a:endParaRPr>
              <a:solidFill>
                <a:schemeClr val="dk1"/>
              </a:solidFill>
              <a:latin typeface="Corbel"/>
              <a:ea typeface="Corbel"/>
              <a:cs typeface="Corbel"/>
              <a:sym typeface="Corbel"/>
            </a:endParaRPr>
          </a:p>
          <a:p>
            <a:pPr indent="-406400" lvl="0" marL="457200" rtl="0" algn="l">
              <a:lnSpc>
                <a:spcPct val="150000"/>
              </a:lnSpc>
              <a:spcBef>
                <a:spcPts val="1000"/>
              </a:spcBef>
              <a:spcAft>
                <a:spcPts val="0"/>
              </a:spcAft>
              <a:buClr>
                <a:schemeClr val="dk1"/>
              </a:buClr>
              <a:buSzPts val="2800"/>
              <a:buFont typeface="Corbel"/>
              <a:buChar char="•"/>
            </a:pPr>
            <a:r>
              <a:rPr lang="fr-FR">
                <a:solidFill>
                  <a:schemeClr val="dk1"/>
                </a:solidFill>
                <a:latin typeface="Corbel"/>
                <a:ea typeface="Corbel"/>
                <a:cs typeface="Corbel"/>
                <a:sym typeface="Corbel"/>
              </a:rPr>
              <a:t>Principio di funzionamento: le celle fotovoltaiche sono realizzate in silicio,</a:t>
            </a:r>
            <a:r>
              <a:rPr lang="fr-FR"/>
              <a:t> </a:t>
            </a:r>
            <a:r>
              <a:rPr lang="fr-FR">
                <a:solidFill>
                  <a:schemeClr val="dk1"/>
                </a:solidFill>
                <a:latin typeface="Corbel"/>
                <a:ea typeface="Corbel"/>
                <a:cs typeface="Corbel"/>
                <a:sym typeface="Corbel"/>
              </a:rPr>
              <a:t>un materiale che converte l'energia solare direttamente in elettricità.</a:t>
            </a:r>
            <a:endParaRPr>
              <a:solidFill>
                <a:schemeClr val="dk1"/>
              </a:solidFill>
              <a:latin typeface="Corbel"/>
              <a:ea typeface="Corbel"/>
              <a:cs typeface="Corbel"/>
              <a:sym typeface="Corbel"/>
            </a:endParaRPr>
          </a:p>
        </p:txBody>
      </p:sp>
      <p:sp>
        <p:nvSpPr>
          <p:cNvPr id="1288" name="Google Shape;1288;p75"/>
          <p:cNvSpPr txBox="1"/>
          <p:nvPr/>
        </p:nvSpPr>
        <p:spPr>
          <a:xfrm>
            <a:off x="1080000" y="504000"/>
            <a:ext cx="10515600" cy="132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fr-FR" sz="2900">
                <a:solidFill>
                  <a:srgbClr val="0A5882"/>
                </a:solidFill>
                <a:latin typeface="Corbel"/>
                <a:ea typeface="Corbel"/>
                <a:cs typeface="Corbel"/>
                <a:sym typeface="Corbel"/>
              </a:rPr>
              <a:t>Impianti fotovoltaici</a:t>
            </a:r>
            <a:endParaRPr b="1" sz="2900">
              <a:solidFill>
                <a:srgbClr val="0A5882"/>
              </a:solidFill>
              <a:latin typeface="Corbel"/>
              <a:ea typeface="Corbel"/>
              <a:cs typeface="Corbel"/>
              <a:sym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40"/>
          <p:cNvSpPr txBox="1"/>
          <p:nvPr>
            <p:ph type="title"/>
          </p:nvPr>
        </p:nvSpPr>
        <p:spPr>
          <a:xfrm>
            <a:off x="1179750" y="2741125"/>
            <a:ext cx="9832500" cy="15396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3500"/>
              <a:buNone/>
            </a:pPr>
            <a:r>
              <a:rPr lang="fr-FR"/>
              <a:t>What is energy ?</a:t>
            </a:r>
            <a:endParaRPr/>
          </a:p>
        </p:txBody>
      </p:sp>
      <p:sp>
        <p:nvSpPr>
          <p:cNvPr id="613" name="Google Shape;613;p40"/>
          <p:cNvSpPr txBox="1"/>
          <p:nvPr>
            <p:ph idx="1" type="subTitle"/>
          </p:nvPr>
        </p:nvSpPr>
        <p:spPr>
          <a:xfrm>
            <a:off x="1179925" y="2190875"/>
            <a:ext cx="9832500" cy="4554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SzPts val="2500"/>
              <a:buNone/>
            </a:pPr>
            <a:r>
              <a:rPr lang="fr-FR"/>
              <a:t>Part 1</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2" name="Shape 1292"/>
        <p:cNvGrpSpPr/>
        <p:nvPr/>
      </p:nvGrpSpPr>
      <p:grpSpPr>
        <a:xfrm>
          <a:off x="0" y="0"/>
          <a:ext cx="0" cy="0"/>
          <a:chOff x="0" y="0"/>
          <a:chExt cx="0" cy="0"/>
        </a:xfrm>
      </p:grpSpPr>
      <p:sp>
        <p:nvSpPr>
          <p:cNvPr id="1293" name="Google Shape;1293;p76"/>
          <p:cNvSpPr txBox="1"/>
          <p:nvPr>
            <p:ph idx="4294967295" type="body"/>
          </p:nvPr>
        </p:nvSpPr>
        <p:spPr>
          <a:xfrm>
            <a:off x="1056000" y="1800000"/>
            <a:ext cx="8548500" cy="3858300"/>
          </a:xfrm>
          <a:prstGeom prst="rect">
            <a:avLst/>
          </a:prstGeom>
          <a:noFill/>
          <a:ln>
            <a:noFill/>
          </a:ln>
        </p:spPr>
        <p:txBody>
          <a:bodyPr anchorCtr="0" anchor="t" bIns="45700" lIns="91425" spcFirstLastPara="1" rIns="91425" wrap="square" tIns="45700">
            <a:noAutofit/>
          </a:bodyPr>
          <a:lstStyle/>
          <a:p>
            <a:pPr indent="0" lvl="0" marL="76200" rtl="0" algn="l">
              <a:lnSpc>
                <a:spcPct val="115000"/>
              </a:lnSpc>
              <a:spcBef>
                <a:spcPts val="1000"/>
              </a:spcBef>
              <a:spcAft>
                <a:spcPts val="0"/>
              </a:spcAft>
              <a:buSzPts val="2400"/>
              <a:buNone/>
            </a:pPr>
            <a:r>
              <a:rPr lang="fr-FR">
                <a:solidFill>
                  <a:schemeClr val="accent4"/>
                </a:solidFill>
                <a:latin typeface="Corbel"/>
                <a:ea typeface="Corbel"/>
                <a:cs typeface="Corbel"/>
                <a:sym typeface="Corbel"/>
              </a:rPr>
              <a:t>Vantaggi</a:t>
            </a:r>
            <a:r>
              <a:rPr lang="fr-FR">
                <a:latin typeface="Corbel"/>
                <a:ea typeface="Corbel"/>
                <a:cs typeface="Corbel"/>
                <a:sym typeface="Corbel"/>
              </a:rPr>
              <a:t> e </a:t>
            </a:r>
            <a:r>
              <a:rPr lang="fr-FR">
                <a:solidFill>
                  <a:srgbClr val="F6AB38"/>
                </a:solidFill>
                <a:latin typeface="Corbel"/>
                <a:ea typeface="Corbel"/>
                <a:cs typeface="Corbel"/>
                <a:sym typeface="Corbel"/>
              </a:rPr>
              <a:t>svantaggi</a:t>
            </a:r>
            <a:r>
              <a:rPr lang="fr-FR">
                <a:latin typeface="Corbel"/>
                <a:ea typeface="Corbel"/>
                <a:cs typeface="Corbel"/>
                <a:sym typeface="Corbel"/>
              </a:rPr>
              <a:t>:</a:t>
            </a:r>
            <a:endParaRPr/>
          </a:p>
          <a:p>
            <a:pPr indent="-406400" lvl="0" marL="457200" rtl="0" algn="l">
              <a:lnSpc>
                <a:spcPct val="115000"/>
              </a:lnSpc>
              <a:spcBef>
                <a:spcPts val="1000"/>
              </a:spcBef>
              <a:spcAft>
                <a:spcPts val="0"/>
              </a:spcAft>
              <a:buSzPts val="2800"/>
              <a:buChar char="•"/>
            </a:pPr>
            <a:r>
              <a:rPr lang="fr-FR">
                <a:solidFill>
                  <a:schemeClr val="accent4"/>
                </a:solidFill>
              </a:rPr>
              <a:t>La produzione di energia solare non rilascia  CO2 e può essere decentralizzata.</a:t>
            </a:r>
            <a:r>
              <a:rPr lang="fr-FR">
                <a:solidFill>
                  <a:srgbClr val="F6AB38"/>
                </a:solidFill>
              </a:rPr>
              <a:t> </a:t>
            </a:r>
            <a:r>
              <a:rPr lang="fr-FR"/>
              <a:t>È</a:t>
            </a:r>
            <a:r>
              <a:rPr lang="fr-FR">
                <a:solidFill>
                  <a:srgbClr val="F6AB38"/>
                </a:solidFill>
              </a:rPr>
              <a:t> </a:t>
            </a:r>
            <a:r>
              <a:rPr lang="fr-FR">
                <a:solidFill>
                  <a:schemeClr val="accent4"/>
                </a:solidFill>
              </a:rPr>
              <a:t>prevedibile </a:t>
            </a:r>
            <a:r>
              <a:rPr lang="fr-FR"/>
              <a:t>e</a:t>
            </a:r>
            <a:r>
              <a:rPr lang="fr-FR">
                <a:solidFill>
                  <a:schemeClr val="accent4"/>
                </a:solidFill>
              </a:rPr>
              <a:t> basata su una risorsa locale</a:t>
            </a:r>
            <a:endParaRPr>
              <a:solidFill>
                <a:schemeClr val="accent4"/>
              </a:solidFill>
            </a:endParaRPr>
          </a:p>
          <a:p>
            <a:pPr indent="-406400" lvl="0" marL="457200" rtl="0" algn="l">
              <a:lnSpc>
                <a:spcPct val="115000"/>
              </a:lnSpc>
              <a:spcBef>
                <a:spcPts val="0"/>
              </a:spcBef>
              <a:spcAft>
                <a:spcPts val="0"/>
              </a:spcAft>
              <a:buSzPts val="2800"/>
              <a:buChar char="•"/>
            </a:pPr>
            <a:r>
              <a:rPr lang="fr-FR"/>
              <a:t>La </a:t>
            </a:r>
            <a:r>
              <a:rPr lang="fr-FR">
                <a:solidFill>
                  <a:schemeClr val="accent4"/>
                </a:solidFill>
              </a:rPr>
              <a:t>produzione di pannelli fotovoltaici emette pochi gas serra.</a:t>
            </a:r>
            <a:r>
              <a:rPr lang="fr-FR">
                <a:solidFill>
                  <a:srgbClr val="F6AB38"/>
                </a:solidFill>
              </a:rPr>
              <a:t> </a:t>
            </a:r>
            <a:r>
              <a:rPr lang="fr-FR"/>
              <a:t>Ciò dipende dal fatto che l’elettricità utilizzata sia generata o meno da combustibili fossili</a:t>
            </a:r>
            <a:endParaRPr/>
          </a:p>
          <a:p>
            <a:pPr indent="-406400" lvl="0" marL="457200" rtl="0" algn="l">
              <a:lnSpc>
                <a:spcPct val="115000"/>
              </a:lnSpc>
              <a:spcBef>
                <a:spcPts val="0"/>
              </a:spcBef>
              <a:spcAft>
                <a:spcPts val="0"/>
              </a:spcAft>
              <a:buSzPts val="2800"/>
              <a:buChar char="•"/>
            </a:pPr>
            <a:r>
              <a:rPr lang="fr-FR">
                <a:solidFill>
                  <a:srgbClr val="F6AB38"/>
                </a:solidFill>
              </a:rPr>
              <a:t>La produzione di massa di pannelli fotovoltaici si scontra con altri processi produttivi ad alta intensità di metalli </a:t>
            </a:r>
            <a:r>
              <a:rPr lang="fr-FR"/>
              <a:t>e </a:t>
            </a:r>
            <a:r>
              <a:rPr lang="fr-FR">
                <a:solidFill>
                  <a:srgbClr val="F6AB38"/>
                </a:solidFill>
              </a:rPr>
              <a:t>richiede l’emergere di una catena di riciclo dedicata</a:t>
            </a:r>
            <a:endParaRPr>
              <a:solidFill>
                <a:srgbClr val="F6AB38"/>
              </a:solidFill>
            </a:endParaRPr>
          </a:p>
        </p:txBody>
      </p:sp>
      <p:sp>
        <p:nvSpPr>
          <p:cNvPr id="1294" name="Google Shape;1294;p76"/>
          <p:cNvSpPr txBox="1"/>
          <p:nvPr/>
        </p:nvSpPr>
        <p:spPr>
          <a:xfrm>
            <a:off x="1080000" y="504000"/>
            <a:ext cx="10515600" cy="132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fr-FR" sz="2900">
                <a:solidFill>
                  <a:srgbClr val="0A5882"/>
                </a:solidFill>
                <a:latin typeface="Corbel"/>
                <a:ea typeface="Corbel"/>
                <a:cs typeface="Corbel"/>
                <a:sym typeface="Corbel"/>
              </a:rPr>
              <a:t>Impianti fotovoltaici</a:t>
            </a:r>
            <a:endParaRPr b="1" sz="3000">
              <a:solidFill>
                <a:srgbClr val="424242"/>
              </a:solidFill>
              <a:latin typeface="Corbel"/>
              <a:ea typeface="Corbel"/>
              <a:cs typeface="Corbel"/>
              <a:sym typeface="Corbel"/>
            </a:endParaRPr>
          </a:p>
        </p:txBody>
      </p:sp>
      <p:pic>
        <p:nvPicPr>
          <p:cNvPr id="1295" name="Google Shape;1295;p76"/>
          <p:cNvPicPr preferRelativeResize="0"/>
          <p:nvPr/>
        </p:nvPicPr>
        <p:blipFill>
          <a:blip r:embed="rId3">
            <a:alphaModFix/>
          </a:blip>
          <a:stretch>
            <a:fillRect/>
          </a:stretch>
        </p:blipFill>
        <p:spPr>
          <a:xfrm>
            <a:off x="9278325" y="2650375"/>
            <a:ext cx="2571074" cy="21575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0" name="Shape 1300"/>
        <p:cNvGrpSpPr/>
        <p:nvPr/>
      </p:nvGrpSpPr>
      <p:grpSpPr>
        <a:xfrm>
          <a:off x="0" y="0"/>
          <a:ext cx="0" cy="0"/>
          <a:chOff x="0" y="0"/>
          <a:chExt cx="0" cy="0"/>
        </a:xfrm>
      </p:grpSpPr>
      <p:sp>
        <p:nvSpPr>
          <p:cNvPr id="1301" name="Google Shape;1301;p77"/>
          <p:cNvSpPr txBox="1"/>
          <p:nvPr>
            <p:ph type="title"/>
          </p:nvPr>
        </p:nvSpPr>
        <p:spPr>
          <a:xfrm>
            <a:off x="2135820" y="1450530"/>
            <a:ext cx="7920300" cy="980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0" lang="fr-FR" sz="4800">
                <a:solidFill>
                  <a:srgbClr val="3A3838"/>
                </a:solidFill>
                <a:latin typeface="Corbel"/>
                <a:ea typeface="Corbel"/>
                <a:cs typeface="Corbel"/>
                <a:sym typeface="Corbel"/>
              </a:rPr>
              <a:t>Quiz !</a:t>
            </a:r>
            <a:r>
              <a:rPr lang="fr-FR" sz="2000">
                <a:solidFill>
                  <a:srgbClr val="3A3838"/>
                </a:solidFill>
                <a:latin typeface="Corbel"/>
                <a:ea typeface="Corbel"/>
                <a:cs typeface="Corbel"/>
                <a:sym typeface="Corbel"/>
              </a:rPr>
              <a:t> </a:t>
            </a:r>
            <a:endParaRPr/>
          </a:p>
        </p:txBody>
      </p:sp>
      <p:sp>
        <p:nvSpPr>
          <p:cNvPr id="1302" name="Google Shape;1302;p77"/>
          <p:cNvSpPr/>
          <p:nvPr/>
        </p:nvSpPr>
        <p:spPr>
          <a:xfrm>
            <a:off x="11662148" y="6309124"/>
            <a:ext cx="443700" cy="450000"/>
          </a:xfrm>
          <a:prstGeom prst="ellipse">
            <a:avLst/>
          </a:prstGeom>
          <a:solidFill>
            <a:srgbClr val="3486C5">
              <a:alpha val="2353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03" name="Google Shape;1303;p77"/>
          <p:cNvGrpSpPr/>
          <p:nvPr/>
        </p:nvGrpSpPr>
        <p:grpSpPr>
          <a:xfrm>
            <a:off x="11777234" y="6364860"/>
            <a:ext cx="217178" cy="355351"/>
            <a:chOff x="11157555" y="6024051"/>
            <a:chExt cx="370295" cy="605884"/>
          </a:xfrm>
        </p:grpSpPr>
        <p:sp>
          <p:nvSpPr>
            <p:cNvPr id="1304" name="Google Shape;1304;p77"/>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305" name="Google Shape;1305;p77"/>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306" name="Google Shape;1306;p77"/>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1307" name="Google Shape;1307;p77"/>
          <p:cNvGrpSpPr/>
          <p:nvPr/>
        </p:nvGrpSpPr>
        <p:grpSpPr>
          <a:xfrm>
            <a:off x="2135820" y="2742930"/>
            <a:ext cx="7920360" cy="2359740"/>
            <a:chOff x="2113868" y="2397797"/>
            <a:chExt cx="7920360" cy="2359740"/>
          </a:xfrm>
        </p:grpSpPr>
        <p:sp>
          <p:nvSpPr>
            <p:cNvPr id="1308" name="Google Shape;1308;p77"/>
            <p:cNvSpPr/>
            <p:nvPr/>
          </p:nvSpPr>
          <p:spPr>
            <a:xfrm>
              <a:off x="2113868" y="3821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9" name="Google Shape;1309;p77"/>
            <p:cNvSpPr/>
            <p:nvPr/>
          </p:nvSpPr>
          <p:spPr>
            <a:xfrm>
              <a:off x="2113868" y="4325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0" name="Google Shape;1310;p77"/>
            <p:cNvSpPr/>
            <p:nvPr/>
          </p:nvSpPr>
          <p:spPr>
            <a:xfrm>
              <a:off x="6146228" y="3821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1" name="Google Shape;1311;p77"/>
            <p:cNvSpPr/>
            <p:nvPr/>
          </p:nvSpPr>
          <p:spPr>
            <a:xfrm>
              <a:off x="6146228" y="4325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2" name="Google Shape;1312;p77"/>
            <p:cNvSpPr/>
            <p:nvPr/>
          </p:nvSpPr>
          <p:spPr>
            <a:xfrm>
              <a:off x="2113868" y="2397797"/>
              <a:ext cx="7920300" cy="863700"/>
            </a:xfrm>
            <a:prstGeom prst="roundRect">
              <a:avLst>
                <a:gd fmla="val 29424" name="adj"/>
              </a:avLst>
            </a:prstGeom>
            <a:solidFill>
              <a:srgbClr val="3486C5"/>
            </a:solidFill>
            <a:ln cap="flat" cmpd="sng" w="9525">
              <a:solidFill>
                <a:srgbClr val="3486C5"/>
              </a:solidFill>
              <a:prstDash val="solid"/>
              <a:round/>
              <a:headEnd len="sm" w="sm" type="none"/>
              <a:tailEnd len="sm" w="sm" type="none"/>
            </a:ln>
          </p:spPr>
          <p:txBody>
            <a:bodyPr anchorCtr="0" anchor="ctr" bIns="45000" lIns="90000" spcFirstLastPara="1" rIns="90000" wrap="square" tIns="45000">
              <a:noAutofit/>
            </a:bodyPr>
            <a:lstStyle/>
            <a:p>
              <a:pPr indent="0" lvl="0" marL="0" rtl="0" algn="ctr">
                <a:spcBef>
                  <a:spcPts val="0"/>
                </a:spcBef>
                <a:spcAft>
                  <a:spcPts val="0"/>
                </a:spcAft>
                <a:buClr>
                  <a:srgbClr val="000000"/>
                </a:buClr>
                <a:buSzPts val="2000"/>
                <a:buFont typeface="Arial"/>
                <a:buNone/>
              </a:pPr>
              <a:r>
                <a:rPr b="1" lang="fr-FR" sz="2000">
                  <a:solidFill>
                    <a:schemeClr val="lt1"/>
                  </a:solidFill>
                </a:rPr>
                <a:t>Cosa distingue l'energia finale dall'energia primaria?</a:t>
              </a:r>
              <a:endParaRPr b="1" sz="2000">
                <a:solidFill>
                  <a:schemeClr val="lt1"/>
                </a:solidFill>
              </a:endParaRPr>
            </a:p>
            <a:p>
              <a:pPr indent="0" lvl="0" marL="0" marR="0" rtl="0" algn="l">
                <a:lnSpc>
                  <a:spcPct val="100000"/>
                </a:lnSpc>
                <a:spcBef>
                  <a:spcPts val="0"/>
                </a:spcBef>
                <a:spcAft>
                  <a:spcPts val="0"/>
                </a:spcAft>
                <a:buClr>
                  <a:srgbClr val="000000"/>
                </a:buClr>
                <a:buSzPts val="2000"/>
                <a:buFont typeface="Arial"/>
                <a:buNone/>
              </a:pPr>
              <a:r>
                <a:t/>
              </a:r>
              <a:endParaRPr b="0" i="0" sz="1400" u="none" cap="none" strike="noStrike">
                <a:solidFill>
                  <a:schemeClr val="lt1"/>
                </a:solidFill>
                <a:latin typeface="Arial"/>
                <a:ea typeface="Arial"/>
                <a:cs typeface="Arial"/>
                <a:sym typeface="Arial"/>
              </a:endParaRPr>
            </a:p>
          </p:txBody>
        </p:sp>
        <p:sp>
          <p:nvSpPr>
            <p:cNvPr id="1313" name="Google Shape;1313;p77"/>
            <p:cNvSpPr/>
            <p:nvPr/>
          </p:nvSpPr>
          <p:spPr>
            <a:xfrm>
              <a:off x="2115668" y="3867557"/>
              <a:ext cx="38142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chemeClr val="lt1"/>
                  </a:solidFill>
                  <a:latin typeface="Arial"/>
                  <a:ea typeface="Arial"/>
                  <a:cs typeface="Arial"/>
                  <a:sym typeface="Arial"/>
                </a:rPr>
                <a:t> A : :Contenuto di anidride carbonica</a:t>
              </a:r>
              <a:endParaRPr b="0" i="0" sz="1400" u="none" cap="none" strike="noStrike">
                <a:solidFill>
                  <a:schemeClr val="lt1"/>
                </a:solidFill>
                <a:latin typeface="Arial"/>
                <a:ea typeface="Arial"/>
                <a:cs typeface="Arial"/>
                <a:sym typeface="Arial"/>
              </a:endParaRPr>
            </a:p>
          </p:txBody>
        </p:sp>
        <p:sp>
          <p:nvSpPr>
            <p:cNvPr id="1314" name="Google Shape;1314;p77"/>
            <p:cNvSpPr/>
            <p:nvPr/>
          </p:nvSpPr>
          <p:spPr>
            <a:xfrm>
              <a:off x="6161365" y="3867562"/>
              <a:ext cx="37287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chemeClr val="lt1"/>
                  </a:solidFill>
                  <a:latin typeface="Arial"/>
                  <a:ea typeface="Arial"/>
                  <a:cs typeface="Arial"/>
                  <a:sym typeface="Arial"/>
                </a:rPr>
                <a:t> B : Perdite di </a:t>
              </a:r>
              <a:r>
                <a:rPr b="1" lang="fr-FR">
                  <a:solidFill>
                    <a:schemeClr val="lt1"/>
                  </a:solidFill>
                </a:rPr>
                <a:t>Conversione</a:t>
              </a:r>
              <a:endParaRPr b="0" i="0" sz="1400" u="none" cap="none" strike="noStrike">
                <a:solidFill>
                  <a:schemeClr val="lt1"/>
                </a:solidFill>
                <a:latin typeface="Arial"/>
                <a:ea typeface="Arial"/>
                <a:cs typeface="Arial"/>
                <a:sym typeface="Arial"/>
              </a:endParaRPr>
            </a:p>
          </p:txBody>
        </p:sp>
        <p:sp>
          <p:nvSpPr>
            <p:cNvPr id="1315" name="Google Shape;1315;p77"/>
            <p:cNvSpPr/>
            <p:nvPr/>
          </p:nvSpPr>
          <p:spPr>
            <a:xfrm>
              <a:off x="6161348" y="4386494"/>
              <a:ext cx="30588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chemeClr val="lt1"/>
                  </a:solidFill>
                  <a:latin typeface="Arial"/>
                  <a:ea typeface="Arial"/>
                  <a:cs typeface="Arial"/>
                  <a:sym typeface="Arial"/>
                </a:rPr>
                <a:t> D : </a:t>
              </a:r>
              <a:r>
                <a:rPr b="1" lang="fr-FR">
                  <a:solidFill>
                    <a:schemeClr val="lt1"/>
                  </a:solidFill>
                </a:rPr>
                <a:t>Risposta </a:t>
              </a:r>
              <a:r>
                <a:rPr b="1" lang="fr-FR">
                  <a:solidFill>
                    <a:schemeClr val="lt1"/>
                  </a:solidFill>
                </a:rPr>
                <a:t> D</a:t>
              </a:r>
              <a:r>
                <a:rPr b="1" i="0" lang="fr-FR" sz="1400" u="none" cap="none" strike="noStrike">
                  <a:solidFill>
                    <a:schemeClr val="lt1"/>
                  </a:solidFill>
                  <a:latin typeface="Arial"/>
                  <a:ea typeface="Arial"/>
                  <a:cs typeface="Arial"/>
                  <a:sym typeface="Arial"/>
                </a:rPr>
                <a:t>	</a:t>
              </a:r>
              <a:endParaRPr b="0" i="0" sz="1400" u="none" cap="none" strike="noStrike">
                <a:solidFill>
                  <a:schemeClr val="lt1"/>
                </a:solidFill>
                <a:latin typeface="Arial"/>
                <a:ea typeface="Arial"/>
                <a:cs typeface="Arial"/>
                <a:sym typeface="Arial"/>
              </a:endParaRPr>
            </a:p>
          </p:txBody>
        </p:sp>
        <p:sp>
          <p:nvSpPr>
            <p:cNvPr id="1316" name="Google Shape;1316;p77"/>
            <p:cNvSpPr/>
            <p:nvPr/>
          </p:nvSpPr>
          <p:spPr>
            <a:xfrm>
              <a:off x="2128982" y="4371562"/>
              <a:ext cx="37287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chemeClr val="lt1"/>
                  </a:solidFill>
                  <a:latin typeface="Arial"/>
                  <a:ea typeface="Arial"/>
                  <a:cs typeface="Arial"/>
                  <a:sym typeface="Arial"/>
                </a:rPr>
                <a:t> C : </a:t>
              </a:r>
              <a:r>
                <a:rPr b="1" lang="fr-FR">
                  <a:solidFill>
                    <a:schemeClr val="lt1"/>
                  </a:solidFill>
                </a:rPr>
                <a:t> Origine geologica</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1" name="Shape 1321"/>
        <p:cNvGrpSpPr/>
        <p:nvPr/>
      </p:nvGrpSpPr>
      <p:grpSpPr>
        <a:xfrm>
          <a:off x="0" y="0"/>
          <a:ext cx="0" cy="0"/>
          <a:chOff x="0" y="0"/>
          <a:chExt cx="0" cy="0"/>
        </a:xfrm>
      </p:grpSpPr>
      <p:sp>
        <p:nvSpPr>
          <p:cNvPr id="1322" name="Google Shape;1322;p78"/>
          <p:cNvSpPr txBox="1"/>
          <p:nvPr>
            <p:ph type="title"/>
          </p:nvPr>
        </p:nvSpPr>
        <p:spPr>
          <a:xfrm>
            <a:off x="2135820" y="1450530"/>
            <a:ext cx="7920300" cy="980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0" lang="fr-FR" sz="4800">
                <a:solidFill>
                  <a:srgbClr val="3A3838"/>
                </a:solidFill>
                <a:latin typeface="Corbel"/>
                <a:ea typeface="Corbel"/>
                <a:cs typeface="Corbel"/>
                <a:sym typeface="Corbel"/>
              </a:rPr>
              <a:t>Quiz !</a:t>
            </a:r>
            <a:r>
              <a:rPr lang="fr-FR" sz="2000">
                <a:solidFill>
                  <a:srgbClr val="3A3838"/>
                </a:solidFill>
                <a:latin typeface="Corbel"/>
                <a:ea typeface="Corbel"/>
                <a:cs typeface="Corbel"/>
                <a:sym typeface="Corbel"/>
              </a:rPr>
              <a:t> </a:t>
            </a:r>
            <a:endParaRPr/>
          </a:p>
        </p:txBody>
      </p:sp>
      <p:sp>
        <p:nvSpPr>
          <p:cNvPr id="1323" name="Google Shape;1323;p78"/>
          <p:cNvSpPr/>
          <p:nvPr/>
        </p:nvSpPr>
        <p:spPr>
          <a:xfrm>
            <a:off x="11662148" y="6309124"/>
            <a:ext cx="443700" cy="450000"/>
          </a:xfrm>
          <a:prstGeom prst="ellipse">
            <a:avLst/>
          </a:prstGeom>
          <a:solidFill>
            <a:srgbClr val="3486C5">
              <a:alpha val="23530"/>
            </a:srgbClr>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24" name="Google Shape;1324;p78"/>
          <p:cNvGrpSpPr/>
          <p:nvPr/>
        </p:nvGrpSpPr>
        <p:grpSpPr>
          <a:xfrm>
            <a:off x="11777234" y="6364860"/>
            <a:ext cx="217178" cy="355351"/>
            <a:chOff x="11157555" y="6024051"/>
            <a:chExt cx="370295" cy="605884"/>
          </a:xfrm>
        </p:grpSpPr>
        <p:sp>
          <p:nvSpPr>
            <p:cNvPr id="1325" name="Google Shape;1325;p78"/>
            <p:cNvSpPr/>
            <p:nvPr/>
          </p:nvSpPr>
          <p:spPr>
            <a:xfrm flipH="1">
              <a:off x="11157555" y="6024051"/>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326" name="Google Shape;1326;p78"/>
            <p:cNvSpPr/>
            <p:nvPr/>
          </p:nvSpPr>
          <p:spPr>
            <a:xfrm flipH="1">
              <a:off x="11230617" y="6100537"/>
              <a:ext cx="282933" cy="529398"/>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327" name="Google Shape;1327;p78"/>
            <p:cNvSpPr/>
            <p:nvPr/>
          </p:nvSpPr>
          <p:spPr>
            <a:xfrm flipH="1">
              <a:off x="11359003" y="6159200"/>
              <a:ext cx="168847" cy="294110"/>
            </a:xfrm>
            <a:custGeom>
              <a:rect b="b" l="l" r="r" t="t"/>
              <a:pathLst>
                <a:path extrusionOk="0" h="4705764" w="1825371">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1328" name="Google Shape;1328;p78"/>
          <p:cNvGrpSpPr/>
          <p:nvPr/>
        </p:nvGrpSpPr>
        <p:grpSpPr>
          <a:xfrm>
            <a:off x="2135820" y="2742930"/>
            <a:ext cx="7920360" cy="2359740"/>
            <a:chOff x="2113868" y="2397797"/>
            <a:chExt cx="7920360" cy="2359740"/>
          </a:xfrm>
        </p:grpSpPr>
        <p:sp>
          <p:nvSpPr>
            <p:cNvPr id="1329" name="Google Shape;1329;p78"/>
            <p:cNvSpPr/>
            <p:nvPr/>
          </p:nvSpPr>
          <p:spPr>
            <a:xfrm>
              <a:off x="2113868" y="3821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0" name="Google Shape;1330;p78"/>
            <p:cNvSpPr/>
            <p:nvPr/>
          </p:nvSpPr>
          <p:spPr>
            <a:xfrm>
              <a:off x="2113868" y="4325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1" name="Google Shape;1331;p78"/>
            <p:cNvSpPr/>
            <p:nvPr/>
          </p:nvSpPr>
          <p:spPr>
            <a:xfrm>
              <a:off x="6146228" y="3821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2" name="Google Shape;1332;p78"/>
            <p:cNvSpPr/>
            <p:nvPr/>
          </p:nvSpPr>
          <p:spPr>
            <a:xfrm>
              <a:off x="6146228" y="4325837"/>
              <a:ext cx="3888000" cy="431700"/>
            </a:xfrm>
            <a:prstGeom prst="roundRect">
              <a:avLst>
                <a:gd fmla="val 45346" name="adj"/>
              </a:avLst>
            </a:prstGeom>
            <a:solidFill>
              <a:srgbClr val="3486C5"/>
            </a:solidFill>
            <a:ln cap="flat" cmpd="sng" w="9525">
              <a:solidFill>
                <a:srgbClr val="3486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3" name="Google Shape;1333;p78"/>
            <p:cNvSpPr/>
            <p:nvPr/>
          </p:nvSpPr>
          <p:spPr>
            <a:xfrm>
              <a:off x="2113868" y="2397797"/>
              <a:ext cx="7920300" cy="863700"/>
            </a:xfrm>
            <a:prstGeom prst="roundRect">
              <a:avLst>
                <a:gd fmla="val 29424" name="adj"/>
              </a:avLst>
            </a:prstGeom>
            <a:solidFill>
              <a:srgbClr val="3486C5"/>
            </a:solidFill>
            <a:ln cap="flat" cmpd="sng" w="9525">
              <a:solidFill>
                <a:srgbClr val="3486C5"/>
              </a:solidFill>
              <a:prstDash val="solid"/>
              <a:round/>
              <a:headEnd len="sm" w="sm" type="none"/>
              <a:tailEnd len="sm" w="sm" type="none"/>
            </a:ln>
          </p:spPr>
          <p:txBody>
            <a:bodyPr anchorCtr="0" anchor="ctr" bIns="45000" lIns="90000" spcFirstLastPara="1" rIns="90000" wrap="square" tIns="45000">
              <a:noAutofit/>
            </a:bodyPr>
            <a:lstStyle/>
            <a:p>
              <a:pPr indent="0" lvl="0" marL="0" rtl="0" algn="ctr">
                <a:spcBef>
                  <a:spcPts val="0"/>
                </a:spcBef>
                <a:spcAft>
                  <a:spcPts val="0"/>
                </a:spcAft>
                <a:buClr>
                  <a:srgbClr val="000000"/>
                </a:buClr>
                <a:buSzPts val="2000"/>
                <a:buFont typeface="Arial"/>
                <a:buNone/>
              </a:pPr>
              <a:r>
                <a:rPr b="1" lang="fr-FR" sz="2000">
                  <a:solidFill>
                    <a:schemeClr val="lt1"/>
                  </a:solidFill>
                </a:rPr>
                <a:t>Cosa distingue l'energia finale dall'energia primaria?</a:t>
              </a:r>
              <a:endParaRPr b="1" sz="2000">
                <a:solidFill>
                  <a:schemeClr val="lt1"/>
                </a:solidFill>
              </a:endParaRPr>
            </a:p>
            <a:p>
              <a:pPr indent="0" lvl="0" marL="0" marR="0" rtl="0" algn="l">
                <a:lnSpc>
                  <a:spcPct val="100000"/>
                </a:lnSpc>
                <a:spcBef>
                  <a:spcPts val="0"/>
                </a:spcBef>
                <a:spcAft>
                  <a:spcPts val="0"/>
                </a:spcAft>
                <a:buClr>
                  <a:srgbClr val="000000"/>
                </a:buClr>
                <a:buSzPts val="2000"/>
                <a:buFont typeface="Arial"/>
                <a:buNone/>
              </a:pPr>
              <a:r>
                <a:t/>
              </a:r>
              <a:endParaRPr b="0" i="0" sz="1400" u="none" cap="none" strike="noStrike">
                <a:solidFill>
                  <a:schemeClr val="lt1"/>
                </a:solidFill>
                <a:latin typeface="Arial"/>
                <a:ea typeface="Arial"/>
                <a:cs typeface="Arial"/>
                <a:sym typeface="Arial"/>
              </a:endParaRPr>
            </a:p>
          </p:txBody>
        </p:sp>
        <p:sp>
          <p:nvSpPr>
            <p:cNvPr id="1334" name="Google Shape;1334;p78"/>
            <p:cNvSpPr/>
            <p:nvPr/>
          </p:nvSpPr>
          <p:spPr>
            <a:xfrm>
              <a:off x="2115668" y="3867557"/>
              <a:ext cx="38142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chemeClr val="lt1"/>
                  </a:solidFill>
                  <a:latin typeface="Arial"/>
                  <a:ea typeface="Arial"/>
                  <a:cs typeface="Arial"/>
                  <a:sym typeface="Arial"/>
                </a:rPr>
                <a:t> A : :Contenuto di anidride carbonica</a:t>
              </a:r>
              <a:endParaRPr b="0" i="0" sz="1400" u="none" cap="none" strike="noStrike">
                <a:solidFill>
                  <a:schemeClr val="lt1"/>
                </a:solidFill>
                <a:latin typeface="Arial"/>
                <a:ea typeface="Arial"/>
                <a:cs typeface="Arial"/>
                <a:sym typeface="Arial"/>
              </a:endParaRPr>
            </a:p>
          </p:txBody>
        </p:sp>
        <p:sp>
          <p:nvSpPr>
            <p:cNvPr id="1335" name="Google Shape;1335;p78"/>
            <p:cNvSpPr/>
            <p:nvPr/>
          </p:nvSpPr>
          <p:spPr>
            <a:xfrm>
              <a:off x="6161365" y="3867562"/>
              <a:ext cx="3728700" cy="364800"/>
            </a:xfrm>
            <a:prstGeom prst="rect">
              <a:avLst/>
            </a:prstGeom>
            <a:solidFill>
              <a:schemeClr val="lt1"/>
            </a:solid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chemeClr val="accent1"/>
                </a:buClr>
                <a:buSzPts val="1400"/>
                <a:buFont typeface="Arial"/>
                <a:buChar char="•"/>
              </a:pPr>
              <a:r>
                <a:rPr b="1" i="0" lang="fr-FR" sz="1400" u="none" cap="none" strike="noStrike">
                  <a:solidFill>
                    <a:schemeClr val="accent1"/>
                  </a:solidFill>
                  <a:latin typeface="Arial"/>
                  <a:ea typeface="Arial"/>
                  <a:cs typeface="Arial"/>
                  <a:sym typeface="Arial"/>
                </a:rPr>
                <a:t> B : Perdite di </a:t>
              </a:r>
              <a:r>
                <a:rPr b="1" lang="fr-FR">
                  <a:solidFill>
                    <a:schemeClr val="accent1"/>
                  </a:solidFill>
                </a:rPr>
                <a:t>Conversione</a:t>
              </a:r>
              <a:endParaRPr b="0" i="0" sz="1400" u="none" cap="none" strike="noStrike">
                <a:solidFill>
                  <a:schemeClr val="accent1"/>
                </a:solidFill>
                <a:latin typeface="Arial"/>
                <a:ea typeface="Arial"/>
                <a:cs typeface="Arial"/>
                <a:sym typeface="Arial"/>
              </a:endParaRPr>
            </a:p>
          </p:txBody>
        </p:sp>
        <p:sp>
          <p:nvSpPr>
            <p:cNvPr id="1336" name="Google Shape;1336;p78"/>
            <p:cNvSpPr/>
            <p:nvPr/>
          </p:nvSpPr>
          <p:spPr>
            <a:xfrm>
              <a:off x="6161348" y="4386494"/>
              <a:ext cx="30588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chemeClr val="lt1"/>
                  </a:solidFill>
                  <a:latin typeface="Arial"/>
                  <a:ea typeface="Arial"/>
                  <a:cs typeface="Arial"/>
                  <a:sym typeface="Arial"/>
                </a:rPr>
                <a:t> D : </a:t>
              </a:r>
              <a:r>
                <a:rPr b="1" lang="fr-FR">
                  <a:solidFill>
                    <a:schemeClr val="lt1"/>
                  </a:solidFill>
                </a:rPr>
                <a:t>Risposta  D</a:t>
              </a:r>
              <a:r>
                <a:rPr b="1" i="0" lang="fr-FR" sz="1400" u="none" cap="none" strike="noStrike">
                  <a:solidFill>
                    <a:schemeClr val="lt1"/>
                  </a:solidFill>
                  <a:latin typeface="Arial"/>
                  <a:ea typeface="Arial"/>
                  <a:cs typeface="Arial"/>
                  <a:sym typeface="Arial"/>
                </a:rPr>
                <a:t>	</a:t>
              </a:r>
              <a:endParaRPr b="0" i="0" sz="1400" u="none" cap="none" strike="noStrike">
                <a:solidFill>
                  <a:schemeClr val="lt1"/>
                </a:solidFill>
                <a:latin typeface="Arial"/>
                <a:ea typeface="Arial"/>
                <a:cs typeface="Arial"/>
                <a:sym typeface="Arial"/>
              </a:endParaRPr>
            </a:p>
          </p:txBody>
        </p:sp>
        <p:sp>
          <p:nvSpPr>
            <p:cNvPr id="1337" name="Google Shape;1337;p78"/>
            <p:cNvSpPr/>
            <p:nvPr/>
          </p:nvSpPr>
          <p:spPr>
            <a:xfrm>
              <a:off x="2128982" y="4371562"/>
              <a:ext cx="3728700" cy="364800"/>
            </a:xfrm>
            <a:prstGeom prst="rect">
              <a:avLst/>
            </a:prstGeom>
            <a:noFill/>
            <a:ln>
              <a:noFill/>
            </a:ln>
          </p:spPr>
          <p:txBody>
            <a:bodyPr anchorCtr="0" anchor="t" bIns="45000" lIns="90000" spcFirstLastPara="1" rIns="90000" wrap="square" tIns="45000">
              <a:noAutofit/>
            </a:bodyPr>
            <a:lstStyle/>
            <a:p>
              <a:pPr indent="-88900" lvl="0" marL="0" marR="0" rtl="0" algn="l">
                <a:lnSpc>
                  <a:spcPct val="100000"/>
                </a:lnSpc>
                <a:spcBef>
                  <a:spcPts val="0"/>
                </a:spcBef>
                <a:spcAft>
                  <a:spcPts val="0"/>
                </a:spcAft>
                <a:buClr>
                  <a:srgbClr val="000000"/>
                </a:buClr>
                <a:buSzPts val="1400"/>
                <a:buFont typeface="Arial"/>
                <a:buChar char="•"/>
              </a:pPr>
              <a:r>
                <a:rPr b="1" i="0" lang="fr-FR" sz="1400" u="none" cap="none" strike="noStrike">
                  <a:solidFill>
                    <a:schemeClr val="lt1"/>
                  </a:solidFill>
                  <a:latin typeface="Arial"/>
                  <a:ea typeface="Arial"/>
                  <a:cs typeface="Arial"/>
                  <a:sym typeface="Arial"/>
                </a:rPr>
                <a:t> C : </a:t>
              </a:r>
              <a:r>
                <a:rPr b="1" lang="fr-FR">
                  <a:solidFill>
                    <a:schemeClr val="lt1"/>
                  </a:solidFill>
                </a:rPr>
                <a:t> Origine geologica</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1" name="Shape 1341"/>
        <p:cNvGrpSpPr/>
        <p:nvPr/>
      </p:nvGrpSpPr>
      <p:grpSpPr>
        <a:xfrm>
          <a:off x="0" y="0"/>
          <a:ext cx="0" cy="0"/>
          <a:chOff x="0" y="0"/>
          <a:chExt cx="0" cy="0"/>
        </a:xfrm>
      </p:grpSpPr>
      <p:sp>
        <p:nvSpPr>
          <p:cNvPr id="1342" name="Google Shape;1342;p79"/>
          <p:cNvSpPr txBox="1"/>
          <p:nvPr>
            <p:ph idx="4294967295" type="body"/>
          </p:nvPr>
        </p:nvSpPr>
        <p:spPr>
          <a:xfrm>
            <a:off x="467225" y="1412575"/>
            <a:ext cx="11065800" cy="54180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1200"/>
              </a:spcBef>
              <a:spcAft>
                <a:spcPts val="0"/>
              </a:spcAft>
              <a:buNone/>
            </a:pPr>
            <a:r>
              <a:rPr b="1" lang="fr-FR" sz="2300">
                <a:solidFill>
                  <a:srgbClr val="0A5882"/>
                </a:solidFill>
              </a:rPr>
              <a:t>L'energia migliore è quella che non usiamo!</a:t>
            </a:r>
            <a:endParaRPr sz="2200"/>
          </a:p>
          <a:p>
            <a:pPr indent="0" lvl="0" marL="0" marR="0" rtl="0" algn="just">
              <a:lnSpc>
                <a:spcPct val="100000"/>
              </a:lnSpc>
              <a:spcBef>
                <a:spcPts val="1200"/>
              </a:spcBef>
              <a:spcAft>
                <a:spcPts val="0"/>
              </a:spcAft>
              <a:buNone/>
            </a:pPr>
            <a:r>
              <a:rPr b="1" lang="fr-FR" sz="2300"/>
              <a:t>Ridurre il nostro consumo energetico deve quindi essere una priorità.</a:t>
            </a:r>
            <a:endParaRPr sz="2200"/>
          </a:p>
          <a:p>
            <a:pPr indent="0" lvl="0" marL="0" marR="0" rtl="0" algn="just">
              <a:lnSpc>
                <a:spcPct val="100000"/>
              </a:lnSpc>
              <a:spcBef>
                <a:spcPts val="1200"/>
              </a:spcBef>
              <a:spcAft>
                <a:spcPts val="0"/>
              </a:spcAft>
              <a:buNone/>
            </a:pPr>
            <a:r>
              <a:rPr lang="fr-FR" sz="2200"/>
              <a:t>Esistono diversi modi per raggiungere questo obiettivo, tra cui:</a:t>
            </a:r>
            <a:endParaRPr sz="2200"/>
          </a:p>
          <a:p>
            <a:pPr indent="-330200" lvl="0" marL="800100" marR="0" rtl="0" algn="just">
              <a:lnSpc>
                <a:spcPct val="100000"/>
              </a:lnSpc>
              <a:spcBef>
                <a:spcPts val="1200"/>
              </a:spcBef>
              <a:spcAft>
                <a:spcPts val="0"/>
              </a:spcAft>
              <a:buClr>
                <a:srgbClr val="0A5882"/>
              </a:buClr>
              <a:buSzPts val="2200"/>
              <a:buChar char="•"/>
            </a:pPr>
            <a:r>
              <a:rPr lang="fr-FR" sz="2200"/>
              <a:t>Adottare </a:t>
            </a:r>
            <a:r>
              <a:rPr b="1" lang="fr-FR" sz="2200">
                <a:solidFill>
                  <a:srgbClr val="0A5882"/>
                </a:solidFill>
              </a:rPr>
              <a:t>comportamenti nuovi e più efficienti dal punto di vista energetico</a:t>
            </a:r>
            <a:endParaRPr sz="2200">
              <a:solidFill>
                <a:schemeClr val="accent1"/>
              </a:solidFill>
            </a:endParaRPr>
          </a:p>
          <a:p>
            <a:pPr indent="-330200" lvl="0" marL="800100" marR="0" rtl="0" algn="just">
              <a:lnSpc>
                <a:spcPct val="100000"/>
              </a:lnSpc>
              <a:spcBef>
                <a:spcPts val="1200"/>
              </a:spcBef>
              <a:spcAft>
                <a:spcPts val="0"/>
              </a:spcAft>
              <a:buClr>
                <a:srgbClr val="0A5882"/>
              </a:buClr>
              <a:buSzPts val="2200"/>
              <a:buChar char="•"/>
            </a:pPr>
            <a:r>
              <a:rPr b="1" lang="fr-FR" sz="2200">
                <a:solidFill>
                  <a:srgbClr val="0A5882"/>
                </a:solidFill>
              </a:rPr>
              <a:t>Produrre</a:t>
            </a:r>
            <a:r>
              <a:rPr lang="fr-FR" sz="2200"/>
              <a:t> elettrodomestici che consumano </a:t>
            </a:r>
            <a:r>
              <a:rPr b="1" lang="fr-FR" sz="2200">
                <a:solidFill>
                  <a:srgbClr val="0A5882"/>
                </a:solidFill>
              </a:rPr>
              <a:t>meno energia.</a:t>
            </a:r>
            <a:endParaRPr sz="2200"/>
          </a:p>
          <a:p>
            <a:pPr indent="0" lvl="0" marL="0" marR="0" rtl="0" algn="just">
              <a:lnSpc>
                <a:spcPct val="100000"/>
              </a:lnSpc>
              <a:spcBef>
                <a:spcPts val="1200"/>
              </a:spcBef>
              <a:spcAft>
                <a:spcPts val="0"/>
              </a:spcAft>
              <a:buNone/>
            </a:pPr>
            <a:r>
              <a:rPr b="1" lang="fr-FR" sz="2300"/>
              <a:t>Per la produzione di energia:</a:t>
            </a:r>
            <a:endParaRPr sz="2200"/>
          </a:p>
          <a:p>
            <a:pPr indent="-330200" lvl="0" marL="800100" marR="0" rtl="0" algn="just">
              <a:lnSpc>
                <a:spcPct val="100000"/>
              </a:lnSpc>
              <a:spcBef>
                <a:spcPts val="1200"/>
              </a:spcBef>
              <a:spcAft>
                <a:spcPts val="0"/>
              </a:spcAft>
              <a:buClr>
                <a:srgbClr val="0A5882"/>
              </a:buClr>
              <a:buSzPts val="2200"/>
              <a:buChar char="•"/>
            </a:pPr>
            <a:r>
              <a:rPr b="1" lang="fr-FR" sz="2200">
                <a:solidFill>
                  <a:srgbClr val="0A5882"/>
                </a:solidFill>
              </a:rPr>
              <a:t>I combustibili fossili stanno diventando scarsi e il loro utilizzo genera gas serra. L'energia nucleare</a:t>
            </a:r>
            <a:r>
              <a:rPr lang="fr-FR" sz="2200"/>
              <a:t> sarà disponibile a seconda dell'attuale stock di centrali nucleari nei vari paesi dell'UE.</a:t>
            </a:r>
            <a:endParaRPr sz="2200"/>
          </a:p>
          <a:p>
            <a:pPr indent="-330200" lvl="0" marL="800100" marR="0" rtl="0" algn="just">
              <a:lnSpc>
                <a:spcPct val="100000"/>
              </a:lnSpc>
              <a:spcBef>
                <a:spcPts val="1200"/>
              </a:spcBef>
              <a:spcAft>
                <a:spcPts val="0"/>
              </a:spcAft>
              <a:buClr>
                <a:srgbClr val="0A5882"/>
              </a:buClr>
              <a:buSzPts val="2200"/>
              <a:buChar char="•"/>
            </a:pPr>
            <a:r>
              <a:rPr lang="fr-FR" sz="2200"/>
              <a:t>Le </a:t>
            </a:r>
            <a:r>
              <a:rPr b="1" lang="fr-FR" sz="2200">
                <a:solidFill>
                  <a:srgbClr val="0A5882"/>
                </a:solidFill>
              </a:rPr>
              <a:t>energie rinnovabili</a:t>
            </a:r>
            <a:r>
              <a:rPr lang="fr-FR" sz="2200"/>
              <a:t> dovranno rappresentare una quota considerevole del mix energetico entro il </a:t>
            </a:r>
            <a:r>
              <a:rPr b="1" lang="fr-FR" sz="2200">
                <a:solidFill>
                  <a:srgbClr val="0A5882"/>
                </a:solidFill>
              </a:rPr>
              <a:t>2050</a:t>
            </a:r>
            <a:r>
              <a:rPr lang="fr-FR" sz="2200"/>
              <a:t>. La diffusione delle energie rinnovabili deve ridurre al minimo i danni all’ambiente, al paesaggio e alla biodiversità.</a:t>
            </a:r>
            <a:endParaRPr sz="2200"/>
          </a:p>
          <a:p>
            <a:pPr indent="0" lvl="0" marL="914400" marR="0" rtl="0" algn="just">
              <a:lnSpc>
                <a:spcPct val="100000"/>
              </a:lnSpc>
              <a:spcBef>
                <a:spcPts val="1200"/>
              </a:spcBef>
              <a:spcAft>
                <a:spcPts val="0"/>
              </a:spcAft>
              <a:buNone/>
            </a:pPr>
            <a:r>
              <a:t/>
            </a:r>
            <a:endParaRPr sz="2200"/>
          </a:p>
        </p:txBody>
      </p:sp>
      <p:sp>
        <p:nvSpPr>
          <p:cNvPr id="1343" name="Google Shape;1343;p79"/>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900"/>
              <a:buNone/>
            </a:pPr>
            <a:r>
              <a:rPr lang="fr-FR"/>
              <a:t>In sintesi</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7" name="Shape 1347"/>
        <p:cNvGrpSpPr/>
        <p:nvPr/>
      </p:nvGrpSpPr>
      <p:grpSpPr>
        <a:xfrm>
          <a:off x="0" y="0"/>
          <a:ext cx="0" cy="0"/>
          <a:chOff x="0" y="0"/>
          <a:chExt cx="0" cy="0"/>
        </a:xfrm>
      </p:grpSpPr>
      <p:sp>
        <p:nvSpPr>
          <p:cNvPr id="1348" name="Google Shape;1348;p80"/>
          <p:cNvSpPr txBox="1"/>
          <p:nvPr>
            <p:ph type="title"/>
          </p:nvPr>
        </p:nvSpPr>
        <p:spPr>
          <a:xfrm>
            <a:off x="-92900" y="229400"/>
            <a:ext cx="12285000" cy="1541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fr-FR"/>
              <a:t>Crediti </a:t>
            </a:r>
            <a:r>
              <a:rPr lang="fr-FR"/>
              <a:t>Immagini</a:t>
            </a:r>
            <a:endParaRPr/>
          </a:p>
        </p:txBody>
      </p:sp>
      <p:sp>
        <p:nvSpPr>
          <p:cNvPr id="1349" name="Google Shape;1349;p80"/>
          <p:cNvSpPr txBox="1"/>
          <p:nvPr>
            <p:ph idx="1" type="subTitle"/>
          </p:nvPr>
        </p:nvSpPr>
        <p:spPr>
          <a:xfrm>
            <a:off x="1454975" y="2021400"/>
            <a:ext cx="10354500" cy="711600"/>
          </a:xfrm>
          <a:prstGeom prst="rect">
            <a:avLst/>
          </a:prstGeom>
        </p:spPr>
        <p:txBody>
          <a:bodyPr anchorCtr="0" anchor="t" bIns="45700" lIns="91425" spcFirstLastPara="1" rIns="91425" wrap="square" tIns="45700">
            <a:noAutofit/>
          </a:bodyPr>
          <a:lstStyle/>
          <a:p>
            <a:pPr indent="114300" lvl="0" marL="0" rtl="0" algn="l">
              <a:lnSpc>
                <a:spcPct val="115000"/>
              </a:lnSpc>
              <a:spcBef>
                <a:spcPts val="0"/>
              </a:spcBef>
              <a:spcAft>
                <a:spcPts val="0"/>
              </a:spcAft>
              <a:buSzPts val="1800"/>
              <a:buChar char="●"/>
            </a:pPr>
            <a:r>
              <a:rPr lang="fr-FR" sz="2200"/>
              <a:t>Icônes of 123RF by : oianaesi</a:t>
            </a:r>
            <a:endParaRPr sz="2200"/>
          </a:p>
          <a:p>
            <a:pPr indent="114300" lvl="0" marL="0" rtl="0" algn="l">
              <a:lnSpc>
                <a:spcPct val="115000"/>
              </a:lnSpc>
              <a:spcBef>
                <a:spcPts val="0"/>
              </a:spcBef>
              <a:spcAft>
                <a:spcPts val="0"/>
              </a:spcAft>
              <a:buSzPts val="1800"/>
              <a:buChar char="●"/>
            </a:pPr>
            <a:r>
              <a:rPr lang="fr-FR" sz="2200"/>
              <a:t>Icônes of VectorStock by : ProStockStudio</a:t>
            </a:r>
            <a:endParaRPr sz="2200"/>
          </a:p>
          <a:p>
            <a:pPr indent="114300" lvl="0" marL="0" rtl="0" algn="l">
              <a:lnSpc>
                <a:spcPct val="115000"/>
              </a:lnSpc>
              <a:spcBef>
                <a:spcPts val="0"/>
              </a:spcBef>
              <a:spcAft>
                <a:spcPts val="0"/>
              </a:spcAft>
              <a:buSzPts val="1800"/>
              <a:buChar char="●"/>
            </a:pPr>
            <a:r>
              <a:rPr lang="fr-FR" sz="2200"/>
              <a:t>Icônes of Shutterstock by : Sudowoodo</a:t>
            </a:r>
            <a:endParaRPr sz="2200"/>
          </a:p>
          <a:p>
            <a:pPr indent="114300" lvl="0" marL="0" rtl="0" algn="l">
              <a:lnSpc>
                <a:spcPct val="115000"/>
              </a:lnSpc>
              <a:spcBef>
                <a:spcPts val="0"/>
              </a:spcBef>
              <a:spcAft>
                <a:spcPts val="0"/>
              </a:spcAft>
              <a:buSzPts val="1800"/>
              <a:buChar char="●"/>
            </a:pPr>
            <a:r>
              <a:rPr lang="fr-FR" sz="2200"/>
              <a:t>Icônes of The Noun Project by : IQON</a:t>
            </a:r>
            <a:endParaRPr sz="2200"/>
          </a:p>
          <a:p>
            <a:pPr indent="114300" lvl="0" marL="0" rtl="0" algn="l">
              <a:lnSpc>
                <a:spcPct val="115000"/>
              </a:lnSpc>
              <a:spcBef>
                <a:spcPts val="0"/>
              </a:spcBef>
              <a:spcAft>
                <a:spcPts val="0"/>
              </a:spcAft>
              <a:buSzPts val="1800"/>
              <a:buChar char="●"/>
            </a:pPr>
            <a:r>
              <a:rPr lang="fr-FR" sz="2200"/>
              <a:t>Icônes of pngset by : Aliya Yoder</a:t>
            </a:r>
            <a:endParaRPr sz="2200"/>
          </a:p>
          <a:p>
            <a:pPr indent="114300" lvl="0" marL="0" rtl="0" algn="l">
              <a:lnSpc>
                <a:spcPct val="115000"/>
              </a:lnSpc>
              <a:spcBef>
                <a:spcPts val="0"/>
              </a:spcBef>
              <a:spcAft>
                <a:spcPts val="0"/>
              </a:spcAft>
              <a:buSzPts val="1800"/>
              <a:buChar char="●"/>
            </a:pPr>
            <a:r>
              <a:rPr lang="fr-FR" sz="2200"/>
              <a:t>IM</a:t>
            </a:r>
            <a:endParaRPr sz="2200"/>
          </a:p>
          <a:p>
            <a:pPr indent="114300" lvl="0" marL="0" rtl="0" algn="l">
              <a:lnSpc>
                <a:spcPct val="115000"/>
              </a:lnSpc>
              <a:spcBef>
                <a:spcPts val="0"/>
              </a:spcBef>
              <a:spcAft>
                <a:spcPts val="0"/>
              </a:spcAft>
              <a:buSzPts val="1800"/>
              <a:buChar char="●"/>
            </a:pPr>
            <a:r>
              <a:rPr lang="fr-FR" sz="2200"/>
              <a:t>Icônes of Vectors Markets by : Icons Mind, Nazar M</a:t>
            </a:r>
            <a:endParaRPr sz="2200"/>
          </a:p>
          <a:p>
            <a:pPr indent="114300" lvl="0" marL="0" rtl="0" algn="l">
              <a:lnSpc>
                <a:spcPct val="115000"/>
              </a:lnSpc>
              <a:spcBef>
                <a:spcPts val="0"/>
              </a:spcBef>
              <a:spcAft>
                <a:spcPts val="0"/>
              </a:spcAft>
              <a:buSzPts val="1800"/>
              <a:buChar char="●"/>
            </a:pPr>
            <a:r>
              <a:rPr lang="fr-FR" sz="2200"/>
              <a:t>Painting : Pflügende Ochsen by Rudolf Koller</a:t>
            </a:r>
            <a:endParaRPr sz="2200"/>
          </a:p>
          <a:p>
            <a:pPr indent="114300" lvl="0" marL="0" rtl="0" algn="l">
              <a:lnSpc>
                <a:spcPct val="115000"/>
              </a:lnSpc>
              <a:spcBef>
                <a:spcPts val="0"/>
              </a:spcBef>
              <a:spcAft>
                <a:spcPts val="0"/>
              </a:spcAft>
              <a:buSzPts val="1800"/>
              <a:buChar char="●"/>
            </a:pPr>
            <a:r>
              <a:rPr lang="fr-FR" sz="2200"/>
              <a:t>Icônes of Flaticon by : SmashIcons, Roundicons, Icon Pound, Vectors Market, Pixel Perfect, Freepik, Gregor Cresnar, DinosoftLabs</a:t>
            </a:r>
            <a:endParaRPr sz="2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41"/>
          <p:cNvSpPr txBox="1"/>
          <p:nvPr>
            <p:ph idx="4294967295" type="body"/>
          </p:nvPr>
        </p:nvSpPr>
        <p:spPr>
          <a:xfrm>
            <a:off x="2083650" y="1440000"/>
            <a:ext cx="8024700" cy="7242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rgbClr val="424242"/>
              </a:buClr>
              <a:buSzPts val="4995"/>
              <a:buNone/>
            </a:pPr>
            <a:r>
              <a:rPr b="1" lang="fr-FR" sz="2900">
                <a:solidFill>
                  <a:srgbClr val="0A5882"/>
                </a:solidFill>
              </a:rPr>
              <a:t>Perché ci occupiamo di questioni energetiche quando parliamo di clima?</a:t>
            </a:r>
            <a:endParaRPr sz="3000">
              <a:solidFill>
                <a:schemeClr val="dk2"/>
              </a:solidFill>
            </a:endParaRPr>
          </a:p>
        </p:txBody>
      </p:sp>
      <p:pic>
        <p:nvPicPr>
          <p:cNvPr id="619" name="Google Shape;619;p41"/>
          <p:cNvPicPr preferRelativeResize="0"/>
          <p:nvPr/>
        </p:nvPicPr>
        <p:blipFill rotWithShape="1">
          <a:blip r:embed="rId3">
            <a:alphaModFix/>
          </a:blip>
          <a:srcRect b="0" l="0" r="0" t="18943"/>
          <a:stretch/>
        </p:blipFill>
        <p:spPr>
          <a:xfrm>
            <a:off x="3438938" y="2385250"/>
            <a:ext cx="5314125" cy="3674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42"/>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900"/>
              <a:buNone/>
            </a:pPr>
            <a:r>
              <a:rPr lang="fr-FR"/>
              <a:t>Che cos'è l'energia??</a:t>
            </a:r>
            <a:endParaRPr/>
          </a:p>
        </p:txBody>
      </p:sp>
      <p:pic>
        <p:nvPicPr>
          <p:cNvPr id="626" name="Google Shape;626;p42"/>
          <p:cNvPicPr preferRelativeResize="0"/>
          <p:nvPr/>
        </p:nvPicPr>
        <p:blipFill>
          <a:blip r:embed="rId3">
            <a:alphaModFix/>
          </a:blip>
          <a:stretch>
            <a:fillRect/>
          </a:stretch>
        </p:blipFill>
        <p:spPr>
          <a:xfrm>
            <a:off x="3774288" y="1518375"/>
            <a:ext cx="4643424" cy="46434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pic>
        <p:nvPicPr>
          <p:cNvPr descr="Educational video for children to learn what energy is, which are its main properties and what types of energy there are. Children will understand why energy is transformed, transferred, transported and stored. They will also look at the differences between renewable and non-renewable energy sources. They will discover many types of energy like thermal energy, mechanical energy, electrical energy, chemical energy, eolic energy and hydraulic energy. Excellent resource for elementary school.&#10;&#10;Thanks for visiting us! If you want your children to smile and learn, subscribe! :D&#10;&#10;We only upload our own content, designed by educators so that children smile and learn while watching a video. &#10;&#10;All of our content reinforces educational values, encouraging the use of multiple intelligences and language learning. &#10;&#10;If you like our videos, download Smile and Learn now. You’ll discover more than 5.000 activities for children aged 3 to 12 yeards, all designed by educators. We have 250 games and interactive stories and over 280 videos in five languages: English, Spanish, Portuguese, Italian and French. Try a month for free and start the adventure!" id="632" name="Google Shape;632;p43" title="What is Energy? Energy Types for Kids - Renewable and Non-Renewable Energy Sources">
            <a:hlinkClick r:id="rId3"/>
          </p:cNvPr>
          <p:cNvPicPr preferRelativeResize="0"/>
          <p:nvPr/>
        </p:nvPicPr>
        <p:blipFill>
          <a:blip r:embed="rId4">
            <a:alphaModFix/>
          </a:blip>
          <a:stretch>
            <a:fillRect/>
          </a:stretch>
        </p:blipFill>
        <p:spPr>
          <a:xfrm>
            <a:off x="1045500" y="1773335"/>
            <a:ext cx="7593425" cy="4271301"/>
          </a:xfrm>
          <a:prstGeom prst="rect">
            <a:avLst/>
          </a:prstGeom>
          <a:noFill/>
          <a:ln>
            <a:noFill/>
          </a:ln>
        </p:spPr>
      </p:pic>
      <p:sp>
        <p:nvSpPr>
          <p:cNvPr id="633" name="Google Shape;633;p43"/>
          <p:cNvSpPr txBox="1"/>
          <p:nvPr/>
        </p:nvSpPr>
        <p:spPr>
          <a:xfrm>
            <a:off x="8842700" y="3013525"/>
            <a:ext cx="1965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fr-FR">
                <a:solidFill>
                  <a:srgbClr val="666666"/>
                </a:solidFill>
                <a:latin typeface="Comfortaa"/>
                <a:ea typeface="Comfortaa"/>
                <a:cs typeface="Comfortaa"/>
                <a:sym typeface="Comfortaa"/>
              </a:rPr>
              <a:t>Other languages :</a:t>
            </a:r>
            <a:endParaRPr b="0" i="0" sz="1400" u="none" cap="none" strike="noStrike">
              <a:solidFill>
                <a:srgbClr val="000000"/>
              </a:solidFill>
              <a:latin typeface="Arial"/>
              <a:ea typeface="Arial"/>
              <a:cs typeface="Arial"/>
              <a:sym typeface="Arial"/>
            </a:endParaRPr>
          </a:p>
        </p:txBody>
      </p:sp>
      <p:pic>
        <p:nvPicPr>
          <p:cNvPr id="634" name="Google Shape;634;p43"/>
          <p:cNvPicPr preferRelativeResize="0"/>
          <p:nvPr/>
        </p:nvPicPr>
        <p:blipFill rotWithShape="1">
          <a:blip r:embed="rId5">
            <a:alphaModFix/>
          </a:blip>
          <a:srcRect b="0" l="0" r="0" t="0"/>
          <a:stretch/>
        </p:blipFill>
        <p:spPr>
          <a:xfrm>
            <a:off x="9449125" y="3430931"/>
            <a:ext cx="445033" cy="291068"/>
          </a:xfrm>
          <a:prstGeom prst="rect">
            <a:avLst/>
          </a:prstGeom>
          <a:noFill/>
          <a:ln>
            <a:noFill/>
          </a:ln>
        </p:spPr>
      </p:pic>
      <p:sp>
        <p:nvSpPr>
          <p:cNvPr id="635" name="Google Shape;635;p43">
            <a:hlinkClick r:id="rId6"/>
          </p:cNvPr>
          <p:cNvSpPr txBox="1"/>
          <p:nvPr/>
        </p:nvSpPr>
        <p:spPr>
          <a:xfrm>
            <a:off x="9932675" y="3367975"/>
            <a:ext cx="690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sng" cap="none" strike="noStrike">
                <a:solidFill>
                  <a:schemeClr val="dk1"/>
                </a:solidFill>
                <a:latin typeface="Comfortaa"/>
                <a:ea typeface="Comfortaa"/>
                <a:cs typeface="Comfortaa"/>
                <a:sym typeface="Comfortaa"/>
                <a:hlinkClick r:id="rId7">
                  <a:extLst>
                    <a:ext uri="{A12FA001-AC4F-418D-AE19-62706E023703}">
                      <ahyp:hlinkClr val="tx"/>
                    </a:ext>
                  </a:extLst>
                </a:hlinkClick>
              </a:rPr>
              <a:t>ES</a:t>
            </a:r>
            <a:endParaRPr b="0" i="0" sz="1400" u="none" cap="none" strike="noStrike">
              <a:solidFill>
                <a:schemeClr val="dk1"/>
              </a:solidFill>
              <a:latin typeface="Arial"/>
              <a:ea typeface="Arial"/>
              <a:cs typeface="Arial"/>
              <a:sym typeface="Arial"/>
            </a:endParaRPr>
          </a:p>
        </p:txBody>
      </p:sp>
      <p:pic>
        <p:nvPicPr>
          <p:cNvPr id="636" name="Google Shape;636;p43"/>
          <p:cNvPicPr preferRelativeResize="0"/>
          <p:nvPr/>
        </p:nvPicPr>
        <p:blipFill rotWithShape="1">
          <a:blip r:embed="rId8">
            <a:alphaModFix/>
          </a:blip>
          <a:srcRect b="0" l="0" r="0" t="0"/>
          <a:stretch/>
        </p:blipFill>
        <p:spPr>
          <a:xfrm>
            <a:off x="9449125" y="3855590"/>
            <a:ext cx="445025" cy="290685"/>
          </a:xfrm>
          <a:prstGeom prst="rect">
            <a:avLst/>
          </a:prstGeom>
          <a:noFill/>
          <a:ln>
            <a:noFill/>
          </a:ln>
        </p:spPr>
      </p:pic>
      <p:sp>
        <p:nvSpPr>
          <p:cNvPr id="637" name="Google Shape;637;p43">
            <a:hlinkClick r:id="rId9"/>
          </p:cNvPr>
          <p:cNvSpPr txBox="1"/>
          <p:nvPr/>
        </p:nvSpPr>
        <p:spPr>
          <a:xfrm>
            <a:off x="9932675" y="3800838"/>
            <a:ext cx="690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sng" cap="none" strike="noStrike">
                <a:solidFill>
                  <a:schemeClr val="dk1"/>
                </a:solidFill>
                <a:latin typeface="Comfortaa"/>
                <a:ea typeface="Comfortaa"/>
                <a:cs typeface="Comfortaa"/>
                <a:sym typeface="Comfortaa"/>
                <a:hlinkClick r:id="rId10">
                  <a:extLst>
                    <a:ext uri="{A12FA001-AC4F-418D-AE19-62706E023703}">
                      <ahyp:hlinkClr val="tx"/>
                    </a:ext>
                  </a:extLst>
                </a:hlinkClick>
              </a:rPr>
              <a:t>IT</a:t>
            </a:r>
            <a:endParaRPr b="0" i="0" sz="1400" u="none" cap="none" strike="noStrike">
              <a:solidFill>
                <a:schemeClr val="dk1"/>
              </a:solidFill>
              <a:latin typeface="Arial"/>
              <a:ea typeface="Arial"/>
              <a:cs typeface="Arial"/>
              <a:sym typeface="Arial"/>
            </a:endParaRPr>
          </a:p>
        </p:txBody>
      </p:sp>
      <p:pic>
        <p:nvPicPr>
          <p:cNvPr id="638" name="Google Shape;638;p43"/>
          <p:cNvPicPr preferRelativeResize="0"/>
          <p:nvPr/>
        </p:nvPicPr>
        <p:blipFill rotWithShape="1">
          <a:blip r:embed="rId11">
            <a:alphaModFix/>
          </a:blip>
          <a:srcRect b="0" l="0" r="0" t="0"/>
          <a:stretch/>
        </p:blipFill>
        <p:spPr>
          <a:xfrm>
            <a:off x="8143350" y="1773325"/>
            <a:ext cx="495576" cy="296876"/>
          </a:xfrm>
          <a:prstGeom prst="rect">
            <a:avLst/>
          </a:prstGeom>
          <a:noFill/>
          <a:ln>
            <a:noFill/>
          </a:ln>
        </p:spPr>
      </p:pic>
      <p:pic>
        <p:nvPicPr>
          <p:cNvPr id="639" name="Google Shape;639;p43"/>
          <p:cNvPicPr preferRelativeResize="0"/>
          <p:nvPr/>
        </p:nvPicPr>
        <p:blipFill rotWithShape="1">
          <a:blip r:embed="rId12">
            <a:alphaModFix/>
          </a:blip>
          <a:srcRect b="0" l="0" r="0" t="0"/>
          <a:stretch/>
        </p:blipFill>
        <p:spPr>
          <a:xfrm>
            <a:off x="9449125" y="4313250"/>
            <a:ext cx="445032" cy="291068"/>
          </a:xfrm>
          <a:prstGeom prst="rect">
            <a:avLst/>
          </a:prstGeom>
          <a:noFill/>
          <a:ln>
            <a:noFill/>
          </a:ln>
        </p:spPr>
      </p:pic>
      <p:sp>
        <p:nvSpPr>
          <p:cNvPr id="640" name="Google Shape;640;p43"/>
          <p:cNvSpPr txBox="1"/>
          <p:nvPr>
            <p:ph type="title"/>
          </p:nvPr>
        </p:nvSpPr>
        <p:spPr>
          <a:xfrm>
            <a:off x="1007588" y="102679"/>
            <a:ext cx="9154500" cy="980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900"/>
              <a:buNone/>
            </a:pPr>
            <a:r>
              <a:rPr lang="fr-FR"/>
              <a:t>Che cos'è l'energia?</a:t>
            </a:r>
            <a:endParaRPr/>
          </a:p>
        </p:txBody>
      </p:sp>
      <p:sp>
        <p:nvSpPr>
          <p:cNvPr id="641" name="Google Shape;641;p43"/>
          <p:cNvSpPr txBox="1"/>
          <p:nvPr/>
        </p:nvSpPr>
        <p:spPr>
          <a:xfrm>
            <a:off x="9934800" y="4257050"/>
            <a:ext cx="69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u="sng">
                <a:solidFill>
                  <a:schemeClr val="dk2"/>
                </a:solidFill>
                <a:latin typeface="Comfortaa"/>
                <a:ea typeface="Comfortaa"/>
                <a:cs typeface="Comfortaa"/>
                <a:sym typeface="Comfortaa"/>
                <a:hlinkClick r:id="rId13">
                  <a:extLst>
                    <a:ext uri="{A12FA001-AC4F-418D-AE19-62706E023703}">
                      <ahyp:hlinkClr val="tx"/>
                    </a:ext>
                  </a:extLst>
                </a:hlinkClick>
              </a:rPr>
              <a:t>FR</a:t>
            </a:r>
            <a:endParaRPr>
              <a:solidFill>
                <a:schemeClr val="dk2"/>
              </a:solidFill>
              <a:latin typeface="Comfortaa"/>
              <a:ea typeface="Comfortaa"/>
              <a:cs typeface="Comfortaa"/>
              <a:sym typeface="Comforta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2"/>
                                        </p:tgtEl>
                                        <p:attrNameLst>
                                          <p:attrName>style.visibility</p:attrName>
                                        </p:attrNameLst>
                                      </p:cBhvr>
                                      <p:to>
                                        <p:strVal val="visible"/>
                                      </p:to>
                                    </p:set>
                                    <p:animEffect filter="fade" transition="in">
                                      <p:cBhvr>
                                        <p:cTn dur="1000"/>
                                        <p:tgtEl>
                                          <p:spTgt spid="6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44"/>
          <p:cNvSpPr txBox="1"/>
          <p:nvPr>
            <p:ph idx="1" type="body"/>
          </p:nvPr>
        </p:nvSpPr>
        <p:spPr>
          <a:xfrm>
            <a:off x="609600" y="1649753"/>
            <a:ext cx="10972800" cy="3614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400"/>
              <a:buNone/>
            </a:pPr>
            <a:r>
              <a:rPr b="1" lang="fr-FR">
                <a:solidFill>
                  <a:schemeClr val="accent1"/>
                </a:solidFill>
                <a:latin typeface="Corbel"/>
                <a:ea typeface="Corbel"/>
                <a:cs typeface="Corbel"/>
                <a:sym typeface="Corbel"/>
              </a:rPr>
              <a:t>L'energia è ciò che trasforma</a:t>
            </a:r>
            <a:endParaRPr b="1">
              <a:solidFill>
                <a:schemeClr val="accent1"/>
              </a:solidFill>
            </a:endParaRPr>
          </a:p>
          <a:p>
            <a:pPr indent="-266700" lvl="1" marL="742950" rtl="0" algn="l">
              <a:lnSpc>
                <a:spcPct val="100000"/>
              </a:lnSpc>
              <a:spcBef>
                <a:spcPts val="400"/>
              </a:spcBef>
              <a:spcAft>
                <a:spcPts val="0"/>
              </a:spcAft>
              <a:buClr>
                <a:schemeClr val="dk1"/>
              </a:buClr>
              <a:buSzPts val="1700"/>
              <a:buChar char="•"/>
            </a:pPr>
            <a:r>
              <a:rPr lang="fr-FR">
                <a:solidFill>
                  <a:srgbClr val="3F3F3F"/>
                </a:solidFill>
                <a:latin typeface="Corbel"/>
                <a:ea typeface="Corbel"/>
                <a:cs typeface="Corbel"/>
                <a:sym typeface="Corbel"/>
              </a:rPr>
              <a:t>Velocità</a:t>
            </a:r>
            <a:endParaRPr/>
          </a:p>
          <a:p>
            <a:pPr indent="-266700" lvl="1" marL="742950" rtl="0" algn="l">
              <a:lnSpc>
                <a:spcPct val="100000"/>
              </a:lnSpc>
              <a:spcBef>
                <a:spcPts val="400"/>
              </a:spcBef>
              <a:spcAft>
                <a:spcPts val="0"/>
              </a:spcAft>
              <a:buClr>
                <a:schemeClr val="dk1"/>
              </a:buClr>
              <a:buSzPts val="1700"/>
              <a:buChar char="•"/>
            </a:pPr>
            <a:r>
              <a:rPr lang="fr-FR">
                <a:solidFill>
                  <a:srgbClr val="3F3F3F"/>
                </a:solidFill>
                <a:latin typeface="Corbel"/>
                <a:ea typeface="Corbel"/>
                <a:cs typeface="Corbel"/>
                <a:sym typeface="Corbel"/>
              </a:rPr>
              <a:t>Temperatura</a:t>
            </a:r>
            <a:endParaRPr/>
          </a:p>
          <a:p>
            <a:pPr indent="-266700" lvl="1" marL="742950" rtl="0" algn="l">
              <a:lnSpc>
                <a:spcPct val="100000"/>
              </a:lnSpc>
              <a:spcBef>
                <a:spcPts val="400"/>
              </a:spcBef>
              <a:spcAft>
                <a:spcPts val="0"/>
              </a:spcAft>
              <a:buClr>
                <a:schemeClr val="dk1"/>
              </a:buClr>
              <a:buSzPts val="1700"/>
              <a:buChar char="•"/>
            </a:pPr>
            <a:r>
              <a:rPr lang="fr-FR">
                <a:solidFill>
                  <a:srgbClr val="3F3F3F"/>
                </a:solidFill>
                <a:latin typeface="Corbel"/>
                <a:ea typeface="Corbel"/>
                <a:cs typeface="Corbel"/>
                <a:sym typeface="Corbel"/>
              </a:rPr>
              <a:t>Forma di un oggetto</a:t>
            </a:r>
            <a:endParaRPr/>
          </a:p>
          <a:p>
            <a:pPr indent="-266700" lvl="1" marL="742950" rtl="0" algn="l">
              <a:lnSpc>
                <a:spcPct val="100000"/>
              </a:lnSpc>
              <a:spcBef>
                <a:spcPts val="400"/>
              </a:spcBef>
              <a:spcAft>
                <a:spcPts val="0"/>
              </a:spcAft>
              <a:buClr>
                <a:schemeClr val="dk1"/>
              </a:buClr>
              <a:buSzPts val="1700"/>
              <a:buChar char="•"/>
            </a:pPr>
            <a:r>
              <a:rPr lang="fr-FR">
                <a:solidFill>
                  <a:srgbClr val="3F3F3F"/>
                </a:solidFill>
                <a:latin typeface="Corbel"/>
                <a:ea typeface="Corbel"/>
                <a:cs typeface="Corbel"/>
                <a:sym typeface="Corbel"/>
              </a:rPr>
              <a:t>Composizione chimica</a:t>
            </a:r>
            <a:endParaRPr/>
          </a:p>
          <a:p>
            <a:pPr indent="-266700" lvl="1" marL="742950" rtl="0" algn="l">
              <a:lnSpc>
                <a:spcPct val="100000"/>
              </a:lnSpc>
              <a:spcBef>
                <a:spcPts val="400"/>
              </a:spcBef>
              <a:spcAft>
                <a:spcPts val="0"/>
              </a:spcAft>
              <a:buClr>
                <a:schemeClr val="dk1"/>
              </a:buClr>
              <a:buSzPts val="1700"/>
              <a:buChar char="•"/>
            </a:pPr>
            <a:r>
              <a:rPr lang="fr-FR">
                <a:solidFill>
                  <a:srgbClr val="3F3F3F"/>
                </a:solidFill>
                <a:latin typeface="Corbel"/>
                <a:ea typeface="Corbel"/>
                <a:cs typeface="Corbel"/>
                <a:sym typeface="Corbel"/>
              </a:rPr>
              <a:t>Altitudine</a:t>
            </a:r>
            <a:endParaRPr/>
          </a:p>
          <a:p>
            <a:pPr indent="-266700" lvl="1" marL="742950" rtl="0" algn="l">
              <a:lnSpc>
                <a:spcPct val="100000"/>
              </a:lnSpc>
              <a:spcBef>
                <a:spcPts val="400"/>
              </a:spcBef>
              <a:spcAft>
                <a:spcPts val="0"/>
              </a:spcAft>
              <a:buClr>
                <a:schemeClr val="dk1"/>
              </a:buClr>
              <a:buSzPts val="1700"/>
              <a:buChar char="•"/>
            </a:pPr>
            <a:r>
              <a:rPr lang="fr-FR">
                <a:solidFill>
                  <a:srgbClr val="3F3F3F"/>
                </a:solidFill>
                <a:latin typeface="Corbel"/>
                <a:ea typeface="Corbel"/>
                <a:cs typeface="Corbel"/>
                <a:sym typeface="Corbel"/>
              </a:rPr>
              <a:t>Luce</a:t>
            </a:r>
            <a:endParaRPr/>
          </a:p>
          <a:p>
            <a:pPr indent="-266700" lvl="1" marL="742950" rtl="0" algn="l">
              <a:lnSpc>
                <a:spcPct val="100000"/>
              </a:lnSpc>
              <a:spcBef>
                <a:spcPts val="400"/>
              </a:spcBef>
              <a:spcAft>
                <a:spcPts val="0"/>
              </a:spcAft>
              <a:buClr>
                <a:schemeClr val="dk1"/>
              </a:buClr>
              <a:buSzPts val="1700"/>
              <a:buChar char="•"/>
            </a:pPr>
            <a:r>
              <a:rPr lang="fr-FR">
                <a:solidFill>
                  <a:srgbClr val="3F3F3F"/>
                </a:solidFill>
                <a:latin typeface="Corbel"/>
                <a:ea typeface="Corbel"/>
                <a:cs typeface="Corbel"/>
                <a:sym typeface="Corbel"/>
              </a:rPr>
              <a:t>Ecc.</a:t>
            </a:r>
            <a:endParaRPr/>
          </a:p>
          <a:p>
            <a:pPr indent="0" lvl="0" marL="0" rtl="0" algn="l">
              <a:lnSpc>
                <a:spcPct val="100000"/>
              </a:lnSpc>
              <a:spcBef>
                <a:spcPts val="480"/>
              </a:spcBef>
              <a:spcAft>
                <a:spcPts val="0"/>
              </a:spcAft>
              <a:buSzPts val="2400"/>
              <a:buNone/>
            </a:pPr>
            <a:r>
              <a:t/>
            </a:r>
            <a:endParaRPr/>
          </a:p>
          <a:p>
            <a:pPr indent="0" lvl="0" marL="0" rtl="0" algn="l">
              <a:lnSpc>
                <a:spcPct val="100000"/>
              </a:lnSpc>
              <a:spcBef>
                <a:spcPts val="480"/>
              </a:spcBef>
              <a:spcAft>
                <a:spcPts val="0"/>
              </a:spcAft>
              <a:buSzPts val="2400"/>
              <a:buNone/>
            </a:pPr>
            <a:r>
              <a:t/>
            </a:r>
            <a:endParaRPr/>
          </a:p>
        </p:txBody>
      </p:sp>
      <p:pic>
        <p:nvPicPr>
          <p:cNvPr id="648" name="Google Shape;648;p44"/>
          <p:cNvPicPr preferRelativeResize="0"/>
          <p:nvPr/>
        </p:nvPicPr>
        <p:blipFill rotWithShape="1">
          <a:blip r:embed="rId3">
            <a:alphaModFix/>
          </a:blip>
          <a:srcRect b="0" l="0" r="0" t="0"/>
          <a:stretch/>
        </p:blipFill>
        <p:spPr>
          <a:xfrm>
            <a:off x="7092200" y="1477700"/>
            <a:ext cx="3620900" cy="3505126"/>
          </a:xfrm>
          <a:prstGeom prst="rect">
            <a:avLst/>
          </a:prstGeom>
          <a:noFill/>
          <a:ln>
            <a:noFill/>
          </a:ln>
        </p:spPr>
      </p:pic>
      <p:sp>
        <p:nvSpPr>
          <p:cNvPr id="649" name="Google Shape;649;p44"/>
          <p:cNvSpPr/>
          <p:nvPr/>
        </p:nvSpPr>
        <p:spPr>
          <a:xfrm>
            <a:off x="640868" y="5343085"/>
            <a:ext cx="11175000" cy="1200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rPr b="1" i="0" lang="fr-FR" sz="2200" u="none" cap="none" strike="noStrike">
                <a:solidFill>
                  <a:schemeClr val="accent1"/>
                </a:solidFill>
                <a:latin typeface="Corbel"/>
                <a:ea typeface="Corbel"/>
                <a:cs typeface="Corbel"/>
                <a:sym typeface="Corbel"/>
              </a:rPr>
              <a:t>Una trasformazione implica il coinvolgimento dell’energia.</a:t>
            </a:r>
            <a:endParaRPr>
              <a:solidFill>
                <a:schemeClr val="accent1"/>
              </a:solidFill>
            </a:endParaRPr>
          </a:p>
          <a:p>
            <a:pPr indent="0" lvl="0" marL="0" marR="0" rtl="0" algn="ctr">
              <a:lnSpc>
                <a:spcPct val="100000"/>
              </a:lnSpc>
              <a:spcBef>
                <a:spcPts val="0"/>
              </a:spcBef>
              <a:spcAft>
                <a:spcPts val="0"/>
              </a:spcAft>
              <a:buClr>
                <a:srgbClr val="000000"/>
              </a:buClr>
              <a:buSzPts val="2200"/>
              <a:buFont typeface="Arial"/>
              <a:buNone/>
            </a:pPr>
            <a:r>
              <a:rPr b="1" i="0" lang="fr-FR" sz="2200" u="none" cap="none" strike="noStrike">
                <a:solidFill>
                  <a:schemeClr val="accent1"/>
                </a:solidFill>
                <a:latin typeface="Corbel"/>
                <a:ea typeface="Corbel"/>
                <a:cs typeface="Corbel"/>
                <a:sym typeface="Corbel"/>
              </a:rPr>
              <a:t>L'energia misura la trasformazione del mondo</a:t>
            </a:r>
            <a:endParaRPr>
              <a:solidFill>
                <a:schemeClr val="accent1"/>
              </a:solidFill>
            </a:endParaRPr>
          </a:p>
          <a:p>
            <a:pPr indent="0" lvl="0" marL="0" marR="0" rtl="0" algn="ctr">
              <a:lnSpc>
                <a:spcPct val="100000"/>
              </a:lnSpc>
              <a:spcBef>
                <a:spcPts val="0"/>
              </a:spcBef>
              <a:spcAft>
                <a:spcPts val="0"/>
              </a:spcAft>
              <a:buClr>
                <a:srgbClr val="000000"/>
              </a:buClr>
              <a:buSzPts val="2200"/>
              <a:buFont typeface="Arial"/>
              <a:buNone/>
            </a:pPr>
            <a:r>
              <a:rPr b="1" i="0" lang="fr-FR" sz="2200" u="none" cap="none" strike="noStrike">
                <a:solidFill>
                  <a:schemeClr val="accent1"/>
                </a:solidFill>
                <a:latin typeface="Corbel"/>
                <a:ea typeface="Corbel"/>
                <a:cs typeface="Corbel"/>
                <a:sym typeface="Corbel"/>
              </a:rPr>
              <a:t>Consumo energetico = velocità con cui il mondo sta cambiando</a:t>
            </a:r>
            <a:endParaRPr>
              <a:solidFill>
                <a:schemeClr val="accent1"/>
              </a:solidFill>
            </a:endParaRPr>
          </a:p>
        </p:txBody>
      </p:sp>
      <p:sp>
        <p:nvSpPr>
          <p:cNvPr id="650" name="Google Shape;650;p44"/>
          <p:cNvSpPr txBox="1"/>
          <p:nvPr>
            <p:ph type="title"/>
          </p:nvPr>
        </p:nvSpPr>
        <p:spPr>
          <a:xfrm>
            <a:off x="1163363" y="136754"/>
            <a:ext cx="9154500" cy="980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900"/>
              <a:buNone/>
            </a:pPr>
            <a:r>
              <a:rPr lang="fr-FR"/>
              <a:t>Che cos'è l'energia?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649">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9">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9">
                                            <p:txEl>
                                              <p:pRg end="2" st="2"/>
                                            </p:txEl>
                                          </p:spTgt>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648"/>
                                        </p:tgtEl>
                                        <p:attrNameLst>
                                          <p:attrName>style.visibility</p:attrName>
                                        </p:attrNameLst>
                                      </p:cBhvr>
                                      <p:to>
                                        <p:strVal val="visible"/>
                                      </p:to>
                                    </p:set>
                                    <p:animEffect filter="fade" transition="in">
                                      <p:cBhvr>
                                        <p:cTn dur="2000"/>
                                        <p:tgtEl>
                                          <p:spTgt spid="6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45"/>
          <p:cNvSpPr/>
          <p:nvPr/>
        </p:nvSpPr>
        <p:spPr>
          <a:xfrm>
            <a:off x="440500" y="4767600"/>
            <a:ext cx="11175000" cy="1780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6AB38"/>
              </a:buClr>
              <a:buSzPts val="2400"/>
              <a:buFont typeface="Century Gothic"/>
              <a:buNone/>
            </a:pPr>
            <a:r>
              <a:rPr b="1" lang="fr-FR" sz="2900">
                <a:solidFill>
                  <a:srgbClr val="0A5882"/>
                </a:solidFill>
                <a:latin typeface="Corbel"/>
                <a:ea typeface="Corbel"/>
                <a:cs typeface="Corbel"/>
                <a:sym typeface="Corbel"/>
              </a:rPr>
              <a:t>L'energia è ovunque, in varie forme.</a:t>
            </a:r>
            <a:endParaRPr b="1" sz="2900">
              <a:solidFill>
                <a:srgbClr val="0A5882"/>
              </a:solidFill>
              <a:latin typeface="Corbel"/>
              <a:ea typeface="Corbel"/>
              <a:cs typeface="Corbel"/>
              <a:sym typeface="Corbel"/>
            </a:endParaRPr>
          </a:p>
          <a:p>
            <a:pPr indent="0" lvl="0" marL="0" marR="0" rtl="0" algn="ctr">
              <a:lnSpc>
                <a:spcPct val="70000"/>
              </a:lnSpc>
              <a:spcBef>
                <a:spcPts val="0"/>
              </a:spcBef>
              <a:spcAft>
                <a:spcPts val="0"/>
              </a:spcAft>
              <a:buClr>
                <a:srgbClr val="F6AB38"/>
              </a:buClr>
              <a:buSzPts val="2400"/>
              <a:buFont typeface="Century Gothic"/>
              <a:buNone/>
            </a:pPr>
            <a:r>
              <a:t/>
            </a:r>
            <a:endParaRPr b="1" sz="2900">
              <a:solidFill>
                <a:srgbClr val="0A5882"/>
              </a:solidFill>
              <a:latin typeface="Corbel"/>
              <a:ea typeface="Corbel"/>
              <a:cs typeface="Corbel"/>
              <a:sym typeface="Corbel"/>
            </a:endParaRPr>
          </a:p>
          <a:p>
            <a:pPr indent="0" lvl="0" marL="0" marR="0" rtl="0" algn="ctr">
              <a:lnSpc>
                <a:spcPct val="100000"/>
              </a:lnSpc>
              <a:spcBef>
                <a:spcPts val="0"/>
              </a:spcBef>
              <a:spcAft>
                <a:spcPts val="0"/>
              </a:spcAft>
              <a:buClr>
                <a:srgbClr val="F6AB38"/>
              </a:buClr>
              <a:buSzPts val="2400"/>
              <a:buFont typeface="Century Gothic"/>
              <a:buNone/>
            </a:pPr>
            <a:r>
              <a:rPr b="1" lang="fr-FR" sz="2900">
                <a:solidFill>
                  <a:srgbClr val="0A5882"/>
                </a:solidFill>
                <a:latin typeface="Corbel"/>
                <a:ea typeface="Corbel"/>
                <a:cs typeface="Corbel"/>
                <a:sym typeface="Corbel"/>
              </a:rPr>
              <a:t>Non può essere creata o distrutta, </a:t>
            </a:r>
            <a:endParaRPr b="1" sz="2900">
              <a:solidFill>
                <a:srgbClr val="0A5882"/>
              </a:solidFill>
              <a:latin typeface="Corbel"/>
              <a:ea typeface="Corbel"/>
              <a:cs typeface="Corbel"/>
              <a:sym typeface="Corbel"/>
            </a:endParaRPr>
          </a:p>
          <a:p>
            <a:pPr indent="0" lvl="0" marL="0" marR="0" rtl="0" algn="ctr">
              <a:lnSpc>
                <a:spcPct val="100000"/>
              </a:lnSpc>
              <a:spcBef>
                <a:spcPts val="0"/>
              </a:spcBef>
              <a:spcAft>
                <a:spcPts val="0"/>
              </a:spcAft>
              <a:buClr>
                <a:srgbClr val="F6AB38"/>
              </a:buClr>
              <a:buSzPts val="2400"/>
              <a:buFont typeface="Century Gothic"/>
              <a:buNone/>
            </a:pPr>
            <a:r>
              <a:rPr b="1" lang="fr-FR" sz="2900">
                <a:solidFill>
                  <a:srgbClr val="0A5882"/>
                </a:solidFill>
                <a:latin typeface="Corbel"/>
                <a:ea typeface="Corbel"/>
                <a:cs typeface="Corbel"/>
                <a:sym typeface="Corbel"/>
              </a:rPr>
              <a:t>possiamo solo trasformarlo da una forma all'altra.</a:t>
            </a:r>
            <a:endParaRPr sz="2400"/>
          </a:p>
        </p:txBody>
      </p:sp>
      <p:sp>
        <p:nvSpPr>
          <p:cNvPr id="657" name="Google Shape;657;p45"/>
          <p:cNvSpPr txBox="1"/>
          <p:nvPr/>
        </p:nvSpPr>
        <p:spPr>
          <a:xfrm>
            <a:off x="7305706" y="1983784"/>
            <a:ext cx="2090100" cy="324600"/>
          </a:xfrm>
          <a:prstGeom prst="rect">
            <a:avLst/>
          </a:prstGeom>
          <a:solidFill>
            <a:srgbClr val="1C82B8"/>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FFFFFF"/>
              </a:buClr>
              <a:buSzPts val="4000"/>
              <a:buFont typeface="Arial"/>
              <a:buNone/>
            </a:pPr>
            <a:r>
              <a:rPr b="1" i="0" lang="fr-FR" sz="1700" u="none" cap="none" strike="noStrike">
                <a:solidFill>
                  <a:srgbClr val="FFFFFF"/>
                </a:solidFill>
                <a:latin typeface="Corbel"/>
                <a:ea typeface="Corbel"/>
                <a:cs typeface="Corbel"/>
                <a:sym typeface="Corbel"/>
              </a:rPr>
              <a:t>Energia chimica</a:t>
            </a:r>
            <a:endParaRPr/>
          </a:p>
        </p:txBody>
      </p:sp>
      <p:sp>
        <p:nvSpPr>
          <p:cNvPr id="658" name="Google Shape;658;p45"/>
          <p:cNvSpPr txBox="1"/>
          <p:nvPr/>
        </p:nvSpPr>
        <p:spPr>
          <a:xfrm>
            <a:off x="5137937" y="1969266"/>
            <a:ext cx="2037300" cy="339000"/>
          </a:xfrm>
          <a:prstGeom prst="rect">
            <a:avLst/>
          </a:prstGeom>
          <a:solidFill>
            <a:srgbClr val="1C82B8"/>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FFFFFF"/>
              </a:buClr>
              <a:buSzPts val="4000"/>
              <a:buFont typeface="Arial"/>
              <a:buNone/>
            </a:pPr>
            <a:r>
              <a:rPr b="1" i="0" lang="fr-FR" sz="1700" u="none" cap="none" strike="noStrike">
                <a:solidFill>
                  <a:srgbClr val="FFFFFF"/>
                </a:solidFill>
                <a:latin typeface="Corbel"/>
                <a:ea typeface="Corbel"/>
                <a:cs typeface="Corbel"/>
                <a:sym typeface="Corbel"/>
              </a:rPr>
              <a:t>Energia termica</a:t>
            </a:r>
            <a:endParaRPr/>
          </a:p>
        </p:txBody>
      </p:sp>
      <p:sp>
        <p:nvSpPr>
          <p:cNvPr id="659" name="Google Shape;659;p45"/>
          <p:cNvSpPr txBox="1"/>
          <p:nvPr/>
        </p:nvSpPr>
        <p:spPr>
          <a:xfrm>
            <a:off x="9526425" y="1975360"/>
            <a:ext cx="1860600" cy="333000"/>
          </a:xfrm>
          <a:prstGeom prst="rect">
            <a:avLst/>
          </a:prstGeom>
          <a:solidFill>
            <a:srgbClr val="1C82B8"/>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FFFFFF"/>
              </a:buClr>
              <a:buSzPts val="4000"/>
              <a:buFont typeface="Arial"/>
              <a:buNone/>
            </a:pPr>
            <a:r>
              <a:rPr b="1" i="0" lang="fr-FR" sz="1700" u="none" cap="none" strike="noStrike">
                <a:solidFill>
                  <a:srgbClr val="FFFFFF"/>
                </a:solidFill>
                <a:latin typeface="Corbel"/>
                <a:ea typeface="Corbel"/>
                <a:cs typeface="Corbel"/>
                <a:sym typeface="Corbel"/>
              </a:rPr>
              <a:t>Energia elettrica</a:t>
            </a:r>
            <a:endParaRPr/>
          </a:p>
        </p:txBody>
      </p:sp>
      <p:sp>
        <p:nvSpPr>
          <p:cNvPr id="660" name="Google Shape;660;p45"/>
          <p:cNvSpPr txBox="1"/>
          <p:nvPr/>
        </p:nvSpPr>
        <p:spPr>
          <a:xfrm>
            <a:off x="1080000" y="504000"/>
            <a:ext cx="9587100" cy="6177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000000"/>
              </a:buClr>
              <a:buSzPts val="3600"/>
              <a:buFont typeface="Arial"/>
              <a:buNone/>
            </a:pPr>
            <a:r>
              <a:rPr b="1" lang="fr-FR" sz="2900">
                <a:solidFill>
                  <a:srgbClr val="0A5882"/>
                </a:solidFill>
                <a:latin typeface="Corbel"/>
                <a:ea typeface="Corbel"/>
                <a:cs typeface="Corbel"/>
                <a:sym typeface="Corbel"/>
              </a:rPr>
              <a:t>Forme di energia</a:t>
            </a:r>
            <a:endParaRPr sz="3000">
              <a:solidFill>
                <a:srgbClr val="424242"/>
              </a:solidFill>
            </a:endParaRPr>
          </a:p>
        </p:txBody>
      </p:sp>
      <p:sp>
        <p:nvSpPr>
          <p:cNvPr id="661" name="Google Shape;661;p45"/>
          <p:cNvSpPr txBox="1"/>
          <p:nvPr/>
        </p:nvSpPr>
        <p:spPr>
          <a:xfrm>
            <a:off x="3046218" y="1963894"/>
            <a:ext cx="1962000" cy="344400"/>
          </a:xfrm>
          <a:prstGeom prst="rect">
            <a:avLst/>
          </a:prstGeom>
          <a:solidFill>
            <a:srgbClr val="1C82B8"/>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FFFFFF"/>
              </a:buClr>
              <a:buSzPts val="4000"/>
              <a:buFont typeface="Arial"/>
              <a:buNone/>
            </a:pPr>
            <a:r>
              <a:rPr b="1" i="0" lang="fr-FR" sz="1700" u="none" cap="none" strike="noStrike">
                <a:solidFill>
                  <a:srgbClr val="FFFFFF"/>
                </a:solidFill>
                <a:latin typeface="Corbel"/>
                <a:ea typeface="Corbel"/>
                <a:cs typeface="Corbel"/>
                <a:sym typeface="Corbel"/>
              </a:rPr>
              <a:t>Energia meccanica</a:t>
            </a:r>
            <a:endParaRPr/>
          </a:p>
        </p:txBody>
      </p:sp>
      <p:sp>
        <p:nvSpPr>
          <p:cNvPr id="662" name="Google Shape;662;p45"/>
          <p:cNvSpPr txBox="1"/>
          <p:nvPr/>
        </p:nvSpPr>
        <p:spPr>
          <a:xfrm>
            <a:off x="949187" y="1958792"/>
            <a:ext cx="1967400" cy="349500"/>
          </a:xfrm>
          <a:prstGeom prst="rect">
            <a:avLst/>
          </a:prstGeom>
          <a:solidFill>
            <a:srgbClr val="1C82B8"/>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FFFFFF"/>
              </a:buClr>
              <a:buSzPts val="4000"/>
              <a:buFont typeface="Arial"/>
              <a:buNone/>
            </a:pPr>
            <a:r>
              <a:rPr b="1" i="0" lang="fr-FR" sz="1700" u="none" cap="none" strike="noStrike">
                <a:solidFill>
                  <a:srgbClr val="FFFFFF"/>
                </a:solidFill>
                <a:latin typeface="Corbel"/>
                <a:ea typeface="Corbel"/>
                <a:cs typeface="Corbel"/>
                <a:sym typeface="Corbel"/>
              </a:rPr>
              <a:t>Energia cinetica</a:t>
            </a:r>
            <a:endParaRPr/>
          </a:p>
        </p:txBody>
      </p:sp>
      <p:pic>
        <p:nvPicPr>
          <p:cNvPr id="663" name="Google Shape;663;p45"/>
          <p:cNvPicPr preferRelativeResize="0"/>
          <p:nvPr/>
        </p:nvPicPr>
        <p:blipFill rotWithShape="1">
          <a:blip r:embed="rId3">
            <a:alphaModFix/>
          </a:blip>
          <a:srcRect b="0" l="0" r="0" t="0"/>
          <a:stretch/>
        </p:blipFill>
        <p:spPr>
          <a:xfrm>
            <a:off x="954675" y="2390838"/>
            <a:ext cx="1962000" cy="2294226"/>
          </a:xfrm>
          <a:prstGeom prst="rect">
            <a:avLst/>
          </a:prstGeom>
          <a:noFill/>
          <a:ln>
            <a:noFill/>
          </a:ln>
        </p:spPr>
      </p:pic>
      <p:pic>
        <p:nvPicPr>
          <p:cNvPr id="664" name="Google Shape;664;p45"/>
          <p:cNvPicPr preferRelativeResize="0"/>
          <p:nvPr/>
        </p:nvPicPr>
        <p:blipFill rotWithShape="1">
          <a:blip r:embed="rId4">
            <a:alphaModFix/>
          </a:blip>
          <a:srcRect b="3142" l="51840" r="1561" t="24613"/>
          <a:stretch/>
        </p:blipFill>
        <p:spPr>
          <a:xfrm>
            <a:off x="3043527" y="2395538"/>
            <a:ext cx="1967401" cy="2284824"/>
          </a:xfrm>
          <a:prstGeom prst="rect">
            <a:avLst/>
          </a:prstGeom>
          <a:noFill/>
          <a:ln>
            <a:noFill/>
          </a:ln>
        </p:spPr>
      </p:pic>
      <p:pic>
        <p:nvPicPr>
          <p:cNvPr id="665" name="Google Shape;665;p45"/>
          <p:cNvPicPr preferRelativeResize="0"/>
          <p:nvPr/>
        </p:nvPicPr>
        <p:blipFill rotWithShape="1">
          <a:blip r:embed="rId5">
            <a:alphaModFix/>
          </a:blip>
          <a:srcRect b="0" l="21508" r="19306" t="0"/>
          <a:stretch/>
        </p:blipFill>
        <p:spPr>
          <a:xfrm>
            <a:off x="5139288" y="2390825"/>
            <a:ext cx="2037299" cy="2294224"/>
          </a:xfrm>
          <a:prstGeom prst="rect">
            <a:avLst/>
          </a:prstGeom>
          <a:noFill/>
          <a:ln>
            <a:noFill/>
          </a:ln>
        </p:spPr>
      </p:pic>
      <p:pic>
        <p:nvPicPr>
          <p:cNvPr id="666" name="Google Shape;666;p45"/>
          <p:cNvPicPr preferRelativeResize="0"/>
          <p:nvPr/>
        </p:nvPicPr>
        <p:blipFill rotWithShape="1">
          <a:blip r:embed="rId6">
            <a:alphaModFix/>
          </a:blip>
          <a:srcRect b="0" l="10433" r="28587" t="0"/>
          <a:stretch/>
        </p:blipFill>
        <p:spPr>
          <a:xfrm>
            <a:off x="7306313" y="2395575"/>
            <a:ext cx="2090102" cy="2284826"/>
          </a:xfrm>
          <a:prstGeom prst="rect">
            <a:avLst/>
          </a:prstGeom>
          <a:noFill/>
          <a:ln>
            <a:noFill/>
          </a:ln>
        </p:spPr>
      </p:pic>
      <p:pic>
        <p:nvPicPr>
          <p:cNvPr id="667" name="Google Shape;667;p45"/>
          <p:cNvPicPr preferRelativeResize="0"/>
          <p:nvPr/>
        </p:nvPicPr>
        <p:blipFill rotWithShape="1">
          <a:blip r:embed="rId7">
            <a:alphaModFix/>
          </a:blip>
          <a:srcRect b="12333" l="12234" r="0" t="10967"/>
          <a:stretch/>
        </p:blipFill>
        <p:spPr>
          <a:xfrm>
            <a:off x="9526152" y="2395565"/>
            <a:ext cx="1860601" cy="22848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hème Clicks On">
  <a:themeElements>
    <a:clrScheme name="Clicks ON">
      <a:dk1>
        <a:srgbClr val="212121"/>
      </a:dk1>
      <a:lt1>
        <a:srgbClr val="FFFFFF"/>
      </a:lt1>
      <a:dk2>
        <a:srgbClr val="424242"/>
      </a:dk2>
      <a:lt2>
        <a:srgbClr val="EBEBEB"/>
      </a:lt2>
      <a:accent1>
        <a:srgbClr val="1C82B8"/>
      </a:accent1>
      <a:accent2>
        <a:srgbClr val="1BA3AB"/>
      </a:accent2>
      <a:accent3>
        <a:srgbClr val="05D690"/>
      </a:accent3>
      <a:accent4>
        <a:srgbClr val="17AA38"/>
      </a:accent4>
      <a:accent5>
        <a:srgbClr val="A3D632"/>
      </a:accent5>
      <a:accent6>
        <a:srgbClr val="F79E0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