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PDEMls3NLLbELqwDOZGQuzQyLn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thodo ABC"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E84824-76EE-4BA2-8544-8A0C81DAB286}">
  <a:tblStyle styleId="{1CE84824-76EE-4BA2-8544-8A0C81DAB286}"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7-29T13:17:29.478" idx="1">
    <p:pos x="1387" y="1281"/>
    <p:text>For translation : https://ec.europa.eu/info/strategy/priorities-2019-2024/european-green-deal_en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Yf2w2Q"/>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1-07-19T14:45:48.398" idx="2">
    <p:pos x="1277" y="260"/>
    <p:text>Will we be ready for this part within the IO4 ?</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NT3ZJf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info/strategy/priorities-2019-2024/european-green-deal_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65" name="Google Shape;16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0" name="Google Shape;42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We only have a few years to act, but we should keep reducing our emissions in the long term, that is why it is important to develop a transition strategy. Carbon accounting allows the evaluation of emissions, and therefore the first impacts on climate change. However, it is necessary to go further to really trigger the low-carbon transition: organizations need to put in place action plans, and apply them over time.</a:t>
            </a:r>
            <a:endParaRPr sz="1200">
              <a:latin typeface="Corbel"/>
              <a:ea typeface="Corbel"/>
              <a:cs typeface="Corbel"/>
              <a:sym typeface="Corbe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To achieve a low carbon transition, it is important to focus on what is our task and what is not. It is not our job to define objectives, the objectives are set by the climate experts from the IPCC and the efforts shared among all countries and sectors of activity in the COP or other institutions like the International Energy Agency (IEA). What we should focus on is how to effectively reduce our emissions, what changes can we make to our societies. </a:t>
            </a:r>
            <a:endParaRPr sz="1200">
              <a:latin typeface="Corbel"/>
              <a:ea typeface="Corbel"/>
              <a:cs typeface="Corbel"/>
              <a:sym typeface="Corbel"/>
            </a:endParaRPr>
          </a:p>
        </p:txBody>
      </p:sp>
      <p:sp>
        <p:nvSpPr>
          <p:cNvPr id="438" name="Google Shape;438;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sz="1200">
                <a:latin typeface="Corbel"/>
                <a:ea typeface="Corbel"/>
                <a:cs typeface="Corbel"/>
                <a:sym typeface="Corbel"/>
              </a:rPr>
              <a:t>As we said earlier, in 2021, we have international objectives and an international agreement called the Paris Agreement. It is not a binding commitment and there is no sanction if countries do not reach their national objectives but it is drawing a first step for establishing a low-carbon transition.</a:t>
            </a:r>
            <a:br>
              <a:rPr lang="fr-FR" sz="1200">
                <a:latin typeface="Corbel"/>
                <a:ea typeface="Corbel"/>
                <a:cs typeface="Corbel"/>
                <a:sym typeface="Corbel"/>
              </a:rPr>
            </a:br>
            <a:br>
              <a:rPr lang="fr-FR" sz="1200">
                <a:latin typeface="Corbel"/>
                <a:ea typeface="Corbel"/>
                <a:cs typeface="Corbel"/>
                <a:sym typeface="Corbel"/>
              </a:rPr>
            </a:br>
            <a:r>
              <a:rPr lang="fr-FR" sz="1200">
                <a:latin typeface="Corbel"/>
                <a:ea typeface="Corbel"/>
                <a:cs typeface="Corbel"/>
                <a:sym typeface="Corbel"/>
              </a:rPr>
              <a:t>A lot of countries complete their commitment to the Paris Agreement by national objectives and national laws specifying, for example, the sectoral objectives of certain industries. </a:t>
            </a:r>
            <a:endParaRPr sz="1200">
              <a:latin typeface="Corbel"/>
              <a:ea typeface="Corbel"/>
              <a:cs typeface="Corbel"/>
              <a:sym typeface="Corbel"/>
            </a:endParaRPr>
          </a:p>
        </p:txBody>
      </p:sp>
      <p:sp>
        <p:nvSpPr>
          <p:cNvPr id="460" name="Google Shape;4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e2858c0e62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sz="1200">
                <a:latin typeface="Corbel"/>
                <a:ea typeface="Corbel"/>
                <a:cs typeface="Corbel"/>
                <a:sym typeface="Corbel"/>
              </a:rPr>
              <a:t>Here is the example for France and its National Low Carbon Strategy. We can see that there are a lot of efforts to make to reach our goal of carbon neutrality.</a:t>
            </a:r>
            <a:endParaRPr sz="1200">
              <a:latin typeface="Corbel"/>
              <a:ea typeface="Corbel"/>
              <a:cs typeface="Corbel"/>
              <a:sym typeface="Corbel"/>
            </a:endParaRPr>
          </a:p>
        </p:txBody>
      </p:sp>
      <p:sp>
        <p:nvSpPr>
          <p:cNvPr id="467" name="Google Shape;467;ge2858c0e62_0_198:notes"/>
          <p:cNvSpPr>
            <a:spLocks noGrp="1" noRot="1" noChangeAspect="1"/>
          </p:cNvSpPr>
          <p:nvPr>
            <p:ph type="sldImg" idx="2"/>
          </p:nvPr>
        </p:nvSpPr>
        <p:spPr>
          <a:xfrm>
            <a:off x="2051050" y="36513"/>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e56234d3cc_1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sz="1200">
                <a:latin typeface="Corbel"/>
                <a:ea typeface="Corbel"/>
                <a:cs typeface="Corbel"/>
                <a:sym typeface="Corbel"/>
              </a:rPr>
              <a:t>It is important to set up a strategy and to draw action plans, but what matters are the actions that are taken. In France, we are not keeping up with our objectives and we must make more efforts.</a:t>
            </a:r>
            <a:endParaRPr sz="1200">
              <a:latin typeface="Corbel"/>
              <a:ea typeface="Corbel"/>
              <a:cs typeface="Corbel"/>
              <a:sym typeface="Corbel"/>
            </a:endParaRPr>
          </a:p>
        </p:txBody>
      </p:sp>
      <p:sp>
        <p:nvSpPr>
          <p:cNvPr id="498" name="Google Shape;498;ge56234d3cc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sz="1200">
                <a:latin typeface="Corbel"/>
                <a:ea typeface="Corbel"/>
                <a:cs typeface="Corbel"/>
                <a:sym typeface="Corbel"/>
              </a:rPr>
              <a:t>It is important to take actions at all levels and especially at the local level. Indeed, climate change is already having big consequences on local communities whether by the increase of natural risks or the reducing of natural resources. For many territories, they should not only think how to reduce their emissions but also adapt to climate change right now and anticipate the future risks.</a:t>
            </a:r>
            <a:endParaRPr sz="1200">
              <a:latin typeface="Corbel"/>
              <a:ea typeface="Corbel"/>
              <a:cs typeface="Corbel"/>
              <a:sym typeface="Corbel"/>
            </a:endParaRPr>
          </a:p>
        </p:txBody>
      </p:sp>
      <p:sp>
        <p:nvSpPr>
          <p:cNvPr id="516" name="Google Shape;5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e15bedc67d_0_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e15bedc67d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4" name="Google Shape;57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sz="1200">
                <a:latin typeface="Corbel"/>
                <a:ea typeface="Corbel"/>
                <a:cs typeface="Corbel"/>
                <a:sym typeface="Corbel"/>
              </a:rPr>
              <a:t>To maintain climate change below 2°C, we should make drastic changes in our societies, drastic changes that may seem unthinkable but are necessary. Well beyond our individual actions, it is high time to organize collectively and find alternatives to create a new society.</a:t>
            </a:r>
            <a:endParaRPr sz="1200">
              <a:latin typeface="Corbel"/>
              <a:ea typeface="Corbel"/>
              <a:cs typeface="Corbel"/>
              <a:sym typeface="Corbel"/>
            </a:endParaRPr>
          </a:p>
          <a:p>
            <a:pPr marL="0" lvl="0" indent="0" algn="l" rtl="0">
              <a:lnSpc>
                <a:spcPct val="100000"/>
              </a:lnSpc>
              <a:spcBef>
                <a:spcPts val="0"/>
              </a:spcBef>
              <a:spcAft>
                <a:spcPts val="0"/>
              </a:spcAft>
              <a:buSzPts val="1100"/>
              <a:buNone/>
            </a:pPr>
            <a:endParaRPr sz="1200">
              <a:latin typeface="Corbel"/>
              <a:ea typeface="Corbel"/>
              <a:cs typeface="Corbel"/>
              <a:sym typeface="Corbel"/>
            </a:endParaRPr>
          </a:p>
          <a:p>
            <a:pPr marL="0" lvl="0" indent="0" algn="l" rtl="0">
              <a:lnSpc>
                <a:spcPct val="100000"/>
              </a:lnSpc>
              <a:spcBef>
                <a:spcPts val="0"/>
              </a:spcBef>
              <a:spcAft>
                <a:spcPts val="0"/>
              </a:spcAft>
              <a:buSzPts val="1100"/>
              <a:buNone/>
            </a:pPr>
            <a:r>
              <a:rPr lang="fr-FR" sz="1200">
                <a:latin typeface="Corbel"/>
                <a:ea typeface="Corbel"/>
                <a:cs typeface="Corbel"/>
                <a:sym typeface="Corbel"/>
              </a:rPr>
              <a:t>On this slide, you can see some propositions that was made by a french consulting firm who tried to establish a road map for France to be in line with a 1.5°C trajectory. If nothing else is done in the next few years, the same actions will soon be needed to stay below 2°C.</a:t>
            </a:r>
            <a:endParaRPr sz="1200">
              <a:latin typeface="Corbel"/>
              <a:ea typeface="Corbel"/>
              <a:cs typeface="Corbel"/>
              <a:sym typeface="Corbel"/>
            </a:endParaRPr>
          </a:p>
        </p:txBody>
      </p:sp>
      <p:sp>
        <p:nvSpPr>
          <p:cNvPr id="581" name="Google Shape;58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9" name="Google Shape;59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Hopefully, reducing our GHG emissions and creating a new society is not only about efforts and constraints. On the contrary, it is the opportunity to improve our quality of our entire life. It is not only avoiding the extra degrees but also a real social project that remains to be built! Of course, decarbonizing a world is not something that can be done overnight, everything takes time, but by changing our starting point, a lot of new perspectives are offered to us.</a:t>
            </a:r>
            <a:br>
              <a:rPr lang="fr-FR" sz="1200">
                <a:solidFill>
                  <a:schemeClr val="dk1"/>
                </a:solidFill>
                <a:latin typeface="Corbel"/>
                <a:ea typeface="Corbel"/>
                <a:cs typeface="Corbel"/>
                <a:sym typeface="Corbel"/>
              </a:rPr>
            </a:br>
            <a:br>
              <a:rPr lang="fr-FR" sz="1200">
                <a:solidFill>
                  <a:schemeClr val="dk1"/>
                </a:solidFill>
                <a:latin typeface="Corbel"/>
                <a:ea typeface="Corbel"/>
                <a:cs typeface="Corbel"/>
                <a:sym typeface="Corbel"/>
              </a:rPr>
            </a:br>
            <a:r>
              <a:rPr lang="fr-FR" sz="1200">
                <a:solidFill>
                  <a:schemeClr val="dk1"/>
                </a:solidFill>
                <a:latin typeface="Corbel"/>
                <a:ea typeface="Corbel"/>
                <a:cs typeface="Corbel"/>
                <a:sym typeface="Corbel"/>
              </a:rPr>
              <a:t>Here are some advantages that are in line with reducing our GHG emissions:</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Higher standards in our diet and a different way of getting around represent a positive impact on our health.</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Energy transition also means reducing the amount of waste at source, and implementing the right heating and insulation measures in our homes means more comfort in our daily lives and definite savings on our bills.</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Reducing our dependence on fossil fuels is also a way to gain independence from producer countries and to build a world that is less conflict-ridden.</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Finally, the transition that is taking place in the sectors that are evolving is the creation of a number of jobs that cannot be relocated and that have high added value.</a:t>
            </a:r>
            <a:endParaRPr sz="1200">
              <a:solidFill>
                <a:schemeClr val="dk1"/>
              </a:solidFill>
              <a:latin typeface="Corbel"/>
              <a:ea typeface="Corbel"/>
              <a:cs typeface="Corbel"/>
              <a:sym typeface="Corbel"/>
            </a:endParaRPr>
          </a:p>
          <a:p>
            <a:pPr marL="457200" lvl="0" indent="0" algn="l" rtl="0">
              <a:lnSpc>
                <a:spcPct val="100000"/>
              </a:lnSpc>
              <a:spcBef>
                <a:spcPts val="0"/>
              </a:spcBef>
              <a:spcAft>
                <a:spcPts val="0"/>
              </a:spcAft>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None/>
            </a:pPr>
            <a:r>
              <a:rPr lang="fr-FR" sz="1200">
                <a:solidFill>
                  <a:schemeClr val="dk1"/>
                </a:solidFill>
                <a:latin typeface="Corbel"/>
                <a:ea typeface="Corbel"/>
                <a:cs typeface="Corbel"/>
                <a:sym typeface="Corbel"/>
              </a:rPr>
              <a:t>You see, finally, less CO2 doesn't imply a return to the Middle Ages, sleeping on the floor lit by candlelight, but on the contrary a more comfortable way of life, less conflicts, more equality, better health, more solidarity.... It's a dream come true!</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Key messages :</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Less CO2 does not mean that life will be ruined or that you'll have to go back to candlelight. On the contrary, it also means a more comfortable life, improved health, more solidarity, healthier food, a more peaceful world...etc.</a:t>
            </a:r>
            <a:endParaRPr sz="1200">
              <a:solidFill>
                <a:schemeClr val="dk1"/>
              </a:solidFill>
              <a:latin typeface="Corbel"/>
              <a:ea typeface="Corbel"/>
              <a:cs typeface="Corbel"/>
              <a:sym typeface="Corbel"/>
            </a:endParaRPr>
          </a:p>
          <a:p>
            <a:pPr marL="457200" lvl="0" indent="-228600" algn="l" rtl="0">
              <a:lnSpc>
                <a:spcPct val="100000"/>
              </a:lnSpc>
              <a:spcBef>
                <a:spcPts val="0"/>
              </a:spcBef>
              <a:spcAft>
                <a:spcPts val="0"/>
              </a:spcAft>
              <a:buSzPts val="1100"/>
              <a:buNone/>
            </a:pPr>
            <a:endParaRPr sz="1200">
              <a:latin typeface="Corbel"/>
              <a:ea typeface="Corbel"/>
              <a:cs typeface="Corbel"/>
              <a:sym typeface="Corbel"/>
            </a:endParaRPr>
          </a:p>
        </p:txBody>
      </p:sp>
      <p:sp>
        <p:nvSpPr>
          <p:cNvPr id="600" name="Google Shape;600;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4" name="Google Shape;61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8" name="Google Shape;62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1000">
              <a:latin typeface="Arial"/>
              <a:ea typeface="Arial"/>
              <a:cs typeface="Arial"/>
              <a:sym typeface="Arial"/>
            </a:endParaRPr>
          </a:p>
        </p:txBody>
      </p:sp>
      <p:sp>
        <p:nvSpPr>
          <p:cNvPr id="629" name="Google Shape;629;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e15bedc67d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e15bedc6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a:t>Please refer to the facilitator handbook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31195bba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e31195bb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200">
                <a:latin typeface="Corbel"/>
                <a:ea typeface="Corbel"/>
                <a:cs typeface="Corbel"/>
                <a:sym typeface="Corbel"/>
              </a:rPr>
              <a:t>The UNFCCC (United Nation Framework Convention on Climate Change) entered into force on 21 March 1994. Today, it has near-universal membership. The 197 countries that have ratified the Convention are called Parties to the Convention. Preventing “dangerous” human interference with the climate system is the ultimate aim of the UNFCCC.</a:t>
            </a:r>
            <a:endParaRPr sz="1200">
              <a:latin typeface="Corbel"/>
              <a:ea typeface="Corbel"/>
              <a:cs typeface="Corbel"/>
              <a:sym typeface="Corbel"/>
            </a:endParaRPr>
          </a:p>
          <a:p>
            <a:pPr marL="0" lvl="0" indent="0" algn="l" rtl="0">
              <a:spcBef>
                <a:spcPts val="0"/>
              </a:spcBef>
              <a:spcAft>
                <a:spcPts val="0"/>
              </a:spcAft>
              <a:buNone/>
            </a:pPr>
            <a:endParaRPr sz="1200">
              <a:latin typeface="Corbel"/>
              <a:ea typeface="Corbel"/>
              <a:cs typeface="Corbel"/>
              <a:sym typeface="Corbel"/>
            </a:endParaRPr>
          </a:p>
          <a:p>
            <a:pPr marL="0" lvl="0" indent="0" algn="l" rtl="0">
              <a:spcBef>
                <a:spcPts val="0"/>
              </a:spcBef>
              <a:spcAft>
                <a:spcPts val="0"/>
              </a:spcAft>
              <a:buClr>
                <a:schemeClr val="dk1"/>
              </a:buClr>
              <a:buSzPts val="1100"/>
              <a:buFont typeface="Arial"/>
              <a:buNone/>
            </a:pPr>
            <a:r>
              <a:rPr lang="fr-FR" sz="1200" b="1">
                <a:solidFill>
                  <a:schemeClr val="dk1"/>
                </a:solidFill>
                <a:latin typeface="Corbel"/>
                <a:ea typeface="Corbel"/>
                <a:cs typeface="Corbel"/>
                <a:sym typeface="Corbel"/>
              </a:rPr>
              <a:t>What is the COP?</a:t>
            </a:r>
            <a:endParaRPr sz="1200" b="1">
              <a:solidFill>
                <a:schemeClr val="dk1"/>
              </a:solidFill>
              <a:latin typeface="Corbel"/>
              <a:ea typeface="Corbel"/>
              <a:cs typeface="Corbel"/>
              <a:sym typeface="Corbel"/>
            </a:endParaRPr>
          </a:p>
          <a:p>
            <a:pPr marL="0" lvl="0" indent="0" algn="l" rtl="0">
              <a:spcBef>
                <a:spcPts val="0"/>
              </a:spcBef>
              <a:spcAft>
                <a:spcPts val="0"/>
              </a:spcAft>
              <a:buNone/>
            </a:pPr>
            <a:r>
              <a:rPr lang="fr-FR" sz="1200">
                <a:solidFill>
                  <a:schemeClr val="dk1"/>
                </a:solidFill>
                <a:latin typeface="Corbel"/>
                <a:ea typeface="Corbel"/>
                <a:cs typeface="Corbel"/>
                <a:sym typeface="Corbel"/>
              </a:rPr>
              <a:t>The COP is the supreme decision-making body of the Convention. All States that are Parties to the Convention are represented at the COP, at which they review the implementation of the Convention and any other legal instruments that the COP adopts and take decisions necessary to promote the effective implementation of the Convention, including institutional and administrative arrangements.</a:t>
            </a:r>
            <a:endParaRPr sz="1200">
              <a:latin typeface="Corbel"/>
              <a:ea typeface="Corbel"/>
              <a:cs typeface="Corbel"/>
              <a:sym typeface="Corbel"/>
            </a:endParaRPr>
          </a:p>
          <a:p>
            <a:pPr marL="0" lvl="0" indent="0" algn="l" rtl="0">
              <a:spcBef>
                <a:spcPts val="0"/>
              </a:spcBef>
              <a:spcAft>
                <a:spcPts val="0"/>
              </a:spcAft>
              <a:buNone/>
            </a:pPr>
            <a:endParaRPr sz="1200">
              <a:latin typeface="Corbel"/>
              <a:ea typeface="Corbel"/>
              <a:cs typeface="Corbel"/>
              <a:sym typeface="Corbel"/>
            </a:endParaRPr>
          </a:p>
          <a:p>
            <a:pPr marL="0" lvl="0" indent="0" algn="l" rtl="0">
              <a:spcBef>
                <a:spcPts val="0"/>
              </a:spcBef>
              <a:spcAft>
                <a:spcPts val="0"/>
              </a:spcAft>
              <a:buNone/>
            </a:pPr>
            <a:r>
              <a:rPr lang="fr-FR" sz="1200">
                <a:latin typeface="Corbel"/>
                <a:ea typeface="Corbel"/>
                <a:cs typeface="Corbel"/>
                <a:sym typeface="Corbel"/>
              </a:rPr>
              <a:t>The Paris Agreement seeks to accelerate and intensify the actions and investment needed for a sustainable low carbon future. Its central aim is to strengthen the global response to the threat of climate change by keeping a global temperature rise this century well below 2 degrees Celsius above pre-industrial levels and to pursue efforts to limit the temperature increase even further to 1.5 degrees Celsius. The Agreement also aims to strengthen the ability of countries to deal with the impacts of climate change.</a:t>
            </a:r>
            <a:endParaRPr sz="1200">
              <a:latin typeface="Corbel"/>
              <a:ea typeface="Corbel"/>
              <a:cs typeface="Corbel"/>
              <a:sym typeface="Corbe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Climate experts have projected future outcomes under four hypothetical scenarios (Representative Concentration Pathways, RCP) depending on greenhouse gas emission trends.</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Three of the four trajectories analyzed by the IPCC lead in 2100 to an increase in temperature of more than 2 degrees compared to the pre-industrial era (1850). The most optimistic scenario is the only one in which we dot not exceed 2°C augmentation.</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b="1">
                <a:solidFill>
                  <a:schemeClr val="dk1"/>
                </a:solidFill>
                <a:latin typeface="Corbel"/>
                <a:ea typeface="Corbel"/>
                <a:cs typeface="Corbel"/>
                <a:sym typeface="Corbel"/>
              </a:rPr>
              <a:t>In the most pessimistic trajectory </a:t>
            </a:r>
            <a:r>
              <a:rPr lang="fr-FR" sz="1200">
                <a:solidFill>
                  <a:schemeClr val="dk1"/>
                </a:solidFill>
                <a:latin typeface="Corbel"/>
                <a:ea typeface="Corbel"/>
                <a:cs typeface="Corbel"/>
                <a:sym typeface="Corbel"/>
              </a:rPr>
              <a:t>(the one that will occur if we do not act to protect the climate by limiting our greenhouse gas emissions), </a:t>
            </a:r>
            <a:r>
              <a:rPr lang="fr-FR" sz="1200" b="1">
                <a:solidFill>
                  <a:schemeClr val="dk1"/>
                </a:solidFill>
                <a:latin typeface="Corbel"/>
                <a:ea typeface="Corbel"/>
                <a:cs typeface="Corbel"/>
                <a:sym typeface="Corbel"/>
              </a:rPr>
              <a:t>temperatures could rise by as much as 5.5°C.</a:t>
            </a:r>
            <a:endParaRPr sz="1200" b="1">
              <a:solidFill>
                <a:schemeClr val="dk1"/>
              </a:solidFill>
              <a:latin typeface="Corbel"/>
              <a:ea typeface="Corbel"/>
              <a:cs typeface="Corbel"/>
              <a:sym typeface="Corbel"/>
            </a:endParaRPr>
          </a:p>
          <a:p>
            <a:pPr marL="158750" lvl="0" indent="0" algn="l" rtl="0">
              <a:lnSpc>
                <a:spcPct val="100000"/>
              </a:lnSpc>
              <a:spcBef>
                <a:spcPts val="0"/>
              </a:spcBef>
              <a:spcAft>
                <a:spcPts val="0"/>
              </a:spcAft>
              <a:buSzPts val="1100"/>
              <a:buNone/>
            </a:pP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b="1" u="sng">
                <a:solidFill>
                  <a:schemeClr val="dk1"/>
                </a:solidFill>
                <a:latin typeface="Corbel"/>
                <a:ea typeface="Corbel"/>
                <a:cs typeface="Corbel"/>
                <a:sym typeface="Corbel"/>
              </a:rPr>
              <a:t>Explanations :</a:t>
            </a:r>
            <a:endParaRPr sz="1200" b="1" u="sng">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In fact if we set a limit at 2°C not to be exceeded we still have a few years to stabilize our emissions (because until now they are still increasing). And about 50 years to completely stop emitting greenhouse gases.</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With the Paris agreement, all states agreed for the first time on the need to limit climate change to 2°C compared to the pre-industrial era.</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Before the Paris agreement, the UN tried to reach a consensus with all states by imposing "quotas" of emissions not to be exceeded for each country. With this system, an agreement was never reached in 20 years of negotiations. </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With the Paris Accord, each state published a roadmap (its NDC, National Determined Contributions) and its commitments to limit its GHG emissions. In addition, all states signed a text affirming their will to limit global warming to 2°C before 2100. If we compile all this, we arrive on a trajectory between 2.3°C and 3.5°C. So the crucial objective of the next negotiations, which take place every year, will be to reinforce the commitments of the states so that this trajectory is aligned with the 2°C target. This also proves that we must remain mobilized and that the climate issue has not been eliminated with the Paris Agreement.</a:t>
            </a:r>
            <a:endParaRPr sz="1200">
              <a:solidFill>
                <a:schemeClr val="dk1"/>
              </a:solidFill>
              <a:latin typeface="Corbel"/>
              <a:ea typeface="Corbel"/>
              <a:cs typeface="Corbel"/>
              <a:sym typeface="Corbel"/>
            </a:endParaRPr>
          </a:p>
          <a:p>
            <a:pPr marL="457200" lvl="0" indent="-304800" algn="l" rtl="0">
              <a:lnSpc>
                <a:spcPct val="100000"/>
              </a:lnSpc>
              <a:spcBef>
                <a:spcPts val="0"/>
              </a:spcBef>
              <a:spcAft>
                <a:spcPts val="0"/>
              </a:spcAft>
              <a:buClr>
                <a:schemeClr val="dk1"/>
              </a:buClr>
              <a:buSzPts val="1200"/>
              <a:buFont typeface="Corbel"/>
              <a:buChar char="●"/>
            </a:pPr>
            <a:r>
              <a:rPr lang="fr-FR" sz="1200">
                <a:solidFill>
                  <a:schemeClr val="dk1"/>
                </a:solidFill>
                <a:latin typeface="Corbel"/>
                <a:ea typeface="Corbel"/>
                <a:cs typeface="Corbel"/>
                <a:sym typeface="Corbel"/>
              </a:rPr>
              <a:t>As we saw in the previous ppt, setting up a below 2°C objective is a way to simplify the problem, we may think we have a clear objective now, but we still have a large variety of actions to take to achieve carbon neutrality. </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b="1" u="sng">
                <a:solidFill>
                  <a:schemeClr val="dk1"/>
                </a:solidFill>
                <a:latin typeface="Corbel"/>
                <a:ea typeface="Corbel"/>
                <a:cs typeface="Corbel"/>
                <a:sym typeface="Corbel"/>
              </a:rPr>
              <a:t> </a:t>
            </a:r>
            <a:endParaRPr sz="1200" b="1" u="sng">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b="1" u="sng">
                <a:solidFill>
                  <a:schemeClr val="dk1"/>
                </a:solidFill>
                <a:latin typeface="Corbel"/>
                <a:ea typeface="Corbel"/>
                <a:cs typeface="Corbel"/>
                <a:sym typeface="Corbel"/>
              </a:rPr>
              <a:t>Key messages :</a:t>
            </a:r>
            <a:endParaRPr sz="1200" b="1" u="sng">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1.The Paris agreement is indeed historic. It was about time after 21 years of negotiations... But that doesn't mean that the climate has been saved yet...</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2.It highlights a new mechanism: NDCs (Nationally Determined Contributions), or voluntary "national contributions" to GHG reduction.</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3.The "climateactiontracker" tool gives a temperature rise of around 2.8°C following the compilation of pledges from each State. Countries must be even more ambitious.</a:t>
            </a:r>
            <a:endParaRPr sz="1200">
              <a:solidFill>
                <a:schemeClr val="dk1"/>
              </a:solidFill>
              <a:latin typeface="Corbel"/>
              <a:ea typeface="Corbel"/>
              <a:cs typeface="Corbel"/>
              <a:sym typeface="Corbel"/>
            </a:endParaRPr>
          </a:p>
          <a:p>
            <a:pPr marL="0" lvl="0" indent="0" algn="l" rtl="0">
              <a:lnSpc>
                <a:spcPct val="100000"/>
              </a:lnSpc>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4.There is still no supra-national body allowing sanctions in case of non-compliance with commitments. The post-Kyoto Protocol analysis bears witness to this failure...</a:t>
            </a:r>
            <a:endParaRPr sz="1200">
              <a:solidFill>
                <a:schemeClr val="dk1"/>
              </a:solidFill>
              <a:latin typeface="Corbel"/>
              <a:ea typeface="Corbel"/>
              <a:cs typeface="Corbel"/>
              <a:sym typeface="Corbel"/>
            </a:endParaRPr>
          </a:p>
        </p:txBody>
      </p:sp>
      <p:sp>
        <p:nvSpPr>
          <p:cNvPr id="305" name="Google Shape;305;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fr-FR"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55d21dc1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e55d21dc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000">
                <a:solidFill>
                  <a:srgbClr val="202122"/>
                </a:solidFill>
                <a:highlight>
                  <a:srgbClr val="FFFFFF"/>
                </a:highlight>
                <a:latin typeface="Corbel"/>
                <a:ea typeface="Corbel"/>
                <a:cs typeface="Corbel"/>
                <a:sym typeface="Corbel"/>
              </a:rPr>
              <a:t>The </a:t>
            </a:r>
            <a:r>
              <a:rPr lang="fr-FR" sz="1000" b="1" u="sng">
                <a:solidFill>
                  <a:schemeClr val="hlink"/>
                </a:solidFill>
                <a:highlight>
                  <a:srgbClr val="FFFFFF"/>
                </a:highlight>
                <a:latin typeface="Corbel"/>
                <a:ea typeface="Corbel"/>
                <a:cs typeface="Corbel"/>
                <a:sym typeface="Corbel"/>
                <a:hlinkClick r:id="rId3"/>
              </a:rPr>
              <a:t>European Green Deal</a:t>
            </a:r>
            <a:r>
              <a:rPr lang="fr-FR" sz="1000">
                <a:solidFill>
                  <a:srgbClr val="202122"/>
                </a:solidFill>
                <a:highlight>
                  <a:srgbClr val="FFFFFF"/>
                </a:highlight>
                <a:latin typeface="Corbel"/>
                <a:ea typeface="Corbel"/>
                <a:cs typeface="Corbel"/>
                <a:sym typeface="Corbel"/>
              </a:rPr>
              <a:t> is a set of policy initiatives by the European Commission with the overarching aim of making Europe climate neutral in 2050.</a:t>
            </a:r>
            <a:br>
              <a:rPr lang="fr-FR" sz="1000">
                <a:solidFill>
                  <a:srgbClr val="202122"/>
                </a:solidFill>
                <a:highlight>
                  <a:srgbClr val="FFFFFF"/>
                </a:highlight>
                <a:latin typeface="Corbel"/>
                <a:ea typeface="Corbel"/>
                <a:cs typeface="Corbel"/>
                <a:sym typeface="Corbel"/>
              </a:rPr>
            </a:br>
            <a:br>
              <a:rPr lang="fr-FR" sz="1000">
                <a:solidFill>
                  <a:srgbClr val="202122"/>
                </a:solidFill>
                <a:highlight>
                  <a:srgbClr val="FFFFFF"/>
                </a:highlight>
                <a:latin typeface="Corbel"/>
                <a:ea typeface="Corbel"/>
                <a:cs typeface="Corbel"/>
                <a:sym typeface="Corbel"/>
              </a:rPr>
            </a:br>
            <a:r>
              <a:rPr lang="fr-FR" sz="1000">
                <a:solidFill>
                  <a:srgbClr val="404040"/>
                </a:solidFill>
                <a:highlight>
                  <a:srgbClr val="FFFFFF"/>
                </a:highlight>
                <a:latin typeface="Corbel"/>
                <a:ea typeface="Corbel"/>
                <a:cs typeface="Corbel"/>
                <a:sym typeface="Corbel"/>
              </a:rPr>
              <a:t>Climate change and environmental degradation are an existential threat to Europe and the world. To overcome these challenges, the European Green Deal</a:t>
            </a:r>
            <a:r>
              <a:rPr lang="fr-FR" sz="1000" b="1">
                <a:solidFill>
                  <a:srgbClr val="404040"/>
                </a:solidFill>
                <a:highlight>
                  <a:srgbClr val="FFFFFF"/>
                </a:highlight>
                <a:latin typeface="Corbel"/>
                <a:ea typeface="Corbel"/>
                <a:cs typeface="Corbel"/>
                <a:sym typeface="Corbel"/>
              </a:rPr>
              <a:t> </a:t>
            </a:r>
            <a:r>
              <a:rPr lang="fr-FR" sz="1000">
                <a:solidFill>
                  <a:srgbClr val="404040"/>
                </a:solidFill>
                <a:highlight>
                  <a:srgbClr val="FFFFFF"/>
                </a:highlight>
                <a:latin typeface="Corbel"/>
                <a:ea typeface="Corbel"/>
                <a:cs typeface="Corbel"/>
                <a:sym typeface="Corbel"/>
              </a:rPr>
              <a:t>will transform the EU into a modern, resource-efficient and competitive economy, ensuring:</a:t>
            </a:r>
            <a:endParaRPr sz="1000">
              <a:solidFill>
                <a:srgbClr val="404040"/>
              </a:solidFill>
              <a:highlight>
                <a:srgbClr val="FFFFFF"/>
              </a:highlight>
              <a:latin typeface="Corbel"/>
              <a:ea typeface="Corbel"/>
              <a:cs typeface="Corbel"/>
              <a:sym typeface="Corbel"/>
            </a:endParaRPr>
          </a:p>
          <a:p>
            <a:pPr marL="457200" lvl="0" indent="-292100" algn="l" rtl="0">
              <a:lnSpc>
                <a:spcPct val="115000"/>
              </a:lnSpc>
              <a:spcBef>
                <a:spcPts val="1200"/>
              </a:spcBef>
              <a:spcAft>
                <a:spcPts val="0"/>
              </a:spcAft>
              <a:buClr>
                <a:srgbClr val="404040"/>
              </a:buClr>
              <a:buSzPts val="1000"/>
              <a:buFont typeface="Corbel"/>
              <a:buChar char="●"/>
            </a:pPr>
            <a:r>
              <a:rPr lang="fr-FR" sz="1000">
                <a:solidFill>
                  <a:srgbClr val="404040"/>
                </a:solidFill>
                <a:highlight>
                  <a:srgbClr val="FFFFFF"/>
                </a:highlight>
                <a:latin typeface="Corbel"/>
                <a:ea typeface="Corbel"/>
                <a:cs typeface="Corbel"/>
                <a:sym typeface="Corbel"/>
              </a:rPr>
              <a:t>no net emissions of greenhouse gases by 2050</a:t>
            </a:r>
            <a:endParaRPr sz="1000">
              <a:solidFill>
                <a:srgbClr val="404040"/>
              </a:solidFill>
              <a:highlight>
                <a:srgbClr val="FFFFFF"/>
              </a:highlight>
              <a:latin typeface="Corbel"/>
              <a:ea typeface="Corbel"/>
              <a:cs typeface="Corbel"/>
              <a:sym typeface="Corbel"/>
            </a:endParaRPr>
          </a:p>
          <a:p>
            <a:pPr marL="457200" lvl="0" indent="-292100" algn="l" rtl="0">
              <a:lnSpc>
                <a:spcPct val="115000"/>
              </a:lnSpc>
              <a:spcBef>
                <a:spcPts val="0"/>
              </a:spcBef>
              <a:spcAft>
                <a:spcPts val="0"/>
              </a:spcAft>
              <a:buClr>
                <a:srgbClr val="404040"/>
              </a:buClr>
              <a:buSzPts val="1000"/>
              <a:buFont typeface="Corbel"/>
              <a:buChar char="●"/>
            </a:pPr>
            <a:r>
              <a:rPr lang="fr-FR" sz="1000">
                <a:solidFill>
                  <a:srgbClr val="404040"/>
                </a:solidFill>
                <a:highlight>
                  <a:srgbClr val="FFFFFF"/>
                </a:highlight>
                <a:latin typeface="Corbel"/>
                <a:ea typeface="Corbel"/>
                <a:cs typeface="Corbel"/>
                <a:sym typeface="Corbel"/>
              </a:rPr>
              <a:t>economic growth decoupled from resource use</a:t>
            </a:r>
            <a:endParaRPr sz="1000">
              <a:solidFill>
                <a:srgbClr val="404040"/>
              </a:solidFill>
              <a:highlight>
                <a:srgbClr val="FFFFFF"/>
              </a:highlight>
              <a:latin typeface="Corbel"/>
              <a:ea typeface="Corbel"/>
              <a:cs typeface="Corbel"/>
              <a:sym typeface="Corbel"/>
            </a:endParaRPr>
          </a:p>
          <a:p>
            <a:pPr marL="457200" lvl="0" indent="-292100" algn="l" rtl="0">
              <a:lnSpc>
                <a:spcPct val="115000"/>
              </a:lnSpc>
              <a:spcBef>
                <a:spcPts val="0"/>
              </a:spcBef>
              <a:spcAft>
                <a:spcPts val="0"/>
              </a:spcAft>
              <a:buClr>
                <a:srgbClr val="404040"/>
              </a:buClr>
              <a:buSzPts val="1000"/>
              <a:buFont typeface="Corbel"/>
              <a:buChar char="●"/>
            </a:pPr>
            <a:r>
              <a:rPr lang="fr-FR" sz="1000">
                <a:solidFill>
                  <a:srgbClr val="404040"/>
                </a:solidFill>
                <a:highlight>
                  <a:srgbClr val="FFFFFF"/>
                </a:highlight>
                <a:latin typeface="Corbel"/>
                <a:ea typeface="Corbel"/>
                <a:cs typeface="Corbel"/>
                <a:sym typeface="Corbel"/>
              </a:rPr>
              <a:t>no person and no place left behind</a:t>
            </a:r>
            <a:endParaRPr sz="1000">
              <a:solidFill>
                <a:srgbClr val="404040"/>
              </a:solidFill>
              <a:highlight>
                <a:srgbClr val="FFFFFF"/>
              </a:highlight>
              <a:latin typeface="Corbel"/>
              <a:ea typeface="Corbel"/>
              <a:cs typeface="Corbel"/>
              <a:sym typeface="Corbel"/>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2858c0e6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sz="1200">
                <a:latin typeface="Corbel"/>
                <a:ea typeface="Corbel"/>
                <a:cs typeface="Corbel"/>
                <a:sym typeface="Corbel"/>
              </a:rPr>
              <a:t>It is not easy to know how many GHG we can emit before reaching a 2° global warming, but climate experts estimated in 2018 that this threshold will be reached if we emit 1170GtCO</a:t>
            </a:r>
            <a:r>
              <a:rPr lang="fr-FR" sz="1200" baseline="-25000">
                <a:latin typeface="Corbel"/>
                <a:ea typeface="Corbel"/>
                <a:cs typeface="Corbel"/>
                <a:sym typeface="Corbel"/>
              </a:rPr>
              <a:t>2 </a:t>
            </a:r>
            <a:r>
              <a:rPr lang="fr-FR" sz="1200">
                <a:latin typeface="Corbel"/>
                <a:ea typeface="Corbel"/>
                <a:cs typeface="Corbel"/>
                <a:sym typeface="Corbel"/>
              </a:rPr>
              <a:t>more, and 420GtCO</a:t>
            </a:r>
            <a:r>
              <a:rPr lang="fr-FR" sz="1200" baseline="-25000">
                <a:latin typeface="Corbel"/>
                <a:ea typeface="Corbel"/>
                <a:cs typeface="Corbel"/>
                <a:sym typeface="Corbel"/>
              </a:rPr>
              <a:t>2</a:t>
            </a:r>
            <a:r>
              <a:rPr lang="fr-FR" sz="1200">
                <a:latin typeface="Corbel"/>
                <a:ea typeface="Corbel"/>
                <a:cs typeface="Corbel"/>
                <a:sym typeface="Corbel"/>
              </a:rPr>
              <a:t> for a 1.5° augmentation. At the actual level of emission : 50GtCO</a:t>
            </a:r>
            <a:r>
              <a:rPr lang="fr-FR" sz="1200" baseline="-25000">
                <a:latin typeface="Corbel"/>
                <a:ea typeface="Corbel"/>
                <a:cs typeface="Corbel"/>
                <a:sym typeface="Corbel"/>
              </a:rPr>
              <a:t>2</a:t>
            </a:r>
            <a:r>
              <a:rPr lang="fr-FR" sz="1200">
                <a:latin typeface="Corbel"/>
                <a:ea typeface="Corbel"/>
                <a:cs typeface="Corbel"/>
                <a:sym typeface="Corbel"/>
              </a:rPr>
              <a:t>/an, we only have few years to take action.</a:t>
            </a:r>
            <a:endParaRPr sz="1200">
              <a:latin typeface="Corbel"/>
              <a:ea typeface="Corbel"/>
              <a:cs typeface="Corbel"/>
              <a:sym typeface="Corbel"/>
            </a:endParaRPr>
          </a:p>
        </p:txBody>
      </p:sp>
      <p:sp>
        <p:nvSpPr>
          <p:cNvPr id="324" name="Google Shape;324;ge2858c0e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2858c0e62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sz="1200">
                <a:solidFill>
                  <a:schemeClr val="dk1"/>
                </a:solidFill>
                <a:latin typeface="Corbel"/>
                <a:ea typeface="Corbel"/>
                <a:cs typeface="Corbel"/>
                <a:sym typeface="Corbel"/>
              </a:rPr>
              <a:t>There is and will be less and less fossil fuels because they are not renewables. But we have already discovered enough gas, oil and coal to take us far beyond &amp; +2°C global warming. Then the question is not, whether we will lack of fossil fuels or not, but will we be able to stop burning fossil fuels fast enough to limit global warming and its consequences ?</a:t>
            </a:r>
            <a:endParaRPr sz="1200">
              <a:latin typeface="Corbel"/>
              <a:ea typeface="Corbel"/>
              <a:cs typeface="Corbel"/>
              <a:sym typeface="Corbel"/>
            </a:endParaRPr>
          </a:p>
        </p:txBody>
      </p:sp>
      <p:sp>
        <p:nvSpPr>
          <p:cNvPr id="363" name="Google Shape;363;ge2858c0e6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e5c92afe2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sz="1200">
                <a:latin typeface="Corbel"/>
                <a:ea typeface="Corbel"/>
                <a:cs typeface="Corbel"/>
                <a:sym typeface="Corbel"/>
              </a:rPr>
              <a:t>We know we should reduce our GHG emissions a lot to maintain global warming below 2°C. We can take several actions individually but as we need to change our society as a whole, we need to act collectively at different levels, we must rethink our local and national organizations and change the way we produce and consume at companies and businesses levels. Now that you learnt a lot in this project you have the possibility to raise awareness around you and involve other people to massively reduce our emissions !</a:t>
            </a:r>
            <a:endParaRPr sz="1200">
              <a:latin typeface="Corbel"/>
              <a:ea typeface="Corbel"/>
              <a:cs typeface="Corbel"/>
              <a:sym typeface="Corbel"/>
            </a:endParaRPr>
          </a:p>
        </p:txBody>
      </p:sp>
      <p:sp>
        <p:nvSpPr>
          <p:cNvPr id="408" name="Google Shape;408;ge5c92afe2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Slide layout">
  <p:cSld name="Section Break Slide layout">
    <p:spTree>
      <p:nvGrpSpPr>
        <p:cNvPr id="1" name="Shape 11"/>
        <p:cNvGrpSpPr/>
        <p:nvPr/>
      </p:nvGrpSpPr>
      <p:grpSpPr>
        <a:xfrm>
          <a:off x="0" y="0"/>
          <a:ext cx="0" cy="0"/>
          <a:chOff x="0" y="0"/>
          <a:chExt cx="0" cy="0"/>
        </a:xfrm>
      </p:grpSpPr>
      <p:pic>
        <p:nvPicPr>
          <p:cNvPr id="12" name="Google Shape;12;p37"/>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orbel"/>
                <a:ea typeface="Corbel"/>
                <a:cs typeface="Corbel"/>
                <a:sym typeface="Corbe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orbel"/>
                <a:ea typeface="Corbel"/>
                <a:cs typeface="Corbel"/>
                <a:sym typeface="Corbe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orbel"/>
                <a:ea typeface="Corbel"/>
                <a:cs typeface="Corbel"/>
                <a:sym typeface="Corbe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9pPr>
          </a:lstStyle>
          <a:p>
            <a:endParaRPr/>
          </a:p>
        </p:txBody>
      </p:sp>
      <p:sp>
        <p:nvSpPr>
          <p:cNvPr id="73" name="Google Shape;73;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pic>
        <p:nvPicPr>
          <p:cNvPr id="77" name="Google Shape;77;p46"/>
          <p:cNvPicPr preferRelativeResize="0"/>
          <p:nvPr/>
        </p:nvPicPr>
        <p:blipFill rotWithShape="1">
          <a:blip r:embed="rId2">
            <a:alphaModFix/>
          </a:blip>
          <a:srcRect/>
          <a:stretch/>
        </p:blipFill>
        <p:spPr>
          <a:xfrm>
            <a:off x="10843372" y="325136"/>
            <a:ext cx="1020116" cy="53139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7"/>
          <p:cNvSpPr txBox="1">
            <a:spLocks noGrp="1"/>
          </p:cNvSpPr>
          <p:nvPr>
            <p:ph type="body" idx="1"/>
          </p:nvPr>
        </p:nvSpPr>
        <p:spPr>
          <a:xfrm rot="5400000">
            <a:off x="4091992" y="-1428167"/>
            <a:ext cx="4008016"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8610600" y="6356350"/>
            <a:ext cx="191078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pic>
        <p:nvPicPr>
          <p:cNvPr id="84" name="Google Shape;84;p47"/>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5"/>
        <p:cNvGrpSpPr/>
        <p:nvPr/>
      </p:nvGrpSpPr>
      <p:grpSpPr>
        <a:xfrm>
          <a:off x="0" y="0"/>
          <a:ext cx="0" cy="0"/>
          <a:chOff x="0" y="0"/>
          <a:chExt cx="0" cy="0"/>
        </a:xfrm>
      </p:grpSpPr>
      <p:sp>
        <p:nvSpPr>
          <p:cNvPr id="86" name="Google Shape;86;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8"/>
          <p:cNvSpPr txBox="1">
            <a:spLocks noGrp="1"/>
          </p:cNvSpPr>
          <p:nvPr>
            <p:ph type="sldNum" idx="12"/>
          </p:nvPr>
        </p:nvSpPr>
        <p:spPr>
          <a:xfrm>
            <a:off x="8610600" y="6356350"/>
            <a:ext cx="200338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pic>
        <p:nvPicPr>
          <p:cNvPr id="91" name="Google Shape;91;p48"/>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Icon sets layout">
  <p:cSld name="1_Icon sets layout">
    <p:spTree>
      <p:nvGrpSpPr>
        <p:cNvPr id="1" name="Shape 92"/>
        <p:cNvGrpSpPr/>
        <p:nvPr/>
      </p:nvGrpSpPr>
      <p:grpSpPr>
        <a:xfrm>
          <a:off x="0" y="0"/>
          <a:ext cx="0" cy="0"/>
          <a:chOff x="0" y="0"/>
          <a:chExt cx="0" cy="0"/>
        </a:xfrm>
      </p:grpSpPr>
      <p:sp>
        <p:nvSpPr>
          <p:cNvPr id="93" name="Google Shape;93;p49"/>
          <p:cNvSpPr txBox="1">
            <a:spLocks noGrp="1"/>
          </p:cNvSpPr>
          <p:nvPr>
            <p:ph type="body" idx="1"/>
          </p:nvPr>
        </p:nvSpPr>
        <p:spPr>
          <a:xfrm>
            <a:off x="323529" y="123478"/>
            <a:ext cx="11573197" cy="724247"/>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424242"/>
              </a:buClr>
              <a:buSzPts val="5400"/>
              <a:buNone/>
              <a:defRPr sz="5400" b="0">
                <a:solidFill>
                  <a:srgbClr val="424242"/>
                </a:solidFill>
                <a:latin typeface="Corbel"/>
                <a:ea typeface="Corbel"/>
                <a:cs typeface="Corbel"/>
                <a:sym typeface="Corbe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9"/>
          <p:cNvSpPr/>
          <p:nvPr/>
        </p:nvSpPr>
        <p:spPr>
          <a:xfrm>
            <a:off x="354010" y="1131591"/>
            <a:ext cx="3560767" cy="5402561"/>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orbel"/>
              <a:ea typeface="Corbel"/>
              <a:cs typeface="Corbel"/>
              <a:sym typeface="Corbel"/>
            </a:endParaRPr>
          </a:p>
        </p:txBody>
      </p:sp>
      <p:sp>
        <p:nvSpPr>
          <p:cNvPr id="95" name="Google Shape;95;p49"/>
          <p:cNvSpPr/>
          <p:nvPr/>
        </p:nvSpPr>
        <p:spPr>
          <a:xfrm>
            <a:off x="531933" y="1347500"/>
            <a:ext cx="153868" cy="5015200"/>
          </a:xfrm>
          <a:prstGeom prst="roundRect">
            <a:avLst>
              <a:gd name="adj" fmla="val 50000"/>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orbel"/>
              <a:ea typeface="Corbel"/>
              <a:cs typeface="Corbel"/>
              <a:sym typeface="Corbel"/>
            </a:endParaRPr>
          </a:p>
        </p:txBody>
      </p:sp>
      <p:sp>
        <p:nvSpPr>
          <p:cNvPr id="96" name="Google Shape;96;p49"/>
          <p:cNvSpPr/>
          <p:nvPr/>
        </p:nvSpPr>
        <p:spPr>
          <a:xfrm rot="5400000">
            <a:off x="3057177" y="1276653"/>
            <a:ext cx="685849" cy="685148"/>
          </a:xfrm>
          <a:prstGeom prst="halfFrame">
            <a:avLst>
              <a:gd name="adj1" fmla="val 23728"/>
              <a:gd name="adj2" fmla="val 24642"/>
            </a:avLst>
          </a:prstGeom>
          <a:solidFill>
            <a:schemeClr val="lt1">
              <a:alpha val="2156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rgbClr val="424242"/>
              </a:solidFill>
              <a:latin typeface="Corbel"/>
              <a:ea typeface="Corbel"/>
              <a:cs typeface="Corbel"/>
              <a:sym typeface="Corbel"/>
            </a:endParaRPr>
          </a:p>
        </p:txBody>
      </p:sp>
      <p:sp>
        <p:nvSpPr>
          <p:cNvPr id="97" name="Google Shape;97;p49"/>
          <p:cNvSpPr txBox="1"/>
          <p:nvPr/>
        </p:nvSpPr>
        <p:spPr>
          <a:xfrm>
            <a:off x="711704" y="1637214"/>
            <a:ext cx="2232248" cy="523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You can Resize without losing quality</a:t>
            </a:r>
            <a:endParaRPr sz="1400" b="1" i="0" u="none" strike="noStrike" cap="none">
              <a:solidFill>
                <a:schemeClr val="lt1"/>
              </a:solidFill>
              <a:latin typeface="Arial"/>
              <a:ea typeface="Arial"/>
              <a:cs typeface="Arial"/>
              <a:sym typeface="Arial"/>
            </a:endParaRPr>
          </a:p>
        </p:txBody>
      </p:sp>
      <p:sp>
        <p:nvSpPr>
          <p:cNvPr id="98" name="Google Shape;98;p49"/>
          <p:cNvSpPr txBox="1"/>
          <p:nvPr/>
        </p:nvSpPr>
        <p:spPr>
          <a:xfrm>
            <a:off x="711704" y="2127463"/>
            <a:ext cx="2232248" cy="73866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You can Change Fill Color &amp;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Line Color</a:t>
            </a:r>
            <a:endParaRPr sz="1400" b="1" i="0" u="none" strike="noStrike" cap="none">
              <a:solidFill>
                <a:schemeClr val="lt1"/>
              </a:solidFill>
              <a:latin typeface="Arial"/>
              <a:ea typeface="Arial"/>
              <a:cs typeface="Arial"/>
              <a:sym typeface="Arial"/>
            </a:endParaRPr>
          </a:p>
        </p:txBody>
      </p:sp>
      <p:sp>
        <p:nvSpPr>
          <p:cNvPr id="99" name="Google Shape;99;p49"/>
          <p:cNvSpPr txBox="1"/>
          <p:nvPr/>
        </p:nvSpPr>
        <p:spPr>
          <a:xfrm>
            <a:off x="721229" y="5808438"/>
            <a:ext cx="2232000" cy="3077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chemeClr val="lt1"/>
                </a:solidFill>
                <a:latin typeface="Arial"/>
                <a:ea typeface="Arial"/>
                <a:cs typeface="Arial"/>
                <a:sym typeface="Arial"/>
              </a:rPr>
              <a:t>www.allppt.com</a:t>
            </a:r>
            <a:endParaRPr sz="1400" b="0" i="0" u="none" strike="noStrike" cap="none">
              <a:solidFill>
                <a:schemeClr val="lt1"/>
              </a:solidFill>
              <a:latin typeface="Arial"/>
              <a:ea typeface="Arial"/>
              <a:cs typeface="Arial"/>
              <a:sym typeface="Arial"/>
            </a:endParaRPr>
          </a:p>
        </p:txBody>
      </p:sp>
      <p:sp>
        <p:nvSpPr>
          <p:cNvPr id="100" name="Google Shape;100;p49"/>
          <p:cNvSpPr txBox="1"/>
          <p:nvPr/>
        </p:nvSpPr>
        <p:spPr>
          <a:xfrm>
            <a:off x="721229" y="4450324"/>
            <a:ext cx="2717296" cy="138499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Corbel"/>
                <a:ea typeface="Corbel"/>
                <a:cs typeface="Corbel"/>
                <a:sym typeface="Corbel"/>
              </a:rPr>
              <a:t>FREE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fr-FR" sz="2800" b="1" i="0" u="none" strike="noStrike" cap="none">
                <a:solidFill>
                  <a:schemeClr val="lt1"/>
                </a:solidFill>
                <a:latin typeface="Corbel"/>
                <a:ea typeface="Corbel"/>
                <a:cs typeface="Corbel"/>
                <a:sym typeface="Corbel"/>
              </a:rPr>
              <a:t>PPT TEMPLATES</a:t>
            </a:r>
            <a:endParaRPr sz="1400" b="0" i="0" u="none" strike="noStrike" cap="none">
              <a:solidFill>
                <a:srgbClr val="000000"/>
              </a:solidFill>
              <a:latin typeface="Arial"/>
              <a:ea typeface="Arial"/>
              <a:cs typeface="Arial"/>
              <a:sym typeface="Arial"/>
            </a:endParaRPr>
          </a:p>
        </p:txBody>
      </p:sp>
      <p:pic>
        <p:nvPicPr>
          <p:cNvPr id="101" name="Google Shape;101;p49"/>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10"/>
        <p:cNvGrpSpPr/>
        <p:nvPr/>
      </p:nvGrpSpPr>
      <p:grpSpPr>
        <a:xfrm>
          <a:off x="0" y="0"/>
          <a:ext cx="0" cy="0"/>
          <a:chOff x="0" y="0"/>
          <a:chExt cx="0" cy="0"/>
        </a:xfrm>
      </p:grpSpPr>
      <p:sp>
        <p:nvSpPr>
          <p:cNvPr id="111" name="Google Shape;111;p26"/>
          <p:cNvSpPr txBox="1">
            <a:spLocks noGrp="1"/>
          </p:cNvSpPr>
          <p:nvPr>
            <p:ph type="title"/>
          </p:nvPr>
        </p:nvSpPr>
        <p:spPr>
          <a:xfrm>
            <a:off x="838200" y="1708850"/>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9pPr>
          </a:lstStyle>
          <a:p>
            <a:pPr marL="0" lvl="0" indent="0" algn="r" rtl="0">
              <a:spcBef>
                <a:spcPts val="0"/>
              </a:spcBef>
              <a:spcAft>
                <a:spcPts val="0"/>
              </a:spcAft>
              <a:buNone/>
            </a:pPr>
            <a:r>
              <a:rPr lang="fr-FR"/>
              <a:t>N° de page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768000" y="786172"/>
            <a:ext cx="8028892" cy="980728"/>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SzPts val="1400"/>
              <a:buNone/>
              <a:defRPr sz="2400" b="1" i="0" u="none" strike="noStrike" cap="none">
                <a:solidFill>
                  <a:schemeClr val="dk1"/>
                </a:solidFill>
                <a:latin typeface="Century Gothic"/>
                <a:ea typeface="Century Gothic"/>
                <a:cs typeface="Century Gothic"/>
                <a:sym typeface="Century Gothic"/>
              </a:defRPr>
            </a:lvl1pPr>
            <a:lvl2pPr marR="0" lvl="1" algn="l">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2pPr>
            <a:lvl3pPr marR="0" lvl="2" algn="l">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3pPr>
            <a:lvl4pPr marR="0" lvl="3" algn="l">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4pPr>
            <a:lvl5pPr marR="0" lvl="4" algn="l">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5pPr>
            <a:lvl6pPr marR="0" lvl="5" algn="l">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6pPr>
            <a:lvl7pPr marR="0" lvl="6" algn="l">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7pPr>
            <a:lvl8pPr marR="0" lvl="7" algn="l">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8pPr>
            <a:lvl9pPr marR="0" lvl="8" algn="l">
              <a:lnSpc>
                <a:spcPct val="100000"/>
              </a:lnSpc>
              <a:spcBef>
                <a:spcPts val="0"/>
              </a:spcBef>
              <a:spcAft>
                <a:spcPts val="0"/>
              </a:spcAft>
              <a:buSzPts val="1400"/>
              <a:buNone/>
              <a:defRPr sz="3200" b="1" i="0" u="none" strike="noStrike" cap="none">
                <a:solidFill>
                  <a:srgbClr val="085160"/>
                </a:solidFill>
                <a:latin typeface="Arial"/>
                <a:ea typeface="Arial"/>
                <a:cs typeface="Arial"/>
                <a:sym typeface="Arial"/>
              </a:defRPr>
            </a:lvl9pPr>
          </a:lstStyle>
          <a:p>
            <a:endParaRPr/>
          </a:p>
        </p:txBody>
      </p:sp>
      <p:sp>
        <p:nvSpPr>
          <p:cNvPr id="117" name="Google Shape;117;p27"/>
          <p:cNvSpPr txBox="1">
            <a:spLocks noGrp="1"/>
          </p:cNvSpPr>
          <p:nvPr>
            <p:ph type="body" idx="1"/>
          </p:nvPr>
        </p:nvSpPr>
        <p:spPr>
          <a:xfrm>
            <a:off x="555594" y="1773000"/>
            <a:ext cx="10972800" cy="485740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480"/>
              </a:spcBef>
              <a:spcAft>
                <a:spcPts val="0"/>
              </a:spcAft>
              <a:buClr>
                <a:srgbClr val="F79124"/>
              </a:buClr>
              <a:buSzPts val="2400"/>
              <a:buFont typeface="Arial"/>
              <a:buNone/>
              <a:defRPr sz="2000" b="1" i="0" u="none" strike="noStrike" cap="none">
                <a:solidFill>
                  <a:schemeClr val="dk1"/>
                </a:solidFill>
                <a:latin typeface="Century Gothic"/>
                <a:ea typeface="Century Gothic"/>
                <a:cs typeface="Century Gothic"/>
                <a:sym typeface="Century Gothic"/>
              </a:defRPr>
            </a:lvl1pPr>
            <a:lvl2pPr marL="914400" marR="0" lvl="1" indent="-381000" algn="l">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30200" algn="l">
              <a:lnSpc>
                <a:spcPct val="9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18"/>
        <p:cNvGrpSpPr/>
        <p:nvPr/>
      </p:nvGrpSpPr>
      <p:grpSpPr>
        <a:xfrm>
          <a:off x="0" y="0"/>
          <a:ext cx="0" cy="0"/>
          <a:chOff x="0" y="0"/>
          <a:chExt cx="0" cy="0"/>
        </a:xfrm>
      </p:grpSpPr>
      <p:sp>
        <p:nvSpPr>
          <p:cNvPr id="119" name="Google Shape;119;p28"/>
          <p:cNvSpPr txBox="1">
            <a:spLocks noGrp="1"/>
          </p:cNvSpPr>
          <p:nvPr>
            <p:ph type="title"/>
          </p:nvPr>
        </p:nvSpPr>
        <p:spPr>
          <a:xfrm>
            <a:off x="838200" y="1708850"/>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8"/>
          <p:cNvSpPr txBox="1">
            <a:spLocks noGrp="1"/>
          </p:cNvSpPr>
          <p:nvPr>
            <p:ph type="body" idx="1"/>
          </p:nvPr>
        </p:nvSpPr>
        <p:spPr>
          <a:xfrm>
            <a:off x="838200" y="3250387"/>
            <a:ext cx="5181600" cy="27463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8"/>
          <p:cNvSpPr txBox="1">
            <a:spLocks noGrp="1"/>
          </p:cNvSpPr>
          <p:nvPr>
            <p:ph type="body" idx="2"/>
          </p:nvPr>
        </p:nvSpPr>
        <p:spPr>
          <a:xfrm>
            <a:off x="6172200" y="3250387"/>
            <a:ext cx="5181600" cy="2746376"/>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9pPr>
          </a:lstStyle>
          <a:p>
            <a:pPr marL="0" lvl="0" indent="0" algn="r" rtl="0">
              <a:spcBef>
                <a:spcPts val="0"/>
              </a:spcBef>
              <a:spcAft>
                <a:spcPts val="0"/>
              </a:spcAft>
              <a:buNone/>
            </a:pPr>
            <a:r>
              <a:rPr lang="fr-FR"/>
              <a:t>N° de page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125"/>
        <p:cNvGrpSpPr/>
        <p:nvPr/>
      </p:nvGrpSpPr>
      <p:grpSpPr>
        <a:xfrm>
          <a:off x="0" y="0"/>
          <a:ext cx="0" cy="0"/>
          <a:chOff x="0" y="0"/>
          <a:chExt cx="0" cy="0"/>
        </a:xfrm>
      </p:grpSpPr>
      <p:sp>
        <p:nvSpPr>
          <p:cNvPr id="126" name="Google Shape;126;p29"/>
          <p:cNvSpPr txBox="1">
            <a:spLocks noGrp="1"/>
          </p:cNvSpPr>
          <p:nvPr>
            <p:ph type="title"/>
          </p:nvPr>
        </p:nvSpPr>
        <p:spPr>
          <a:xfrm>
            <a:off x="838200" y="1605516"/>
            <a:ext cx="10515600" cy="100068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9"/>
          <p:cNvSpPr txBox="1">
            <a:spLocks noGrp="1"/>
          </p:cNvSpPr>
          <p:nvPr>
            <p:ph type="body" idx="1"/>
          </p:nvPr>
        </p:nvSpPr>
        <p:spPr>
          <a:xfrm>
            <a:off x="838200" y="2696665"/>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8" name="Google Shape;128;p29"/>
          <p:cNvSpPr txBox="1">
            <a:spLocks noGrp="1"/>
          </p:cNvSpPr>
          <p:nvPr>
            <p:ph type="body" idx="2"/>
          </p:nvPr>
        </p:nvSpPr>
        <p:spPr>
          <a:xfrm>
            <a:off x="838200" y="3621494"/>
            <a:ext cx="5157787" cy="253302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9"/>
          <p:cNvSpPr txBox="1">
            <a:spLocks noGrp="1"/>
          </p:cNvSpPr>
          <p:nvPr>
            <p:ph type="body" idx="3"/>
          </p:nvPr>
        </p:nvSpPr>
        <p:spPr>
          <a:xfrm>
            <a:off x="6170612" y="2696665"/>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29"/>
          <p:cNvSpPr txBox="1">
            <a:spLocks noGrp="1"/>
          </p:cNvSpPr>
          <p:nvPr>
            <p:ph type="body" idx="4"/>
          </p:nvPr>
        </p:nvSpPr>
        <p:spPr>
          <a:xfrm>
            <a:off x="6170612" y="3621494"/>
            <a:ext cx="5183188" cy="253302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9pPr>
          </a:lstStyle>
          <a:p>
            <a:pPr marL="0" lvl="0" indent="0" algn="r" rtl="0">
              <a:spcBef>
                <a:spcPts val="0"/>
              </a:spcBef>
              <a:spcAft>
                <a:spcPts val="0"/>
              </a:spcAft>
              <a:buNone/>
            </a:pPr>
            <a:r>
              <a:rPr lang="fr-FR"/>
              <a:t>N° de page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xfrm>
            <a:off x="839800" y="2039061"/>
            <a:ext cx="3932100" cy="579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3200"/>
              <a:buFont typeface="Bebas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0"/>
          <p:cNvSpPr txBox="1">
            <a:spLocks noGrp="1"/>
          </p:cNvSpPr>
          <p:nvPr>
            <p:ph type="body" idx="1"/>
          </p:nvPr>
        </p:nvSpPr>
        <p:spPr>
          <a:xfrm>
            <a:off x="5183188" y="1912936"/>
            <a:ext cx="6172200" cy="3948114"/>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7" name="Google Shape;137;p30"/>
          <p:cNvSpPr txBox="1">
            <a:spLocks noGrp="1"/>
          </p:cNvSpPr>
          <p:nvPr>
            <p:ph type="body" idx="2"/>
          </p:nvPr>
        </p:nvSpPr>
        <p:spPr>
          <a:xfrm>
            <a:off x="839788" y="2690036"/>
            <a:ext cx="3932237" cy="317895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9pPr>
          </a:lstStyle>
          <a:p>
            <a:pPr marL="0" lvl="0" indent="0" algn="r" rtl="0">
              <a:spcBef>
                <a:spcPts val="0"/>
              </a:spcBef>
              <a:spcAft>
                <a:spcPts val="0"/>
              </a:spcAft>
              <a:buNone/>
            </a:pPr>
            <a:r>
              <a:rPr lang="fr-FR"/>
              <a:t>N° de page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41"/>
        <p:cNvGrpSpPr/>
        <p:nvPr/>
      </p:nvGrpSpPr>
      <p:grpSpPr>
        <a:xfrm>
          <a:off x="0" y="0"/>
          <a:ext cx="0" cy="0"/>
          <a:chOff x="0" y="0"/>
          <a:chExt cx="0" cy="0"/>
        </a:xfrm>
      </p:grpSpPr>
      <p:sp>
        <p:nvSpPr>
          <p:cNvPr id="142" name="Google Shape;142;p31"/>
          <p:cNvSpPr txBox="1">
            <a:spLocks noGrp="1"/>
          </p:cNvSpPr>
          <p:nvPr>
            <p:ph type="title"/>
          </p:nvPr>
        </p:nvSpPr>
        <p:spPr>
          <a:xfrm>
            <a:off x="838200" y="1786269"/>
            <a:ext cx="3932237" cy="6751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3200"/>
              <a:buFont typeface="Bebas Neu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1"/>
          <p:cNvSpPr>
            <a:spLocks noGrp="1"/>
          </p:cNvSpPr>
          <p:nvPr>
            <p:ph type="pic" idx="2"/>
          </p:nvPr>
        </p:nvSpPr>
        <p:spPr>
          <a:xfrm>
            <a:off x="5183188" y="1786270"/>
            <a:ext cx="6172200" cy="407478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4" name="Google Shape;144;p31"/>
          <p:cNvSpPr txBox="1">
            <a:spLocks noGrp="1"/>
          </p:cNvSpPr>
          <p:nvPr>
            <p:ph type="body" idx="1"/>
          </p:nvPr>
        </p:nvSpPr>
        <p:spPr>
          <a:xfrm>
            <a:off x="839788" y="2636874"/>
            <a:ext cx="3932237" cy="323211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5" name="Google Shape;14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9pPr>
          </a:lstStyle>
          <a:p>
            <a:pPr marL="0" lvl="0" indent="0" algn="r" rtl="0">
              <a:spcBef>
                <a:spcPts val="0"/>
              </a:spcBef>
              <a:spcAft>
                <a:spcPts val="0"/>
              </a:spcAft>
              <a:buNone/>
            </a:pPr>
            <a:r>
              <a:rPr lang="fr-FR"/>
              <a:t>N°de page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Image slide layout">
  <p:cSld name="3_Image slide layout">
    <p:spTree>
      <p:nvGrpSpPr>
        <p:cNvPr id="1" name="Shape 13"/>
        <p:cNvGrpSpPr/>
        <p:nvPr/>
      </p:nvGrpSpPr>
      <p:grpSpPr>
        <a:xfrm>
          <a:off x="0" y="0"/>
          <a:ext cx="0" cy="0"/>
          <a:chOff x="0" y="0"/>
          <a:chExt cx="0" cy="0"/>
        </a:xfrm>
      </p:grpSpPr>
      <p:sp>
        <p:nvSpPr>
          <p:cNvPr id="14" name="Google Shape;14;p38"/>
          <p:cNvSpPr/>
          <p:nvPr/>
        </p:nvSpPr>
        <p:spPr>
          <a:xfrm>
            <a:off x="5706238" y="477342"/>
            <a:ext cx="6485762" cy="219483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5" name="Google Shape;15;p38"/>
          <p:cNvSpPr>
            <a:spLocks noGrp="1"/>
          </p:cNvSpPr>
          <p:nvPr>
            <p:ph type="pic" idx="2"/>
          </p:nvPr>
        </p:nvSpPr>
        <p:spPr>
          <a:xfrm>
            <a:off x="1868938" y="1889760"/>
            <a:ext cx="3277824" cy="4968240"/>
          </a:xfrm>
          <a:prstGeom prst="rect">
            <a:avLst/>
          </a:prstGeom>
          <a:solidFill>
            <a:srgbClr val="F2F2F2"/>
          </a:solid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rgbClr val="575757"/>
              </a:buClr>
              <a:buSzPts val="1600"/>
              <a:buFont typeface="Arial"/>
              <a:buNone/>
              <a:defRPr sz="1600" b="0" i="0" u="none" strike="noStrike" cap="none">
                <a:solidFill>
                  <a:srgbClr val="575757"/>
                </a:solidFill>
                <a:latin typeface="Corbel"/>
                <a:ea typeface="Corbel"/>
                <a:cs typeface="Corbel"/>
                <a:sym typeface="Corbe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6" name="Google Shape;16;p38"/>
          <p:cNvSpPr/>
          <p:nvPr/>
        </p:nvSpPr>
        <p:spPr>
          <a:xfrm>
            <a:off x="0" y="0"/>
            <a:ext cx="391886"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 name="Google Shape;17;p38"/>
          <p:cNvSpPr>
            <a:spLocks noGrp="1"/>
          </p:cNvSpPr>
          <p:nvPr>
            <p:ph type="pic" idx="3"/>
          </p:nvPr>
        </p:nvSpPr>
        <p:spPr>
          <a:xfrm>
            <a:off x="7777707" y="-1"/>
            <a:ext cx="3277824" cy="3648891"/>
          </a:xfrm>
          <a:prstGeom prst="rect">
            <a:avLst/>
          </a:prstGeom>
          <a:solidFill>
            <a:srgbClr val="F2F2F2"/>
          </a:solid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rgbClr val="575757"/>
              </a:buClr>
              <a:buSzPts val="1600"/>
              <a:buFont typeface="Arial"/>
              <a:buNone/>
              <a:defRPr sz="1600" b="0" i="0" u="none" strike="noStrike" cap="none">
                <a:solidFill>
                  <a:srgbClr val="575757"/>
                </a:solidFill>
                <a:latin typeface="Corbel"/>
                <a:ea typeface="Corbel"/>
                <a:cs typeface="Corbel"/>
                <a:sym typeface="Corbe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pic>
        <p:nvPicPr>
          <p:cNvPr id="18" name="Google Shape;18;p38"/>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a:off x="838200" y="1708850"/>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2"/>
          <p:cNvSpPr txBox="1">
            <a:spLocks noGrp="1"/>
          </p:cNvSpPr>
          <p:nvPr>
            <p:ph type="body" idx="1"/>
          </p:nvPr>
        </p:nvSpPr>
        <p:spPr>
          <a:xfrm rot="5400000">
            <a:off x="4580629" y="-616920"/>
            <a:ext cx="3030743"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9pPr>
          </a:lstStyle>
          <a:p>
            <a:pPr marL="0" lvl="0" indent="0" algn="r" rtl="0">
              <a:spcBef>
                <a:spcPts val="0"/>
              </a:spcBef>
              <a:spcAft>
                <a:spcPts val="0"/>
              </a:spcAft>
              <a:buNone/>
            </a:pPr>
            <a:r>
              <a:rPr lang="fr-FR"/>
              <a:t>N° de page</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54"/>
        <p:cNvGrpSpPr/>
        <p:nvPr/>
      </p:nvGrpSpPr>
      <p:grpSpPr>
        <a:xfrm>
          <a:off x="0" y="0"/>
          <a:ext cx="0" cy="0"/>
          <a:chOff x="0" y="0"/>
          <a:chExt cx="0" cy="0"/>
        </a:xfrm>
      </p:grpSpPr>
      <p:sp>
        <p:nvSpPr>
          <p:cNvPr id="155" name="Google Shape;155;p33"/>
          <p:cNvSpPr txBox="1">
            <a:spLocks noGrp="1"/>
          </p:cNvSpPr>
          <p:nvPr>
            <p:ph type="title"/>
          </p:nvPr>
        </p:nvSpPr>
        <p:spPr>
          <a:xfrm rot="5400000">
            <a:off x="7812105" y="2635268"/>
            <a:ext cx="4454490" cy="2628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3"/>
          <p:cNvSpPr txBox="1">
            <a:spLocks noGrp="1"/>
          </p:cNvSpPr>
          <p:nvPr>
            <p:ph type="body" idx="1"/>
          </p:nvPr>
        </p:nvSpPr>
        <p:spPr>
          <a:xfrm rot="5400000">
            <a:off x="2478106" y="82568"/>
            <a:ext cx="4454489"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400">
                <a:solidFill>
                  <a:schemeClr val="dk1"/>
                </a:solidFill>
                <a:latin typeface="Bebas Neue"/>
                <a:ea typeface="Bebas Neue"/>
                <a:cs typeface="Bebas Neue"/>
                <a:sym typeface="Bebas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Bebas Neue"/>
                <a:ea typeface="Bebas Neue"/>
                <a:cs typeface="Bebas Neue"/>
                <a:sym typeface="Bebas Neue"/>
              </a:defRPr>
            </a:lvl9pPr>
          </a:lstStyle>
          <a:p>
            <a:pPr marL="0" lvl="0" indent="0" algn="r" rtl="0">
              <a:spcBef>
                <a:spcPts val="0"/>
              </a:spcBef>
              <a:spcAft>
                <a:spcPts val="0"/>
              </a:spcAft>
              <a:buNone/>
            </a:pPr>
            <a:r>
              <a:rPr lang="fr-FR"/>
              <a:t>N° de page</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60"/>
        <p:cNvGrpSpPr/>
        <p:nvPr/>
      </p:nvGrpSpPr>
      <p:grpSpPr>
        <a:xfrm>
          <a:off x="0" y="0"/>
          <a:ext cx="0" cy="0"/>
          <a:chOff x="0" y="0"/>
          <a:chExt cx="0" cy="0"/>
        </a:xfrm>
      </p:grpSpPr>
      <p:sp>
        <p:nvSpPr>
          <p:cNvPr id="161" name="Google Shape;161;p34"/>
          <p:cNvSpPr txBox="1">
            <a:spLocks noGrp="1"/>
          </p:cNvSpPr>
          <p:nvPr>
            <p:ph type="sldNum" idx="12"/>
          </p:nvPr>
        </p:nvSpPr>
        <p:spPr>
          <a:xfrm>
            <a:off x="8737600" y="6381329"/>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3056A3"/>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3056A3"/>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3056A3"/>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3056A3"/>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3056A3"/>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3056A3"/>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3056A3"/>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3056A3"/>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3056A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sposition personnalisée">
  <p:cSld name="Disposition personnalisée">
    <p:spTree>
      <p:nvGrpSpPr>
        <p:cNvPr id="1" name="Shape 16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9"/>
        <p:cNvGrpSpPr/>
        <p:nvPr/>
      </p:nvGrpSpPr>
      <p:grpSpPr>
        <a:xfrm>
          <a:off x="0" y="0"/>
          <a:ext cx="0" cy="0"/>
          <a:chOff x="0" y="0"/>
          <a:chExt cx="0" cy="0"/>
        </a:xfrm>
      </p:grpSpPr>
      <p:sp>
        <p:nvSpPr>
          <p:cNvPr id="20" name="Google Shape;2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pic>
        <p:nvPicPr>
          <p:cNvPr id="23" name="Google Shape;23;p39"/>
          <p:cNvPicPr preferRelativeResize="0"/>
          <p:nvPr/>
        </p:nvPicPr>
        <p:blipFill rotWithShape="1">
          <a:blip r:embed="rId2">
            <a:alphaModFix/>
          </a:blip>
          <a:srcRect/>
          <a:stretch/>
        </p:blipFill>
        <p:spPr>
          <a:xfrm>
            <a:off x="10843372" y="325136"/>
            <a:ext cx="1020116" cy="53139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4"/>
        <p:cNvGrpSpPr/>
        <p:nvPr/>
      </p:nvGrpSpPr>
      <p:grpSpPr>
        <a:xfrm>
          <a:off x="0" y="0"/>
          <a:ext cx="0" cy="0"/>
          <a:chOff x="0" y="0"/>
          <a:chExt cx="0" cy="0"/>
        </a:xfrm>
      </p:grpSpPr>
      <p:sp>
        <p:nvSpPr>
          <p:cNvPr id="25" name="Google Shape;25;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sldNum" idx="12"/>
          </p:nvPr>
        </p:nvSpPr>
        <p:spPr>
          <a:xfrm>
            <a:off x="861060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pic>
        <p:nvPicPr>
          <p:cNvPr id="30" name="Google Shape;30;p40"/>
          <p:cNvPicPr preferRelativeResize="0"/>
          <p:nvPr/>
        </p:nvPicPr>
        <p:blipFill rotWithShape="1">
          <a:blip r:embed="rId2">
            <a:alphaModFix/>
          </a:blip>
          <a:srcRect/>
          <a:stretch/>
        </p:blipFill>
        <p:spPr>
          <a:xfrm>
            <a:off x="10843372" y="325136"/>
            <a:ext cx="1020116" cy="53139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orbe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A8A8A"/>
              </a:buClr>
              <a:buSzPts val="2400"/>
              <a:buNone/>
              <a:defRPr sz="2400">
                <a:solidFill>
                  <a:srgbClr val="8A8A8A"/>
                </a:solidFill>
              </a:defRPr>
            </a:lvl1pPr>
            <a:lvl2pPr marL="914400" lvl="1" indent="-228600" algn="l">
              <a:lnSpc>
                <a:spcPct val="90000"/>
              </a:lnSpc>
              <a:spcBef>
                <a:spcPts val="500"/>
              </a:spcBef>
              <a:spcAft>
                <a:spcPts val="0"/>
              </a:spcAft>
              <a:buClr>
                <a:srgbClr val="8A8A8A"/>
              </a:buClr>
              <a:buSzPts val="2000"/>
              <a:buNone/>
              <a:defRPr sz="2000">
                <a:solidFill>
                  <a:srgbClr val="8A8A8A"/>
                </a:solidFill>
              </a:defRPr>
            </a:lvl2pPr>
            <a:lvl3pPr marL="1371600" lvl="2" indent="-228600" algn="l">
              <a:lnSpc>
                <a:spcPct val="90000"/>
              </a:lnSpc>
              <a:spcBef>
                <a:spcPts val="500"/>
              </a:spcBef>
              <a:spcAft>
                <a:spcPts val="0"/>
              </a:spcAft>
              <a:buClr>
                <a:srgbClr val="8A8A8A"/>
              </a:buClr>
              <a:buSzPts val="1800"/>
              <a:buNone/>
              <a:defRPr sz="1800">
                <a:solidFill>
                  <a:srgbClr val="8A8A8A"/>
                </a:solidFill>
              </a:defRPr>
            </a:lvl3pPr>
            <a:lvl4pPr marL="1828800" lvl="3" indent="-228600" algn="l">
              <a:lnSpc>
                <a:spcPct val="90000"/>
              </a:lnSpc>
              <a:spcBef>
                <a:spcPts val="500"/>
              </a:spcBef>
              <a:spcAft>
                <a:spcPts val="0"/>
              </a:spcAft>
              <a:buClr>
                <a:srgbClr val="8A8A8A"/>
              </a:buClr>
              <a:buSzPts val="1600"/>
              <a:buNone/>
              <a:defRPr sz="1600">
                <a:solidFill>
                  <a:srgbClr val="8A8A8A"/>
                </a:solidFill>
              </a:defRPr>
            </a:lvl4pPr>
            <a:lvl5pPr marL="2286000" lvl="4" indent="-228600" algn="l">
              <a:lnSpc>
                <a:spcPct val="90000"/>
              </a:lnSpc>
              <a:spcBef>
                <a:spcPts val="5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pic>
        <p:nvPicPr>
          <p:cNvPr id="37" name="Google Shape;37;p41"/>
          <p:cNvPicPr preferRelativeResize="0"/>
          <p:nvPr/>
        </p:nvPicPr>
        <p:blipFill rotWithShape="1">
          <a:blip r:embed="rId2">
            <a:alphaModFix/>
          </a:blip>
          <a:srcRect/>
          <a:stretch/>
        </p:blipFill>
        <p:spPr>
          <a:xfrm>
            <a:off x="10843372" y="325136"/>
            <a:ext cx="1020116" cy="53139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8"/>
        <p:cNvGrpSpPr/>
        <p:nvPr/>
      </p:nvGrpSpPr>
      <p:grpSpPr>
        <a:xfrm>
          <a:off x="0" y="0"/>
          <a:ext cx="0" cy="0"/>
          <a:chOff x="0" y="0"/>
          <a:chExt cx="0" cy="0"/>
        </a:xfrm>
      </p:grpSpPr>
      <p:sp>
        <p:nvSpPr>
          <p:cNvPr id="39" name="Google Shape;3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2"/>
          <p:cNvSpPr txBox="1">
            <a:spLocks noGrp="1"/>
          </p:cNvSpPr>
          <p:nvPr>
            <p:ph type="sldNum" idx="12"/>
          </p:nvPr>
        </p:nvSpPr>
        <p:spPr>
          <a:xfrm>
            <a:off x="8610600" y="6356350"/>
            <a:ext cx="198023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pic>
        <p:nvPicPr>
          <p:cNvPr id="45" name="Google Shape;45;p42"/>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6"/>
        <p:cNvGrpSpPr/>
        <p:nvPr/>
      </p:nvGrpSpPr>
      <p:grpSpPr>
        <a:xfrm>
          <a:off x="0" y="0"/>
          <a:ext cx="0" cy="0"/>
          <a:chOff x="0" y="0"/>
          <a:chExt cx="0" cy="0"/>
        </a:xfrm>
      </p:grpSpPr>
      <p:sp>
        <p:nvSpPr>
          <p:cNvPr id="47" name="Google Shape;47;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3"/>
          <p:cNvSpPr txBox="1">
            <a:spLocks noGrp="1"/>
          </p:cNvSpPr>
          <p:nvPr>
            <p:ph type="sldNum" idx="12"/>
          </p:nvPr>
        </p:nvSpPr>
        <p:spPr>
          <a:xfrm>
            <a:off x="8610600" y="6356350"/>
            <a:ext cx="207283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pic>
        <p:nvPicPr>
          <p:cNvPr id="55" name="Google Shape;55;p43"/>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6"/>
        <p:cNvGrpSpPr/>
        <p:nvPr/>
      </p:nvGrpSpPr>
      <p:grpSpPr>
        <a:xfrm>
          <a:off x="0" y="0"/>
          <a:ext cx="0" cy="0"/>
          <a:chOff x="0" y="0"/>
          <a:chExt cx="0" cy="0"/>
        </a:xfrm>
      </p:grpSpPr>
      <p:sp>
        <p:nvSpPr>
          <p:cNvPr id="57" name="Google Shape;57;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4"/>
          <p:cNvSpPr txBox="1">
            <a:spLocks noGrp="1"/>
          </p:cNvSpPr>
          <p:nvPr>
            <p:ph type="sldNum" idx="12"/>
          </p:nvPr>
        </p:nvSpPr>
        <p:spPr>
          <a:xfrm>
            <a:off x="8610600" y="6356350"/>
            <a:ext cx="206125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pic>
        <p:nvPicPr>
          <p:cNvPr id="61" name="Google Shape;61;p44"/>
          <p:cNvPicPr preferRelativeResize="0"/>
          <p:nvPr/>
        </p:nvPicPr>
        <p:blipFill rotWithShape="1">
          <a:blip r:embed="rId2">
            <a:alphaModFix/>
          </a:blip>
          <a:srcRect/>
          <a:stretch/>
        </p:blipFill>
        <p:spPr>
          <a:xfrm>
            <a:off x="10843372" y="6001473"/>
            <a:ext cx="1020116" cy="53139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2"/>
        <p:cNvGrpSpPr/>
        <p:nvPr/>
      </p:nvGrpSpPr>
      <p:grpSpPr>
        <a:xfrm>
          <a:off x="0" y="0"/>
          <a:ext cx="0" cy="0"/>
          <a:chOff x="0" y="0"/>
          <a:chExt cx="0" cy="0"/>
        </a:xfrm>
      </p:grpSpPr>
      <p:sp>
        <p:nvSpPr>
          <p:cNvPr id="63" name="Google Shape;63;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orbe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pic>
        <p:nvPicPr>
          <p:cNvPr id="69" name="Google Shape;69;p45"/>
          <p:cNvPicPr preferRelativeResize="0"/>
          <p:nvPr/>
        </p:nvPicPr>
        <p:blipFill rotWithShape="1">
          <a:blip r:embed="rId2">
            <a:alphaModFix/>
          </a:blip>
          <a:srcRect/>
          <a:stretch/>
        </p:blipFill>
        <p:spPr>
          <a:xfrm>
            <a:off x="10843372" y="325136"/>
            <a:ext cx="1020116" cy="5313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orbel"/>
                <a:ea typeface="Corbel"/>
                <a:cs typeface="Corbel"/>
                <a:sym typeface="Corbe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orbel"/>
                <a:ea typeface="Corbel"/>
                <a:cs typeface="Corbel"/>
                <a:sym typeface="Corbe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8" name="Google Shape;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A8A8A"/>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9" name="Google Shape;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A8A8A"/>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0" name="Google Shape;1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A8A"/>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838200" y="1708850"/>
            <a:ext cx="10515600" cy="132556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4400"/>
              <a:buFont typeface="Bebas Neue"/>
              <a:buNone/>
              <a:defRPr sz="4400" b="0" i="0" u="none" strike="noStrike" cap="none">
                <a:solidFill>
                  <a:schemeClr val="dk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24"/>
          <p:cNvSpPr txBox="1">
            <a:spLocks noGrp="1"/>
          </p:cNvSpPr>
          <p:nvPr>
            <p:ph type="body" idx="1"/>
          </p:nvPr>
        </p:nvSpPr>
        <p:spPr>
          <a:xfrm>
            <a:off x="838200" y="3125508"/>
            <a:ext cx="105156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Comfortaa"/>
              <a:buChar char="•"/>
              <a:defRPr sz="2400" b="0" i="0" u="none" strike="noStrike" cap="none">
                <a:solidFill>
                  <a:schemeClr val="dk1"/>
                </a:solidFill>
                <a:latin typeface="Comfortaa"/>
                <a:ea typeface="Comfortaa"/>
                <a:cs typeface="Comfortaa"/>
                <a:sym typeface="Comfortaa"/>
              </a:defRPr>
            </a:lvl1pPr>
            <a:lvl2pPr marL="914400" marR="0" lvl="1" indent="-355600" algn="l" rtl="0">
              <a:lnSpc>
                <a:spcPct val="90000"/>
              </a:lnSpc>
              <a:spcBef>
                <a:spcPts val="500"/>
              </a:spcBef>
              <a:spcAft>
                <a:spcPts val="0"/>
              </a:spcAft>
              <a:buClr>
                <a:schemeClr val="dk1"/>
              </a:buClr>
              <a:buSzPts val="2000"/>
              <a:buFont typeface="Comfortaa"/>
              <a:buChar char="•"/>
              <a:defRPr sz="2000" b="0" i="0" u="none" strike="noStrike" cap="none">
                <a:solidFill>
                  <a:schemeClr val="dk1"/>
                </a:solidFill>
                <a:latin typeface="Comfortaa"/>
                <a:ea typeface="Comfortaa"/>
                <a:cs typeface="Comfortaa"/>
                <a:sym typeface="Comfortaa"/>
              </a:defRPr>
            </a:lvl2pPr>
            <a:lvl3pPr marL="1371600" marR="0" lvl="2" indent="-342900" algn="l" rtl="0">
              <a:lnSpc>
                <a:spcPct val="90000"/>
              </a:lnSpc>
              <a:spcBef>
                <a:spcPts val="500"/>
              </a:spcBef>
              <a:spcAft>
                <a:spcPts val="0"/>
              </a:spcAft>
              <a:buClr>
                <a:schemeClr val="dk1"/>
              </a:buClr>
              <a:buSzPts val="1800"/>
              <a:buFont typeface="Comfortaa"/>
              <a:buChar char="•"/>
              <a:defRPr sz="1800" b="0" i="0" u="none" strike="noStrike" cap="none">
                <a:solidFill>
                  <a:schemeClr val="dk1"/>
                </a:solidFill>
                <a:latin typeface="Comfortaa"/>
                <a:ea typeface="Comfortaa"/>
                <a:cs typeface="Comfortaa"/>
                <a:sym typeface="Comfortaa"/>
              </a:defRPr>
            </a:lvl3pPr>
            <a:lvl4pPr marL="1828800" marR="0" lvl="3" indent="-330200" algn="l" rtl="0">
              <a:lnSpc>
                <a:spcPct val="90000"/>
              </a:lnSpc>
              <a:spcBef>
                <a:spcPts val="500"/>
              </a:spcBef>
              <a:spcAft>
                <a:spcPts val="0"/>
              </a:spcAft>
              <a:buClr>
                <a:schemeClr val="dk1"/>
              </a:buClr>
              <a:buSzPts val="1600"/>
              <a:buFont typeface="Comfortaa"/>
              <a:buChar char="•"/>
              <a:defRPr sz="1600" b="0" i="0" u="none" strike="noStrike" cap="none">
                <a:solidFill>
                  <a:schemeClr val="dk1"/>
                </a:solidFill>
                <a:latin typeface="Comfortaa"/>
                <a:ea typeface="Comfortaa"/>
                <a:cs typeface="Comfortaa"/>
                <a:sym typeface="Comfortaa"/>
              </a:defRPr>
            </a:lvl4pPr>
            <a:lvl5pPr marL="2286000" marR="0" lvl="4" indent="-317500" algn="l" rtl="0">
              <a:lnSpc>
                <a:spcPct val="90000"/>
              </a:lnSpc>
              <a:spcBef>
                <a:spcPts val="500"/>
              </a:spcBef>
              <a:spcAft>
                <a:spcPts val="0"/>
              </a:spcAft>
              <a:buClr>
                <a:schemeClr val="dk1"/>
              </a:buClr>
              <a:buSzPts val="1400"/>
              <a:buFont typeface="Comfortaa"/>
              <a:buChar char="•"/>
              <a:defRPr sz="1400" b="0" i="0" u="none" strike="noStrike" cap="none">
                <a:solidFill>
                  <a:schemeClr val="dk1"/>
                </a:solidFill>
                <a:latin typeface="Comfortaa"/>
                <a:ea typeface="Comfortaa"/>
                <a:cs typeface="Comfortaa"/>
                <a:sym typeface="Comfortaa"/>
              </a:defRPr>
            </a:lvl5pPr>
            <a:lvl6pPr marL="2743200" marR="0" lvl="5" indent="-342900" algn="l" rtl="0">
              <a:lnSpc>
                <a:spcPct val="90000"/>
              </a:lnSpc>
              <a:spcBef>
                <a:spcPts val="500"/>
              </a:spcBef>
              <a:spcAft>
                <a:spcPts val="0"/>
              </a:spcAft>
              <a:buClr>
                <a:schemeClr val="dk1"/>
              </a:buClr>
              <a:buSzPts val="1800"/>
              <a:buFont typeface="Comfortaa"/>
              <a:buChar char="•"/>
              <a:defRPr sz="1800" b="0" i="0" u="none" strike="noStrike" cap="none">
                <a:solidFill>
                  <a:schemeClr val="dk1"/>
                </a:solidFill>
                <a:latin typeface="Comfortaa"/>
                <a:ea typeface="Comfortaa"/>
                <a:cs typeface="Comfortaa"/>
                <a:sym typeface="Comfortaa"/>
              </a:defRPr>
            </a:lvl6pPr>
            <a:lvl7pPr marL="3200400" marR="0" lvl="6" indent="-342900" algn="l" rtl="0">
              <a:lnSpc>
                <a:spcPct val="90000"/>
              </a:lnSpc>
              <a:spcBef>
                <a:spcPts val="500"/>
              </a:spcBef>
              <a:spcAft>
                <a:spcPts val="0"/>
              </a:spcAft>
              <a:buClr>
                <a:schemeClr val="dk1"/>
              </a:buClr>
              <a:buSzPts val="1800"/>
              <a:buFont typeface="Comfortaa"/>
              <a:buChar char="•"/>
              <a:defRPr sz="1800" b="0" i="0" u="none" strike="noStrike" cap="none">
                <a:solidFill>
                  <a:schemeClr val="dk1"/>
                </a:solidFill>
                <a:latin typeface="Comfortaa"/>
                <a:ea typeface="Comfortaa"/>
                <a:cs typeface="Comfortaa"/>
                <a:sym typeface="Comfortaa"/>
              </a:defRPr>
            </a:lvl7pPr>
            <a:lvl8pPr marL="3657600" marR="0" lvl="7" indent="-342900" algn="l" rtl="0">
              <a:lnSpc>
                <a:spcPct val="90000"/>
              </a:lnSpc>
              <a:spcBef>
                <a:spcPts val="500"/>
              </a:spcBef>
              <a:spcAft>
                <a:spcPts val="0"/>
              </a:spcAft>
              <a:buClr>
                <a:schemeClr val="dk1"/>
              </a:buClr>
              <a:buSzPts val="1800"/>
              <a:buFont typeface="Comfortaa"/>
              <a:buChar char="•"/>
              <a:defRPr sz="1800" b="0" i="0" u="none" strike="noStrike" cap="none">
                <a:solidFill>
                  <a:schemeClr val="dk1"/>
                </a:solidFill>
                <a:latin typeface="Comfortaa"/>
                <a:ea typeface="Comfortaa"/>
                <a:cs typeface="Comfortaa"/>
                <a:sym typeface="Comfortaa"/>
              </a:defRPr>
            </a:lvl8pPr>
            <a:lvl9pPr marL="4114800" marR="0" lvl="8" indent="-342900" algn="l" rtl="0">
              <a:lnSpc>
                <a:spcPct val="90000"/>
              </a:lnSpc>
              <a:spcBef>
                <a:spcPts val="500"/>
              </a:spcBef>
              <a:spcAft>
                <a:spcPts val="0"/>
              </a:spcAft>
              <a:buClr>
                <a:schemeClr val="dk1"/>
              </a:buClr>
              <a:buSzPts val="1800"/>
              <a:buFont typeface="Comfortaa"/>
              <a:buChar char="•"/>
              <a:defRPr sz="1800" b="0" i="0" u="none" strike="noStrike" cap="none">
                <a:solidFill>
                  <a:schemeClr val="dk1"/>
                </a:solidFill>
                <a:latin typeface="Comfortaa"/>
                <a:ea typeface="Comfortaa"/>
                <a:cs typeface="Comfortaa"/>
                <a:sym typeface="Comfortaa"/>
              </a:defRPr>
            </a:lvl9pPr>
          </a:lstStyle>
          <a:p>
            <a:endParaRPr/>
          </a:p>
        </p:txBody>
      </p:sp>
      <p:sp>
        <p:nvSpPr>
          <p:cNvPr id="105" name="Google Shape;10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108" name="Google Shape;108;p24"/>
          <p:cNvPicPr preferRelativeResize="0"/>
          <p:nvPr/>
        </p:nvPicPr>
        <p:blipFill rotWithShape="1">
          <a:blip r:embed="rId12">
            <a:alphaModFix/>
          </a:blip>
          <a:srcRect/>
          <a:stretch/>
        </p:blipFill>
        <p:spPr>
          <a:xfrm>
            <a:off x="10843372" y="325136"/>
            <a:ext cx="1020115" cy="531390"/>
          </a:xfrm>
          <a:prstGeom prst="rect">
            <a:avLst/>
          </a:prstGeom>
          <a:noFill/>
          <a:ln>
            <a:noFill/>
          </a:ln>
        </p:spPr>
      </p:pic>
      <p:pic>
        <p:nvPicPr>
          <p:cNvPr id="109" name="Google Shape;109;p24"/>
          <p:cNvPicPr preferRelativeResize="0"/>
          <p:nvPr/>
        </p:nvPicPr>
        <p:blipFill rotWithShape="1">
          <a:blip r:embed="rId13">
            <a:alphaModFix/>
          </a:blip>
          <a:srcRect/>
          <a:stretch/>
        </p:blipFill>
        <p:spPr>
          <a:xfrm>
            <a:off x="-266379" y="-72638"/>
            <a:ext cx="2542831" cy="16534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bilans-ges.ademe.fr/docutheque/docs/GUIDE%20PLAN%20D'ACTION.pdf"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42.jp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10.png"/><Relationship Id="rId4" Type="http://schemas.openxmlformats.org/officeDocument/2006/relationships/image" Target="../media/image49.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unfccc.int/timeline/"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comments" Target="../comments/commen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4.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7.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10.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5"/>
          <p:cNvSpPr/>
          <p:nvPr/>
        </p:nvSpPr>
        <p:spPr>
          <a:xfrm>
            <a:off x="4648578" y="1412386"/>
            <a:ext cx="2841256" cy="2841256"/>
          </a:xfrm>
          <a:prstGeom prst="blockArc">
            <a:avLst>
              <a:gd name="adj1" fmla="val 794951"/>
              <a:gd name="adj2" fmla="val 10121114"/>
              <a:gd name="adj3" fmla="val 238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68" name="Google Shape;168;p35"/>
          <p:cNvSpPr/>
          <p:nvPr/>
        </p:nvSpPr>
        <p:spPr>
          <a:xfrm>
            <a:off x="1" y="4107393"/>
            <a:ext cx="12192000" cy="181816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169" name="Google Shape;169;p35"/>
          <p:cNvSpPr txBox="1"/>
          <p:nvPr/>
        </p:nvSpPr>
        <p:spPr>
          <a:xfrm>
            <a:off x="1" y="4404100"/>
            <a:ext cx="12192000" cy="830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s-ES" sz="4800">
                <a:solidFill>
                  <a:srgbClr val="FFFFFF"/>
                </a:solidFill>
                <a:latin typeface="Corbel"/>
                <a:ea typeface="Corbel"/>
                <a:cs typeface="Corbel"/>
                <a:sym typeface="Corbel"/>
              </a:rPr>
              <a:t>Fase</a:t>
            </a:r>
            <a:r>
              <a:rPr lang="es-ES" sz="4800" b="0" i="0" u="none" strike="noStrike" cap="none">
                <a:solidFill>
                  <a:srgbClr val="FFFFFF"/>
                </a:solidFill>
                <a:latin typeface="Corbel"/>
                <a:ea typeface="Corbel"/>
                <a:cs typeface="Corbel"/>
                <a:sym typeface="Corbel"/>
              </a:rPr>
              <a:t> 5</a:t>
            </a:r>
            <a:r>
              <a:rPr lang="es-ES" sz="4800">
                <a:solidFill>
                  <a:srgbClr val="FFFFFF"/>
                </a:solidFill>
                <a:latin typeface="Corbel"/>
                <a:ea typeface="Corbel"/>
                <a:cs typeface="Corbel"/>
                <a:sym typeface="Corbel"/>
              </a:rPr>
              <a:t> :</a:t>
            </a:r>
            <a:r>
              <a:rPr lang="es-ES" sz="4800" b="0" i="0" u="none" strike="noStrike" cap="none">
                <a:solidFill>
                  <a:srgbClr val="FFFFFF"/>
                </a:solidFill>
                <a:latin typeface="Corbel"/>
                <a:ea typeface="Corbel"/>
                <a:cs typeface="Corbel"/>
                <a:sym typeface="Corbel"/>
              </a:rPr>
              <a:t> </a:t>
            </a:r>
            <a:r>
              <a:rPr lang="es-ES" sz="4800">
                <a:solidFill>
                  <a:srgbClr val="FFFFFF"/>
                </a:solidFill>
                <a:latin typeface="Corbel"/>
                <a:ea typeface="Corbel"/>
                <a:cs typeface="Corbel"/>
                <a:sym typeface="Corbel"/>
              </a:rPr>
              <a:t>Difundir el mensaje </a:t>
            </a:r>
          </a:p>
        </p:txBody>
      </p:sp>
      <p:sp>
        <p:nvSpPr>
          <p:cNvPr id="170" name="Google Shape;170;p35"/>
          <p:cNvSpPr txBox="1"/>
          <p:nvPr/>
        </p:nvSpPr>
        <p:spPr>
          <a:xfrm>
            <a:off x="-1" y="5109148"/>
            <a:ext cx="12191853" cy="37965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67"/>
              <a:buFont typeface="Arial"/>
              <a:buNone/>
            </a:pPr>
            <a:endParaRPr sz="1867" b="0" i="0" u="none" strike="noStrike" cap="none">
              <a:solidFill>
                <a:srgbClr val="FFFFFF"/>
              </a:solidFill>
              <a:latin typeface="Corbel"/>
              <a:ea typeface="Corbel"/>
              <a:cs typeface="Corbel"/>
              <a:sym typeface="Corbel"/>
            </a:endParaRPr>
          </a:p>
        </p:txBody>
      </p:sp>
      <p:grpSp>
        <p:nvGrpSpPr>
          <p:cNvPr id="171" name="Google Shape;171;p35"/>
          <p:cNvGrpSpPr/>
          <p:nvPr/>
        </p:nvGrpSpPr>
        <p:grpSpPr>
          <a:xfrm>
            <a:off x="4960005" y="1723814"/>
            <a:ext cx="2218401" cy="2218401"/>
            <a:chOff x="4547049" y="1897856"/>
            <a:chExt cx="3071634" cy="3071634"/>
          </a:xfrm>
        </p:grpSpPr>
        <p:sp>
          <p:nvSpPr>
            <p:cNvPr id="172" name="Google Shape;172;p35"/>
            <p:cNvSpPr/>
            <p:nvPr/>
          </p:nvSpPr>
          <p:spPr>
            <a:xfrm>
              <a:off x="4547049" y="1897856"/>
              <a:ext cx="3071634" cy="3071634"/>
            </a:xfrm>
            <a:custGeom>
              <a:avLst/>
              <a:gdLst/>
              <a:ahLst/>
              <a:cxnLst/>
              <a:rect l="l" t="t" r="r" b="b"/>
              <a:pathLst>
                <a:path w="3057525" h="3057525" extrusionOk="0">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rgbClr val="C5F8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73" name="Google Shape;173;p35"/>
            <p:cNvSpPr/>
            <p:nvPr/>
          </p:nvSpPr>
          <p:spPr>
            <a:xfrm>
              <a:off x="4574848" y="1907000"/>
              <a:ext cx="3028217" cy="2962327"/>
            </a:xfrm>
            <a:custGeom>
              <a:avLst/>
              <a:gdLst/>
              <a:ahLst/>
              <a:cxnLst/>
              <a:rect l="l" t="t" r="r" b="b"/>
              <a:pathLst>
                <a:path w="3028217" h="2962327" extrusionOk="0">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rgbClr val="8EF0A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sp>
        <p:nvSpPr>
          <p:cNvPr id="174" name="Google Shape;174;p35"/>
          <p:cNvSpPr/>
          <p:nvPr/>
        </p:nvSpPr>
        <p:spPr>
          <a:xfrm rot="-634690">
            <a:off x="4402904" y="2531493"/>
            <a:ext cx="489707" cy="585571"/>
          </a:xfrm>
          <a:custGeom>
            <a:avLst/>
            <a:gdLst/>
            <a:ahLst/>
            <a:cxnLst/>
            <a:rect l="l" t="t" r="r" b="b"/>
            <a:pathLst>
              <a:path w="565444" h="676134" extrusionOk="0">
                <a:moveTo>
                  <a:pt x="474202" y="370360"/>
                </a:moveTo>
                <a:lnTo>
                  <a:pt x="91243" y="370359"/>
                </a:lnTo>
                <a:cubicBezTo>
                  <a:pt x="84269" y="370359"/>
                  <a:pt x="78616" y="376012"/>
                  <a:pt x="78616" y="382986"/>
                </a:cubicBezTo>
                <a:lnTo>
                  <a:pt x="78615" y="382987"/>
                </a:lnTo>
                <a:cubicBezTo>
                  <a:pt x="78615" y="389961"/>
                  <a:pt x="84268" y="395613"/>
                  <a:pt x="91242" y="395613"/>
                </a:cubicBezTo>
                <a:lnTo>
                  <a:pt x="474202" y="395613"/>
                </a:lnTo>
                <a:cubicBezTo>
                  <a:pt x="477689" y="395614"/>
                  <a:pt x="480846" y="394200"/>
                  <a:pt x="483131" y="391915"/>
                </a:cubicBezTo>
                <a:lnTo>
                  <a:pt x="486829" y="382986"/>
                </a:lnTo>
                <a:lnTo>
                  <a:pt x="486829" y="382987"/>
                </a:lnTo>
                <a:lnTo>
                  <a:pt x="486829" y="382986"/>
                </a:lnTo>
                <a:lnTo>
                  <a:pt x="486829" y="382986"/>
                </a:lnTo>
                <a:lnTo>
                  <a:pt x="483131" y="374059"/>
                </a:lnTo>
                <a:cubicBezTo>
                  <a:pt x="480846" y="371774"/>
                  <a:pt x="477689" y="370360"/>
                  <a:pt x="474202" y="370360"/>
                </a:cubicBezTo>
                <a:close/>
                <a:moveTo>
                  <a:pt x="474201" y="316925"/>
                </a:moveTo>
                <a:lnTo>
                  <a:pt x="91242" y="316924"/>
                </a:lnTo>
                <a:cubicBezTo>
                  <a:pt x="84268" y="316924"/>
                  <a:pt x="78615" y="322577"/>
                  <a:pt x="78615" y="329551"/>
                </a:cubicBezTo>
                <a:lnTo>
                  <a:pt x="78614" y="329551"/>
                </a:lnTo>
                <a:cubicBezTo>
                  <a:pt x="78614" y="336525"/>
                  <a:pt x="84267" y="342178"/>
                  <a:pt x="91241" y="342178"/>
                </a:cubicBezTo>
                <a:lnTo>
                  <a:pt x="474201" y="342178"/>
                </a:lnTo>
                <a:cubicBezTo>
                  <a:pt x="477688" y="342178"/>
                  <a:pt x="480845" y="340765"/>
                  <a:pt x="483130" y="338480"/>
                </a:cubicBezTo>
                <a:lnTo>
                  <a:pt x="486828" y="329551"/>
                </a:lnTo>
                <a:lnTo>
                  <a:pt x="486828" y="329552"/>
                </a:lnTo>
                <a:lnTo>
                  <a:pt x="486828" y="329551"/>
                </a:lnTo>
                <a:lnTo>
                  <a:pt x="486828" y="329551"/>
                </a:lnTo>
                <a:lnTo>
                  <a:pt x="483130" y="320623"/>
                </a:lnTo>
                <a:cubicBezTo>
                  <a:pt x="480845" y="318338"/>
                  <a:pt x="477688" y="316925"/>
                  <a:pt x="474201" y="316925"/>
                </a:cubicBezTo>
                <a:close/>
                <a:moveTo>
                  <a:pt x="474202" y="263490"/>
                </a:moveTo>
                <a:lnTo>
                  <a:pt x="91243" y="263489"/>
                </a:lnTo>
                <a:cubicBezTo>
                  <a:pt x="84269" y="263489"/>
                  <a:pt x="78616" y="269142"/>
                  <a:pt x="78616" y="276116"/>
                </a:cubicBezTo>
                <a:lnTo>
                  <a:pt x="78615" y="276116"/>
                </a:lnTo>
                <a:cubicBezTo>
                  <a:pt x="78615" y="283090"/>
                  <a:pt x="84268" y="288743"/>
                  <a:pt x="91242" y="288743"/>
                </a:cubicBezTo>
                <a:lnTo>
                  <a:pt x="474202" y="288743"/>
                </a:lnTo>
                <a:cubicBezTo>
                  <a:pt x="477689" y="288743"/>
                  <a:pt x="480846" y="287330"/>
                  <a:pt x="483130" y="285045"/>
                </a:cubicBezTo>
                <a:lnTo>
                  <a:pt x="486828" y="276116"/>
                </a:lnTo>
                <a:lnTo>
                  <a:pt x="486829" y="276117"/>
                </a:lnTo>
                <a:lnTo>
                  <a:pt x="486828" y="276116"/>
                </a:lnTo>
                <a:lnTo>
                  <a:pt x="486828" y="276116"/>
                </a:lnTo>
                <a:lnTo>
                  <a:pt x="483131" y="267188"/>
                </a:lnTo>
                <a:cubicBezTo>
                  <a:pt x="480845" y="264903"/>
                  <a:pt x="477689" y="263490"/>
                  <a:pt x="474202" y="263490"/>
                </a:cubicBezTo>
                <a:close/>
                <a:moveTo>
                  <a:pt x="546230" y="175473"/>
                </a:moveTo>
                <a:cubicBezTo>
                  <a:pt x="556842" y="175473"/>
                  <a:pt x="565444" y="184075"/>
                  <a:pt x="565444" y="194687"/>
                </a:cubicBezTo>
                <a:cubicBezTo>
                  <a:pt x="565444" y="205299"/>
                  <a:pt x="556842" y="213901"/>
                  <a:pt x="546230" y="213901"/>
                </a:cubicBezTo>
                <a:lnTo>
                  <a:pt x="525276" y="213901"/>
                </a:lnTo>
                <a:lnTo>
                  <a:pt x="508899" y="524388"/>
                </a:lnTo>
                <a:cubicBezTo>
                  <a:pt x="504507" y="609787"/>
                  <a:pt x="447140" y="676134"/>
                  <a:pt x="378243" y="676134"/>
                </a:cubicBezTo>
                <a:lnTo>
                  <a:pt x="184455" y="676134"/>
                </a:lnTo>
                <a:cubicBezTo>
                  <a:pt x="115558" y="676134"/>
                  <a:pt x="58190" y="609787"/>
                  <a:pt x="53798" y="524388"/>
                </a:cubicBezTo>
                <a:lnTo>
                  <a:pt x="37422" y="213901"/>
                </a:lnTo>
                <a:lnTo>
                  <a:pt x="19214" y="213901"/>
                </a:lnTo>
                <a:cubicBezTo>
                  <a:pt x="8602" y="213901"/>
                  <a:pt x="0" y="205299"/>
                  <a:pt x="0" y="194687"/>
                </a:cubicBezTo>
                <a:cubicBezTo>
                  <a:pt x="0" y="184075"/>
                  <a:pt x="8602" y="175473"/>
                  <a:pt x="19214" y="175473"/>
                </a:cubicBezTo>
                <a:close/>
                <a:moveTo>
                  <a:pt x="145503" y="0"/>
                </a:moveTo>
                <a:cubicBezTo>
                  <a:pt x="165968" y="0"/>
                  <a:pt x="182559" y="16591"/>
                  <a:pt x="182559" y="37056"/>
                </a:cubicBezTo>
                <a:lnTo>
                  <a:pt x="182559" y="175472"/>
                </a:lnTo>
                <a:lnTo>
                  <a:pt x="108447" y="175472"/>
                </a:lnTo>
                <a:lnTo>
                  <a:pt x="108447" y="37056"/>
                </a:lnTo>
                <a:cubicBezTo>
                  <a:pt x="108447" y="16591"/>
                  <a:pt x="125038" y="0"/>
                  <a:pt x="145503" y="0"/>
                </a:cubicBezTo>
                <a:close/>
                <a:moveTo>
                  <a:pt x="419941" y="0"/>
                </a:moveTo>
                <a:cubicBezTo>
                  <a:pt x="440406" y="0"/>
                  <a:pt x="456997" y="16591"/>
                  <a:pt x="456997" y="37056"/>
                </a:cubicBezTo>
                <a:lnTo>
                  <a:pt x="456997" y="175472"/>
                </a:lnTo>
                <a:lnTo>
                  <a:pt x="382885" y="175472"/>
                </a:lnTo>
                <a:lnTo>
                  <a:pt x="382885" y="37056"/>
                </a:lnTo>
                <a:cubicBezTo>
                  <a:pt x="382885" y="16591"/>
                  <a:pt x="399476" y="0"/>
                  <a:pt x="41994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175" name="Google Shape;175;p35"/>
          <p:cNvGrpSpPr/>
          <p:nvPr/>
        </p:nvGrpSpPr>
        <p:grpSpPr>
          <a:xfrm rot="1052635">
            <a:off x="7017236" y="2078906"/>
            <a:ext cx="1338434" cy="1227345"/>
            <a:chOff x="5655092" y="376887"/>
            <a:chExt cx="4490688" cy="4117968"/>
          </a:xfrm>
        </p:grpSpPr>
        <p:sp>
          <p:nvSpPr>
            <p:cNvPr id="176" name="Google Shape;176;p35"/>
            <p:cNvSpPr/>
            <p:nvPr/>
          </p:nvSpPr>
          <p:spPr>
            <a:xfrm>
              <a:off x="5655092" y="385052"/>
              <a:ext cx="4490688" cy="4109803"/>
            </a:xfrm>
            <a:custGeom>
              <a:avLst/>
              <a:gdLst/>
              <a:ahLst/>
              <a:cxnLst/>
              <a:rect l="l" t="t" r="r" b="b"/>
              <a:pathLst>
                <a:path w="4490688" h="4109802" extrusionOk="0">
                  <a:moveTo>
                    <a:pt x="568" y="1465456"/>
                  </a:moveTo>
                  <a:lnTo>
                    <a:pt x="10785" y="1371794"/>
                  </a:lnTo>
                  <a:cubicBezTo>
                    <a:pt x="22138" y="1279267"/>
                    <a:pt x="42006" y="1189010"/>
                    <a:pt x="67551" y="1099321"/>
                  </a:cubicBezTo>
                  <a:cubicBezTo>
                    <a:pt x="70956" y="1087400"/>
                    <a:pt x="78336" y="1089103"/>
                    <a:pt x="86283" y="1090238"/>
                  </a:cubicBezTo>
                  <a:cubicBezTo>
                    <a:pt x="185055" y="1104997"/>
                    <a:pt x="282691" y="1124865"/>
                    <a:pt x="379192" y="1150977"/>
                  </a:cubicBezTo>
                  <a:cubicBezTo>
                    <a:pt x="542675" y="1195822"/>
                    <a:pt x="699915" y="1255425"/>
                    <a:pt x="849775" y="1335464"/>
                  </a:cubicBezTo>
                  <a:cubicBezTo>
                    <a:pt x="1046183" y="1441047"/>
                    <a:pt x="1217613" y="1576716"/>
                    <a:pt x="1353282" y="1755527"/>
                  </a:cubicBezTo>
                  <a:cubicBezTo>
                    <a:pt x="1460001" y="1896304"/>
                    <a:pt x="1524146" y="2055247"/>
                    <a:pt x="1554799" y="2227813"/>
                  </a:cubicBezTo>
                  <a:cubicBezTo>
                    <a:pt x="1577505" y="2356102"/>
                    <a:pt x="1583749" y="2484959"/>
                    <a:pt x="1580911" y="2615519"/>
                  </a:cubicBezTo>
                  <a:cubicBezTo>
                    <a:pt x="1579776" y="2668879"/>
                    <a:pt x="1591696" y="2721103"/>
                    <a:pt x="1601914" y="2773327"/>
                  </a:cubicBezTo>
                  <a:cubicBezTo>
                    <a:pt x="1642785" y="2975978"/>
                    <a:pt x="1710335" y="3170683"/>
                    <a:pt x="1784698" y="3363117"/>
                  </a:cubicBezTo>
                  <a:cubicBezTo>
                    <a:pt x="1793213" y="3384688"/>
                    <a:pt x="1801727" y="3406826"/>
                    <a:pt x="1810242" y="3428397"/>
                  </a:cubicBezTo>
                  <a:cubicBezTo>
                    <a:pt x="1810810" y="3429532"/>
                    <a:pt x="1811377" y="3430668"/>
                    <a:pt x="1811945" y="3431235"/>
                  </a:cubicBezTo>
                  <a:cubicBezTo>
                    <a:pt x="1817622" y="3431235"/>
                    <a:pt x="1817622" y="3426126"/>
                    <a:pt x="1818757" y="3422720"/>
                  </a:cubicBezTo>
                  <a:cubicBezTo>
                    <a:pt x="1916393" y="3171818"/>
                    <a:pt x="2006082" y="2918078"/>
                    <a:pt x="2071362" y="2656390"/>
                  </a:cubicBezTo>
                  <a:cubicBezTo>
                    <a:pt x="2100312" y="2540022"/>
                    <a:pt x="2123586" y="2423085"/>
                    <a:pt x="2135507" y="2303311"/>
                  </a:cubicBezTo>
                  <a:cubicBezTo>
                    <a:pt x="2136642" y="2294228"/>
                    <a:pt x="2136642" y="2284578"/>
                    <a:pt x="2136642" y="2275496"/>
                  </a:cubicBezTo>
                  <a:cubicBezTo>
                    <a:pt x="2134939" y="2150612"/>
                    <a:pt x="2135507" y="2025161"/>
                    <a:pt x="2147428" y="1900846"/>
                  </a:cubicBezTo>
                  <a:cubicBezTo>
                    <a:pt x="2171837" y="1639158"/>
                    <a:pt x="2233711" y="1388823"/>
                    <a:pt x="2365406" y="1158924"/>
                  </a:cubicBezTo>
                  <a:cubicBezTo>
                    <a:pt x="2440904" y="1027229"/>
                    <a:pt x="2534566" y="909725"/>
                    <a:pt x="2640149" y="801304"/>
                  </a:cubicBezTo>
                  <a:cubicBezTo>
                    <a:pt x="2848478" y="586731"/>
                    <a:pt x="3093136" y="424950"/>
                    <a:pt x="3362203" y="297796"/>
                  </a:cubicBezTo>
                  <a:cubicBezTo>
                    <a:pt x="3600617" y="184834"/>
                    <a:pt x="3850383" y="103659"/>
                    <a:pt x="4107530" y="46894"/>
                  </a:cubicBezTo>
                  <a:cubicBezTo>
                    <a:pt x="4194948" y="27594"/>
                    <a:pt x="4282934" y="12267"/>
                    <a:pt x="4371488" y="347"/>
                  </a:cubicBezTo>
                  <a:cubicBezTo>
                    <a:pt x="4381706" y="-789"/>
                    <a:pt x="4386815" y="347"/>
                    <a:pt x="4390220" y="11700"/>
                  </a:cubicBezTo>
                  <a:cubicBezTo>
                    <a:pt x="4427686" y="142260"/>
                    <a:pt x="4456636" y="273955"/>
                    <a:pt x="4473665" y="409056"/>
                  </a:cubicBezTo>
                  <a:cubicBezTo>
                    <a:pt x="4486721" y="510098"/>
                    <a:pt x="4493533" y="611708"/>
                    <a:pt x="4489560" y="713318"/>
                  </a:cubicBezTo>
                  <a:cubicBezTo>
                    <a:pt x="4478774" y="1027229"/>
                    <a:pt x="4385112" y="1311055"/>
                    <a:pt x="4181324" y="1554010"/>
                  </a:cubicBezTo>
                  <a:cubicBezTo>
                    <a:pt x="4063253" y="1694788"/>
                    <a:pt x="3921907" y="1807751"/>
                    <a:pt x="3764100" y="1900846"/>
                  </a:cubicBezTo>
                  <a:cubicBezTo>
                    <a:pt x="3558610" y="2022323"/>
                    <a:pt x="3337226" y="2105768"/>
                    <a:pt x="3106759" y="2167074"/>
                  </a:cubicBezTo>
                  <a:cubicBezTo>
                    <a:pt x="2944411" y="2210216"/>
                    <a:pt x="2780359" y="2241437"/>
                    <a:pt x="2613470" y="2263008"/>
                  </a:cubicBezTo>
                  <a:cubicBezTo>
                    <a:pt x="2533998" y="2273225"/>
                    <a:pt x="2454527" y="2281740"/>
                    <a:pt x="2374488" y="2287416"/>
                  </a:cubicBezTo>
                  <a:cubicBezTo>
                    <a:pt x="2363703" y="2287984"/>
                    <a:pt x="2359162" y="2291958"/>
                    <a:pt x="2356323" y="2302175"/>
                  </a:cubicBezTo>
                  <a:cubicBezTo>
                    <a:pt x="2263796" y="2578622"/>
                    <a:pt x="2177513" y="2856771"/>
                    <a:pt x="2101448" y="3137759"/>
                  </a:cubicBezTo>
                  <a:cubicBezTo>
                    <a:pt x="2059441" y="3292728"/>
                    <a:pt x="2020273" y="3448265"/>
                    <a:pt x="1990756" y="3606072"/>
                  </a:cubicBezTo>
                  <a:cubicBezTo>
                    <a:pt x="1969752" y="3719035"/>
                    <a:pt x="1950452" y="3832565"/>
                    <a:pt x="1953858" y="3948366"/>
                  </a:cubicBezTo>
                  <a:cubicBezTo>
                    <a:pt x="1954426" y="3970504"/>
                    <a:pt x="1957264" y="3992643"/>
                    <a:pt x="1962941" y="4014214"/>
                  </a:cubicBezTo>
                  <a:cubicBezTo>
                    <a:pt x="1964643" y="4021026"/>
                    <a:pt x="1964643" y="4026134"/>
                    <a:pt x="1957832" y="4030676"/>
                  </a:cubicBezTo>
                  <a:cubicBezTo>
                    <a:pt x="1904472" y="4065302"/>
                    <a:pt x="1826989" y="4144680"/>
                    <a:pt x="1783563" y="4092550"/>
                  </a:cubicBezTo>
                  <a:cubicBezTo>
                    <a:pt x="1740138" y="4040421"/>
                    <a:pt x="1711281" y="3790180"/>
                    <a:pt x="1697279" y="3717899"/>
                  </a:cubicBezTo>
                  <a:cubicBezTo>
                    <a:pt x="1705794" y="3698599"/>
                    <a:pt x="1701253" y="3678732"/>
                    <a:pt x="1699550" y="3658864"/>
                  </a:cubicBezTo>
                  <a:cubicBezTo>
                    <a:pt x="1687629" y="3542495"/>
                    <a:pt x="1662653" y="3428397"/>
                    <a:pt x="1634270" y="3314866"/>
                  </a:cubicBezTo>
                  <a:cubicBezTo>
                    <a:pt x="1577505" y="3088374"/>
                    <a:pt x="1508819" y="2865286"/>
                    <a:pt x="1435024" y="2643334"/>
                  </a:cubicBezTo>
                  <a:cubicBezTo>
                    <a:pt x="1431051" y="2630846"/>
                    <a:pt x="1425942" y="2625737"/>
                    <a:pt x="1412318" y="2625169"/>
                  </a:cubicBezTo>
                  <a:cubicBezTo>
                    <a:pt x="1308438" y="2617222"/>
                    <a:pt x="1205693" y="2604166"/>
                    <a:pt x="1103515" y="2584866"/>
                  </a:cubicBezTo>
                  <a:cubicBezTo>
                    <a:pt x="893484" y="2544563"/>
                    <a:pt x="690832" y="2482689"/>
                    <a:pt x="504075" y="2375970"/>
                  </a:cubicBezTo>
                  <a:cubicBezTo>
                    <a:pt x="344565" y="2284578"/>
                    <a:pt x="210031" y="2167074"/>
                    <a:pt x="118072" y="2005293"/>
                  </a:cubicBezTo>
                  <a:cubicBezTo>
                    <a:pt x="55630" y="1895737"/>
                    <a:pt x="19868" y="1777665"/>
                    <a:pt x="6244" y="1652214"/>
                  </a:cubicBezTo>
                  <a:cubicBezTo>
                    <a:pt x="4541" y="1634617"/>
                    <a:pt x="5677" y="1615884"/>
                    <a:pt x="0" y="1598855"/>
                  </a:cubicBezTo>
                  <a:cubicBezTo>
                    <a:pt x="568" y="1554578"/>
                    <a:pt x="568" y="1510301"/>
                    <a:pt x="568" y="14654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77" name="Google Shape;177;p35"/>
            <p:cNvSpPr/>
            <p:nvPr/>
          </p:nvSpPr>
          <p:spPr>
            <a:xfrm>
              <a:off x="7600719" y="376887"/>
              <a:ext cx="2435227" cy="2185460"/>
            </a:xfrm>
            <a:custGeom>
              <a:avLst/>
              <a:gdLst/>
              <a:ahLst/>
              <a:cxnLst/>
              <a:rect l="l" t="t" r="r" b="b"/>
              <a:pathLst>
                <a:path w="2435226" h="2185459" extrusionOk="0">
                  <a:moveTo>
                    <a:pt x="2436079" y="568"/>
                  </a:moveTo>
                  <a:cubicBezTo>
                    <a:pt x="2411671" y="6812"/>
                    <a:pt x="2386694" y="6812"/>
                    <a:pt x="2361717" y="9650"/>
                  </a:cubicBezTo>
                  <a:cubicBezTo>
                    <a:pt x="2174960" y="31221"/>
                    <a:pt x="1991608" y="68686"/>
                    <a:pt x="1811095" y="119207"/>
                  </a:cubicBezTo>
                  <a:cubicBezTo>
                    <a:pt x="1547137" y="193002"/>
                    <a:pt x="1294531" y="294611"/>
                    <a:pt x="1059523" y="436524"/>
                  </a:cubicBezTo>
                  <a:cubicBezTo>
                    <a:pt x="822245" y="579573"/>
                    <a:pt x="615052" y="756680"/>
                    <a:pt x="448730" y="979200"/>
                  </a:cubicBezTo>
                  <a:cubicBezTo>
                    <a:pt x="315332" y="1158578"/>
                    <a:pt x="228481" y="1359526"/>
                    <a:pt x="176825" y="1575802"/>
                  </a:cubicBezTo>
                  <a:cubicBezTo>
                    <a:pt x="133683" y="1756315"/>
                    <a:pt x="114383" y="1939099"/>
                    <a:pt x="109274" y="2124154"/>
                  </a:cubicBezTo>
                  <a:cubicBezTo>
                    <a:pt x="108706" y="2145724"/>
                    <a:pt x="109274" y="2167295"/>
                    <a:pt x="107003" y="2188866"/>
                  </a:cubicBezTo>
                  <a:cubicBezTo>
                    <a:pt x="89974" y="2144589"/>
                    <a:pt x="78053" y="2099177"/>
                    <a:pt x="66700" y="2053765"/>
                  </a:cubicBezTo>
                  <a:cubicBezTo>
                    <a:pt x="18450" y="1863601"/>
                    <a:pt x="-7662" y="1670600"/>
                    <a:pt x="1988" y="1474192"/>
                  </a:cubicBezTo>
                  <a:cubicBezTo>
                    <a:pt x="16179" y="1193204"/>
                    <a:pt x="105868" y="940599"/>
                    <a:pt x="287517" y="723189"/>
                  </a:cubicBezTo>
                  <a:cubicBezTo>
                    <a:pt x="402750" y="585817"/>
                    <a:pt x="541257" y="476828"/>
                    <a:pt x="695659" y="387139"/>
                  </a:cubicBezTo>
                  <a:cubicBezTo>
                    <a:pt x="888093" y="275311"/>
                    <a:pt x="1094150" y="198111"/>
                    <a:pt x="1307587" y="140210"/>
                  </a:cubicBezTo>
                  <a:cubicBezTo>
                    <a:pt x="1463124" y="98204"/>
                    <a:pt x="1621499" y="66983"/>
                    <a:pt x="1781009" y="44845"/>
                  </a:cubicBezTo>
                  <a:cubicBezTo>
                    <a:pt x="1943925" y="22138"/>
                    <a:pt x="2106841" y="7379"/>
                    <a:pt x="2271460" y="2838"/>
                  </a:cubicBezTo>
                  <a:cubicBezTo>
                    <a:pt x="2276002" y="2838"/>
                    <a:pt x="2281111" y="3974"/>
                    <a:pt x="2285084" y="0"/>
                  </a:cubicBezTo>
                  <a:cubicBezTo>
                    <a:pt x="2335605" y="568"/>
                    <a:pt x="2386126" y="568"/>
                    <a:pt x="2436079" y="56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78" name="Google Shape;178;p35"/>
            <p:cNvSpPr/>
            <p:nvPr/>
          </p:nvSpPr>
          <p:spPr>
            <a:xfrm>
              <a:off x="5750459" y="1472498"/>
              <a:ext cx="1612132" cy="1458865"/>
            </a:xfrm>
            <a:custGeom>
              <a:avLst/>
              <a:gdLst/>
              <a:ahLst/>
              <a:cxnLst/>
              <a:rect l="l" t="t" r="r" b="b"/>
              <a:pathLst>
                <a:path w="1612131" h="1458865" extrusionOk="0">
                  <a:moveTo>
                    <a:pt x="0" y="1093"/>
                  </a:moveTo>
                  <a:cubicBezTo>
                    <a:pt x="77768" y="-1746"/>
                    <a:pt x="156104" y="1093"/>
                    <a:pt x="233873" y="7904"/>
                  </a:cubicBezTo>
                  <a:cubicBezTo>
                    <a:pt x="367271" y="18690"/>
                    <a:pt x="499534" y="37422"/>
                    <a:pt x="630094" y="66940"/>
                  </a:cubicBezTo>
                  <a:cubicBezTo>
                    <a:pt x="835016" y="112920"/>
                    <a:pt x="1031424" y="180471"/>
                    <a:pt x="1207963" y="297407"/>
                  </a:cubicBezTo>
                  <a:cubicBezTo>
                    <a:pt x="1348741" y="390502"/>
                    <a:pt x="1461704" y="508573"/>
                    <a:pt x="1533796" y="662975"/>
                  </a:cubicBezTo>
                  <a:cubicBezTo>
                    <a:pt x="1578640" y="759476"/>
                    <a:pt x="1602482" y="861085"/>
                    <a:pt x="1610429" y="966669"/>
                  </a:cubicBezTo>
                  <a:cubicBezTo>
                    <a:pt x="1622349" y="1135261"/>
                    <a:pt x="1593399" y="1298177"/>
                    <a:pt x="1546284" y="1458823"/>
                  </a:cubicBezTo>
                  <a:cubicBezTo>
                    <a:pt x="1545716" y="1460526"/>
                    <a:pt x="1544581" y="1461661"/>
                    <a:pt x="1543446" y="1463932"/>
                  </a:cubicBezTo>
                  <a:cubicBezTo>
                    <a:pt x="1538904" y="1460526"/>
                    <a:pt x="1540608" y="1455417"/>
                    <a:pt x="1540608" y="1451443"/>
                  </a:cubicBezTo>
                  <a:cubicBezTo>
                    <a:pt x="1537769" y="1289095"/>
                    <a:pt x="1519604" y="1129017"/>
                    <a:pt x="1471354" y="972913"/>
                  </a:cubicBezTo>
                  <a:cubicBezTo>
                    <a:pt x="1415156" y="789561"/>
                    <a:pt x="1313547" y="634025"/>
                    <a:pt x="1176175" y="501194"/>
                  </a:cubicBezTo>
                  <a:cubicBezTo>
                    <a:pt x="1018935" y="349631"/>
                    <a:pt x="836151" y="240074"/>
                    <a:pt x="634635" y="158332"/>
                  </a:cubicBezTo>
                  <a:cubicBezTo>
                    <a:pt x="456960" y="86240"/>
                    <a:pt x="272473" y="39125"/>
                    <a:pt x="82877" y="11310"/>
                  </a:cubicBezTo>
                  <a:cubicBezTo>
                    <a:pt x="55630" y="6769"/>
                    <a:pt x="27815" y="3931"/>
                    <a:pt x="0" y="10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179" name="Google Shape;179;p35"/>
          <p:cNvGrpSpPr/>
          <p:nvPr/>
        </p:nvGrpSpPr>
        <p:grpSpPr>
          <a:xfrm rot="1151421">
            <a:off x="6155444" y="1329364"/>
            <a:ext cx="811322" cy="566443"/>
            <a:chOff x="5679779" y="1344421"/>
            <a:chExt cx="994669" cy="694451"/>
          </a:xfrm>
        </p:grpSpPr>
        <p:sp>
          <p:nvSpPr>
            <p:cNvPr id="180" name="Google Shape;180;p35"/>
            <p:cNvSpPr/>
            <p:nvPr/>
          </p:nvSpPr>
          <p:spPr>
            <a:xfrm rot="739920">
              <a:off x="6440960" y="1354067"/>
              <a:ext cx="163273" cy="675158"/>
            </a:xfrm>
            <a:custGeom>
              <a:avLst/>
              <a:gdLst/>
              <a:ahLst/>
              <a:cxnLst/>
              <a:rect l="l" t="t" r="r" b="b"/>
              <a:pathLst>
                <a:path w="352425" h="1457325" extrusionOk="0">
                  <a:moveTo>
                    <a:pt x="360045" y="1458278"/>
                  </a:moveTo>
                  <a:cubicBezTo>
                    <a:pt x="360045" y="1449705"/>
                    <a:pt x="360045" y="1442085"/>
                    <a:pt x="360045" y="1433513"/>
                  </a:cubicBezTo>
                  <a:cubicBezTo>
                    <a:pt x="360045" y="1008698"/>
                    <a:pt x="360045" y="584835"/>
                    <a:pt x="360998" y="160020"/>
                  </a:cubicBezTo>
                  <a:cubicBezTo>
                    <a:pt x="360998" y="138113"/>
                    <a:pt x="353378" y="129540"/>
                    <a:pt x="334328" y="122873"/>
                  </a:cubicBezTo>
                  <a:cubicBezTo>
                    <a:pt x="263843" y="98108"/>
                    <a:pt x="194310" y="71438"/>
                    <a:pt x="124778" y="45720"/>
                  </a:cubicBezTo>
                  <a:cubicBezTo>
                    <a:pt x="83820" y="30480"/>
                    <a:pt x="43815" y="16193"/>
                    <a:pt x="0" y="0"/>
                  </a:cubicBezTo>
                  <a:cubicBezTo>
                    <a:pt x="0" y="487680"/>
                    <a:pt x="0" y="972503"/>
                    <a:pt x="0" y="1457325"/>
                  </a:cubicBezTo>
                  <a:lnTo>
                    <a:pt x="360045" y="1457325"/>
                  </a:lnTo>
                  <a:close/>
                  <a:moveTo>
                    <a:pt x="323850" y="1391603"/>
                  </a:moveTo>
                  <a:cubicBezTo>
                    <a:pt x="315278" y="1392555"/>
                    <a:pt x="307658" y="1392555"/>
                    <a:pt x="300990" y="1392555"/>
                  </a:cubicBezTo>
                  <a:cubicBezTo>
                    <a:pt x="220980" y="1392555"/>
                    <a:pt x="140970" y="1392555"/>
                    <a:pt x="60960" y="1392555"/>
                  </a:cubicBezTo>
                  <a:cubicBezTo>
                    <a:pt x="34290" y="1392555"/>
                    <a:pt x="34290" y="1392555"/>
                    <a:pt x="37148" y="1362075"/>
                  </a:cubicBezTo>
                  <a:cubicBezTo>
                    <a:pt x="131445" y="1362075"/>
                    <a:pt x="226695" y="1362075"/>
                    <a:pt x="323850" y="1362075"/>
                  </a:cubicBezTo>
                  <a:cubicBezTo>
                    <a:pt x="323850" y="1372553"/>
                    <a:pt x="323850" y="1381125"/>
                    <a:pt x="323850" y="1391603"/>
                  </a:cubicBezTo>
                  <a:close/>
                  <a:moveTo>
                    <a:pt x="323850" y="1333500"/>
                  </a:moveTo>
                  <a:cubicBezTo>
                    <a:pt x="228600" y="1333500"/>
                    <a:pt x="133350" y="1333500"/>
                    <a:pt x="37148" y="1333500"/>
                  </a:cubicBezTo>
                  <a:cubicBezTo>
                    <a:pt x="33338" y="1302068"/>
                    <a:pt x="33338" y="1302068"/>
                    <a:pt x="60960" y="1302068"/>
                  </a:cubicBezTo>
                  <a:cubicBezTo>
                    <a:pt x="140970" y="1302068"/>
                    <a:pt x="220980" y="1302068"/>
                    <a:pt x="300990" y="1302068"/>
                  </a:cubicBezTo>
                  <a:cubicBezTo>
                    <a:pt x="308610" y="1302068"/>
                    <a:pt x="316230" y="1303020"/>
                    <a:pt x="323850" y="1303020"/>
                  </a:cubicBezTo>
                  <a:cubicBezTo>
                    <a:pt x="323850" y="1314450"/>
                    <a:pt x="323850" y="1323023"/>
                    <a:pt x="323850" y="1333500"/>
                  </a:cubicBezTo>
                  <a:close/>
                  <a:moveTo>
                    <a:pt x="323850" y="1277303"/>
                  </a:moveTo>
                  <a:cubicBezTo>
                    <a:pt x="315278" y="1278255"/>
                    <a:pt x="307658" y="1278255"/>
                    <a:pt x="300990" y="1278255"/>
                  </a:cubicBezTo>
                  <a:cubicBezTo>
                    <a:pt x="220980" y="1278255"/>
                    <a:pt x="140970" y="1278255"/>
                    <a:pt x="60960" y="1278255"/>
                  </a:cubicBezTo>
                  <a:cubicBezTo>
                    <a:pt x="34290" y="1278255"/>
                    <a:pt x="34290" y="1278255"/>
                    <a:pt x="37148" y="1247775"/>
                  </a:cubicBezTo>
                  <a:cubicBezTo>
                    <a:pt x="131445" y="1247775"/>
                    <a:pt x="226695" y="1247775"/>
                    <a:pt x="323850" y="1247775"/>
                  </a:cubicBezTo>
                  <a:cubicBezTo>
                    <a:pt x="323850" y="1258253"/>
                    <a:pt x="323850" y="1266825"/>
                    <a:pt x="323850" y="1277303"/>
                  </a:cubicBezTo>
                  <a:close/>
                  <a:moveTo>
                    <a:pt x="322898" y="1163003"/>
                  </a:moveTo>
                  <a:cubicBezTo>
                    <a:pt x="315278" y="1163003"/>
                    <a:pt x="307658" y="1163955"/>
                    <a:pt x="300038" y="1163955"/>
                  </a:cubicBezTo>
                  <a:cubicBezTo>
                    <a:pt x="220028" y="1163955"/>
                    <a:pt x="140018" y="1163955"/>
                    <a:pt x="60008" y="1163955"/>
                  </a:cubicBezTo>
                  <a:cubicBezTo>
                    <a:pt x="33338" y="1163955"/>
                    <a:pt x="33338" y="1163955"/>
                    <a:pt x="36195" y="1133475"/>
                  </a:cubicBezTo>
                  <a:cubicBezTo>
                    <a:pt x="130493" y="1133475"/>
                    <a:pt x="225743" y="1133475"/>
                    <a:pt x="322898" y="1133475"/>
                  </a:cubicBezTo>
                  <a:cubicBezTo>
                    <a:pt x="322898" y="1140143"/>
                    <a:pt x="323850" y="1144905"/>
                    <a:pt x="323850" y="1150620"/>
                  </a:cubicBezTo>
                  <a:cubicBezTo>
                    <a:pt x="324803" y="1154430"/>
                    <a:pt x="323850" y="1157288"/>
                    <a:pt x="322898" y="1163003"/>
                  </a:cubicBezTo>
                  <a:close/>
                  <a:moveTo>
                    <a:pt x="300990" y="936308"/>
                  </a:moveTo>
                  <a:cubicBezTo>
                    <a:pt x="220980" y="936308"/>
                    <a:pt x="140970" y="936308"/>
                    <a:pt x="60960" y="936308"/>
                  </a:cubicBezTo>
                  <a:cubicBezTo>
                    <a:pt x="34290" y="936308"/>
                    <a:pt x="34290" y="936308"/>
                    <a:pt x="37148" y="904875"/>
                  </a:cubicBezTo>
                  <a:cubicBezTo>
                    <a:pt x="133350" y="904875"/>
                    <a:pt x="227648" y="904875"/>
                    <a:pt x="323850" y="904875"/>
                  </a:cubicBezTo>
                  <a:cubicBezTo>
                    <a:pt x="323850" y="915353"/>
                    <a:pt x="323850" y="923925"/>
                    <a:pt x="323850" y="934403"/>
                  </a:cubicBezTo>
                  <a:cubicBezTo>
                    <a:pt x="316230" y="935355"/>
                    <a:pt x="308610" y="936308"/>
                    <a:pt x="300990" y="936308"/>
                  </a:cubicBezTo>
                  <a:close/>
                  <a:moveTo>
                    <a:pt x="322898" y="960120"/>
                  </a:moveTo>
                  <a:cubicBezTo>
                    <a:pt x="322898" y="970598"/>
                    <a:pt x="322898" y="980123"/>
                    <a:pt x="322898" y="990600"/>
                  </a:cubicBezTo>
                  <a:cubicBezTo>
                    <a:pt x="227648" y="990600"/>
                    <a:pt x="133350" y="990600"/>
                    <a:pt x="37148" y="990600"/>
                  </a:cubicBezTo>
                  <a:cubicBezTo>
                    <a:pt x="34290" y="959168"/>
                    <a:pt x="34290" y="959168"/>
                    <a:pt x="60960" y="959168"/>
                  </a:cubicBezTo>
                  <a:cubicBezTo>
                    <a:pt x="140018" y="959168"/>
                    <a:pt x="219075" y="959168"/>
                    <a:pt x="298133" y="959168"/>
                  </a:cubicBezTo>
                  <a:cubicBezTo>
                    <a:pt x="306705" y="959168"/>
                    <a:pt x="313373" y="960120"/>
                    <a:pt x="322898" y="960120"/>
                  </a:cubicBezTo>
                  <a:close/>
                  <a:moveTo>
                    <a:pt x="37148" y="762000"/>
                  </a:moveTo>
                  <a:cubicBezTo>
                    <a:pt x="37148" y="752475"/>
                    <a:pt x="37148" y="742950"/>
                    <a:pt x="37148" y="731520"/>
                  </a:cubicBezTo>
                  <a:cubicBezTo>
                    <a:pt x="133350" y="731520"/>
                    <a:pt x="227648" y="731520"/>
                    <a:pt x="323850" y="731520"/>
                  </a:cubicBezTo>
                  <a:cubicBezTo>
                    <a:pt x="323850" y="741998"/>
                    <a:pt x="323850" y="751523"/>
                    <a:pt x="323850" y="762000"/>
                  </a:cubicBezTo>
                  <a:cubicBezTo>
                    <a:pt x="227648" y="762000"/>
                    <a:pt x="133350" y="762000"/>
                    <a:pt x="37148" y="762000"/>
                  </a:cubicBezTo>
                  <a:close/>
                  <a:moveTo>
                    <a:pt x="322898" y="789623"/>
                  </a:moveTo>
                  <a:cubicBezTo>
                    <a:pt x="322898" y="799148"/>
                    <a:pt x="322898" y="808673"/>
                    <a:pt x="322898" y="820103"/>
                  </a:cubicBezTo>
                  <a:cubicBezTo>
                    <a:pt x="315278" y="820103"/>
                    <a:pt x="307658" y="821055"/>
                    <a:pt x="300038" y="821055"/>
                  </a:cubicBezTo>
                  <a:cubicBezTo>
                    <a:pt x="220028" y="821055"/>
                    <a:pt x="140018" y="821055"/>
                    <a:pt x="60008" y="821055"/>
                  </a:cubicBezTo>
                  <a:cubicBezTo>
                    <a:pt x="33338" y="821055"/>
                    <a:pt x="33338" y="821055"/>
                    <a:pt x="36195" y="789623"/>
                  </a:cubicBezTo>
                  <a:cubicBezTo>
                    <a:pt x="133350" y="789623"/>
                    <a:pt x="227648" y="789623"/>
                    <a:pt x="322898" y="789623"/>
                  </a:cubicBezTo>
                  <a:close/>
                  <a:moveTo>
                    <a:pt x="39053" y="647700"/>
                  </a:moveTo>
                  <a:cubicBezTo>
                    <a:pt x="32385" y="618173"/>
                    <a:pt x="33338" y="616268"/>
                    <a:pt x="61913" y="616268"/>
                  </a:cubicBezTo>
                  <a:cubicBezTo>
                    <a:pt x="141923" y="616268"/>
                    <a:pt x="221933" y="616268"/>
                    <a:pt x="301943" y="616268"/>
                  </a:cubicBezTo>
                  <a:cubicBezTo>
                    <a:pt x="308610" y="616268"/>
                    <a:pt x="315278" y="617220"/>
                    <a:pt x="324803" y="617220"/>
                  </a:cubicBezTo>
                  <a:cubicBezTo>
                    <a:pt x="324803" y="628650"/>
                    <a:pt x="324803" y="637223"/>
                    <a:pt x="324803" y="647700"/>
                  </a:cubicBezTo>
                  <a:cubicBezTo>
                    <a:pt x="228600" y="647700"/>
                    <a:pt x="133350" y="647700"/>
                    <a:pt x="39053" y="647700"/>
                  </a:cubicBezTo>
                  <a:close/>
                  <a:moveTo>
                    <a:pt x="37148" y="561975"/>
                  </a:moveTo>
                  <a:cubicBezTo>
                    <a:pt x="131445" y="561975"/>
                    <a:pt x="226695" y="561975"/>
                    <a:pt x="323850" y="561975"/>
                  </a:cubicBezTo>
                  <a:cubicBezTo>
                    <a:pt x="323850" y="571500"/>
                    <a:pt x="323850" y="581025"/>
                    <a:pt x="323850" y="591503"/>
                  </a:cubicBezTo>
                  <a:cubicBezTo>
                    <a:pt x="315278" y="591503"/>
                    <a:pt x="307658" y="592455"/>
                    <a:pt x="300990" y="592455"/>
                  </a:cubicBezTo>
                  <a:cubicBezTo>
                    <a:pt x="220980" y="592455"/>
                    <a:pt x="140970" y="592455"/>
                    <a:pt x="60960" y="592455"/>
                  </a:cubicBezTo>
                  <a:cubicBezTo>
                    <a:pt x="34290" y="593408"/>
                    <a:pt x="34290" y="593408"/>
                    <a:pt x="37148" y="561975"/>
                  </a:cubicBezTo>
                  <a:close/>
                  <a:moveTo>
                    <a:pt x="60960" y="1073468"/>
                  </a:moveTo>
                  <a:cubicBezTo>
                    <a:pt x="140970" y="1073468"/>
                    <a:pt x="220980" y="1073468"/>
                    <a:pt x="300990" y="1073468"/>
                  </a:cubicBezTo>
                  <a:cubicBezTo>
                    <a:pt x="308610" y="1073468"/>
                    <a:pt x="316230" y="1074420"/>
                    <a:pt x="323850" y="1074420"/>
                  </a:cubicBezTo>
                  <a:cubicBezTo>
                    <a:pt x="323850" y="1084898"/>
                    <a:pt x="323850" y="1094423"/>
                    <a:pt x="323850" y="1103948"/>
                  </a:cubicBezTo>
                  <a:cubicBezTo>
                    <a:pt x="228600" y="1103948"/>
                    <a:pt x="133350" y="1103948"/>
                    <a:pt x="37148" y="1103948"/>
                  </a:cubicBezTo>
                  <a:cubicBezTo>
                    <a:pt x="34290" y="1074420"/>
                    <a:pt x="34290" y="1073468"/>
                    <a:pt x="60960" y="1073468"/>
                  </a:cubicBezTo>
                  <a:close/>
                  <a:moveTo>
                    <a:pt x="323850" y="533400"/>
                  </a:moveTo>
                  <a:cubicBezTo>
                    <a:pt x="228600" y="533400"/>
                    <a:pt x="133350" y="533400"/>
                    <a:pt x="38100" y="533400"/>
                  </a:cubicBezTo>
                  <a:cubicBezTo>
                    <a:pt x="33338" y="503873"/>
                    <a:pt x="33338" y="502920"/>
                    <a:pt x="60008" y="502920"/>
                  </a:cubicBezTo>
                  <a:cubicBezTo>
                    <a:pt x="140970" y="502920"/>
                    <a:pt x="220980" y="502920"/>
                    <a:pt x="301943" y="502920"/>
                  </a:cubicBezTo>
                  <a:cubicBezTo>
                    <a:pt x="308610" y="502920"/>
                    <a:pt x="315278" y="503873"/>
                    <a:pt x="324803" y="504825"/>
                  </a:cubicBezTo>
                  <a:cubicBezTo>
                    <a:pt x="323850" y="514350"/>
                    <a:pt x="323850" y="522923"/>
                    <a:pt x="323850" y="533400"/>
                  </a:cubicBezTo>
                  <a:close/>
                  <a:moveTo>
                    <a:pt x="38100" y="447675"/>
                  </a:moveTo>
                  <a:cubicBezTo>
                    <a:pt x="132398" y="447675"/>
                    <a:pt x="227648" y="447675"/>
                    <a:pt x="322898" y="447675"/>
                  </a:cubicBezTo>
                  <a:cubicBezTo>
                    <a:pt x="322898" y="457200"/>
                    <a:pt x="322898" y="465773"/>
                    <a:pt x="322898" y="477203"/>
                  </a:cubicBezTo>
                  <a:cubicBezTo>
                    <a:pt x="315278" y="478155"/>
                    <a:pt x="308610" y="479108"/>
                    <a:pt x="300990" y="479108"/>
                  </a:cubicBezTo>
                  <a:cubicBezTo>
                    <a:pt x="220028" y="479108"/>
                    <a:pt x="140018" y="479108"/>
                    <a:pt x="59055" y="479108"/>
                  </a:cubicBezTo>
                  <a:cubicBezTo>
                    <a:pt x="34290" y="479108"/>
                    <a:pt x="33338" y="477203"/>
                    <a:pt x="38100" y="447675"/>
                  </a:cubicBezTo>
                  <a:close/>
                  <a:moveTo>
                    <a:pt x="37148" y="218123"/>
                  </a:moveTo>
                  <a:cubicBezTo>
                    <a:pt x="132398" y="218123"/>
                    <a:pt x="226695" y="218123"/>
                    <a:pt x="322898" y="218123"/>
                  </a:cubicBezTo>
                  <a:cubicBezTo>
                    <a:pt x="322898" y="227648"/>
                    <a:pt x="322898" y="237173"/>
                    <a:pt x="322898" y="248603"/>
                  </a:cubicBezTo>
                  <a:cubicBezTo>
                    <a:pt x="315278" y="248603"/>
                    <a:pt x="307658" y="249555"/>
                    <a:pt x="300038" y="249555"/>
                  </a:cubicBezTo>
                  <a:cubicBezTo>
                    <a:pt x="220028" y="249555"/>
                    <a:pt x="140018" y="249555"/>
                    <a:pt x="60008" y="249555"/>
                  </a:cubicBezTo>
                  <a:cubicBezTo>
                    <a:pt x="34290" y="250508"/>
                    <a:pt x="34290" y="249555"/>
                    <a:pt x="37148" y="218123"/>
                  </a:cubicBezTo>
                  <a:close/>
                  <a:moveTo>
                    <a:pt x="61913" y="273368"/>
                  </a:moveTo>
                  <a:cubicBezTo>
                    <a:pt x="140970" y="273368"/>
                    <a:pt x="220028" y="273368"/>
                    <a:pt x="299085" y="273368"/>
                  </a:cubicBezTo>
                  <a:cubicBezTo>
                    <a:pt x="306705" y="273368"/>
                    <a:pt x="314325" y="274320"/>
                    <a:pt x="323850" y="274320"/>
                  </a:cubicBezTo>
                  <a:cubicBezTo>
                    <a:pt x="323850" y="285750"/>
                    <a:pt x="323850" y="294323"/>
                    <a:pt x="323850" y="304800"/>
                  </a:cubicBezTo>
                  <a:cubicBezTo>
                    <a:pt x="227648" y="304800"/>
                    <a:pt x="133350" y="304800"/>
                    <a:pt x="39053" y="304800"/>
                  </a:cubicBezTo>
                  <a:cubicBezTo>
                    <a:pt x="32385" y="275273"/>
                    <a:pt x="33338" y="273368"/>
                    <a:pt x="61913" y="273368"/>
                  </a:cubicBezTo>
                  <a:close/>
                  <a:moveTo>
                    <a:pt x="322898" y="332423"/>
                  </a:moveTo>
                  <a:cubicBezTo>
                    <a:pt x="322898" y="341948"/>
                    <a:pt x="322898" y="351473"/>
                    <a:pt x="322898" y="362903"/>
                  </a:cubicBezTo>
                  <a:cubicBezTo>
                    <a:pt x="315278" y="362903"/>
                    <a:pt x="307658" y="363855"/>
                    <a:pt x="300038" y="363855"/>
                  </a:cubicBezTo>
                  <a:cubicBezTo>
                    <a:pt x="220028" y="363855"/>
                    <a:pt x="140018" y="363855"/>
                    <a:pt x="60008" y="363855"/>
                  </a:cubicBezTo>
                  <a:cubicBezTo>
                    <a:pt x="33338" y="363855"/>
                    <a:pt x="33338" y="363855"/>
                    <a:pt x="36195" y="332423"/>
                  </a:cubicBezTo>
                  <a:cubicBezTo>
                    <a:pt x="133350" y="332423"/>
                    <a:pt x="227648" y="332423"/>
                    <a:pt x="322898" y="332423"/>
                  </a:cubicBezTo>
                  <a:close/>
                  <a:moveTo>
                    <a:pt x="60960" y="387668"/>
                  </a:moveTo>
                  <a:cubicBezTo>
                    <a:pt x="140970" y="387668"/>
                    <a:pt x="220980" y="387668"/>
                    <a:pt x="300990" y="387668"/>
                  </a:cubicBezTo>
                  <a:cubicBezTo>
                    <a:pt x="307658" y="387668"/>
                    <a:pt x="314325" y="388620"/>
                    <a:pt x="323850" y="388620"/>
                  </a:cubicBezTo>
                  <a:cubicBezTo>
                    <a:pt x="323850" y="400050"/>
                    <a:pt x="323850" y="408623"/>
                    <a:pt x="323850" y="419100"/>
                  </a:cubicBezTo>
                  <a:cubicBezTo>
                    <a:pt x="227648" y="419100"/>
                    <a:pt x="133350" y="419100"/>
                    <a:pt x="39053" y="419100"/>
                  </a:cubicBezTo>
                  <a:cubicBezTo>
                    <a:pt x="32385" y="389573"/>
                    <a:pt x="33338" y="387668"/>
                    <a:pt x="60960" y="387668"/>
                  </a:cubicBezTo>
                  <a:close/>
                  <a:moveTo>
                    <a:pt x="60960" y="844868"/>
                  </a:moveTo>
                  <a:cubicBezTo>
                    <a:pt x="140970" y="844868"/>
                    <a:pt x="220980" y="844868"/>
                    <a:pt x="300990" y="844868"/>
                  </a:cubicBezTo>
                  <a:cubicBezTo>
                    <a:pt x="308610" y="844868"/>
                    <a:pt x="316230" y="845820"/>
                    <a:pt x="324803" y="845820"/>
                  </a:cubicBezTo>
                  <a:cubicBezTo>
                    <a:pt x="324803" y="856298"/>
                    <a:pt x="324803" y="864870"/>
                    <a:pt x="324803" y="875348"/>
                  </a:cubicBezTo>
                  <a:cubicBezTo>
                    <a:pt x="229553" y="875348"/>
                    <a:pt x="135255" y="875348"/>
                    <a:pt x="40005" y="875348"/>
                  </a:cubicBezTo>
                  <a:cubicBezTo>
                    <a:pt x="31433" y="848678"/>
                    <a:pt x="33338" y="844868"/>
                    <a:pt x="60960" y="844868"/>
                  </a:cubicBezTo>
                  <a:close/>
                  <a:moveTo>
                    <a:pt x="37148" y="1019175"/>
                  </a:moveTo>
                  <a:cubicBezTo>
                    <a:pt x="131445" y="1019175"/>
                    <a:pt x="226695" y="1019175"/>
                    <a:pt x="323850" y="1019175"/>
                  </a:cubicBezTo>
                  <a:cubicBezTo>
                    <a:pt x="323850" y="1028700"/>
                    <a:pt x="323850" y="1037273"/>
                    <a:pt x="323850" y="1049655"/>
                  </a:cubicBezTo>
                  <a:cubicBezTo>
                    <a:pt x="287655" y="1049655"/>
                    <a:pt x="253365" y="1049655"/>
                    <a:pt x="219075" y="1049655"/>
                  </a:cubicBezTo>
                  <a:cubicBezTo>
                    <a:pt x="166688" y="1049655"/>
                    <a:pt x="114300" y="1048703"/>
                    <a:pt x="61913" y="1049655"/>
                  </a:cubicBezTo>
                  <a:cubicBezTo>
                    <a:pt x="38100" y="1051560"/>
                    <a:pt x="31433" y="1042988"/>
                    <a:pt x="37148" y="1019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1" name="Google Shape;181;p35"/>
            <p:cNvSpPr/>
            <p:nvPr/>
          </p:nvSpPr>
          <p:spPr>
            <a:xfrm rot="186138">
              <a:off x="6177380" y="1465249"/>
              <a:ext cx="189750" cy="529535"/>
            </a:xfrm>
            <a:custGeom>
              <a:avLst/>
              <a:gdLst/>
              <a:ahLst/>
              <a:cxnLst/>
              <a:rect l="l" t="t" r="r" b="b"/>
              <a:pathLst>
                <a:path w="409575" h="1143000" extrusionOk="0">
                  <a:moveTo>
                    <a:pt x="417195" y="1149668"/>
                  </a:moveTo>
                  <a:cubicBezTo>
                    <a:pt x="417195" y="764858"/>
                    <a:pt x="417195" y="381953"/>
                    <a:pt x="417195" y="0"/>
                  </a:cubicBezTo>
                  <a:cubicBezTo>
                    <a:pt x="276225" y="0"/>
                    <a:pt x="139065" y="0"/>
                    <a:pt x="0" y="0"/>
                  </a:cubicBezTo>
                  <a:cubicBezTo>
                    <a:pt x="0" y="384810"/>
                    <a:pt x="0" y="766763"/>
                    <a:pt x="0" y="1149668"/>
                  </a:cubicBezTo>
                  <a:lnTo>
                    <a:pt x="417195" y="1149668"/>
                  </a:lnTo>
                  <a:close/>
                  <a:moveTo>
                    <a:pt x="342900" y="1091565"/>
                  </a:moveTo>
                  <a:cubicBezTo>
                    <a:pt x="342900" y="1034415"/>
                    <a:pt x="342900" y="977265"/>
                    <a:pt x="342900" y="921068"/>
                  </a:cubicBezTo>
                  <a:cubicBezTo>
                    <a:pt x="382905" y="914400"/>
                    <a:pt x="383858" y="914400"/>
                    <a:pt x="383858" y="951548"/>
                  </a:cubicBezTo>
                  <a:cubicBezTo>
                    <a:pt x="383858" y="987743"/>
                    <a:pt x="383858" y="1023938"/>
                    <a:pt x="383858" y="1061085"/>
                  </a:cubicBezTo>
                  <a:cubicBezTo>
                    <a:pt x="382905" y="1096328"/>
                    <a:pt x="382905" y="1097280"/>
                    <a:pt x="342900" y="1091565"/>
                  </a:cubicBezTo>
                  <a:close/>
                  <a:moveTo>
                    <a:pt x="382905" y="879158"/>
                  </a:moveTo>
                  <a:cubicBezTo>
                    <a:pt x="381000" y="906780"/>
                    <a:pt x="358140" y="887730"/>
                    <a:pt x="343852" y="894398"/>
                  </a:cubicBezTo>
                  <a:cubicBezTo>
                    <a:pt x="343852" y="838200"/>
                    <a:pt x="343852" y="784860"/>
                    <a:pt x="343852" y="727710"/>
                  </a:cubicBezTo>
                  <a:cubicBezTo>
                    <a:pt x="353377" y="727710"/>
                    <a:pt x="360998" y="725805"/>
                    <a:pt x="367665" y="728663"/>
                  </a:cubicBezTo>
                  <a:cubicBezTo>
                    <a:pt x="373380" y="730568"/>
                    <a:pt x="382905" y="737235"/>
                    <a:pt x="382905" y="741998"/>
                  </a:cubicBezTo>
                  <a:cubicBezTo>
                    <a:pt x="383858" y="787718"/>
                    <a:pt x="384810" y="833438"/>
                    <a:pt x="382905" y="879158"/>
                  </a:cubicBezTo>
                  <a:close/>
                  <a:moveTo>
                    <a:pt x="342900" y="139065"/>
                  </a:moveTo>
                  <a:cubicBezTo>
                    <a:pt x="356235" y="139065"/>
                    <a:pt x="367665" y="139065"/>
                    <a:pt x="382905" y="139065"/>
                  </a:cubicBezTo>
                  <a:cubicBezTo>
                    <a:pt x="382905" y="168593"/>
                    <a:pt x="382905" y="197168"/>
                    <a:pt x="382905" y="225743"/>
                  </a:cubicBezTo>
                  <a:cubicBezTo>
                    <a:pt x="382905" y="240030"/>
                    <a:pt x="382905" y="254318"/>
                    <a:pt x="382905" y="268605"/>
                  </a:cubicBezTo>
                  <a:cubicBezTo>
                    <a:pt x="382905" y="305753"/>
                    <a:pt x="382905" y="305753"/>
                    <a:pt x="342900" y="301943"/>
                  </a:cubicBezTo>
                  <a:cubicBezTo>
                    <a:pt x="342900" y="246698"/>
                    <a:pt x="342900" y="193358"/>
                    <a:pt x="342900" y="139065"/>
                  </a:cubicBezTo>
                  <a:close/>
                  <a:moveTo>
                    <a:pt x="382905" y="470535"/>
                  </a:moveTo>
                  <a:cubicBezTo>
                    <a:pt x="382905" y="506730"/>
                    <a:pt x="382905" y="506730"/>
                    <a:pt x="342900" y="501015"/>
                  </a:cubicBezTo>
                  <a:cubicBezTo>
                    <a:pt x="342900" y="447675"/>
                    <a:pt x="342900" y="393383"/>
                    <a:pt x="342900" y="340043"/>
                  </a:cubicBezTo>
                  <a:cubicBezTo>
                    <a:pt x="382905" y="333375"/>
                    <a:pt x="382905" y="333375"/>
                    <a:pt x="382905" y="370522"/>
                  </a:cubicBezTo>
                  <a:cubicBezTo>
                    <a:pt x="382905" y="403860"/>
                    <a:pt x="382905" y="437197"/>
                    <a:pt x="382905" y="470535"/>
                  </a:cubicBezTo>
                  <a:close/>
                  <a:moveTo>
                    <a:pt x="342900" y="531495"/>
                  </a:moveTo>
                  <a:cubicBezTo>
                    <a:pt x="378142" y="521018"/>
                    <a:pt x="383858" y="523875"/>
                    <a:pt x="383858" y="559118"/>
                  </a:cubicBezTo>
                  <a:cubicBezTo>
                    <a:pt x="383858" y="601980"/>
                    <a:pt x="383858" y="645795"/>
                    <a:pt x="383858" y="690563"/>
                  </a:cubicBezTo>
                  <a:cubicBezTo>
                    <a:pt x="368617" y="690563"/>
                    <a:pt x="356235" y="690563"/>
                    <a:pt x="342900" y="690563"/>
                  </a:cubicBezTo>
                  <a:cubicBezTo>
                    <a:pt x="342900" y="637223"/>
                    <a:pt x="342900" y="584835"/>
                    <a:pt x="342900" y="531495"/>
                  </a:cubicBezTo>
                  <a:close/>
                  <a:moveTo>
                    <a:pt x="263842" y="139065"/>
                  </a:moveTo>
                  <a:cubicBezTo>
                    <a:pt x="279083" y="139065"/>
                    <a:pt x="290512" y="139065"/>
                    <a:pt x="305752" y="139065"/>
                  </a:cubicBezTo>
                  <a:cubicBezTo>
                    <a:pt x="305752" y="177165"/>
                    <a:pt x="305752" y="214313"/>
                    <a:pt x="305752" y="250508"/>
                  </a:cubicBezTo>
                  <a:cubicBezTo>
                    <a:pt x="305752" y="260033"/>
                    <a:pt x="305752" y="268605"/>
                    <a:pt x="305752" y="278130"/>
                  </a:cubicBezTo>
                  <a:cubicBezTo>
                    <a:pt x="305752" y="303847"/>
                    <a:pt x="301942" y="307658"/>
                    <a:pt x="277177" y="302895"/>
                  </a:cubicBezTo>
                  <a:cubicBezTo>
                    <a:pt x="272415" y="301943"/>
                    <a:pt x="264795" y="294323"/>
                    <a:pt x="264795" y="289560"/>
                  </a:cubicBezTo>
                  <a:cubicBezTo>
                    <a:pt x="263842" y="240030"/>
                    <a:pt x="263842" y="190500"/>
                    <a:pt x="263842" y="139065"/>
                  </a:cubicBezTo>
                  <a:close/>
                  <a:moveTo>
                    <a:pt x="284798" y="526733"/>
                  </a:moveTo>
                  <a:cubicBezTo>
                    <a:pt x="301942" y="526733"/>
                    <a:pt x="306705" y="533400"/>
                    <a:pt x="306705" y="549593"/>
                  </a:cubicBezTo>
                  <a:cubicBezTo>
                    <a:pt x="305752" y="596265"/>
                    <a:pt x="306705" y="641985"/>
                    <a:pt x="306705" y="691515"/>
                  </a:cubicBezTo>
                  <a:cubicBezTo>
                    <a:pt x="291465" y="691515"/>
                    <a:pt x="280035" y="691515"/>
                    <a:pt x="264795" y="691515"/>
                  </a:cubicBezTo>
                  <a:cubicBezTo>
                    <a:pt x="264795" y="661035"/>
                    <a:pt x="264795" y="631508"/>
                    <a:pt x="264795" y="602933"/>
                  </a:cubicBezTo>
                  <a:cubicBezTo>
                    <a:pt x="264795" y="585788"/>
                    <a:pt x="265748" y="567690"/>
                    <a:pt x="264795" y="550545"/>
                  </a:cubicBezTo>
                  <a:cubicBezTo>
                    <a:pt x="262890" y="534353"/>
                    <a:pt x="267652" y="526733"/>
                    <a:pt x="284798" y="526733"/>
                  </a:cubicBezTo>
                  <a:close/>
                  <a:moveTo>
                    <a:pt x="230505" y="1012508"/>
                  </a:moveTo>
                  <a:cubicBezTo>
                    <a:pt x="230505" y="1034415"/>
                    <a:pt x="230505" y="1056323"/>
                    <a:pt x="230505" y="1079183"/>
                  </a:cubicBezTo>
                  <a:cubicBezTo>
                    <a:pt x="230505" y="1094423"/>
                    <a:pt x="220980" y="1094423"/>
                    <a:pt x="210502" y="1093470"/>
                  </a:cubicBezTo>
                  <a:cubicBezTo>
                    <a:pt x="200025" y="1093470"/>
                    <a:pt x="187642" y="1096328"/>
                    <a:pt x="187642" y="1079183"/>
                  </a:cubicBezTo>
                  <a:cubicBezTo>
                    <a:pt x="187642" y="1026795"/>
                    <a:pt x="187642" y="974408"/>
                    <a:pt x="187642" y="919163"/>
                  </a:cubicBezTo>
                  <a:cubicBezTo>
                    <a:pt x="202883" y="919163"/>
                    <a:pt x="215265" y="919163"/>
                    <a:pt x="230505" y="919163"/>
                  </a:cubicBezTo>
                  <a:cubicBezTo>
                    <a:pt x="230505" y="951548"/>
                    <a:pt x="230505" y="982027"/>
                    <a:pt x="230505" y="1012508"/>
                  </a:cubicBezTo>
                  <a:close/>
                  <a:moveTo>
                    <a:pt x="187642" y="351472"/>
                  </a:moveTo>
                  <a:cubicBezTo>
                    <a:pt x="187642" y="346710"/>
                    <a:pt x="195262" y="340043"/>
                    <a:pt x="200977" y="338138"/>
                  </a:cubicBezTo>
                  <a:cubicBezTo>
                    <a:pt x="208598" y="336233"/>
                    <a:pt x="217170" y="337185"/>
                    <a:pt x="229552" y="337185"/>
                  </a:cubicBezTo>
                  <a:cubicBezTo>
                    <a:pt x="229552" y="390525"/>
                    <a:pt x="229552" y="440055"/>
                    <a:pt x="229552" y="490538"/>
                  </a:cubicBezTo>
                  <a:cubicBezTo>
                    <a:pt x="229552" y="506730"/>
                    <a:pt x="217170" y="504825"/>
                    <a:pt x="208598" y="502920"/>
                  </a:cubicBezTo>
                  <a:cubicBezTo>
                    <a:pt x="200977" y="501015"/>
                    <a:pt x="187642" y="495300"/>
                    <a:pt x="187642" y="490538"/>
                  </a:cubicBezTo>
                  <a:cubicBezTo>
                    <a:pt x="186690" y="443865"/>
                    <a:pt x="186690" y="398145"/>
                    <a:pt x="187642" y="351472"/>
                  </a:cubicBezTo>
                  <a:close/>
                  <a:moveTo>
                    <a:pt x="187642" y="743903"/>
                  </a:moveTo>
                  <a:cubicBezTo>
                    <a:pt x="188595" y="715328"/>
                    <a:pt x="212408" y="733425"/>
                    <a:pt x="227648" y="727710"/>
                  </a:cubicBezTo>
                  <a:cubicBezTo>
                    <a:pt x="227648" y="783908"/>
                    <a:pt x="227648" y="837248"/>
                    <a:pt x="227648" y="893445"/>
                  </a:cubicBezTo>
                  <a:cubicBezTo>
                    <a:pt x="218123" y="893445"/>
                    <a:pt x="210502" y="893445"/>
                    <a:pt x="202883" y="893445"/>
                  </a:cubicBezTo>
                  <a:cubicBezTo>
                    <a:pt x="191452" y="894398"/>
                    <a:pt x="186690" y="889635"/>
                    <a:pt x="186690" y="878205"/>
                  </a:cubicBezTo>
                  <a:cubicBezTo>
                    <a:pt x="187642" y="833438"/>
                    <a:pt x="185737" y="787718"/>
                    <a:pt x="187642" y="743903"/>
                  </a:cubicBezTo>
                  <a:close/>
                  <a:moveTo>
                    <a:pt x="114300" y="139065"/>
                  </a:moveTo>
                  <a:cubicBezTo>
                    <a:pt x="127635" y="139065"/>
                    <a:pt x="139065" y="139065"/>
                    <a:pt x="154305" y="139065"/>
                  </a:cubicBezTo>
                  <a:cubicBezTo>
                    <a:pt x="154305" y="170498"/>
                    <a:pt x="154305" y="200025"/>
                    <a:pt x="154305" y="230505"/>
                  </a:cubicBezTo>
                  <a:cubicBezTo>
                    <a:pt x="154305" y="243840"/>
                    <a:pt x="154305" y="256223"/>
                    <a:pt x="154305" y="269558"/>
                  </a:cubicBezTo>
                  <a:cubicBezTo>
                    <a:pt x="154305" y="306705"/>
                    <a:pt x="154305" y="306705"/>
                    <a:pt x="114300" y="301943"/>
                  </a:cubicBezTo>
                  <a:cubicBezTo>
                    <a:pt x="114300" y="248603"/>
                    <a:pt x="114300" y="195263"/>
                    <a:pt x="114300" y="139065"/>
                  </a:cubicBezTo>
                  <a:close/>
                  <a:moveTo>
                    <a:pt x="114300" y="339090"/>
                  </a:moveTo>
                  <a:cubicBezTo>
                    <a:pt x="120015" y="338138"/>
                    <a:pt x="124777" y="338138"/>
                    <a:pt x="130492" y="337185"/>
                  </a:cubicBezTo>
                  <a:cubicBezTo>
                    <a:pt x="148590" y="334328"/>
                    <a:pt x="156210" y="340995"/>
                    <a:pt x="155258" y="360997"/>
                  </a:cubicBezTo>
                  <a:cubicBezTo>
                    <a:pt x="154305" y="398145"/>
                    <a:pt x="155258" y="435293"/>
                    <a:pt x="155258" y="472440"/>
                  </a:cubicBezTo>
                  <a:cubicBezTo>
                    <a:pt x="155258" y="506730"/>
                    <a:pt x="152400" y="508635"/>
                    <a:pt x="115252" y="501015"/>
                  </a:cubicBezTo>
                  <a:cubicBezTo>
                    <a:pt x="114300" y="447675"/>
                    <a:pt x="114300" y="394335"/>
                    <a:pt x="114300" y="339090"/>
                  </a:cubicBezTo>
                  <a:close/>
                  <a:moveTo>
                    <a:pt x="154305" y="691515"/>
                  </a:moveTo>
                  <a:cubicBezTo>
                    <a:pt x="139065" y="691515"/>
                    <a:pt x="127635" y="691515"/>
                    <a:pt x="114300" y="691515"/>
                  </a:cubicBezTo>
                  <a:cubicBezTo>
                    <a:pt x="114300" y="637223"/>
                    <a:pt x="114300" y="583883"/>
                    <a:pt x="114300" y="530543"/>
                  </a:cubicBezTo>
                  <a:cubicBezTo>
                    <a:pt x="150495" y="521018"/>
                    <a:pt x="154305" y="523875"/>
                    <a:pt x="154305" y="559118"/>
                  </a:cubicBezTo>
                  <a:cubicBezTo>
                    <a:pt x="154305" y="603885"/>
                    <a:pt x="154305" y="646748"/>
                    <a:pt x="154305" y="691515"/>
                  </a:cubicBezTo>
                  <a:close/>
                  <a:moveTo>
                    <a:pt x="114300" y="727710"/>
                  </a:moveTo>
                  <a:cubicBezTo>
                    <a:pt x="123825" y="727710"/>
                    <a:pt x="132398" y="725805"/>
                    <a:pt x="139065" y="728663"/>
                  </a:cubicBezTo>
                  <a:cubicBezTo>
                    <a:pt x="144780" y="730568"/>
                    <a:pt x="154305" y="737235"/>
                    <a:pt x="154305" y="741998"/>
                  </a:cubicBezTo>
                  <a:cubicBezTo>
                    <a:pt x="155258" y="787718"/>
                    <a:pt x="157162" y="833438"/>
                    <a:pt x="154305" y="879158"/>
                  </a:cubicBezTo>
                  <a:cubicBezTo>
                    <a:pt x="152400" y="906780"/>
                    <a:pt x="129540" y="887730"/>
                    <a:pt x="114300" y="894398"/>
                  </a:cubicBezTo>
                  <a:cubicBezTo>
                    <a:pt x="114300" y="837248"/>
                    <a:pt x="114300" y="783908"/>
                    <a:pt x="114300" y="727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2" name="Google Shape;182;p35"/>
            <p:cNvSpPr/>
            <p:nvPr/>
          </p:nvSpPr>
          <p:spPr>
            <a:xfrm rot="-419470">
              <a:off x="5712813" y="1452010"/>
              <a:ext cx="216227" cy="556013"/>
            </a:xfrm>
            <a:custGeom>
              <a:avLst/>
              <a:gdLst/>
              <a:ahLst/>
              <a:cxnLst/>
              <a:rect l="l" t="t" r="r" b="b"/>
              <a:pathLst>
                <a:path w="466725" h="1200150" extrusionOk="0">
                  <a:moveTo>
                    <a:pt x="0" y="1203008"/>
                  </a:moveTo>
                  <a:lnTo>
                    <a:pt x="468630" y="1203008"/>
                  </a:lnTo>
                  <a:cubicBezTo>
                    <a:pt x="466725" y="1197293"/>
                    <a:pt x="464820" y="1189673"/>
                    <a:pt x="464820" y="1182053"/>
                  </a:cubicBezTo>
                  <a:cubicBezTo>
                    <a:pt x="464820" y="799147"/>
                    <a:pt x="464820" y="415290"/>
                    <a:pt x="464820" y="32385"/>
                  </a:cubicBezTo>
                  <a:cubicBezTo>
                    <a:pt x="464820" y="21908"/>
                    <a:pt x="464820" y="11430"/>
                    <a:pt x="464820" y="0"/>
                  </a:cubicBezTo>
                  <a:cubicBezTo>
                    <a:pt x="308610" y="0"/>
                    <a:pt x="156210" y="0"/>
                    <a:pt x="0" y="0"/>
                  </a:cubicBezTo>
                  <a:cubicBezTo>
                    <a:pt x="0" y="10478"/>
                    <a:pt x="0" y="20003"/>
                    <a:pt x="0" y="29528"/>
                  </a:cubicBezTo>
                  <a:cubicBezTo>
                    <a:pt x="0" y="414338"/>
                    <a:pt x="0" y="799147"/>
                    <a:pt x="0" y="1183958"/>
                  </a:cubicBezTo>
                  <a:cubicBezTo>
                    <a:pt x="952" y="1189673"/>
                    <a:pt x="1905" y="1196340"/>
                    <a:pt x="0" y="1203008"/>
                  </a:cubicBezTo>
                  <a:close/>
                  <a:moveTo>
                    <a:pt x="110490" y="892493"/>
                  </a:moveTo>
                  <a:cubicBezTo>
                    <a:pt x="87630" y="892493"/>
                    <a:pt x="65722" y="892493"/>
                    <a:pt x="41910" y="892493"/>
                  </a:cubicBezTo>
                  <a:cubicBezTo>
                    <a:pt x="41910" y="870585"/>
                    <a:pt x="41910" y="848678"/>
                    <a:pt x="41910" y="825818"/>
                  </a:cubicBezTo>
                  <a:cubicBezTo>
                    <a:pt x="64770" y="825818"/>
                    <a:pt x="86677" y="825818"/>
                    <a:pt x="110490" y="825818"/>
                  </a:cubicBezTo>
                  <a:cubicBezTo>
                    <a:pt x="110490" y="847725"/>
                    <a:pt x="110490" y="869633"/>
                    <a:pt x="110490" y="892493"/>
                  </a:cubicBezTo>
                  <a:close/>
                  <a:moveTo>
                    <a:pt x="204788" y="892493"/>
                  </a:moveTo>
                  <a:cubicBezTo>
                    <a:pt x="184785" y="892493"/>
                    <a:pt x="166688" y="892493"/>
                    <a:pt x="146685" y="892493"/>
                  </a:cubicBezTo>
                  <a:cubicBezTo>
                    <a:pt x="146685" y="870585"/>
                    <a:pt x="146685" y="848678"/>
                    <a:pt x="146685" y="824865"/>
                  </a:cubicBezTo>
                  <a:cubicBezTo>
                    <a:pt x="165735" y="824865"/>
                    <a:pt x="184785" y="824865"/>
                    <a:pt x="204788" y="824865"/>
                  </a:cubicBezTo>
                  <a:cubicBezTo>
                    <a:pt x="204788" y="848678"/>
                    <a:pt x="204788" y="869633"/>
                    <a:pt x="204788" y="892493"/>
                  </a:cubicBezTo>
                  <a:close/>
                  <a:moveTo>
                    <a:pt x="206692" y="673418"/>
                  </a:moveTo>
                  <a:cubicBezTo>
                    <a:pt x="206692" y="681990"/>
                    <a:pt x="206692" y="691515"/>
                    <a:pt x="206692" y="701040"/>
                  </a:cubicBezTo>
                  <a:cubicBezTo>
                    <a:pt x="200025" y="701993"/>
                    <a:pt x="198120" y="702945"/>
                    <a:pt x="195263" y="702945"/>
                  </a:cubicBezTo>
                  <a:cubicBezTo>
                    <a:pt x="136207" y="701993"/>
                    <a:pt x="146685" y="712470"/>
                    <a:pt x="144780" y="652463"/>
                  </a:cubicBezTo>
                  <a:cubicBezTo>
                    <a:pt x="144780" y="638175"/>
                    <a:pt x="149542" y="632460"/>
                    <a:pt x="164782" y="632460"/>
                  </a:cubicBezTo>
                  <a:cubicBezTo>
                    <a:pt x="215265" y="633413"/>
                    <a:pt x="204788" y="629603"/>
                    <a:pt x="206692" y="673418"/>
                  </a:cubicBezTo>
                  <a:close/>
                  <a:moveTo>
                    <a:pt x="309563" y="892493"/>
                  </a:moveTo>
                  <a:cubicBezTo>
                    <a:pt x="291465" y="892493"/>
                    <a:pt x="272415" y="892493"/>
                    <a:pt x="252413" y="892493"/>
                  </a:cubicBezTo>
                  <a:cubicBezTo>
                    <a:pt x="252413" y="870585"/>
                    <a:pt x="252413" y="848678"/>
                    <a:pt x="252413" y="824865"/>
                  </a:cubicBezTo>
                  <a:cubicBezTo>
                    <a:pt x="272415" y="824865"/>
                    <a:pt x="290513" y="824865"/>
                    <a:pt x="309563" y="824865"/>
                  </a:cubicBezTo>
                  <a:cubicBezTo>
                    <a:pt x="309563" y="847725"/>
                    <a:pt x="309563" y="869633"/>
                    <a:pt x="309563" y="892493"/>
                  </a:cubicBezTo>
                  <a:close/>
                  <a:moveTo>
                    <a:pt x="311467" y="701993"/>
                  </a:moveTo>
                  <a:cubicBezTo>
                    <a:pt x="289560" y="701993"/>
                    <a:pt x="271463" y="701993"/>
                    <a:pt x="250507" y="701993"/>
                  </a:cubicBezTo>
                  <a:cubicBezTo>
                    <a:pt x="250507" y="681990"/>
                    <a:pt x="249555" y="662940"/>
                    <a:pt x="251460" y="644843"/>
                  </a:cubicBezTo>
                  <a:cubicBezTo>
                    <a:pt x="251460" y="641033"/>
                    <a:pt x="259080" y="634365"/>
                    <a:pt x="264795" y="633413"/>
                  </a:cubicBezTo>
                  <a:cubicBezTo>
                    <a:pt x="307657" y="626745"/>
                    <a:pt x="312420" y="630555"/>
                    <a:pt x="311467" y="672465"/>
                  </a:cubicBezTo>
                  <a:cubicBezTo>
                    <a:pt x="311467" y="681990"/>
                    <a:pt x="311467" y="690563"/>
                    <a:pt x="311467" y="701993"/>
                  </a:cubicBezTo>
                  <a:close/>
                  <a:moveTo>
                    <a:pt x="404813" y="892493"/>
                  </a:moveTo>
                  <a:cubicBezTo>
                    <a:pt x="385763" y="892493"/>
                    <a:pt x="367665" y="892493"/>
                    <a:pt x="347663" y="892493"/>
                  </a:cubicBezTo>
                  <a:cubicBezTo>
                    <a:pt x="347663" y="870585"/>
                    <a:pt x="347663" y="848678"/>
                    <a:pt x="347663" y="824865"/>
                  </a:cubicBezTo>
                  <a:cubicBezTo>
                    <a:pt x="366713" y="824865"/>
                    <a:pt x="384810" y="824865"/>
                    <a:pt x="404813" y="824865"/>
                  </a:cubicBezTo>
                  <a:cubicBezTo>
                    <a:pt x="404813" y="846772"/>
                    <a:pt x="404813" y="869633"/>
                    <a:pt x="404813" y="892493"/>
                  </a:cubicBezTo>
                  <a:close/>
                  <a:moveTo>
                    <a:pt x="404813" y="797243"/>
                  </a:moveTo>
                  <a:cubicBezTo>
                    <a:pt x="385763" y="797243"/>
                    <a:pt x="367665" y="797243"/>
                    <a:pt x="346710" y="797243"/>
                  </a:cubicBezTo>
                  <a:cubicBezTo>
                    <a:pt x="345757" y="789622"/>
                    <a:pt x="345757" y="784860"/>
                    <a:pt x="345757" y="779145"/>
                  </a:cubicBezTo>
                  <a:cubicBezTo>
                    <a:pt x="344805" y="722947"/>
                    <a:pt x="346710" y="721043"/>
                    <a:pt x="404813" y="731520"/>
                  </a:cubicBezTo>
                  <a:cubicBezTo>
                    <a:pt x="404813" y="752475"/>
                    <a:pt x="404813" y="773430"/>
                    <a:pt x="404813" y="797243"/>
                  </a:cubicBezTo>
                  <a:close/>
                  <a:moveTo>
                    <a:pt x="405765" y="701993"/>
                  </a:moveTo>
                  <a:cubicBezTo>
                    <a:pt x="386715" y="701993"/>
                    <a:pt x="367665" y="701993"/>
                    <a:pt x="345757" y="701993"/>
                  </a:cubicBezTo>
                  <a:cubicBezTo>
                    <a:pt x="345757" y="681990"/>
                    <a:pt x="344805" y="662940"/>
                    <a:pt x="345757" y="643890"/>
                  </a:cubicBezTo>
                  <a:cubicBezTo>
                    <a:pt x="345757" y="640080"/>
                    <a:pt x="351472" y="634365"/>
                    <a:pt x="355282" y="634365"/>
                  </a:cubicBezTo>
                  <a:cubicBezTo>
                    <a:pt x="371475" y="633413"/>
                    <a:pt x="387667" y="634365"/>
                    <a:pt x="404813" y="634365"/>
                  </a:cubicBezTo>
                  <a:cubicBezTo>
                    <a:pt x="405765" y="659130"/>
                    <a:pt x="405765" y="680085"/>
                    <a:pt x="405765" y="701993"/>
                  </a:cubicBezTo>
                  <a:close/>
                  <a:moveTo>
                    <a:pt x="405765" y="444818"/>
                  </a:moveTo>
                  <a:cubicBezTo>
                    <a:pt x="405765" y="467678"/>
                    <a:pt x="405765" y="488633"/>
                    <a:pt x="405765" y="513398"/>
                  </a:cubicBezTo>
                  <a:cubicBezTo>
                    <a:pt x="389572" y="513398"/>
                    <a:pt x="373380" y="514350"/>
                    <a:pt x="358140" y="512445"/>
                  </a:cubicBezTo>
                  <a:cubicBezTo>
                    <a:pt x="353377" y="512445"/>
                    <a:pt x="346710" y="504825"/>
                    <a:pt x="345757" y="500063"/>
                  </a:cubicBezTo>
                  <a:cubicBezTo>
                    <a:pt x="344805" y="481965"/>
                    <a:pt x="344805" y="463868"/>
                    <a:pt x="344805" y="443865"/>
                  </a:cubicBezTo>
                  <a:cubicBezTo>
                    <a:pt x="365760" y="444818"/>
                    <a:pt x="384810" y="444818"/>
                    <a:pt x="405765" y="444818"/>
                  </a:cubicBezTo>
                  <a:close/>
                  <a:moveTo>
                    <a:pt x="404813" y="321945"/>
                  </a:moveTo>
                  <a:cubicBezTo>
                    <a:pt x="385763" y="321945"/>
                    <a:pt x="367665" y="321945"/>
                    <a:pt x="346710" y="321945"/>
                  </a:cubicBezTo>
                  <a:cubicBezTo>
                    <a:pt x="346710" y="298133"/>
                    <a:pt x="346710" y="277178"/>
                    <a:pt x="346710" y="254318"/>
                  </a:cubicBezTo>
                  <a:cubicBezTo>
                    <a:pt x="365760" y="254318"/>
                    <a:pt x="384810" y="254318"/>
                    <a:pt x="404813" y="254318"/>
                  </a:cubicBezTo>
                  <a:cubicBezTo>
                    <a:pt x="404813" y="276225"/>
                    <a:pt x="404813" y="298133"/>
                    <a:pt x="404813" y="321945"/>
                  </a:cubicBezTo>
                  <a:close/>
                  <a:moveTo>
                    <a:pt x="404813" y="159068"/>
                  </a:moveTo>
                  <a:cubicBezTo>
                    <a:pt x="404813" y="180023"/>
                    <a:pt x="404813" y="201930"/>
                    <a:pt x="404813" y="224790"/>
                  </a:cubicBezTo>
                  <a:cubicBezTo>
                    <a:pt x="386715" y="224790"/>
                    <a:pt x="367665" y="224790"/>
                    <a:pt x="346710" y="224790"/>
                  </a:cubicBezTo>
                  <a:cubicBezTo>
                    <a:pt x="345757" y="218123"/>
                    <a:pt x="345757" y="212408"/>
                    <a:pt x="345757" y="207645"/>
                  </a:cubicBezTo>
                  <a:cubicBezTo>
                    <a:pt x="343852" y="151448"/>
                    <a:pt x="345757" y="150495"/>
                    <a:pt x="404813" y="159068"/>
                  </a:cubicBezTo>
                  <a:close/>
                  <a:moveTo>
                    <a:pt x="346710" y="349568"/>
                  </a:moveTo>
                  <a:cubicBezTo>
                    <a:pt x="365760" y="349568"/>
                    <a:pt x="383857" y="349568"/>
                    <a:pt x="403860" y="349568"/>
                  </a:cubicBezTo>
                  <a:cubicBezTo>
                    <a:pt x="403860" y="371475"/>
                    <a:pt x="403860" y="393383"/>
                    <a:pt x="403860" y="415290"/>
                  </a:cubicBezTo>
                  <a:cubicBezTo>
                    <a:pt x="401955" y="416243"/>
                    <a:pt x="401003" y="417195"/>
                    <a:pt x="399097" y="417195"/>
                  </a:cubicBezTo>
                  <a:cubicBezTo>
                    <a:pt x="336232" y="417195"/>
                    <a:pt x="343852" y="433388"/>
                    <a:pt x="346710" y="349568"/>
                  </a:cubicBezTo>
                  <a:close/>
                  <a:moveTo>
                    <a:pt x="348615" y="544830"/>
                  </a:moveTo>
                  <a:cubicBezTo>
                    <a:pt x="355282" y="534353"/>
                    <a:pt x="383857" y="538163"/>
                    <a:pt x="405765" y="534353"/>
                  </a:cubicBezTo>
                  <a:cubicBezTo>
                    <a:pt x="405765" y="558165"/>
                    <a:pt x="405765" y="576263"/>
                    <a:pt x="405765" y="593408"/>
                  </a:cubicBezTo>
                  <a:cubicBezTo>
                    <a:pt x="405765" y="598170"/>
                    <a:pt x="404813" y="601980"/>
                    <a:pt x="403860" y="611505"/>
                  </a:cubicBezTo>
                  <a:cubicBezTo>
                    <a:pt x="383857" y="608648"/>
                    <a:pt x="355282" y="613410"/>
                    <a:pt x="348615" y="602933"/>
                  </a:cubicBezTo>
                  <a:cubicBezTo>
                    <a:pt x="340042" y="588645"/>
                    <a:pt x="340042" y="559118"/>
                    <a:pt x="348615" y="544830"/>
                  </a:cubicBezTo>
                  <a:close/>
                  <a:moveTo>
                    <a:pt x="306705" y="605790"/>
                  </a:moveTo>
                  <a:cubicBezTo>
                    <a:pt x="291465" y="609600"/>
                    <a:pt x="274320" y="608648"/>
                    <a:pt x="258127" y="607695"/>
                  </a:cubicBezTo>
                  <a:cubicBezTo>
                    <a:pt x="255270" y="607695"/>
                    <a:pt x="252413" y="600075"/>
                    <a:pt x="251460" y="595313"/>
                  </a:cubicBezTo>
                  <a:cubicBezTo>
                    <a:pt x="250507" y="586740"/>
                    <a:pt x="251460" y="579120"/>
                    <a:pt x="251460" y="570548"/>
                  </a:cubicBezTo>
                  <a:cubicBezTo>
                    <a:pt x="251460" y="537210"/>
                    <a:pt x="251460" y="537210"/>
                    <a:pt x="284797" y="537210"/>
                  </a:cubicBezTo>
                  <a:cubicBezTo>
                    <a:pt x="312420" y="537210"/>
                    <a:pt x="312420" y="537210"/>
                    <a:pt x="314325" y="575310"/>
                  </a:cubicBezTo>
                  <a:cubicBezTo>
                    <a:pt x="311467" y="585788"/>
                    <a:pt x="311467" y="604838"/>
                    <a:pt x="306705" y="605790"/>
                  </a:cubicBezTo>
                  <a:close/>
                  <a:moveTo>
                    <a:pt x="252413" y="254318"/>
                  </a:moveTo>
                  <a:cubicBezTo>
                    <a:pt x="270510" y="254318"/>
                    <a:pt x="289560" y="254318"/>
                    <a:pt x="309563" y="254318"/>
                  </a:cubicBezTo>
                  <a:cubicBezTo>
                    <a:pt x="309563" y="275273"/>
                    <a:pt x="309563" y="297180"/>
                    <a:pt x="309563" y="321945"/>
                  </a:cubicBezTo>
                  <a:cubicBezTo>
                    <a:pt x="290513" y="321945"/>
                    <a:pt x="272415" y="321945"/>
                    <a:pt x="252413" y="321945"/>
                  </a:cubicBezTo>
                  <a:cubicBezTo>
                    <a:pt x="252413" y="300038"/>
                    <a:pt x="252413" y="278130"/>
                    <a:pt x="252413" y="254318"/>
                  </a:cubicBezTo>
                  <a:close/>
                  <a:moveTo>
                    <a:pt x="253365" y="349568"/>
                  </a:moveTo>
                  <a:cubicBezTo>
                    <a:pt x="271463" y="349568"/>
                    <a:pt x="289560" y="349568"/>
                    <a:pt x="309563" y="349568"/>
                  </a:cubicBezTo>
                  <a:cubicBezTo>
                    <a:pt x="309563" y="372428"/>
                    <a:pt x="309563" y="393383"/>
                    <a:pt x="309563" y="414338"/>
                  </a:cubicBezTo>
                  <a:cubicBezTo>
                    <a:pt x="306705" y="416243"/>
                    <a:pt x="305752" y="417195"/>
                    <a:pt x="304800" y="417195"/>
                  </a:cubicBezTo>
                  <a:cubicBezTo>
                    <a:pt x="247650" y="422910"/>
                    <a:pt x="240030" y="412433"/>
                    <a:pt x="253365" y="349568"/>
                  </a:cubicBezTo>
                  <a:close/>
                  <a:moveTo>
                    <a:pt x="254317" y="736283"/>
                  </a:moveTo>
                  <a:cubicBezTo>
                    <a:pt x="260985" y="725805"/>
                    <a:pt x="288607" y="728663"/>
                    <a:pt x="310515" y="725805"/>
                  </a:cubicBezTo>
                  <a:cubicBezTo>
                    <a:pt x="310515" y="753428"/>
                    <a:pt x="310515" y="774383"/>
                    <a:pt x="310515" y="799147"/>
                  </a:cubicBezTo>
                  <a:cubicBezTo>
                    <a:pt x="291465" y="798195"/>
                    <a:pt x="262890" y="803910"/>
                    <a:pt x="255270" y="793433"/>
                  </a:cubicBezTo>
                  <a:cubicBezTo>
                    <a:pt x="245745" y="780097"/>
                    <a:pt x="244792" y="750570"/>
                    <a:pt x="254317" y="736283"/>
                  </a:cubicBezTo>
                  <a:close/>
                  <a:moveTo>
                    <a:pt x="201930" y="605790"/>
                  </a:moveTo>
                  <a:cubicBezTo>
                    <a:pt x="186690" y="610553"/>
                    <a:pt x="169545" y="608648"/>
                    <a:pt x="153352" y="607695"/>
                  </a:cubicBezTo>
                  <a:cubicBezTo>
                    <a:pt x="150495" y="607695"/>
                    <a:pt x="146685" y="600075"/>
                    <a:pt x="146685" y="595313"/>
                  </a:cubicBezTo>
                  <a:cubicBezTo>
                    <a:pt x="145732" y="582930"/>
                    <a:pt x="147638" y="571500"/>
                    <a:pt x="145732" y="559118"/>
                  </a:cubicBezTo>
                  <a:cubicBezTo>
                    <a:pt x="143827" y="540068"/>
                    <a:pt x="152400" y="536258"/>
                    <a:pt x="169545" y="536258"/>
                  </a:cubicBezTo>
                  <a:cubicBezTo>
                    <a:pt x="214313" y="537210"/>
                    <a:pt x="206692" y="533400"/>
                    <a:pt x="208597" y="574358"/>
                  </a:cubicBezTo>
                  <a:cubicBezTo>
                    <a:pt x="205740" y="585788"/>
                    <a:pt x="206692" y="604838"/>
                    <a:pt x="201930" y="605790"/>
                  </a:cubicBezTo>
                  <a:close/>
                  <a:moveTo>
                    <a:pt x="145732" y="167640"/>
                  </a:moveTo>
                  <a:cubicBezTo>
                    <a:pt x="145732" y="163830"/>
                    <a:pt x="153352" y="158115"/>
                    <a:pt x="157163" y="158115"/>
                  </a:cubicBezTo>
                  <a:cubicBezTo>
                    <a:pt x="172402" y="157163"/>
                    <a:pt x="186690" y="158115"/>
                    <a:pt x="204788" y="158115"/>
                  </a:cubicBezTo>
                  <a:cubicBezTo>
                    <a:pt x="204788" y="182880"/>
                    <a:pt x="204788" y="203835"/>
                    <a:pt x="204788" y="226695"/>
                  </a:cubicBezTo>
                  <a:cubicBezTo>
                    <a:pt x="185738" y="226695"/>
                    <a:pt x="166688" y="226695"/>
                    <a:pt x="144780" y="226695"/>
                  </a:cubicBezTo>
                  <a:cubicBezTo>
                    <a:pt x="145732" y="205740"/>
                    <a:pt x="144780" y="186690"/>
                    <a:pt x="145732" y="167640"/>
                  </a:cubicBezTo>
                  <a:close/>
                  <a:moveTo>
                    <a:pt x="204788" y="254318"/>
                  </a:moveTo>
                  <a:cubicBezTo>
                    <a:pt x="204788" y="276225"/>
                    <a:pt x="204788" y="297180"/>
                    <a:pt x="204788" y="320993"/>
                  </a:cubicBezTo>
                  <a:cubicBezTo>
                    <a:pt x="186690" y="320993"/>
                    <a:pt x="167640" y="320993"/>
                    <a:pt x="146685" y="320993"/>
                  </a:cubicBezTo>
                  <a:cubicBezTo>
                    <a:pt x="146685" y="298133"/>
                    <a:pt x="146685" y="277178"/>
                    <a:pt x="146685" y="254318"/>
                  </a:cubicBezTo>
                  <a:cubicBezTo>
                    <a:pt x="165735" y="254318"/>
                    <a:pt x="183832" y="254318"/>
                    <a:pt x="204788" y="254318"/>
                  </a:cubicBezTo>
                  <a:close/>
                  <a:moveTo>
                    <a:pt x="144780" y="349568"/>
                  </a:moveTo>
                  <a:cubicBezTo>
                    <a:pt x="165735" y="349568"/>
                    <a:pt x="183832" y="349568"/>
                    <a:pt x="205740" y="349568"/>
                  </a:cubicBezTo>
                  <a:cubicBezTo>
                    <a:pt x="205740" y="368618"/>
                    <a:pt x="206692" y="388620"/>
                    <a:pt x="204788" y="407670"/>
                  </a:cubicBezTo>
                  <a:cubicBezTo>
                    <a:pt x="204788" y="411480"/>
                    <a:pt x="198120" y="417195"/>
                    <a:pt x="194310" y="418148"/>
                  </a:cubicBezTo>
                  <a:cubicBezTo>
                    <a:pt x="150495" y="426720"/>
                    <a:pt x="144780" y="421005"/>
                    <a:pt x="144780" y="377190"/>
                  </a:cubicBezTo>
                  <a:cubicBezTo>
                    <a:pt x="144780" y="368618"/>
                    <a:pt x="144780" y="359093"/>
                    <a:pt x="144780" y="349568"/>
                  </a:cubicBezTo>
                  <a:close/>
                  <a:moveTo>
                    <a:pt x="148590" y="451485"/>
                  </a:moveTo>
                  <a:cubicBezTo>
                    <a:pt x="156210" y="441008"/>
                    <a:pt x="183832" y="443865"/>
                    <a:pt x="204788" y="441008"/>
                  </a:cubicBezTo>
                  <a:cubicBezTo>
                    <a:pt x="204788" y="468630"/>
                    <a:pt x="204788" y="489585"/>
                    <a:pt x="204788" y="515303"/>
                  </a:cubicBezTo>
                  <a:cubicBezTo>
                    <a:pt x="184785" y="513398"/>
                    <a:pt x="157163" y="517208"/>
                    <a:pt x="148590" y="506730"/>
                  </a:cubicBezTo>
                  <a:cubicBezTo>
                    <a:pt x="140017" y="494348"/>
                    <a:pt x="139065" y="463868"/>
                    <a:pt x="148590" y="451485"/>
                  </a:cubicBezTo>
                  <a:close/>
                  <a:moveTo>
                    <a:pt x="112395" y="782003"/>
                  </a:moveTo>
                  <a:cubicBezTo>
                    <a:pt x="112395" y="786765"/>
                    <a:pt x="111442" y="790575"/>
                    <a:pt x="110490" y="797243"/>
                  </a:cubicBezTo>
                  <a:cubicBezTo>
                    <a:pt x="101917" y="797243"/>
                    <a:pt x="96202" y="798195"/>
                    <a:pt x="89535" y="798195"/>
                  </a:cubicBezTo>
                  <a:cubicBezTo>
                    <a:pt x="36195" y="799147"/>
                    <a:pt x="36195" y="799147"/>
                    <a:pt x="39052" y="745808"/>
                  </a:cubicBezTo>
                  <a:cubicBezTo>
                    <a:pt x="40005" y="733425"/>
                    <a:pt x="42863" y="727710"/>
                    <a:pt x="56197" y="727710"/>
                  </a:cubicBezTo>
                  <a:cubicBezTo>
                    <a:pt x="122872" y="729615"/>
                    <a:pt x="111442" y="717233"/>
                    <a:pt x="112395" y="782003"/>
                  </a:cubicBezTo>
                  <a:close/>
                  <a:moveTo>
                    <a:pt x="74295" y="609600"/>
                  </a:moveTo>
                  <a:cubicBezTo>
                    <a:pt x="40005" y="609600"/>
                    <a:pt x="40005" y="609600"/>
                    <a:pt x="40005" y="572453"/>
                  </a:cubicBezTo>
                  <a:cubicBezTo>
                    <a:pt x="40005" y="537210"/>
                    <a:pt x="40005" y="537210"/>
                    <a:pt x="78105" y="537210"/>
                  </a:cubicBezTo>
                  <a:cubicBezTo>
                    <a:pt x="112395" y="537210"/>
                    <a:pt x="112395" y="537210"/>
                    <a:pt x="112395" y="574358"/>
                  </a:cubicBezTo>
                  <a:cubicBezTo>
                    <a:pt x="112395" y="609600"/>
                    <a:pt x="112395" y="609600"/>
                    <a:pt x="74295" y="609600"/>
                  </a:cubicBezTo>
                  <a:close/>
                  <a:moveTo>
                    <a:pt x="112395" y="480060"/>
                  </a:moveTo>
                  <a:cubicBezTo>
                    <a:pt x="112395" y="513398"/>
                    <a:pt x="112395" y="513398"/>
                    <a:pt x="75247" y="513398"/>
                  </a:cubicBezTo>
                  <a:cubicBezTo>
                    <a:pt x="40005" y="513398"/>
                    <a:pt x="40005" y="513398"/>
                    <a:pt x="40005" y="477203"/>
                  </a:cubicBezTo>
                  <a:cubicBezTo>
                    <a:pt x="40005" y="437198"/>
                    <a:pt x="38100" y="443865"/>
                    <a:pt x="76200" y="442913"/>
                  </a:cubicBezTo>
                  <a:cubicBezTo>
                    <a:pt x="115252" y="443865"/>
                    <a:pt x="112395" y="438150"/>
                    <a:pt x="112395" y="480060"/>
                  </a:cubicBezTo>
                  <a:close/>
                  <a:moveTo>
                    <a:pt x="41910" y="320993"/>
                  </a:moveTo>
                  <a:cubicBezTo>
                    <a:pt x="41910" y="299085"/>
                    <a:pt x="41910" y="277178"/>
                    <a:pt x="41910" y="252413"/>
                  </a:cubicBezTo>
                  <a:cubicBezTo>
                    <a:pt x="65722" y="252413"/>
                    <a:pt x="86677" y="252413"/>
                    <a:pt x="109538" y="252413"/>
                  </a:cubicBezTo>
                  <a:cubicBezTo>
                    <a:pt x="109538" y="275273"/>
                    <a:pt x="109538" y="297180"/>
                    <a:pt x="109538" y="320993"/>
                  </a:cubicBezTo>
                  <a:cubicBezTo>
                    <a:pt x="87630" y="320993"/>
                    <a:pt x="65722" y="320993"/>
                    <a:pt x="41910" y="320993"/>
                  </a:cubicBezTo>
                  <a:close/>
                  <a:moveTo>
                    <a:pt x="40957" y="169545"/>
                  </a:moveTo>
                  <a:cubicBezTo>
                    <a:pt x="49530" y="142875"/>
                    <a:pt x="74295" y="162878"/>
                    <a:pt x="91440" y="158115"/>
                  </a:cubicBezTo>
                  <a:cubicBezTo>
                    <a:pt x="100965" y="155258"/>
                    <a:pt x="111442" y="156210"/>
                    <a:pt x="111442" y="171450"/>
                  </a:cubicBezTo>
                  <a:cubicBezTo>
                    <a:pt x="111442" y="188595"/>
                    <a:pt x="111442" y="205740"/>
                    <a:pt x="111442" y="226695"/>
                  </a:cubicBezTo>
                  <a:cubicBezTo>
                    <a:pt x="100965" y="227648"/>
                    <a:pt x="94297" y="227648"/>
                    <a:pt x="87630" y="227648"/>
                  </a:cubicBezTo>
                  <a:cubicBezTo>
                    <a:pt x="72390" y="227648"/>
                    <a:pt x="57150" y="227648"/>
                    <a:pt x="39052" y="227648"/>
                  </a:cubicBezTo>
                  <a:cubicBezTo>
                    <a:pt x="40005" y="206693"/>
                    <a:pt x="36195" y="185738"/>
                    <a:pt x="40957" y="1695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3" name="Google Shape;183;p35"/>
            <p:cNvSpPr/>
            <p:nvPr/>
          </p:nvSpPr>
          <p:spPr>
            <a:xfrm>
              <a:off x="5975196" y="1441944"/>
              <a:ext cx="158861" cy="551600"/>
            </a:xfrm>
            <a:custGeom>
              <a:avLst/>
              <a:gdLst/>
              <a:ahLst/>
              <a:cxnLst/>
              <a:rect l="l" t="t" r="r" b="b"/>
              <a:pathLst>
                <a:path w="342900" h="1190625" extrusionOk="0">
                  <a:moveTo>
                    <a:pt x="344805" y="1193721"/>
                  </a:moveTo>
                  <a:cubicBezTo>
                    <a:pt x="342900" y="1188006"/>
                    <a:pt x="342900" y="1177528"/>
                    <a:pt x="342900" y="1161335"/>
                  </a:cubicBezTo>
                  <a:cubicBezTo>
                    <a:pt x="342900" y="812721"/>
                    <a:pt x="342900" y="465058"/>
                    <a:pt x="342900" y="116443"/>
                  </a:cubicBezTo>
                  <a:cubicBezTo>
                    <a:pt x="342900" y="106918"/>
                    <a:pt x="342900" y="97393"/>
                    <a:pt x="342900" y="86916"/>
                  </a:cubicBezTo>
                  <a:cubicBezTo>
                    <a:pt x="329565" y="85963"/>
                    <a:pt x="318135" y="85010"/>
                    <a:pt x="304800" y="84058"/>
                  </a:cubicBezTo>
                  <a:cubicBezTo>
                    <a:pt x="304800" y="61198"/>
                    <a:pt x="305753" y="39291"/>
                    <a:pt x="303848" y="17383"/>
                  </a:cubicBezTo>
                  <a:cubicBezTo>
                    <a:pt x="303848" y="11668"/>
                    <a:pt x="296228" y="1191"/>
                    <a:pt x="291465" y="1191"/>
                  </a:cubicBezTo>
                  <a:cubicBezTo>
                    <a:pt x="274320" y="-715"/>
                    <a:pt x="257175" y="238"/>
                    <a:pt x="237173" y="238"/>
                  </a:cubicBezTo>
                  <a:cubicBezTo>
                    <a:pt x="237173" y="30718"/>
                    <a:pt x="237173" y="58341"/>
                    <a:pt x="237173" y="86916"/>
                  </a:cubicBezTo>
                  <a:cubicBezTo>
                    <a:pt x="157163" y="86916"/>
                    <a:pt x="80010" y="86916"/>
                    <a:pt x="0" y="86916"/>
                  </a:cubicBezTo>
                  <a:cubicBezTo>
                    <a:pt x="0" y="456485"/>
                    <a:pt x="0" y="823198"/>
                    <a:pt x="0" y="1193721"/>
                  </a:cubicBezTo>
                  <a:lnTo>
                    <a:pt x="344805" y="1193721"/>
                  </a:lnTo>
                  <a:close/>
                  <a:moveTo>
                    <a:pt x="315278" y="971788"/>
                  </a:moveTo>
                  <a:cubicBezTo>
                    <a:pt x="289560" y="971788"/>
                    <a:pt x="264795" y="971788"/>
                    <a:pt x="238125" y="971788"/>
                  </a:cubicBezTo>
                  <a:cubicBezTo>
                    <a:pt x="238125" y="943213"/>
                    <a:pt x="238125" y="914638"/>
                    <a:pt x="238125" y="885110"/>
                  </a:cubicBezTo>
                  <a:cubicBezTo>
                    <a:pt x="263843" y="885110"/>
                    <a:pt x="287655" y="885110"/>
                    <a:pt x="315278" y="885110"/>
                  </a:cubicBezTo>
                  <a:cubicBezTo>
                    <a:pt x="315278" y="914638"/>
                    <a:pt x="315278" y="943213"/>
                    <a:pt x="315278" y="971788"/>
                  </a:cubicBezTo>
                  <a:close/>
                  <a:moveTo>
                    <a:pt x="315278" y="724138"/>
                  </a:moveTo>
                  <a:cubicBezTo>
                    <a:pt x="289560" y="724138"/>
                    <a:pt x="264795" y="724138"/>
                    <a:pt x="238125" y="724138"/>
                  </a:cubicBezTo>
                  <a:cubicBezTo>
                    <a:pt x="238125" y="695563"/>
                    <a:pt x="238125" y="666988"/>
                    <a:pt x="238125" y="637460"/>
                  </a:cubicBezTo>
                  <a:cubicBezTo>
                    <a:pt x="262890" y="637460"/>
                    <a:pt x="287655" y="637460"/>
                    <a:pt x="315278" y="637460"/>
                  </a:cubicBezTo>
                  <a:cubicBezTo>
                    <a:pt x="315278" y="666988"/>
                    <a:pt x="315278" y="694610"/>
                    <a:pt x="315278" y="724138"/>
                  </a:cubicBezTo>
                  <a:close/>
                  <a:moveTo>
                    <a:pt x="239078" y="265033"/>
                  </a:moveTo>
                  <a:cubicBezTo>
                    <a:pt x="263843" y="265033"/>
                    <a:pt x="288608" y="265033"/>
                    <a:pt x="316230" y="265033"/>
                  </a:cubicBezTo>
                  <a:cubicBezTo>
                    <a:pt x="316230" y="295513"/>
                    <a:pt x="316230" y="323135"/>
                    <a:pt x="316230" y="353616"/>
                  </a:cubicBezTo>
                  <a:cubicBezTo>
                    <a:pt x="290513" y="353616"/>
                    <a:pt x="266700" y="353616"/>
                    <a:pt x="239078" y="353616"/>
                  </a:cubicBezTo>
                  <a:cubicBezTo>
                    <a:pt x="239078" y="324088"/>
                    <a:pt x="239078" y="295513"/>
                    <a:pt x="239078" y="265033"/>
                  </a:cubicBezTo>
                  <a:close/>
                  <a:moveTo>
                    <a:pt x="238125" y="388858"/>
                  </a:moveTo>
                  <a:cubicBezTo>
                    <a:pt x="262890" y="388858"/>
                    <a:pt x="286703" y="388858"/>
                    <a:pt x="314325" y="388858"/>
                  </a:cubicBezTo>
                  <a:cubicBezTo>
                    <a:pt x="314325" y="417433"/>
                    <a:pt x="314325" y="446008"/>
                    <a:pt x="314325" y="477441"/>
                  </a:cubicBezTo>
                  <a:cubicBezTo>
                    <a:pt x="288608" y="477441"/>
                    <a:pt x="263843" y="477441"/>
                    <a:pt x="238125" y="477441"/>
                  </a:cubicBezTo>
                  <a:cubicBezTo>
                    <a:pt x="238125" y="447913"/>
                    <a:pt x="238125" y="419338"/>
                    <a:pt x="238125" y="388858"/>
                  </a:cubicBezTo>
                  <a:close/>
                  <a:moveTo>
                    <a:pt x="238125" y="761285"/>
                  </a:moveTo>
                  <a:cubicBezTo>
                    <a:pt x="263843" y="761285"/>
                    <a:pt x="288608" y="761285"/>
                    <a:pt x="314325" y="761285"/>
                  </a:cubicBezTo>
                  <a:cubicBezTo>
                    <a:pt x="314325" y="789860"/>
                    <a:pt x="314325" y="817483"/>
                    <a:pt x="314325" y="848916"/>
                  </a:cubicBezTo>
                  <a:cubicBezTo>
                    <a:pt x="288608" y="848916"/>
                    <a:pt x="263843" y="848916"/>
                    <a:pt x="238125" y="848916"/>
                  </a:cubicBezTo>
                  <a:cubicBezTo>
                    <a:pt x="238125" y="818435"/>
                    <a:pt x="238125" y="790813"/>
                    <a:pt x="238125" y="761285"/>
                  </a:cubicBezTo>
                  <a:close/>
                  <a:moveTo>
                    <a:pt x="103823" y="1094660"/>
                  </a:moveTo>
                  <a:cubicBezTo>
                    <a:pt x="79058" y="1094660"/>
                    <a:pt x="54293" y="1094660"/>
                    <a:pt x="26670" y="1094660"/>
                  </a:cubicBezTo>
                  <a:cubicBezTo>
                    <a:pt x="26670" y="1065133"/>
                    <a:pt x="26670" y="1038463"/>
                    <a:pt x="26670" y="1008935"/>
                  </a:cubicBezTo>
                  <a:cubicBezTo>
                    <a:pt x="52388" y="1008935"/>
                    <a:pt x="77153" y="1008935"/>
                    <a:pt x="103823" y="1008935"/>
                  </a:cubicBezTo>
                  <a:cubicBezTo>
                    <a:pt x="103823" y="1036558"/>
                    <a:pt x="103823" y="1065133"/>
                    <a:pt x="103823" y="1094660"/>
                  </a:cubicBezTo>
                  <a:close/>
                  <a:moveTo>
                    <a:pt x="103823" y="971788"/>
                  </a:moveTo>
                  <a:cubicBezTo>
                    <a:pt x="79058" y="971788"/>
                    <a:pt x="54293" y="971788"/>
                    <a:pt x="27623" y="971788"/>
                  </a:cubicBezTo>
                  <a:cubicBezTo>
                    <a:pt x="27623" y="943213"/>
                    <a:pt x="27623" y="915591"/>
                    <a:pt x="27623" y="885110"/>
                  </a:cubicBezTo>
                  <a:cubicBezTo>
                    <a:pt x="53340" y="885110"/>
                    <a:pt x="78105" y="885110"/>
                    <a:pt x="103823" y="885110"/>
                  </a:cubicBezTo>
                  <a:cubicBezTo>
                    <a:pt x="103823" y="913685"/>
                    <a:pt x="103823" y="942260"/>
                    <a:pt x="103823" y="971788"/>
                  </a:cubicBezTo>
                  <a:close/>
                  <a:moveTo>
                    <a:pt x="104775" y="847010"/>
                  </a:moveTo>
                  <a:cubicBezTo>
                    <a:pt x="80010" y="847010"/>
                    <a:pt x="55245" y="847010"/>
                    <a:pt x="28575" y="847010"/>
                  </a:cubicBezTo>
                  <a:cubicBezTo>
                    <a:pt x="28575" y="818435"/>
                    <a:pt x="28575" y="790813"/>
                    <a:pt x="28575" y="760333"/>
                  </a:cubicBezTo>
                  <a:cubicBezTo>
                    <a:pt x="54293" y="760333"/>
                    <a:pt x="78105" y="760333"/>
                    <a:pt x="104775" y="760333"/>
                  </a:cubicBezTo>
                  <a:cubicBezTo>
                    <a:pt x="104775" y="789860"/>
                    <a:pt x="104775" y="817483"/>
                    <a:pt x="104775" y="847010"/>
                  </a:cubicBezTo>
                  <a:close/>
                  <a:moveTo>
                    <a:pt x="28575" y="724138"/>
                  </a:moveTo>
                  <a:cubicBezTo>
                    <a:pt x="28575" y="696516"/>
                    <a:pt x="28575" y="667941"/>
                    <a:pt x="28575" y="637460"/>
                  </a:cubicBezTo>
                  <a:cubicBezTo>
                    <a:pt x="54293" y="637460"/>
                    <a:pt x="79058" y="637460"/>
                    <a:pt x="104775" y="637460"/>
                  </a:cubicBezTo>
                  <a:cubicBezTo>
                    <a:pt x="104775" y="666035"/>
                    <a:pt x="104775" y="694610"/>
                    <a:pt x="104775" y="724138"/>
                  </a:cubicBezTo>
                  <a:cubicBezTo>
                    <a:pt x="80010" y="724138"/>
                    <a:pt x="55245" y="724138"/>
                    <a:pt x="28575" y="724138"/>
                  </a:cubicBezTo>
                  <a:close/>
                  <a:moveTo>
                    <a:pt x="104775" y="601266"/>
                  </a:moveTo>
                  <a:cubicBezTo>
                    <a:pt x="79058" y="601266"/>
                    <a:pt x="54293" y="601266"/>
                    <a:pt x="27623" y="601266"/>
                  </a:cubicBezTo>
                  <a:cubicBezTo>
                    <a:pt x="27623" y="571738"/>
                    <a:pt x="27623" y="544116"/>
                    <a:pt x="27623" y="514588"/>
                  </a:cubicBezTo>
                  <a:cubicBezTo>
                    <a:pt x="53340" y="514588"/>
                    <a:pt x="78105" y="514588"/>
                    <a:pt x="104775" y="514588"/>
                  </a:cubicBezTo>
                  <a:cubicBezTo>
                    <a:pt x="104775" y="544116"/>
                    <a:pt x="104775" y="571738"/>
                    <a:pt x="104775" y="601266"/>
                  </a:cubicBezTo>
                  <a:close/>
                  <a:moveTo>
                    <a:pt x="209550" y="1094660"/>
                  </a:moveTo>
                  <a:cubicBezTo>
                    <a:pt x="184785" y="1094660"/>
                    <a:pt x="159068" y="1094660"/>
                    <a:pt x="132398" y="1094660"/>
                  </a:cubicBezTo>
                  <a:cubicBezTo>
                    <a:pt x="132398" y="1067038"/>
                    <a:pt x="132398" y="1038463"/>
                    <a:pt x="132398" y="1008935"/>
                  </a:cubicBezTo>
                  <a:cubicBezTo>
                    <a:pt x="159068" y="1008935"/>
                    <a:pt x="182880" y="1008935"/>
                    <a:pt x="209550" y="1008935"/>
                  </a:cubicBezTo>
                  <a:cubicBezTo>
                    <a:pt x="209550" y="1037510"/>
                    <a:pt x="209550" y="1065133"/>
                    <a:pt x="209550" y="1094660"/>
                  </a:cubicBezTo>
                  <a:close/>
                  <a:moveTo>
                    <a:pt x="132398" y="476488"/>
                  </a:moveTo>
                  <a:cubicBezTo>
                    <a:pt x="132398" y="446960"/>
                    <a:pt x="132398" y="418385"/>
                    <a:pt x="132398" y="387906"/>
                  </a:cubicBezTo>
                  <a:cubicBezTo>
                    <a:pt x="159068" y="387906"/>
                    <a:pt x="182880" y="387906"/>
                    <a:pt x="208598" y="387906"/>
                  </a:cubicBezTo>
                  <a:cubicBezTo>
                    <a:pt x="208598" y="417433"/>
                    <a:pt x="208598" y="446008"/>
                    <a:pt x="208598" y="476488"/>
                  </a:cubicBezTo>
                  <a:cubicBezTo>
                    <a:pt x="184785" y="476488"/>
                    <a:pt x="159068" y="476488"/>
                    <a:pt x="132398" y="476488"/>
                  </a:cubicBezTo>
                  <a:close/>
                  <a:moveTo>
                    <a:pt x="209550" y="971788"/>
                  </a:moveTo>
                  <a:cubicBezTo>
                    <a:pt x="183833" y="971788"/>
                    <a:pt x="159068" y="971788"/>
                    <a:pt x="132398" y="971788"/>
                  </a:cubicBezTo>
                  <a:cubicBezTo>
                    <a:pt x="132398" y="943213"/>
                    <a:pt x="132398" y="914638"/>
                    <a:pt x="132398" y="885110"/>
                  </a:cubicBezTo>
                  <a:cubicBezTo>
                    <a:pt x="158115" y="885110"/>
                    <a:pt x="181928" y="885110"/>
                    <a:pt x="209550" y="885110"/>
                  </a:cubicBezTo>
                  <a:cubicBezTo>
                    <a:pt x="209550" y="914638"/>
                    <a:pt x="209550" y="943213"/>
                    <a:pt x="209550" y="971788"/>
                  </a:cubicBezTo>
                  <a:close/>
                  <a:moveTo>
                    <a:pt x="209550" y="724138"/>
                  </a:moveTo>
                  <a:cubicBezTo>
                    <a:pt x="183833" y="724138"/>
                    <a:pt x="159068" y="724138"/>
                    <a:pt x="132398" y="724138"/>
                  </a:cubicBezTo>
                  <a:cubicBezTo>
                    <a:pt x="132398" y="695563"/>
                    <a:pt x="132398" y="667941"/>
                    <a:pt x="132398" y="637460"/>
                  </a:cubicBezTo>
                  <a:cubicBezTo>
                    <a:pt x="157163" y="637460"/>
                    <a:pt x="181928" y="637460"/>
                    <a:pt x="209550" y="637460"/>
                  </a:cubicBezTo>
                  <a:cubicBezTo>
                    <a:pt x="209550" y="666988"/>
                    <a:pt x="209550" y="694610"/>
                    <a:pt x="209550" y="724138"/>
                  </a:cubicBezTo>
                  <a:close/>
                  <a:moveTo>
                    <a:pt x="209550" y="601266"/>
                  </a:moveTo>
                  <a:cubicBezTo>
                    <a:pt x="183833" y="601266"/>
                    <a:pt x="159068" y="601266"/>
                    <a:pt x="133350" y="601266"/>
                  </a:cubicBezTo>
                  <a:cubicBezTo>
                    <a:pt x="133350" y="572691"/>
                    <a:pt x="133350" y="545068"/>
                    <a:pt x="133350" y="514588"/>
                  </a:cubicBezTo>
                  <a:cubicBezTo>
                    <a:pt x="158115" y="514588"/>
                    <a:pt x="182880" y="514588"/>
                    <a:pt x="209550" y="514588"/>
                  </a:cubicBezTo>
                  <a:cubicBezTo>
                    <a:pt x="209550" y="544116"/>
                    <a:pt x="209550" y="571738"/>
                    <a:pt x="209550" y="601266"/>
                  </a:cubicBezTo>
                  <a:close/>
                  <a:moveTo>
                    <a:pt x="133350" y="142160"/>
                  </a:moveTo>
                  <a:cubicBezTo>
                    <a:pt x="158115" y="142160"/>
                    <a:pt x="183833" y="142160"/>
                    <a:pt x="209550" y="142160"/>
                  </a:cubicBezTo>
                  <a:cubicBezTo>
                    <a:pt x="209550" y="171688"/>
                    <a:pt x="209550" y="200263"/>
                    <a:pt x="209550" y="230743"/>
                  </a:cubicBezTo>
                  <a:cubicBezTo>
                    <a:pt x="182880" y="230743"/>
                    <a:pt x="159068" y="230743"/>
                    <a:pt x="133350" y="230743"/>
                  </a:cubicBezTo>
                  <a:cubicBezTo>
                    <a:pt x="133350" y="200263"/>
                    <a:pt x="133350" y="172641"/>
                    <a:pt x="133350" y="142160"/>
                  </a:cubicBezTo>
                  <a:close/>
                  <a:moveTo>
                    <a:pt x="132398" y="265033"/>
                  </a:moveTo>
                  <a:cubicBezTo>
                    <a:pt x="158115" y="265033"/>
                    <a:pt x="182880" y="265033"/>
                    <a:pt x="209550" y="265033"/>
                  </a:cubicBezTo>
                  <a:cubicBezTo>
                    <a:pt x="209550" y="294560"/>
                    <a:pt x="209550" y="323135"/>
                    <a:pt x="209550" y="353616"/>
                  </a:cubicBezTo>
                  <a:cubicBezTo>
                    <a:pt x="184785" y="353616"/>
                    <a:pt x="160020" y="353616"/>
                    <a:pt x="132398" y="353616"/>
                  </a:cubicBezTo>
                  <a:cubicBezTo>
                    <a:pt x="132398" y="323135"/>
                    <a:pt x="132398" y="294560"/>
                    <a:pt x="132398" y="265033"/>
                  </a:cubicBezTo>
                  <a:close/>
                  <a:moveTo>
                    <a:pt x="26670" y="153591"/>
                  </a:moveTo>
                  <a:cubicBezTo>
                    <a:pt x="26670" y="148828"/>
                    <a:pt x="35243" y="141208"/>
                    <a:pt x="40005" y="140256"/>
                  </a:cubicBezTo>
                  <a:cubicBezTo>
                    <a:pt x="60008" y="138351"/>
                    <a:pt x="80963" y="139303"/>
                    <a:pt x="103823" y="139303"/>
                  </a:cubicBezTo>
                  <a:cubicBezTo>
                    <a:pt x="103823" y="169783"/>
                    <a:pt x="103823" y="199310"/>
                    <a:pt x="103823" y="230743"/>
                  </a:cubicBezTo>
                  <a:cubicBezTo>
                    <a:pt x="80963" y="230743"/>
                    <a:pt x="59055" y="231696"/>
                    <a:pt x="38100" y="229791"/>
                  </a:cubicBezTo>
                  <a:cubicBezTo>
                    <a:pt x="34290" y="229791"/>
                    <a:pt x="27623" y="221218"/>
                    <a:pt x="27623" y="216456"/>
                  </a:cubicBezTo>
                  <a:cubicBezTo>
                    <a:pt x="25718" y="196453"/>
                    <a:pt x="25718" y="174546"/>
                    <a:pt x="26670" y="153591"/>
                  </a:cubicBezTo>
                  <a:close/>
                  <a:moveTo>
                    <a:pt x="26670" y="325993"/>
                  </a:moveTo>
                  <a:cubicBezTo>
                    <a:pt x="26670" y="256460"/>
                    <a:pt x="31433" y="252651"/>
                    <a:pt x="104775" y="266938"/>
                  </a:cubicBezTo>
                  <a:cubicBezTo>
                    <a:pt x="104775" y="296466"/>
                    <a:pt x="104775" y="324088"/>
                    <a:pt x="104775" y="355521"/>
                  </a:cubicBezTo>
                  <a:cubicBezTo>
                    <a:pt x="81915" y="355521"/>
                    <a:pt x="60008" y="356473"/>
                    <a:pt x="38100" y="354568"/>
                  </a:cubicBezTo>
                  <a:cubicBezTo>
                    <a:pt x="34290" y="354568"/>
                    <a:pt x="28575" y="346948"/>
                    <a:pt x="26670" y="342185"/>
                  </a:cubicBezTo>
                  <a:cubicBezTo>
                    <a:pt x="24765" y="337423"/>
                    <a:pt x="26670" y="330756"/>
                    <a:pt x="26670" y="32599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184" name="Google Shape;184;p35"/>
          <p:cNvGrpSpPr/>
          <p:nvPr/>
        </p:nvGrpSpPr>
        <p:grpSpPr>
          <a:xfrm rot="2779377">
            <a:off x="6882919" y="1481878"/>
            <a:ext cx="612565" cy="807484"/>
            <a:chOff x="5733204" y="4148522"/>
            <a:chExt cx="1306402" cy="1722100"/>
          </a:xfrm>
        </p:grpSpPr>
        <p:grpSp>
          <p:nvGrpSpPr>
            <p:cNvPr id="185" name="Google Shape;185;p35"/>
            <p:cNvGrpSpPr/>
            <p:nvPr/>
          </p:nvGrpSpPr>
          <p:grpSpPr>
            <a:xfrm>
              <a:off x="5733204" y="4148522"/>
              <a:ext cx="1306402" cy="1722100"/>
              <a:chOff x="2445111" y="599435"/>
              <a:chExt cx="5312311" cy="7002691"/>
            </a:xfrm>
          </p:grpSpPr>
          <p:sp>
            <p:nvSpPr>
              <p:cNvPr id="186" name="Google Shape;186;p35"/>
              <p:cNvSpPr/>
              <p:nvPr/>
            </p:nvSpPr>
            <p:spPr>
              <a:xfrm>
                <a:off x="2445111" y="599435"/>
                <a:ext cx="3497902" cy="6838182"/>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7" name="Google Shape;187;p35"/>
              <p:cNvSpPr/>
              <p:nvPr/>
            </p:nvSpPr>
            <p:spPr>
              <a:xfrm>
                <a:off x="2473235" y="4334670"/>
                <a:ext cx="1615901" cy="3158982"/>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88" name="Google Shape;188;p35"/>
              <p:cNvSpPr/>
              <p:nvPr/>
            </p:nvSpPr>
            <p:spPr>
              <a:xfrm>
                <a:off x="5693427" y="3567142"/>
                <a:ext cx="2063995" cy="403498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189" name="Google Shape;189;p35"/>
            <p:cNvGrpSpPr/>
            <p:nvPr/>
          </p:nvGrpSpPr>
          <p:grpSpPr>
            <a:xfrm>
              <a:off x="5960899" y="4970731"/>
              <a:ext cx="821311" cy="845919"/>
              <a:chOff x="954383" y="599435"/>
              <a:chExt cx="6803039" cy="7006874"/>
            </a:xfrm>
          </p:grpSpPr>
          <p:sp>
            <p:nvSpPr>
              <p:cNvPr id="190" name="Google Shape;190;p35"/>
              <p:cNvSpPr/>
              <p:nvPr/>
            </p:nvSpPr>
            <p:spPr>
              <a:xfrm>
                <a:off x="2445111" y="599435"/>
                <a:ext cx="3497902" cy="6838182"/>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91" name="Google Shape;191;p35"/>
              <p:cNvSpPr/>
              <p:nvPr/>
            </p:nvSpPr>
            <p:spPr>
              <a:xfrm>
                <a:off x="954383" y="4447323"/>
                <a:ext cx="1615901" cy="3158986"/>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92" name="Google Shape;192;p35"/>
              <p:cNvSpPr/>
              <p:nvPr/>
            </p:nvSpPr>
            <p:spPr>
              <a:xfrm>
                <a:off x="5693427" y="3567142"/>
                <a:ext cx="2063995" cy="4034984"/>
              </a:xfrm>
              <a:custGeom>
                <a:avLst/>
                <a:gdLst/>
                <a:ahLst/>
                <a:cxnLst/>
                <a:rect l="l" t="t" r="r" b="b"/>
                <a:pathLst>
                  <a:path w="410833" h="803153" extrusionOk="0">
                    <a:moveTo>
                      <a:pt x="410833" y="353414"/>
                    </a:moveTo>
                    <a:cubicBezTo>
                      <a:pt x="389806" y="358266"/>
                      <a:pt x="376058" y="347752"/>
                      <a:pt x="362309" y="339665"/>
                    </a:cubicBezTo>
                    <a:cubicBezTo>
                      <a:pt x="321064" y="313786"/>
                      <a:pt x="280628" y="286289"/>
                      <a:pt x="239383" y="260410"/>
                    </a:cubicBezTo>
                    <a:cubicBezTo>
                      <a:pt x="232913" y="256366"/>
                      <a:pt x="226443" y="248279"/>
                      <a:pt x="218356" y="252323"/>
                    </a:cubicBezTo>
                    <a:cubicBezTo>
                      <a:pt x="214223" y="255048"/>
                      <a:pt x="214313" y="268497"/>
                      <a:pt x="214313" y="276585"/>
                    </a:cubicBezTo>
                    <a:cubicBezTo>
                      <a:pt x="219165" y="439138"/>
                      <a:pt x="224017" y="602501"/>
                      <a:pt x="228870" y="765055"/>
                    </a:cubicBezTo>
                    <a:cubicBezTo>
                      <a:pt x="229678" y="783656"/>
                      <a:pt x="229678" y="804683"/>
                      <a:pt x="203799" y="803066"/>
                    </a:cubicBezTo>
                    <a:cubicBezTo>
                      <a:pt x="181155" y="802257"/>
                      <a:pt x="179537" y="783656"/>
                      <a:pt x="180346" y="765055"/>
                    </a:cubicBezTo>
                    <a:lnTo>
                      <a:pt x="194903" y="279819"/>
                    </a:lnTo>
                    <a:cubicBezTo>
                      <a:pt x="194903" y="270115"/>
                      <a:pt x="198992" y="256921"/>
                      <a:pt x="190859" y="252323"/>
                    </a:cubicBezTo>
                    <a:cubicBezTo>
                      <a:pt x="181414" y="246983"/>
                      <a:pt x="173067" y="257984"/>
                      <a:pt x="164980" y="262836"/>
                    </a:cubicBezTo>
                    <a:lnTo>
                      <a:pt x="40436" y="340474"/>
                    </a:lnTo>
                    <a:cubicBezTo>
                      <a:pt x="29114" y="347752"/>
                      <a:pt x="16175" y="354222"/>
                      <a:pt x="0" y="353414"/>
                    </a:cubicBezTo>
                    <a:cubicBezTo>
                      <a:pt x="1617" y="335621"/>
                      <a:pt x="15366" y="329960"/>
                      <a:pt x="26688" y="324299"/>
                    </a:cubicBezTo>
                    <a:cubicBezTo>
                      <a:pt x="71977" y="300038"/>
                      <a:pt x="118074" y="276585"/>
                      <a:pt x="164171" y="253131"/>
                    </a:cubicBezTo>
                    <a:cubicBezTo>
                      <a:pt x="188433" y="241001"/>
                      <a:pt x="198138" y="220782"/>
                      <a:pt x="199755" y="194094"/>
                    </a:cubicBezTo>
                    <a:cubicBezTo>
                      <a:pt x="202182" y="134249"/>
                      <a:pt x="190051" y="74403"/>
                      <a:pt x="198138" y="14557"/>
                    </a:cubicBezTo>
                    <a:cubicBezTo>
                      <a:pt x="198947" y="9705"/>
                      <a:pt x="198138" y="4044"/>
                      <a:pt x="205417" y="0"/>
                    </a:cubicBezTo>
                    <a:cubicBezTo>
                      <a:pt x="217547" y="7279"/>
                      <a:pt x="216739" y="20218"/>
                      <a:pt x="215930" y="32349"/>
                    </a:cubicBezTo>
                    <a:cubicBezTo>
                      <a:pt x="214313" y="86534"/>
                      <a:pt x="211886" y="139910"/>
                      <a:pt x="210269" y="194094"/>
                    </a:cubicBezTo>
                    <a:cubicBezTo>
                      <a:pt x="209460" y="220782"/>
                      <a:pt x="219974" y="241001"/>
                      <a:pt x="244235" y="253131"/>
                    </a:cubicBezTo>
                    <a:cubicBezTo>
                      <a:pt x="287907" y="274967"/>
                      <a:pt x="330769" y="298420"/>
                      <a:pt x="373632" y="321873"/>
                    </a:cubicBezTo>
                    <a:cubicBezTo>
                      <a:pt x="388189" y="328343"/>
                      <a:pt x="401128" y="337239"/>
                      <a:pt x="410833" y="35341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grpSp>
        <p:nvGrpSpPr>
          <p:cNvPr id="193" name="Google Shape;193;p35"/>
          <p:cNvGrpSpPr/>
          <p:nvPr/>
        </p:nvGrpSpPr>
        <p:grpSpPr>
          <a:xfrm rot="-3294498">
            <a:off x="4593929" y="2076986"/>
            <a:ext cx="889290" cy="318443"/>
            <a:chOff x="2751274" y="4274125"/>
            <a:chExt cx="1502839" cy="538144"/>
          </a:xfrm>
        </p:grpSpPr>
        <p:sp>
          <p:nvSpPr>
            <p:cNvPr id="194" name="Google Shape;194;p35"/>
            <p:cNvSpPr/>
            <p:nvPr/>
          </p:nvSpPr>
          <p:spPr>
            <a:xfrm>
              <a:off x="2751274" y="4567310"/>
              <a:ext cx="295404" cy="244959"/>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95" name="Google Shape;195;p35"/>
            <p:cNvSpPr/>
            <p:nvPr/>
          </p:nvSpPr>
          <p:spPr>
            <a:xfrm>
              <a:off x="3010694" y="4274125"/>
              <a:ext cx="592070" cy="490966"/>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96" name="Google Shape;196;p35"/>
            <p:cNvSpPr/>
            <p:nvPr/>
          </p:nvSpPr>
          <p:spPr>
            <a:xfrm>
              <a:off x="3593508" y="4427305"/>
              <a:ext cx="369266" cy="306207"/>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197" name="Google Shape;197;p35"/>
            <p:cNvSpPr/>
            <p:nvPr/>
          </p:nvSpPr>
          <p:spPr>
            <a:xfrm>
              <a:off x="3958709" y="4512144"/>
              <a:ext cx="295404" cy="244959"/>
            </a:xfrm>
            <a:custGeom>
              <a:avLst/>
              <a:gdLst/>
              <a:ahLst/>
              <a:cxnLst/>
              <a:rect l="l" t="t" r="r" b="b"/>
              <a:pathLst>
                <a:path w="958519" h="794837" extrusionOk="0">
                  <a:moveTo>
                    <a:pt x="652747" y="294854"/>
                  </a:moveTo>
                  <a:cubicBezTo>
                    <a:pt x="717201" y="295314"/>
                    <a:pt x="781657" y="295314"/>
                    <a:pt x="846112" y="294854"/>
                  </a:cubicBezTo>
                  <a:cubicBezTo>
                    <a:pt x="859463" y="294854"/>
                    <a:pt x="864527" y="300379"/>
                    <a:pt x="866369" y="313270"/>
                  </a:cubicBezTo>
                  <a:cubicBezTo>
                    <a:pt x="874656" y="380026"/>
                    <a:pt x="883864" y="446783"/>
                    <a:pt x="892151" y="514000"/>
                  </a:cubicBezTo>
                  <a:cubicBezTo>
                    <a:pt x="894913" y="534257"/>
                    <a:pt x="885705" y="544846"/>
                    <a:pt x="864527" y="544846"/>
                  </a:cubicBezTo>
                  <a:cubicBezTo>
                    <a:pt x="831379" y="545767"/>
                    <a:pt x="797771" y="545307"/>
                    <a:pt x="764623" y="545307"/>
                  </a:cubicBezTo>
                  <a:cubicBezTo>
                    <a:pt x="731014" y="545307"/>
                    <a:pt x="697865" y="544846"/>
                    <a:pt x="664256" y="545307"/>
                  </a:cubicBezTo>
                  <a:cubicBezTo>
                    <a:pt x="650445" y="545307"/>
                    <a:pt x="645380" y="539782"/>
                    <a:pt x="644920" y="526431"/>
                  </a:cubicBezTo>
                  <a:lnTo>
                    <a:pt x="641880" y="465357"/>
                  </a:lnTo>
                  <a:lnTo>
                    <a:pt x="629441" y="467387"/>
                  </a:lnTo>
                  <a:lnTo>
                    <a:pt x="616525" y="466971"/>
                  </a:lnTo>
                  <a:lnTo>
                    <a:pt x="619140" y="519985"/>
                  </a:lnTo>
                  <a:cubicBezTo>
                    <a:pt x="620521" y="544386"/>
                    <a:pt x="618679" y="545767"/>
                    <a:pt x="594278" y="545767"/>
                  </a:cubicBezTo>
                  <a:cubicBezTo>
                    <a:pt x="556987" y="545306"/>
                    <a:pt x="519235" y="545306"/>
                    <a:pt x="481942" y="545306"/>
                  </a:cubicBezTo>
                  <a:cubicBezTo>
                    <a:pt x="444650" y="545306"/>
                    <a:pt x="406898" y="545306"/>
                    <a:pt x="369607" y="545306"/>
                  </a:cubicBezTo>
                  <a:cubicBezTo>
                    <a:pt x="346587" y="545306"/>
                    <a:pt x="344746" y="543925"/>
                    <a:pt x="345666" y="521826"/>
                  </a:cubicBezTo>
                  <a:cubicBezTo>
                    <a:pt x="348889" y="452307"/>
                    <a:pt x="352572" y="382788"/>
                    <a:pt x="355795" y="313269"/>
                  </a:cubicBezTo>
                  <a:cubicBezTo>
                    <a:pt x="356255" y="300839"/>
                    <a:pt x="361320" y="295314"/>
                    <a:pt x="374211" y="295775"/>
                  </a:cubicBezTo>
                  <a:cubicBezTo>
                    <a:pt x="446031" y="296235"/>
                    <a:pt x="518314" y="296235"/>
                    <a:pt x="590135" y="295775"/>
                  </a:cubicBezTo>
                  <a:cubicBezTo>
                    <a:pt x="603946" y="295775"/>
                    <a:pt x="608550" y="301760"/>
                    <a:pt x="609011" y="314651"/>
                  </a:cubicBezTo>
                  <a:lnTo>
                    <a:pt x="616342" y="463262"/>
                  </a:lnTo>
                  <a:lnTo>
                    <a:pt x="641779" y="463326"/>
                  </a:lnTo>
                  <a:lnTo>
                    <a:pt x="634331" y="313730"/>
                  </a:lnTo>
                  <a:cubicBezTo>
                    <a:pt x="633410" y="299918"/>
                    <a:pt x="638935" y="294854"/>
                    <a:pt x="652747" y="294854"/>
                  </a:cubicBezTo>
                  <a:close/>
                  <a:moveTo>
                    <a:pt x="115471" y="294854"/>
                  </a:moveTo>
                  <a:cubicBezTo>
                    <a:pt x="180386" y="295314"/>
                    <a:pt x="245762" y="295314"/>
                    <a:pt x="310677" y="294854"/>
                  </a:cubicBezTo>
                  <a:cubicBezTo>
                    <a:pt x="326331" y="294854"/>
                    <a:pt x="330934" y="300839"/>
                    <a:pt x="330474" y="316032"/>
                  </a:cubicBezTo>
                  <a:cubicBezTo>
                    <a:pt x="326791" y="383710"/>
                    <a:pt x="323568" y="451847"/>
                    <a:pt x="320346" y="519985"/>
                  </a:cubicBezTo>
                  <a:cubicBezTo>
                    <a:pt x="319425" y="543005"/>
                    <a:pt x="317583" y="545307"/>
                    <a:pt x="295024" y="545307"/>
                  </a:cubicBezTo>
                  <a:cubicBezTo>
                    <a:pt x="261876" y="545767"/>
                    <a:pt x="229187" y="545307"/>
                    <a:pt x="196499" y="545307"/>
                  </a:cubicBezTo>
                  <a:cubicBezTo>
                    <a:pt x="162891" y="545307"/>
                    <a:pt x="129743" y="545767"/>
                    <a:pt x="96134" y="545307"/>
                  </a:cubicBezTo>
                  <a:cubicBezTo>
                    <a:pt x="74496" y="545307"/>
                    <a:pt x="65288" y="535638"/>
                    <a:pt x="68050" y="514460"/>
                  </a:cubicBezTo>
                  <a:cubicBezTo>
                    <a:pt x="76337" y="448164"/>
                    <a:pt x="85545" y="381868"/>
                    <a:pt x="93832" y="315572"/>
                  </a:cubicBezTo>
                  <a:cubicBezTo>
                    <a:pt x="95674" y="301760"/>
                    <a:pt x="100278" y="294854"/>
                    <a:pt x="115471" y="294854"/>
                  </a:cubicBezTo>
                  <a:close/>
                  <a:moveTo>
                    <a:pt x="644460" y="61896"/>
                  </a:moveTo>
                  <a:cubicBezTo>
                    <a:pt x="697865" y="62357"/>
                    <a:pt x="750810" y="61896"/>
                    <a:pt x="804215" y="62357"/>
                  </a:cubicBezTo>
                  <a:cubicBezTo>
                    <a:pt x="826314" y="62357"/>
                    <a:pt x="833681" y="68802"/>
                    <a:pt x="836443" y="90901"/>
                  </a:cubicBezTo>
                  <a:cubicBezTo>
                    <a:pt x="843809" y="144306"/>
                    <a:pt x="850255" y="197713"/>
                    <a:pt x="857621" y="251118"/>
                  </a:cubicBezTo>
                  <a:cubicBezTo>
                    <a:pt x="859462" y="264009"/>
                    <a:pt x="853938" y="268153"/>
                    <a:pt x="841968" y="268153"/>
                  </a:cubicBezTo>
                  <a:cubicBezTo>
                    <a:pt x="810201" y="268153"/>
                    <a:pt x="777973" y="268153"/>
                    <a:pt x="745746" y="268153"/>
                  </a:cubicBezTo>
                  <a:cubicBezTo>
                    <a:pt x="713979" y="268153"/>
                    <a:pt x="682672" y="267692"/>
                    <a:pt x="650905" y="268153"/>
                  </a:cubicBezTo>
                  <a:cubicBezTo>
                    <a:pt x="637554" y="268153"/>
                    <a:pt x="631569" y="263088"/>
                    <a:pt x="631109" y="249737"/>
                  </a:cubicBezTo>
                  <a:cubicBezTo>
                    <a:pt x="628807" y="194030"/>
                    <a:pt x="626505" y="138782"/>
                    <a:pt x="623282" y="83074"/>
                  </a:cubicBezTo>
                  <a:cubicBezTo>
                    <a:pt x="622361" y="66500"/>
                    <a:pt x="628807" y="61436"/>
                    <a:pt x="644460" y="61896"/>
                  </a:cubicBezTo>
                  <a:close/>
                  <a:moveTo>
                    <a:pt x="390324" y="61896"/>
                  </a:moveTo>
                  <a:cubicBezTo>
                    <a:pt x="452016" y="62817"/>
                    <a:pt x="513249" y="62817"/>
                    <a:pt x="574941" y="61896"/>
                  </a:cubicBezTo>
                  <a:cubicBezTo>
                    <a:pt x="591055" y="61896"/>
                    <a:pt x="597040" y="67881"/>
                    <a:pt x="597500" y="83074"/>
                  </a:cubicBezTo>
                  <a:cubicBezTo>
                    <a:pt x="599802" y="137861"/>
                    <a:pt x="602564" y="193109"/>
                    <a:pt x="605327" y="247895"/>
                  </a:cubicBezTo>
                  <a:cubicBezTo>
                    <a:pt x="606247" y="263549"/>
                    <a:pt x="599802" y="268152"/>
                    <a:pt x="584609" y="268152"/>
                  </a:cubicBezTo>
                  <a:cubicBezTo>
                    <a:pt x="551461" y="267692"/>
                    <a:pt x="517392" y="268152"/>
                    <a:pt x="483323" y="268152"/>
                  </a:cubicBezTo>
                  <a:cubicBezTo>
                    <a:pt x="448333" y="268152"/>
                    <a:pt x="412883" y="267692"/>
                    <a:pt x="377894" y="268152"/>
                  </a:cubicBezTo>
                  <a:cubicBezTo>
                    <a:pt x="364082" y="268152"/>
                    <a:pt x="358557" y="263088"/>
                    <a:pt x="359478" y="249276"/>
                  </a:cubicBezTo>
                  <a:cubicBezTo>
                    <a:pt x="362240" y="193569"/>
                    <a:pt x="365003" y="138321"/>
                    <a:pt x="367305" y="82614"/>
                  </a:cubicBezTo>
                  <a:cubicBezTo>
                    <a:pt x="367765" y="66961"/>
                    <a:pt x="374671" y="61436"/>
                    <a:pt x="390324" y="61896"/>
                  </a:cubicBezTo>
                  <a:close/>
                  <a:moveTo>
                    <a:pt x="152302" y="61896"/>
                  </a:moveTo>
                  <a:cubicBezTo>
                    <a:pt x="209851" y="61896"/>
                    <a:pt x="266939" y="61896"/>
                    <a:pt x="324488" y="61896"/>
                  </a:cubicBezTo>
                  <a:cubicBezTo>
                    <a:pt x="337379" y="61896"/>
                    <a:pt x="342443" y="67881"/>
                    <a:pt x="341522" y="80312"/>
                  </a:cubicBezTo>
                  <a:cubicBezTo>
                    <a:pt x="338760" y="136940"/>
                    <a:pt x="335998" y="193569"/>
                    <a:pt x="333696" y="250197"/>
                  </a:cubicBezTo>
                  <a:cubicBezTo>
                    <a:pt x="333235" y="262627"/>
                    <a:pt x="327711" y="267692"/>
                    <a:pt x="314820" y="267692"/>
                  </a:cubicBezTo>
                  <a:cubicBezTo>
                    <a:pt x="282592" y="268152"/>
                    <a:pt x="249905" y="268152"/>
                    <a:pt x="216757" y="268152"/>
                  </a:cubicBezTo>
                  <a:cubicBezTo>
                    <a:pt x="184990" y="268152"/>
                    <a:pt x="153683" y="267692"/>
                    <a:pt x="121916" y="268152"/>
                  </a:cubicBezTo>
                  <a:cubicBezTo>
                    <a:pt x="106723" y="268613"/>
                    <a:pt x="100738" y="263088"/>
                    <a:pt x="102580" y="247435"/>
                  </a:cubicBezTo>
                  <a:cubicBezTo>
                    <a:pt x="109946" y="194029"/>
                    <a:pt x="116852" y="140623"/>
                    <a:pt x="123758" y="87217"/>
                  </a:cubicBezTo>
                  <a:cubicBezTo>
                    <a:pt x="126060" y="71104"/>
                    <a:pt x="135267" y="61896"/>
                    <a:pt x="152302" y="61896"/>
                  </a:cubicBezTo>
                  <a:close/>
                  <a:moveTo>
                    <a:pt x="136187" y="41639"/>
                  </a:moveTo>
                  <a:cubicBezTo>
                    <a:pt x="112247" y="41639"/>
                    <a:pt x="104420" y="48084"/>
                    <a:pt x="101198" y="71564"/>
                  </a:cubicBezTo>
                  <a:cubicBezTo>
                    <a:pt x="95673" y="108396"/>
                    <a:pt x="91069" y="145687"/>
                    <a:pt x="86465" y="182979"/>
                  </a:cubicBezTo>
                  <a:cubicBezTo>
                    <a:pt x="72193" y="296696"/>
                    <a:pt x="57461" y="409953"/>
                    <a:pt x="43188" y="523209"/>
                  </a:cubicBezTo>
                  <a:cubicBezTo>
                    <a:pt x="38584" y="556817"/>
                    <a:pt x="45951" y="563723"/>
                    <a:pt x="80020" y="563723"/>
                  </a:cubicBezTo>
                  <a:cubicBezTo>
                    <a:pt x="213073" y="563723"/>
                    <a:pt x="346125" y="563723"/>
                    <a:pt x="479180" y="563723"/>
                  </a:cubicBezTo>
                  <a:cubicBezTo>
                    <a:pt x="615455" y="563723"/>
                    <a:pt x="751270" y="563723"/>
                    <a:pt x="887546" y="563263"/>
                  </a:cubicBezTo>
                  <a:cubicBezTo>
                    <a:pt x="912407" y="563263"/>
                    <a:pt x="921155" y="554055"/>
                    <a:pt x="917932" y="530115"/>
                  </a:cubicBezTo>
                  <a:cubicBezTo>
                    <a:pt x="898595" y="377725"/>
                    <a:pt x="878799" y="225795"/>
                    <a:pt x="859462" y="73406"/>
                  </a:cubicBezTo>
                  <a:cubicBezTo>
                    <a:pt x="856240" y="49005"/>
                    <a:pt x="848413" y="41639"/>
                    <a:pt x="824012" y="41639"/>
                  </a:cubicBezTo>
                  <a:cubicBezTo>
                    <a:pt x="594738" y="41639"/>
                    <a:pt x="365463" y="41639"/>
                    <a:pt x="136187" y="41639"/>
                  </a:cubicBezTo>
                  <a:close/>
                  <a:moveTo>
                    <a:pt x="130202" y="204"/>
                  </a:moveTo>
                  <a:cubicBezTo>
                    <a:pt x="201102" y="-257"/>
                    <a:pt x="272002" y="204"/>
                    <a:pt x="342903" y="204"/>
                  </a:cubicBezTo>
                  <a:cubicBezTo>
                    <a:pt x="501738" y="204"/>
                    <a:pt x="660573" y="204"/>
                    <a:pt x="819408" y="204"/>
                  </a:cubicBezTo>
                  <a:cubicBezTo>
                    <a:pt x="869130" y="204"/>
                    <a:pt x="893991" y="22302"/>
                    <a:pt x="899976" y="71564"/>
                  </a:cubicBezTo>
                  <a:cubicBezTo>
                    <a:pt x="919313" y="223954"/>
                    <a:pt x="938649" y="376343"/>
                    <a:pt x="957986" y="528272"/>
                  </a:cubicBezTo>
                  <a:cubicBezTo>
                    <a:pt x="962590" y="566024"/>
                    <a:pt x="936808" y="617588"/>
                    <a:pt x="904120" y="636003"/>
                  </a:cubicBezTo>
                  <a:cubicBezTo>
                    <a:pt x="893531" y="641988"/>
                    <a:pt x="882021" y="643369"/>
                    <a:pt x="870051" y="643369"/>
                  </a:cubicBezTo>
                  <a:cubicBezTo>
                    <a:pt x="816646" y="643369"/>
                    <a:pt x="761859" y="643369"/>
                    <a:pt x="707533" y="643369"/>
                  </a:cubicBezTo>
                  <a:cubicBezTo>
                    <a:pt x="650445" y="643369"/>
                    <a:pt x="593817" y="643830"/>
                    <a:pt x="536728" y="642909"/>
                  </a:cubicBezTo>
                  <a:cubicBezTo>
                    <a:pt x="521995" y="642909"/>
                    <a:pt x="518312" y="647053"/>
                    <a:pt x="521995" y="661325"/>
                  </a:cubicBezTo>
                  <a:cubicBezTo>
                    <a:pt x="530743" y="697696"/>
                    <a:pt x="538109" y="734527"/>
                    <a:pt x="547317" y="770898"/>
                  </a:cubicBezTo>
                  <a:cubicBezTo>
                    <a:pt x="551461" y="786551"/>
                    <a:pt x="546857" y="792076"/>
                    <a:pt x="531203" y="792996"/>
                  </a:cubicBezTo>
                  <a:cubicBezTo>
                    <a:pt x="495293" y="795298"/>
                    <a:pt x="459843" y="795759"/>
                    <a:pt x="423932" y="792536"/>
                  </a:cubicBezTo>
                  <a:cubicBezTo>
                    <a:pt x="411502" y="791615"/>
                    <a:pt x="409200" y="786551"/>
                    <a:pt x="411962" y="775502"/>
                  </a:cubicBezTo>
                  <a:cubicBezTo>
                    <a:pt x="420709" y="738210"/>
                    <a:pt x="428536" y="701379"/>
                    <a:pt x="436823" y="664087"/>
                  </a:cubicBezTo>
                  <a:cubicBezTo>
                    <a:pt x="441427" y="644290"/>
                    <a:pt x="440506" y="643369"/>
                    <a:pt x="419789" y="643369"/>
                  </a:cubicBezTo>
                  <a:cubicBezTo>
                    <a:pt x="314358" y="643369"/>
                    <a:pt x="208929" y="643369"/>
                    <a:pt x="103039" y="643369"/>
                  </a:cubicBezTo>
                  <a:cubicBezTo>
                    <a:pt x="41347" y="643369"/>
                    <a:pt x="-6994" y="589964"/>
                    <a:pt x="832" y="528732"/>
                  </a:cubicBezTo>
                  <a:cubicBezTo>
                    <a:pt x="20168" y="372199"/>
                    <a:pt x="40426" y="216127"/>
                    <a:pt x="60683" y="59594"/>
                  </a:cubicBezTo>
                  <a:cubicBezTo>
                    <a:pt x="65287" y="24144"/>
                    <a:pt x="93371" y="664"/>
                    <a:pt x="130202" y="2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grpSp>
        <p:nvGrpSpPr>
          <p:cNvPr id="198" name="Google Shape;198;p35"/>
          <p:cNvGrpSpPr/>
          <p:nvPr/>
        </p:nvGrpSpPr>
        <p:grpSpPr>
          <a:xfrm rot="-983725">
            <a:off x="5299953" y="1440426"/>
            <a:ext cx="822437" cy="417980"/>
            <a:chOff x="1786971" y="4942919"/>
            <a:chExt cx="2041538" cy="1037553"/>
          </a:xfrm>
        </p:grpSpPr>
        <p:sp>
          <p:nvSpPr>
            <p:cNvPr id="199" name="Google Shape;199;p35"/>
            <p:cNvSpPr/>
            <p:nvPr/>
          </p:nvSpPr>
          <p:spPr>
            <a:xfrm>
              <a:off x="1886713" y="4942919"/>
              <a:ext cx="1842053" cy="62168"/>
            </a:xfrm>
            <a:prstGeom prst="roundRect">
              <a:avLst>
                <a:gd name="adj" fmla="val 50000"/>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0" name="Google Shape;200;p35"/>
            <p:cNvSpPr/>
            <p:nvPr/>
          </p:nvSpPr>
          <p:spPr>
            <a:xfrm>
              <a:off x="1786971" y="5005087"/>
              <a:ext cx="2041538" cy="972483"/>
            </a:xfrm>
            <a:prstGeom prst="trapezoid">
              <a:avLst>
                <a:gd name="adj" fmla="val 15411"/>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1" name="Google Shape;201;p35"/>
            <p:cNvSpPr/>
            <p:nvPr/>
          </p:nvSpPr>
          <p:spPr>
            <a:xfrm>
              <a:off x="1950379" y="5043805"/>
              <a:ext cx="1714722" cy="187750"/>
            </a:xfrm>
            <a:prstGeom prst="trapezoid">
              <a:avLst>
                <a:gd name="adj" fmla="val 25000"/>
              </a:avLst>
            </a:prstGeom>
            <a:solidFill>
              <a:srgbClr val="5757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202" name="Google Shape;202;p35"/>
            <p:cNvGrpSpPr/>
            <p:nvPr/>
          </p:nvGrpSpPr>
          <p:grpSpPr>
            <a:xfrm>
              <a:off x="2260924" y="5043805"/>
              <a:ext cx="1107473" cy="187751"/>
              <a:chOff x="7962899" y="2433000"/>
              <a:chExt cx="2294160" cy="371747"/>
            </a:xfrm>
          </p:grpSpPr>
          <p:grpSp>
            <p:nvGrpSpPr>
              <p:cNvPr id="203" name="Google Shape;203;p35"/>
              <p:cNvGrpSpPr/>
              <p:nvPr/>
            </p:nvGrpSpPr>
            <p:grpSpPr>
              <a:xfrm>
                <a:off x="7962899" y="2433000"/>
                <a:ext cx="344267" cy="371747"/>
                <a:chOff x="6383215" y="2833551"/>
                <a:chExt cx="240196" cy="371747"/>
              </a:xfrm>
            </p:grpSpPr>
            <p:sp>
              <p:nvSpPr>
                <p:cNvPr id="204" name="Google Shape;204;p35"/>
                <p:cNvSpPr/>
                <p:nvPr/>
              </p:nvSpPr>
              <p:spPr>
                <a:xfrm>
                  <a:off x="6427177" y="2833551"/>
                  <a:ext cx="152272" cy="10308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5" name="Google Shape;205;p35"/>
                <p:cNvSpPr/>
                <p:nvPr/>
              </p:nvSpPr>
              <p:spPr>
                <a:xfrm>
                  <a:off x="6383215" y="3030414"/>
                  <a:ext cx="240196" cy="174884"/>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6" name="Google Shape;206;p35"/>
                <p:cNvSpPr/>
                <p:nvPr/>
              </p:nvSpPr>
              <p:spPr>
                <a:xfrm>
                  <a:off x="6383215" y="2936632"/>
                  <a:ext cx="240196" cy="93782"/>
                </a:xfrm>
                <a:prstGeom prst="trapezoid">
                  <a:avLst>
                    <a:gd name="adj" fmla="val 74687"/>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207" name="Google Shape;207;p35"/>
              <p:cNvGrpSpPr/>
              <p:nvPr/>
            </p:nvGrpSpPr>
            <p:grpSpPr>
              <a:xfrm>
                <a:off x="8933083" y="2433000"/>
                <a:ext cx="344267" cy="371747"/>
                <a:chOff x="6383215" y="2833551"/>
                <a:chExt cx="240196" cy="371747"/>
              </a:xfrm>
            </p:grpSpPr>
            <p:sp>
              <p:nvSpPr>
                <p:cNvPr id="208" name="Google Shape;208;p35"/>
                <p:cNvSpPr/>
                <p:nvPr/>
              </p:nvSpPr>
              <p:spPr>
                <a:xfrm>
                  <a:off x="6427177" y="2833551"/>
                  <a:ext cx="152272" cy="10308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09" name="Google Shape;209;p35"/>
                <p:cNvSpPr/>
                <p:nvPr/>
              </p:nvSpPr>
              <p:spPr>
                <a:xfrm>
                  <a:off x="6383215" y="3030414"/>
                  <a:ext cx="240196" cy="174884"/>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0" name="Google Shape;210;p35"/>
                <p:cNvSpPr/>
                <p:nvPr/>
              </p:nvSpPr>
              <p:spPr>
                <a:xfrm>
                  <a:off x="6383215" y="2936632"/>
                  <a:ext cx="240196" cy="93782"/>
                </a:xfrm>
                <a:prstGeom prst="trapezoid">
                  <a:avLst>
                    <a:gd name="adj" fmla="val 67722"/>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211" name="Google Shape;211;p35"/>
              <p:cNvGrpSpPr/>
              <p:nvPr/>
            </p:nvGrpSpPr>
            <p:grpSpPr>
              <a:xfrm>
                <a:off x="9912792" y="2433000"/>
                <a:ext cx="344267" cy="371747"/>
                <a:chOff x="6383215" y="2833551"/>
                <a:chExt cx="240196" cy="371747"/>
              </a:xfrm>
            </p:grpSpPr>
            <p:sp>
              <p:nvSpPr>
                <p:cNvPr id="212" name="Google Shape;212;p35"/>
                <p:cNvSpPr/>
                <p:nvPr/>
              </p:nvSpPr>
              <p:spPr>
                <a:xfrm>
                  <a:off x="6427177" y="2833551"/>
                  <a:ext cx="152272" cy="103080"/>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3" name="Google Shape;213;p35"/>
                <p:cNvSpPr/>
                <p:nvPr/>
              </p:nvSpPr>
              <p:spPr>
                <a:xfrm>
                  <a:off x="6383215" y="3030414"/>
                  <a:ext cx="240196" cy="174884"/>
                </a:xfrm>
                <a:prstGeom prst="rect">
                  <a:avLst/>
                </a:prstGeom>
                <a:solidFill>
                  <a:srgbClr val="FCD79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4" name="Google Shape;214;p35"/>
                <p:cNvSpPr/>
                <p:nvPr/>
              </p:nvSpPr>
              <p:spPr>
                <a:xfrm>
                  <a:off x="6383215" y="2936632"/>
                  <a:ext cx="240196" cy="93782"/>
                </a:xfrm>
                <a:prstGeom prst="trapezoid">
                  <a:avLst>
                    <a:gd name="adj" fmla="val 71204"/>
                  </a:avLst>
                </a:prstGeom>
                <a:solidFill>
                  <a:srgbClr val="FAC4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sp>
          <p:nvSpPr>
            <p:cNvPr id="215" name="Google Shape;215;p35"/>
            <p:cNvSpPr/>
            <p:nvPr/>
          </p:nvSpPr>
          <p:spPr>
            <a:xfrm>
              <a:off x="1842501" y="5231555"/>
              <a:ext cx="527872" cy="746014"/>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6" name="Google Shape;216;p35"/>
            <p:cNvSpPr/>
            <p:nvPr/>
          </p:nvSpPr>
          <p:spPr>
            <a:xfrm>
              <a:off x="2313764" y="5231555"/>
              <a:ext cx="527872" cy="746014"/>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7" name="Google Shape;217;p35"/>
            <p:cNvSpPr/>
            <p:nvPr/>
          </p:nvSpPr>
          <p:spPr>
            <a:xfrm>
              <a:off x="2785027" y="5231555"/>
              <a:ext cx="527872" cy="746014"/>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18" name="Google Shape;218;p35"/>
            <p:cNvSpPr/>
            <p:nvPr/>
          </p:nvSpPr>
          <p:spPr>
            <a:xfrm>
              <a:off x="3256290" y="5231555"/>
              <a:ext cx="527872" cy="746014"/>
            </a:xfrm>
            <a:prstGeom prst="trapezoid">
              <a:avLst>
                <a:gd name="adj" fmla="val 21325"/>
              </a:avLst>
            </a:prstGeom>
            <a:solidFill>
              <a:srgbClr val="8EF0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nvGrpSpPr>
            <p:cNvPr id="219" name="Google Shape;219;p35"/>
            <p:cNvGrpSpPr/>
            <p:nvPr/>
          </p:nvGrpSpPr>
          <p:grpSpPr>
            <a:xfrm>
              <a:off x="1962670" y="5271362"/>
              <a:ext cx="302363" cy="682663"/>
              <a:chOff x="7384246" y="2899703"/>
              <a:chExt cx="626352" cy="1351672"/>
            </a:xfrm>
          </p:grpSpPr>
          <p:sp>
            <p:nvSpPr>
              <p:cNvPr id="220" name="Google Shape;220;p35"/>
              <p:cNvSpPr/>
              <p:nvPr/>
            </p:nvSpPr>
            <p:spPr>
              <a:xfrm>
                <a:off x="7400629" y="2939722"/>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1" name="Google Shape;221;p35"/>
              <p:cNvSpPr/>
              <p:nvPr/>
            </p:nvSpPr>
            <p:spPr>
              <a:xfrm>
                <a:off x="747971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2" name="Google Shape;222;p35"/>
              <p:cNvSpPr/>
              <p:nvPr/>
            </p:nvSpPr>
            <p:spPr>
              <a:xfrm>
                <a:off x="7589172" y="3070274"/>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3" name="Google Shape;223;p35"/>
              <p:cNvSpPr/>
              <p:nvPr/>
            </p:nvSpPr>
            <p:spPr>
              <a:xfrm>
                <a:off x="7771871" y="336042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4" name="Google Shape;224;p35"/>
              <p:cNvSpPr/>
              <p:nvPr/>
            </p:nvSpPr>
            <p:spPr>
              <a:xfrm>
                <a:off x="790246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5" name="Google Shape;225;p35"/>
              <p:cNvSpPr/>
              <p:nvPr/>
            </p:nvSpPr>
            <p:spPr>
              <a:xfrm>
                <a:off x="7830766" y="37332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6" name="Google Shape;226;p35"/>
              <p:cNvSpPr/>
              <p:nvPr/>
            </p:nvSpPr>
            <p:spPr>
              <a:xfrm>
                <a:off x="7673413" y="357378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7" name="Google Shape;227;p35"/>
              <p:cNvSpPr/>
              <p:nvPr/>
            </p:nvSpPr>
            <p:spPr>
              <a:xfrm>
                <a:off x="7548206" y="375666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8" name="Google Shape;228;p35"/>
              <p:cNvSpPr/>
              <p:nvPr/>
            </p:nvSpPr>
            <p:spPr>
              <a:xfrm>
                <a:off x="7384246" y="3865978"/>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29" name="Google Shape;229;p35"/>
              <p:cNvSpPr/>
              <p:nvPr/>
            </p:nvSpPr>
            <p:spPr>
              <a:xfrm>
                <a:off x="7830765" y="2899703"/>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0" name="Google Shape;230;p35"/>
              <p:cNvSpPr/>
              <p:nvPr/>
            </p:nvSpPr>
            <p:spPr>
              <a:xfrm>
                <a:off x="7983166" y="38856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231" name="Google Shape;231;p35"/>
            <p:cNvGrpSpPr/>
            <p:nvPr/>
          </p:nvGrpSpPr>
          <p:grpSpPr>
            <a:xfrm>
              <a:off x="2430707" y="5271362"/>
              <a:ext cx="302363" cy="682663"/>
              <a:chOff x="7384246" y="2899703"/>
              <a:chExt cx="626352" cy="1351672"/>
            </a:xfrm>
          </p:grpSpPr>
          <p:sp>
            <p:nvSpPr>
              <p:cNvPr id="232" name="Google Shape;232;p35"/>
              <p:cNvSpPr/>
              <p:nvPr/>
            </p:nvSpPr>
            <p:spPr>
              <a:xfrm>
                <a:off x="7400629" y="2939722"/>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3" name="Google Shape;233;p35"/>
              <p:cNvSpPr/>
              <p:nvPr/>
            </p:nvSpPr>
            <p:spPr>
              <a:xfrm>
                <a:off x="747971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4" name="Google Shape;234;p35"/>
              <p:cNvSpPr/>
              <p:nvPr/>
            </p:nvSpPr>
            <p:spPr>
              <a:xfrm>
                <a:off x="7589172" y="3070274"/>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5" name="Google Shape;235;p35"/>
              <p:cNvSpPr/>
              <p:nvPr/>
            </p:nvSpPr>
            <p:spPr>
              <a:xfrm>
                <a:off x="7771871" y="336042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6" name="Google Shape;236;p35"/>
              <p:cNvSpPr/>
              <p:nvPr/>
            </p:nvSpPr>
            <p:spPr>
              <a:xfrm>
                <a:off x="790246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7" name="Google Shape;237;p35"/>
              <p:cNvSpPr/>
              <p:nvPr/>
            </p:nvSpPr>
            <p:spPr>
              <a:xfrm>
                <a:off x="7830766" y="37332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8" name="Google Shape;238;p35"/>
              <p:cNvSpPr/>
              <p:nvPr/>
            </p:nvSpPr>
            <p:spPr>
              <a:xfrm>
                <a:off x="7673413" y="357378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39" name="Google Shape;239;p35"/>
              <p:cNvSpPr/>
              <p:nvPr/>
            </p:nvSpPr>
            <p:spPr>
              <a:xfrm>
                <a:off x="7548206" y="375666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0" name="Google Shape;240;p35"/>
              <p:cNvSpPr/>
              <p:nvPr/>
            </p:nvSpPr>
            <p:spPr>
              <a:xfrm>
                <a:off x="7384246" y="3865978"/>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1" name="Google Shape;241;p35"/>
              <p:cNvSpPr/>
              <p:nvPr/>
            </p:nvSpPr>
            <p:spPr>
              <a:xfrm>
                <a:off x="7830765" y="2899703"/>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2" name="Google Shape;242;p35"/>
              <p:cNvSpPr/>
              <p:nvPr/>
            </p:nvSpPr>
            <p:spPr>
              <a:xfrm>
                <a:off x="7983166" y="38856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243" name="Google Shape;243;p35"/>
            <p:cNvGrpSpPr/>
            <p:nvPr/>
          </p:nvGrpSpPr>
          <p:grpSpPr>
            <a:xfrm>
              <a:off x="2898745" y="5271362"/>
              <a:ext cx="302363" cy="682663"/>
              <a:chOff x="7384246" y="2899703"/>
              <a:chExt cx="626352" cy="1351672"/>
            </a:xfrm>
          </p:grpSpPr>
          <p:sp>
            <p:nvSpPr>
              <p:cNvPr id="244" name="Google Shape;244;p35"/>
              <p:cNvSpPr/>
              <p:nvPr/>
            </p:nvSpPr>
            <p:spPr>
              <a:xfrm>
                <a:off x="7400629" y="2939722"/>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5" name="Google Shape;245;p35"/>
              <p:cNvSpPr/>
              <p:nvPr/>
            </p:nvSpPr>
            <p:spPr>
              <a:xfrm>
                <a:off x="747971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6" name="Google Shape;246;p35"/>
              <p:cNvSpPr/>
              <p:nvPr/>
            </p:nvSpPr>
            <p:spPr>
              <a:xfrm>
                <a:off x="7589172" y="3070274"/>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7" name="Google Shape;247;p35"/>
              <p:cNvSpPr/>
              <p:nvPr/>
            </p:nvSpPr>
            <p:spPr>
              <a:xfrm>
                <a:off x="7771871" y="336042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8" name="Google Shape;248;p35"/>
              <p:cNvSpPr/>
              <p:nvPr/>
            </p:nvSpPr>
            <p:spPr>
              <a:xfrm>
                <a:off x="790246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49" name="Google Shape;249;p35"/>
              <p:cNvSpPr/>
              <p:nvPr/>
            </p:nvSpPr>
            <p:spPr>
              <a:xfrm>
                <a:off x="7830766" y="37332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0" name="Google Shape;250;p35"/>
              <p:cNvSpPr/>
              <p:nvPr/>
            </p:nvSpPr>
            <p:spPr>
              <a:xfrm>
                <a:off x="7673413" y="357378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1" name="Google Shape;251;p35"/>
              <p:cNvSpPr/>
              <p:nvPr/>
            </p:nvSpPr>
            <p:spPr>
              <a:xfrm>
                <a:off x="7548206" y="375666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2" name="Google Shape;252;p35"/>
              <p:cNvSpPr/>
              <p:nvPr/>
            </p:nvSpPr>
            <p:spPr>
              <a:xfrm>
                <a:off x="7384246" y="3865978"/>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3" name="Google Shape;253;p35"/>
              <p:cNvSpPr/>
              <p:nvPr/>
            </p:nvSpPr>
            <p:spPr>
              <a:xfrm>
                <a:off x="7830765" y="2899703"/>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4" name="Google Shape;254;p35"/>
              <p:cNvSpPr/>
              <p:nvPr/>
            </p:nvSpPr>
            <p:spPr>
              <a:xfrm>
                <a:off x="7983166" y="38856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nvGrpSpPr>
            <p:cNvPr id="255" name="Google Shape;255;p35"/>
            <p:cNvGrpSpPr/>
            <p:nvPr/>
          </p:nvGrpSpPr>
          <p:grpSpPr>
            <a:xfrm>
              <a:off x="3366783" y="5271362"/>
              <a:ext cx="302363" cy="682663"/>
              <a:chOff x="7384246" y="2899703"/>
              <a:chExt cx="626352" cy="1351672"/>
            </a:xfrm>
          </p:grpSpPr>
          <p:sp>
            <p:nvSpPr>
              <p:cNvPr id="256" name="Google Shape;256;p35"/>
              <p:cNvSpPr/>
              <p:nvPr/>
            </p:nvSpPr>
            <p:spPr>
              <a:xfrm>
                <a:off x="7400629" y="2939722"/>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7" name="Google Shape;257;p35"/>
              <p:cNvSpPr/>
              <p:nvPr/>
            </p:nvSpPr>
            <p:spPr>
              <a:xfrm>
                <a:off x="747971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8" name="Google Shape;258;p35"/>
              <p:cNvSpPr/>
              <p:nvPr/>
            </p:nvSpPr>
            <p:spPr>
              <a:xfrm>
                <a:off x="7589172" y="3070274"/>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59" name="Google Shape;259;p35"/>
              <p:cNvSpPr/>
              <p:nvPr/>
            </p:nvSpPr>
            <p:spPr>
              <a:xfrm>
                <a:off x="7771871" y="336042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60" name="Google Shape;260;p35"/>
              <p:cNvSpPr/>
              <p:nvPr/>
            </p:nvSpPr>
            <p:spPr>
              <a:xfrm>
                <a:off x="7902462" y="320802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61" name="Google Shape;261;p35"/>
              <p:cNvSpPr/>
              <p:nvPr/>
            </p:nvSpPr>
            <p:spPr>
              <a:xfrm>
                <a:off x="7830766" y="37332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62" name="Google Shape;262;p35"/>
              <p:cNvSpPr/>
              <p:nvPr/>
            </p:nvSpPr>
            <p:spPr>
              <a:xfrm>
                <a:off x="7673413" y="3573780"/>
                <a:ext cx="27432" cy="64008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63" name="Google Shape;263;p35"/>
              <p:cNvSpPr/>
              <p:nvPr/>
            </p:nvSpPr>
            <p:spPr>
              <a:xfrm>
                <a:off x="7548206" y="3756660"/>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64" name="Google Shape;264;p35"/>
              <p:cNvSpPr/>
              <p:nvPr/>
            </p:nvSpPr>
            <p:spPr>
              <a:xfrm>
                <a:off x="7384246" y="3865978"/>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65" name="Google Shape;265;p35"/>
              <p:cNvSpPr/>
              <p:nvPr/>
            </p:nvSpPr>
            <p:spPr>
              <a:xfrm>
                <a:off x="7830765" y="2899703"/>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266" name="Google Shape;266;p35"/>
              <p:cNvSpPr/>
              <p:nvPr/>
            </p:nvSpPr>
            <p:spPr>
              <a:xfrm>
                <a:off x="7983166" y="3885615"/>
                <a:ext cx="27432" cy="365760"/>
              </a:xfrm>
              <a:prstGeom prst="roundRect">
                <a:avLst>
                  <a:gd name="adj" fmla="val 50000"/>
                </a:avLst>
              </a:prstGeom>
              <a:solidFill>
                <a:srgbClr val="55E9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pic>
          <p:nvPicPr>
            <p:cNvPr id="267" name="Google Shape;267;p35"/>
            <p:cNvPicPr preferRelativeResize="0"/>
            <p:nvPr/>
          </p:nvPicPr>
          <p:blipFill rotWithShape="1">
            <a:blip r:embed="rId3">
              <a:alphaModFix/>
            </a:blip>
            <a:srcRect/>
            <a:stretch/>
          </p:blipFill>
          <p:spPr>
            <a:xfrm>
              <a:off x="1843781" y="5671824"/>
              <a:ext cx="1940381" cy="308648"/>
            </a:xfrm>
            <a:prstGeom prst="rect">
              <a:avLst/>
            </a:prstGeom>
            <a:noFill/>
            <a:ln>
              <a:noFill/>
            </a:ln>
          </p:spPr>
        </p:pic>
      </p:grpSp>
      <p:grpSp>
        <p:nvGrpSpPr>
          <p:cNvPr id="268" name="Google Shape;268;p35"/>
          <p:cNvGrpSpPr/>
          <p:nvPr/>
        </p:nvGrpSpPr>
        <p:grpSpPr>
          <a:xfrm>
            <a:off x="4658362" y="1417977"/>
            <a:ext cx="450484" cy="450484"/>
            <a:chOff x="4266660" y="45289"/>
            <a:chExt cx="768290" cy="768290"/>
          </a:xfrm>
        </p:grpSpPr>
        <p:sp>
          <p:nvSpPr>
            <p:cNvPr id="269" name="Google Shape;269;p35"/>
            <p:cNvSpPr/>
            <p:nvPr/>
          </p:nvSpPr>
          <p:spPr>
            <a:xfrm>
              <a:off x="4266660" y="45289"/>
              <a:ext cx="768290" cy="768290"/>
            </a:xfrm>
            <a:custGeom>
              <a:avLst/>
              <a:gdLst/>
              <a:ahLst/>
              <a:cxnLst/>
              <a:rect l="l" t="t" r="r" b="b"/>
              <a:pathLst>
                <a:path w="768290" h="768290" extrusionOk="0">
                  <a:moveTo>
                    <a:pt x="583092" y="51758"/>
                  </a:moveTo>
                  <a:cubicBezTo>
                    <a:pt x="579857" y="80064"/>
                    <a:pt x="579048" y="105943"/>
                    <a:pt x="573387" y="131014"/>
                  </a:cubicBezTo>
                  <a:cubicBezTo>
                    <a:pt x="567726" y="153658"/>
                    <a:pt x="576622" y="160937"/>
                    <a:pt x="596031" y="164980"/>
                  </a:cubicBezTo>
                  <a:cubicBezTo>
                    <a:pt x="630807" y="172259"/>
                    <a:pt x="665582" y="183581"/>
                    <a:pt x="700357" y="188433"/>
                  </a:cubicBezTo>
                  <a:cubicBezTo>
                    <a:pt x="727854" y="192477"/>
                    <a:pt x="719766" y="202182"/>
                    <a:pt x="709253" y="215121"/>
                  </a:cubicBezTo>
                  <a:cubicBezTo>
                    <a:pt x="696313" y="232104"/>
                    <a:pt x="684991" y="249896"/>
                    <a:pt x="671243" y="265262"/>
                  </a:cubicBezTo>
                  <a:cubicBezTo>
                    <a:pt x="660729" y="277393"/>
                    <a:pt x="663156" y="283863"/>
                    <a:pt x="674478" y="293568"/>
                  </a:cubicBezTo>
                  <a:cubicBezTo>
                    <a:pt x="707636" y="323491"/>
                    <a:pt x="739985" y="355031"/>
                    <a:pt x="775569" y="388189"/>
                  </a:cubicBezTo>
                  <a:cubicBezTo>
                    <a:pt x="752115" y="398702"/>
                    <a:pt x="730280" y="410833"/>
                    <a:pt x="706827" y="417303"/>
                  </a:cubicBezTo>
                  <a:cubicBezTo>
                    <a:pt x="679330" y="425390"/>
                    <a:pt x="677713" y="439138"/>
                    <a:pt x="686609" y="463400"/>
                  </a:cubicBezTo>
                  <a:cubicBezTo>
                    <a:pt x="700357" y="500602"/>
                    <a:pt x="710062" y="539421"/>
                    <a:pt x="723002" y="580666"/>
                  </a:cubicBezTo>
                  <a:cubicBezTo>
                    <a:pt x="692270" y="577431"/>
                    <a:pt x="663156" y="576622"/>
                    <a:pt x="635659" y="571770"/>
                  </a:cubicBezTo>
                  <a:cubicBezTo>
                    <a:pt x="619484" y="569343"/>
                    <a:pt x="616250" y="572578"/>
                    <a:pt x="613015" y="587944"/>
                  </a:cubicBezTo>
                  <a:cubicBezTo>
                    <a:pt x="604119" y="631615"/>
                    <a:pt x="591988" y="675287"/>
                    <a:pt x="581474" y="719767"/>
                  </a:cubicBezTo>
                  <a:cubicBezTo>
                    <a:pt x="554786" y="707636"/>
                    <a:pt x="533759" y="687417"/>
                    <a:pt x="511115" y="670434"/>
                  </a:cubicBezTo>
                  <a:cubicBezTo>
                    <a:pt x="497367" y="659921"/>
                    <a:pt x="490897" y="661538"/>
                    <a:pt x="480384" y="673669"/>
                  </a:cubicBezTo>
                  <a:cubicBezTo>
                    <a:pt x="449652" y="706827"/>
                    <a:pt x="418112" y="739176"/>
                    <a:pt x="385762" y="773951"/>
                  </a:cubicBezTo>
                  <a:cubicBezTo>
                    <a:pt x="372823" y="744837"/>
                    <a:pt x="359883" y="719767"/>
                    <a:pt x="350179" y="692270"/>
                  </a:cubicBezTo>
                  <a:cubicBezTo>
                    <a:pt x="344517" y="676904"/>
                    <a:pt x="338048" y="676095"/>
                    <a:pt x="324299" y="680948"/>
                  </a:cubicBezTo>
                  <a:cubicBezTo>
                    <a:pt x="286289" y="693887"/>
                    <a:pt x="248279" y="704401"/>
                    <a:pt x="210269" y="716532"/>
                  </a:cubicBezTo>
                  <a:cubicBezTo>
                    <a:pt x="195712" y="720575"/>
                    <a:pt x="190051" y="718149"/>
                    <a:pt x="192477" y="701975"/>
                  </a:cubicBezTo>
                  <a:cubicBezTo>
                    <a:pt x="196521" y="680139"/>
                    <a:pt x="197329" y="658303"/>
                    <a:pt x="202182" y="637276"/>
                  </a:cubicBezTo>
                  <a:cubicBezTo>
                    <a:pt x="206225" y="619484"/>
                    <a:pt x="200564" y="613015"/>
                    <a:pt x="182772" y="609780"/>
                  </a:cubicBezTo>
                  <a:cubicBezTo>
                    <a:pt x="139910" y="601692"/>
                    <a:pt x="97856" y="590370"/>
                    <a:pt x="50950" y="579048"/>
                  </a:cubicBezTo>
                  <a:cubicBezTo>
                    <a:pt x="69550" y="553978"/>
                    <a:pt x="85725" y="530525"/>
                    <a:pt x="103517" y="508689"/>
                  </a:cubicBezTo>
                  <a:cubicBezTo>
                    <a:pt x="112413" y="497367"/>
                    <a:pt x="112413" y="490088"/>
                    <a:pt x="101091" y="480384"/>
                  </a:cubicBezTo>
                  <a:cubicBezTo>
                    <a:pt x="67124" y="449652"/>
                    <a:pt x="33966" y="418112"/>
                    <a:pt x="0" y="385763"/>
                  </a:cubicBezTo>
                  <a:cubicBezTo>
                    <a:pt x="25879" y="374440"/>
                    <a:pt x="48524" y="361501"/>
                    <a:pt x="73594" y="354222"/>
                  </a:cubicBezTo>
                  <a:cubicBezTo>
                    <a:pt x="96238" y="346944"/>
                    <a:pt x="98665" y="336430"/>
                    <a:pt x="91386" y="315403"/>
                  </a:cubicBezTo>
                  <a:cubicBezTo>
                    <a:pt x="77638" y="275776"/>
                    <a:pt x="66316" y="236148"/>
                    <a:pt x="53376" y="192477"/>
                  </a:cubicBezTo>
                  <a:cubicBezTo>
                    <a:pt x="84108" y="195712"/>
                    <a:pt x="112413" y="198947"/>
                    <a:pt x="140718" y="202182"/>
                  </a:cubicBezTo>
                  <a:cubicBezTo>
                    <a:pt x="154467" y="203799"/>
                    <a:pt x="160937" y="200564"/>
                    <a:pt x="164171" y="184390"/>
                  </a:cubicBezTo>
                  <a:cubicBezTo>
                    <a:pt x="173067" y="140718"/>
                    <a:pt x="184390" y="97047"/>
                    <a:pt x="195712" y="50950"/>
                  </a:cubicBezTo>
                  <a:cubicBezTo>
                    <a:pt x="217547" y="67124"/>
                    <a:pt x="239383" y="80064"/>
                    <a:pt x="257984" y="97856"/>
                  </a:cubicBezTo>
                  <a:cubicBezTo>
                    <a:pt x="277393" y="115648"/>
                    <a:pt x="287907" y="109987"/>
                    <a:pt x="303272" y="93004"/>
                  </a:cubicBezTo>
                  <a:cubicBezTo>
                    <a:pt x="329960" y="62272"/>
                    <a:pt x="359074" y="33158"/>
                    <a:pt x="389806" y="0"/>
                  </a:cubicBezTo>
                  <a:cubicBezTo>
                    <a:pt x="401128" y="25879"/>
                    <a:pt x="412450" y="50141"/>
                    <a:pt x="422155" y="74403"/>
                  </a:cubicBezTo>
                  <a:cubicBezTo>
                    <a:pt x="428625" y="92195"/>
                    <a:pt x="437521" y="97856"/>
                    <a:pt x="457739" y="91386"/>
                  </a:cubicBezTo>
                  <a:cubicBezTo>
                    <a:pt x="497367" y="75212"/>
                    <a:pt x="538612" y="64698"/>
                    <a:pt x="583092" y="51758"/>
                  </a:cubicBezTo>
                  <a:close/>
                </a:path>
              </a:pathLst>
            </a:custGeom>
            <a:solidFill>
              <a:srgbClr val="61BA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sp>
          <p:nvSpPr>
            <p:cNvPr id="270" name="Google Shape;270;p35"/>
            <p:cNvSpPr/>
            <p:nvPr/>
          </p:nvSpPr>
          <p:spPr>
            <a:xfrm>
              <a:off x="4418684" y="198118"/>
              <a:ext cx="460974" cy="460974"/>
            </a:xfrm>
            <a:custGeom>
              <a:avLst/>
              <a:gdLst/>
              <a:ahLst/>
              <a:cxnLst/>
              <a:rect l="l" t="t" r="r" b="b"/>
              <a:pathLst>
                <a:path w="460974" h="460974" extrusionOk="0">
                  <a:moveTo>
                    <a:pt x="229695" y="463421"/>
                  </a:moveTo>
                  <a:cubicBezTo>
                    <a:pt x="112430" y="466655"/>
                    <a:pt x="-1601" y="369608"/>
                    <a:pt x="17" y="230507"/>
                  </a:cubicBezTo>
                  <a:cubicBezTo>
                    <a:pt x="1634" y="93833"/>
                    <a:pt x="110004" y="-1597"/>
                    <a:pt x="240209" y="20"/>
                  </a:cubicBezTo>
                  <a:cubicBezTo>
                    <a:pt x="363944" y="2446"/>
                    <a:pt x="469078" y="108390"/>
                    <a:pt x="466652" y="235360"/>
                  </a:cubicBezTo>
                  <a:cubicBezTo>
                    <a:pt x="462608" y="367991"/>
                    <a:pt x="354239" y="469082"/>
                    <a:pt x="229695" y="4634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12121"/>
                </a:solidFill>
                <a:latin typeface="Corbel"/>
                <a:ea typeface="Corbel"/>
                <a:cs typeface="Corbel"/>
                <a:sym typeface="Corbel"/>
              </a:endParaRPr>
            </a:p>
          </p:txBody>
        </p:sp>
      </p:grpSp>
      <p:pic>
        <p:nvPicPr>
          <p:cNvPr id="271" name="Google Shape;271;p35"/>
          <p:cNvPicPr preferRelativeResize="0"/>
          <p:nvPr/>
        </p:nvPicPr>
        <p:blipFill rotWithShape="1">
          <a:blip r:embed="rId4">
            <a:alphaModFix/>
          </a:blip>
          <a:srcRect/>
          <a:stretch/>
        </p:blipFill>
        <p:spPr>
          <a:xfrm>
            <a:off x="5306301" y="2429164"/>
            <a:ext cx="1613872" cy="840686"/>
          </a:xfrm>
          <a:prstGeom prst="rect">
            <a:avLst/>
          </a:prstGeom>
          <a:noFill/>
          <a:ln>
            <a:noFill/>
          </a:ln>
        </p:spPr>
      </p:pic>
      <p:pic>
        <p:nvPicPr>
          <p:cNvPr id="272" name="Google Shape;272;p35"/>
          <p:cNvPicPr preferRelativeResize="0"/>
          <p:nvPr/>
        </p:nvPicPr>
        <p:blipFill rotWithShape="1">
          <a:blip r:embed="rId5">
            <a:alphaModFix/>
          </a:blip>
          <a:srcRect/>
          <a:stretch/>
        </p:blipFill>
        <p:spPr>
          <a:xfrm>
            <a:off x="-14514" y="14888"/>
            <a:ext cx="2307771" cy="473777"/>
          </a:xfrm>
          <a:prstGeom prst="rect">
            <a:avLst/>
          </a:prstGeom>
          <a:noFill/>
          <a:ln>
            <a:noFill/>
          </a:ln>
        </p:spPr>
      </p:pic>
      <p:pic>
        <p:nvPicPr>
          <p:cNvPr id="273" name="Google Shape;273;p35"/>
          <p:cNvPicPr preferRelativeResize="0"/>
          <p:nvPr/>
        </p:nvPicPr>
        <p:blipFill>
          <a:blip r:embed="rId6">
            <a:alphaModFix/>
          </a:blip>
          <a:stretch>
            <a:fillRect/>
          </a:stretch>
        </p:blipFill>
        <p:spPr>
          <a:xfrm>
            <a:off x="1725369" y="4615684"/>
            <a:ext cx="857379" cy="80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
          <p:cNvSpPr txBox="1">
            <a:spLocks noGrp="1"/>
          </p:cNvSpPr>
          <p:nvPr>
            <p:ph type="title"/>
          </p:nvPr>
        </p:nvSpPr>
        <p:spPr>
          <a:xfrm>
            <a:off x="768000" y="786172"/>
            <a:ext cx="8028892" cy="9807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es-ES">
                <a:solidFill>
                  <a:schemeClr val="dk2"/>
                </a:solidFill>
                <a:latin typeface="Corbel"/>
                <a:ea typeface="Corbel"/>
                <a:cs typeface="Corbel"/>
                <a:sym typeface="Corbel"/>
              </a:rPr>
              <a:t>De la medición del carbono a la estrategia de carbono</a:t>
            </a:r>
          </a:p>
        </p:txBody>
      </p:sp>
      <p:grpSp>
        <p:nvGrpSpPr>
          <p:cNvPr id="423" name="Google Shape;423;p6"/>
          <p:cNvGrpSpPr/>
          <p:nvPr/>
        </p:nvGrpSpPr>
        <p:grpSpPr>
          <a:xfrm>
            <a:off x="1153745" y="2211985"/>
            <a:ext cx="9370201" cy="888692"/>
            <a:chOff x="768000" y="2277000"/>
            <a:chExt cx="9370201" cy="888692"/>
          </a:xfrm>
        </p:grpSpPr>
        <p:sp>
          <p:nvSpPr>
            <p:cNvPr id="424" name="Google Shape;424;p6"/>
            <p:cNvSpPr/>
            <p:nvPr/>
          </p:nvSpPr>
          <p:spPr>
            <a:xfrm>
              <a:off x="768000" y="2277000"/>
              <a:ext cx="1561180" cy="864000"/>
            </a:xfrm>
            <a:prstGeom prst="roundRect">
              <a:avLst>
                <a:gd name="adj" fmla="val 16667"/>
              </a:avLst>
            </a:prstGeom>
            <a:solidFill>
              <a:srgbClr val="8296B0"/>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dirty="0">
                  <a:solidFill>
                    <a:schemeClr val="lt1"/>
                  </a:solidFill>
                  <a:latin typeface="Corbel"/>
                  <a:ea typeface="Corbel"/>
                  <a:cs typeface="Corbel"/>
                  <a:sym typeface="Corbel"/>
                </a:rPr>
                <a:t>Evaluación de carbono</a:t>
              </a:r>
            </a:p>
          </p:txBody>
        </p:sp>
        <p:sp>
          <p:nvSpPr>
            <p:cNvPr id="425" name="Google Shape;425;p6"/>
            <p:cNvSpPr/>
            <p:nvPr/>
          </p:nvSpPr>
          <p:spPr>
            <a:xfrm>
              <a:off x="2866201" y="2277000"/>
              <a:ext cx="2088000" cy="864000"/>
            </a:xfrm>
            <a:prstGeom prst="roundRect">
              <a:avLst>
                <a:gd name="adj" fmla="val 16667"/>
              </a:avLst>
            </a:prstGeom>
            <a:solidFill>
              <a:srgbClr val="ACB8CA"/>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dirty="0">
                  <a:solidFill>
                    <a:schemeClr val="lt1"/>
                  </a:solidFill>
                  <a:latin typeface="Corbel"/>
                  <a:ea typeface="Corbel"/>
                  <a:cs typeface="Corbel"/>
                  <a:sym typeface="Corbel"/>
                </a:rPr>
                <a:t>Idear un plan de acción, medidas y reducciones</a:t>
              </a:r>
            </a:p>
          </p:txBody>
        </p:sp>
        <p:sp>
          <p:nvSpPr>
            <p:cNvPr id="426" name="Google Shape;426;p6"/>
            <p:cNvSpPr/>
            <p:nvPr/>
          </p:nvSpPr>
          <p:spPr>
            <a:xfrm>
              <a:off x="5458201" y="2277000"/>
              <a:ext cx="2088000" cy="864000"/>
            </a:xfrm>
            <a:prstGeom prst="roundRect">
              <a:avLst>
                <a:gd name="adj" fmla="val 16667"/>
              </a:avLst>
            </a:prstGeom>
            <a:solidFill>
              <a:srgbClr val="ACB8CA"/>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dirty="0">
                  <a:solidFill>
                    <a:schemeClr val="lt1"/>
                  </a:solidFill>
                  <a:latin typeface="Corbel"/>
                  <a:ea typeface="Corbel"/>
                  <a:cs typeface="Corbel"/>
                  <a:sym typeface="Corbel"/>
                </a:rPr>
                <a:t>Seguimiento del plan de acción y actualización de la evaluación de carbono</a:t>
              </a:r>
            </a:p>
          </p:txBody>
        </p:sp>
        <p:cxnSp>
          <p:nvCxnSpPr>
            <p:cNvPr id="427" name="Google Shape;427;p6"/>
            <p:cNvCxnSpPr/>
            <p:nvPr/>
          </p:nvCxnSpPr>
          <p:spPr>
            <a:xfrm>
              <a:off x="7546201" y="2709000"/>
              <a:ext cx="504000" cy="0"/>
            </a:xfrm>
            <a:prstGeom prst="straightConnector1">
              <a:avLst/>
            </a:prstGeom>
            <a:noFill/>
            <a:ln w="28575" cap="flat" cmpd="sng">
              <a:solidFill>
                <a:srgbClr val="5597D3"/>
              </a:solidFill>
              <a:prstDash val="solid"/>
              <a:round/>
              <a:headEnd type="none" w="sm" len="sm"/>
              <a:tailEnd type="triangle" w="med" len="med"/>
            </a:ln>
          </p:spPr>
        </p:cxnSp>
        <p:cxnSp>
          <p:nvCxnSpPr>
            <p:cNvPr id="428" name="Google Shape;428;p6"/>
            <p:cNvCxnSpPr/>
            <p:nvPr/>
          </p:nvCxnSpPr>
          <p:spPr>
            <a:xfrm>
              <a:off x="2329180" y="2709000"/>
              <a:ext cx="504000" cy="0"/>
            </a:xfrm>
            <a:prstGeom prst="straightConnector1">
              <a:avLst/>
            </a:prstGeom>
            <a:noFill/>
            <a:ln w="28575" cap="flat" cmpd="sng">
              <a:solidFill>
                <a:srgbClr val="5597D3"/>
              </a:solidFill>
              <a:prstDash val="solid"/>
              <a:round/>
              <a:headEnd type="none" w="sm" len="sm"/>
              <a:tailEnd type="triangle" w="med" len="med"/>
            </a:ln>
          </p:spPr>
        </p:cxnSp>
        <p:cxnSp>
          <p:nvCxnSpPr>
            <p:cNvPr id="429" name="Google Shape;429;p6"/>
            <p:cNvCxnSpPr/>
            <p:nvPr/>
          </p:nvCxnSpPr>
          <p:spPr>
            <a:xfrm>
              <a:off x="4954201" y="2709000"/>
              <a:ext cx="504000" cy="0"/>
            </a:xfrm>
            <a:prstGeom prst="straightConnector1">
              <a:avLst/>
            </a:prstGeom>
            <a:noFill/>
            <a:ln w="28575" cap="flat" cmpd="sng">
              <a:solidFill>
                <a:srgbClr val="5597D3"/>
              </a:solidFill>
              <a:prstDash val="solid"/>
              <a:round/>
              <a:headEnd type="none" w="sm" len="sm"/>
              <a:tailEnd type="triangle" w="med" len="med"/>
            </a:ln>
          </p:spPr>
        </p:cxnSp>
        <p:sp>
          <p:nvSpPr>
            <p:cNvPr id="430" name="Google Shape;430;p6"/>
            <p:cNvSpPr/>
            <p:nvPr/>
          </p:nvSpPr>
          <p:spPr>
            <a:xfrm>
              <a:off x="8050201" y="2301692"/>
              <a:ext cx="2088000" cy="864000"/>
            </a:xfrm>
            <a:prstGeom prst="roundRect">
              <a:avLst>
                <a:gd name="adj" fmla="val 16667"/>
              </a:avLst>
            </a:prstGeom>
            <a:solidFill>
              <a:srgbClr val="ACB8CA"/>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dirty="0">
                  <a:solidFill>
                    <a:schemeClr val="lt1"/>
                  </a:solidFill>
                  <a:latin typeface="Corbel"/>
                  <a:ea typeface="Corbel"/>
                  <a:cs typeface="Corbel"/>
                  <a:sym typeface="Corbel"/>
                </a:rPr>
                <a:t>Establecer una estrategia de transición</a:t>
              </a:r>
            </a:p>
          </p:txBody>
        </p:sp>
      </p:grpSp>
      <p:sp>
        <p:nvSpPr>
          <p:cNvPr id="431" name="Google Shape;431;p6"/>
          <p:cNvSpPr txBox="1"/>
          <p:nvPr/>
        </p:nvSpPr>
        <p:spPr>
          <a:xfrm>
            <a:off x="912000" y="3664657"/>
            <a:ext cx="10832394" cy="21876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Corbel"/>
                <a:ea typeface="Corbel"/>
                <a:cs typeface="Corbel"/>
                <a:sym typeface="Corbel"/>
              </a:rPr>
              <a:t>El </a:t>
            </a:r>
            <a:r>
              <a:rPr lang="es-ES" sz="1800" b="1" i="0" u="none" strike="noStrike" cap="none">
                <a:solidFill>
                  <a:srgbClr val="C55A11"/>
                </a:solidFill>
                <a:latin typeface="Corbel"/>
                <a:ea typeface="Corbel"/>
                <a:cs typeface="Corbel"/>
                <a:sym typeface="Corbel"/>
              </a:rPr>
              <a:t>plan de acción </a:t>
            </a:r>
            <a:r>
              <a:rPr lang="es-ES" sz="1800" b="0" i="0" u="none" strike="noStrike" cap="none">
                <a:solidFill>
                  <a:srgbClr val="000000"/>
                </a:solidFill>
                <a:latin typeface="Corbel"/>
                <a:ea typeface="Corbel"/>
                <a:cs typeface="Corbel"/>
                <a:sym typeface="Corbel"/>
              </a:rPr>
              <a:t>incluye todas las </a:t>
            </a:r>
            <a:r>
              <a:rPr lang="es-ES" sz="1800" b="1" i="0" u="none" strike="noStrike" cap="none">
                <a:solidFill>
                  <a:srgbClr val="C55A11"/>
                </a:solidFill>
                <a:latin typeface="Corbel"/>
                <a:ea typeface="Corbel"/>
                <a:cs typeface="Corbel"/>
                <a:sym typeface="Corbel"/>
              </a:rPr>
              <a:t>medidas para reducir las emisiones de GEI </a:t>
            </a:r>
            <a:r>
              <a:rPr lang="es-ES" sz="1800" b="0" i="0" u="none" strike="noStrike" cap="none">
                <a:solidFill>
                  <a:srgbClr val="000000"/>
                </a:solidFill>
                <a:latin typeface="Corbel"/>
                <a:ea typeface="Corbel"/>
                <a:cs typeface="Corbel"/>
                <a:sym typeface="Corbel"/>
              </a:rPr>
              <a:t>generadas por las actividades de la organización.*</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800"/>
              <a:buFont typeface="Arial"/>
              <a:buNone/>
            </a:pPr>
            <a:r>
              <a:rPr lang="es-ES" sz="1800" b="1" i="0" u="none" strike="noStrike" cap="none">
                <a:solidFill>
                  <a:srgbClr val="C55A11"/>
                </a:solidFill>
                <a:latin typeface="Corbel"/>
                <a:ea typeface="Corbel"/>
                <a:cs typeface="Corbel"/>
                <a:sym typeface="Corbel"/>
              </a:rPr>
              <a:t>La estrategia </a:t>
            </a:r>
            <a:r>
              <a:rPr lang="es-ES" sz="1800" b="0" i="0" u="none" strike="noStrike" cap="none">
                <a:solidFill>
                  <a:srgbClr val="000000"/>
                </a:solidFill>
                <a:latin typeface="Corbel"/>
                <a:ea typeface="Corbel"/>
                <a:cs typeface="Corbel"/>
                <a:sym typeface="Corbel"/>
              </a:rPr>
              <a:t>establece un </a:t>
            </a:r>
            <a:r>
              <a:rPr lang="es-ES" sz="1800" b="1" i="0" u="none" strike="noStrike" cap="none">
                <a:solidFill>
                  <a:srgbClr val="C55A11"/>
                </a:solidFill>
                <a:latin typeface="Corbel"/>
                <a:ea typeface="Corbel"/>
                <a:cs typeface="Corbel"/>
                <a:sym typeface="Corbel"/>
              </a:rPr>
              <a:t>curso a corto o largo plazo</a:t>
            </a:r>
            <a:r>
              <a:rPr lang="es-ES" sz="1800" b="0" i="0" u="none" strike="noStrike" cap="none">
                <a:solidFill>
                  <a:srgbClr val="000000"/>
                </a:solidFill>
                <a:latin typeface="Corbel"/>
                <a:ea typeface="Corbel"/>
                <a:cs typeface="Corbel"/>
                <a:sym typeface="Corbel"/>
              </a:rPr>
              <a:t> para alcanzar los objetivos de la organización.</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Corbel"/>
                <a:ea typeface="Corbel"/>
                <a:cs typeface="Corbel"/>
                <a:sym typeface="Corbel"/>
              </a:rPr>
              <a:t>Al incluir las emisiones de carbono en su estrategia, la organización puede </a:t>
            </a:r>
            <a:r>
              <a:rPr lang="es-ES" sz="1800" b="1" i="0" u="none" strike="noStrike" cap="none">
                <a:solidFill>
                  <a:srgbClr val="000000"/>
                </a:solidFill>
                <a:latin typeface="Corbel"/>
                <a:ea typeface="Corbel"/>
                <a:cs typeface="Corbel"/>
                <a:sym typeface="Corbel"/>
              </a:rPr>
              <a:t>movilizar recursos </a:t>
            </a:r>
            <a:r>
              <a:rPr lang="es-ES" sz="1800" b="0" i="0" u="none" strike="noStrike" cap="none">
                <a:solidFill>
                  <a:srgbClr val="000000"/>
                </a:solidFill>
                <a:latin typeface="Corbel"/>
                <a:ea typeface="Corbel"/>
                <a:cs typeface="Corbel"/>
                <a:sym typeface="Corbel"/>
              </a:rPr>
              <a:t>y emprender </a:t>
            </a:r>
            <a:r>
              <a:rPr lang="es-ES" sz="1800" b="1" i="0" u="none" strike="noStrike" cap="none">
                <a:solidFill>
                  <a:srgbClr val="000000"/>
                </a:solidFill>
                <a:latin typeface="Corbel"/>
                <a:ea typeface="Corbel"/>
                <a:cs typeface="Corbel"/>
                <a:sym typeface="Corbel"/>
              </a:rPr>
              <a:t>acciones a largo plazo</a:t>
            </a:r>
            <a:r>
              <a:rPr lang="es-ES" sz="1800" b="0" i="0" u="none" strike="noStrike" cap="none">
                <a:solidFill>
                  <a:srgbClr val="000000"/>
                </a:solidFill>
                <a:latin typeface="Corbel"/>
                <a:ea typeface="Corbel"/>
                <a:cs typeface="Corbel"/>
                <a:sym typeface="Corbel"/>
              </a:rPr>
              <a:t>.</a:t>
            </a:r>
          </a:p>
        </p:txBody>
      </p:sp>
      <p:sp>
        <p:nvSpPr>
          <p:cNvPr id="432" name="Google Shape;432;p6"/>
          <p:cNvSpPr txBox="1"/>
          <p:nvPr/>
        </p:nvSpPr>
        <p:spPr>
          <a:xfrm>
            <a:off x="768000" y="6165000"/>
            <a:ext cx="87840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rgbClr val="000000"/>
                </a:solidFill>
                <a:latin typeface="Corbel"/>
                <a:ea typeface="Corbel"/>
                <a:cs typeface="Corbel"/>
                <a:sym typeface="Corbel"/>
              </a:rPr>
              <a:t>Fuente: </a:t>
            </a:r>
            <a:r>
              <a:rPr lang="es-ES" sz="1200" b="0" i="0" u="sng" strike="noStrike" cap="none">
                <a:solidFill>
                  <a:srgbClr val="000000"/>
                </a:solidFill>
                <a:latin typeface="Corbel"/>
                <a:ea typeface="Corbel"/>
                <a:cs typeface="Corbel"/>
                <a:sym typeface="Corbel"/>
                <a:hlinkClick r:id="rId3">
                  <a:extLst>
                    <a:ext uri="{A12FA001-AC4F-418D-AE19-62706E023703}">
                      <ahyp:hlinkClr xmlns:ahyp="http://schemas.microsoft.com/office/drawing/2018/hyperlinkcolor" val="tx"/>
                    </a:ext>
                  </a:extLst>
                </a:hlinkClick>
              </a:rPr>
              <a:t>https://www.bilans-ges.ademe.fr/docutheque/docs/GUIDE%20PLAN%20D'ACTION.pdf</a:t>
            </a:r>
          </a:p>
        </p:txBody>
      </p:sp>
      <p:sp>
        <p:nvSpPr>
          <p:cNvPr id="433" name="Google Shape;433;p6"/>
          <p:cNvSpPr/>
          <p:nvPr/>
        </p:nvSpPr>
        <p:spPr>
          <a:xfrm>
            <a:off x="2985375" y="1911940"/>
            <a:ext cx="7704000" cy="1440000"/>
          </a:xfrm>
          <a:prstGeom prst="rect">
            <a:avLst/>
          </a:prstGeom>
          <a:noFill/>
          <a:ln w="28575" cap="flat" cmpd="sng">
            <a:solidFill>
              <a:srgbClr val="C55A1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pic>
        <p:nvPicPr>
          <p:cNvPr id="434" name="Google Shape;434;p6"/>
          <p:cNvPicPr preferRelativeResize="0"/>
          <p:nvPr/>
        </p:nvPicPr>
        <p:blipFill>
          <a:blip r:embed="rId4">
            <a:alphaModFix/>
          </a:blip>
          <a:stretch>
            <a:fillRect/>
          </a:stretch>
        </p:blipFill>
        <p:spPr>
          <a:xfrm>
            <a:off x="10937275" y="5376550"/>
            <a:ext cx="1181100" cy="1352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12"/>
          <p:cNvSpPr txBox="1">
            <a:spLocks noGrp="1"/>
          </p:cNvSpPr>
          <p:nvPr>
            <p:ph type="title"/>
          </p:nvPr>
        </p:nvSpPr>
        <p:spPr>
          <a:xfrm>
            <a:off x="768000" y="786172"/>
            <a:ext cx="8028892" cy="9807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es-ES">
                <a:solidFill>
                  <a:schemeClr val="dk2"/>
                </a:solidFill>
                <a:latin typeface="Corbel"/>
                <a:ea typeface="Corbel"/>
                <a:cs typeface="Corbel"/>
                <a:sym typeface="Corbel"/>
              </a:rPr>
              <a:t>¿Qué es la transición de una emisión baja de carbono?</a:t>
            </a:r>
          </a:p>
        </p:txBody>
      </p:sp>
      <p:grpSp>
        <p:nvGrpSpPr>
          <p:cNvPr id="441" name="Google Shape;441;p12"/>
          <p:cNvGrpSpPr/>
          <p:nvPr/>
        </p:nvGrpSpPr>
        <p:grpSpPr>
          <a:xfrm>
            <a:off x="2856000" y="2277000"/>
            <a:ext cx="6322303" cy="3683672"/>
            <a:chOff x="2993043" y="1915484"/>
            <a:chExt cx="6322303" cy="3683672"/>
          </a:xfrm>
        </p:grpSpPr>
        <p:sp>
          <p:nvSpPr>
            <p:cNvPr id="442" name="Google Shape;442;p12"/>
            <p:cNvSpPr/>
            <p:nvPr/>
          </p:nvSpPr>
          <p:spPr>
            <a:xfrm>
              <a:off x="3063527" y="1915484"/>
              <a:ext cx="2158601" cy="379920"/>
            </a:xfrm>
            <a:prstGeom prst="roundRect">
              <a:avLst>
                <a:gd name="adj" fmla="val 16667"/>
              </a:avLst>
            </a:prstGeom>
            <a:solidFill>
              <a:srgbClr val="938953"/>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s-ES" sz="1400" b="0" i="0" u="none" strike="noStrike" cap="none">
                  <a:solidFill>
                    <a:srgbClr val="FFFFFF"/>
                  </a:solidFill>
                  <a:latin typeface="Corbel"/>
                  <a:ea typeface="Corbel"/>
                  <a:cs typeface="Corbel"/>
                  <a:sym typeface="Corbel"/>
                </a:rPr>
                <a:t>Informes del IPCC</a:t>
              </a:r>
            </a:p>
          </p:txBody>
        </p:sp>
        <p:sp>
          <p:nvSpPr>
            <p:cNvPr id="443" name="Google Shape;443;p12"/>
            <p:cNvSpPr/>
            <p:nvPr/>
          </p:nvSpPr>
          <p:spPr>
            <a:xfrm>
              <a:off x="5357776" y="2732329"/>
              <a:ext cx="2574287" cy="620461"/>
            </a:xfrm>
            <a:prstGeom prst="rect">
              <a:avLst/>
            </a:prstGeom>
            <a:solidFill>
              <a:srgbClr val="D995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Corbel"/>
                  <a:ea typeface="Corbel"/>
                  <a:cs typeface="Corbel"/>
                  <a:sym typeface="Corbel"/>
                </a:rPr>
                <a:t>Emisiones del GEI durante los años</a:t>
              </a:r>
            </a:p>
          </p:txBody>
        </p:sp>
        <p:sp>
          <p:nvSpPr>
            <p:cNvPr id="444" name="Google Shape;444;p12"/>
            <p:cNvSpPr/>
            <p:nvPr/>
          </p:nvSpPr>
          <p:spPr>
            <a:xfrm>
              <a:off x="2993043" y="3614753"/>
              <a:ext cx="2158601" cy="623672"/>
            </a:xfrm>
            <a:prstGeom prst="roundRect">
              <a:avLst>
                <a:gd name="adj" fmla="val 16667"/>
              </a:avLst>
            </a:prstGeom>
            <a:solidFill>
              <a:srgbClr val="938953"/>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Corbel"/>
                  <a:ea typeface="Corbel"/>
                  <a:cs typeface="Corbel"/>
                  <a:sym typeface="Corbel"/>
                </a:rPr>
                <a:t>Impacto de la actividad humana</a:t>
              </a:r>
            </a:p>
          </p:txBody>
        </p:sp>
        <p:sp>
          <p:nvSpPr>
            <p:cNvPr id="445" name="Google Shape;445;p12"/>
            <p:cNvSpPr/>
            <p:nvPr/>
          </p:nvSpPr>
          <p:spPr>
            <a:xfrm>
              <a:off x="8067711" y="2729119"/>
              <a:ext cx="1165735" cy="623671"/>
            </a:xfrm>
            <a:prstGeom prst="rect">
              <a:avLst/>
            </a:prstGeom>
            <a:solidFill>
              <a:srgbClr val="D995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s-ES" sz="1400" b="0" i="0" u="none" strike="noStrike" cap="none">
                  <a:solidFill>
                    <a:srgbClr val="FFFFFF"/>
                  </a:solidFill>
                  <a:latin typeface="Corbel"/>
                  <a:ea typeface="Corbel"/>
                  <a:cs typeface="Corbel"/>
                  <a:sym typeface="Corbel"/>
                </a:rPr>
                <a:t>Presupuesto de carbono</a:t>
              </a:r>
            </a:p>
          </p:txBody>
        </p:sp>
        <p:sp>
          <p:nvSpPr>
            <p:cNvPr id="446" name="Google Shape;446;p12"/>
            <p:cNvSpPr/>
            <p:nvPr/>
          </p:nvSpPr>
          <p:spPr>
            <a:xfrm>
              <a:off x="5357776" y="3786506"/>
              <a:ext cx="1534098" cy="552061"/>
            </a:xfrm>
            <a:prstGeom prst="rect">
              <a:avLst/>
            </a:prstGeom>
            <a:solidFill>
              <a:srgbClr val="D995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300" b="0" i="0" u="none" strike="noStrike" cap="none" dirty="0">
                  <a:solidFill>
                    <a:srgbClr val="FFFFFF"/>
                  </a:solidFill>
                  <a:latin typeface="Corbel"/>
                  <a:ea typeface="Corbel"/>
                  <a:cs typeface="Corbel"/>
                  <a:sym typeface="Corbel"/>
                </a:rPr>
                <a:t>Asignación por sector de actividad</a:t>
              </a:r>
            </a:p>
          </p:txBody>
        </p:sp>
        <p:sp>
          <p:nvSpPr>
            <p:cNvPr id="447" name="Google Shape;447;p12"/>
            <p:cNvSpPr/>
            <p:nvPr/>
          </p:nvSpPr>
          <p:spPr>
            <a:xfrm>
              <a:off x="7012973" y="3786506"/>
              <a:ext cx="2302373" cy="552061"/>
            </a:xfrm>
            <a:prstGeom prst="rect">
              <a:avLst/>
            </a:prstGeom>
            <a:solidFill>
              <a:srgbClr val="D995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rgbClr val="FFFFFF"/>
                  </a:solidFill>
                  <a:latin typeface="Corbel"/>
                  <a:ea typeface="Corbel"/>
                  <a:cs typeface="Corbel"/>
                  <a:sym typeface="Corbel"/>
                </a:rPr>
                <a:t>Acuerdos y compromisos internacionales</a:t>
              </a:r>
            </a:p>
          </p:txBody>
        </p:sp>
        <p:sp>
          <p:nvSpPr>
            <p:cNvPr id="448" name="Google Shape;448;p12"/>
            <p:cNvSpPr/>
            <p:nvPr/>
          </p:nvSpPr>
          <p:spPr>
            <a:xfrm>
              <a:off x="5448000" y="1917000"/>
              <a:ext cx="2179704" cy="378404"/>
            </a:xfrm>
            <a:prstGeom prst="rect">
              <a:avLst/>
            </a:prstGeom>
            <a:solidFill>
              <a:srgbClr val="D9959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s-ES" sz="1400" b="0" i="0" u="none" strike="noStrike" cap="none">
                  <a:solidFill>
                    <a:srgbClr val="FFFFFF"/>
                  </a:solidFill>
                  <a:latin typeface="Corbel"/>
                  <a:ea typeface="Corbel"/>
                  <a:cs typeface="Corbel"/>
                  <a:sym typeface="Corbel"/>
                </a:rPr>
                <a:t>Límites globales</a:t>
              </a:r>
            </a:p>
          </p:txBody>
        </p:sp>
        <p:sp>
          <p:nvSpPr>
            <p:cNvPr id="449" name="Google Shape;449;p12"/>
            <p:cNvSpPr/>
            <p:nvPr/>
          </p:nvSpPr>
          <p:spPr>
            <a:xfrm rot="5400000">
              <a:off x="3559362" y="2903082"/>
              <a:ext cx="1104600" cy="45719"/>
            </a:xfrm>
            <a:prstGeom prst="rightArrow">
              <a:avLst>
                <a:gd name="adj1" fmla="val 50000"/>
                <a:gd name="adj2" fmla="val 50000"/>
              </a:avLst>
            </a:prstGeom>
            <a:solidFill>
              <a:schemeClr val="accent1"/>
            </a:solidFill>
            <a:ln w="25400" cap="flat" cmpd="sng">
              <a:solidFill>
                <a:srgbClr val="575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450" name="Google Shape;450;p12"/>
            <p:cNvSpPr/>
            <p:nvPr/>
          </p:nvSpPr>
          <p:spPr>
            <a:xfrm rot="-8190055" flipH="1">
              <a:off x="4027309" y="4647669"/>
              <a:ext cx="830493" cy="62650"/>
            </a:xfrm>
            <a:prstGeom prst="rightArrow">
              <a:avLst>
                <a:gd name="adj1" fmla="val 50000"/>
                <a:gd name="adj2" fmla="val 50000"/>
              </a:avLst>
            </a:prstGeom>
            <a:solidFill>
              <a:srgbClr val="575756"/>
            </a:solidFill>
            <a:ln w="25400" cap="flat" cmpd="sng">
              <a:solidFill>
                <a:srgbClr val="5757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orbel"/>
                <a:ea typeface="Corbel"/>
                <a:cs typeface="Corbel"/>
                <a:sym typeface="Corbel"/>
              </a:endParaRPr>
            </a:p>
          </p:txBody>
        </p:sp>
        <p:sp>
          <p:nvSpPr>
            <p:cNvPr id="451" name="Google Shape;451;p12"/>
            <p:cNvSpPr/>
            <p:nvPr/>
          </p:nvSpPr>
          <p:spPr>
            <a:xfrm>
              <a:off x="4419148" y="5124060"/>
              <a:ext cx="4177480" cy="475096"/>
            </a:xfrm>
            <a:prstGeom prst="roundRect">
              <a:avLst>
                <a:gd name="adj" fmla="val 16667"/>
              </a:avLst>
            </a:prstGeom>
            <a:solidFill>
              <a:srgbClr val="EA5B0C"/>
            </a:solid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1700" b="1" i="0" u="none" strike="noStrike" cap="none" dirty="0">
                  <a:solidFill>
                    <a:srgbClr val="FFFFFF"/>
                  </a:solidFill>
                  <a:latin typeface="Corbel"/>
                  <a:ea typeface="Corbel"/>
                  <a:cs typeface="Corbel"/>
                  <a:sym typeface="Corbel"/>
                </a:rPr>
                <a:t>Transición de una emisión baja de carbono</a:t>
              </a:r>
            </a:p>
          </p:txBody>
        </p:sp>
        <p:cxnSp>
          <p:nvCxnSpPr>
            <p:cNvPr id="452" name="Google Shape;452;p12"/>
            <p:cNvCxnSpPr/>
            <p:nvPr/>
          </p:nvCxnSpPr>
          <p:spPr>
            <a:xfrm>
              <a:off x="6122461" y="4370439"/>
              <a:ext cx="0" cy="576448"/>
            </a:xfrm>
            <a:prstGeom prst="straightConnector1">
              <a:avLst/>
            </a:prstGeom>
            <a:noFill/>
            <a:ln w="9525" cap="flat" cmpd="sng">
              <a:solidFill>
                <a:srgbClr val="575756"/>
              </a:solidFill>
              <a:prstDash val="dash"/>
              <a:round/>
              <a:headEnd type="none" w="sm" len="sm"/>
              <a:tailEnd type="triangle" w="med" len="med"/>
            </a:ln>
          </p:spPr>
        </p:cxnSp>
        <p:cxnSp>
          <p:nvCxnSpPr>
            <p:cNvPr id="453" name="Google Shape;453;p12"/>
            <p:cNvCxnSpPr/>
            <p:nvPr/>
          </p:nvCxnSpPr>
          <p:spPr>
            <a:xfrm flipH="1">
              <a:off x="7627704" y="4390770"/>
              <a:ext cx="536455" cy="556117"/>
            </a:xfrm>
            <a:prstGeom prst="straightConnector1">
              <a:avLst/>
            </a:prstGeom>
            <a:noFill/>
            <a:ln w="9525" cap="flat" cmpd="sng">
              <a:solidFill>
                <a:srgbClr val="575756"/>
              </a:solidFill>
              <a:prstDash val="dash"/>
              <a:round/>
              <a:headEnd type="none" w="sm" len="sm"/>
              <a:tailEnd type="triangle" w="med" len="med"/>
            </a:ln>
          </p:spPr>
        </p:cxnSp>
      </p:grpSp>
      <p:pic>
        <p:nvPicPr>
          <p:cNvPr id="454" name="Google Shape;454;p12"/>
          <p:cNvPicPr preferRelativeResize="0"/>
          <p:nvPr/>
        </p:nvPicPr>
        <p:blipFill>
          <a:blip r:embed="rId3">
            <a:alphaModFix/>
          </a:blip>
          <a:stretch>
            <a:fillRect/>
          </a:stretch>
        </p:blipFill>
        <p:spPr>
          <a:xfrm>
            <a:off x="11007925" y="5566900"/>
            <a:ext cx="1190625" cy="1228725"/>
          </a:xfrm>
          <a:prstGeom prst="rect">
            <a:avLst/>
          </a:prstGeom>
          <a:noFill/>
          <a:ln>
            <a:noFill/>
          </a:ln>
        </p:spPr>
      </p:pic>
      <p:pic>
        <p:nvPicPr>
          <p:cNvPr id="455" name="Google Shape;455;p12"/>
          <p:cNvPicPr preferRelativeResize="0"/>
          <p:nvPr/>
        </p:nvPicPr>
        <p:blipFill rotWithShape="1">
          <a:blip r:embed="rId4">
            <a:alphaModFix/>
          </a:blip>
          <a:srcRect/>
          <a:stretch/>
        </p:blipFill>
        <p:spPr>
          <a:xfrm>
            <a:off x="6225115" y="4700750"/>
            <a:ext cx="521125" cy="521125"/>
          </a:xfrm>
          <a:prstGeom prst="rect">
            <a:avLst/>
          </a:prstGeom>
          <a:noFill/>
          <a:ln>
            <a:noFill/>
          </a:ln>
        </p:spPr>
      </p:pic>
      <p:pic>
        <p:nvPicPr>
          <p:cNvPr id="456" name="Google Shape;456;p12"/>
          <p:cNvPicPr preferRelativeResize="0"/>
          <p:nvPr/>
        </p:nvPicPr>
        <p:blipFill>
          <a:blip r:embed="rId5">
            <a:alphaModFix/>
          </a:blip>
          <a:stretch>
            <a:fillRect/>
          </a:stretch>
        </p:blipFill>
        <p:spPr>
          <a:xfrm>
            <a:off x="1836650" y="2661895"/>
            <a:ext cx="1713825" cy="935751"/>
          </a:xfrm>
          <a:prstGeom prst="rect">
            <a:avLst/>
          </a:prstGeom>
          <a:noFill/>
          <a:ln>
            <a:noFill/>
          </a:ln>
        </p:spPr>
      </p:pic>
      <p:pic>
        <p:nvPicPr>
          <p:cNvPr id="457" name="Google Shape;457;p12"/>
          <p:cNvPicPr preferRelativeResize="0"/>
          <p:nvPr/>
        </p:nvPicPr>
        <p:blipFill>
          <a:blip r:embed="rId6">
            <a:alphaModFix/>
          </a:blip>
          <a:stretch>
            <a:fillRect/>
          </a:stretch>
        </p:blipFill>
        <p:spPr>
          <a:xfrm>
            <a:off x="8657172" y="4699405"/>
            <a:ext cx="521125" cy="5238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9"/>
          <p:cNvSpPr txBox="1">
            <a:spLocks noGrp="1"/>
          </p:cNvSpPr>
          <p:nvPr>
            <p:ph type="title"/>
          </p:nvPr>
        </p:nvSpPr>
        <p:spPr>
          <a:xfrm>
            <a:off x="768000" y="786172"/>
            <a:ext cx="8028892" cy="9807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es-ES">
                <a:solidFill>
                  <a:schemeClr val="dk2"/>
                </a:solidFill>
                <a:latin typeface="Corbel"/>
                <a:ea typeface="Corbel"/>
                <a:cs typeface="Corbel"/>
                <a:sym typeface="Corbel"/>
              </a:rPr>
              <a:t>Objetivos climáticos nacionales e internacionales</a:t>
            </a:r>
          </a:p>
        </p:txBody>
      </p:sp>
      <p:sp>
        <p:nvSpPr>
          <p:cNvPr id="463" name="Google Shape;463;p9"/>
          <p:cNvSpPr txBox="1">
            <a:spLocks noGrp="1"/>
          </p:cNvSpPr>
          <p:nvPr>
            <p:ph type="body" idx="1"/>
          </p:nvPr>
        </p:nvSpPr>
        <p:spPr>
          <a:xfrm>
            <a:off x="480000" y="1766900"/>
            <a:ext cx="10972800" cy="4857403"/>
          </a:xfrm>
          <a:prstGeom prst="rect">
            <a:avLst/>
          </a:prstGeom>
          <a:noFill/>
          <a:ln>
            <a:noFill/>
          </a:ln>
        </p:spPr>
        <p:txBody>
          <a:bodyPr spcFirstLastPara="1" wrap="square" lIns="91425" tIns="45700" rIns="91425" bIns="45700" anchor="t" anchorCtr="0">
            <a:noAutofit/>
          </a:bodyPr>
          <a:lstStyle/>
          <a:p>
            <a:pPr marL="571500" lvl="0" indent="-342900" algn="l" rtl="0">
              <a:lnSpc>
                <a:spcPct val="90000"/>
              </a:lnSpc>
              <a:spcBef>
                <a:spcPts val="480"/>
              </a:spcBef>
              <a:spcAft>
                <a:spcPts val="0"/>
              </a:spcAft>
              <a:buSzPts val="2400"/>
              <a:buFont typeface="Arial"/>
              <a:buChar char="•"/>
            </a:pPr>
            <a:r>
              <a:rPr lang="es-ES">
                <a:latin typeface="Corbel"/>
                <a:ea typeface="Corbel"/>
                <a:cs typeface="Corbel"/>
                <a:sym typeface="Corbel"/>
              </a:rPr>
              <a:t>Objetivos internacionales</a:t>
            </a:r>
          </a:p>
          <a:p>
            <a:pPr marL="1028700" lvl="1" indent="-342900" algn="l" rtl="0">
              <a:lnSpc>
                <a:spcPct val="90000"/>
              </a:lnSpc>
              <a:spcBef>
                <a:spcPts val="480"/>
              </a:spcBef>
              <a:spcAft>
                <a:spcPts val="0"/>
              </a:spcAft>
              <a:buClr>
                <a:srgbClr val="666666"/>
              </a:buClr>
              <a:buSzPts val="2400"/>
              <a:buFont typeface="Arial"/>
              <a:buChar char="•"/>
            </a:pPr>
            <a:r>
              <a:rPr lang="es-ES" sz="1800">
                <a:solidFill>
                  <a:srgbClr val="666666"/>
                </a:solidFill>
                <a:latin typeface="Corbel"/>
                <a:ea typeface="Corbel"/>
                <a:cs typeface="Corbel"/>
                <a:sym typeface="Corbel"/>
              </a:rPr>
              <a:t>Acuerdo de París dentro del marco de la Convención Marco de las Naciones Unidas sobre el Cambio Climático</a:t>
            </a:r>
          </a:p>
          <a:p>
            <a:pPr marL="1028700" lvl="1" indent="-342900" algn="l" rtl="0">
              <a:lnSpc>
                <a:spcPct val="90000"/>
              </a:lnSpc>
              <a:spcBef>
                <a:spcPts val="480"/>
              </a:spcBef>
              <a:spcAft>
                <a:spcPts val="0"/>
              </a:spcAft>
              <a:buClr>
                <a:srgbClr val="666666"/>
              </a:buClr>
              <a:buSzPts val="2400"/>
              <a:buFont typeface="Arial"/>
              <a:buChar char="•"/>
            </a:pPr>
            <a:r>
              <a:rPr lang="es-ES" sz="1800" b="0" i="0" u="none" strike="noStrike" cap="none">
                <a:solidFill>
                  <a:srgbClr val="666666"/>
                </a:solidFill>
                <a:latin typeface="Corbel"/>
                <a:ea typeface="Corbel"/>
                <a:cs typeface="Corbel"/>
                <a:sym typeface="Corbel"/>
              </a:rPr>
              <a:t>Metas: «Mantener</a:t>
            </a:r>
            <a:r>
              <a:rPr lang="es-ES" sz="1800">
                <a:solidFill>
                  <a:srgbClr val="666666"/>
                </a:solidFill>
                <a:latin typeface="Corbel"/>
                <a:ea typeface="Corbel"/>
                <a:cs typeface="Corbel"/>
                <a:sym typeface="Corbel"/>
              </a:rPr>
              <a:t> el aumento de la temperatura media mundial muy por debajo de los 2 °C por encima de los niveles preindustriales y realizar esfuerzos para limitar el aumento de temperatura a 1,5 °C por encima de los niveles preindustriales».</a:t>
            </a:r>
          </a:p>
          <a:p>
            <a:pPr marL="1028700" lvl="1" indent="-342900" algn="l" rtl="0">
              <a:lnSpc>
                <a:spcPct val="90000"/>
              </a:lnSpc>
              <a:spcBef>
                <a:spcPts val="480"/>
              </a:spcBef>
              <a:spcAft>
                <a:spcPts val="0"/>
              </a:spcAft>
              <a:buClr>
                <a:srgbClr val="666666"/>
              </a:buClr>
              <a:buSzPts val="2400"/>
              <a:buFont typeface="Arial"/>
              <a:buChar char="•"/>
            </a:pPr>
            <a:r>
              <a:rPr lang="es-ES" sz="1800" i="1">
                <a:solidFill>
                  <a:srgbClr val="666666"/>
                </a:solidFill>
                <a:latin typeface="Corbel"/>
                <a:ea typeface="Corbel"/>
                <a:cs typeface="Corbel"/>
                <a:sym typeface="Corbel"/>
              </a:rPr>
              <a:t>Acuerdo no vinculante</a:t>
            </a:r>
          </a:p>
          <a:p>
            <a:pPr marL="685800" lvl="1" indent="0" algn="l" rtl="0">
              <a:lnSpc>
                <a:spcPct val="90000"/>
              </a:lnSpc>
              <a:spcBef>
                <a:spcPts val="480"/>
              </a:spcBef>
              <a:spcAft>
                <a:spcPts val="0"/>
              </a:spcAft>
              <a:buSzPts val="2400"/>
              <a:buNone/>
            </a:pPr>
            <a:endParaRPr sz="1800">
              <a:latin typeface="Corbel"/>
              <a:ea typeface="Corbel"/>
              <a:cs typeface="Corbel"/>
              <a:sym typeface="Corbel"/>
            </a:endParaRPr>
          </a:p>
          <a:p>
            <a:pPr marL="571500" lvl="0" indent="-342900" algn="l" rtl="0">
              <a:lnSpc>
                <a:spcPct val="90000"/>
              </a:lnSpc>
              <a:spcBef>
                <a:spcPts val="480"/>
              </a:spcBef>
              <a:spcAft>
                <a:spcPts val="0"/>
              </a:spcAft>
              <a:buSzPts val="2400"/>
              <a:buFont typeface="Arial"/>
              <a:buChar char="•"/>
            </a:pPr>
            <a:r>
              <a:rPr lang="es-ES">
                <a:latin typeface="Corbel"/>
                <a:ea typeface="Corbel"/>
                <a:cs typeface="Corbel"/>
                <a:sym typeface="Corbel"/>
              </a:rPr>
              <a:t>Objetivos nacionales</a:t>
            </a:r>
          </a:p>
          <a:p>
            <a:pPr marL="1028700" lvl="1" indent="-342900" algn="l" rtl="0">
              <a:lnSpc>
                <a:spcPct val="90000"/>
              </a:lnSpc>
              <a:spcBef>
                <a:spcPts val="480"/>
              </a:spcBef>
              <a:spcAft>
                <a:spcPts val="0"/>
              </a:spcAft>
              <a:buClr>
                <a:srgbClr val="666666"/>
              </a:buClr>
              <a:buSzPts val="2400"/>
              <a:buFont typeface="Arial"/>
              <a:buChar char="•"/>
            </a:pPr>
            <a:r>
              <a:rPr lang="es-ES" sz="1800">
                <a:solidFill>
                  <a:srgbClr val="666666"/>
                </a:solidFill>
                <a:latin typeface="Corbel"/>
                <a:ea typeface="Corbel"/>
                <a:cs typeface="Corbel"/>
                <a:sym typeface="Corbel"/>
              </a:rPr>
              <a:t>Compromiso para alcanzar los objetivos nacionales</a:t>
            </a:r>
          </a:p>
          <a:p>
            <a:pPr marL="1028700" lvl="1" indent="-342900" algn="l" rtl="0">
              <a:lnSpc>
                <a:spcPct val="90000"/>
              </a:lnSpc>
              <a:spcBef>
                <a:spcPts val="480"/>
              </a:spcBef>
              <a:spcAft>
                <a:spcPts val="0"/>
              </a:spcAft>
              <a:buClr>
                <a:srgbClr val="666666"/>
              </a:buClr>
              <a:buSzPts val="2400"/>
              <a:buFont typeface="Arial"/>
              <a:buChar char="•"/>
            </a:pPr>
            <a:r>
              <a:rPr lang="es-ES" sz="1800">
                <a:solidFill>
                  <a:srgbClr val="666666"/>
                </a:solidFill>
                <a:latin typeface="Corbel"/>
                <a:ea typeface="Corbel"/>
                <a:cs typeface="Corbel"/>
                <a:sym typeface="Corbel"/>
              </a:rPr>
              <a:t>Presupuesto de carbono nacional; por ejemplo, la estrategia nacional para una emisión baja de carbono en Francia.</a:t>
            </a:r>
          </a:p>
          <a:p>
            <a:pPr marL="1028700" lvl="1" indent="-342900" algn="l" rtl="0">
              <a:lnSpc>
                <a:spcPct val="90000"/>
              </a:lnSpc>
              <a:spcBef>
                <a:spcPts val="480"/>
              </a:spcBef>
              <a:spcAft>
                <a:spcPts val="0"/>
              </a:spcAft>
              <a:buClr>
                <a:srgbClr val="666666"/>
              </a:buClr>
              <a:buSzPts val="2400"/>
              <a:buFont typeface="Arial"/>
              <a:buChar char="•"/>
            </a:pPr>
            <a:r>
              <a:rPr lang="es-ES" sz="1800">
                <a:solidFill>
                  <a:srgbClr val="666666"/>
                </a:solidFill>
                <a:latin typeface="Corbel"/>
                <a:ea typeface="Corbel"/>
                <a:cs typeface="Corbel"/>
                <a:sym typeface="Corbel"/>
              </a:rPr>
              <a:t>Trayectos nacionales por sector de actividad</a:t>
            </a:r>
          </a:p>
        </p:txBody>
      </p:sp>
      <p:pic>
        <p:nvPicPr>
          <p:cNvPr id="464" name="Google Shape;464;p9"/>
          <p:cNvPicPr preferRelativeResize="0"/>
          <p:nvPr/>
        </p:nvPicPr>
        <p:blipFill>
          <a:blip r:embed="rId3">
            <a:alphaModFix/>
          </a:blip>
          <a:stretch>
            <a:fillRect/>
          </a:stretch>
        </p:blipFill>
        <p:spPr>
          <a:xfrm>
            <a:off x="10815025" y="5198700"/>
            <a:ext cx="1181100" cy="1352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e2858c0e62_0_198"/>
          <p:cNvSpPr/>
          <p:nvPr/>
        </p:nvSpPr>
        <p:spPr>
          <a:xfrm>
            <a:off x="24574" y="3116415"/>
            <a:ext cx="5387100" cy="3547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orbel"/>
              <a:ea typeface="Corbel"/>
              <a:cs typeface="Corbel"/>
              <a:sym typeface="Corbel"/>
            </a:endParaRPr>
          </a:p>
        </p:txBody>
      </p:sp>
      <p:sp>
        <p:nvSpPr>
          <p:cNvPr id="470" name="Google Shape;470;ge2858c0e62_0_198"/>
          <p:cNvSpPr/>
          <p:nvPr/>
        </p:nvSpPr>
        <p:spPr>
          <a:xfrm>
            <a:off x="4810030" y="3474243"/>
            <a:ext cx="1992473" cy="643305"/>
          </a:xfrm>
          <a:custGeom>
            <a:avLst/>
            <a:gdLst/>
            <a:ahLst/>
            <a:cxnLst/>
            <a:rect l="l" t="t" r="r" b="b"/>
            <a:pathLst>
              <a:path w="1815465" h="846454" extrusionOk="0">
                <a:moveTo>
                  <a:pt x="53293" y="776853"/>
                </a:moveTo>
                <a:lnTo>
                  <a:pt x="0" y="843320"/>
                </a:lnTo>
                <a:lnTo>
                  <a:pt x="85149" y="846073"/>
                </a:lnTo>
                <a:lnTo>
                  <a:pt x="76311" y="826869"/>
                </a:lnTo>
                <a:lnTo>
                  <a:pt x="62327" y="826869"/>
                </a:lnTo>
                <a:lnTo>
                  <a:pt x="53036" y="806679"/>
                </a:lnTo>
                <a:lnTo>
                  <a:pt x="64575" y="801369"/>
                </a:lnTo>
                <a:lnTo>
                  <a:pt x="53293" y="776853"/>
                </a:lnTo>
                <a:close/>
              </a:path>
              <a:path w="1815465" h="846454" extrusionOk="0">
                <a:moveTo>
                  <a:pt x="64575" y="801369"/>
                </a:moveTo>
                <a:lnTo>
                  <a:pt x="53036" y="806679"/>
                </a:lnTo>
                <a:lnTo>
                  <a:pt x="62327" y="826869"/>
                </a:lnTo>
                <a:lnTo>
                  <a:pt x="73867" y="821558"/>
                </a:lnTo>
                <a:lnTo>
                  <a:pt x="64575" y="801369"/>
                </a:lnTo>
                <a:close/>
              </a:path>
              <a:path w="1815465" h="846454" extrusionOk="0">
                <a:moveTo>
                  <a:pt x="73867" y="821558"/>
                </a:moveTo>
                <a:lnTo>
                  <a:pt x="62327" y="826869"/>
                </a:lnTo>
                <a:lnTo>
                  <a:pt x="76311" y="826869"/>
                </a:lnTo>
                <a:lnTo>
                  <a:pt x="73867" y="821558"/>
                </a:lnTo>
                <a:close/>
              </a:path>
              <a:path w="1815465" h="846454" extrusionOk="0">
                <a:moveTo>
                  <a:pt x="1805858" y="0"/>
                </a:moveTo>
                <a:lnTo>
                  <a:pt x="64575" y="801369"/>
                </a:lnTo>
                <a:lnTo>
                  <a:pt x="73867" y="821558"/>
                </a:lnTo>
                <a:lnTo>
                  <a:pt x="1815150" y="20189"/>
                </a:lnTo>
                <a:lnTo>
                  <a:pt x="1805858"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471" name="Google Shape;471;ge2858c0e62_0_198"/>
          <p:cNvSpPr/>
          <p:nvPr/>
        </p:nvSpPr>
        <p:spPr>
          <a:xfrm>
            <a:off x="5247873" y="5112047"/>
            <a:ext cx="1908445" cy="552348"/>
          </a:xfrm>
          <a:custGeom>
            <a:avLst/>
            <a:gdLst/>
            <a:ahLst/>
            <a:cxnLst/>
            <a:rect l="l" t="t" r="r" b="b"/>
            <a:pathLst>
              <a:path w="1517650" h="843279" extrusionOk="0">
                <a:moveTo>
                  <a:pt x="48352" y="772815"/>
                </a:moveTo>
                <a:lnTo>
                  <a:pt x="0" y="842958"/>
                </a:lnTo>
                <a:lnTo>
                  <a:pt x="85126" y="839553"/>
                </a:lnTo>
                <a:lnTo>
                  <a:pt x="75479" y="822045"/>
                </a:lnTo>
                <a:lnTo>
                  <a:pt x="60979" y="822045"/>
                </a:lnTo>
                <a:lnTo>
                  <a:pt x="50253" y="802580"/>
                </a:lnTo>
                <a:lnTo>
                  <a:pt x="61376" y="796451"/>
                </a:lnTo>
                <a:lnTo>
                  <a:pt x="48352" y="772815"/>
                </a:lnTo>
                <a:close/>
              </a:path>
              <a:path w="1517650" h="843279" extrusionOk="0">
                <a:moveTo>
                  <a:pt x="61376" y="796451"/>
                </a:moveTo>
                <a:lnTo>
                  <a:pt x="50253" y="802580"/>
                </a:lnTo>
                <a:lnTo>
                  <a:pt x="60979" y="822045"/>
                </a:lnTo>
                <a:lnTo>
                  <a:pt x="72102" y="815916"/>
                </a:lnTo>
                <a:lnTo>
                  <a:pt x="61376" y="796451"/>
                </a:lnTo>
                <a:close/>
              </a:path>
              <a:path w="1517650" h="843279" extrusionOk="0">
                <a:moveTo>
                  <a:pt x="72102" y="815916"/>
                </a:moveTo>
                <a:lnTo>
                  <a:pt x="60979" y="822045"/>
                </a:lnTo>
                <a:lnTo>
                  <a:pt x="75479" y="822045"/>
                </a:lnTo>
                <a:lnTo>
                  <a:pt x="72102" y="815916"/>
                </a:lnTo>
                <a:close/>
              </a:path>
              <a:path w="1517650" h="843279" extrusionOk="0">
                <a:moveTo>
                  <a:pt x="1506805" y="0"/>
                </a:moveTo>
                <a:lnTo>
                  <a:pt x="61376" y="796451"/>
                </a:lnTo>
                <a:lnTo>
                  <a:pt x="72102" y="815916"/>
                </a:lnTo>
                <a:lnTo>
                  <a:pt x="1517530" y="19465"/>
                </a:lnTo>
                <a:lnTo>
                  <a:pt x="1506805"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472" name="Google Shape;472;ge2858c0e62_0_198"/>
          <p:cNvSpPr txBox="1"/>
          <p:nvPr/>
        </p:nvSpPr>
        <p:spPr>
          <a:xfrm>
            <a:off x="3004200" y="1288972"/>
            <a:ext cx="9592500" cy="1695900"/>
          </a:xfrm>
          <a:prstGeom prst="rect">
            <a:avLst/>
          </a:prstGeom>
          <a:noFill/>
          <a:ln>
            <a:noFill/>
          </a:ln>
        </p:spPr>
        <p:txBody>
          <a:bodyPr spcFirstLastPara="1" wrap="square" lIns="0" tIns="28575" rIns="0" bIns="0" anchor="t" anchorCtr="0">
            <a:noAutofit/>
          </a:bodyPr>
          <a:lstStyle/>
          <a:p>
            <a:pPr marL="12700" marR="619760" lvl="0" indent="0" algn="l" rtl="0">
              <a:lnSpc>
                <a:spcPct val="129500"/>
              </a:lnSpc>
              <a:spcBef>
                <a:spcPts val="0"/>
              </a:spcBef>
              <a:spcAft>
                <a:spcPts val="0"/>
              </a:spcAft>
              <a:buClr>
                <a:srgbClr val="000000"/>
              </a:buClr>
              <a:buSzPts val="2000"/>
              <a:buFont typeface="Arial"/>
              <a:buNone/>
            </a:pPr>
            <a:endParaRPr sz="2000" b="1" i="0" u="none" strike="noStrike" cap="none">
              <a:solidFill>
                <a:srgbClr val="085160"/>
              </a:solidFill>
              <a:latin typeface="Corbel"/>
              <a:ea typeface="Corbel"/>
              <a:cs typeface="Corbel"/>
              <a:sym typeface="Corbel"/>
            </a:endParaRPr>
          </a:p>
          <a:p>
            <a:pPr marL="12700" marR="619760" lvl="0" indent="0" algn="l" rtl="0">
              <a:lnSpc>
                <a:spcPct val="143888"/>
              </a:lnSpc>
              <a:spcBef>
                <a:spcPts val="225"/>
              </a:spcBef>
              <a:spcAft>
                <a:spcPts val="0"/>
              </a:spcAft>
              <a:buClr>
                <a:srgbClr val="000000"/>
              </a:buClr>
              <a:buSzPts val="1800"/>
              <a:buFont typeface="Arial"/>
              <a:buNone/>
            </a:pPr>
            <a:r>
              <a:rPr lang="es-ES" sz="1800" b="1" i="0" u="none" strike="noStrike" cap="none">
                <a:solidFill>
                  <a:schemeClr val="dk1"/>
                </a:solidFill>
                <a:latin typeface="Corbel"/>
                <a:ea typeface="Corbel"/>
                <a:cs typeface="Corbel"/>
                <a:sym typeface="Corbel"/>
              </a:rPr>
              <a:t>Poco tiempo después de la publicación del informe del IPCC, el gobierno francés actualizó su </a:t>
            </a:r>
            <a:r>
              <a:rPr lang="es-ES" sz="1800" b="1" i="0" u="none" strike="noStrike" cap="none">
                <a:solidFill>
                  <a:srgbClr val="C55A11"/>
                </a:solidFill>
                <a:latin typeface="Corbel"/>
                <a:ea typeface="Corbel"/>
                <a:cs typeface="Corbel"/>
                <a:sym typeface="Corbel"/>
              </a:rPr>
              <a:t>estrategia nacional para una emisión baja de carbono</a:t>
            </a:r>
            <a:r>
              <a:rPr lang="es-ES" sz="1800" b="1" i="0" u="none" strike="noStrike" cap="none">
                <a:solidFill>
                  <a:schemeClr val="dk1"/>
                </a:solidFill>
                <a:latin typeface="Corbel"/>
                <a:ea typeface="Corbel"/>
                <a:cs typeface="Corbel"/>
                <a:sym typeface="Corbel"/>
              </a:rPr>
              <a:t> y, así, reafirmó el compromiso para alcanzar una </a:t>
            </a:r>
            <a:r>
              <a:rPr lang="es-ES" sz="1800" b="1" i="0" u="none" strike="noStrike" cap="none">
                <a:solidFill>
                  <a:srgbClr val="C55A11"/>
                </a:solidFill>
                <a:latin typeface="Corbel"/>
                <a:ea typeface="Corbel"/>
                <a:cs typeface="Corbel"/>
                <a:sym typeface="Corbel"/>
              </a:rPr>
              <a:t>neutralidad de carbono </a:t>
            </a:r>
            <a:r>
              <a:rPr lang="es-ES" sz="1800" b="1" i="0" u="none" strike="noStrike" cap="none">
                <a:solidFill>
                  <a:schemeClr val="dk1"/>
                </a:solidFill>
                <a:latin typeface="Corbel"/>
                <a:ea typeface="Corbel"/>
                <a:cs typeface="Corbel"/>
                <a:sym typeface="Corbel"/>
              </a:rPr>
              <a:t>para el 2050.</a:t>
            </a:r>
            <a:r>
              <a:rPr lang="es-ES" sz="1600" b="0" i="0" u="none" strike="noStrike" cap="none">
                <a:solidFill>
                  <a:srgbClr val="000000"/>
                </a:solidFill>
                <a:latin typeface="Corbel"/>
                <a:ea typeface="Corbel"/>
                <a:cs typeface="Corbel"/>
                <a:sym typeface="Corbel"/>
              </a:rPr>
              <a:t>			</a:t>
            </a:r>
          </a:p>
        </p:txBody>
      </p:sp>
      <p:sp>
        <p:nvSpPr>
          <p:cNvPr id="473" name="Google Shape;473;ge2858c0e62_0_198"/>
          <p:cNvSpPr/>
          <p:nvPr/>
        </p:nvSpPr>
        <p:spPr>
          <a:xfrm>
            <a:off x="763301" y="1786711"/>
            <a:ext cx="1406700" cy="11850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474" name="Google Shape;474;ge2858c0e62_0_198"/>
          <p:cNvSpPr txBox="1">
            <a:spLocks noGrp="1"/>
          </p:cNvSpPr>
          <p:nvPr>
            <p:ph type="title"/>
          </p:nvPr>
        </p:nvSpPr>
        <p:spPr>
          <a:xfrm>
            <a:off x="763301" y="1064589"/>
            <a:ext cx="9432000" cy="6123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es-ES" dirty="0">
                <a:solidFill>
                  <a:schemeClr val="dk2"/>
                </a:solidFill>
                <a:latin typeface="Corbel"/>
                <a:ea typeface="Corbel"/>
                <a:cs typeface="Corbel"/>
                <a:sym typeface="Corbel"/>
              </a:rPr>
              <a:t>Objetivos climáticos en Francia: la estrategia nacional para una emisión baja de carbono</a:t>
            </a:r>
          </a:p>
        </p:txBody>
      </p:sp>
      <p:sp>
        <p:nvSpPr>
          <p:cNvPr id="475" name="Google Shape;475;ge2858c0e62_0_198"/>
          <p:cNvSpPr/>
          <p:nvPr/>
        </p:nvSpPr>
        <p:spPr>
          <a:xfrm>
            <a:off x="5011022" y="4314398"/>
            <a:ext cx="1992473" cy="643305"/>
          </a:xfrm>
          <a:custGeom>
            <a:avLst/>
            <a:gdLst/>
            <a:ahLst/>
            <a:cxnLst/>
            <a:rect l="l" t="t" r="r" b="b"/>
            <a:pathLst>
              <a:path w="1815465" h="846454" extrusionOk="0">
                <a:moveTo>
                  <a:pt x="53293" y="776853"/>
                </a:moveTo>
                <a:lnTo>
                  <a:pt x="0" y="843320"/>
                </a:lnTo>
                <a:lnTo>
                  <a:pt x="85149" y="846073"/>
                </a:lnTo>
                <a:lnTo>
                  <a:pt x="76311" y="826869"/>
                </a:lnTo>
                <a:lnTo>
                  <a:pt x="62327" y="826869"/>
                </a:lnTo>
                <a:lnTo>
                  <a:pt x="53036" y="806679"/>
                </a:lnTo>
                <a:lnTo>
                  <a:pt x="64575" y="801369"/>
                </a:lnTo>
                <a:lnTo>
                  <a:pt x="53293" y="776853"/>
                </a:lnTo>
                <a:close/>
              </a:path>
              <a:path w="1815465" h="846454" extrusionOk="0">
                <a:moveTo>
                  <a:pt x="64575" y="801369"/>
                </a:moveTo>
                <a:lnTo>
                  <a:pt x="53036" y="806679"/>
                </a:lnTo>
                <a:lnTo>
                  <a:pt x="62327" y="826869"/>
                </a:lnTo>
                <a:lnTo>
                  <a:pt x="73867" y="821558"/>
                </a:lnTo>
                <a:lnTo>
                  <a:pt x="64575" y="801369"/>
                </a:lnTo>
                <a:close/>
              </a:path>
              <a:path w="1815465" h="846454" extrusionOk="0">
                <a:moveTo>
                  <a:pt x="73867" y="821558"/>
                </a:moveTo>
                <a:lnTo>
                  <a:pt x="62327" y="826869"/>
                </a:lnTo>
                <a:lnTo>
                  <a:pt x="76311" y="826869"/>
                </a:lnTo>
                <a:lnTo>
                  <a:pt x="73867" y="821558"/>
                </a:lnTo>
                <a:close/>
              </a:path>
              <a:path w="1815465" h="846454" extrusionOk="0">
                <a:moveTo>
                  <a:pt x="1805858" y="0"/>
                </a:moveTo>
                <a:lnTo>
                  <a:pt x="64575" y="801369"/>
                </a:lnTo>
                <a:lnTo>
                  <a:pt x="73867" y="821558"/>
                </a:lnTo>
                <a:lnTo>
                  <a:pt x="1815150" y="20189"/>
                </a:lnTo>
                <a:lnTo>
                  <a:pt x="1805858"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476" name="Google Shape;476;ge2858c0e62_0_198"/>
          <p:cNvSpPr txBox="1"/>
          <p:nvPr/>
        </p:nvSpPr>
        <p:spPr>
          <a:xfrm>
            <a:off x="6777085" y="3232577"/>
            <a:ext cx="21969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Corbel"/>
                <a:ea typeface="Corbel"/>
                <a:cs typeface="Corbel"/>
                <a:sym typeface="Corbel"/>
              </a:rPr>
              <a:t>Tendencia</a:t>
            </a:r>
          </a:p>
        </p:txBody>
      </p:sp>
      <p:sp>
        <p:nvSpPr>
          <p:cNvPr id="477" name="Google Shape;477;ge2858c0e62_0_198"/>
          <p:cNvSpPr txBox="1"/>
          <p:nvPr/>
        </p:nvSpPr>
        <p:spPr>
          <a:xfrm>
            <a:off x="6926498" y="4074451"/>
            <a:ext cx="4203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a:solidFill>
                  <a:srgbClr val="000000"/>
                </a:solidFill>
                <a:latin typeface="Corbel"/>
                <a:ea typeface="Corbel"/>
                <a:cs typeface="Corbel"/>
                <a:sym typeface="Corbel"/>
              </a:rPr>
              <a:t>Emisiones de gases de efecto invernadero</a:t>
            </a:r>
          </a:p>
        </p:txBody>
      </p:sp>
      <p:sp>
        <p:nvSpPr>
          <p:cNvPr id="478" name="Google Shape;478;ge2858c0e62_0_198"/>
          <p:cNvSpPr txBox="1"/>
          <p:nvPr/>
        </p:nvSpPr>
        <p:spPr>
          <a:xfrm>
            <a:off x="7131451" y="4864059"/>
            <a:ext cx="3063849"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dirty="0">
                <a:solidFill>
                  <a:srgbClr val="000000"/>
                </a:solidFill>
                <a:latin typeface="Corbel"/>
                <a:ea typeface="Corbel"/>
                <a:cs typeface="Corbel"/>
                <a:sym typeface="Corbel"/>
              </a:rPr>
              <a:t>Secuestro de carbono</a:t>
            </a:r>
          </a:p>
        </p:txBody>
      </p:sp>
      <p:sp>
        <p:nvSpPr>
          <p:cNvPr id="479" name="Google Shape;479;ge2858c0e62_0_198"/>
          <p:cNvSpPr txBox="1"/>
          <p:nvPr/>
        </p:nvSpPr>
        <p:spPr>
          <a:xfrm>
            <a:off x="306975" y="2971650"/>
            <a:ext cx="4894200" cy="2925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ES" sz="700" b="1" i="0" u="none" strike="noStrike" cap="none" dirty="0">
                <a:solidFill>
                  <a:srgbClr val="666666"/>
                </a:solidFill>
                <a:latin typeface="Corbel"/>
                <a:ea typeface="Corbel"/>
                <a:cs typeface="Corbel"/>
                <a:sym typeface="Corbel"/>
              </a:rPr>
              <a:t>Figura 1: sumideros y emisiones del GEI en Francia entre el 2005 y el 2050</a:t>
            </a:r>
          </a:p>
        </p:txBody>
      </p:sp>
      <p:sp>
        <p:nvSpPr>
          <p:cNvPr id="480" name="Google Shape;480;ge2858c0e62_0_198"/>
          <p:cNvSpPr txBox="1"/>
          <p:nvPr/>
        </p:nvSpPr>
        <p:spPr>
          <a:xfrm>
            <a:off x="946475" y="3152700"/>
            <a:ext cx="702900" cy="523200"/>
          </a:xfrm>
          <a:prstGeom prst="rect">
            <a:avLst/>
          </a:prstGeom>
          <a:solidFill>
            <a:srgbClr val="FFFFFF"/>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chemeClr val="dk1"/>
              </a:buClr>
              <a:buSzPts val="1100"/>
              <a:buFont typeface="Arial"/>
              <a:buNone/>
            </a:pPr>
            <a:r>
              <a:rPr lang="es-ES" sz="1000" b="1" i="0" u="none" strike="noStrike" cap="none" dirty="0">
                <a:solidFill>
                  <a:schemeClr val="dk1"/>
                </a:solidFill>
                <a:latin typeface="Corbel"/>
                <a:ea typeface="Corbel"/>
                <a:cs typeface="Corbel"/>
                <a:sym typeface="Corbel"/>
              </a:rPr>
              <a:t>2017</a:t>
            </a:r>
            <a:br>
              <a:rPr lang="es-ES" sz="400" b="0" i="0" u="none" strike="noStrike" cap="none" dirty="0">
                <a:solidFill>
                  <a:schemeClr val="dk1"/>
                </a:solidFill>
                <a:latin typeface="Corbel"/>
                <a:ea typeface="Corbel"/>
                <a:cs typeface="Corbel"/>
                <a:sym typeface="Corbel"/>
              </a:rPr>
            </a:br>
            <a:r>
              <a:rPr lang="es-ES" sz="600" b="0" i="0" u="none" strike="noStrike" cap="none" dirty="0">
                <a:solidFill>
                  <a:schemeClr val="dk1"/>
                </a:solidFill>
                <a:latin typeface="Corbel"/>
                <a:ea typeface="Corbel"/>
                <a:cs typeface="Corbel"/>
                <a:sym typeface="Corbel"/>
              </a:rPr>
              <a:t>Comienzo del período del escenario</a:t>
            </a:r>
          </a:p>
        </p:txBody>
      </p:sp>
      <p:sp>
        <p:nvSpPr>
          <p:cNvPr id="481" name="Google Shape;481;ge2858c0e62_0_198"/>
          <p:cNvSpPr txBox="1"/>
          <p:nvPr/>
        </p:nvSpPr>
        <p:spPr>
          <a:xfrm>
            <a:off x="2025025" y="3474250"/>
            <a:ext cx="1137600" cy="246300"/>
          </a:xfrm>
          <a:prstGeom prst="rect">
            <a:avLst/>
          </a:prstGeom>
          <a:solidFill>
            <a:srgbClr val="FFFFFF"/>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400"/>
              <a:buFont typeface="Arial"/>
              <a:buNone/>
            </a:pPr>
            <a:r>
              <a:rPr lang="es-ES" sz="400" b="0" i="0" u="none" strike="noStrike" cap="none">
                <a:solidFill>
                  <a:schemeClr val="dk1"/>
                </a:solidFill>
                <a:latin typeface="Corbel"/>
                <a:ea typeface="Corbel"/>
                <a:cs typeface="Corbel"/>
                <a:sym typeface="Corbel"/>
              </a:rPr>
              <a:t>Comienzo del período del escenario</a:t>
            </a:r>
          </a:p>
        </p:txBody>
      </p:sp>
      <p:sp>
        <p:nvSpPr>
          <p:cNvPr id="482" name="Google Shape;482;ge2858c0e62_0_198"/>
          <p:cNvSpPr txBox="1"/>
          <p:nvPr/>
        </p:nvSpPr>
        <p:spPr>
          <a:xfrm>
            <a:off x="2048825" y="3289650"/>
            <a:ext cx="1137600" cy="615600"/>
          </a:xfrm>
          <a:prstGeom prst="rect">
            <a:avLst/>
          </a:prstGeom>
          <a:solidFill>
            <a:srgbClr val="FFFFFF"/>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s-ES" sz="1000" b="1" i="0" u="none" strike="noStrike" cap="none" dirty="0">
                <a:solidFill>
                  <a:schemeClr val="dk1"/>
                </a:solidFill>
                <a:latin typeface="Corbel"/>
                <a:ea typeface="Corbel"/>
                <a:cs typeface="Corbel"/>
                <a:sym typeface="Corbel"/>
              </a:rPr>
              <a:t>2030</a:t>
            </a:r>
            <a:br>
              <a:rPr lang="es-ES" sz="400" b="0" i="0" u="none" strike="noStrike" cap="none" dirty="0">
                <a:solidFill>
                  <a:schemeClr val="dk1"/>
                </a:solidFill>
                <a:latin typeface="Corbel"/>
                <a:ea typeface="Corbel"/>
                <a:cs typeface="Corbel"/>
                <a:sym typeface="Corbel"/>
              </a:rPr>
            </a:br>
            <a:r>
              <a:rPr lang="es-ES" sz="600" b="0" i="0" u="none" strike="noStrike" cap="none" dirty="0">
                <a:solidFill>
                  <a:schemeClr val="dk1"/>
                </a:solidFill>
                <a:latin typeface="Corbel"/>
                <a:ea typeface="Corbel"/>
                <a:cs typeface="Corbel"/>
                <a:sym typeface="Corbel"/>
              </a:rPr>
              <a:t>Objetivo: reducir los GEI en un 40 % de los niveles de 1990</a:t>
            </a:r>
          </a:p>
          <a:p>
            <a:pPr marL="0" marR="0" lvl="0" indent="0" algn="r" rtl="0">
              <a:lnSpc>
                <a:spcPct val="100000"/>
              </a:lnSpc>
              <a:spcBef>
                <a:spcPts val="0"/>
              </a:spcBef>
              <a:spcAft>
                <a:spcPts val="0"/>
              </a:spcAft>
              <a:buClr>
                <a:srgbClr val="000000"/>
              </a:buClr>
              <a:buSzPts val="600"/>
              <a:buFont typeface="Arial"/>
              <a:buNone/>
            </a:pPr>
            <a:endParaRPr sz="600" b="0" i="0" u="none" strike="noStrike" cap="none" dirty="0">
              <a:solidFill>
                <a:schemeClr val="dk1"/>
              </a:solidFill>
              <a:latin typeface="Corbel"/>
              <a:ea typeface="Corbel"/>
              <a:cs typeface="Corbel"/>
              <a:sym typeface="Corbel"/>
            </a:endParaRPr>
          </a:p>
        </p:txBody>
      </p:sp>
      <p:sp>
        <p:nvSpPr>
          <p:cNvPr id="483" name="Google Shape;483;ge2858c0e62_0_198"/>
          <p:cNvSpPr txBox="1"/>
          <p:nvPr/>
        </p:nvSpPr>
        <p:spPr>
          <a:xfrm>
            <a:off x="2910850" y="3763825"/>
            <a:ext cx="251700" cy="246300"/>
          </a:xfrm>
          <a:prstGeom prst="rect">
            <a:avLst/>
          </a:prstGeom>
          <a:solidFill>
            <a:srgbClr val="FFFFFF"/>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400"/>
              <a:buFont typeface="Arial"/>
              <a:buNone/>
            </a:pPr>
            <a:endParaRPr sz="400" b="0" i="0" u="none" strike="noStrike" cap="none">
              <a:solidFill>
                <a:schemeClr val="dk1"/>
              </a:solidFill>
              <a:latin typeface="Corbel"/>
              <a:ea typeface="Corbel"/>
              <a:cs typeface="Corbel"/>
              <a:sym typeface="Corbel"/>
            </a:endParaRPr>
          </a:p>
        </p:txBody>
      </p:sp>
      <p:sp>
        <p:nvSpPr>
          <p:cNvPr id="484" name="Google Shape;484;ge2858c0e62_0_198"/>
          <p:cNvSpPr txBox="1"/>
          <p:nvPr/>
        </p:nvSpPr>
        <p:spPr>
          <a:xfrm>
            <a:off x="4200525" y="4214525"/>
            <a:ext cx="1047300" cy="600300"/>
          </a:xfrm>
          <a:prstGeom prst="rect">
            <a:avLst/>
          </a:prstGeom>
          <a:solidFill>
            <a:srgbClr val="FFFFFF"/>
          </a:solid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s-ES" sz="1000" b="1" i="0" u="none" strike="noStrike" cap="none">
                <a:solidFill>
                  <a:schemeClr val="dk1"/>
                </a:solidFill>
                <a:latin typeface="Corbel"/>
                <a:ea typeface="Corbel"/>
                <a:cs typeface="Corbel"/>
                <a:sym typeface="Corbel"/>
              </a:rPr>
              <a:t>2050</a:t>
            </a:r>
            <a:br>
              <a:rPr lang="es-ES" sz="900" b="0" i="0" u="none" strike="noStrike" cap="none">
                <a:solidFill>
                  <a:schemeClr val="dk1"/>
                </a:solidFill>
                <a:latin typeface="Corbel"/>
                <a:ea typeface="Corbel"/>
                <a:cs typeface="Corbel"/>
                <a:sym typeface="Corbel"/>
              </a:rPr>
            </a:br>
            <a:r>
              <a:rPr lang="es-ES" sz="600" b="0" i="0" u="none" strike="noStrike" cap="none">
                <a:solidFill>
                  <a:schemeClr val="dk1"/>
                </a:solidFill>
                <a:latin typeface="Corbel"/>
                <a:ea typeface="Corbel"/>
                <a:cs typeface="Corbel"/>
                <a:sym typeface="Corbel"/>
              </a:rPr>
              <a:t>Objetivo: neutralidad de carbono</a:t>
            </a:r>
          </a:p>
          <a:p>
            <a:pPr marL="0" marR="0" lvl="0" indent="0" algn="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rbel"/>
              <a:ea typeface="Corbel"/>
              <a:cs typeface="Corbel"/>
              <a:sym typeface="Corbel"/>
            </a:endParaRPr>
          </a:p>
        </p:txBody>
      </p:sp>
      <p:sp>
        <p:nvSpPr>
          <p:cNvPr id="485" name="Google Shape;485;ge2858c0e62_0_198"/>
          <p:cNvSpPr txBox="1"/>
          <p:nvPr/>
        </p:nvSpPr>
        <p:spPr>
          <a:xfrm>
            <a:off x="24575" y="6381650"/>
            <a:ext cx="5387100" cy="354000"/>
          </a:xfrm>
          <a:prstGeom prst="rect">
            <a:avLst/>
          </a:prstGeom>
          <a:solidFill>
            <a:srgbClr val="FFFF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rbel"/>
              <a:ea typeface="Corbel"/>
              <a:cs typeface="Corbel"/>
              <a:sym typeface="Corbel"/>
            </a:endParaRPr>
          </a:p>
        </p:txBody>
      </p:sp>
      <p:sp>
        <p:nvSpPr>
          <p:cNvPr id="486" name="Google Shape;486;ge2858c0e62_0_198"/>
          <p:cNvSpPr txBox="1"/>
          <p:nvPr/>
        </p:nvSpPr>
        <p:spPr>
          <a:xfrm>
            <a:off x="1106225" y="6135350"/>
            <a:ext cx="884400" cy="2463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ES" sz="400" b="1" i="0" u="none" strike="noStrike" cap="none">
                <a:solidFill>
                  <a:srgbClr val="666666"/>
                </a:solidFill>
                <a:latin typeface="Arial"/>
                <a:ea typeface="Arial"/>
                <a:cs typeface="Arial"/>
                <a:sym typeface="Arial"/>
              </a:rPr>
              <a:t>Emisiones de GEI</a:t>
            </a:r>
          </a:p>
        </p:txBody>
      </p:sp>
      <p:sp>
        <p:nvSpPr>
          <p:cNvPr id="487" name="Google Shape;487;ge2858c0e62_0_198"/>
          <p:cNvSpPr txBox="1"/>
          <p:nvPr/>
        </p:nvSpPr>
        <p:spPr>
          <a:xfrm>
            <a:off x="2201300" y="6135350"/>
            <a:ext cx="702900" cy="2463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
              <a:buFont typeface="Arial"/>
              <a:buNone/>
            </a:pPr>
            <a:r>
              <a:rPr lang="es-ES" sz="400" b="1" i="0" u="none" strike="noStrike" cap="none" dirty="0">
                <a:solidFill>
                  <a:srgbClr val="666666"/>
                </a:solidFill>
                <a:latin typeface="Arial"/>
                <a:ea typeface="Arial"/>
                <a:cs typeface="Arial"/>
                <a:sym typeface="Arial"/>
              </a:rPr>
              <a:t>Sumideros de GEI</a:t>
            </a:r>
          </a:p>
        </p:txBody>
      </p:sp>
      <p:sp>
        <p:nvSpPr>
          <p:cNvPr id="488" name="Google Shape;488;ge2858c0e62_0_198"/>
          <p:cNvSpPr txBox="1"/>
          <p:nvPr/>
        </p:nvSpPr>
        <p:spPr>
          <a:xfrm>
            <a:off x="2811300" y="6135350"/>
            <a:ext cx="1772100" cy="2925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666666"/>
              </a:solidFill>
              <a:latin typeface="Comfortaa"/>
              <a:ea typeface="Comfortaa"/>
              <a:cs typeface="Comfortaa"/>
              <a:sym typeface="Comfortaa"/>
            </a:endParaRPr>
          </a:p>
        </p:txBody>
      </p:sp>
      <p:sp>
        <p:nvSpPr>
          <p:cNvPr id="489" name="Google Shape;489;ge2858c0e62_0_198"/>
          <p:cNvSpPr/>
          <p:nvPr/>
        </p:nvSpPr>
        <p:spPr>
          <a:xfrm>
            <a:off x="89850" y="3899525"/>
            <a:ext cx="95400" cy="165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0" name="Google Shape;490;ge2858c0e62_0_198"/>
          <p:cNvPicPr preferRelativeResize="0"/>
          <p:nvPr/>
        </p:nvPicPr>
        <p:blipFill>
          <a:blip r:embed="rId5">
            <a:alphaModFix/>
          </a:blip>
          <a:stretch>
            <a:fillRect/>
          </a:stretch>
        </p:blipFill>
        <p:spPr>
          <a:xfrm>
            <a:off x="11007925" y="5566900"/>
            <a:ext cx="1190625" cy="1228725"/>
          </a:xfrm>
          <a:prstGeom prst="rect">
            <a:avLst/>
          </a:prstGeom>
          <a:noFill/>
          <a:ln>
            <a:noFill/>
          </a:ln>
        </p:spPr>
      </p:pic>
      <p:grpSp>
        <p:nvGrpSpPr>
          <p:cNvPr id="491" name="Google Shape;491;ge2858c0e62_0_198"/>
          <p:cNvGrpSpPr/>
          <p:nvPr/>
        </p:nvGrpSpPr>
        <p:grpSpPr>
          <a:xfrm>
            <a:off x="9594872" y="202442"/>
            <a:ext cx="1042568" cy="738606"/>
            <a:chOff x="4206212" y="485829"/>
            <a:chExt cx="498980" cy="321945"/>
          </a:xfrm>
        </p:grpSpPr>
        <p:sp>
          <p:nvSpPr>
            <p:cNvPr id="492" name="Google Shape;492;ge2858c0e62_0_198"/>
            <p:cNvSpPr/>
            <p:nvPr/>
          </p:nvSpPr>
          <p:spPr>
            <a:xfrm>
              <a:off x="4374103" y="485829"/>
              <a:ext cx="163195" cy="321945"/>
            </a:xfrm>
            <a:custGeom>
              <a:avLst/>
              <a:gdLst/>
              <a:ahLst/>
              <a:cxnLst/>
              <a:rect l="l" t="t" r="r" b="b"/>
              <a:pathLst>
                <a:path w="163195" h="321945" extrusionOk="0">
                  <a:moveTo>
                    <a:pt x="0" y="0"/>
                  </a:moveTo>
                  <a:lnTo>
                    <a:pt x="163064" y="0"/>
                  </a:lnTo>
                  <a:lnTo>
                    <a:pt x="163064" y="321398"/>
                  </a:lnTo>
                  <a:lnTo>
                    <a:pt x="0" y="321398"/>
                  </a:lnTo>
                  <a:lnTo>
                    <a:pt x="0" y="0"/>
                  </a:lnTo>
                  <a:close/>
                </a:path>
              </a:pathLst>
            </a:custGeom>
            <a:solidFill>
              <a:srgbClr val="EFEFE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grpSp>
          <p:nvGrpSpPr>
            <p:cNvPr id="493" name="Google Shape;493;ge2858c0e62_0_198"/>
            <p:cNvGrpSpPr/>
            <p:nvPr/>
          </p:nvGrpSpPr>
          <p:grpSpPr>
            <a:xfrm>
              <a:off x="4206212" y="485829"/>
              <a:ext cx="498980" cy="321945"/>
              <a:chOff x="4206212" y="485829"/>
              <a:chExt cx="498980" cy="321945"/>
            </a:xfrm>
          </p:grpSpPr>
          <p:sp>
            <p:nvSpPr>
              <p:cNvPr id="494" name="Google Shape;494;ge2858c0e62_0_198"/>
              <p:cNvSpPr/>
              <p:nvPr/>
            </p:nvSpPr>
            <p:spPr>
              <a:xfrm>
                <a:off x="4206212" y="485829"/>
                <a:ext cx="163195" cy="321945"/>
              </a:xfrm>
              <a:custGeom>
                <a:avLst/>
                <a:gdLst/>
                <a:ahLst/>
                <a:cxnLst/>
                <a:rect l="l" t="t" r="r" b="b"/>
                <a:pathLst>
                  <a:path w="163195" h="321945" extrusionOk="0">
                    <a:moveTo>
                      <a:pt x="0" y="0"/>
                    </a:moveTo>
                    <a:lnTo>
                      <a:pt x="163064" y="0"/>
                    </a:lnTo>
                    <a:lnTo>
                      <a:pt x="163064" y="321398"/>
                    </a:lnTo>
                    <a:lnTo>
                      <a:pt x="0" y="321398"/>
                    </a:lnTo>
                    <a:lnTo>
                      <a:pt x="0" y="0"/>
                    </a:lnTo>
                    <a:close/>
                  </a:path>
                </a:pathLst>
              </a:custGeom>
              <a:solidFill>
                <a:srgbClr val="6B77E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495" name="Google Shape;495;ge2858c0e62_0_198"/>
              <p:cNvSpPr/>
              <p:nvPr/>
            </p:nvSpPr>
            <p:spPr>
              <a:xfrm>
                <a:off x="4541997" y="485829"/>
                <a:ext cx="163195" cy="321945"/>
              </a:xfrm>
              <a:custGeom>
                <a:avLst/>
                <a:gdLst/>
                <a:ahLst/>
                <a:cxnLst/>
                <a:rect l="l" t="t" r="r" b="b"/>
                <a:pathLst>
                  <a:path w="163195" h="321945" extrusionOk="0">
                    <a:moveTo>
                      <a:pt x="0" y="0"/>
                    </a:moveTo>
                    <a:lnTo>
                      <a:pt x="163064" y="0"/>
                    </a:lnTo>
                    <a:lnTo>
                      <a:pt x="163064" y="321398"/>
                    </a:lnTo>
                    <a:lnTo>
                      <a:pt x="0" y="321398"/>
                    </a:lnTo>
                    <a:lnTo>
                      <a:pt x="0" y="0"/>
                    </a:lnTo>
                    <a:close/>
                  </a:path>
                </a:pathLst>
              </a:custGeom>
              <a:solidFill>
                <a:srgbClr val="FF043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e56234d3cc_1_35"/>
          <p:cNvSpPr txBox="1">
            <a:spLocks noGrp="1"/>
          </p:cNvSpPr>
          <p:nvPr>
            <p:ph type="title"/>
          </p:nvPr>
        </p:nvSpPr>
        <p:spPr>
          <a:xfrm>
            <a:off x="768000" y="786172"/>
            <a:ext cx="80289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es-ES">
                <a:solidFill>
                  <a:schemeClr val="dk2"/>
                </a:solidFill>
                <a:latin typeface="Corbel"/>
                <a:ea typeface="Corbel"/>
                <a:cs typeface="Corbel"/>
                <a:sym typeface="Corbel"/>
              </a:rPr>
              <a:t>No estamos a la altura de nuestros objetivos</a:t>
            </a:r>
          </a:p>
        </p:txBody>
      </p:sp>
      <p:sp>
        <p:nvSpPr>
          <p:cNvPr id="501" name="Google Shape;501;ge56234d3cc_1_35"/>
          <p:cNvSpPr txBox="1"/>
          <p:nvPr/>
        </p:nvSpPr>
        <p:spPr>
          <a:xfrm>
            <a:off x="1883664" y="6279615"/>
            <a:ext cx="5423100" cy="36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ES" sz="1200" b="0" i="0" u="none" strike="noStrike" cap="none">
                <a:solidFill>
                  <a:schemeClr val="dk1"/>
                </a:solidFill>
                <a:latin typeface="Corbel"/>
                <a:ea typeface="Corbel"/>
                <a:cs typeface="Corbel"/>
                <a:sym typeface="Corbel"/>
              </a:rPr>
              <a:t>Fuentes: Réseau Action Climat-France, CLER, Observatoire énergie climat</a:t>
            </a:r>
          </a:p>
        </p:txBody>
      </p:sp>
      <p:pic>
        <p:nvPicPr>
          <p:cNvPr id="502" name="Google Shape;502;ge56234d3cc_1_35"/>
          <p:cNvPicPr preferRelativeResize="0"/>
          <p:nvPr/>
        </p:nvPicPr>
        <p:blipFill rotWithShape="1">
          <a:blip r:embed="rId3">
            <a:alphaModFix/>
          </a:blip>
          <a:srcRect/>
          <a:stretch/>
        </p:blipFill>
        <p:spPr>
          <a:xfrm>
            <a:off x="7370064" y="1348455"/>
            <a:ext cx="2662224" cy="5079777"/>
          </a:xfrm>
          <a:prstGeom prst="rect">
            <a:avLst/>
          </a:prstGeom>
          <a:noFill/>
          <a:ln>
            <a:noFill/>
          </a:ln>
        </p:spPr>
      </p:pic>
      <p:sp>
        <p:nvSpPr>
          <p:cNvPr id="503" name="Google Shape;503;ge56234d3cc_1_35"/>
          <p:cNvSpPr/>
          <p:nvPr/>
        </p:nvSpPr>
        <p:spPr>
          <a:xfrm>
            <a:off x="9659040" y="1839094"/>
            <a:ext cx="2397266" cy="738600"/>
          </a:xfrm>
          <a:prstGeom prst="rect">
            <a:avLst/>
          </a:prstGeom>
          <a:noFill/>
          <a:ln>
            <a:noFill/>
          </a:ln>
        </p:spPr>
        <p:txBody>
          <a:bodyPr spcFirstLastPara="1" wrap="square" lIns="91425" tIns="45700" rIns="91425" bIns="45700" anchor="t" anchorCtr="0">
            <a:noAutofit/>
          </a:bodyPr>
          <a:lstStyle/>
          <a:p>
            <a:pPr marL="342900" marR="0" lvl="1" indent="0" algn="ctr" rtl="0">
              <a:lnSpc>
                <a:spcPct val="100000"/>
              </a:lnSpc>
              <a:spcBef>
                <a:spcPts val="0"/>
              </a:spcBef>
              <a:spcAft>
                <a:spcPts val="0"/>
              </a:spcAft>
              <a:buClr>
                <a:srgbClr val="000000"/>
              </a:buClr>
              <a:buSzPts val="1400"/>
              <a:buFont typeface="Arial"/>
              <a:buNone/>
            </a:pPr>
            <a:r>
              <a:rPr lang="es-ES" sz="1400" b="1" i="0" u="none" strike="noStrike" cap="none" dirty="0">
                <a:solidFill>
                  <a:schemeClr val="dk1"/>
                </a:solidFill>
                <a:latin typeface="Corbel"/>
                <a:ea typeface="Corbel"/>
                <a:cs typeface="Corbel"/>
                <a:sym typeface="Corbel"/>
              </a:rPr>
              <a:t>Objetivo</a:t>
            </a:r>
            <a:r>
              <a:rPr lang="es-ES" sz="1400" b="0" i="0" u="none" strike="noStrike" cap="none" dirty="0">
                <a:solidFill>
                  <a:schemeClr val="dk1"/>
                </a:solidFill>
                <a:latin typeface="Corbel"/>
                <a:ea typeface="Corbel"/>
                <a:cs typeface="Corbel"/>
                <a:sym typeface="Corbel"/>
              </a:rPr>
              <a:t>: reducir nuestras emisiones de GEI a un factor de 6 u 8</a:t>
            </a:r>
          </a:p>
        </p:txBody>
      </p:sp>
      <p:sp>
        <p:nvSpPr>
          <p:cNvPr id="504" name="Google Shape;504;ge56234d3cc_1_35"/>
          <p:cNvSpPr/>
          <p:nvPr/>
        </p:nvSpPr>
        <p:spPr>
          <a:xfrm>
            <a:off x="9809038" y="3068397"/>
            <a:ext cx="2183100" cy="738600"/>
          </a:xfrm>
          <a:prstGeom prst="rect">
            <a:avLst/>
          </a:prstGeom>
          <a:noFill/>
          <a:ln>
            <a:noFill/>
          </a:ln>
        </p:spPr>
        <p:txBody>
          <a:bodyPr spcFirstLastPara="1" wrap="square" lIns="91425" tIns="45700" rIns="91425" bIns="45700" anchor="t" anchorCtr="0">
            <a:noAutofit/>
          </a:bodyPr>
          <a:lstStyle/>
          <a:p>
            <a:pPr marL="342900" marR="0" lvl="1" indent="0" algn="ctr" rtl="0">
              <a:lnSpc>
                <a:spcPct val="100000"/>
              </a:lnSpc>
              <a:spcBef>
                <a:spcPts val="0"/>
              </a:spcBef>
              <a:spcAft>
                <a:spcPts val="0"/>
              </a:spcAft>
              <a:buClr>
                <a:srgbClr val="000000"/>
              </a:buClr>
              <a:buSzPts val="1400"/>
              <a:buFont typeface="Arial"/>
              <a:buNone/>
            </a:pPr>
            <a:r>
              <a:rPr lang="es-ES" sz="1400" b="1" i="0" u="none" strike="noStrike" cap="none">
                <a:solidFill>
                  <a:schemeClr val="dk1"/>
                </a:solidFill>
                <a:latin typeface="Corbel"/>
                <a:ea typeface="Corbel"/>
                <a:cs typeface="Corbel"/>
                <a:sym typeface="Corbel"/>
              </a:rPr>
              <a:t>Esto se traduce en una reducción del 6 % anual en promedio</a:t>
            </a:r>
          </a:p>
        </p:txBody>
      </p:sp>
      <p:sp>
        <p:nvSpPr>
          <p:cNvPr id="505" name="Google Shape;505;ge56234d3cc_1_35"/>
          <p:cNvSpPr/>
          <p:nvPr/>
        </p:nvSpPr>
        <p:spPr>
          <a:xfrm>
            <a:off x="9739250" y="4297700"/>
            <a:ext cx="2333098" cy="738600"/>
          </a:xfrm>
          <a:prstGeom prst="rect">
            <a:avLst/>
          </a:prstGeom>
          <a:noFill/>
          <a:ln>
            <a:noFill/>
          </a:ln>
        </p:spPr>
        <p:txBody>
          <a:bodyPr spcFirstLastPara="1" wrap="square" lIns="91425" tIns="45700" rIns="91425" bIns="45700" anchor="t" anchorCtr="0">
            <a:noAutofit/>
          </a:bodyPr>
          <a:lstStyle/>
          <a:p>
            <a:pPr marL="342900" marR="0" lvl="1" indent="0" algn="ctr" rtl="0">
              <a:lnSpc>
                <a:spcPct val="100000"/>
              </a:lnSpc>
              <a:spcBef>
                <a:spcPts val="0"/>
              </a:spcBef>
              <a:spcAft>
                <a:spcPts val="0"/>
              </a:spcAft>
              <a:buClr>
                <a:srgbClr val="000000"/>
              </a:buClr>
              <a:buSzPts val="1400"/>
              <a:buFont typeface="Arial"/>
              <a:buNone/>
            </a:pPr>
            <a:r>
              <a:rPr lang="es-ES" sz="1400" b="0" i="0" u="none" strike="noStrike" cap="none" dirty="0">
                <a:solidFill>
                  <a:schemeClr val="dk1"/>
                </a:solidFill>
                <a:latin typeface="Corbel"/>
                <a:ea typeface="Corbel"/>
                <a:cs typeface="Corbel"/>
                <a:sym typeface="Corbel"/>
              </a:rPr>
              <a:t>Desde el 2005, </a:t>
            </a:r>
            <a:r>
              <a:rPr lang="es-ES" dirty="0">
                <a:solidFill>
                  <a:schemeClr val="dk1"/>
                </a:solidFill>
                <a:latin typeface="Corbel"/>
                <a:ea typeface="Corbel"/>
                <a:cs typeface="Corbel"/>
                <a:sym typeface="Corbel"/>
              </a:rPr>
              <a:t>l</a:t>
            </a:r>
            <a:r>
              <a:rPr lang="es-ES" sz="1400" b="0" i="0" u="none" strike="noStrike" cap="none" dirty="0">
                <a:solidFill>
                  <a:schemeClr val="dk1"/>
                </a:solidFill>
                <a:latin typeface="Corbel"/>
                <a:ea typeface="Corbel"/>
                <a:cs typeface="Corbel"/>
                <a:sym typeface="Corbel"/>
              </a:rPr>
              <a:t>a </a:t>
            </a:r>
            <a:r>
              <a:rPr lang="es-ES" sz="1400" b="1" i="0" u="none" strike="noStrike" cap="none" dirty="0">
                <a:solidFill>
                  <a:schemeClr val="dk1"/>
                </a:solidFill>
                <a:latin typeface="Corbel"/>
                <a:ea typeface="Corbel"/>
                <a:cs typeface="Corbel"/>
                <a:sym typeface="Corbel"/>
              </a:rPr>
              <a:t>reducción promedio es solo del 2 % por año</a:t>
            </a:r>
            <a:r>
              <a:rPr lang="es-ES" sz="1400" b="0" i="0" u="none" strike="noStrike" cap="none" dirty="0">
                <a:solidFill>
                  <a:schemeClr val="dk1"/>
                </a:solidFill>
                <a:latin typeface="Corbel"/>
                <a:ea typeface="Corbel"/>
                <a:cs typeface="Corbel"/>
                <a:sym typeface="Corbel"/>
              </a:rPr>
              <a:t>.</a:t>
            </a:r>
          </a:p>
        </p:txBody>
      </p:sp>
      <p:pic>
        <p:nvPicPr>
          <p:cNvPr id="506" name="Google Shape;506;ge56234d3cc_1_35"/>
          <p:cNvPicPr preferRelativeResize="0"/>
          <p:nvPr/>
        </p:nvPicPr>
        <p:blipFill rotWithShape="1">
          <a:blip r:embed="rId4">
            <a:alphaModFix/>
          </a:blip>
          <a:srcRect/>
          <a:stretch/>
        </p:blipFill>
        <p:spPr>
          <a:xfrm>
            <a:off x="270658" y="1954866"/>
            <a:ext cx="7036125" cy="4216937"/>
          </a:xfrm>
          <a:prstGeom prst="rect">
            <a:avLst/>
          </a:prstGeom>
          <a:noFill/>
          <a:ln>
            <a:noFill/>
          </a:ln>
        </p:spPr>
      </p:pic>
      <p:sp>
        <p:nvSpPr>
          <p:cNvPr id="507" name="Google Shape;507;ge56234d3cc_1_35"/>
          <p:cNvSpPr txBox="1"/>
          <p:nvPr/>
        </p:nvSpPr>
        <p:spPr>
          <a:xfrm>
            <a:off x="946175" y="1716294"/>
            <a:ext cx="5869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chemeClr val="dk1"/>
                </a:solidFill>
                <a:latin typeface="Corbel"/>
                <a:ea typeface="Corbel"/>
                <a:cs typeface="Corbel"/>
                <a:sym typeface="Corbel"/>
              </a:rPr>
              <a:t>Emisiones de GEI generales en Francia</a:t>
            </a:r>
          </a:p>
        </p:txBody>
      </p:sp>
      <p:grpSp>
        <p:nvGrpSpPr>
          <p:cNvPr id="508" name="Google Shape;508;ge56234d3cc_1_35"/>
          <p:cNvGrpSpPr/>
          <p:nvPr/>
        </p:nvGrpSpPr>
        <p:grpSpPr>
          <a:xfrm>
            <a:off x="9594872" y="202442"/>
            <a:ext cx="1042568" cy="738606"/>
            <a:chOff x="4206212" y="485829"/>
            <a:chExt cx="498980" cy="321945"/>
          </a:xfrm>
        </p:grpSpPr>
        <p:sp>
          <p:nvSpPr>
            <p:cNvPr id="509" name="Google Shape;509;ge56234d3cc_1_35"/>
            <p:cNvSpPr/>
            <p:nvPr/>
          </p:nvSpPr>
          <p:spPr>
            <a:xfrm>
              <a:off x="4374103" y="485829"/>
              <a:ext cx="163195" cy="321945"/>
            </a:xfrm>
            <a:custGeom>
              <a:avLst/>
              <a:gdLst/>
              <a:ahLst/>
              <a:cxnLst/>
              <a:rect l="l" t="t" r="r" b="b"/>
              <a:pathLst>
                <a:path w="163195" h="321945" extrusionOk="0">
                  <a:moveTo>
                    <a:pt x="0" y="0"/>
                  </a:moveTo>
                  <a:lnTo>
                    <a:pt x="163064" y="0"/>
                  </a:lnTo>
                  <a:lnTo>
                    <a:pt x="163064" y="321398"/>
                  </a:lnTo>
                  <a:lnTo>
                    <a:pt x="0" y="321398"/>
                  </a:lnTo>
                  <a:lnTo>
                    <a:pt x="0" y="0"/>
                  </a:lnTo>
                  <a:close/>
                </a:path>
              </a:pathLst>
            </a:custGeom>
            <a:solidFill>
              <a:srgbClr val="EFEFE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grpSp>
          <p:nvGrpSpPr>
            <p:cNvPr id="510" name="Google Shape;510;ge56234d3cc_1_35"/>
            <p:cNvGrpSpPr/>
            <p:nvPr/>
          </p:nvGrpSpPr>
          <p:grpSpPr>
            <a:xfrm>
              <a:off x="4206212" y="485829"/>
              <a:ext cx="498980" cy="321945"/>
              <a:chOff x="4206212" y="485829"/>
              <a:chExt cx="498980" cy="321945"/>
            </a:xfrm>
          </p:grpSpPr>
          <p:sp>
            <p:nvSpPr>
              <p:cNvPr id="511" name="Google Shape;511;ge56234d3cc_1_35"/>
              <p:cNvSpPr/>
              <p:nvPr/>
            </p:nvSpPr>
            <p:spPr>
              <a:xfrm>
                <a:off x="4206212" y="485829"/>
                <a:ext cx="163195" cy="321945"/>
              </a:xfrm>
              <a:custGeom>
                <a:avLst/>
                <a:gdLst/>
                <a:ahLst/>
                <a:cxnLst/>
                <a:rect l="l" t="t" r="r" b="b"/>
                <a:pathLst>
                  <a:path w="163195" h="321945" extrusionOk="0">
                    <a:moveTo>
                      <a:pt x="0" y="0"/>
                    </a:moveTo>
                    <a:lnTo>
                      <a:pt x="163064" y="0"/>
                    </a:lnTo>
                    <a:lnTo>
                      <a:pt x="163064" y="321398"/>
                    </a:lnTo>
                    <a:lnTo>
                      <a:pt x="0" y="321398"/>
                    </a:lnTo>
                    <a:lnTo>
                      <a:pt x="0" y="0"/>
                    </a:lnTo>
                    <a:close/>
                  </a:path>
                </a:pathLst>
              </a:custGeom>
              <a:solidFill>
                <a:srgbClr val="6B77E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12" name="Google Shape;512;ge56234d3cc_1_35"/>
              <p:cNvSpPr/>
              <p:nvPr/>
            </p:nvSpPr>
            <p:spPr>
              <a:xfrm>
                <a:off x="4541997" y="485829"/>
                <a:ext cx="163195" cy="321945"/>
              </a:xfrm>
              <a:custGeom>
                <a:avLst/>
                <a:gdLst/>
                <a:ahLst/>
                <a:cxnLst/>
                <a:rect l="l" t="t" r="r" b="b"/>
                <a:pathLst>
                  <a:path w="163195" h="321945" extrusionOk="0">
                    <a:moveTo>
                      <a:pt x="0" y="0"/>
                    </a:moveTo>
                    <a:lnTo>
                      <a:pt x="163064" y="0"/>
                    </a:lnTo>
                    <a:lnTo>
                      <a:pt x="163064" y="321398"/>
                    </a:lnTo>
                    <a:lnTo>
                      <a:pt x="0" y="321398"/>
                    </a:lnTo>
                    <a:lnTo>
                      <a:pt x="0" y="0"/>
                    </a:lnTo>
                    <a:close/>
                  </a:path>
                </a:pathLst>
              </a:custGeom>
              <a:solidFill>
                <a:srgbClr val="FF043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grpSp>
      </p:grpSp>
      <p:pic>
        <p:nvPicPr>
          <p:cNvPr id="513" name="Google Shape;513;ge56234d3cc_1_35"/>
          <p:cNvPicPr preferRelativeResize="0"/>
          <p:nvPr/>
        </p:nvPicPr>
        <p:blipFill>
          <a:blip r:embed="rId5">
            <a:alphaModFix/>
          </a:blip>
          <a:stretch>
            <a:fillRect/>
          </a:stretch>
        </p:blipFill>
        <p:spPr>
          <a:xfrm>
            <a:off x="10815025" y="5198700"/>
            <a:ext cx="1181100" cy="1352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10"/>
          <p:cNvSpPr txBox="1">
            <a:spLocks noGrp="1"/>
          </p:cNvSpPr>
          <p:nvPr>
            <p:ph type="title"/>
          </p:nvPr>
        </p:nvSpPr>
        <p:spPr>
          <a:xfrm>
            <a:off x="747352" y="644147"/>
            <a:ext cx="80289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es-ES">
                <a:latin typeface="Corbel"/>
                <a:ea typeface="Corbel"/>
                <a:cs typeface="Corbel"/>
                <a:sym typeface="Corbel"/>
              </a:rPr>
              <a:t>Política pública local</a:t>
            </a:r>
          </a:p>
        </p:txBody>
      </p:sp>
      <p:sp>
        <p:nvSpPr>
          <p:cNvPr id="519" name="Google Shape;519;p10"/>
          <p:cNvSpPr txBox="1">
            <a:spLocks noGrp="1"/>
          </p:cNvSpPr>
          <p:nvPr>
            <p:ph type="body" idx="1"/>
          </p:nvPr>
        </p:nvSpPr>
        <p:spPr>
          <a:xfrm>
            <a:off x="525800" y="1440014"/>
            <a:ext cx="10972800" cy="53121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480"/>
              </a:spcBef>
              <a:spcAft>
                <a:spcPts val="0"/>
              </a:spcAft>
              <a:buClr>
                <a:srgbClr val="F79124"/>
              </a:buClr>
              <a:buSzPts val="2400"/>
              <a:buFont typeface="Arial"/>
              <a:buNone/>
            </a:pPr>
            <a:r>
              <a:rPr lang="es-ES">
                <a:latin typeface="Corbel"/>
                <a:ea typeface="Corbel"/>
                <a:cs typeface="Corbel"/>
                <a:sym typeface="Corbel"/>
              </a:rPr>
              <a:t>Anticipar el riesgo</a:t>
            </a:r>
          </a:p>
        </p:txBody>
      </p:sp>
      <p:grpSp>
        <p:nvGrpSpPr>
          <p:cNvPr id="520" name="Google Shape;520;p10"/>
          <p:cNvGrpSpPr/>
          <p:nvPr/>
        </p:nvGrpSpPr>
        <p:grpSpPr>
          <a:xfrm>
            <a:off x="1903376" y="565681"/>
            <a:ext cx="9404258" cy="6186582"/>
            <a:chOff x="1456243" y="571846"/>
            <a:chExt cx="9871477" cy="6588340"/>
          </a:xfrm>
        </p:grpSpPr>
        <p:pic>
          <p:nvPicPr>
            <p:cNvPr id="521" name="Google Shape;521;p10" descr="Nuage"/>
            <p:cNvPicPr preferRelativeResize="0"/>
            <p:nvPr/>
          </p:nvPicPr>
          <p:blipFill rotWithShape="1">
            <a:blip r:embed="rId3">
              <a:alphaModFix/>
            </a:blip>
            <a:srcRect/>
            <a:stretch/>
          </p:blipFill>
          <p:spPr>
            <a:xfrm>
              <a:off x="8235278" y="571846"/>
              <a:ext cx="3092442" cy="2920326"/>
            </a:xfrm>
            <a:prstGeom prst="rect">
              <a:avLst/>
            </a:prstGeom>
            <a:noFill/>
            <a:ln>
              <a:noFill/>
            </a:ln>
          </p:spPr>
        </p:pic>
        <p:grpSp>
          <p:nvGrpSpPr>
            <p:cNvPr id="522" name="Google Shape;522;p10"/>
            <p:cNvGrpSpPr/>
            <p:nvPr/>
          </p:nvGrpSpPr>
          <p:grpSpPr>
            <a:xfrm>
              <a:off x="2950782" y="1661989"/>
              <a:ext cx="5882416" cy="5498197"/>
              <a:chOff x="1174782" y="-104911"/>
              <a:chExt cx="5882416" cy="5498197"/>
            </a:xfrm>
          </p:grpSpPr>
          <p:sp>
            <p:nvSpPr>
              <p:cNvPr id="523" name="Google Shape;523;p10"/>
              <p:cNvSpPr/>
              <p:nvPr/>
            </p:nvSpPr>
            <p:spPr>
              <a:xfrm>
                <a:off x="1521907" y="75156"/>
                <a:ext cx="5318130" cy="5318130"/>
              </a:xfrm>
              <a:custGeom>
                <a:avLst/>
                <a:gdLst/>
                <a:ahLst/>
                <a:cxnLst/>
                <a:rect l="l" t="t" r="r" b="b"/>
                <a:pathLst>
                  <a:path w="120000" h="120000" extrusionOk="0">
                    <a:moveTo>
                      <a:pt x="101071" y="29625"/>
                    </a:moveTo>
                    <a:lnTo>
                      <a:pt x="111220" y="28809"/>
                    </a:lnTo>
                    <a:lnTo>
                      <a:pt x="109191" y="30311"/>
                    </a:lnTo>
                    <a:lnTo>
                      <a:pt x="109191" y="30311"/>
                    </a:lnTo>
                    <a:cubicBezTo>
                      <a:pt x="113669" y="37721"/>
                      <a:pt x="116413" y="46046"/>
                      <a:pt x="117217" y="54664"/>
                    </a:cubicBezTo>
                    <a:lnTo>
                      <a:pt x="119718" y="54668"/>
                    </a:lnTo>
                    <a:lnTo>
                      <a:pt x="111129" y="60083"/>
                    </a:lnTo>
                    <a:lnTo>
                      <a:pt x="101976" y="54640"/>
                    </a:lnTo>
                    <a:lnTo>
                      <a:pt x="104467" y="54644"/>
                    </a:lnTo>
                    <a:lnTo>
                      <a:pt x="104467" y="54644"/>
                    </a:lnTo>
                    <a:cubicBezTo>
                      <a:pt x="103751" y="48754"/>
                      <a:pt x="101860" y="43067"/>
                      <a:pt x="98906" y="37914"/>
                    </a:cubicBezTo>
                    <a:lnTo>
                      <a:pt x="96883" y="39412"/>
                    </a:lnTo>
                    <a:close/>
                  </a:path>
                </a:pathLst>
              </a:custGeom>
              <a:solidFill>
                <a:srgbClr val="CCCCD9">
                  <a:alpha val="88235"/>
                </a:srgbClr>
              </a:solidFill>
              <a:ln w="25400" cap="flat" cmpd="sng">
                <a:solidFill>
                  <a:srgbClr val="CCCCD9">
                    <a:alpha val="8823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24" name="Google Shape;524;p10"/>
              <p:cNvSpPr/>
              <p:nvPr/>
            </p:nvSpPr>
            <p:spPr>
              <a:xfrm>
                <a:off x="1504979" y="51856"/>
                <a:ext cx="5318130" cy="5318130"/>
              </a:xfrm>
              <a:custGeom>
                <a:avLst/>
                <a:gdLst/>
                <a:ahLst/>
                <a:cxnLst/>
                <a:rect l="l" t="t" r="r" b="b"/>
                <a:pathLst>
                  <a:path w="120000" h="120000" extrusionOk="0">
                    <a:moveTo>
                      <a:pt x="95163" y="23206"/>
                    </a:moveTo>
                    <a:lnTo>
                      <a:pt x="105204" y="20594"/>
                    </a:lnTo>
                    <a:lnTo>
                      <a:pt x="103425" y="22460"/>
                    </a:lnTo>
                    <a:lnTo>
                      <a:pt x="103425" y="22460"/>
                    </a:lnTo>
                    <a:cubicBezTo>
                      <a:pt x="111409" y="31683"/>
                      <a:pt x="116244" y="43208"/>
                      <a:pt x="117230" y="55363"/>
                    </a:cubicBezTo>
                    <a:lnTo>
                      <a:pt x="119777" y="55403"/>
                    </a:lnTo>
                    <a:lnTo>
                      <a:pt x="110957" y="60799"/>
                    </a:lnTo>
                    <a:lnTo>
                      <a:pt x="101706" y="55119"/>
                    </a:lnTo>
                    <a:lnTo>
                      <a:pt x="104242" y="55159"/>
                    </a:lnTo>
                    <a:lnTo>
                      <a:pt x="104242" y="55159"/>
                    </a:lnTo>
                    <a:cubicBezTo>
                      <a:pt x="103298" y="46619"/>
                      <a:pt x="99878" y="38537"/>
                      <a:pt x="94398" y="31897"/>
                    </a:cubicBezTo>
                    <a:lnTo>
                      <a:pt x="92624" y="33759"/>
                    </a:lnTo>
                    <a:close/>
                  </a:path>
                </a:pathLst>
              </a:custGeom>
              <a:solidFill>
                <a:srgbClr val="D5DFDD">
                  <a:alpha val="88235"/>
                </a:srgbClr>
              </a:solidFill>
              <a:ln w="19050" cap="flat" cmpd="sng">
                <a:solidFill>
                  <a:srgbClr val="D5DFDD">
                    <a:alpha val="8823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25" name="Google Shape;525;p10"/>
              <p:cNvSpPr/>
              <p:nvPr/>
            </p:nvSpPr>
            <p:spPr>
              <a:xfrm>
                <a:off x="1477588" y="42957"/>
                <a:ext cx="5318130" cy="5318130"/>
              </a:xfrm>
              <a:custGeom>
                <a:avLst/>
                <a:gdLst/>
                <a:ahLst/>
                <a:cxnLst/>
                <a:rect l="l" t="t" r="r" b="b"/>
                <a:pathLst>
                  <a:path w="120000" h="120000" extrusionOk="0">
                    <a:moveTo>
                      <a:pt x="59226" y="9174"/>
                    </a:moveTo>
                    <a:lnTo>
                      <a:pt x="64454" y="208"/>
                    </a:lnTo>
                    <a:lnTo>
                      <a:pt x="64496" y="2796"/>
                    </a:lnTo>
                    <a:lnTo>
                      <a:pt x="64496" y="2796"/>
                    </a:lnTo>
                    <a:cubicBezTo>
                      <a:pt x="76422" y="3732"/>
                      <a:pt x="87757" y="8367"/>
                      <a:pt x="96919" y="16053"/>
                    </a:cubicBezTo>
                    <a:lnTo>
                      <a:pt x="98741" y="14261"/>
                    </a:lnTo>
                    <a:lnTo>
                      <a:pt x="96286" y="24307"/>
                    </a:lnTo>
                    <a:lnTo>
                      <a:pt x="85765" y="27025"/>
                    </a:lnTo>
                    <a:lnTo>
                      <a:pt x="87578" y="25241"/>
                    </a:lnTo>
                    <a:cubicBezTo>
                      <a:pt x="80982" y="20061"/>
                      <a:pt x="73047" y="16844"/>
                      <a:pt x="64691" y="15963"/>
                    </a:cubicBezTo>
                    <a:lnTo>
                      <a:pt x="64733" y="18542"/>
                    </a:lnTo>
                    <a:close/>
                  </a:path>
                </a:pathLst>
              </a:custGeom>
              <a:solidFill>
                <a:srgbClr val="F0E4D1">
                  <a:alpha val="88235"/>
                </a:srgbClr>
              </a:solidFill>
              <a:ln w="19050" cap="flat" cmpd="sng">
                <a:solidFill>
                  <a:srgbClr val="F0E4D1">
                    <a:alpha val="8823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26" name="Google Shape;526;p10"/>
              <p:cNvSpPr/>
              <p:nvPr/>
            </p:nvSpPr>
            <p:spPr>
              <a:xfrm>
                <a:off x="1450198" y="51856"/>
                <a:ext cx="5318130" cy="5318130"/>
              </a:xfrm>
              <a:custGeom>
                <a:avLst/>
                <a:gdLst/>
                <a:ahLst/>
                <a:cxnLst/>
                <a:rect l="l" t="t" r="r" b="b"/>
                <a:pathLst>
                  <a:path w="120000" h="120000" extrusionOk="0">
                    <a:moveTo>
                      <a:pt x="23714" y="24307"/>
                    </a:moveTo>
                    <a:lnTo>
                      <a:pt x="21259" y="14261"/>
                    </a:lnTo>
                    <a:lnTo>
                      <a:pt x="23079" y="16055"/>
                    </a:lnTo>
                    <a:lnTo>
                      <a:pt x="23079" y="16055"/>
                    </a:lnTo>
                    <a:cubicBezTo>
                      <a:pt x="32242" y="8367"/>
                      <a:pt x="43579" y="3731"/>
                      <a:pt x="55507" y="2796"/>
                    </a:cubicBezTo>
                    <a:lnTo>
                      <a:pt x="55546" y="208"/>
                    </a:lnTo>
                    <a:lnTo>
                      <a:pt x="60774" y="9174"/>
                    </a:lnTo>
                    <a:lnTo>
                      <a:pt x="55267" y="18542"/>
                    </a:lnTo>
                    <a:lnTo>
                      <a:pt x="55306" y="15963"/>
                    </a:lnTo>
                    <a:lnTo>
                      <a:pt x="55306" y="15963"/>
                    </a:lnTo>
                    <a:cubicBezTo>
                      <a:pt x="46952" y="16845"/>
                      <a:pt x="39019" y="20061"/>
                      <a:pt x="32425" y="25239"/>
                    </a:cubicBezTo>
                    <a:lnTo>
                      <a:pt x="34235" y="27025"/>
                    </a:lnTo>
                    <a:close/>
                  </a:path>
                </a:pathLst>
              </a:custGeom>
              <a:solidFill>
                <a:srgbClr val="E0E2D7">
                  <a:alpha val="88235"/>
                </a:srgbClr>
              </a:solidFill>
              <a:ln w="19050" cap="flat" cmpd="sng">
                <a:solidFill>
                  <a:srgbClr val="E0E2D7">
                    <a:alpha val="8823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27" name="Google Shape;527;p10"/>
              <p:cNvSpPr/>
              <p:nvPr/>
            </p:nvSpPr>
            <p:spPr>
              <a:xfrm>
                <a:off x="1433270" y="75156"/>
                <a:ext cx="5318130" cy="5318130"/>
              </a:xfrm>
              <a:custGeom>
                <a:avLst/>
                <a:gdLst/>
                <a:ahLst/>
                <a:cxnLst/>
                <a:rect l="l" t="t" r="r" b="b"/>
                <a:pathLst>
                  <a:path w="120000" h="120000" extrusionOk="0">
                    <a:moveTo>
                      <a:pt x="9043" y="60799"/>
                    </a:moveTo>
                    <a:lnTo>
                      <a:pt x="223" y="55403"/>
                    </a:lnTo>
                    <a:lnTo>
                      <a:pt x="2770" y="55366"/>
                    </a:lnTo>
                    <a:lnTo>
                      <a:pt x="2770" y="55366"/>
                    </a:lnTo>
                    <a:cubicBezTo>
                      <a:pt x="3755" y="43209"/>
                      <a:pt x="8592" y="31682"/>
                      <a:pt x="16577" y="22458"/>
                    </a:cubicBezTo>
                    <a:lnTo>
                      <a:pt x="14796" y="20594"/>
                    </a:lnTo>
                    <a:lnTo>
                      <a:pt x="24837" y="23206"/>
                    </a:lnTo>
                    <a:lnTo>
                      <a:pt x="27376" y="33759"/>
                    </a:lnTo>
                    <a:lnTo>
                      <a:pt x="25600" y="31900"/>
                    </a:lnTo>
                    <a:lnTo>
                      <a:pt x="25600" y="31900"/>
                    </a:lnTo>
                    <a:cubicBezTo>
                      <a:pt x="20122" y="38538"/>
                      <a:pt x="16703" y="46618"/>
                      <a:pt x="15758" y="55155"/>
                    </a:cubicBezTo>
                    <a:lnTo>
                      <a:pt x="18294" y="55119"/>
                    </a:lnTo>
                    <a:close/>
                  </a:path>
                </a:pathLst>
              </a:custGeom>
              <a:solidFill>
                <a:srgbClr val="F1D6CD">
                  <a:alpha val="88235"/>
                </a:srgbClr>
              </a:solidFill>
              <a:ln w="19050" cap="flat" cmpd="sng">
                <a:solidFill>
                  <a:srgbClr val="F1D6CD">
                    <a:alpha val="8823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28" name="Google Shape;528;p10"/>
              <p:cNvSpPr/>
              <p:nvPr/>
            </p:nvSpPr>
            <p:spPr>
              <a:xfrm rot="66787">
                <a:off x="4800594" y="2698516"/>
                <a:ext cx="1261951" cy="64513"/>
              </a:xfrm>
              <a:prstGeom prst="leftRightArrow">
                <a:avLst>
                  <a:gd name="adj1" fmla="val 60000"/>
                  <a:gd name="adj2" fmla="val 50000"/>
                </a:avLst>
              </a:prstGeom>
              <a:solidFill>
                <a:srgbClr val="3030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29" name="Google Shape;529;p10"/>
              <p:cNvSpPr/>
              <p:nvPr/>
            </p:nvSpPr>
            <p:spPr>
              <a:xfrm rot="-2105342">
                <a:off x="4560532" y="1937383"/>
                <a:ext cx="1247461" cy="64513"/>
              </a:xfrm>
              <a:prstGeom prst="leftRightArrow">
                <a:avLst>
                  <a:gd name="adj1" fmla="val 60000"/>
                  <a:gd name="adj2" fmla="val 50000"/>
                </a:avLst>
              </a:prstGeom>
              <a:solidFill>
                <a:srgbClr val="968C8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30" name="Google Shape;530;p10"/>
              <p:cNvSpPr/>
              <p:nvPr/>
            </p:nvSpPr>
            <p:spPr>
              <a:xfrm rot="-4298971">
                <a:off x="3917594" y="1466977"/>
                <a:ext cx="1238421" cy="64513"/>
              </a:xfrm>
              <a:prstGeom prst="leftRightArrow">
                <a:avLst>
                  <a:gd name="adj1" fmla="val 60000"/>
                  <a:gd name="adj2" fmla="val 50000"/>
                </a:avLst>
              </a:prstGeom>
              <a:solidFill>
                <a:srgbClr val="7BA7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31" name="Google Shape;531;p10"/>
              <p:cNvSpPr/>
              <p:nvPr/>
            </p:nvSpPr>
            <p:spPr>
              <a:xfrm rot="-6501029">
                <a:off x="3117291" y="1466977"/>
                <a:ext cx="1238421" cy="64513"/>
              </a:xfrm>
              <a:prstGeom prst="leftRightArrow">
                <a:avLst>
                  <a:gd name="adj1" fmla="val 60000"/>
                  <a:gd name="adj2" fmla="val 50000"/>
                </a:avLst>
              </a:prstGeom>
              <a:solidFill>
                <a:srgbClr val="D8B2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32" name="Google Shape;532;p10"/>
              <p:cNvSpPr/>
              <p:nvPr/>
            </p:nvSpPr>
            <p:spPr>
              <a:xfrm rot="-8694658">
                <a:off x="2465313" y="1937383"/>
                <a:ext cx="1247461" cy="64513"/>
              </a:xfrm>
              <a:prstGeom prst="leftRightArrow">
                <a:avLst>
                  <a:gd name="adj1" fmla="val 60000"/>
                  <a:gd name="adj2" fmla="val 50000"/>
                </a:avLst>
              </a:prstGeom>
              <a:solidFill>
                <a:srgbClr val="A5AB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33" name="Google Shape;533;p10"/>
              <p:cNvSpPr/>
              <p:nvPr/>
            </p:nvSpPr>
            <p:spPr>
              <a:xfrm rot="10733213">
                <a:off x="2210761" y="2698516"/>
                <a:ext cx="1261951" cy="64513"/>
              </a:xfrm>
              <a:prstGeom prst="leftRightArrow">
                <a:avLst>
                  <a:gd name="adj1" fmla="val 60000"/>
                  <a:gd name="adj2" fmla="val 50000"/>
                </a:avLst>
              </a:prstGeom>
              <a:solidFill>
                <a:srgbClr val="DC7F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34" name="Google Shape;534;p10"/>
              <p:cNvSpPr/>
              <p:nvPr/>
            </p:nvSpPr>
            <p:spPr>
              <a:xfrm>
                <a:off x="3061431" y="1673399"/>
                <a:ext cx="2150444" cy="2150444"/>
              </a:xfrm>
              <a:prstGeom prst="pie">
                <a:avLst>
                  <a:gd name="adj1" fmla="val 10800000"/>
                  <a:gd name="adj2" fmla="val 0"/>
                </a:avLst>
              </a:prstGeom>
              <a:solidFill>
                <a:srgbClr val="93B6D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35" name="Google Shape;535;p10"/>
              <p:cNvSpPr txBox="1"/>
              <p:nvPr/>
            </p:nvSpPr>
            <p:spPr>
              <a:xfrm>
                <a:off x="3376356" y="1955864"/>
                <a:ext cx="1520700" cy="1520700"/>
              </a:xfrm>
              <a:prstGeom prst="rect">
                <a:avLst/>
              </a:prstGeom>
              <a:noFill/>
              <a:ln>
                <a:noFill/>
              </a:ln>
            </p:spPr>
            <p:txBody>
              <a:bodyPr spcFirstLastPara="1" wrap="square" lIns="60950" tIns="0" rIns="60950" bIns="304800" anchor="t"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1" i="0" u="none" strike="noStrike" cap="none">
                  <a:solidFill>
                    <a:srgbClr val="000000"/>
                  </a:solidFill>
                  <a:latin typeface="Corbel"/>
                  <a:ea typeface="Corbel"/>
                  <a:cs typeface="Corbel"/>
                  <a:sym typeface="Corbel"/>
                </a:endParaRPr>
              </a:p>
              <a:p>
                <a:pPr marL="0" marR="0" lvl="0" indent="0" algn="ctr" rtl="0">
                  <a:lnSpc>
                    <a:spcPct val="90000"/>
                  </a:lnSpc>
                  <a:spcBef>
                    <a:spcPts val="560"/>
                  </a:spcBef>
                  <a:spcAft>
                    <a:spcPts val="0"/>
                  </a:spcAft>
                  <a:buClr>
                    <a:srgbClr val="000000"/>
                  </a:buClr>
                  <a:buSzPts val="1600"/>
                  <a:buFont typeface="Arial"/>
                  <a:buNone/>
                </a:pPr>
                <a:r>
                  <a:rPr lang="es-ES" sz="1600" b="1" i="0" u="none" strike="noStrike" cap="none">
                    <a:solidFill>
                      <a:srgbClr val="000000"/>
                    </a:solidFill>
                    <a:latin typeface="Corbel"/>
                    <a:ea typeface="Corbel"/>
                    <a:cs typeface="Corbel"/>
                    <a:sym typeface="Corbel"/>
                  </a:rPr>
                  <a:t>Cada vez más personas y menos recursos</a:t>
                </a:r>
              </a:p>
            </p:txBody>
          </p:sp>
          <p:sp>
            <p:nvSpPr>
              <p:cNvPr id="536" name="Google Shape;536;p10"/>
              <p:cNvSpPr/>
              <p:nvPr/>
            </p:nvSpPr>
            <p:spPr>
              <a:xfrm>
                <a:off x="1174782" y="2000283"/>
                <a:ext cx="1496677" cy="1496677"/>
              </a:xfrm>
              <a:prstGeom prst="roundRect">
                <a:avLst>
                  <a:gd name="adj" fmla="val 50000"/>
                </a:avLst>
              </a:prstGeom>
              <a:solidFill>
                <a:srgbClr val="FFFFFF"/>
              </a:solidFill>
              <a:ln w="19050" cap="flat" cmpd="sng">
                <a:solidFill>
                  <a:srgbClr val="DC7F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37" name="Google Shape;537;p10"/>
              <p:cNvSpPr/>
              <p:nvPr/>
            </p:nvSpPr>
            <p:spPr>
              <a:xfrm>
                <a:off x="1227166" y="2052666"/>
                <a:ext cx="1391909" cy="1391909"/>
              </a:xfrm>
              <a:prstGeom prst="roundRect">
                <a:avLst>
                  <a:gd name="adj" fmla="val 50000"/>
                </a:avLst>
              </a:prstGeom>
              <a:solidFill>
                <a:srgbClr val="FF5050"/>
              </a:solidFill>
              <a:ln w="254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38" name="Google Shape;538;p10"/>
              <p:cNvSpPr txBox="1"/>
              <p:nvPr/>
            </p:nvSpPr>
            <p:spPr>
              <a:xfrm>
                <a:off x="1395418" y="2166867"/>
                <a:ext cx="984233" cy="984233"/>
              </a:xfrm>
              <a:prstGeom prst="rect">
                <a:avLst/>
              </a:prstGeom>
              <a:noFill/>
              <a:ln>
                <a:noFill/>
              </a:ln>
            </p:spPr>
            <p:txBody>
              <a:bodyPr spcFirstLastPara="1" wrap="square" lIns="76200" tIns="0" rIns="7620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s-ES" sz="1200" b="0" i="0" u="none" strike="noStrike" cap="none">
                    <a:solidFill>
                      <a:srgbClr val="FFFFFF"/>
                    </a:solidFill>
                    <a:latin typeface="Corbel"/>
                    <a:ea typeface="Corbel"/>
                    <a:cs typeface="Corbel"/>
                    <a:sym typeface="Corbel"/>
                  </a:rPr>
                  <a:t>1-</a:t>
                </a:r>
                <a:br>
                  <a:rPr lang="es-ES" sz="1200" b="0" i="0" u="none" strike="noStrike" cap="none">
                    <a:solidFill>
                      <a:srgbClr val="FFFFFF"/>
                    </a:solidFill>
                    <a:latin typeface="Corbel"/>
                    <a:ea typeface="Corbel"/>
                    <a:cs typeface="Corbel"/>
                    <a:sym typeface="Corbel"/>
                  </a:rPr>
                </a:br>
                <a:r>
                  <a:rPr lang="es-ES" sz="1200" b="0" i="0" u="none" strike="noStrike" cap="none">
                    <a:solidFill>
                      <a:srgbClr val="FFFFFF"/>
                    </a:solidFill>
                    <a:latin typeface="Corbel"/>
                    <a:ea typeface="Corbel"/>
                    <a:cs typeface="Corbel"/>
                    <a:sym typeface="Corbel"/>
                  </a:rPr>
                  <a:t>El cambio climático es evidente</a:t>
                </a:r>
              </a:p>
            </p:txBody>
          </p:sp>
          <p:sp>
            <p:nvSpPr>
              <p:cNvPr id="539" name="Google Shape;539;p10"/>
              <p:cNvSpPr/>
              <p:nvPr/>
            </p:nvSpPr>
            <p:spPr>
              <a:xfrm>
                <a:off x="1597529" y="699201"/>
                <a:ext cx="1496677" cy="1496677"/>
              </a:xfrm>
              <a:prstGeom prst="roundRect">
                <a:avLst>
                  <a:gd name="adj" fmla="val 50000"/>
                </a:avLst>
              </a:prstGeom>
              <a:solidFill>
                <a:srgbClr val="FFFFFF"/>
              </a:solidFill>
              <a:ln w="19050" cap="flat" cmpd="sng">
                <a:solidFill>
                  <a:srgbClr val="A5AB8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40" name="Google Shape;540;p10"/>
              <p:cNvSpPr/>
              <p:nvPr/>
            </p:nvSpPr>
            <p:spPr>
              <a:xfrm>
                <a:off x="1649913" y="751584"/>
                <a:ext cx="1391909" cy="1391909"/>
              </a:xfrm>
              <a:prstGeom prst="roundRect">
                <a:avLst>
                  <a:gd name="adj" fmla="val 50000"/>
                </a:avLst>
              </a:prstGeom>
              <a:solidFill>
                <a:srgbClr val="CCCC00"/>
              </a:solidFill>
              <a:ln w="9525" cap="flat" cmpd="sng">
                <a:solidFill>
                  <a:srgbClr val="CCCC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41" name="Google Shape;541;p10"/>
              <p:cNvSpPr txBox="1"/>
              <p:nvPr/>
            </p:nvSpPr>
            <p:spPr>
              <a:xfrm>
                <a:off x="1853751" y="955422"/>
                <a:ext cx="984233" cy="984233"/>
              </a:xfrm>
              <a:prstGeom prst="rect">
                <a:avLst/>
              </a:prstGeom>
              <a:noFill/>
              <a:ln>
                <a:noFill/>
              </a:ln>
            </p:spPr>
            <p:txBody>
              <a:bodyPr spcFirstLastPara="1" wrap="square" lIns="76200" tIns="0" rIns="7620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s-ES" sz="1200" b="0" i="0" u="none" strike="noStrike" cap="none">
                    <a:solidFill>
                      <a:srgbClr val="FFFFFF"/>
                    </a:solidFill>
                    <a:latin typeface="Corbel"/>
                    <a:ea typeface="Corbel"/>
                    <a:cs typeface="Corbel"/>
                    <a:sym typeface="Corbel"/>
                  </a:rPr>
                  <a:t>2- La energía en el centro de nuestras preocupaciones diarias</a:t>
                </a:r>
              </a:p>
            </p:txBody>
          </p:sp>
          <p:sp>
            <p:nvSpPr>
              <p:cNvPr id="542" name="Google Shape;542;p10"/>
              <p:cNvSpPr/>
              <p:nvPr/>
            </p:nvSpPr>
            <p:spPr>
              <a:xfrm>
                <a:off x="2704296" y="-104911"/>
                <a:ext cx="1496677" cy="1496677"/>
              </a:xfrm>
              <a:prstGeom prst="roundRect">
                <a:avLst>
                  <a:gd name="adj" fmla="val 50000"/>
                </a:avLst>
              </a:prstGeom>
              <a:solidFill>
                <a:srgbClr val="FFFFFF"/>
              </a:solidFill>
              <a:ln w="19050" cap="flat" cmpd="sng">
                <a:solidFill>
                  <a:srgbClr val="D8B2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43" name="Google Shape;543;p10"/>
              <p:cNvSpPr/>
              <p:nvPr/>
            </p:nvSpPr>
            <p:spPr>
              <a:xfrm>
                <a:off x="2756679" y="-52528"/>
                <a:ext cx="1391909" cy="1391909"/>
              </a:xfrm>
              <a:prstGeom prst="roundRect">
                <a:avLst>
                  <a:gd name="adj" fmla="val 50000"/>
                </a:avLst>
              </a:prstGeom>
              <a:solidFill>
                <a:srgbClr val="FF9933"/>
              </a:solidFill>
              <a:ln w="25400" cap="flat" cmpd="sng">
                <a:solidFill>
                  <a:srgbClr val="FF99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44" name="Google Shape;544;p10"/>
              <p:cNvSpPr txBox="1"/>
              <p:nvPr/>
            </p:nvSpPr>
            <p:spPr>
              <a:xfrm>
                <a:off x="2924391" y="51856"/>
                <a:ext cx="984233" cy="984233"/>
              </a:xfrm>
              <a:prstGeom prst="rect">
                <a:avLst/>
              </a:prstGeom>
              <a:noFill/>
              <a:ln>
                <a:noFill/>
              </a:ln>
            </p:spPr>
            <p:txBody>
              <a:bodyPr spcFirstLastPara="1" wrap="square" lIns="76200" tIns="0" rIns="7620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s-ES" sz="1200" b="0" i="0" u="none" strike="noStrike" cap="none" dirty="0">
                    <a:solidFill>
                      <a:srgbClr val="FFFFFF"/>
                    </a:solidFill>
                    <a:latin typeface="Corbel"/>
                    <a:ea typeface="Corbel"/>
                    <a:cs typeface="Corbel"/>
                    <a:sym typeface="Corbel"/>
                  </a:rPr>
                  <a:t>3-</a:t>
                </a:r>
                <a:br>
                  <a:rPr lang="es-ES" sz="1200" b="0" i="0" u="none" strike="noStrike" cap="none" dirty="0">
                    <a:solidFill>
                      <a:srgbClr val="FFFFFF"/>
                    </a:solidFill>
                    <a:latin typeface="Corbel"/>
                    <a:ea typeface="Corbel"/>
                    <a:cs typeface="Corbel"/>
                    <a:sym typeface="Corbel"/>
                  </a:rPr>
                </a:br>
                <a:r>
                  <a:rPr lang="es-ES" sz="1200" b="0" i="0" u="none" strike="noStrike" cap="none" dirty="0">
                    <a:solidFill>
                      <a:srgbClr val="FFFFFF"/>
                    </a:solidFill>
                    <a:latin typeface="Corbel"/>
                    <a:ea typeface="Corbel"/>
                    <a:cs typeface="Corbel"/>
                    <a:sym typeface="Corbel"/>
                  </a:rPr>
                  <a:t>Riesgos sanitarios</a:t>
                </a:r>
              </a:p>
            </p:txBody>
          </p:sp>
          <p:sp>
            <p:nvSpPr>
              <p:cNvPr id="545" name="Google Shape;545;p10"/>
              <p:cNvSpPr/>
              <p:nvPr/>
            </p:nvSpPr>
            <p:spPr>
              <a:xfrm>
                <a:off x="4072334" y="-104911"/>
                <a:ext cx="1496677" cy="1496677"/>
              </a:xfrm>
              <a:prstGeom prst="roundRect">
                <a:avLst>
                  <a:gd name="adj" fmla="val 50000"/>
                </a:avLst>
              </a:prstGeom>
              <a:solidFill>
                <a:srgbClr val="FFFFFF"/>
              </a:solidFill>
              <a:ln w="19050" cap="flat" cmpd="sng">
                <a:solidFill>
                  <a:srgbClr val="7BA79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46" name="Google Shape;546;p10"/>
              <p:cNvSpPr/>
              <p:nvPr/>
            </p:nvSpPr>
            <p:spPr>
              <a:xfrm>
                <a:off x="4124718" y="-52528"/>
                <a:ext cx="1391909" cy="1391909"/>
              </a:xfrm>
              <a:prstGeom prst="roundRect">
                <a:avLst>
                  <a:gd name="adj" fmla="val 50000"/>
                </a:avLst>
              </a:prstGeom>
              <a:solidFill>
                <a:srgbClr val="339966"/>
              </a:solidFill>
              <a:ln w="25400" cap="flat" cmpd="sng">
                <a:solidFill>
                  <a:srgbClr val="3399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47" name="Google Shape;547;p10"/>
              <p:cNvSpPr txBox="1"/>
              <p:nvPr/>
            </p:nvSpPr>
            <p:spPr>
              <a:xfrm>
                <a:off x="4276171" y="71254"/>
                <a:ext cx="1106766" cy="984233"/>
              </a:xfrm>
              <a:prstGeom prst="rect">
                <a:avLst/>
              </a:prstGeom>
              <a:noFill/>
              <a:ln>
                <a:noFill/>
              </a:ln>
            </p:spPr>
            <p:txBody>
              <a:bodyPr spcFirstLastPara="1" wrap="square" lIns="76200" tIns="0" rIns="7620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s-ES" sz="1200" b="0" i="0" u="none" strike="noStrike" cap="none" dirty="0">
                    <a:solidFill>
                      <a:srgbClr val="FFFFFF"/>
                    </a:solidFill>
                    <a:latin typeface="Corbel"/>
                    <a:ea typeface="Corbel"/>
                    <a:cs typeface="Corbel"/>
                    <a:sym typeface="Corbel"/>
                  </a:rPr>
                  <a:t>4- Disminuir recursos naturales</a:t>
                </a:r>
              </a:p>
            </p:txBody>
          </p:sp>
          <p:sp>
            <p:nvSpPr>
              <p:cNvPr id="548" name="Google Shape;548;p10"/>
              <p:cNvSpPr/>
              <p:nvPr/>
            </p:nvSpPr>
            <p:spPr>
              <a:xfrm>
                <a:off x="5179101" y="699201"/>
                <a:ext cx="1496677" cy="1496677"/>
              </a:xfrm>
              <a:prstGeom prst="roundRect">
                <a:avLst>
                  <a:gd name="adj" fmla="val 50000"/>
                </a:avLst>
              </a:prstGeom>
              <a:solidFill>
                <a:srgbClr val="FFFFFF"/>
              </a:solidFill>
              <a:ln w="19050" cap="flat" cmpd="sng">
                <a:solidFill>
                  <a:srgbClr val="968C8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49" name="Google Shape;549;p10"/>
              <p:cNvSpPr/>
              <p:nvPr/>
            </p:nvSpPr>
            <p:spPr>
              <a:xfrm>
                <a:off x="5231484" y="751584"/>
                <a:ext cx="1391909" cy="1391909"/>
              </a:xfrm>
              <a:prstGeom prst="roundRect">
                <a:avLst>
                  <a:gd name="adj" fmla="val 50000"/>
                </a:avLst>
              </a:prstGeom>
              <a:solidFill>
                <a:srgbClr val="666699"/>
              </a:solidFill>
              <a:ln w="25400" cap="flat" cmpd="sng">
                <a:solidFill>
                  <a:srgbClr val="6666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50" name="Google Shape;550;p10"/>
              <p:cNvSpPr txBox="1"/>
              <p:nvPr/>
            </p:nvSpPr>
            <p:spPr>
              <a:xfrm>
                <a:off x="5401644" y="910338"/>
                <a:ext cx="1077278" cy="996784"/>
              </a:xfrm>
              <a:prstGeom prst="rect">
                <a:avLst/>
              </a:prstGeom>
              <a:noFill/>
              <a:ln>
                <a:noFill/>
              </a:ln>
            </p:spPr>
            <p:txBody>
              <a:bodyPr spcFirstLastPara="1" wrap="square" lIns="76200" tIns="0" rIns="7620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s-ES" sz="1200" b="0" i="0" u="none" strike="noStrike" cap="none" dirty="0">
                    <a:solidFill>
                      <a:srgbClr val="FFFFFF"/>
                    </a:solidFill>
                    <a:latin typeface="Corbel"/>
                    <a:ea typeface="Corbel"/>
                    <a:cs typeface="Corbel"/>
                    <a:sym typeface="Corbel"/>
                  </a:rPr>
                  <a:t>5-  </a:t>
                </a:r>
              </a:p>
              <a:p>
                <a:pPr marL="0" marR="0" lvl="0" indent="0" algn="ctr" rtl="0">
                  <a:lnSpc>
                    <a:spcPct val="90000"/>
                  </a:lnSpc>
                  <a:spcBef>
                    <a:spcPts val="0"/>
                  </a:spcBef>
                  <a:spcAft>
                    <a:spcPts val="0"/>
                  </a:spcAft>
                  <a:buClr>
                    <a:srgbClr val="000000"/>
                  </a:buClr>
                  <a:buSzPts val="1200"/>
                  <a:buFont typeface="Arial"/>
                  <a:buNone/>
                </a:pPr>
                <a:r>
                  <a:rPr lang="es-ES" sz="1200" b="0" i="0" u="none" strike="noStrike" cap="none" dirty="0">
                    <a:solidFill>
                      <a:srgbClr val="FFFFFF"/>
                    </a:solidFill>
                    <a:latin typeface="Corbel"/>
                    <a:ea typeface="Corbel"/>
                    <a:cs typeface="Corbel"/>
                    <a:sym typeface="Corbel"/>
                  </a:rPr>
                  <a:t>Los territorios están amenazados</a:t>
                </a:r>
              </a:p>
            </p:txBody>
          </p:sp>
          <p:sp>
            <p:nvSpPr>
              <p:cNvPr id="551" name="Google Shape;551;p10"/>
              <p:cNvSpPr/>
              <p:nvPr/>
            </p:nvSpPr>
            <p:spPr>
              <a:xfrm>
                <a:off x="5643174" y="2034125"/>
                <a:ext cx="1414024" cy="1428991"/>
              </a:xfrm>
              <a:prstGeom prst="roundRect">
                <a:avLst>
                  <a:gd name="adj" fmla="val 50000"/>
                </a:avLst>
              </a:prstGeom>
              <a:solidFill>
                <a:srgbClr val="FFFFFF"/>
              </a:solidFill>
              <a:ln w="25400" cap="flat" cmpd="sng">
                <a:solidFill>
                  <a:srgbClr val="303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52" name="Google Shape;552;p10"/>
              <p:cNvSpPr/>
              <p:nvPr/>
            </p:nvSpPr>
            <p:spPr>
              <a:xfrm>
                <a:off x="5692665" y="2084140"/>
                <a:ext cx="1315043" cy="1328962"/>
              </a:xfrm>
              <a:prstGeom prst="roundRect">
                <a:avLst>
                  <a:gd name="adj" fmla="val 50000"/>
                </a:avLst>
              </a:prstGeom>
              <a:solidFill>
                <a:srgbClr val="333399"/>
              </a:solidFill>
              <a:ln w="25400" cap="flat" cmpd="sng">
                <a:solidFill>
                  <a:srgbClr val="19194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53" name="Google Shape;553;p10"/>
              <p:cNvSpPr txBox="1"/>
              <p:nvPr/>
            </p:nvSpPr>
            <p:spPr>
              <a:xfrm>
                <a:off x="5885246" y="2276721"/>
                <a:ext cx="929881" cy="943800"/>
              </a:xfrm>
              <a:prstGeom prst="rect">
                <a:avLst/>
              </a:prstGeom>
              <a:noFill/>
              <a:ln>
                <a:noFill/>
              </a:ln>
            </p:spPr>
            <p:txBody>
              <a:bodyPr spcFirstLastPara="1" wrap="square" lIns="76200" tIns="0" rIns="7620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s-ES" sz="1200" b="0" i="0" u="none" strike="noStrike" cap="none">
                    <a:solidFill>
                      <a:srgbClr val="FFFFFF"/>
                    </a:solidFill>
                    <a:latin typeface="Corbel"/>
                    <a:ea typeface="Corbel"/>
                    <a:cs typeface="Corbel"/>
                    <a:sym typeface="Corbel"/>
                  </a:rPr>
                  <a:t>6-</a:t>
                </a:r>
                <a:br>
                  <a:rPr lang="es-ES" sz="1200" b="0" i="0" u="none" strike="noStrike" cap="none">
                    <a:solidFill>
                      <a:srgbClr val="FFFFFF"/>
                    </a:solidFill>
                    <a:latin typeface="Corbel"/>
                    <a:ea typeface="Corbel"/>
                    <a:cs typeface="Corbel"/>
                    <a:sym typeface="Corbel"/>
                  </a:rPr>
                </a:br>
                <a:r>
                  <a:rPr lang="es-ES" sz="1200" b="0" i="0" u="none" strike="noStrike" cap="none">
                    <a:solidFill>
                      <a:srgbClr val="FFFFFF"/>
                    </a:solidFill>
                    <a:latin typeface="Corbel"/>
                    <a:ea typeface="Corbel"/>
                    <a:cs typeface="Corbel"/>
                    <a:sym typeface="Corbel"/>
                  </a:rPr>
                  <a:t>Economía frágil</a:t>
                </a:r>
              </a:p>
            </p:txBody>
          </p:sp>
        </p:grpSp>
        <p:sp>
          <p:nvSpPr>
            <p:cNvPr id="554" name="Google Shape;554;p10"/>
            <p:cNvSpPr txBox="1"/>
            <p:nvPr/>
          </p:nvSpPr>
          <p:spPr>
            <a:xfrm>
              <a:off x="1456243" y="5913267"/>
              <a:ext cx="9447136" cy="983291"/>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4C"/>
                </a:buClr>
                <a:buSzPts val="1800"/>
                <a:buFont typeface="Arial"/>
                <a:buNone/>
              </a:pPr>
              <a:r>
                <a:rPr lang="es-ES" sz="1800" b="1" i="0" u="none" strike="noStrike" cap="none">
                  <a:solidFill>
                    <a:srgbClr val="19194C"/>
                  </a:solidFill>
                  <a:latin typeface="Corbel"/>
                  <a:ea typeface="Corbel"/>
                  <a:cs typeface="Corbel"/>
                  <a:sym typeface="Corbel"/>
                </a:rPr>
                <a:t>Es necesaria una respuesta coordinada y comunitaria</a:t>
              </a:r>
            </a:p>
            <a:p>
              <a:pPr marL="0" marR="0" lvl="0" indent="0" algn="ctr" rtl="0">
                <a:lnSpc>
                  <a:spcPct val="100000"/>
                </a:lnSpc>
                <a:spcBef>
                  <a:spcPts val="0"/>
                </a:spcBef>
                <a:spcAft>
                  <a:spcPts val="0"/>
                </a:spcAft>
                <a:buClr>
                  <a:srgbClr val="19194C"/>
                </a:buClr>
                <a:buSzPts val="1800"/>
                <a:buFont typeface="Arial"/>
                <a:buNone/>
              </a:pPr>
              <a:r>
                <a:rPr lang="es-ES" sz="1800" b="1" i="0" u="none" strike="noStrike" cap="none">
                  <a:solidFill>
                    <a:srgbClr val="19194C"/>
                  </a:solidFill>
                  <a:latin typeface="Corbel"/>
                  <a:ea typeface="Corbel"/>
                  <a:cs typeface="Corbel"/>
                  <a:sym typeface="Corbel"/>
                </a:rPr>
                <a:t>Las políticas públicas deben abordar mejor los problemas en cuestión</a:t>
              </a:r>
            </a:p>
            <a:p>
              <a:pPr marL="0" marR="0" lvl="0" indent="0" algn="ctr" rtl="0">
                <a:lnSpc>
                  <a:spcPct val="100000"/>
                </a:lnSpc>
                <a:spcBef>
                  <a:spcPts val="0"/>
                </a:spcBef>
                <a:spcAft>
                  <a:spcPts val="0"/>
                </a:spcAft>
                <a:buClr>
                  <a:srgbClr val="19194C"/>
                </a:buClr>
                <a:buSzPts val="1800"/>
                <a:buFont typeface="Arial"/>
                <a:buNone/>
              </a:pPr>
              <a:r>
                <a:rPr lang="es-ES" sz="1800" b="1" i="0" u="none" strike="noStrike" cap="none">
                  <a:solidFill>
                    <a:srgbClr val="19194C"/>
                  </a:solidFill>
                  <a:latin typeface="Corbel"/>
                  <a:ea typeface="Corbel"/>
                  <a:cs typeface="Corbel"/>
                  <a:sym typeface="Corbel"/>
                </a:rPr>
                <a:t>Necesitamos cambiar las prácticas individuales y colectivas</a:t>
              </a:r>
            </a:p>
          </p:txBody>
        </p:sp>
        <p:grpSp>
          <p:nvGrpSpPr>
            <p:cNvPr id="555" name="Google Shape;555;p10"/>
            <p:cNvGrpSpPr/>
            <p:nvPr/>
          </p:nvGrpSpPr>
          <p:grpSpPr>
            <a:xfrm>
              <a:off x="3720216" y="5480817"/>
              <a:ext cx="4994823" cy="376800"/>
              <a:chOff x="2267744" y="4898791"/>
              <a:chExt cx="4994823" cy="581050"/>
            </a:xfrm>
          </p:grpSpPr>
          <p:sp>
            <p:nvSpPr>
              <p:cNvPr id="556" name="Google Shape;556;p10"/>
              <p:cNvSpPr/>
              <p:nvPr/>
            </p:nvSpPr>
            <p:spPr>
              <a:xfrm>
                <a:off x="4477124" y="4903777"/>
                <a:ext cx="576064" cy="576064"/>
              </a:xfrm>
              <a:prstGeom prst="downArrow">
                <a:avLst>
                  <a:gd name="adj1" fmla="val 50000"/>
                  <a:gd name="adj2" fmla="val 50000"/>
                </a:avLst>
              </a:prstGeom>
              <a:solidFill>
                <a:srgbClr val="6666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57" name="Google Shape;557;p10"/>
              <p:cNvSpPr/>
              <p:nvPr/>
            </p:nvSpPr>
            <p:spPr>
              <a:xfrm>
                <a:off x="5213584" y="4903777"/>
                <a:ext cx="576064" cy="576064"/>
              </a:xfrm>
              <a:prstGeom prst="downArrow">
                <a:avLst>
                  <a:gd name="adj1" fmla="val 50000"/>
                  <a:gd name="adj2" fmla="val 50000"/>
                </a:avLst>
              </a:prstGeom>
              <a:solidFill>
                <a:srgbClr val="6666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58" name="Google Shape;558;p10"/>
              <p:cNvSpPr/>
              <p:nvPr/>
            </p:nvSpPr>
            <p:spPr>
              <a:xfrm>
                <a:off x="3740664" y="4903777"/>
                <a:ext cx="576064" cy="576064"/>
              </a:xfrm>
              <a:prstGeom prst="downArrow">
                <a:avLst>
                  <a:gd name="adj1" fmla="val 50000"/>
                  <a:gd name="adj2" fmla="val 50000"/>
                </a:avLst>
              </a:prstGeom>
              <a:solidFill>
                <a:srgbClr val="6666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59" name="Google Shape;559;p10"/>
              <p:cNvSpPr/>
              <p:nvPr/>
            </p:nvSpPr>
            <p:spPr>
              <a:xfrm>
                <a:off x="2267744" y="4903777"/>
                <a:ext cx="576064" cy="576064"/>
              </a:xfrm>
              <a:prstGeom prst="downArrow">
                <a:avLst>
                  <a:gd name="adj1" fmla="val 50000"/>
                  <a:gd name="adj2" fmla="val 50000"/>
                </a:avLst>
              </a:prstGeom>
              <a:solidFill>
                <a:srgbClr val="6666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60" name="Google Shape;560;p10"/>
              <p:cNvSpPr/>
              <p:nvPr/>
            </p:nvSpPr>
            <p:spPr>
              <a:xfrm>
                <a:off x="3004204" y="4903777"/>
                <a:ext cx="576064" cy="576064"/>
              </a:xfrm>
              <a:prstGeom prst="downArrow">
                <a:avLst>
                  <a:gd name="adj1" fmla="val 50000"/>
                  <a:gd name="adj2" fmla="val 50000"/>
                </a:avLst>
              </a:prstGeom>
              <a:solidFill>
                <a:srgbClr val="6666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61" name="Google Shape;561;p10"/>
              <p:cNvSpPr/>
              <p:nvPr/>
            </p:nvSpPr>
            <p:spPr>
              <a:xfrm>
                <a:off x="6686503" y="4898791"/>
                <a:ext cx="576064" cy="576064"/>
              </a:xfrm>
              <a:prstGeom prst="downArrow">
                <a:avLst>
                  <a:gd name="adj1" fmla="val 50000"/>
                  <a:gd name="adj2" fmla="val 50000"/>
                </a:avLst>
              </a:prstGeom>
              <a:solidFill>
                <a:srgbClr val="6666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orbel"/>
                  <a:ea typeface="Corbel"/>
                  <a:cs typeface="Corbel"/>
                  <a:sym typeface="Corbel"/>
                </a:endParaRPr>
              </a:p>
            </p:txBody>
          </p:sp>
          <p:sp>
            <p:nvSpPr>
              <p:cNvPr id="562" name="Google Shape;562;p10"/>
              <p:cNvSpPr/>
              <p:nvPr/>
            </p:nvSpPr>
            <p:spPr>
              <a:xfrm>
                <a:off x="5950044" y="4903777"/>
                <a:ext cx="576064" cy="576064"/>
              </a:xfrm>
              <a:prstGeom prst="downArrow">
                <a:avLst>
                  <a:gd name="adj1" fmla="val 50000"/>
                  <a:gd name="adj2" fmla="val 50000"/>
                </a:avLst>
              </a:prstGeom>
              <a:solidFill>
                <a:srgbClr val="66666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orbel"/>
                  <a:ea typeface="Corbel"/>
                  <a:cs typeface="Corbel"/>
                  <a:sym typeface="Corbel"/>
                </a:endParaRPr>
              </a:p>
            </p:txBody>
          </p:sp>
        </p:grpSp>
        <p:sp>
          <p:nvSpPr>
            <p:cNvPr id="563" name="Google Shape;563;p10"/>
            <p:cNvSpPr/>
            <p:nvPr/>
          </p:nvSpPr>
          <p:spPr>
            <a:xfrm>
              <a:off x="8951368" y="1729070"/>
              <a:ext cx="1622135" cy="9377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s-ES" sz="1600" b="1" i="1" u="none" strike="noStrike" cap="none" dirty="0">
                  <a:solidFill>
                    <a:srgbClr val="FFFFFF"/>
                  </a:solidFill>
                  <a:latin typeface="Corbel"/>
                  <a:ea typeface="Corbel"/>
                  <a:cs typeface="Corbel"/>
                  <a:sym typeface="Corbel"/>
                </a:rPr>
                <a:t>Desigualdad entre territorios y poblaciones</a:t>
              </a:r>
            </a:p>
          </p:txBody>
        </p:sp>
      </p:grpSp>
      <p:pic>
        <p:nvPicPr>
          <p:cNvPr id="564" name="Google Shape;564;p10"/>
          <p:cNvPicPr preferRelativeResize="0"/>
          <p:nvPr/>
        </p:nvPicPr>
        <p:blipFill>
          <a:blip r:embed="rId4">
            <a:alphaModFix/>
          </a:blip>
          <a:stretch>
            <a:fillRect/>
          </a:stretch>
        </p:blipFill>
        <p:spPr>
          <a:xfrm>
            <a:off x="11209325" y="5771425"/>
            <a:ext cx="856386" cy="980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e15bedc67d_0_73"/>
          <p:cNvSpPr txBox="1">
            <a:spLocks noGrp="1"/>
          </p:cNvSpPr>
          <p:nvPr>
            <p:ph type="title"/>
          </p:nvPr>
        </p:nvSpPr>
        <p:spPr>
          <a:xfrm>
            <a:off x="2027550" y="413672"/>
            <a:ext cx="8028900" cy="980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ES" sz="3000">
                <a:solidFill>
                  <a:srgbClr val="1A1A1A"/>
                </a:solidFill>
                <a:latin typeface="Corbel"/>
                <a:ea typeface="Corbel"/>
                <a:cs typeface="Corbel"/>
                <a:sym typeface="Corbe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Alzar la voz</a:t>
            </a:r>
            <a:r>
              <a:rPr lang="es-ES" sz="3000">
                <a:solidFill>
                  <a:srgbClr val="1A1A1A"/>
                </a:solidFill>
                <a:latin typeface="Corbel"/>
                <a:ea typeface="Corbel"/>
                <a:cs typeface="Corbel"/>
                <a:sym typeface="Corbe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p>
        </p:txBody>
      </p:sp>
      <p:sp>
        <p:nvSpPr>
          <p:cNvPr id="570" name="Google Shape;570;ge15bedc67d_0_73"/>
          <p:cNvSpPr txBox="1">
            <a:spLocks noGrp="1"/>
          </p:cNvSpPr>
          <p:nvPr>
            <p:ph type="body" idx="1"/>
          </p:nvPr>
        </p:nvSpPr>
        <p:spPr>
          <a:xfrm>
            <a:off x="555602" y="1773000"/>
            <a:ext cx="7657800" cy="5823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s-ES">
                <a:solidFill>
                  <a:srgbClr val="1A1A1A"/>
                </a:solidFill>
                <a:latin typeface="Corbel"/>
                <a:ea typeface="Corbel"/>
                <a:cs typeface="Corbel"/>
                <a:sym typeface="Corbel"/>
              </a:rPr>
              <a:t>Cómo compartir en la página web de Clicks On:</a:t>
            </a:r>
          </a:p>
        </p:txBody>
      </p:sp>
      <p:pic>
        <p:nvPicPr>
          <p:cNvPr id="571" name="Google Shape;571;ge15bedc67d_0_73"/>
          <p:cNvPicPr preferRelativeResize="0"/>
          <p:nvPr/>
        </p:nvPicPr>
        <p:blipFill>
          <a:blip r:embed="rId3">
            <a:alphaModFix/>
          </a:blip>
          <a:stretch>
            <a:fillRect/>
          </a:stretch>
        </p:blipFill>
        <p:spPr>
          <a:xfrm>
            <a:off x="11007925" y="5566900"/>
            <a:ext cx="1190625" cy="1228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0"/>
          <p:cNvSpPr txBox="1">
            <a:spLocks noGrp="1"/>
          </p:cNvSpPr>
          <p:nvPr>
            <p:ph type="title"/>
          </p:nvPr>
        </p:nvSpPr>
        <p:spPr>
          <a:xfrm>
            <a:off x="768000" y="786172"/>
            <a:ext cx="8028892" cy="9807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es-ES">
                <a:solidFill>
                  <a:schemeClr val="dk2"/>
                </a:solidFill>
                <a:latin typeface="Corbel"/>
                <a:ea typeface="Corbel"/>
                <a:cs typeface="Corbel"/>
                <a:sym typeface="Corbel"/>
              </a:rPr>
              <a:t>Mensajes importantes para una transición exitosa</a:t>
            </a:r>
          </a:p>
        </p:txBody>
      </p:sp>
      <p:sp>
        <p:nvSpPr>
          <p:cNvPr id="577" name="Google Shape;577;p20"/>
          <p:cNvSpPr txBox="1">
            <a:spLocks noGrp="1"/>
          </p:cNvSpPr>
          <p:nvPr>
            <p:ph type="body" idx="1"/>
          </p:nvPr>
        </p:nvSpPr>
        <p:spPr>
          <a:xfrm>
            <a:off x="548650" y="2027000"/>
            <a:ext cx="10972800" cy="3865800"/>
          </a:xfrm>
          <a:prstGeom prst="rect">
            <a:avLst/>
          </a:prstGeom>
          <a:noFill/>
          <a:ln>
            <a:noFill/>
          </a:ln>
        </p:spPr>
        <p:txBody>
          <a:bodyPr spcFirstLastPara="1" wrap="square" lIns="91425" tIns="45700" rIns="91425" bIns="45700" anchor="t" anchorCtr="0">
            <a:noAutofit/>
          </a:bodyPr>
          <a:lstStyle/>
          <a:p>
            <a:pPr marL="457200" lvl="0" indent="-342900" algn="l" rtl="0">
              <a:lnSpc>
                <a:spcPct val="10000"/>
              </a:lnSpc>
              <a:spcBef>
                <a:spcPts val="0"/>
              </a:spcBef>
              <a:spcAft>
                <a:spcPts val="0"/>
              </a:spcAft>
              <a:buClr>
                <a:schemeClr val="dk1"/>
              </a:buClr>
              <a:buSzPts val="1800"/>
              <a:buFont typeface="Arial"/>
              <a:buNone/>
            </a:pPr>
            <a:endParaRPr sz="1800">
              <a:latin typeface="Corbel"/>
              <a:ea typeface="Corbel"/>
              <a:cs typeface="Corbel"/>
              <a:sym typeface="Corbel"/>
            </a:endParaRPr>
          </a:p>
          <a:p>
            <a:pPr marL="457200" lvl="0" indent="-457200" algn="l" rtl="0">
              <a:lnSpc>
                <a:spcPct val="80000"/>
              </a:lnSpc>
              <a:spcBef>
                <a:spcPts val="0"/>
              </a:spcBef>
              <a:spcAft>
                <a:spcPts val="0"/>
              </a:spcAft>
              <a:buClr>
                <a:schemeClr val="dk1"/>
              </a:buClr>
              <a:buSzPts val="1800"/>
              <a:buFont typeface="Arial"/>
              <a:buAutoNum type="arabicPeriod"/>
            </a:pPr>
            <a:r>
              <a:rPr lang="es-ES" sz="1800">
                <a:latin typeface="Corbel"/>
                <a:ea typeface="Corbel"/>
                <a:cs typeface="Corbel"/>
                <a:sym typeface="Corbel"/>
              </a:rPr>
              <a:t>Comprender los problemas y las cuestiones mundiales</a:t>
            </a:r>
          </a:p>
          <a:p>
            <a:pPr marL="800019" lvl="1" indent="-342900" algn="l" rtl="0">
              <a:lnSpc>
                <a:spcPct val="100000"/>
              </a:lnSpc>
              <a:spcBef>
                <a:spcPts val="500"/>
              </a:spcBef>
              <a:spcAft>
                <a:spcPts val="0"/>
              </a:spcAft>
              <a:buClr>
                <a:srgbClr val="EA5B0C"/>
              </a:buClr>
              <a:buSzPts val="1800"/>
              <a:buFont typeface="Arial"/>
              <a:buChar char="•"/>
            </a:pPr>
            <a:r>
              <a:rPr lang="es-ES" sz="1800">
                <a:solidFill>
                  <a:schemeClr val="dk1"/>
                </a:solidFill>
                <a:latin typeface="Corbel"/>
                <a:ea typeface="Corbel"/>
                <a:cs typeface="Corbel"/>
                <a:sym typeface="Corbel"/>
              </a:rPr>
              <a:t>El uso de la energía, el cambio climático, los escenarios y trayectos, etc.</a:t>
            </a:r>
          </a:p>
          <a:p>
            <a:pPr marL="800019" lvl="1" indent="-228600" algn="l" rtl="0">
              <a:lnSpc>
                <a:spcPct val="100000"/>
              </a:lnSpc>
              <a:spcBef>
                <a:spcPts val="500"/>
              </a:spcBef>
              <a:spcAft>
                <a:spcPts val="0"/>
              </a:spcAft>
              <a:buClr>
                <a:srgbClr val="3056A3"/>
              </a:buClr>
              <a:buSzPts val="1800"/>
              <a:buFont typeface="Arial"/>
              <a:buNone/>
            </a:pPr>
            <a:endParaRPr sz="1800">
              <a:solidFill>
                <a:schemeClr val="dk1"/>
              </a:solidFill>
              <a:latin typeface="Corbel"/>
              <a:ea typeface="Corbel"/>
              <a:cs typeface="Corbel"/>
              <a:sym typeface="Corbel"/>
            </a:endParaRPr>
          </a:p>
          <a:p>
            <a:pPr marL="457200" lvl="0" indent="-457200" algn="l" rtl="0">
              <a:lnSpc>
                <a:spcPct val="90000"/>
              </a:lnSpc>
              <a:spcBef>
                <a:spcPts val="0"/>
              </a:spcBef>
              <a:spcAft>
                <a:spcPts val="0"/>
              </a:spcAft>
              <a:buClr>
                <a:schemeClr val="dk1"/>
              </a:buClr>
              <a:buSzPts val="1800"/>
              <a:buFont typeface="Arial"/>
              <a:buAutoNum type="arabicPeriod"/>
            </a:pPr>
            <a:r>
              <a:rPr lang="es-ES" sz="1800">
                <a:latin typeface="Corbel"/>
                <a:ea typeface="Corbel"/>
                <a:cs typeface="Corbel"/>
                <a:sym typeface="Corbel"/>
              </a:rPr>
              <a:t>Movilizar a todos los agentes</a:t>
            </a:r>
          </a:p>
          <a:p>
            <a:pPr marL="800019" lvl="1" indent="-342900" algn="l" rtl="0">
              <a:lnSpc>
                <a:spcPct val="90000"/>
              </a:lnSpc>
              <a:spcBef>
                <a:spcPts val="500"/>
              </a:spcBef>
              <a:spcAft>
                <a:spcPts val="0"/>
              </a:spcAft>
              <a:buClr>
                <a:srgbClr val="EA5B0C"/>
              </a:buClr>
              <a:buSzPts val="1800"/>
              <a:buFont typeface="Arial"/>
              <a:buChar char="•"/>
            </a:pPr>
            <a:r>
              <a:rPr lang="es-ES" sz="1800">
                <a:solidFill>
                  <a:schemeClr val="dk1"/>
                </a:solidFill>
                <a:latin typeface="Corbel"/>
                <a:ea typeface="Corbel"/>
                <a:cs typeface="Corbel"/>
                <a:sym typeface="Corbel"/>
              </a:rPr>
              <a:t>Anticipar el riesgo del clima</a:t>
            </a:r>
          </a:p>
          <a:p>
            <a:pPr marL="800019" lvl="1" indent="-228600" algn="l" rtl="0">
              <a:lnSpc>
                <a:spcPct val="90000"/>
              </a:lnSpc>
              <a:spcBef>
                <a:spcPts val="500"/>
              </a:spcBef>
              <a:spcAft>
                <a:spcPts val="0"/>
              </a:spcAft>
              <a:buClr>
                <a:srgbClr val="EA5B0C"/>
              </a:buClr>
              <a:buSzPts val="1800"/>
              <a:buFont typeface="Arial"/>
              <a:buNone/>
            </a:pPr>
            <a:endParaRPr sz="1800">
              <a:solidFill>
                <a:schemeClr val="dk1"/>
              </a:solidFill>
              <a:latin typeface="Corbel"/>
              <a:ea typeface="Corbel"/>
              <a:cs typeface="Corbel"/>
              <a:sym typeface="Corbel"/>
            </a:endParaRPr>
          </a:p>
          <a:p>
            <a:pPr marL="457200" lvl="0" indent="-457200" algn="l" rtl="0">
              <a:lnSpc>
                <a:spcPct val="90000"/>
              </a:lnSpc>
              <a:spcBef>
                <a:spcPts val="0"/>
              </a:spcBef>
              <a:spcAft>
                <a:spcPts val="0"/>
              </a:spcAft>
              <a:buClr>
                <a:schemeClr val="dk1"/>
              </a:buClr>
              <a:buSzPts val="1800"/>
              <a:buFont typeface="Arial"/>
              <a:buAutoNum type="arabicPeriod"/>
            </a:pPr>
            <a:r>
              <a:rPr lang="es-ES" sz="1800">
                <a:latin typeface="Corbel"/>
                <a:ea typeface="Corbel"/>
                <a:cs typeface="Corbel"/>
                <a:sym typeface="Corbel"/>
              </a:rPr>
              <a:t>Evaluar el impacto de su organización</a:t>
            </a:r>
          </a:p>
          <a:p>
            <a:pPr marL="457200" lvl="0" indent="0" algn="l" rtl="0">
              <a:lnSpc>
                <a:spcPct val="90000"/>
              </a:lnSpc>
              <a:spcBef>
                <a:spcPts val="0"/>
              </a:spcBef>
              <a:spcAft>
                <a:spcPts val="0"/>
              </a:spcAft>
              <a:buNone/>
            </a:pPr>
            <a:endParaRPr>
              <a:latin typeface="Corbel"/>
              <a:ea typeface="Corbel"/>
              <a:cs typeface="Corbel"/>
              <a:sym typeface="Corbel"/>
            </a:endParaRPr>
          </a:p>
          <a:p>
            <a:pPr marL="457200" lvl="0" indent="-457200" algn="l" rtl="0">
              <a:lnSpc>
                <a:spcPct val="90000"/>
              </a:lnSpc>
              <a:spcBef>
                <a:spcPts val="0"/>
              </a:spcBef>
              <a:spcAft>
                <a:spcPts val="0"/>
              </a:spcAft>
              <a:buClr>
                <a:schemeClr val="dk1"/>
              </a:buClr>
              <a:buSzPts val="1800"/>
              <a:buFont typeface="Arial"/>
              <a:buAutoNum type="arabicPeriod"/>
            </a:pPr>
            <a:r>
              <a:rPr lang="es-ES" sz="1800">
                <a:solidFill>
                  <a:schemeClr val="dk1"/>
                </a:solidFill>
                <a:latin typeface="Corbel"/>
                <a:ea typeface="Corbel"/>
                <a:cs typeface="Corbel"/>
                <a:sym typeface="Corbel"/>
              </a:rPr>
              <a:t>Seguir los principios de la metodología de evaluación de carbono</a:t>
            </a:r>
          </a:p>
          <a:p>
            <a:pPr marL="457200" lvl="0" indent="0" algn="l" rtl="0">
              <a:lnSpc>
                <a:spcPct val="90000"/>
              </a:lnSpc>
              <a:spcBef>
                <a:spcPts val="0"/>
              </a:spcBef>
              <a:spcAft>
                <a:spcPts val="0"/>
              </a:spcAft>
              <a:buNone/>
            </a:pPr>
            <a:endParaRPr>
              <a:latin typeface="Corbel"/>
              <a:ea typeface="Corbel"/>
              <a:cs typeface="Corbel"/>
              <a:sym typeface="Corbel"/>
            </a:endParaRPr>
          </a:p>
          <a:p>
            <a:pPr marL="457200" lvl="0" indent="-457200" algn="l" rtl="0">
              <a:lnSpc>
                <a:spcPct val="90000"/>
              </a:lnSpc>
              <a:spcBef>
                <a:spcPts val="0"/>
              </a:spcBef>
              <a:spcAft>
                <a:spcPts val="0"/>
              </a:spcAft>
              <a:buClr>
                <a:schemeClr val="dk1"/>
              </a:buClr>
              <a:buSzPts val="1800"/>
              <a:buFont typeface="Arial"/>
              <a:buAutoNum type="arabicPeriod"/>
            </a:pPr>
            <a:r>
              <a:rPr lang="es-ES" sz="1800">
                <a:latin typeface="Corbel"/>
                <a:ea typeface="Corbel"/>
                <a:cs typeface="Corbel"/>
                <a:sym typeface="Corbel"/>
              </a:rPr>
              <a:t>Establecer objetivos y metas importantes que sean coherentes con un escenario internacional</a:t>
            </a:r>
          </a:p>
          <a:p>
            <a:pPr marL="457200" lvl="0" indent="0" algn="l" rtl="0">
              <a:lnSpc>
                <a:spcPct val="90000"/>
              </a:lnSpc>
              <a:spcBef>
                <a:spcPts val="0"/>
              </a:spcBef>
              <a:spcAft>
                <a:spcPts val="0"/>
              </a:spcAft>
              <a:buNone/>
            </a:pPr>
            <a:endParaRPr>
              <a:latin typeface="Corbel"/>
              <a:ea typeface="Corbel"/>
              <a:cs typeface="Corbel"/>
              <a:sym typeface="Corbel"/>
            </a:endParaRPr>
          </a:p>
          <a:p>
            <a:pPr marL="457200" lvl="0" indent="-457200" algn="l" rtl="0">
              <a:lnSpc>
                <a:spcPct val="90000"/>
              </a:lnSpc>
              <a:spcBef>
                <a:spcPts val="0"/>
              </a:spcBef>
              <a:spcAft>
                <a:spcPts val="0"/>
              </a:spcAft>
              <a:buClr>
                <a:schemeClr val="dk1"/>
              </a:buClr>
              <a:buSzPts val="1800"/>
              <a:buFont typeface="Arial"/>
              <a:buAutoNum type="arabicPeriod"/>
            </a:pPr>
            <a:r>
              <a:rPr lang="es-ES" sz="1800">
                <a:latin typeface="Corbel"/>
                <a:ea typeface="Corbel"/>
                <a:cs typeface="Corbel"/>
                <a:sym typeface="Corbel"/>
              </a:rPr>
              <a:t>Seguir los pasos para evitar, reducir y compensar las emisiones</a:t>
            </a:r>
          </a:p>
          <a:p>
            <a:pPr marL="457200" marR="0" lvl="0" indent="-228600" algn="l" rtl="0">
              <a:lnSpc>
                <a:spcPct val="90000"/>
              </a:lnSpc>
              <a:spcBef>
                <a:spcPts val="480"/>
              </a:spcBef>
              <a:spcAft>
                <a:spcPts val="0"/>
              </a:spcAft>
              <a:buClr>
                <a:srgbClr val="F79124"/>
              </a:buClr>
              <a:buSzPts val="2400"/>
              <a:buFont typeface="Arial"/>
              <a:buNone/>
            </a:pPr>
            <a:endParaRPr>
              <a:latin typeface="Corbel"/>
              <a:ea typeface="Corbel"/>
              <a:cs typeface="Corbel"/>
              <a:sym typeface="Corbel"/>
            </a:endParaRPr>
          </a:p>
        </p:txBody>
      </p:sp>
      <p:pic>
        <p:nvPicPr>
          <p:cNvPr id="578" name="Google Shape;578;p20"/>
          <p:cNvPicPr preferRelativeResize="0"/>
          <p:nvPr/>
        </p:nvPicPr>
        <p:blipFill>
          <a:blip r:embed="rId3">
            <a:alphaModFix/>
          </a:blip>
          <a:stretch>
            <a:fillRect/>
          </a:stretch>
        </p:blipFill>
        <p:spPr>
          <a:xfrm>
            <a:off x="11007925" y="5566900"/>
            <a:ext cx="1190625" cy="1228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19"/>
          <p:cNvSpPr txBox="1">
            <a:spLocks noGrp="1"/>
          </p:cNvSpPr>
          <p:nvPr>
            <p:ph type="title"/>
          </p:nvPr>
        </p:nvSpPr>
        <p:spPr>
          <a:xfrm>
            <a:off x="772705" y="798763"/>
            <a:ext cx="8028900" cy="98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s-ES">
                <a:solidFill>
                  <a:schemeClr val="dk2"/>
                </a:solidFill>
                <a:latin typeface="Corbel"/>
                <a:ea typeface="Corbel"/>
                <a:cs typeface="Corbel"/>
                <a:sym typeface="Corbel"/>
              </a:rPr>
              <a:t>¿Qué hacemos ahora, entonces?</a:t>
            </a:r>
          </a:p>
        </p:txBody>
      </p:sp>
      <p:sp>
        <p:nvSpPr>
          <p:cNvPr id="584" name="Google Shape;584;p19"/>
          <p:cNvSpPr/>
          <p:nvPr/>
        </p:nvSpPr>
        <p:spPr>
          <a:xfrm>
            <a:off x="7587916" y="3032201"/>
            <a:ext cx="3969099" cy="739978"/>
          </a:xfrm>
          <a:custGeom>
            <a:avLst/>
            <a:gdLst/>
            <a:ahLst/>
            <a:cxnLst/>
            <a:rect l="l" t="t" r="r" b="b"/>
            <a:pathLst>
              <a:path w="4631055" h="1783079" extrusionOk="0">
                <a:moveTo>
                  <a:pt x="0" y="0"/>
                </a:moveTo>
                <a:lnTo>
                  <a:pt x="4630466" y="0"/>
                </a:lnTo>
                <a:lnTo>
                  <a:pt x="4630466" y="1782608"/>
                </a:lnTo>
                <a:lnTo>
                  <a:pt x="0" y="1782608"/>
                </a:lnTo>
                <a:lnTo>
                  <a:pt x="0" y="0"/>
                </a:lnTo>
                <a:close/>
              </a:path>
            </a:pathLst>
          </a:custGeom>
          <a:solidFill>
            <a:srgbClr val="C55A11"/>
          </a:solidFill>
          <a:ln>
            <a:noFill/>
          </a:ln>
        </p:spPr>
        <p:txBody>
          <a:bodyPr spcFirstLastPara="1" wrap="square" lIns="0" tIns="0" rIns="0" bIns="0" anchor="t" anchorCtr="0">
            <a:noAutofit/>
          </a:bodyPr>
          <a:lstStyle/>
          <a:p>
            <a:pPr marL="12700" marR="5080" lvl="0" indent="0" algn="ctr" rtl="0">
              <a:spcBef>
                <a:spcPts val="0"/>
              </a:spcBef>
              <a:spcAft>
                <a:spcPts val="0"/>
              </a:spcAft>
              <a:buClr>
                <a:schemeClr val="dk1"/>
              </a:buClr>
              <a:buSzPts val="2000"/>
              <a:buFont typeface="Arial"/>
              <a:buNone/>
            </a:pPr>
            <a:r>
              <a:rPr lang="es-ES" sz="1800" b="1" dirty="0">
                <a:solidFill>
                  <a:schemeClr val="lt1"/>
                </a:solidFill>
                <a:latin typeface="Corbel"/>
                <a:ea typeface="Corbel"/>
                <a:cs typeface="Corbel"/>
                <a:sym typeface="Corbel"/>
              </a:rPr>
              <a:t>Estos son cambios drásticos que parecen impensables en la actualidad...</a:t>
            </a:r>
          </a:p>
        </p:txBody>
      </p:sp>
      <p:sp>
        <p:nvSpPr>
          <p:cNvPr id="585" name="Google Shape;585;p19"/>
          <p:cNvSpPr/>
          <p:nvPr/>
        </p:nvSpPr>
        <p:spPr>
          <a:xfrm>
            <a:off x="9169876" y="3822000"/>
            <a:ext cx="1446300" cy="18222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86" name="Google Shape;586;p19"/>
          <p:cNvSpPr txBox="1"/>
          <p:nvPr/>
        </p:nvSpPr>
        <p:spPr>
          <a:xfrm>
            <a:off x="1199723" y="1910729"/>
            <a:ext cx="8225155" cy="1121461"/>
          </a:xfrm>
          <a:prstGeom prst="rect">
            <a:avLst/>
          </a:prstGeom>
          <a:noFill/>
          <a:ln>
            <a:noFill/>
          </a:ln>
        </p:spPr>
        <p:txBody>
          <a:bodyPr spcFirstLastPara="1" wrap="square" lIns="0" tIns="28575" rIns="0" bIns="0" anchor="t" anchorCtr="0">
            <a:noAutofit/>
          </a:bodyPr>
          <a:lstStyle/>
          <a:p>
            <a:pPr marL="12700" marR="5080" lvl="0" indent="0" algn="l" rtl="0">
              <a:lnSpc>
                <a:spcPct val="116111"/>
              </a:lnSpc>
              <a:spcBef>
                <a:spcPts val="0"/>
              </a:spcBef>
              <a:spcAft>
                <a:spcPts val="0"/>
              </a:spcAft>
              <a:buClr>
                <a:srgbClr val="000000"/>
              </a:buClr>
              <a:buSzPts val="1800"/>
              <a:buFont typeface="Arial"/>
              <a:buNone/>
            </a:pPr>
            <a:r>
              <a:rPr lang="es-ES" sz="1800" b="1" i="0" u="none" strike="noStrike" cap="none">
                <a:solidFill>
                  <a:schemeClr val="dk1"/>
                </a:solidFill>
                <a:latin typeface="Corbel"/>
                <a:ea typeface="Corbel"/>
                <a:cs typeface="Corbel"/>
                <a:sym typeface="Corbel"/>
              </a:rPr>
              <a:t>Renovar el 50 % de las unidades de vivienda para 2030, reemplazar todas las calderas de petróleo y el 50 % de los sistemas de calefacción a gas</a:t>
            </a:r>
          </a:p>
          <a:p>
            <a:pPr marL="0" marR="0" lvl="0" indent="0" algn="l" rtl="0">
              <a:lnSpc>
                <a:spcPct val="100000"/>
              </a:lnSpc>
              <a:spcBef>
                <a:spcPts val="25"/>
              </a:spcBef>
              <a:spcAft>
                <a:spcPts val="0"/>
              </a:spcAft>
              <a:buClr>
                <a:srgbClr val="000000"/>
              </a:buClr>
              <a:buSzPts val="1800"/>
              <a:buFont typeface="Arial"/>
              <a:buNone/>
            </a:pPr>
            <a:endParaRPr sz="1800" b="0" i="0" u="none" strike="noStrike" cap="none">
              <a:solidFill>
                <a:schemeClr val="dk1"/>
              </a:solidFill>
              <a:latin typeface="Corbel"/>
              <a:ea typeface="Corbel"/>
              <a:cs typeface="Corbel"/>
              <a:sym typeface="Corbel"/>
            </a:endParaRPr>
          </a:p>
          <a:p>
            <a:pPr marL="12700" marR="0" lvl="0" indent="0" algn="l" rtl="0">
              <a:lnSpc>
                <a:spcPct val="100000"/>
              </a:lnSpc>
              <a:spcBef>
                <a:spcPts val="0"/>
              </a:spcBef>
              <a:spcAft>
                <a:spcPts val="0"/>
              </a:spcAft>
              <a:buClr>
                <a:srgbClr val="000000"/>
              </a:buClr>
              <a:buSzPts val="1800"/>
              <a:buFont typeface="Arial"/>
              <a:buNone/>
            </a:pPr>
            <a:r>
              <a:rPr lang="es-ES" sz="1800" b="1" i="0" u="none" strike="noStrike" cap="none">
                <a:solidFill>
                  <a:schemeClr val="dk1"/>
                </a:solidFill>
                <a:latin typeface="Corbel"/>
                <a:ea typeface="Corbel"/>
                <a:cs typeface="Corbel"/>
                <a:sym typeface="Corbel"/>
              </a:rPr>
              <a:t>Reducir a la mitad el tráfico de vehículos</a:t>
            </a:r>
          </a:p>
        </p:txBody>
      </p:sp>
      <p:sp>
        <p:nvSpPr>
          <p:cNvPr id="587" name="Google Shape;587;p19"/>
          <p:cNvSpPr txBox="1"/>
          <p:nvPr/>
        </p:nvSpPr>
        <p:spPr>
          <a:xfrm>
            <a:off x="1190440" y="3480481"/>
            <a:ext cx="7193421" cy="298159"/>
          </a:xfrm>
          <a:prstGeom prst="rect">
            <a:avLst/>
          </a:prstGeom>
          <a:noFill/>
          <a:ln>
            <a:noFill/>
          </a:ln>
        </p:spPr>
        <p:txBody>
          <a:bodyPr spcFirstLastPara="1" wrap="square" lIns="0" tIns="28575" rIns="0" bIns="0" anchor="t" anchorCtr="0">
            <a:noAutofit/>
          </a:bodyPr>
          <a:lstStyle/>
          <a:p>
            <a:pPr marL="12700" marR="5080" lvl="0" indent="0" algn="l" rtl="0">
              <a:lnSpc>
                <a:spcPct val="116111"/>
              </a:lnSpc>
              <a:spcBef>
                <a:spcPts val="0"/>
              </a:spcBef>
              <a:spcAft>
                <a:spcPts val="0"/>
              </a:spcAft>
              <a:buClr>
                <a:srgbClr val="000000"/>
              </a:buClr>
              <a:buSzPts val="1800"/>
              <a:buFont typeface="Arial"/>
              <a:buNone/>
            </a:pPr>
            <a:r>
              <a:rPr lang="es-ES" sz="1800" b="1" i="0" u="none" strike="noStrike" cap="none">
                <a:solidFill>
                  <a:schemeClr val="dk1"/>
                </a:solidFill>
                <a:latin typeface="Corbel"/>
                <a:ea typeface="Corbel"/>
                <a:cs typeface="Corbel"/>
                <a:sym typeface="Corbel"/>
              </a:rPr>
              <a:t>Reducir en dos tercios el consumo de carne y productos lácteos</a:t>
            </a:r>
          </a:p>
        </p:txBody>
      </p:sp>
      <p:sp>
        <p:nvSpPr>
          <p:cNvPr id="588" name="Google Shape;588;p19"/>
          <p:cNvSpPr txBox="1"/>
          <p:nvPr/>
        </p:nvSpPr>
        <p:spPr>
          <a:xfrm>
            <a:off x="1199723" y="4213843"/>
            <a:ext cx="9808201" cy="2026196"/>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1800"/>
              <a:buFont typeface="Arial"/>
              <a:buNone/>
            </a:pPr>
            <a:r>
              <a:rPr lang="es-ES" sz="1800" b="1" i="0" u="none" strike="noStrike" cap="none" dirty="0">
                <a:solidFill>
                  <a:schemeClr val="dk1"/>
                </a:solidFill>
                <a:latin typeface="Corbel"/>
                <a:ea typeface="Corbel"/>
                <a:cs typeface="Corbel"/>
                <a:sym typeface="Corbel"/>
              </a:rPr>
              <a:t>Sin nuevo sellado del suelo a partir de 2019</a:t>
            </a:r>
          </a:p>
          <a:p>
            <a:pPr marL="0" marR="0" lvl="0" indent="0" algn="l" rtl="0">
              <a:lnSpc>
                <a:spcPct val="100000"/>
              </a:lnSpc>
              <a:spcBef>
                <a:spcPts val="35"/>
              </a:spcBef>
              <a:spcAft>
                <a:spcPts val="0"/>
              </a:spcAft>
              <a:buClr>
                <a:srgbClr val="000000"/>
              </a:buClr>
              <a:buSzPts val="2950"/>
              <a:buFont typeface="Arial"/>
              <a:buNone/>
            </a:pPr>
            <a:endParaRPr sz="2950" b="0" i="0" u="none" strike="noStrike" cap="none" dirty="0">
              <a:solidFill>
                <a:schemeClr val="dk1"/>
              </a:solidFill>
              <a:latin typeface="Corbel"/>
              <a:ea typeface="Corbel"/>
              <a:cs typeface="Corbel"/>
              <a:sym typeface="Corbel"/>
            </a:endParaRPr>
          </a:p>
          <a:p>
            <a:pPr marL="12700" marR="0" lvl="0" indent="0" algn="l" rtl="0">
              <a:lnSpc>
                <a:spcPct val="100000"/>
              </a:lnSpc>
              <a:spcBef>
                <a:spcPts val="5"/>
              </a:spcBef>
              <a:spcAft>
                <a:spcPts val="0"/>
              </a:spcAft>
              <a:buClr>
                <a:srgbClr val="000000"/>
              </a:buClr>
              <a:buSzPts val="1800"/>
              <a:buFont typeface="Arial"/>
              <a:buNone/>
            </a:pPr>
            <a:r>
              <a:rPr lang="es-ES" sz="1800" b="1" i="0" u="none" strike="noStrike" cap="none" dirty="0">
                <a:solidFill>
                  <a:schemeClr val="dk1"/>
                </a:solidFill>
                <a:latin typeface="Corbel"/>
                <a:ea typeface="Corbel"/>
                <a:cs typeface="Corbel"/>
                <a:sym typeface="Corbel"/>
              </a:rPr>
              <a:t>Cambiar casi todos los viajes aéreos por viajes en tren</a:t>
            </a:r>
          </a:p>
          <a:p>
            <a:pPr marL="0" marR="0" lvl="0" indent="0" algn="l" rtl="0">
              <a:lnSpc>
                <a:spcPct val="100000"/>
              </a:lnSpc>
              <a:spcBef>
                <a:spcPts val="55"/>
              </a:spcBef>
              <a:spcAft>
                <a:spcPts val="0"/>
              </a:spcAft>
              <a:buClr>
                <a:srgbClr val="000000"/>
              </a:buClr>
              <a:buSzPts val="2950"/>
              <a:buFont typeface="Arial"/>
              <a:buNone/>
            </a:pPr>
            <a:endParaRPr sz="2950" b="0" i="0" u="none" strike="noStrike" cap="none" dirty="0">
              <a:solidFill>
                <a:schemeClr val="dk1"/>
              </a:solidFill>
              <a:latin typeface="Corbel"/>
              <a:ea typeface="Corbel"/>
              <a:cs typeface="Corbel"/>
              <a:sym typeface="Corbel"/>
            </a:endParaRPr>
          </a:p>
          <a:p>
            <a:pPr marL="12700" marR="5080" lvl="0" indent="0" algn="l" rtl="0">
              <a:lnSpc>
                <a:spcPct val="117222"/>
              </a:lnSpc>
              <a:spcBef>
                <a:spcPts val="0"/>
              </a:spcBef>
              <a:spcAft>
                <a:spcPts val="0"/>
              </a:spcAft>
              <a:buClr>
                <a:srgbClr val="000000"/>
              </a:buClr>
              <a:buSzPts val="1800"/>
              <a:buFont typeface="Arial"/>
              <a:buNone/>
            </a:pPr>
            <a:r>
              <a:rPr lang="es-ES" sz="1800" b="1" i="0" u="none" strike="noStrike" cap="none" dirty="0">
                <a:solidFill>
                  <a:schemeClr val="dk1"/>
                </a:solidFill>
                <a:latin typeface="Corbel"/>
                <a:ea typeface="Corbel"/>
                <a:cs typeface="Corbel"/>
                <a:sym typeface="Corbel"/>
              </a:rPr>
              <a:t>Vida mínima de los dispositivos: 4 años para un teléfono inteligente, 8 años para un ordenador y 12 años para una pantalla. Reducir en dos tercios el volumen de intercambio de datos electrónicos </a:t>
            </a:r>
          </a:p>
        </p:txBody>
      </p:sp>
      <p:sp>
        <p:nvSpPr>
          <p:cNvPr id="589" name="Google Shape;589;p19"/>
          <p:cNvSpPr/>
          <p:nvPr/>
        </p:nvSpPr>
        <p:spPr>
          <a:xfrm>
            <a:off x="452528" y="4899272"/>
            <a:ext cx="539999" cy="53999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90" name="Google Shape;590;p19"/>
          <p:cNvSpPr/>
          <p:nvPr/>
        </p:nvSpPr>
        <p:spPr>
          <a:xfrm>
            <a:off x="452528" y="2668409"/>
            <a:ext cx="539999" cy="539999"/>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91" name="Google Shape;591;p19"/>
          <p:cNvSpPr/>
          <p:nvPr/>
        </p:nvSpPr>
        <p:spPr>
          <a:xfrm>
            <a:off x="464342" y="3391503"/>
            <a:ext cx="539999" cy="539998"/>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92" name="Google Shape;592;p19"/>
          <p:cNvSpPr/>
          <p:nvPr/>
        </p:nvSpPr>
        <p:spPr>
          <a:xfrm>
            <a:off x="452528" y="4143247"/>
            <a:ext cx="539999" cy="539999"/>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93" name="Google Shape;593;p19"/>
          <p:cNvSpPr/>
          <p:nvPr/>
        </p:nvSpPr>
        <p:spPr>
          <a:xfrm>
            <a:off x="452528" y="5700040"/>
            <a:ext cx="540000" cy="539999"/>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94" name="Google Shape;594;p19"/>
          <p:cNvSpPr/>
          <p:nvPr/>
        </p:nvSpPr>
        <p:spPr>
          <a:xfrm>
            <a:off x="502705" y="1909595"/>
            <a:ext cx="540000" cy="5400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595" name="Google Shape;595;p19"/>
          <p:cNvSpPr txBox="1"/>
          <p:nvPr/>
        </p:nvSpPr>
        <p:spPr>
          <a:xfrm>
            <a:off x="807145" y="6471451"/>
            <a:ext cx="6506209" cy="228909"/>
          </a:xfrm>
          <a:prstGeom prst="rect">
            <a:avLst/>
          </a:prstGeom>
          <a:noFill/>
          <a:ln>
            <a:noFill/>
          </a:ln>
        </p:spPr>
        <p:txBody>
          <a:bodyPr spcFirstLastPara="1" wrap="square" lIns="0" tIns="13325" rIns="0" bIns="0" anchor="t" anchorCtr="0">
            <a:noAutofit/>
          </a:bodyPr>
          <a:lstStyle/>
          <a:p>
            <a:pPr marL="12700" marR="0" lvl="0" indent="0" algn="l" rtl="0">
              <a:lnSpc>
                <a:spcPct val="100000"/>
              </a:lnSpc>
              <a:spcBef>
                <a:spcPts val="0"/>
              </a:spcBef>
              <a:spcAft>
                <a:spcPts val="0"/>
              </a:spcAft>
              <a:buClr>
                <a:srgbClr val="000000"/>
              </a:buClr>
              <a:buSzPts val="1400"/>
              <a:buFont typeface="Arial"/>
              <a:buNone/>
            </a:pPr>
            <a:r>
              <a:rPr lang="es-ES" sz="1400" b="0" i="1" u="none" strike="noStrike" cap="none">
                <a:solidFill>
                  <a:schemeClr val="dk1"/>
                </a:solidFill>
                <a:latin typeface="Corbel"/>
                <a:ea typeface="Corbel"/>
                <a:cs typeface="Corbel"/>
                <a:sym typeface="Corbel"/>
              </a:rPr>
              <a:t>Fuente: B&amp;L évolution, Comment aligner la France sur une trajectoire 1,5°C</a:t>
            </a:r>
          </a:p>
        </p:txBody>
      </p:sp>
      <p:pic>
        <p:nvPicPr>
          <p:cNvPr id="596" name="Google Shape;596;p19"/>
          <p:cNvPicPr preferRelativeResize="0"/>
          <p:nvPr/>
        </p:nvPicPr>
        <p:blipFill>
          <a:blip r:embed="rId10">
            <a:alphaModFix/>
          </a:blip>
          <a:stretch>
            <a:fillRect/>
          </a:stretch>
        </p:blipFill>
        <p:spPr>
          <a:xfrm>
            <a:off x="11007925" y="5566900"/>
            <a:ext cx="1190625" cy="12287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1"/>
          <p:cNvSpPr txBox="1"/>
          <p:nvPr/>
        </p:nvSpPr>
        <p:spPr>
          <a:xfrm>
            <a:off x="836903" y="0"/>
            <a:ext cx="11020666" cy="980728"/>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dk1"/>
              </a:buClr>
              <a:buSzPts val="2800"/>
              <a:buFont typeface="Calibri"/>
              <a:buNone/>
            </a:pPr>
            <a:endParaRPr sz="2800" b="1" i="1" u="none" strike="noStrike" cap="none">
              <a:solidFill>
                <a:srgbClr val="085160"/>
              </a:solidFill>
              <a:latin typeface="Corbel"/>
              <a:ea typeface="Corbel"/>
              <a:cs typeface="Corbel"/>
              <a:sym typeface="Corbel"/>
            </a:endParaRPr>
          </a:p>
        </p:txBody>
      </p:sp>
      <p:sp>
        <p:nvSpPr>
          <p:cNvPr id="603" name="Google Shape;603;p21"/>
          <p:cNvSpPr/>
          <p:nvPr/>
        </p:nvSpPr>
        <p:spPr>
          <a:xfrm>
            <a:off x="1725220" y="3984208"/>
            <a:ext cx="65" cy="2769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orbel"/>
              <a:ea typeface="Corbel"/>
              <a:cs typeface="Corbel"/>
              <a:sym typeface="Corbel"/>
            </a:endParaRPr>
          </a:p>
        </p:txBody>
      </p:sp>
      <p:sp>
        <p:nvSpPr>
          <p:cNvPr id="604" name="Google Shape;604;p21"/>
          <p:cNvSpPr/>
          <p:nvPr/>
        </p:nvSpPr>
        <p:spPr>
          <a:xfrm>
            <a:off x="3676630" y="3552062"/>
            <a:ext cx="65" cy="2769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orbel"/>
              <a:ea typeface="Corbel"/>
              <a:cs typeface="Corbel"/>
              <a:sym typeface="Corbel"/>
            </a:endParaRPr>
          </a:p>
        </p:txBody>
      </p:sp>
      <p:sp>
        <p:nvSpPr>
          <p:cNvPr id="605" name="Google Shape;605;p21"/>
          <p:cNvSpPr txBox="1"/>
          <p:nvPr/>
        </p:nvSpPr>
        <p:spPr>
          <a:xfrm>
            <a:off x="2445166" y="1475829"/>
            <a:ext cx="8329200" cy="501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chemeClr val="dk1"/>
                </a:solidFill>
                <a:latin typeface="Corbel"/>
                <a:ea typeface="Corbel"/>
                <a:cs typeface="Corbel"/>
                <a:sym typeface="Corbel"/>
              </a:rPr>
              <a:t>Salud</a:t>
            </a:r>
          </a:p>
          <a:p>
            <a:pPr marL="742950" marR="0" lvl="1" indent="-285750" algn="l"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orbel"/>
                <a:ea typeface="Corbel"/>
                <a:cs typeface="Corbel"/>
                <a:sym typeface="Corbel"/>
              </a:rPr>
              <a:t>Alimentos saludables y agricultura sustentable</a:t>
            </a:r>
          </a:p>
          <a:p>
            <a:pPr marL="742950" marR="0" lvl="1" indent="-285750" algn="l"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orbel"/>
                <a:ea typeface="Corbel"/>
                <a:cs typeface="Corbel"/>
                <a:sym typeface="Corbel"/>
              </a:rPr>
              <a:t>Movilidad de bajo impacto</a:t>
            </a: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chemeClr val="dk1"/>
                </a:solidFill>
                <a:latin typeface="Corbel"/>
                <a:ea typeface="Corbel"/>
                <a:cs typeface="Corbel"/>
                <a:sym typeface="Corbel"/>
              </a:rPr>
              <a:t>Vivienda y comodidad</a:t>
            </a:r>
          </a:p>
          <a:p>
            <a:pPr marL="742950" marR="0" lvl="1" indent="-285750" algn="l"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orbel"/>
                <a:ea typeface="Corbel"/>
                <a:cs typeface="Corbel"/>
                <a:sym typeface="Corbel"/>
              </a:rPr>
              <a:t>Reducción de fuentes: menos residuos</a:t>
            </a:r>
          </a:p>
          <a:p>
            <a:pPr marL="742950" marR="0" lvl="1" indent="-285750" algn="l"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orbel"/>
                <a:ea typeface="Corbel"/>
                <a:cs typeface="Corbel"/>
                <a:sym typeface="Corbel"/>
              </a:rPr>
              <a:t>Niveles de confort térmico</a:t>
            </a:r>
          </a:p>
          <a:p>
            <a:pPr marL="742950" marR="0" lvl="1" indent="-285750" algn="l"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orbel"/>
                <a:ea typeface="Corbel"/>
                <a:cs typeface="Corbel"/>
                <a:sym typeface="Corbel"/>
              </a:rPr>
              <a:t>Facturas de electricidad más bajas</a:t>
            </a: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chemeClr val="dk1"/>
                </a:solidFill>
                <a:latin typeface="Corbel"/>
                <a:ea typeface="Corbel"/>
                <a:cs typeface="Corbel"/>
                <a:sym typeface="Corbel"/>
              </a:rPr>
              <a:t>Paz mundial</a:t>
            </a:r>
          </a:p>
          <a:p>
            <a:pPr marL="742950" marR="0" lvl="1" indent="-285750" algn="l"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orbel"/>
                <a:ea typeface="Corbel"/>
                <a:cs typeface="Corbel"/>
                <a:sym typeface="Corbel"/>
              </a:rPr>
              <a:t>Independencia energética y geopolítica</a:t>
            </a:r>
          </a:p>
          <a:p>
            <a:pPr marL="742950" marR="0" lvl="1" indent="-285750" algn="l"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orbel"/>
                <a:ea typeface="Corbel"/>
                <a:cs typeface="Corbel"/>
                <a:sym typeface="Corbel"/>
              </a:rPr>
              <a:t>Estabilidad política</a:t>
            </a:r>
          </a:p>
          <a:p>
            <a:pPr marL="457200" marR="0" lvl="1"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2000"/>
              <a:buFont typeface="Arial"/>
              <a:buNone/>
            </a:pPr>
            <a:r>
              <a:rPr lang="es-ES" sz="2000" b="1" i="0" u="none" strike="noStrike" cap="none">
                <a:solidFill>
                  <a:schemeClr val="dk1"/>
                </a:solidFill>
                <a:latin typeface="Corbel"/>
                <a:ea typeface="Corbel"/>
                <a:cs typeface="Corbel"/>
                <a:sym typeface="Corbel"/>
              </a:rPr>
              <a:t>Economía</a:t>
            </a:r>
          </a:p>
          <a:p>
            <a:pPr marL="742950" marR="0" lvl="1" indent="-285750" algn="l"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orbel"/>
                <a:ea typeface="Corbel"/>
                <a:cs typeface="Corbel"/>
                <a:sym typeface="Corbel"/>
              </a:rPr>
              <a:t>Innovación </a:t>
            </a:r>
          </a:p>
          <a:p>
            <a:pPr marL="742950" marR="0" lvl="1" indent="-285750" algn="l" rtl="0">
              <a:lnSpc>
                <a:spcPct val="100000"/>
              </a:lnSpc>
              <a:spcBef>
                <a:spcPts val="0"/>
              </a:spcBef>
              <a:spcAft>
                <a:spcPts val="0"/>
              </a:spcAft>
              <a:buClr>
                <a:srgbClr val="000000"/>
              </a:buClr>
              <a:buSzPts val="2000"/>
              <a:buFont typeface="Arial"/>
              <a:buChar char="•"/>
            </a:pPr>
            <a:r>
              <a:rPr lang="es-ES" sz="2000" b="0" i="0" u="none" strike="noStrike" cap="none">
                <a:solidFill>
                  <a:srgbClr val="000000"/>
                </a:solidFill>
                <a:latin typeface="Corbel"/>
                <a:ea typeface="Corbel"/>
                <a:cs typeface="Corbel"/>
                <a:sym typeface="Corbel"/>
              </a:rPr>
              <a:t>Puestos de trabajo</a:t>
            </a:r>
          </a:p>
        </p:txBody>
      </p:sp>
      <p:pic>
        <p:nvPicPr>
          <p:cNvPr id="606" name="Google Shape;606;p21"/>
          <p:cNvPicPr preferRelativeResize="0"/>
          <p:nvPr/>
        </p:nvPicPr>
        <p:blipFill rotWithShape="1">
          <a:blip r:embed="rId3">
            <a:alphaModFix/>
          </a:blip>
          <a:srcRect/>
          <a:stretch/>
        </p:blipFill>
        <p:spPr>
          <a:xfrm>
            <a:off x="1639606" y="3099757"/>
            <a:ext cx="720000" cy="720000"/>
          </a:xfrm>
          <a:prstGeom prst="rect">
            <a:avLst/>
          </a:prstGeom>
          <a:noFill/>
          <a:ln>
            <a:noFill/>
          </a:ln>
        </p:spPr>
      </p:pic>
      <p:pic>
        <p:nvPicPr>
          <p:cNvPr id="607" name="Google Shape;607;p21"/>
          <p:cNvPicPr preferRelativeResize="0"/>
          <p:nvPr/>
        </p:nvPicPr>
        <p:blipFill rotWithShape="1">
          <a:blip r:embed="rId4">
            <a:alphaModFix/>
          </a:blip>
          <a:srcRect/>
          <a:stretch/>
        </p:blipFill>
        <p:spPr>
          <a:xfrm>
            <a:off x="1721806" y="4370828"/>
            <a:ext cx="720000" cy="720000"/>
          </a:xfrm>
          <a:prstGeom prst="rect">
            <a:avLst/>
          </a:prstGeom>
          <a:noFill/>
          <a:ln>
            <a:noFill/>
          </a:ln>
        </p:spPr>
      </p:pic>
      <p:pic>
        <p:nvPicPr>
          <p:cNvPr id="608" name="Google Shape;608;p21"/>
          <p:cNvPicPr preferRelativeResize="0"/>
          <p:nvPr/>
        </p:nvPicPr>
        <p:blipFill rotWithShape="1">
          <a:blip r:embed="rId5">
            <a:alphaModFix/>
          </a:blip>
          <a:srcRect/>
          <a:stretch/>
        </p:blipFill>
        <p:spPr>
          <a:xfrm>
            <a:off x="1670326" y="5517000"/>
            <a:ext cx="720000" cy="720000"/>
          </a:xfrm>
          <a:prstGeom prst="rect">
            <a:avLst/>
          </a:prstGeom>
          <a:noFill/>
          <a:ln>
            <a:noFill/>
          </a:ln>
        </p:spPr>
      </p:pic>
      <p:pic>
        <p:nvPicPr>
          <p:cNvPr id="609" name="Google Shape;609;p21"/>
          <p:cNvPicPr preferRelativeResize="0"/>
          <p:nvPr/>
        </p:nvPicPr>
        <p:blipFill rotWithShape="1">
          <a:blip r:embed="rId6">
            <a:alphaModFix/>
          </a:blip>
          <a:srcRect/>
          <a:stretch/>
        </p:blipFill>
        <p:spPr>
          <a:xfrm>
            <a:off x="1625663" y="1879195"/>
            <a:ext cx="720000" cy="720000"/>
          </a:xfrm>
          <a:prstGeom prst="rect">
            <a:avLst/>
          </a:prstGeom>
          <a:noFill/>
          <a:ln>
            <a:noFill/>
          </a:ln>
        </p:spPr>
      </p:pic>
      <p:sp>
        <p:nvSpPr>
          <p:cNvPr id="610" name="Google Shape;610;p21"/>
          <p:cNvSpPr txBox="1">
            <a:spLocks noGrp="1"/>
          </p:cNvSpPr>
          <p:nvPr>
            <p:ph type="title"/>
          </p:nvPr>
        </p:nvSpPr>
        <p:spPr>
          <a:xfrm>
            <a:off x="1225200" y="786172"/>
            <a:ext cx="8028900" cy="648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es-ES">
                <a:solidFill>
                  <a:schemeClr val="dk2"/>
                </a:solidFill>
                <a:latin typeface="Corbel"/>
                <a:ea typeface="Corbel"/>
                <a:cs typeface="Corbel"/>
                <a:sym typeface="Corbel"/>
              </a:rPr>
              <a:t>Menos CO</a:t>
            </a:r>
            <a:r>
              <a:rPr lang="es-ES" baseline="-25000">
                <a:solidFill>
                  <a:schemeClr val="dk2"/>
                </a:solidFill>
                <a:latin typeface="Corbel"/>
                <a:ea typeface="Corbel"/>
                <a:cs typeface="Corbel"/>
                <a:sym typeface="Corbel"/>
              </a:rPr>
              <a:t>2</a:t>
            </a:r>
            <a:r>
              <a:rPr lang="es-ES">
                <a:solidFill>
                  <a:schemeClr val="dk2"/>
                </a:solidFill>
                <a:latin typeface="Corbel"/>
                <a:ea typeface="Corbel"/>
                <a:cs typeface="Corbel"/>
                <a:sym typeface="Corbel"/>
              </a:rPr>
              <a:t>, mejor calidad de vida</a:t>
            </a:r>
          </a:p>
        </p:txBody>
      </p:sp>
      <p:pic>
        <p:nvPicPr>
          <p:cNvPr id="611" name="Google Shape;611;p21"/>
          <p:cNvPicPr preferRelativeResize="0"/>
          <p:nvPr/>
        </p:nvPicPr>
        <p:blipFill>
          <a:blip r:embed="rId7">
            <a:alphaModFix/>
          </a:blip>
          <a:stretch>
            <a:fillRect/>
          </a:stretch>
        </p:blipFill>
        <p:spPr>
          <a:xfrm>
            <a:off x="11007925" y="5566900"/>
            <a:ext cx="1190625" cy="1228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
          <p:cNvSpPr txBox="1">
            <a:spLocks noGrp="1"/>
          </p:cNvSpPr>
          <p:nvPr>
            <p:ph type="title"/>
          </p:nvPr>
        </p:nvSpPr>
        <p:spPr>
          <a:xfrm>
            <a:off x="838200" y="249300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1800"/>
              <a:buNone/>
            </a:pPr>
            <a:r>
              <a:rPr lang="es-ES">
                <a:solidFill>
                  <a:schemeClr val="dk2"/>
                </a:solidFill>
                <a:latin typeface="Corbel"/>
                <a:ea typeface="Corbel"/>
                <a:cs typeface="Corbel"/>
                <a:sym typeface="Corbel"/>
              </a:rPr>
              <a:t>Es imperativa una transición</a:t>
            </a:r>
            <a:br>
              <a:rPr lang="es-ES">
                <a:solidFill>
                  <a:schemeClr val="dk2"/>
                </a:solidFill>
                <a:latin typeface="Corbel"/>
                <a:ea typeface="Corbel"/>
                <a:cs typeface="Corbel"/>
                <a:sym typeface="Corbel"/>
              </a:rPr>
            </a:br>
            <a:br>
              <a:rPr lang="es-ES">
                <a:solidFill>
                  <a:schemeClr val="dk2"/>
                </a:solidFill>
                <a:latin typeface="Corbel"/>
                <a:ea typeface="Corbel"/>
                <a:cs typeface="Corbel"/>
                <a:sym typeface="Corbel"/>
              </a:rPr>
            </a:br>
            <a:r>
              <a:rPr lang="es-ES">
                <a:solidFill>
                  <a:schemeClr val="dk2"/>
                </a:solidFill>
                <a:latin typeface="Corbel"/>
                <a:ea typeface="Corbel"/>
                <a:cs typeface="Corbel"/>
                <a:sym typeface="Corbel"/>
              </a:rPr>
              <a:t>Resumen de la situación actual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2"/>
          <p:cNvSpPr txBox="1">
            <a:spLocks noGrp="1"/>
          </p:cNvSpPr>
          <p:nvPr>
            <p:ph type="title"/>
          </p:nvPr>
        </p:nvSpPr>
        <p:spPr>
          <a:xfrm>
            <a:off x="768000" y="786172"/>
            <a:ext cx="8028892" cy="98072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es-ES">
                <a:solidFill>
                  <a:schemeClr val="dk2"/>
                </a:solidFill>
                <a:latin typeface="Corbel"/>
                <a:ea typeface="Corbel"/>
                <a:cs typeface="Corbel"/>
                <a:sym typeface="Corbel"/>
              </a:rPr>
              <a:t>¿Cómo hacemos las elecciones?</a:t>
            </a:r>
          </a:p>
        </p:txBody>
      </p:sp>
      <p:sp>
        <p:nvSpPr>
          <p:cNvPr id="617" name="Google Shape;617;p22"/>
          <p:cNvSpPr txBox="1">
            <a:spLocks noGrp="1"/>
          </p:cNvSpPr>
          <p:nvPr>
            <p:ph type="body" idx="1"/>
          </p:nvPr>
        </p:nvSpPr>
        <p:spPr>
          <a:xfrm>
            <a:off x="1517904" y="4034524"/>
            <a:ext cx="10112200" cy="240913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s-ES" dirty="0">
                <a:latin typeface="Corbel"/>
                <a:ea typeface="Corbel"/>
                <a:cs typeface="Corbel"/>
                <a:sym typeface="Corbel"/>
              </a:rPr>
              <a:t>Vaya a un lugar apartado y piense en las </a:t>
            </a:r>
            <a:r>
              <a:rPr lang="es-ES" dirty="0">
                <a:solidFill>
                  <a:srgbClr val="C55A11"/>
                </a:solidFill>
                <a:latin typeface="Corbel"/>
                <a:ea typeface="Corbel"/>
                <a:cs typeface="Corbel"/>
                <a:sym typeface="Corbel"/>
              </a:rPr>
              <a:t>oportunidades</a:t>
            </a:r>
            <a:r>
              <a:rPr lang="es-ES" dirty="0">
                <a:latin typeface="Corbel"/>
                <a:ea typeface="Corbel"/>
                <a:cs typeface="Corbel"/>
                <a:sym typeface="Corbel"/>
              </a:rPr>
              <a:t> de la transición a una emisión baja de carbono.</a:t>
            </a:r>
          </a:p>
          <a:p>
            <a:pPr marL="0" lvl="0" indent="0" algn="l" rtl="0">
              <a:lnSpc>
                <a:spcPct val="100000"/>
              </a:lnSpc>
              <a:spcBef>
                <a:spcPts val="600"/>
              </a:spcBef>
              <a:spcAft>
                <a:spcPts val="0"/>
              </a:spcAft>
              <a:buSzPts val="2400"/>
              <a:buNone/>
            </a:pPr>
            <a:endParaRPr dirty="0">
              <a:latin typeface="Corbel"/>
              <a:ea typeface="Corbel"/>
              <a:cs typeface="Corbel"/>
              <a:sym typeface="Corbel"/>
            </a:endParaRPr>
          </a:p>
          <a:p>
            <a:pPr marL="0" lvl="0" indent="0" algn="l" rtl="0">
              <a:lnSpc>
                <a:spcPct val="100000"/>
              </a:lnSpc>
              <a:spcBef>
                <a:spcPts val="600"/>
              </a:spcBef>
              <a:spcAft>
                <a:spcPts val="0"/>
              </a:spcAft>
              <a:buSzPts val="2400"/>
              <a:buNone/>
            </a:pPr>
            <a:r>
              <a:rPr lang="es-ES" dirty="0">
                <a:latin typeface="Corbel"/>
                <a:ea typeface="Corbel"/>
                <a:cs typeface="Corbel"/>
                <a:sym typeface="Corbel"/>
              </a:rPr>
              <a:t>Incluya medidas a largo plazo en la </a:t>
            </a:r>
            <a:r>
              <a:rPr lang="es-ES" dirty="0">
                <a:solidFill>
                  <a:srgbClr val="C55A11"/>
                </a:solidFill>
                <a:latin typeface="Corbel"/>
                <a:ea typeface="Corbel"/>
                <a:cs typeface="Corbel"/>
                <a:sym typeface="Corbel"/>
              </a:rPr>
              <a:t>estrategia mundial</a:t>
            </a:r>
            <a:r>
              <a:rPr lang="es-ES" dirty="0">
                <a:latin typeface="Corbel"/>
                <a:ea typeface="Corbel"/>
                <a:cs typeface="Corbel"/>
                <a:sym typeface="Corbel"/>
              </a:rPr>
              <a:t>.</a:t>
            </a:r>
          </a:p>
          <a:p>
            <a:pPr marL="0" lvl="0" indent="0" algn="l" rtl="0">
              <a:lnSpc>
                <a:spcPct val="100000"/>
              </a:lnSpc>
              <a:spcBef>
                <a:spcPts val="600"/>
              </a:spcBef>
              <a:spcAft>
                <a:spcPts val="0"/>
              </a:spcAft>
              <a:buSzPts val="2400"/>
              <a:buNone/>
            </a:pPr>
            <a:endParaRPr dirty="0">
              <a:latin typeface="Corbel"/>
              <a:ea typeface="Corbel"/>
              <a:cs typeface="Corbel"/>
              <a:sym typeface="Corbel"/>
            </a:endParaRPr>
          </a:p>
          <a:p>
            <a:pPr marL="0" lvl="0" indent="0" algn="l" rtl="0">
              <a:lnSpc>
                <a:spcPct val="100000"/>
              </a:lnSpc>
              <a:spcBef>
                <a:spcPts val="600"/>
              </a:spcBef>
              <a:spcAft>
                <a:spcPts val="0"/>
              </a:spcAft>
              <a:buSzPts val="2400"/>
              <a:buNone/>
            </a:pPr>
            <a:r>
              <a:rPr lang="es-ES" dirty="0">
                <a:latin typeface="Corbel"/>
                <a:ea typeface="Corbel"/>
                <a:cs typeface="Corbel"/>
                <a:sym typeface="Corbel"/>
              </a:rPr>
              <a:t>Supervise y evalúe el impacto de las medidas tomadas utilizando </a:t>
            </a:r>
            <a:r>
              <a:rPr lang="es-ES" dirty="0">
                <a:solidFill>
                  <a:srgbClr val="C55A11"/>
                </a:solidFill>
                <a:latin typeface="Corbel"/>
                <a:ea typeface="Corbel"/>
                <a:cs typeface="Corbel"/>
                <a:sym typeface="Corbel"/>
              </a:rPr>
              <a:t>indicadores</a:t>
            </a:r>
            <a:r>
              <a:rPr lang="es-ES" dirty="0">
                <a:latin typeface="Corbel"/>
                <a:ea typeface="Corbel"/>
                <a:cs typeface="Corbel"/>
                <a:sym typeface="Corbel"/>
              </a:rPr>
              <a:t> y evaluaciones de carbono posteriores.</a:t>
            </a:r>
          </a:p>
          <a:p>
            <a:pPr marL="457200" marR="0" lvl="0" indent="-228600" algn="l" rtl="0">
              <a:lnSpc>
                <a:spcPct val="90000"/>
              </a:lnSpc>
              <a:spcBef>
                <a:spcPts val="1080"/>
              </a:spcBef>
              <a:spcAft>
                <a:spcPts val="0"/>
              </a:spcAft>
              <a:buClr>
                <a:srgbClr val="F79124"/>
              </a:buClr>
              <a:buSzPts val="2400"/>
              <a:buFont typeface="Arial"/>
              <a:buNone/>
            </a:pPr>
            <a:endParaRPr dirty="0">
              <a:latin typeface="Corbel"/>
              <a:ea typeface="Corbel"/>
              <a:cs typeface="Corbel"/>
              <a:sym typeface="Corbel"/>
            </a:endParaRPr>
          </a:p>
        </p:txBody>
      </p:sp>
      <p:pic>
        <p:nvPicPr>
          <p:cNvPr id="618" name="Google Shape;618;p22"/>
          <p:cNvPicPr preferRelativeResize="0"/>
          <p:nvPr/>
        </p:nvPicPr>
        <p:blipFill rotWithShape="1">
          <a:blip r:embed="rId3">
            <a:alphaModFix/>
          </a:blip>
          <a:srcRect/>
          <a:stretch/>
        </p:blipFill>
        <p:spPr>
          <a:xfrm>
            <a:off x="4584000" y="1479039"/>
            <a:ext cx="2304256" cy="2304256"/>
          </a:xfrm>
          <a:prstGeom prst="rect">
            <a:avLst/>
          </a:prstGeom>
          <a:noFill/>
          <a:ln>
            <a:noFill/>
          </a:ln>
        </p:spPr>
      </p:pic>
      <p:grpSp>
        <p:nvGrpSpPr>
          <p:cNvPr id="619" name="Google Shape;619;p22"/>
          <p:cNvGrpSpPr/>
          <p:nvPr/>
        </p:nvGrpSpPr>
        <p:grpSpPr>
          <a:xfrm>
            <a:off x="418636" y="4682778"/>
            <a:ext cx="842941" cy="780944"/>
            <a:chOff x="27810" y="4721510"/>
            <a:chExt cx="842941" cy="780944"/>
          </a:xfrm>
        </p:grpSpPr>
        <p:pic>
          <p:nvPicPr>
            <p:cNvPr id="620" name="Google Shape;620;p22"/>
            <p:cNvPicPr preferRelativeResize="0"/>
            <p:nvPr/>
          </p:nvPicPr>
          <p:blipFill rotWithShape="1">
            <a:blip r:embed="rId4">
              <a:alphaModFix/>
            </a:blip>
            <a:srcRect/>
            <a:stretch/>
          </p:blipFill>
          <p:spPr>
            <a:xfrm>
              <a:off x="27810" y="4725144"/>
              <a:ext cx="392289" cy="392289"/>
            </a:xfrm>
            <a:prstGeom prst="rect">
              <a:avLst/>
            </a:prstGeom>
            <a:noFill/>
            <a:ln>
              <a:noFill/>
            </a:ln>
          </p:spPr>
        </p:pic>
        <p:pic>
          <p:nvPicPr>
            <p:cNvPr id="621" name="Google Shape;621;p22"/>
            <p:cNvPicPr preferRelativeResize="0"/>
            <p:nvPr/>
          </p:nvPicPr>
          <p:blipFill rotWithShape="1">
            <a:blip r:embed="rId4">
              <a:alphaModFix/>
            </a:blip>
            <a:srcRect/>
            <a:stretch/>
          </p:blipFill>
          <p:spPr>
            <a:xfrm>
              <a:off x="478462" y="4721510"/>
              <a:ext cx="392289" cy="392289"/>
            </a:xfrm>
            <a:prstGeom prst="rect">
              <a:avLst/>
            </a:prstGeom>
            <a:noFill/>
            <a:ln>
              <a:noFill/>
            </a:ln>
          </p:spPr>
        </p:pic>
        <p:pic>
          <p:nvPicPr>
            <p:cNvPr id="622" name="Google Shape;622;p22"/>
            <p:cNvPicPr preferRelativeResize="0"/>
            <p:nvPr/>
          </p:nvPicPr>
          <p:blipFill rotWithShape="1">
            <a:blip r:embed="rId4">
              <a:alphaModFix/>
            </a:blip>
            <a:srcRect/>
            <a:stretch/>
          </p:blipFill>
          <p:spPr>
            <a:xfrm>
              <a:off x="252527" y="5110165"/>
              <a:ext cx="392289" cy="392289"/>
            </a:xfrm>
            <a:prstGeom prst="rect">
              <a:avLst/>
            </a:prstGeom>
            <a:noFill/>
            <a:ln>
              <a:noFill/>
            </a:ln>
          </p:spPr>
        </p:pic>
      </p:grpSp>
      <p:pic>
        <p:nvPicPr>
          <p:cNvPr id="623" name="Google Shape;623;p22"/>
          <p:cNvPicPr preferRelativeResize="0"/>
          <p:nvPr/>
        </p:nvPicPr>
        <p:blipFill rotWithShape="1">
          <a:blip r:embed="rId5">
            <a:alphaModFix/>
          </a:blip>
          <a:srcRect/>
          <a:stretch/>
        </p:blipFill>
        <p:spPr>
          <a:xfrm flipH="1">
            <a:off x="511356" y="5733256"/>
            <a:ext cx="706561" cy="720000"/>
          </a:xfrm>
          <a:prstGeom prst="rect">
            <a:avLst/>
          </a:prstGeom>
          <a:noFill/>
          <a:ln>
            <a:noFill/>
          </a:ln>
        </p:spPr>
      </p:pic>
      <p:pic>
        <p:nvPicPr>
          <p:cNvPr id="624" name="Google Shape;624;p22"/>
          <p:cNvPicPr preferRelativeResize="0"/>
          <p:nvPr/>
        </p:nvPicPr>
        <p:blipFill rotWithShape="1">
          <a:blip r:embed="rId6">
            <a:alphaModFix/>
          </a:blip>
          <a:srcRect/>
          <a:stretch/>
        </p:blipFill>
        <p:spPr>
          <a:xfrm>
            <a:off x="437480" y="3812591"/>
            <a:ext cx="675859" cy="675859"/>
          </a:xfrm>
          <a:prstGeom prst="rect">
            <a:avLst/>
          </a:prstGeom>
          <a:noFill/>
          <a:ln>
            <a:noFill/>
          </a:ln>
        </p:spPr>
      </p:pic>
      <p:pic>
        <p:nvPicPr>
          <p:cNvPr id="625" name="Google Shape;625;p22"/>
          <p:cNvPicPr preferRelativeResize="0"/>
          <p:nvPr/>
        </p:nvPicPr>
        <p:blipFill>
          <a:blip r:embed="rId7">
            <a:alphaModFix/>
          </a:blip>
          <a:stretch>
            <a:fillRect/>
          </a:stretch>
        </p:blipFill>
        <p:spPr>
          <a:xfrm>
            <a:off x="11007925" y="5566900"/>
            <a:ext cx="1190625" cy="1228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3"/>
          <p:cNvSpPr txBox="1">
            <a:spLocks noGrp="1"/>
          </p:cNvSpPr>
          <p:nvPr>
            <p:ph type="title"/>
          </p:nvPr>
        </p:nvSpPr>
        <p:spPr>
          <a:xfrm>
            <a:off x="768000" y="786172"/>
            <a:ext cx="8028892" cy="98072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r>
              <a:rPr lang="es-ES" sz="2800">
                <a:solidFill>
                  <a:schemeClr val="dk2"/>
                </a:solidFill>
                <a:latin typeface="Corbel"/>
                <a:ea typeface="Corbel"/>
                <a:cs typeface="Corbel"/>
                <a:sym typeface="Corbel"/>
              </a:rPr>
              <a:t>Conclusiones clave</a:t>
            </a:r>
          </a:p>
        </p:txBody>
      </p:sp>
      <p:sp>
        <p:nvSpPr>
          <p:cNvPr id="632" name="Google Shape;632;p23"/>
          <p:cNvSpPr txBox="1"/>
          <p:nvPr/>
        </p:nvSpPr>
        <p:spPr>
          <a:xfrm>
            <a:off x="984000" y="1701000"/>
            <a:ext cx="10351453" cy="295851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166478"/>
              </a:buClr>
              <a:buSzPts val="2000"/>
              <a:buFont typeface="Arial"/>
              <a:buNone/>
            </a:pPr>
            <a:r>
              <a:rPr lang="es-ES" sz="2000" b="1" i="0" u="none" strike="noStrike" cap="none">
                <a:solidFill>
                  <a:schemeClr val="dk1"/>
                </a:solidFill>
                <a:latin typeface="Corbel"/>
                <a:ea typeface="Corbel"/>
                <a:cs typeface="Corbel"/>
                <a:sym typeface="Corbel"/>
              </a:rPr>
              <a:t>La reducción de las emisiones de gases de efecto invernadero puede producir muchos </a:t>
            </a:r>
            <a:r>
              <a:rPr lang="es-ES" sz="2000" b="1" i="0" u="none" strike="noStrike" cap="none">
                <a:solidFill>
                  <a:srgbClr val="C55A11"/>
                </a:solidFill>
                <a:latin typeface="Corbel"/>
                <a:ea typeface="Corbel"/>
                <a:cs typeface="Corbel"/>
                <a:sym typeface="Corbel"/>
              </a:rPr>
              <a:t>beneficios</a:t>
            </a:r>
            <a:r>
              <a:rPr lang="es-ES" sz="2000" b="1" i="0" u="none" strike="noStrike" cap="none">
                <a:solidFill>
                  <a:schemeClr val="dk1"/>
                </a:solidFill>
                <a:latin typeface="Corbel"/>
                <a:ea typeface="Corbel"/>
                <a:cs typeface="Corbel"/>
                <a:sym typeface="Corbel"/>
              </a:rPr>
              <a:t> en términos de desarrollo sostenible.</a:t>
            </a:r>
          </a:p>
          <a:p>
            <a:pPr marL="0" marR="0" lvl="0" indent="0" algn="just" rtl="0">
              <a:lnSpc>
                <a:spcPct val="100000"/>
              </a:lnSpc>
              <a:spcBef>
                <a:spcPts val="3000"/>
              </a:spcBef>
              <a:spcAft>
                <a:spcPts val="0"/>
              </a:spcAft>
              <a:buClr>
                <a:srgbClr val="166478"/>
              </a:buClr>
              <a:buSzPts val="2000"/>
              <a:buFont typeface="Arial"/>
              <a:buNone/>
            </a:pPr>
            <a:r>
              <a:rPr lang="es-ES" sz="2000" b="1" i="0" u="none" strike="noStrike" cap="none">
                <a:solidFill>
                  <a:schemeClr val="dk1"/>
                </a:solidFill>
                <a:latin typeface="Corbel"/>
                <a:ea typeface="Corbel"/>
                <a:cs typeface="Corbel"/>
                <a:sym typeface="Corbel"/>
              </a:rPr>
              <a:t>Para comenzar la transición de emisiones de carbono bajas, los criterios de carbono deben incluirse en una </a:t>
            </a:r>
            <a:r>
              <a:rPr lang="es-ES" sz="2000" b="1" i="0" u="none" strike="noStrike" cap="none">
                <a:solidFill>
                  <a:srgbClr val="C55A11"/>
                </a:solidFill>
                <a:latin typeface="Corbel"/>
                <a:ea typeface="Corbel"/>
                <a:cs typeface="Corbel"/>
                <a:sym typeface="Corbel"/>
              </a:rPr>
              <a:t>estrategia global</a:t>
            </a:r>
            <a:r>
              <a:rPr lang="es-ES" sz="2000" b="1" i="0" u="none" strike="noStrike" cap="none">
                <a:solidFill>
                  <a:schemeClr val="dk1"/>
                </a:solidFill>
                <a:latin typeface="Corbel"/>
                <a:ea typeface="Corbel"/>
                <a:cs typeface="Corbel"/>
                <a:sym typeface="Corbel"/>
              </a:rPr>
              <a:t>. La transición debe perseguirse en todos los niveles: el gobierno, las organizaciones y los ciudadanos individuales.</a:t>
            </a:r>
          </a:p>
          <a:p>
            <a:pPr marL="0" marR="0" lvl="0" indent="0" algn="just" rtl="0">
              <a:lnSpc>
                <a:spcPct val="100000"/>
              </a:lnSpc>
              <a:spcBef>
                <a:spcPts val="3000"/>
              </a:spcBef>
              <a:spcAft>
                <a:spcPts val="0"/>
              </a:spcAft>
              <a:buClr>
                <a:srgbClr val="166478"/>
              </a:buClr>
              <a:buSzPts val="2000"/>
              <a:buFont typeface="Arial"/>
              <a:buNone/>
            </a:pPr>
            <a:r>
              <a:rPr lang="es-ES" sz="2000" b="1" i="0" u="none" strike="noStrike" cap="none">
                <a:solidFill>
                  <a:schemeClr val="dk1"/>
                </a:solidFill>
                <a:latin typeface="Corbel"/>
                <a:ea typeface="Corbel"/>
                <a:cs typeface="Corbel"/>
                <a:sym typeface="Corbel"/>
              </a:rPr>
              <a:t>El enfoque ideal es seleccionar soluciones que den mejores resultados para </a:t>
            </a:r>
            <a:r>
              <a:rPr lang="es-ES" sz="2000" b="1" i="0" u="none" strike="noStrike" cap="none">
                <a:solidFill>
                  <a:srgbClr val="C55A11"/>
                </a:solidFill>
                <a:latin typeface="Corbel"/>
                <a:ea typeface="Corbel"/>
                <a:cs typeface="Corbel"/>
                <a:sym typeface="Corbel"/>
              </a:rPr>
              <a:t>varios indicadores de beneficios sociales y económicos</a:t>
            </a:r>
            <a:r>
              <a:rPr lang="es-ES" sz="2000" b="1" i="0" u="none" strike="noStrike" cap="none">
                <a:solidFill>
                  <a:schemeClr val="dk1"/>
                </a:solidFill>
                <a:latin typeface="Corbel"/>
                <a:ea typeface="Corbel"/>
                <a:cs typeface="Corbel"/>
                <a:sym typeface="Corbel"/>
              </a:rPr>
              <a:t>. </a:t>
            </a:r>
          </a:p>
        </p:txBody>
      </p:sp>
      <p:sp>
        <p:nvSpPr>
          <p:cNvPr id="633" name="Google Shape;633;p23"/>
          <p:cNvSpPr/>
          <p:nvPr/>
        </p:nvSpPr>
        <p:spPr>
          <a:xfrm>
            <a:off x="3864000" y="5183372"/>
            <a:ext cx="7056000" cy="1035883"/>
          </a:xfrm>
          <a:prstGeom prst="rect">
            <a:avLst/>
          </a:prstGeom>
          <a:solidFill>
            <a:srgbClr val="C55A11"/>
          </a:solidFill>
          <a:ln>
            <a:noFill/>
          </a:ln>
        </p:spPr>
        <p:txBody>
          <a:bodyPr spcFirstLastPara="1" wrap="square" lIns="91425" tIns="45700" rIns="91425" bIns="45700" anchor="ctr" anchorCtr="0">
            <a:noAutofit/>
          </a:bodyPr>
          <a:lstStyle/>
          <a:p>
            <a:pPr marL="0" marR="0" lvl="2" indent="0" algn="ctr"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Corbel"/>
                <a:ea typeface="Corbel"/>
                <a:cs typeface="Corbel"/>
                <a:sym typeface="Corbel"/>
              </a:rPr>
              <a:t>Conclusión</a:t>
            </a:r>
            <a:r>
              <a:rPr lang="es-ES" sz="2400" b="1">
                <a:solidFill>
                  <a:schemeClr val="lt1"/>
                </a:solidFill>
                <a:latin typeface="Corbel"/>
                <a:ea typeface="Corbel"/>
                <a:cs typeface="Corbel"/>
                <a:sym typeface="Corbel"/>
              </a:rPr>
              <a:t> :</a:t>
            </a:r>
            <a:br>
              <a:rPr lang="es-ES" sz="2400" b="1" i="0" u="none" strike="noStrike" cap="none">
                <a:solidFill>
                  <a:schemeClr val="lt1"/>
                </a:solidFill>
                <a:latin typeface="Corbel"/>
                <a:ea typeface="Corbel"/>
                <a:cs typeface="Corbel"/>
                <a:sym typeface="Corbel"/>
              </a:rPr>
            </a:br>
            <a:r>
              <a:rPr lang="es-ES" sz="2400" b="1" i="0" u="none" strike="noStrike" cap="none">
                <a:solidFill>
                  <a:schemeClr val="lt1"/>
                </a:solidFill>
                <a:latin typeface="Corbel"/>
                <a:ea typeface="Corbel"/>
                <a:cs typeface="Corbel"/>
                <a:sym typeface="Corbel"/>
              </a:rPr>
              <a:t>¡Debemos seguir pensando y luchando!</a:t>
            </a:r>
          </a:p>
        </p:txBody>
      </p:sp>
      <p:pic>
        <p:nvPicPr>
          <p:cNvPr id="634" name="Google Shape;634;p23"/>
          <p:cNvPicPr preferRelativeResize="0"/>
          <p:nvPr/>
        </p:nvPicPr>
        <p:blipFill rotWithShape="1">
          <a:blip r:embed="rId3">
            <a:alphaModFix/>
          </a:blip>
          <a:srcRect/>
          <a:stretch/>
        </p:blipFill>
        <p:spPr>
          <a:xfrm>
            <a:off x="2352000" y="5067255"/>
            <a:ext cx="1152000" cy="1152000"/>
          </a:xfrm>
          <a:prstGeom prst="rect">
            <a:avLst/>
          </a:prstGeom>
          <a:noFill/>
          <a:ln>
            <a:noFill/>
          </a:ln>
        </p:spPr>
      </p:pic>
      <p:pic>
        <p:nvPicPr>
          <p:cNvPr id="635" name="Google Shape;635;p23"/>
          <p:cNvPicPr preferRelativeResize="0"/>
          <p:nvPr/>
        </p:nvPicPr>
        <p:blipFill>
          <a:blip r:embed="rId4">
            <a:alphaModFix/>
          </a:blip>
          <a:stretch>
            <a:fillRect/>
          </a:stretch>
        </p:blipFill>
        <p:spPr>
          <a:xfrm>
            <a:off x="11007925" y="5566900"/>
            <a:ext cx="1190625" cy="1228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e15bedc67d_0_0"/>
          <p:cNvSpPr txBox="1">
            <a:spLocks noGrp="1"/>
          </p:cNvSpPr>
          <p:nvPr>
            <p:ph type="title"/>
          </p:nvPr>
        </p:nvSpPr>
        <p:spPr>
          <a:xfrm>
            <a:off x="2027550" y="413672"/>
            <a:ext cx="8028900" cy="980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ES" sz="3000">
                <a:solidFill>
                  <a:srgbClr val="1A1A1A"/>
                </a:solidFill>
                <a:latin typeface="Corbel"/>
                <a:ea typeface="Corbel"/>
                <a:cs typeface="Corbel"/>
                <a:sym typeface="Corbel"/>
              </a:rPr>
              <a:t>E</a:t>
            </a:r>
            <a:r>
              <a:rPr lang="es-ES" sz="3000">
                <a:solidFill>
                  <a:srgbClr val="1A1A1A"/>
                </a:solidFill>
                <a:latin typeface="Corbel"/>
                <a:ea typeface="Corbel"/>
                <a:cs typeface="Corbel"/>
                <a:sym typeface="Corbe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nseñanza</a:t>
            </a:r>
            <a:r>
              <a:rPr lang="es-ES" sz="3000">
                <a:solidFill>
                  <a:srgbClr val="1A1A1A"/>
                </a:solidFill>
                <a:latin typeface="Corbel"/>
                <a:ea typeface="Corbel"/>
                <a:cs typeface="Corbel"/>
                <a:sym typeface="Corbel"/>
              </a:rPr>
              <a:t> sobre el cambio climático   </a:t>
            </a:r>
          </a:p>
        </p:txBody>
      </p:sp>
      <p:sp>
        <p:nvSpPr>
          <p:cNvPr id="284" name="Google Shape;284;ge15bedc67d_0_0"/>
          <p:cNvSpPr txBox="1">
            <a:spLocks noGrp="1"/>
          </p:cNvSpPr>
          <p:nvPr>
            <p:ph type="body" idx="1"/>
          </p:nvPr>
        </p:nvSpPr>
        <p:spPr>
          <a:xfrm>
            <a:off x="555602" y="1773000"/>
            <a:ext cx="7657800" cy="5823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s-ES">
                <a:solidFill>
                  <a:srgbClr val="1A1A1A"/>
                </a:solidFill>
                <a:latin typeface="Corbel"/>
                <a:ea typeface="Corbel"/>
                <a:cs typeface="Corbel"/>
                <a:sym typeface="Corbel"/>
              </a:rPr>
              <a:t>Evaluación y evolución de las lecciones aprendidas</a:t>
            </a:r>
          </a:p>
        </p:txBody>
      </p:sp>
      <p:sp>
        <p:nvSpPr>
          <p:cNvPr id="285" name="Google Shape;285;ge15bedc67d_0_0"/>
          <p:cNvSpPr txBox="1">
            <a:spLocks noGrp="1"/>
          </p:cNvSpPr>
          <p:nvPr>
            <p:ph type="body" idx="1"/>
          </p:nvPr>
        </p:nvSpPr>
        <p:spPr>
          <a:xfrm>
            <a:off x="719925" y="2354600"/>
            <a:ext cx="3629400" cy="4509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s-ES">
                <a:solidFill>
                  <a:schemeClr val="accent2"/>
                </a:solidFill>
                <a:latin typeface="Corbel"/>
                <a:ea typeface="Corbel"/>
                <a:cs typeface="Corbel"/>
                <a:sym typeface="Corbel"/>
              </a:rPr>
              <a:t>DETENER</a:t>
            </a:r>
          </a:p>
        </p:txBody>
      </p:sp>
      <p:sp>
        <p:nvSpPr>
          <p:cNvPr id="286" name="Google Shape;286;ge15bedc67d_0_0"/>
          <p:cNvSpPr txBox="1">
            <a:spLocks noGrp="1"/>
          </p:cNvSpPr>
          <p:nvPr>
            <p:ph type="body" idx="1"/>
          </p:nvPr>
        </p:nvSpPr>
        <p:spPr>
          <a:xfrm>
            <a:off x="4466625" y="2354600"/>
            <a:ext cx="3629400" cy="4509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s-ES">
                <a:solidFill>
                  <a:schemeClr val="accent6"/>
                </a:solidFill>
                <a:latin typeface="Corbel"/>
                <a:ea typeface="Corbel"/>
                <a:cs typeface="Corbel"/>
                <a:sym typeface="Corbel"/>
              </a:rPr>
              <a:t>COMENZAR</a:t>
            </a:r>
          </a:p>
        </p:txBody>
      </p:sp>
      <p:sp>
        <p:nvSpPr>
          <p:cNvPr id="287" name="Google Shape;287;ge15bedc67d_0_0"/>
          <p:cNvSpPr txBox="1">
            <a:spLocks noGrp="1"/>
          </p:cNvSpPr>
          <p:nvPr>
            <p:ph type="body" idx="1"/>
          </p:nvPr>
        </p:nvSpPr>
        <p:spPr>
          <a:xfrm>
            <a:off x="8213325" y="2354600"/>
            <a:ext cx="3629400" cy="4509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s-ES">
                <a:solidFill>
                  <a:schemeClr val="accent1"/>
                </a:solidFill>
                <a:latin typeface="Corbel"/>
                <a:ea typeface="Corbel"/>
                <a:cs typeface="Corbel"/>
                <a:sym typeface="Corbel"/>
              </a:rPr>
              <a:t>CONTINUAR</a:t>
            </a:r>
          </a:p>
        </p:txBody>
      </p:sp>
      <p:sp>
        <p:nvSpPr>
          <p:cNvPr id="288" name="Google Shape;288;ge15bedc67d_0_0"/>
          <p:cNvSpPr/>
          <p:nvPr/>
        </p:nvSpPr>
        <p:spPr>
          <a:xfrm>
            <a:off x="811275" y="2805500"/>
            <a:ext cx="3446700" cy="3724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ge15bedc67d_0_0"/>
          <p:cNvSpPr/>
          <p:nvPr/>
        </p:nvSpPr>
        <p:spPr>
          <a:xfrm>
            <a:off x="8304670" y="2805500"/>
            <a:ext cx="3446700" cy="3724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ge15bedc67d_0_0"/>
          <p:cNvSpPr/>
          <p:nvPr/>
        </p:nvSpPr>
        <p:spPr>
          <a:xfrm>
            <a:off x="4557970" y="2805500"/>
            <a:ext cx="3446700" cy="3724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e31195bba1_0_0"/>
          <p:cNvSpPr txBox="1">
            <a:spLocks noGrp="1"/>
          </p:cNvSpPr>
          <p:nvPr>
            <p:ph type="title"/>
          </p:nvPr>
        </p:nvSpPr>
        <p:spPr>
          <a:xfrm>
            <a:off x="1202225" y="441347"/>
            <a:ext cx="8028900" cy="980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s-ES">
                <a:solidFill>
                  <a:schemeClr val="dk2"/>
                </a:solidFill>
              </a:rPr>
              <a:t>Un fenómeno mundial</a:t>
            </a:r>
          </a:p>
        </p:txBody>
      </p:sp>
      <p:sp>
        <p:nvSpPr>
          <p:cNvPr id="296" name="Google Shape;296;ge31195bba1_0_0"/>
          <p:cNvSpPr txBox="1">
            <a:spLocks noGrp="1"/>
          </p:cNvSpPr>
          <p:nvPr>
            <p:ph type="body" idx="1"/>
          </p:nvPr>
        </p:nvSpPr>
        <p:spPr>
          <a:xfrm>
            <a:off x="555594" y="1773000"/>
            <a:ext cx="10972800" cy="48573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r>
              <a:rPr lang="es-ES"/>
              <a:t>¿Qué se hace a nivel político?</a:t>
            </a:r>
            <a:r>
              <a:rPr lang="es-ES" sz="1100" b="0">
                <a:latin typeface="Arial"/>
                <a:ea typeface="Arial"/>
                <a:cs typeface="Arial"/>
                <a:sym typeface="Arial"/>
              </a:rPr>
              <a:t> </a:t>
            </a:r>
          </a:p>
          <a:p>
            <a:pPr marL="0" lvl="0" indent="0" algn="l" rtl="0">
              <a:spcBef>
                <a:spcPts val="480"/>
              </a:spcBef>
              <a:spcAft>
                <a:spcPts val="0"/>
              </a:spcAft>
              <a:buNone/>
            </a:pPr>
            <a:r>
              <a:rPr lang="es-ES" sz="1800" b="0" u="sng">
                <a:solidFill>
                  <a:schemeClr val="hlink"/>
                </a:solidFill>
                <a:latin typeface="Corbel"/>
                <a:ea typeface="Corbel"/>
                <a:cs typeface="Corbel"/>
                <a:sym typeface="Corbel"/>
                <a:hlinkClick r:id="rId3"/>
              </a:rPr>
              <a:t>Línea del tiempo interactiva que muestra los logros más importantes en la evolución de la política climática internacional</a:t>
            </a:r>
          </a:p>
          <a:p>
            <a:pPr marL="0" lvl="0" indent="0" algn="l" rtl="0">
              <a:spcBef>
                <a:spcPts val="480"/>
              </a:spcBef>
              <a:spcAft>
                <a:spcPts val="0"/>
              </a:spcAft>
              <a:buNone/>
            </a:pPr>
            <a:endParaRPr sz="1500" b="0">
              <a:latin typeface="Arial"/>
              <a:ea typeface="Arial"/>
              <a:cs typeface="Arial"/>
              <a:sym typeface="Arial"/>
            </a:endParaRPr>
          </a:p>
          <a:p>
            <a:pPr marL="0" lvl="0" indent="0" algn="l" rtl="0">
              <a:spcBef>
                <a:spcPts val="480"/>
              </a:spcBef>
              <a:spcAft>
                <a:spcPts val="0"/>
              </a:spcAft>
              <a:buNone/>
            </a:pPr>
            <a:endParaRPr sz="1500" b="0">
              <a:latin typeface="Arial"/>
              <a:ea typeface="Arial"/>
              <a:cs typeface="Arial"/>
              <a:sym typeface="Arial"/>
            </a:endParaRPr>
          </a:p>
          <a:p>
            <a:pPr marL="457200" lvl="0" indent="-381000" algn="l" rtl="0">
              <a:spcBef>
                <a:spcPts val="480"/>
              </a:spcBef>
              <a:spcAft>
                <a:spcPts val="0"/>
              </a:spcAft>
              <a:buSzPts val="2400"/>
              <a:buChar char="●"/>
            </a:pPr>
            <a:r>
              <a:rPr lang="es-ES"/>
              <a:t>Creación de Convención de las Partes (COP)</a:t>
            </a: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r>
              <a:rPr lang="es-ES"/>
              <a:t>Cumbre internacional anual</a:t>
            </a:r>
          </a:p>
          <a:p>
            <a:pPr marL="457200" lvl="0" indent="-381000" algn="l" rtl="0">
              <a:spcBef>
                <a:spcPts val="480"/>
              </a:spcBef>
              <a:spcAft>
                <a:spcPts val="0"/>
              </a:spcAft>
              <a:buSzPts val="2400"/>
              <a:buChar char="●"/>
            </a:pPr>
            <a:r>
              <a:rPr lang="es-ES"/>
              <a:t>Cumbre de París en 2015: Acuerdo de París y 2° objetivo</a:t>
            </a:r>
          </a:p>
          <a:p>
            <a:pPr marL="457200" lvl="0" indent="0" algn="l" rtl="0">
              <a:spcBef>
                <a:spcPts val="480"/>
              </a:spcBef>
              <a:spcAft>
                <a:spcPts val="0"/>
              </a:spcAft>
              <a:buNone/>
            </a:pPr>
            <a:endParaRPr/>
          </a:p>
        </p:txBody>
      </p:sp>
      <p:pic>
        <p:nvPicPr>
          <p:cNvPr id="297" name="Google Shape;297;ge31195bba1_0_0"/>
          <p:cNvPicPr preferRelativeResize="0"/>
          <p:nvPr/>
        </p:nvPicPr>
        <p:blipFill>
          <a:blip r:embed="rId4">
            <a:alphaModFix/>
          </a:blip>
          <a:stretch>
            <a:fillRect/>
          </a:stretch>
        </p:blipFill>
        <p:spPr>
          <a:xfrm>
            <a:off x="5453009" y="78700"/>
            <a:ext cx="1285976" cy="1267151"/>
          </a:xfrm>
          <a:prstGeom prst="rect">
            <a:avLst/>
          </a:prstGeom>
          <a:noFill/>
          <a:ln>
            <a:noFill/>
          </a:ln>
        </p:spPr>
      </p:pic>
      <p:pic>
        <p:nvPicPr>
          <p:cNvPr id="298" name="Google Shape;298;ge31195bba1_0_0"/>
          <p:cNvPicPr preferRelativeResize="0"/>
          <p:nvPr/>
        </p:nvPicPr>
        <p:blipFill>
          <a:blip r:embed="rId5">
            <a:alphaModFix/>
          </a:blip>
          <a:stretch>
            <a:fillRect/>
          </a:stretch>
        </p:blipFill>
        <p:spPr>
          <a:xfrm>
            <a:off x="9231121" y="2771150"/>
            <a:ext cx="1194125" cy="1200300"/>
          </a:xfrm>
          <a:prstGeom prst="rect">
            <a:avLst/>
          </a:prstGeom>
          <a:noFill/>
          <a:ln>
            <a:noFill/>
          </a:ln>
        </p:spPr>
      </p:pic>
      <p:pic>
        <p:nvPicPr>
          <p:cNvPr id="299" name="Google Shape;299;ge31195bba1_0_0"/>
          <p:cNvPicPr preferRelativeResize="0"/>
          <p:nvPr/>
        </p:nvPicPr>
        <p:blipFill>
          <a:blip r:embed="rId6">
            <a:alphaModFix/>
          </a:blip>
          <a:stretch>
            <a:fillRect/>
          </a:stretch>
        </p:blipFill>
        <p:spPr>
          <a:xfrm>
            <a:off x="8087937" y="4299350"/>
            <a:ext cx="3480499" cy="1558975"/>
          </a:xfrm>
          <a:prstGeom prst="rect">
            <a:avLst/>
          </a:prstGeom>
          <a:noFill/>
          <a:ln>
            <a:noFill/>
          </a:ln>
        </p:spPr>
      </p:pic>
      <p:pic>
        <p:nvPicPr>
          <p:cNvPr id="300" name="Google Shape;300;ge31195bba1_0_0"/>
          <p:cNvPicPr preferRelativeResize="0"/>
          <p:nvPr/>
        </p:nvPicPr>
        <p:blipFill>
          <a:blip r:embed="rId7">
            <a:alphaModFix/>
          </a:blip>
          <a:stretch>
            <a:fillRect/>
          </a:stretch>
        </p:blipFill>
        <p:spPr>
          <a:xfrm>
            <a:off x="381000" y="5443400"/>
            <a:ext cx="2133834" cy="1200300"/>
          </a:xfrm>
          <a:prstGeom prst="rect">
            <a:avLst/>
          </a:prstGeom>
          <a:noFill/>
          <a:ln>
            <a:noFill/>
          </a:ln>
        </p:spPr>
      </p:pic>
      <p:pic>
        <p:nvPicPr>
          <p:cNvPr id="301" name="Google Shape;301;ge31195bba1_0_0"/>
          <p:cNvPicPr preferRelativeResize="0"/>
          <p:nvPr/>
        </p:nvPicPr>
        <p:blipFill>
          <a:blip r:embed="rId8">
            <a:alphaModFix/>
          </a:blip>
          <a:stretch>
            <a:fillRect/>
          </a:stretch>
        </p:blipFill>
        <p:spPr>
          <a:xfrm>
            <a:off x="11007925" y="5566900"/>
            <a:ext cx="1190625" cy="1228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
          <p:cNvSpPr txBox="1">
            <a:spLocks noGrp="1"/>
          </p:cNvSpPr>
          <p:nvPr>
            <p:ph type="title"/>
          </p:nvPr>
        </p:nvSpPr>
        <p:spPr>
          <a:xfrm>
            <a:off x="1146525" y="359000"/>
            <a:ext cx="80289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es-ES">
                <a:solidFill>
                  <a:schemeClr val="dk2"/>
                </a:solidFill>
                <a:latin typeface="Corbel"/>
                <a:ea typeface="Corbel"/>
                <a:cs typeface="Corbel"/>
                <a:sym typeface="Corbel"/>
              </a:rPr>
              <a:t>El 2° objetivo</a:t>
            </a:r>
          </a:p>
        </p:txBody>
      </p:sp>
      <p:sp>
        <p:nvSpPr>
          <p:cNvPr id="308" name="Google Shape;308;p3"/>
          <p:cNvSpPr txBox="1">
            <a:spLocks noGrp="1"/>
          </p:cNvSpPr>
          <p:nvPr>
            <p:ph type="sldNum" idx="4294967295"/>
          </p:nvPr>
        </p:nvSpPr>
        <p:spPr>
          <a:xfrm>
            <a:off x="9347200" y="6381750"/>
            <a:ext cx="28448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fr-FR">
                <a:latin typeface="Corbel"/>
                <a:ea typeface="Corbel"/>
                <a:cs typeface="Corbel"/>
                <a:sym typeface="Corbel"/>
              </a:rPr>
              <a:t>5</a:t>
            </a:fld>
            <a:endParaRPr lang="fr-FR">
              <a:latin typeface="Corbel"/>
              <a:ea typeface="Corbel"/>
              <a:cs typeface="Corbel"/>
              <a:sym typeface="Corbel"/>
            </a:endParaRPr>
          </a:p>
        </p:txBody>
      </p:sp>
      <p:sp>
        <p:nvSpPr>
          <p:cNvPr id="309" name="Google Shape;309;p3"/>
          <p:cNvSpPr txBox="1"/>
          <p:nvPr/>
        </p:nvSpPr>
        <p:spPr>
          <a:xfrm>
            <a:off x="255839" y="5557662"/>
            <a:ext cx="11226715" cy="954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ES" sz="1800" b="0" i="0" u="none" strike="noStrike" cap="none" dirty="0">
                <a:solidFill>
                  <a:srgbClr val="666666"/>
                </a:solidFill>
                <a:latin typeface="Corbel"/>
                <a:ea typeface="Corbel"/>
                <a:cs typeface="Corbel"/>
                <a:sym typeface="Corbel"/>
              </a:rPr>
              <a:t>El Acuerdo de París tiene como objetivo limitar el calentamiento global «manteniendo el aumento de la temperatura media mundial muy por debajo de 2 °C por encima de los niveles preindustriales y haciendo esfuerzos para limitar el aumento de temperatura a 1,5 °C por encima de los niveles preindustriales»</a:t>
            </a:r>
            <a:r>
              <a:rPr lang="es-ES" sz="1800" b="0" i="0" u="none" strike="noStrike" cap="none" dirty="0">
                <a:solidFill>
                  <a:schemeClr val="dk1"/>
                </a:solidFill>
                <a:latin typeface="Corbel"/>
                <a:ea typeface="Corbel"/>
                <a:cs typeface="Corbel"/>
                <a:sym typeface="Corbel"/>
              </a:rPr>
              <a:t> </a:t>
            </a:r>
            <a:r>
              <a:rPr lang="es-ES" sz="1800" b="0" i="0" u="none" strike="noStrike" cap="none" dirty="0">
                <a:solidFill>
                  <a:srgbClr val="FF3300"/>
                </a:solidFill>
                <a:latin typeface="Corbel"/>
                <a:ea typeface="Corbel"/>
                <a:cs typeface="Corbel"/>
                <a:sym typeface="Corbel"/>
              </a:rPr>
              <a:t>El objetivo es adherirse al escenario RCP 2.6</a:t>
            </a:r>
            <a:r>
              <a:rPr lang="es-ES" sz="1800" b="0" i="0" u="none" strike="noStrike" cap="none" dirty="0">
                <a:solidFill>
                  <a:schemeClr val="dk1"/>
                </a:solidFill>
                <a:latin typeface="Corbel"/>
                <a:ea typeface="Corbel"/>
                <a:cs typeface="Corbel"/>
                <a:sym typeface="Corbel"/>
              </a:rPr>
              <a:t>.</a:t>
            </a:r>
          </a:p>
        </p:txBody>
      </p:sp>
      <p:pic>
        <p:nvPicPr>
          <p:cNvPr id="310" name="Google Shape;310;p3" descr="RCP8.5"/>
          <p:cNvPicPr preferRelativeResize="0"/>
          <p:nvPr/>
        </p:nvPicPr>
        <p:blipFill>
          <a:blip r:embed="rId3">
            <a:alphaModFix/>
          </a:blip>
          <a:stretch>
            <a:fillRect/>
          </a:stretch>
        </p:blipFill>
        <p:spPr>
          <a:xfrm>
            <a:off x="567600" y="1796025"/>
            <a:ext cx="5958250" cy="3570750"/>
          </a:xfrm>
          <a:prstGeom prst="rect">
            <a:avLst/>
          </a:prstGeom>
          <a:noFill/>
          <a:ln>
            <a:noFill/>
          </a:ln>
        </p:spPr>
      </p:pic>
      <p:sp>
        <p:nvSpPr>
          <p:cNvPr id="311" name="Google Shape;311;p3"/>
          <p:cNvSpPr txBox="1"/>
          <p:nvPr/>
        </p:nvSpPr>
        <p:spPr>
          <a:xfrm>
            <a:off x="6588925" y="2534700"/>
            <a:ext cx="5535600" cy="2632200"/>
          </a:xfrm>
          <a:prstGeom prst="rect">
            <a:avLst/>
          </a:prstGeom>
          <a:noFill/>
          <a:ln>
            <a:noFill/>
          </a:ln>
        </p:spPr>
        <p:txBody>
          <a:bodyPr spcFirstLastPara="1" wrap="square" lIns="91425" tIns="91425" rIns="91425" bIns="91425" anchor="t" anchorCtr="0">
            <a:spAutoFit/>
          </a:bodyPr>
          <a:lstStyle/>
          <a:p>
            <a:pPr marL="158750" lvl="0" indent="0" algn="l" rtl="0">
              <a:spcBef>
                <a:spcPts val="0"/>
              </a:spcBef>
              <a:spcAft>
                <a:spcPts val="0"/>
              </a:spcAft>
              <a:buNone/>
            </a:pPr>
            <a:r>
              <a:rPr lang="es-ES" sz="1200" b="1">
                <a:solidFill>
                  <a:schemeClr val="lt1"/>
                </a:solidFill>
                <a:highlight>
                  <a:srgbClr val="C00000"/>
                </a:highlight>
              </a:rPr>
              <a:t>RCP 8.5</a:t>
            </a:r>
            <a:r>
              <a:rPr lang="es-ES" sz="1200">
                <a:solidFill>
                  <a:schemeClr val="lt1"/>
                </a:solidFill>
                <a:highlight>
                  <a:srgbClr val="C00000"/>
                </a:highlight>
              </a:rPr>
              <a:t> </a:t>
            </a:r>
            <a:r>
              <a:rPr lang="es-ES" sz="1200">
                <a:solidFill>
                  <a:srgbClr val="777777"/>
                </a:solidFill>
              </a:rPr>
              <a:t> «Desarrollo normal de la actividad» No se realizan cambios, las emisiones de GEI siguen aumentando al ritmo actual</a:t>
            </a:r>
            <a:r>
              <a:rPr lang="es-ES" sz="1200" b="1">
                <a:solidFill>
                  <a:srgbClr val="777777"/>
                </a:solidFill>
              </a:rPr>
              <a:t>. Este es el escenario más negativo.</a:t>
            </a:r>
          </a:p>
          <a:p>
            <a:pPr marL="158750" lvl="0" indent="0" algn="l" rtl="0">
              <a:spcBef>
                <a:spcPts val="0"/>
              </a:spcBef>
              <a:spcAft>
                <a:spcPts val="0"/>
              </a:spcAft>
              <a:buClr>
                <a:schemeClr val="dk1"/>
              </a:buClr>
              <a:buSzPts val="1100"/>
              <a:buFont typeface="Arial"/>
              <a:buNone/>
            </a:pPr>
            <a:endParaRPr sz="1200" b="1">
              <a:solidFill>
                <a:srgbClr val="777777"/>
              </a:solidFill>
            </a:endParaRPr>
          </a:p>
          <a:p>
            <a:pPr marL="158750" lvl="0" indent="0" algn="l" rtl="0">
              <a:spcBef>
                <a:spcPts val="0"/>
              </a:spcBef>
              <a:spcAft>
                <a:spcPts val="0"/>
              </a:spcAft>
              <a:buNone/>
            </a:pPr>
            <a:r>
              <a:rPr lang="es-ES" sz="1200" b="1">
                <a:solidFill>
                  <a:schemeClr val="lt1"/>
                </a:solidFill>
                <a:highlight>
                  <a:schemeClr val="accent2"/>
                </a:highlight>
              </a:rPr>
              <a:t>RCP 6.0</a:t>
            </a:r>
            <a:r>
              <a:rPr lang="es-ES" sz="1200">
                <a:solidFill>
                  <a:srgbClr val="777777"/>
                </a:solidFill>
              </a:rPr>
              <a:t> Escenario basado en la estabilización de las emisiones a un nivel intermedio antes de finales del siglo XXI.</a:t>
            </a:r>
          </a:p>
          <a:p>
            <a:pPr marL="158750" lvl="0" indent="0" algn="l" rtl="0">
              <a:spcBef>
                <a:spcPts val="0"/>
              </a:spcBef>
              <a:spcAft>
                <a:spcPts val="0"/>
              </a:spcAft>
              <a:buClr>
                <a:schemeClr val="dk1"/>
              </a:buClr>
              <a:buSzPts val="1100"/>
              <a:buFont typeface="Arial"/>
              <a:buNone/>
            </a:pPr>
            <a:endParaRPr sz="1200">
              <a:solidFill>
                <a:srgbClr val="777777"/>
              </a:solidFill>
            </a:endParaRPr>
          </a:p>
          <a:p>
            <a:pPr marL="158750" lvl="0" indent="0" algn="l" rtl="0">
              <a:spcBef>
                <a:spcPts val="0"/>
              </a:spcBef>
              <a:spcAft>
                <a:spcPts val="0"/>
              </a:spcAft>
              <a:buNone/>
            </a:pPr>
            <a:r>
              <a:rPr lang="es-ES" sz="1200" b="1">
                <a:solidFill>
                  <a:schemeClr val="lt1"/>
                </a:solidFill>
                <a:highlight>
                  <a:srgbClr val="9900FF"/>
                </a:highlight>
              </a:rPr>
              <a:t>RCP 4.5</a:t>
            </a:r>
            <a:r>
              <a:rPr lang="es-ES" sz="1200">
                <a:solidFill>
                  <a:srgbClr val="777777"/>
                </a:solidFill>
              </a:rPr>
              <a:t> Las emisiones se estabilizan a un nivel bajo antes de finales del siglo XXI.</a:t>
            </a:r>
          </a:p>
          <a:p>
            <a:pPr marL="158750" lvl="0" indent="0" algn="l" rtl="0">
              <a:spcBef>
                <a:spcPts val="0"/>
              </a:spcBef>
              <a:spcAft>
                <a:spcPts val="0"/>
              </a:spcAft>
              <a:buClr>
                <a:schemeClr val="dk1"/>
              </a:buClr>
              <a:buSzPts val="1100"/>
              <a:buFont typeface="Arial"/>
              <a:buNone/>
            </a:pPr>
            <a:endParaRPr sz="1200">
              <a:solidFill>
                <a:srgbClr val="777777"/>
              </a:solidFill>
            </a:endParaRPr>
          </a:p>
          <a:p>
            <a:pPr marL="158750" lvl="0" indent="0" algn="l" rtl="0">
              <a:spcBef>
                <a:spcPts val="0"/>
              </a:spcBef>
              <a:spcAft>
                <a:spcPts val="0"/>
              </a:spcAft>
              <a:buClr>
                <a:schemeClr val="dk1"/>
              </a:buClr>
              <a:buSzPts val="1100"/>
              <a:buFont typeface="Arial"/>
              <a:buNone/>
            </a:pPr>
            <a:r>
              <a:rPr lang="es-ES" sz="1200" b="1">
                <a:solidFill>
                  <a:schemeClr val="lt1"/>
                </a:solidFill>
                <a:highlight>
                  <a:srgbClr val="339966"/>
                </a:highlight>
              </a:rPr>
              <a:t>RCP 2.6</a:t>
            </a:r>
            <a:r>
              <a:rPr lang="es-ES" sz="1200">
                <a:solidFill>
                  <a:srgbClr val="777777"/>
                </a:solidFill>
              </a:rPr>
              <a:t> Escenario basado en emisiones bajas, con un pico antes del 2050. </a:t>
            </a:r>
            <a:r>
              <a:rPr lang="es-ES" sz="1200" b="1">
                <a:solidFill>
                  <a:srgbClr val="777777"/>
                </a:solidFill>
              </a:rPr>
              <a:t>Este es el escenario más positivo.</a:t>
            </a:r>
          </a:p>
          <a:p>
            <a:pPr marL="0" lvl="0" indent="0" algn="l" rtl="0">
              <a:spcBef>
                <a:spcPts val="0"/>
              </a:spcBef>
              <a:spcAft>
                <a:spcPts val="0"/>
              </a:spcAft>
              <a:buNone/>
            </a:pPr>
            <a:endParaRPr sz="1500">
              <a:latin typeface="Comfortaa"/>
              <a:ea typeface="Comfortaa"/>
              <a:cs typeface="Comfortaa"/>
              <a:sym typeface="Comfortaa"/>
            </a:endParaRPr>
          </a:p>
        </p:txBody>
      </p:sp>
      <p:sp>
        <p:nvSpPr>
          <p:cNvPr id="312" name="Google Shape;312;p3"/>
          <p:cNvSpPr txBox="1"/>
          <p:nvPr/>
        </p:nvSpPr>
        <p:spPr>
          <a:xfrm>
            <a:off x="655799" y="1057125"/>
            <a:ext cx="10826755" cy="738900"/>
          </a:xfrm>
          <a:prstGeom prst="rect">
            <a:avLst/>
          </a:prstGeom>
          <a:noFill/>
          <a:ln>
            <a:noFill/>
          </a:ln>
        </p:spPr>
        <p:txBody>
          <a:bodyPr spcFirstLastPara="1" wrap="square" lIns="91425" tIns="91425" rIns="91425" bIns="91425" anchor="ctr" anchorCtr="0">
            <a:spAutoFit/>
          </a:bodyPr>
          <a:lstStyle/>
          <a:p>
            <a:pPr marL="158750" lvl="0" indent="0" algn="l" rtl="0">
              <a:spcBef>
                <a:spcPts val="0"/>
              </a:spcBef>
              <a:spcAft>
                <a:spcPts val="0"/>
              </a:spcAft>
              <a:buClr>
                <a:schemeClr val="dk1"/>
              </a:buClr>
              <a:buSzPts val="1100"/>
              <a:buFont typeface="Arial"/>
              <a:buNone/>
            </a:pPr>
            <a:r>
              <a:rPr lang="es-ES" sz="1800" dirty="0">
                <a:solidFill>
                  <a:srgbClr val="424242"/>
                </a:solidFill>
                <a:latin typeface="Corbel"/>
                <a:ea typeface="Corbel"/>
                <a:cs typeface="Corbel"/>
                <a:sym typeface="Corbel"/>
              </a:rPr>
              <a:t>Los expertos en el clima han proyectado resultados futuros en cuatro escenarios hipotéticos (trayectoria de concentración representativa, RCP), según las tendencias de emisiones de gases de efecto invernadero.</a:t>
            </a:r>
          </a:p>
        </p:txBody>
      </p:sp>
      <p:pic>
        <p:nvPicPr>
          <p:cNvPr id="313" name="Google Shape;313;p3"/>
          <p:cNvPicPr preferRelativeResize="0"/>
          <p:nvPr/>
        </p:nvPicPr>
        <p:blipFill>
          <a:blip r:embed="rId4">
            <a:alphaModFix/>
          </a:blip>
          <a:stretch>
            <a:fillRect/>
          </a:stretch>
        </p:blipFill>
        <p:spPr>
          <a:xfrm>
            <a:off x="11482555" y="6056725"/>
            <a:ext cx="715995" cy="738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e55d21dc1b_0_0"/>
          <p:cNvSpPr txBox="1">
            <a:spLocks noGrp="1"/>
          </p:cNvSpPr>
          <p:nvPr>
            <p:ph type="title"/>
          </p:nvPr>
        </p:nvSpPr>
        <p:spPr>
          <a:xfrm>
            <a:off x="1177775" y="182322"/>
            <a:ext cx="8028900" cy="980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s-ES">
                <a:solidFill>
                  <a:schemeClr val="dk2"/>
                </a:solidFill>
                <a:latin typeface="Corbel"/>
                <a:ea typeface="Corbel"/>
                <a:cs typeface="Corbel"/>
                <a:sym typeface="Corbel"/>
              </a:rPr>
              <a:t>¿Y qué hay de Europa?</a:t>
            </a:r>
          </a:p>
        </p:txBody>
      </p:sp>
      <p:sp>
        <p:nvSpPr>
          <p:cNvPr id="319" name="Google Shape;319;ge55d21dc1b_0_0"/>
          <p:cNvSpPr txBox="1">
            <a:spLocks noGrp="1"/>
          </p:cNvSpPr>
          <p:nvPr>
            <p:ph type="body" idx="1"/>
          </p:nvPr>
        </p:nvSpPr>
        <p:spPr>
          <a:xfrm>
            <a:off x="609594" y="1258100"/>
            <a:ext cx="10972800" cy="4857300"/>
          </a:xfrm>
          <a:prstGeom prst="rect">
            <a:avLst/>
          </a:prstGeom>
        </p:spPr>
        <p:txBody>
          <a:bodyPr spcFirstLastPara="1" wrap="square" lIns="91425" tIns="45700" rIns="91425" bIns="45700" anchor="t" anchorCtr="0">
            <a:noAutofit/>
          </a:bodyPr>
          <a:lstStyle/>
          <a:p>
            <a:pPr marL="0" lvl="0" indent="0" algn="l" rtl="0">
              <a:lnSpc>
                <a:spcPct val="115000"/>
              </a:lnSpc>
              <a:spcBef>
                <a:spcPts val="1800"/>
              </a:spcBef>
              <a:spcAft>
                <a:spcPts val="0"/>
              </a:spcAft>
              <a:buClr>
                <a:schemeClr val="dk1"/>
              </a:buClr>
              <a:buSzPts val="1100"/>
              <a:buFont typeface="Arial"/>
              <a:buNone/>
            </a:pPr>
            <a:r>
              <a:rPr lang="es-ES" sz="1900" b="0">
                <a:highlight>
                  <a:srgbClr val="FFFFFF"/>
                </a:highlight>
                <a:latin typeface="Corbel"/>
                <a:ea typeface="Corbel"/>
                <a:cs typeface="Corbel"/>
                <a:sym typeface="Corbel"/>
              </a:rPr>
              <a:t>Beneficios del Pacto Verde Europeo</a:t>
            </a:r>
          </a:p>
          <a:p>
            <a:pPr marL="0" lvl="0" indent="0" algn="l" rtl="0">
              <a:lnSpc>
                <a:spcPct val="115000"/>
              </a:lnSpc>
              <a:spcBef>
                <a:spcPts val="400"/>
              </a:spcBef>
              <a:spcAft>
                <a:spcPts val="0"/>
              </a:spcAft>
              <a:buClr>
                <a:schemeClr val="dk1"/>
              </a:buClr>
              <a:buSzPts val="1100"/>
              <a:buFont typeface="Arial"/>
              <a:buNone/>
            </a:pPr>
            <a:r>
              <a:rPr lang="es-ES" sz="1400" b="0">
                <a:solidFill>
                  <a:schemeClr val="dk2"/>
                </a:solidFill>
                <a:highlight>
                  <a:srgbClr val="FFFFFF"/>
                </a:highlight>
                <a:latin typeface="Corbel"/>
                <a:ea typeface="Corbel"/>
                <a:cs typeface="Corbel"/>
                <a:sym typeface="Corbel"/>
              </a:rPr>
              <a:t>El Pacto Verde Europeo mejorará el bienestar y la salud de los ciudadanos y de las futuras generaciones, ya que proporcionará lo siguiente:</a:t>
            </a:r>
          </a:p>
          <a:p>
            <a:pPr marL="0" lvl="0" indent="0" algn="l" rtl="0">
              <a:spcBef>
                <a:spcPts val="900"/>
              </a:spcBef>
              <a:spcAft>
                <a:spcPts val="0"/>
              </a:spcAft>
              <a:buNone/>
            </a:pPr>
            <a:endParaRPr sz="2200">
              <a:latin typeface="Corbel"/>
              <a:ea typeface="Corbel"/>
              <a:cs typeface="Corbel"/>
              <a:sym typeface="Corbel"/>
            </a:endParaRPr>
          </a:p>
        </p:txBody>
      </p:sp>
      <p:pic>
        <p:nvPicPr>
          <p:cNvPr id="320" name="Google Shape;320;ge55d21dc1b_0_0"/>
          <p:cNvPicPr preferRelativeResize="0"/>
          <p:nvPr/>
        </p:nvPicPr>
        <p:blipFill>
          <a:blip r:embed="rId3">
            <a:alphaModFix/>
          </a:blip>
          <a:stretch>
            <a:fillRect/>
          </a:stretch>
        </p:blipFill>
        <p:spPr>
          <a:xfrm>
            <a:off x="5726696" y="277400"/>
            <a:ext cx="980683" cy="980699"/>
          </a:xfrm>
          <a:prstGeom prst="rect">
            <a:avLst/>
          </a:prstGeom>
          <a:noFill/>
          <a:ln>
            <a:noFill/>
          </a:ln>
        </p:spPr>
      </p:pic>
      <p:pic>
        <p:nvPicPr>
          <p:cNvPr id="321" name="Google Shape;321;ge55d21dc1b_0_0"/>
          <p:cNvPicPr preferRelativeResize="0"/>
          <p:nvPr/>
        </p:nvPicPr>
        <p:blipFill>
          <a:blip r:embed="rId4">
            <a:alphaModFix/>
          </a:blip>
          <a:stretch>
            <a:fillRect/>
          </a:stretch>
        </p:blipFill>
        <p:spPr>
          <a:xfrm>
            <a:off x="2202588" y="2034750"/>
            <a:ext cx="8028900" cy="46672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e2858c0e62_0_0"/>
          <p:cNvSpPr txBox="1">
            <a:spLocks noGrp="1"/>
          </p:cNvSpPr>
          <p:nvPr>
            <p:ph type="title"/>
          </p:nvPr>
        </p:nvSpPr>
        <p:spPr>
          <a:xfrm>
            <a:off x="765755" y="613240"/>
            <a:ext cx="8028900" cy="980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es-ES">
                <a:solidFill>
                  <a:schemeClr val="dk2"/>
                </a:solidFill>
                <a:latin typeface="Corbel"/>
                <a:ea typeface="Corbel"/>
                <a:cs typeface="Corbel"/>
                <a:sym typeface="Corbel"/>
              </a:rPr>
              <a:t>Presupuesto de carbono global</a:t>
            </a:r>
          </a:p>
        </p:txBody>
      </p:sp>
      <p:sp>
        <p:nvSpPr>
          <p:cNvPr id="327" name="Google Shape;327;ge2858c0e62_0_0"/>
          <p:cNvSpPr/>
          <p:nvPr/>
        </p:nvSpPr>
        <p:spPr>
          <a:xfrm>
            <a:off x="7120723" y="6037786"/>
            <a:ext cx="288000" cy="288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28" name="Google Shape;328;ge2858c0e62_0_0"/>
          <p:cNvSpPr txBox="1"/>
          <p:nvPr/>
        </p:nvSpPr>
        <p:spPr>
          <a:xfrm>
            <a:off x="7503541" y="6060947"/>
            <a:ext cx="4175700" cy="238800"/>
          </a:xfrm>
          <a:prstGeom prst="rect">
            <a:avLst/>
          </a:prstGeom>
          <a:noFill/>
          <a:ln>
            <a:noFill/>
          </a:ln>
        </p:spPr>
        <p:txBody>
          <a:bodyPr spcFirstLastPara="1" wrap="square" lIns="0" tIns="12700" rIns="0" bIns="0" anchor="t" anchorCtr="0">
            <a:noAutofit/>
          </a:bodyPr>
          <a:lstStyle/>
          <a:p>
            <a:pPr marL="38100" marR="0" lvl="0" indent="0" algn="l" rtl="0">
              <a:lnSpc>
                <a:spcPct val="100000"/>
              </a:lnSpc>
              <a:spcBef>
                <a:spcPts val="0"/>
              </a:spcBef>
              <a:spcAft>
                <a:spcPts val="0"/>
              </a:spcAft>
              <a:buClr>
                <a:srgbClr val="000000"/>
              </a:buClr>
              <a:buSzPts val="1400"/>
              <a:buFont typeface="Arial"/>
              <a:buNone/>
            </a:pPr>
            <a:r>
              <a:rPr lang="es-ES" sz="1400" b="0" i="1" u="none" strike="noStrike" cap="none" dirty="0">
                <a:solidFill>
                  <a:srgbClr val="000000"/>
                </a:solidFill>
                <a:latin typeface="Corbel"/>
                <a:ea typeface="Corbel"/>
                <a:cs typeface="Corbel"/>
                <a:sym typeface="Corbel"/>
              </a:rPr>
              <a:t>Equivalente de gas de efecto invernadero 200 GtCO</a:t>
            </a:r>
            <a:r>
              <a:rPr lang="es-ES" sz="1350" b="0" i="1" u="none" strike="noStrike" cap="none" baseline="-25000" dirty="0">
                <a:solidFill>
                  <a:srgbClr val="000000"/>
                </a:solidFill>
                <a:latin typeface="Corbel"/>
                <a:ea typeface="Corbel"/>
                <a:cs typeface="Corbel"/>
                <a:sym typeface="Corbel"/>
              </a:rPr>
              <a:t>2</a:t>
            </a:r>
            <a:r>
              <a:rPr lang="es-ES" sz="1400" b="0" i="1" u="none" strike="noStrike" cap="none" dirty="0">
                <a:solidFill>
                  <a:srgbClr val="000000"/>
                </a:solidFill>
                <a:latin typeface="Corbel"/>
                <a:ea typeface="Corbel"/>
                <a:cs typeface="Corbel"/>
                <a:sym typeface="Corbel"/>
              </a:rPr>
              <a:t>eq</a:t>
            </a:r>
          </a:p>
        </p:txBody>
      </p:sp>
      <p:sp>
        <p:nvSpPr>
          <p:cNvPr id="329" name="Google Shape;329;ge2858c0e62_0_0"/>
          <p:cNvSpPr txBox="1"/>
          <p:nvPr/>
        </p:nvSpPr>
        <p:spPr>
          <a:xfrm>
            <a:off x="7856772" y="1601225"/>
            <a:ext cx="2992200" cy="800700"/>
          </a:xfrm>
          <a:prstGeom prst="rect">
            <a:avLst/>
          </a:prstGeom>
          <a:solidFill>
            <a:schemeClr val="accent2"/>
          </a:solidFill>
          <a:ln>
            <a:noFill/>
          </a:ln>
        </p:spPr>
        <p:txBody>
          <a:bodyPr spcFirstLastPara="1" wrap="square" lIns="0" tIns="44450" rIns="0" bIns="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FFFFFF"/>
                </a:solidFill>
                <a:latin typeface="Corbel"/>
                <a:ea typeface="Corbel"/>
                <a:cs typeface="Corbel"/>
                <a:sym typeface="Corbel"/>
              </a:rPr>
              <a:t>Emisiones de GEI actuales</a:t>
            </a:r>
          </a:p>
          <a:p>
            <a:pPr marL="0" marR="0" lvl="0" indent="0" algn="ctr" rtl="0">
              <a:lnSpc>
                <a:spcPct val="119285"/>
              </a:lnSpc>
              <a:spcBef>
                <a:spcPts val="0"/>
              </a:spcBef>
              <a:spcAft>
                <a:spcPts val="0"/>
              </a:spcAft>
              <a:buClr>
                <a:srgbClr val="000000"/>
              </a:buClr>
              <a:buSzPts val="1800"/>
              <a:buFont typeface="Arial"/>
              <a:buNone/>
            </a:pPr>
            <a:r>
              <a:rPr lang="es-ES" sz="1800" b="1" i="0" u="none" strike="noStrike" cap="none">
                <a:solidFill>
                  <a:srgbClr val="FFFFFF"/>
                </a:solidFill>
                <a:latin typeface="Corbel"/>
                <a:ea typeface="Corbel"/>
                <a:cs typeface="Corbel"/>
                <a:sym typeface="Corbel"/>
              </a:rPr>
              <a:t>≈ </a:t>
            </a:r>
            <a:r>
              <a:rPr lang="es-ES" sz="2800" b="1" i="0" u="none" strike="noStrike" cap="none">
                <a:solidFill>
                  <a:srgbClr val="FFFFFF"/>
                </a:solidFill>
                <a:latin typeface="Corbel"/>
                <a:ea typeface="Corbel"/>
                <a:cs typeface="Corbel"/>
                <a:sym typeface="Corbel"/>
              </a:rPr>
              <a:t>50 </a:t>
            </a:r>
            <a:r>
              <a:rPr lang="es-ES" sz="1800" b="1" i="0" u="none" strike="noStrike" cap="none">
                <a:solidFill>
                  <a:srgbClr val="FFFFFF"/>
                </a:solidFill>
                <a:latin typeface="Corbel"/>
                <a:ea typeface="Corbel"/>
                <a:cs typeface="Corbel"/>
                <a:sym typeface="Corbel"/>
              </a:rPr>
              <a:t>GtCO</a:t>
            </a:r>
            <a:r>
              <a:rPr lang="es-ES" sz="1800" b="1" i="0" u="none" strike="noStrike" cap="none" baseline="-25000">
                <a:solidFill>
                  <a:srgbClr val="FFFFFF"/>
                </a:solidFill>
                <a:latin typeface="Corbel"/>
                <a:ea typeface="Corbel"/>
                <a:cs typeface="Corbel"/>
                <a:sym typeface="Corbel"/>
              </a:rPr>
              <a:t>2</a:t>
            </a:r>
            <a:r>
              <a:rPr lang="es-ES" sz="1800" b="1" i="0" u="none" strike="noStrike" cap="none">
                <a:solidFill>
                  <a:srgbClr val="FFFFFF"/>
                </a:solidFill>
                <a:latin typeface="Corbel"/>
                <a:ea typeface="Corbel"/>
                <a:cs typeface="Corbel"/>
                <a:sym typeface="Corbel"/>
              </a:rPr>
              <a:t>/año</a:t>
            </a:r>
          </a:p>
        </p:txBody>
      </p:sp>
      <p:graphicFrame>
        <p:nvGraphicFramePr>
          <p:cNvPr id="330" name="Google Shape;330;ge2858c0e62_0_0"/>
          <p:cNvGraphicFramePr/>
          <p:nvPr/>
        </p:nvGraphicFramePr>
        <p:xfrm>
          <a:off x="7211541" y="3038379"/>
          <a:ext cx="3931575" cy="2715890"/>
        </p:xfrm>
        <a:graphic>
          <a:graphicData uri="http://schemas.openxmlformats.org/drawingml/2006/table">
            <a:tbl>
              <a:tblPr firstRow="1" bandRow="1">
                <a:noFill/>
                <a:tableStyleId>{1CE84824-76EE-4BA2-8544-8A0C81DAB286}</a:tableStyleId>
              </a:tblPr>
              <a:tblGrid>
                <a:gridCol w="346650">
                  <a:extLst>
                    <a:ext uri="{9D8B030D-6E8A-4147-A177-3AD203B41FA5}">
                      <a16:colId xmlns:a16="http://schemas.microsoft.com/office/drawing/2014/main" val="20000"/>
                    </a:ext>
                  </a:extLst>
                </a:gridCol>
                <a:gridCol w="3202075">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tblGrid>
              <a:tr h="594375">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0" marR="0" marT="0" marB="0">
                    <a:lnB w="38100" cap="flat" cmpd="sng">
                      <a:solidFill>
                        <a:schemeClr val="accent4"/>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s-ES" sz="1800" b="1" u="none" strike="noStrike" cap="none">
                          <a:solidFill>
                            <a:srgbClr val="FFFFFF"/>
                          </a:solidFill>
                          <a:latin typeface="Century Gothic"/>
                          <a:ea typeface="Century Gothic"/>
                          <a:cs typeface="Century Gothic"/>
                          <a:sym typeface="Century Gothic"/>
                        </a:rPr>
                        <a:t>Tiempo restante</a:t>
                      </a:r>
                      <a:br>
                        <a:rPr lang="es-ES" sz="1800" b="1" u="none" strike="noStrike" cap="none">
                          <a:solidFill>
                            <a:srgbClr val="FFFFFF"/>
                          </a:solidFill>
                          <a:latin typeface="Century Gothic"/>
                          <a:ea typeface="Century Gothic"/>
                          <a:cs typeface="Century Gothic"/>
                          <a:sym typeface="Century Gothic"/>
                        </a:rPr>
                      </a:br>
                      <a:r>
                        <a:rPr lang="es-ES" sz="1800" b="1" u="none" strike="noStrike" cap="none">
                          <a:solidFill>
                            <a:srgbClr val="FFFFFF"/>
                          </a:solidFill>
                          <a:latin typeface="Century Gothic"/>
                          <a:ea typeface="Century Gothic"/>
                          <a:cs typeface="Century Gothic"/>
                          <a:sym typeface="Century Gothic"/>
                        </a:rPr>
                        <a:t>en los niveles de emisiones constantes:</a:t>
                      </a:r>
                    </a:p>
                  </a:txBody>
                  <a:tcPr marL="0" marR="0" marT="45725" marB="0">
                    <a:lnB w="38100" cap="flat" cmpd="sng">
                      <a:solidFill>
                        <a:srgbClr val="F6AB38"/>
                      </a:solidFill>
                      <a:prstDash val="solid"/>
                      <a:round/>
                      <a:headEnd type="none" w="sm" len="sm"/>
                      <a:tailEnd type="none" w="sm" len="sm"/>
                    </a:lnB>
                    <a:solidFill>
                      <a:schemeClr val="accent4"/>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0" marR="0" marT="0" marB="0">
                    <a:lnB w="38100" cap="flat" cmpd="sng">
                      <a:solidFill>
                        <a:srgbClr val="F6AB38"/>
                      </a:solidFill>
                      <a:prstDash val="solid"/>
                      <a:round/>
                      <a:headEnd type="none" w="sm" len="sm"/>
                      <a:tailEnd type="none" w="sm" len="sm"/>
                    </a:lnB>
                  </a:tcPr>
                </a:tc>
                <a:extLst>
                  <a:ext uri="{0D108BD9-81ED-4DB2-BD59-A6C34878D82A}">
                    <a16:rowId xmlns:a16="http://schemas.microsoft.com/office/drawing/2014/main" val="10000"/>
                  </a:ext>
                </a:extLst>
              </a:tr>
              <a:tr h="1476800">
                <a:tc gridSpan="3">
                  <a:txBody>
                    <a:bodyPr/>
                    <a:lstStyle/>
                    <a:p>
                      <a:pPr marL="0" marR="0" lvl="0" indent="0" algn="ctr" rtl="0">
                        <a:lnSpc>
                          <a:spcPct val="100000"/>
                        </a:lnSpc>
                        <a:spcBef>
                          <a:spcPts val="0"/>
                        </a:spcBef>
                        <a:spcAft>
                          <a:spcPts val="0"/>
                        </a:spcAft>
                        <a:buClr>
                          <a:srgbClr val="000000"/>
                        </a:buClr>
                        <a:buSzPts val="2800"/>
                        <a:buFont typeface="Arial"/>
                        <a:buNone/>
                      </a:pPr>
                      <a:r>
                        <a:rPr lang="es-ES" sz="2900" b="1" u="none" strike="noStrike" cap="none">
                          <a:solidFill>
                            <a:srgbClr val="C00000"/>
                          </a:solidFill>
                          <a:latin typeface="Corbel"/>
                          <a:ea typeface="Corbel"/>
                          <a:cs typeface="Corbel"/>
                          <a:sym typeface="Corbel"/>
                        </a:rPr>
                        <a:t>2 °C       ̶  23 años</a:t>
                      </a:r>
                    </a:p>
                    <a:p>
                      <a:pPr marL="0" marR="0" lvl="0" indent="0" algn="ctr" rtl="0">
                        <a:lnSpc>
                          <a:spcPct val="100000"/>
                        </a:lnSpc>
                        <a:spcBef>
                          <a:spcPts val="1970"/>
                        </a:spcBef>
                        <a:spcAft>
                          <a:spcPts val="0"/>
                        </a:spcAft>
                        <a:buClr>
                          <a:srgbClr val="000000"/>
                        </a:buClr>
                        <a:buSzPts val="2800"/>
                        <a:buFont typeface="Arial"/>
                        <a:buNone/>
                      </a:pPr>
                      <a:r>
                        <a:rPr lang="es-ES" sz="2900" b="1" u="none" strike="noStrike" cap="none">
                          <a:solidFill>
                            <a:srgbClr val="70AD47"/>
                          </a:solidFill>
                          <a:latin typeface="Corbel"/>
                          <a:ea typeface="Corbel"/>
                          <a:cs typeface="Corbel"/>
                          <a:sym typeface="Corbel"/>
                        </a:rPr>
                        <a:t>1,5 °C       ̶  8 años</a:t>
                      </a:r>
                    </a:p>
                    <a:p>
                      <a:pPr marL="0" marR="0" lvl="0" indent="0" algn="ctr" rtl="0">
                        <a:lnSpc>
                          <a:spcPct val="100000"/>
                        </a:lnSpc>
                        <a:spcBef>
                          <a:spcPts val="1970"/>
                        </a:spcBef>
                        <a:spcAft>
                          <a:spcPts val="0"/>
                        </a:spcAft>
                        <a:buClr>
                          <a:srgbClr val="000000"/>
                        </a:buClr>
                        <a:buSzPts val="2800"/>
                        <a:buFont typeface="Arial"/>
                        <a:buNone/>
                      </a:pPr>
                      <a:r>
                        <a:rPr lang="es-ES" sz="1900" b="1">
                          <a:latin typeface="Corbel"/>
                          <a:ea typeface="Corbel"/>
                          <a:cs typeface="Corbel"/>
                          <a:sym typeface="Corbel"/>
                        </a:rPr>
                        <a:t>A partir de 2018</a:t>
                      </a:r>
                    </a:p>
                  </a:txBody>
                  <a:tcPr marL="0" marR="0" marT="165725" marB="0">
                    <a:lnL w="38100" cap="flat" cmpd="sng">
                      <a:solidFill>
                        <a:srgbClr val="F6AB38"/>
                      </a:solidFill>
                      <a:prstDash val="solid"/>
                      <a:round/>
                      <a:headEnd type="none" w="sm" len="sm"/>
                      <a:tailEnd type="none" w="sm" len="sm"/>
                    </a:lnL>
                    <a:lnR w="38100" cap="flat" cmpd="sng">
                      <a:solidFill>
                        <a:srgbClr val="F6AB38"/>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rgbClr val="F6AB38"/>
                      </a:solidFill>
                      <a:prstDash val="solid"/>
                      <a:round/>
                      <a:headEnd type="none" w="sm" len="sm"/>
                      <a:tailEnd type="none" w="sm" len="sm"/>
                    </a:lnB>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1"/>
                  </a:ext>
                </a:extLst>
              </a:tr>
            </a:tbl>
          </a:graphicData>
        </a:graphic>
      </p:graphicFrame>
      <p:sp>
        <p:nvSpPr>
          <p:cNvPr id="331" name="Google Shape;331;ge2858c0e62_0_0"/>
          <p:cNvSpPr/>
          <p:nvPr/>
        </p:nvSpPr>
        <p:spPr>
          <a:xfrm>
            <a:off x="10737074" y="3858300"/>
            <a:ext cx="971700" cy="9807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pic>
        <p:nvPicPr>
          <p:cNvPr id="332" name="Google Shape;332;ge2858c0e62_0_0"/>
          <p:cNvPicPr preferRelativeResize="0"/>
          <p:nvPr/>
        </p:nvPicPr>
        <p:blipFill>
          <a:blip r:embed="rId5">
            <a:alphaModFix/>
          </a:blip>
          <a:stretch>
            <a:fillRect/>
          </a:stretch>
        </p:blipFill>
        <p:spPr>
          <a:xfrm>
            <a:off x="6866400" y="1593950"/>
            <a:ext cx="345150" cy="853700"/>
          </a:xfrm>
          <a:prstGeom prst="rect">
            <a:avLst/>
          </a:prstGeom>
          <a:noFill/>
          <a:ln>
            <a:noFill/>
          </a:ln>
        </p:spPr>
      </p:pic>
      <p:pic>
        <p:nvPicPr>
          <p:cNvPr id="333" name="Google Shape;333;ge2858c0e62_0_0"/>
          <p:cNvPicPr preferRelativeResize="0"/>
          <p:nvPr/>
        </p:nvPicPr>
        <p:blipFill>
          <a:blip r:embed="rId6">
            <a:alphaModFix/>
          </a:blip>
          <a:stretch>
            <a:fillRect/>
          </a:stretch>
        </p:blipFill>
        <p:spPr>
          <a:xfrm>
            <a:off x="11007925" y="5566900"/>
            <a:ext cx="1190625" cy="1228725"/>
          </a:xfrm>
          <a:prstGeom prst="rect">
            <a:avLst/>
          </a:prstGeom>
          <a:noFill/>
          <a:ln>
            <a:noFill/>
          </a:ln>
        </p:spPr>
      </p:pic>
      <p:sp>
        <p:nvSpPr>
          <p:cNvPr id="334" name="Google Shape;334;ge2858c0e62_0_0"/>
          <p:cNvSpPr/>
          <p:nvPr/>
        </p:nvSpPr>
        <p:spPr>
          <a:xfrm>
            <a:off x="6624325" y="1452875"/>
            <a:ext cx="879300" cy="10974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ge2858c0e62_0_0"/>
          <p:cNvGrpSpPr/>
          <p:nvPr/>
        </p:nvGrpSpPr>
        <p:grpSpPr>
          <a:xfrm>
            <a:off x="520825" y="1413019"/>
            <a:ext cx="5529334" cy="5252928"/>
            <a:chOff x="520825" y="1413019"/>
            <a:chExt cx="5529334" cy="5252928"/>
          </a:xfrm>
        </p:grpSpPr>
        <p:grpSp>
          <p:nvGrpSpPr>
            <p:cNvPr id="336" name="Google Shape;336;ge2858c0e62_0_0"/>
            <p:cNvGrpSpPr/>
            <p:nvPr/>
          </p:nvGrpSpPr>
          <p:grpSpPr>
            <a:xfrm>
              <a:off x="520825" y="1413019"/>
              <a:ext cx="5529334" cy="5252928"/>
              <a:chOff x="475904" y="1046960"/>
              <a:chExt cx="5889789" cy="5552191"/>
            </a:xfrm>
          </p:grpSpPr>
          <p:sp>
            <p:nvSpPr>
              <p:cNvPr id="337" name="Google Shape;337;ge2858c0e62_0_0"/>
              <p:cNvSpPr/>
              <p:nvPr/>
            </p:nvSpPr>
            <p:spPr>
              <a:xfrm>
                <a:off x="736815" y="1406654"/>
                <a:ext cx="115443" cy="5182626"/>
              </a:xfrm>
              <a:custGeom>
                <a:avLst/>
                <a:gdLst/>
                <a:ahLst/>
                <a:cxnLst/>
                <a:rect l="l" t="t" r="r" b="b"/>
                <a:pathLst>
                  <a:path w="114300" h="5542915" extrusionOk="0">
                    <a:moveTo>
                      <a:pt x="76200" y="95253"/>
                    </a:moveTo>
                    <a:lnTo>
                      <a:pt x="38100" y="95253"/>
                    </a:lnTo>
                    <a:lnTo>
                      <a:pt x="38099" y="5542350"/>
                    </a:lnTo>
                    <a:lnTo>
                      <a:pt x="76199" y="5542350"/>
                    </a:lnTo>
                    <a:lnTo>
                      <a:pt x="76200" y="95253"/>
                    </a:lnTo>
                    <a:close/>
                  </a:path>
                  <a:path w="114300" h="5542915" extrusionOk="0">
                    <a:moveTo>
                      <a:pt x="57150" y="0"/>
                    </a:moveTo>
                    <a:lnTo>
                      <a:pt x="0" y="114300"/>
                    </a:lnTo>
                    <a:lnTo>
                      <a:pt x="38099" y="114300"/>
                    </a:lnTo>
                    <a:lnTo>
                      <a:pt x="38100" y="95253"/>
                    </a:lnTo>
                    <a:lnTo>
                      <a:pt x="104776" y="95253"/>
                    </a:lnTo>
                    <a:lnTo>
                      <a:pt x="57150" y="0"/>
                    </a:lnTo>
                    <a:close/>
                  </a:path>
                  <a:path w="114300" h="5542915" extrusionOk="0">
                    <a:moveTo>
                      <a:pt x="104776" y="95253"/>
                    </a:moveTo>
                    <a:lnTo>
                      <a:pt x="76200" y="95253"/>
                    </a:lnTo>
                    <a:lnTo>
                      <a:pt x="76199" y="114300"/>
                    </a:lnTo>
                    <a:lnTo>
                      <a:pt x="114300" y="114300"/>
                    </a:lnTo>
                    <a:lnTo>
                      <a:pt x="104776" y="95253"/>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38" name="Google Shape;338;ge2858c0e62_0_0"/>
              <p:cNvSpPr/>
              <p:nvPr/>
            </p:nvSpPr>
            <p:spPr>
              <a:xfrm>
                <a:off x="1013419" y="3167075"/>
                <a:ext cx="1024200" cy="6615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39" name="Google Shape;339;ge2858c0e62_0_0"/>
              <p:cNvSpPr/>
              <p:nvPr/>
            </p:nvSpPr>
            <p:spPr>
              <a:xfrm>
                <a:off x="1025447" y="3858553"/>
                <a:ext cx="1024200" cy="66150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40" name="Google Shape;340;ge2858c0e62_0_0"/>
              <p:cNvSpPr/>
              <p:nvPr/>
            </p:nvSpPr>
            <p:spPr>
              <a:xfrm>
                <a:off x="1025447" y="4551569"/>
                <a:ext cx="1024200" cy="65850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41" name="Google Shape;341;ge2858c0e62_0_0"/>
              <p:cNvSpPr/>
              <p:nvPr/>
            </p:nvSpPr>
            <p:spPr>
              <a:xfrm>
                <a:off x="1025447" y="5241588"/>
                <a:ext cx="1024200" cy="661500"/>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42" name="Google Shape;342;ge2858c0e62_0_0"/>
              <p:cNvSpPr/>
              <p:nvPr/>
            </p:nvSpPr>
            <p:spPr>
              <a:xfrm>
                <a:off x="1025447" y="5934604"/>
                <a:ext cx="1024200" cy="6615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43" name="Google Shape;343;ge2858c0e62_0_0"/>
              <p:cNvSpPr/>
              <p:nvPr/>
            </p:nvSpPr>
            <p:spPr>
              <a:xfrm>
                <a:off x="3546307" y="3245005"/>
                <a:ext cx="114300" cy="3344545"/>
              </a:xfrm>
              <a:custGeom>
                <a:avLst/>
                <a:gdLst/>
                <a:ahLst/>
                <a:cxnLst/>
                <a:rect l="l" t="t" r="r" b="b"/>
                <a:pathLst>
                  <a:path w="114300" h="3344545" extrusionOk="0">
                    <a:moveTo>
                      <a:pt x="76200" y="95248"/>
                    </a:moveTo>
                    <a:lnTo>
                      <a:pt x="38100" y="95248"/>
                    </a:lnTo>
                    <a:lnTo>
                      <a:pt x="38100" y="3344304"/>
                    </a:lnTo>
                    <a:lnTo>
                      <a:pt x="76200" y="3344304"/>
                    </a:lnTo>
                    <a:lnTo>
                      <a:pt x="76200" y="95248"/>
                    </a:lnTo>
                    <a:close/>
                  </a:path>
                  <a:path w="114300" h="3344545" extrusionOk="0">
                    <a:moveTo>
                      <a:pt x="57150" y="0"/>
                    </a:moveTo>
                    <a:lnTo>
                      <a:pt x="0" y="114300"/>
                    </a:lnTo>
                    <a:lnTo>
                      <a:pt x="38100" y="114300"/>
                    </a:lnTo>
                    <a:lnTo>
                      <a:pt x="38100" y="95248"/>
                    </a:lnTo>
                    <a:lnTo>
                      <a:pt x="104774" y="95248"/>
                    </a:lnTo>
                    <a:lnTo>
                      <a:pt x="57150" y="0"/>
                    </a:lnTo>
                    <a:close/>
                  </a:path>
                  <a:path w="114300" h="3344545" extrusionOk="0">
                    <a:moveTo>
                      <a:pt x="104774" y="95248"/>
                    </a:moveTo>
                    <a:lnTo>
                      <a:pt x="76200" y="95248"/>
                    </a:lnTo>
                    <a:lnTo>
                      <a:pt x="76200" y="114300"/>
                    </a:lnTo>
                    <a:lnTo>
                      <a:pt x="114300" y="114300"/>
                    </a:lnTo>
                    <a:lnTo>
                      <a:pt x="104774" y="95248"/>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44" name="Google Shape;344;ge2858c0e62_0_0"/>
              <p:cNvSpPr txBox="1"/>
              <p:nvPr/>
            </p:nvSpPr>
            <p:spPr>
              <a:xfrm>
                <a:off x="3906202" y="5070412"/>
                <a:ext cx="2448453" cy="557506"/>
              </a:xfrm>
              <a:prstGeom prst="rect">
                <a:avLst/>
              </a:prstGeom>
              <a:noFill/>
              <a:ln>
                <a:noFill/>
              </a:ln>
            </p:spPr>
            <p:txBody>
              <a:bodyPr spcFirstLastPara="1" wrap="square" lIns="0" tIns="12700" rIns="0" bIns="0" anchor="t" anchorCtr="0">
                <a:noAutofit/>
              </a:bodyPr>
              <a:lstStyle/>
              <a:p>
                <a:pPr marL="38100" marR="30480" lvl="0" indent="0" algn="l" rtl="0">
                  <a:lnSpc>
                    <a:spcPct val="100000"/>
                  </a:lnSpc>
                  <a:spcBef>
                    <a:spcPts val="0"/>
                  </a:spcBef>
                  <a:spcAft>
                    <a:spcPts val="0"/>
                  </a:spcAft>
                  <a:buClr>
                    <a:srgbClr val="000000"/>
                  </a:buClr>
                  <a:buSzPts val="1600"/>
                  <a:buFont typeface="Arial"/>
                  <a:buNone/>
                </a:pPr>
                <a:r>
                  <a:rPr lang="es-ES" sz="1600" b="1" i="0" u="none" strike="noStrike" cap="none" dirty="0">
                    <a:solidFill>
                      <a:srgbClr val="000000"/>
                    </a:solidFill>
                    <a:latin typeface="Corbel"/>
                    <a:ea typeface="Corbel"/>
                    <a:cs typeface="Corbel"/>
                    <a:sym typeface="Corbel"/>
                  </a:rPr>
                  <a:t>Emisiones existentes</a:t>
                </a:r>
                <a:br>
                  <a:rPr lang="es-ES" sz="1600" b="1" i="0" u="none" strike="noStrike" cap="none" dirty="0">
                    <a:solidFill>
                      <a:srgbClr val="000000"/>
                    </a:solidFill>
                    <a:latin typeface="Corbel"/>
                    <a:ea typeface="Corbel"/>
                    <a:cs typeface="Corbel"/>
                    <a:sym typeface="Corbel"/>
                  </a:rPr>
                </a:br>
                <a:r>
                  <a:rPr lang="es-ES" sz="1600" b="1" i="0" u="none" strike="noStrike" cap="none" dirty="0">
                    <a:solidFill>
                      <a:srgbClr val="000000"/>
                    </a:solidFill>
                    <a:latin typeface="Corbel"/>
                    <a:ea typeface="Corbel"/>
                    <a:cs typeface="Corbel"/>
                    <a:sym typeface="Corbel"/>
                  </a:rPr>
                  <a:t>1940 GtCO</a:t>
                </a:r>
                <a:r>
                  <a:rPr lang="es-ES" sz="1650" b="1" i="0" u="none" strike="noStrike" cap="none" baseline="-25000" dirty="0">
                    <a:solidFill>
                      <a:srgbClr val="000000"/>
                    </a:solidFill>
                    <a:latin typeface="Corbel"/>
                    <a:ea typeface="Corbel"/>
                    <a:cs typeface="Corbel"/>
                    <a:sym typeface="Corbel"/>
                  </a:rPr>
                  <a:t>2</a:t>
                </a:r>
              </a:p>
            </p:txBody>
          </p:sp>
          <p:sp>
            <p:nvSpPr>
              <p:cNvPr id="345" name="Google Shape;345;ge2858c0e62_0_0"/>
              <p:cNvSpPr/>
              <p:nvPr/>
            </p:nvSpPr>
            <p:spPr>
              <a:xfrm>
                <a:off x="2189784" y="3145212"/>
                <a:ext cx="1024200" cy="658500"/>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46" name="Google Shape;346;ge2858c0e62_0_0"/>
              <p:cNvSpPr/>
              <p:nvPr/>
            </p:nvSpPr>
            <p:spPr>
              <a:xfrm>
                <a:off x="2189784" y="3841074"/>
                <a:ext cx="1024200" cy="661500"/>
              </a:xfrm>
              <a:prstGeom prst="rect">
                <a:avLst/>
              </a:prstGeom>
              <a:blipFill rotWithShape="1">
                <a:blip r:embed="rId1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47" name="Google Shape;347;ge2858c0e62_0_0"/>
              <p:cNvSpPr/>
              <p:nvPr/>
            </p:nvSpPr>
            <p:spPr>
              <a:xfrm>
                <a:off x="2189784" y="4539933"/>
                <a:ext cx="1024200" cy="661500"/>
              </a:xfrm>
              <a:prstGeom prst="rect">
                <a:avLst/>
              </a:prstGeom>
              <a:blipFill rotWithShape="1">
                <a:blip r:embed="rId1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48" name="Google Shape;348;ge2858c0e62_0_0"/>
              <p:cNvSpPr/>
              <p:nvPr/>
            </p:nvSpPr>
            <p:spPr>
              <a:xfrm>
                <a:off x="2212724" y="5240076"/>
                <a:ext cx="1024200" cy="661500"/>
              </a:xfrm>
              <a:prstGeom prst="rect">
                <a:avLst/>
              </a:prstGeom>
              <a:blipFill rotWithShape="1">
                <a:blip r:embed="rId1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49" name="Google Shape;349;ge2858c0e62_0_0"/>
              <p:cNvSpPr/>
              <p:nvPr/>
            </p:nvSpPr>
            <p:spPr>
              <a:xfrm>
                <a:off x="2189784" y="5937651"/>
                <a:ext cx="1024200" cy="661500"/>
              </a:xfrm>
              <a:prstGeom prst="rect">
                <a:avLst/>
              </a:prstGeom>
              <a:blipFill rotWithShape="1">
                <a:blip r:embed="rId1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50" name="Google Shape;350;ge2858c0e62_0_0"/>
              <p:cNvSpPr/>
              <p:nvPr/>
            </p:nvSpPr>
            <p:spPr>
              <a:xfrm>
                <a:off x="3691609" y="3243072"/>
                <a:ext cx="1771014" cy="2539"/>
              </a:xfrm>
              <a:custGeom>
                <a:avLst/>
                <a:gdLst/>
                <a:ahLst/>
                <a:cxnLst/>
                <a:rect l="l" t="t" r="r" b="b"/>
                <a:pathLst>
                  <a:path w="1771014" h="2539" extrusionOk="0">
                    <a:moveTo>
                      <a:pt x="0" y="1933"/>
                    </a:moveTo>
                    <a:lnTo>
                      <a:pt x="1770529" y="0"/>
                    </a:lnTo>
                  </a:path>
                </a:pathLst>
              </a:custGeom>
              <a:noFill/>
              <a:ln w="381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51" name="Google Shape;351;ge2858c0e62_0_0"/>
              <p:cNvSpPr txBox="1"/>
              <p:nvPr/>
            </p:nvSpPr>
            <p:spPr>
              <a:xfrm rot="-5400000">
                <a:off x="-397996" y="3358277"/>
                <a:ext cx="2010000" cy="262200"/>
              </a:xfrm>
              <a:prstGeom prst="rect">
                <a:avLst/>
              </a:prstGeom>
              <a:noFill/>
              <a:ln>
                <a:noFill/>
              </a:ln>
            </p:spPr>
            <p:txBody>
              <a:bodyPr spcFirstLastPara="1" wrap="square" lIns="0" tIns="13950" rIns="0" bIns="0" anchor="t" anchorCtr="0">
                <a:noAutofit/>
              </a:bodyPr>
              <a:lstStyle/>
              <a:p>
                <a:pPr marL="12700" marR="0" lvl="0" indent="0" algn="l" rtl="0">
                  <a:lnSpc>
                    <a:spcPct val="100000"/>
                  </a:lnSpc>
                  <a:spcBef>
                    <a:spcPts val="0"/>
                  </a:spcBef>
                  <a:spcAft>
                    <a:spcPts val="0"/>
                  </a:spcAft>
                  <a:buClr>
                    <a:srgbClr val="000000"/>
                  </a:buClr>
                  <a:buSzPts val="1600"/>
                  <a:buFont typeface="Arial"/>
                  <a:buNone/>
                </a:pPr>
                <a:r>
                  <a:rPr lang="es-ES" sz="1600" b="1" i="0" u="none" strike="noStrike" cap="none">
                    <a:solidFill>
                      <a:srgbClr val="000000"/>
                    </a:solidFill>
                    <a:latin typeface="Corbel"/>
                    <a:ea typeface="Corbel"/>
                    <a:cs typeface="Corbel"/>
                    <a:sym typeface="Corbel"/>
                  </a:rPr>
                  <a:t>Presupuesto de carbono</a:t>
                </a:r>
              </a:p>
            </p:txBody>
          </p:sp>
          <p:sp>
            <p:nvSpPr>
              <p:cNvPr id="352" name="Google Shape;352;ge2858c0e62_0_0"/>
              <p:cNvSpPr/>
              <p:nvPr/>
            </p:nvSpPr>
            <p:spPr>
              <a:xfrm>
                <a:off x="1037639" y="2473563"/>
                <a:ext cx="1024200" cy="661500"/>
              </a:xfrm>
              <a:prstGeom prst="rect">
                <a:avLst/>
              </a:prstGeom>
              <a:blipFill rotWithShape="1">
                <a:blip r:embed="rId1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53" name="Google Shape;353;ge2858c0e62_0_0"/>
              <p:cNvSpPr/>
              <p:nvPr/>
            </p:nvSpPr>
            <p:spPr>
              <a:xfrm>
                <a:off x="3533696" y="2492617"/>
                <a:ext cx="114300" cy="734694"/>
              </a:xfrm>
              <a:custGeom>
                <a:avLst/>
                <a:gdLst/>
                <a:ahLst/>
                <a:cxnLst/>
                <a:rect l="l" t="t" r="r" b="b"/>
                <a:pathLst>
                  <a:path w="114300" h="734694" extrusionOk="0">
                    <a:moveTo>
                      <a:pt x="76200" y="95250"/>
                    </a:moveTo>
                    <a:lnTo>
                      <a:pt x="38100" y="95250"/>
                    </a:lnTo>
                    <a:lnTo>
                      <a:pt x="38100" y="734136"/>
                    </a:lnTo>
                    <a:lnTo>
                      <a:pt x="76200" y="734136"/>
                    </a:lnTo>
                    <a:lnTo>
                      <a:pt x="76200" y="95250"/>
                    </a:lnTo>
                    <a:close/>
                  </a:path>
                  <a:path w="114300" h="734694" extrusionOk="0">
                    <a:moveTo>
                      <a:pt x="57151" y="0"/>
                    </a:moveTo>
                    <a:lnTo>
                      <a:pt x="0" y="114300"/>
                    </a:lnTo>
                    <a:lnTo>
                      <a:pt x="38100" y="114300"/>
                    </a:lnTo>
                    <a:lnTo>
                      <a:pt x="38100" y="95250"/>
                    </a:lnTo>
                    <a:lnTo>
                      <a:pt x="104775" y="95250"/>
                    </a:lnTo>
                    <a:lnTo>
                      <a:pt x="57151" y="0"/>
                    </a:lnTo>
                    <a:close/>
                  </a:path>
                  <a:path w="114300" h="734694" extrusionOk="0">
                    <a:moveTo>
                      <a:pt x="104775" y="95250"/>
                    </a:moveTo>
                    <a:lnTo>
                      <a:pt x="76200" y="95250"/>
                    </a:lnTo>
                    <a:lnTo>
                      <a:pt x="76200" y="114300"/>
                    </a:lnTo>
                    <a:lnTo>
                      <a:pt x="114300" y="114300"/>
                    </a:lnTo>
                    <a:lnTo>
                      <a:pt x="104775" y="95250"/>
                    </a:lnTo>
                    <a:close/>
                  </a:path>
                </a:pathLst>
              </a:custGeom>
              <a:solidFill>
                <a:srgbClr val="70AD4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54" name="Google Shape;354;ge2858c0e62_0_0"/>
              <p:cNvSpPr/>
              <p:nvPr/>
            </p:nvSpPr>
            <p:spPr>
              <a:xfrm>
                <a:off x="968234" y="1089215"/>
                <a:ext cx="1027200" cy="661500"/>
              </a:xfrm>
              <a:prstGeom prst="rect">
                <a:avLst/>
              </a:prstGeom>
              <a:blipFill rotWithShape="1">
                <a:blip r:embed="rId18">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55" name="Google Shape;355;ge2858c0e62_0_0"/>
              <p:cNvSpPr/>
              <p:nvPr/>
            </p:nvSpPr>
            <p:spPr>
              <a:xfrm>
                <a:off x="1010208" y="1779506"/>
                <a:ext cx="1027200" cy="661500"/>
              </a:xfrm>
              <a:prstGeom prst="rect">
                <a:avLst/>
              </a:prstGeom>
              <a:blipFill rotWithShape="1">
                <a:blip r:embed="rId19">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56" name="Google Shape;356;ge2858c0e62_0_0"/>
              <p:cNvSpPr/>
              <p:nvPr/>
            </p:nvSpPr>
            <p:spPr>
              <a:xfrm>
                <a:off x="3736022" y="1046960"/>
                <a:ext cx="114300" cy="2179955"/>
              </a:xfrm>
              <a:custGeom>
                <a:avLst/>
                <a:gdLst/>
                <a:ahLst/>
                <a:cxnLst/>
                <a:rect l="l" t="t" r="r" b="b"/>
                <a:pathLst>
                  <a:path w="114300" h="2179955" extrusionOk="0">
                    <a:moveTo>
                      <a:pt x="76200" y="95247"/>
                    </a:moveTo>
                    <a:lnTo>
                      <a:pt x="38100" y="95247"/>
                    </a:lnTo>
                    <a:lnTo>
                      <a:pt x="38098" y="2179793"/>
                    </a:lnTo>
                    <a:lnTo>
                      <a:pt x="76198" y="2179793"/>
                    </a:lnTo>
                    <a:lnTo>
                      <a:pt x="76200" y="95247"/>
                    </a:lnTo>
                    <a:close/>
                  </a:path>
                  <a:path w="114300" h="2179955" extrusionOk="0">
                    <a:moveTo>
                      <a:pt x="57150" y="0"/>
                    </a:moveTo>
                    <a:lnTo>
                      <a:pt x="0" y="114300"/>
                    </a:lnTo>
                    <a:lnTo>
                      <a:pt x="38099" y="114300"/>
                    </a:lnTo>
                    <a:lnTo>
                      <a:pt x="38100" y="95247"/>
                    </a:lnTo>
                    <a:lnTo>
                      <a:pt x="104773" y="95247"/>
                    </a:lnTo>
                    <a:lnTo>
                      <a:pt x="57150" y="0"/>
                    </a:lnTo>
                    <a:close/>
                  </a:path>
                  <a:path w="114300" h="2179955" extrusionOk="0">
                    <a:moveTo>
                      <a:pt x="104773" y="95247"/>
                    </a:moveTo>
                    <a:lnTo>
                      <a:pt x="76200" y="95247"/>
                    </a:lnTo>
                    <a:lnTo>
                      <a:pt x="76199" y="114300"/>
                    </a:lnTo>
                    <a:lnTo>
                      <a:pt x="114300" y="114300"/>
                    </a:lnTo>
                    <a:lnTo>
                      <a:pt x="104773" y="95247"/>
                    </a:lnTo>
                    <a:close/>
                  </a:path>
                </a:pathLst>
              </a:custGeom>
              <a:solidFill>
                <a:srgbClr val="C0000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57" name="Google Shape;357;ge2858c0e62_0_0"/>
              <p:cNvSpPr txBox="1"/>
              <p:nvPr/>
            </p:nvSpPr>
            <p:spPr>
              <a:xfrm>
                <a:off x="3892793" y="1256326"/>
                <a:ext cx="2472900" cy="1668900"/>
              </a:xfrm>
              <a:prstGeom prst="rect">
                <a:avLst/>
              </a:prstGeom>
              <a:noFill/>
              <a:ln>
                <a:noFill/>
              </a:ln>
            </p:spPr>
            <p:txBody>
              <a:bodyPr spcFirstLastPara="1" wrap="square" lIns="0" tIns="12700" rIns="0" bIns="0" anchor="t" anchorCtr="0">
                <a:noAutofit/>
              </a:bodyPr>
              <a:lstStyle/>
              <a:p>
                <a:pPr marL="50800" marR="177800" lvl="0" indent="0" algn="l" rtl="0">
                  <a:lnSpc>
                    <a:spcPct val="100000"/>
                  </a:lnSpc>
                  <a:spcBef>
                    <a:spcPts val="0"/>
                  </a:spcBef>
                  <a:spcAft>
                    <a:spcPts val="0"/>
                  </a:spcAft>
                  <a:buClr>
                    <a:srgbClr val="000000"/>
                  </a:buClr>
                  <a:buSzPts val="1600"/>
                  <a:buFont typeface="Arial"/>
                  <a:buNone/>
                </a:pPr>
                <a:r>
                  <a:rPr lang="es-ES" sz="1600" b="1" i="0" u="none" strike="noStrike" cap="none" dirty="0">
                    <a:solidFill>
                      <a:srgbClr val="C00000"/>
                    </a:solidFill>
                    <a:latin typeface="Corbel"/>
                    <a:ea typeface="Corbel"/>
                    <a:cs typeface="Corbel"/>
                    <a:sym typeface="Corbel"/>
                  </a:rPr>
                  <a:t>2 °C presupuesto 1170</a:t>
                </a:r>
                <a:r>
                  <a:rPr lang="es-ES" sz="1600" b="1" dirty="0">
                    <a:solidFill>
                      <a:srgbClr val="C00000"/>
                    </a:solidFill>
                    <a:latin typeface="Corbel"/>
                    <a:ea typeface="Corbel"/>
                    <a:cs typeface="Corbel"/>
                    <a:sym typeface="Corbel"/>
                  </a:rPr>
                  <a:t>  </a:t>
                </a:r>
                <a:r>
                  <a:rPr lang="es-ES" sz="1600" b="1" i="0" u="none" strike="noStrike" cap="none" dirty="0">
                    <a:solidFill>
                      <a:srgbClr val="C00000"/>
                    </a:solidFill>
                    <a:latin typeface="Corbel"/>
                    <a:ea typeface="Corbel"/>
                    <a:cs typeface="Corbel"/>
                    <a:sym typeface="Corbel"/>
                  </a:rPr>
                  <a:t>GtCO</a:t>
                </a:r>
                <a:r>
                  <a:rPr lang="es-ES" sz="1650" b="1" i="0" u="none" strike="noStrike" cap="none" baseline="-25000" dirty="0">
                    <a:solidFill>
                      <a:srgbClr val="C00000"/>
                    </a:solidFill>
                    <a:latin typeface="Corbel"/>
                    <a:ea typeface="Corbel"/>
                    <a:cs typeface="Corbel"/>
                    <a:sym typeface="Corbel"/>
                  </a:rPr>
                  <a:t>2</a:t>
                </a: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orbel"/>
                  <a:ea typeface="Corbel"/>
                  <a:cs typeface="Corbel"/>
                  <a:sym typeface="Corbel"/>
                </a:endParaRPr>
              </a:p>
              <a:p>
                <a:pPr marL="57150" marR="43180" lvl="0" indent="0" algn="l" rtl="0">
                  <a:lnSpc>
                    <a:spcPct val="115151"/>
                  </a:lnSpc>
                  <a:spcBef>
                    <a:spcPts val="0"/>
                  </a:spcBef>
                  <a:spcAft>
                    <a:spcPts val="0"/>
                  </a:spcAft>
                  <a:buClr>
                    <a:srgbClr val="000000"/>
                  </a:buClr>
                  <a:buSzPts val="1600"/>
                  <a:buFont typeface="Arial"/>
                  <a:buNone/>
                </a:pPr>
                <a:r>
                  <a:rPr lang="es-ES" sz="1600" b="1" i="0" u="none" strike="noStrike" cap="none" dirty="0">
                    <a:solidFill>
                      <a:srgbClr val="70AD47"/>
                    </a:solidFill>
                    <a:latin typeface="Corbel"/>
                    <a:ea typeface="Corbel"/>
                    <a:cs typeface="Corbel"/>
                    <a:sym typeface="Corbel"/>
                  </a:rPr>
                  <a:t>1.5°C presupuesto 420 GtCO</a:t>
                </a:r>
                <a:r>
                  <a:rPr lang="es-ES" sz="1650" b="1" i="0" u="none" strike="noStrike" cap="none" baseline="-25000" dirty="0">
                    <a:solidFill>
                      <a:srgbClr val="70AD47"/>
                    </a:solidFill>
                    <a:latin typeface="Corbel"/>
                    <a:ea typeface="Corbel"/>
                    <a:cs typeface="Corbel"/>
                    <a:sym typeface="Corbel"/>
                  </a:rPr>
                  <a:t>2</a:t>
                </a:r>
              </a:p>
              <a:p>
                <a:pPr marL="235583" marR="0" lvl="0" indent="0" algn="l" rtl="0">
                  <a:lnSpc>
                    <a:spcPct val="100000"/>
                  </a:lnSpc>
                  <a:spcBef>
                    <a:spcPts val="1305"/>
                  </a:spcBef>
                  <a:spcAft>
                    <a:spcPts val="0"/>
                  </a:spcAft>
                  <a:buClr>
                    <a:srgbClr val="000000"/>
                  </a:buClr>
                  <a:buSzPts val="1600"/>
                  <a:buFont typeface="Arial"/>
                  <a:buNone/>
                </a:pPr>
                <a:r>
                  <a:rPr lang="es-ES" sz="1600" b="1" i="0" u="none" strike="noStrike" cap="none" dirty="0">
                    <a:solidFill>
                      <a:srgbClr val="000000"/>
                    </a:solidFill>
                    <a:latin typeface="Corbel"/>
                    <a:ea typeface="Corbel"/>
                    <a:cs typeface="Corbel"/>
                    <a:sym typeface="Corbel"/>
                  </a:rPr>
                  <a:t>2018</a:t>
                </a:r>
              </a:p>
            </p:txBody>
          </p:sp>
          <p:sp>
            <p:nvSpPr>
              <p:cNvPr id="358" name="Google Shape;358;ge2858c0e62_0_0"/>
              <p:cNvSpPr/>
              <p:nvPr/>
            </p:nvSpPr>
            <p:spPr>
              <a:xfrm>
                <a:off x="2135617" y="1092264"/>
                <a:ext cx="1024200" cy="658500"/>
              </a:xfrm>
              <a:prstGeom prst="rect">
                <a:avLst/>
              </a:prstGeom>
              <a:blipFill rotWithShape="1">
                <a:blip r:embed="rId20">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359" name="Google Shape;359;ge2858c0e62_0_0"/>
              <p:cNvSpPr/>
              <p:nvPr/>
            </p:nvSpPr>
            <p:spPr>
              <a:xfrm>
                <a:off x="2177591" y="1785227"/>
                <a:ext cx="1024200" cy="661500"/>
              </a:xfrm>
              <a:prstGeom prst="rect">
                <a:avLst/>
              </a:prstGeom>
              <a:blipFill rotWithShape="1">
                <a:blip r:embed="rId2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grpSp>
        <p:sp>
          <p:nvSpPr>
            <p:cNvPr id="360" name="Google Shape;360;ge2858c0e62_0_0"/>
            <p:cNvSpPr/>
            <p:nvPr/>
          </p:nvSpPr>
          <p:spPr>
            <a:xfrm>
              <a:off x="2098053" y="2739575"/>
              <a:ext cx="961500" cy="625800"/>
            </a:xfrm>
            <a:prstGeom prst="rect">
              <a:avLst/>
            </a:prstGeom>
            <a:blipFill rotWithShape="1">
              <a:blip r:embed="rId21">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e2858c0e62_0_95"/>
          <p:cNvSpPr txBox="1">
            <a:spLocks noGrp="1"/>
          </p:cNvSpPr>
          <p:nvPr>
            <p:ph type="title"/>
          </p:nvPr>
        </p:nvSpPr>
        <p:spPr>
          <a:xfrm>
            <a:off x="800569" y="673412"/>
            <a:ext cx="8727900" cy="9939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1400"/>
              <a:buNone/>
            </a:pPr>
            <a:r>
              <a:rPr lang="es-ES">
                <a:solidFill>
                  <a:schemeClr val="dk2"/>
                </a:solidFill>
                <a:latin typeface="Corbel"/>
                <a:ea typeface="Corbel"/>
                <a:cs typeface="Corbel"/>
                <a:sym typeface="Corbel"/>
              </a:rPr>
              <a:t>Anticipar el agotamiento de los recursos de energía fósil</a:t>
            </a:r>
          </a:p>
        </p:txBody>
      </p:sp>
      <p:pic>
        <p:nvPicPr>
          <p:cNvPr id="366" name="Google Shape;366;ge2858c0e62_0_95"/>
          <p:cNvPicPr preferRelativeResize="0"/>
          <p:nvPr/>
        </p:nvPicPr>
        <p:blipFill rotWithShape="1">
          <a:blip r:embed="rId3">
            <a:alphaModFix/>
          </a:blip>
          <a:srcRect/>
          <a:stretch/>
        </p:blipFill>
        <p:spPr>
          <a:xfrm>
            <a:off x="1448351" y="3597468"/>
            <a:ext cx="1022093" cy="657811"/>
          </a:xfrm>
          <a:prstGeom prst="rect">
            <a:avLst/>
          </a:prstGeom>
          <a:noFill/>
          <a:ln>
            <a:noFill/>
          </a:ln>
        </p:spPr>
      </p:pic>
      <p:grpSp>
        <p:nvGrpSpPr>
          <p:cNvPr id="367" name="Google Shape;367;ge2858c0e62_0_95"/>
          <p:cNvGrpSpPr/>
          <p:nvPr/>
        </p:nvGrpSpPr>
        <p:grpSpPr>
          <a:xfrm>
            <a:off x="474220" y="3410663"/>
            <a:ext cx="1028331" cy="1271895"/>
            <a:chOff x="2595475" y="1306920"/>
            <a:chExt cx="1143734" cy="1229122"/>
          </a:xfrm>
        </p:grpSpPr>
        <p:pic>
          <p:nvPicPr>
            <p:cNvPr id="368" name="Google Shape;368;ge2858c0e62_0_95"/>
            <p:cNvPicPr preferRelativeResize="0"/>
            <p:nvPr/>
          </p:nvPicPr>
          <p:blipFill rotWithShape="1">
            <a:blip r:embed="rId4">
              <a:alphaModFix/>
            </a:blip>
            <a:srcRect/>
            <a:stretch/>
          </p:blipFill>
          <p:spPr>
            <a:xfrm>
              <a:off x="2660123" y="1306920"/>
              <a:ext cx="1079086" cy="1079086"/>
            </a:xfrm>
            <a:prstGeom prst="rect">
              <a:avLst/>
            </a:prstGeom>
            <a:noFill/>
            <a:ln>
              <a:noFill/>
            </a:ln>
          </p:spPr>
        </p:pic>
        <p:sp>
          <p:nvSpPr>
            <p:cNvPr id="369" name="Google Shape;369;ge2858c0e62_0_95"/>
            <p:cNvSpPr/>
            <p:nvPr/>
          </p:nvSpPr>
          <p:spPr>
            <a:xfrm>
              <a:off x="2595475" y="2153253"/>
              <a:ext cx="1079086" cy="38278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s-ES" sz="1600" b="1" i="0" u="none" strike="noStrike" cap="none" dirty="0">
                  <a:solidFill>
                    <a:srgbClr val="2A6176"/>
                  </a:solidFill>
                  <a:latin typeface="Corbel"/>
                  <a:ea typeface="Corbel"/>
                  <a:cs typeface="Corbel"/>
                  <a:sym typeface="Corbel"/>
                </a:rPr>
                <a:t>Petróleo</a:t>
              </a:r>
            </a:p>
          </p:txBody>
        </p:sp>
      </p:grpSp>
      <p:grpSp>
        <p:nvGrpSpPr>
          <p:cNvPr id="370" name="Google Shape;370;ge2858c0e62_0_95"/>
          <p:cNvGrpSpPr/>
          <p:nvPr/>
        </p:nvGrpSpPr>
        <p:grpSpPr>
          <a:xfrm>
            <a:off x="515205" y="5111008"/>
            <a:ext cx="938586" cy="1249746"/>
            <a:chOff x="4130908" y="3952128"/>
            <a:chExt cx="1165800" cy="1165156"/>
          </a:xfrm>
        </p:grpSpPr>
        <p:pic>
          <p:nvPicPr>
            <p:cNvPr id="371" name="Google Shape;371;ge2858c0e62_0_95"/>
            <p:cNvPicPr preferRelativeResize="0"/>
            <p:nvPr/>
          </p:nvPicPr>
          <p:blipFill rotWithShape="1">
            <a:blip r:embed="rId5">
              <a:alphaModFix/>
            </a:blip>
            <a:srcRect b="6120"/>
            <a:stretch/>
          </p:blipFill>
          <p:spPr>
            <a:xfrm>
              <a:off x="4185044" y="3952128"/>
              <a:ext cx="1085182" cy="1013086"/>
            </a:xfrm>
            <a:prstGeom prst="rect">
              <a:avLst/>
            </a:prstGeom>
            <a:noFill/>
            <a:ln>
              <a:noFill/>
            </a:ln>
          </p:spPr>
        </p:pic>
        <p:sp>
          <p:nvSpPr>
            <p:cNvPr id="372" name="Google Shape;372;ge2858c0e62_0_95"/>
            <p:cNvSpPr/>
            <p:nvPr/>
          </p:nvSpPr>
          <p:spPr>
            <a:xfrm>
              <a:off x="4130908" y="4747984"/>
              <a:ext cx="1165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1" i="0" u="none" strike="noStrike" cap="none">
                  <a:solidFill>
                    <a:srgbClr val="2A6176"/>
                  </a:solidFill>
                  <a:latin typeface="Corbel"/>
                  <a:ea typeface="Corbel"/>
                  <a:cs typeface="Corbel"/>
                  <a:sym typeface="Corbel"/>
                </a:rPr>
                <a:t>Carbón</a:t>
              </a:r>
            </a:p>
          </p:txBody>
        </p:sp>
      </p:grpSp>
      <p:grpSp>
        <p:nvGrpSpPr>
          <p:cNvPr id="373" name="Google Shape;373;ge2858c0e62_0_95"/>
          <p:cNvGrpSpPr/>
          <p:nvPr/>
        </p:nvGrpSpPr>
        <p:grpSpPr>
          <a:xfrm>
            <a:off x="532427" y="1800112"/>
            <a:ext cx="948193" cy="1152870"/>
            <a:chOff x="4171171" y="2629097"/>
            <a:chExt cx="1079086" cy="1289708"/>
          </a:xfrm>
        </p:grpSpPr>
        <p:sp>
          <p:nvSpPr>
            <p:cNvPr id="374" name="Google Shape;374;ge2858c0e62_0_95"/>
            <p:cNvSpPr/>
            <p:nvPr/>
          </p:nvSpPr>
          <p:spPr>
            <a:xfrm>
              <a:off x="4395403" y="3549505"/>
              <a:ext cx="737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A6176"/>
                </a:buClr>
                <a:buSzPts val="1800"/>
                <a:buFont typeface="Arial"/>
                <a:buNone/>
              </a:pPr>
              <a:r>
                <a:rPr lang="es-ES" sz="1600" b="1" i="0" u="none" strike="noStrike" cap="none">
                  <a:solidFill>
                    <a:srgbClr val="2A6176"/>
                  </a:solidFill>
                  <a:latin typeface="Corbel"/>
                  <a:ea typeface="Corbel"/>
                  <a:cs typeface="Corbel"/>
                  <a:sym typeface="Corbel"/>
                </a:rPr>
                <a:t>Gas</a:t>
              </a:r>
            </a:p>
          </p:txBody>
        </p:sp>
        <p:grpSp>
          <p:nvGrpSpPr>
            <p:cNvPr id="375" name="Google Shape;375;ge2858c0e62_0_95"/>
            <p:cNvGrpSpPr/>
            <p:nvPr/>
          </p:nvGrpSpPr>
          <p:grpSpPr>
            <a:xfrm>
              <a:off x="4171171" y="2629097"/>
              <a:ext cx="1079086" cy="1079086"/>
              <a:chOff x="4171171" y="2629097"/>
              <a:chExt cx="1079086" cy="1079086"/>
            </a:xfrm>
          </p:grpSpPr>
          <p:pic>
            <p:nvPicPr>
              <p:cNvPr id="376" name="Google Shape;376;ge2858c0e62_0_95"/>
              <p:cNvPicPr preferRelativeResize="0"/>
              <p:nvPr/>
            </p:nvPicPr>
            <p:blipFill rotWithShape="1">
              <a:blip r:embed="rId6">
                <a:alphaModFix/>
              </a:blip>
              <a:srcRect/>
              <a:stretch/>
            </p:blipFill>
            <p:spPr>
              <a:xfrm>
                <a:off x="4171171" y="2629097"/>
                <a:ext cx="1079086" cy="1079086"/>
              </a:xfrm>
              <a:prstGeom prst="rect">
                <a:avLst/>
              </a:prstGeom>
              <a:noFill/>
              <a:ln>
                <a:noFill/>
              </a:ln>
            </p:spPr>
          </p:pic>
          <p:sp>
            <p:nvSpPr>
              <p:cNvPr id="377" name="Google Shape;377;ge2858c0e62_0_95"/>
              <p:cNvSpPr/>
              <p:nvPr/>
            </p:nvSpPr>
            <p:spPr>
              <a:xfrm>
                <a:off x="4566853" y="3144194"/>
                <a:ext cx="321600" cy="126300"/>
              </a:xfrm>
              <a:prstGeom prst="rect">
                <a:avLst/>
              </a:prstGeom>
              <a:solidFill>
                <a:srgbClr val="FF70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grpSp>
      </p:grpSp>
      <p:cxnSp>
        <p:nvCxnSpPr>
          <p:cNvPr id="378" name="Google Shape;378;ge2858c0e62_0_95"/>
          <p:cNvCxnSpPr/>
          <p:nvPr/>
        </p:nvCxnSpPr>
        <p:spPr>
          <a:xfrm>
            <a:off x="1399760" y="2009389"/>
            <a:ext cx="5700" cy="4731300"/>
          </a:xfrm>
          <a:prstGeom prst="straightConnector1">
            <a:avLst/>
          </a:prstGeom>
          <a:noFill/>
          <a:ln w="25400" cap="flat" cmpd="sng">
            <a:solidFill>
              <a:srgbClr val="A5A5A5"/>
            </a:solidFill>
            <a:prstDash val="solid"/>
            <a:round/>
            <a:headEnd type="none" w="sm" len="sm"/>
            <a:tailEnd type="none" w="sm" len="sm"/>
          </a:ln>
          <a:effectLst>
            <a:outerShdw blurRad="40000" dist="20000" dir="5400000" rotWithShape="0">
              <a:srgbClr val="000000">
                <a:alpha val="36470"/>
              </a:srgbClr>
            </a:outerShdw>
          </a:effectLst>
        </p:spPr>
      </p:cxnSp>
      <p:pic>
        <p:nvPicPr>
          <p:cNvPr id="379" name="Google Shape;379;ge2858c0e62_0_95"/>
          <p:cNvPicPr preferRelativeResize="0"/>
          <p:nvPr/>
        </p:nvPicPr>
        <p:blipFill rotWithShape="1">
          <a:blip r:embed="rId3">
            <a:alphaModFix/>
          </a:blip>
          <a:srcRect/>
          <a:stretch/>
        </p:blipFill>
        <p:spPr>
          <a:xfrm>
            <a:off x="1448351" y="1924568"/>
            <a:ext cx="1022093" cy="657811"/>
          </a:xfrm>
          <a:prstGeom prst="rect">
            <a:avLst/>
          </a:prstGeom>
          <a:noFill/>
          <a:ln>
            <a:noFill/>
          </a:ln>
        </p:spPr>
      </p:pic>
      <p:sp>
        <p:nvSpPr>
          <p:cNvPr id="380" name="Google Shape;380;ge2858c0e62_0_95"/>
          <p:cNvSpPr txBox="1"/>
          <p:nvPr/>
        </p:nvSpPr>
        <p:spPr>
          <a:xfrm>
            <a:off x="7031999" y="2953118"/>
            <a:ext cx="4875600" cy="907800"/>
          </a:xfrm>
          <a:prstGeom prst="rect">
            <a:avLst/>
          </a:prstGeom>
          <a:solidFill>
            <a:srgbClr val="70AD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ES" sz="1700" b="1" i="0" u="none" strike="noStrike" cap="none" dirty="0">
                <a:solidFill>
                  <a:srgbClr val="FFFFFF"/>
                </a:solidFill>
                <a:latin typeface="Corbel"/>
                <a:ea typeface="Corbel"/>
                <a:cs typeface="Corbel"/>
                <a:sym typeface="Corbel"/>
              </a:rPr>
              <a:t>Para limitar el calentamiento global a un aumento de la temperatura de 1,5°C, el 90% de la energía fósil restante debe permanecer en el suelo.</a:t>
            </a:r>
          </a:p>
        </p:txBody>
      </p:sp>
      <p:sp>
        <p:nvSpPr>
          <p:cNvPr id="381" name="Google Shape;381;ge2858c0e62_0_95"/>
          <p:cNvSpPr txBox="1"/>
          <p:nvPr/>
        </p:nvSpPr>
        <p:spPr>
          <a:xfrm>
            <a:off x="1684241" y="1443107"/>
            <a:ext cx="1383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rgbClr val="70AD47"/>
                </a:solidFill>
                <a:latin typeface="Corbel"/>
                <a:ea typeface="Corbel"/>
                <a:cs typeface="Corbel"/>
                <a:sym typeface="Corbel"/>
              </a:rPr>
              <a:t>1,5°C</a:t>
            </a:r>
          </a:p>
        </p:txBody>
      </p:sp>
      <p:sp>
        <p:nvSpPr>
          <p:cNvPr id="382" name="Google Shape;382;ge2858c0e62_0_95"/>
          <p:cNvSpPr txBox="1"/>
          <p:nvPr/>
        </p:nvSpPr>
        <p:spPr>
          <a:xfrm>
            <a:off x="3299724" y="1443108"/>
            <a:ext cx="13839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rgbClr val="C00000"/>
                </a:solidFill>
                <a:latin typeface="Corbel"/>
                <a:ea typeface="Corbel"/>
                <a:cs typeface="Corbel"/>
                <a:sym typeface="Corbel"/>
              </a:rPr>
              <a:t>2°C</a:t>
            </a:r>
          </a:p>
        </p:txBody>
      </p:sp>
      <p:pic>
        <p:nvPicPr>
          <p:cNvPr id="383" name="Google Shape;383;ge2858c0e62_0_95"/>
          <p:cNvPicPr preferRelativeResize="0"/>
          <p:nvPr/>
        </p:nvPicPr>
        <p:blipFill rotWithShape="1">
          <a:blip r:embed="rId3">
            <a:alphaModFix/>
          </a:blip>
          <a:srcRect/>
          <a:stretch/>
        </p:blipFill>
        <p:spPr>
          <a:xfrm>
            <a:off x="1433527" y="5281226"/>
            <a:ext cx="1022093" cy="657811"/>
          </a:xfrm>
          <a:prstGeom prst="rect">
            <a:avLst/>
          </a:prstGeom>
          <a:noFill/>
          <a:ln>
            <a:noFill/>
          </a:ln>
        </p:spPr>
      </p:pic>
      <p:pic>
        <p:nvPicPr>
          <p:cNvPr id="384" name="Google Shape;384;ge2858c0e62_0_95"/>
          <p:cNvPicPr preferRelativeResize="0"/>
          <p:nvPr/>
        </p:nvPicPr>
        <p:blipFill rotWithShape="1">
          <a:blip r:embed="rId3">
            <a:alphaModFix/>
          </a:blip>
          <a:srcRect/>
          <a:stretch/>
        </p:blipFill>
        <p:spPr>
          <a:xfrm>
            <a:off x="2460904" y="5309908"/>
            <a:ext cx="1022093" cy="657811"/>
          </a:xfrm>
          <a:prstGeom prst="rect">
            <a:avLst/>
          </a:prstGeom>
          <a:noFill/>
          <a:ln>
            <a:noFill/>
          </a:ln>
        </p:spPr>
      </p:pic>
      <p:pic>
        <p:nvPicPr>
          <p:cNvPr id="385" name="Google Shape;385;ge2858c0e62_0_95"/>
          <p:cNvPicPr preferRelativeResize="0"/>
          <p:nvPr/>
        </p:nvPicPr>
        <p:blipFill rotWithShape="1">
          <a:blip r:embed="rId3">
            <a:alphaModFix/>
          </a:blip>
          <a:srcRect/>
          <a:stretch/>
        </p:blipFill>
        <p:spPr>
          <a:xfrm>
            <a:off x="5128070" y="5336693"/>
            <a:ext cx="1022093" cy="657811"/>
          </a:xfrm>
          <a:prstGeom prst="rect">
            <a:avLst/>
          </a:prstGeom>
          <a:noFill/>
          <a:ln>
            <a:noFill/>
          </a:ln>
        </p:spPr>
      </p:pic>
      <p:pic>
        <p:nvPicPr>
          <p:cNvPr id="386" name="Google Shape;386;ge2858c0e62_0_95"/>
          <p:cNvPicPr preferRelativeResize="0"/>
          <p:nvPr/>
        </p:nvPicPr>
        <p:blipFill rotWithShape="1">
          <a:blip r:embed="rId3">
            <a:alphaModFix/>
          </a:blip>
          <a:srcRect/>
          <a:stretch/>
        </p:blipFill>
        <p:spPr>
          <a:xfrm>
            <a:off x="3510591" y="5309907"/>
            <a:ext cx="1022093" cy="657811"/>
          </a:xfrm>
          <a:prstGeom prst="rect">
            <a:avLst/>
          </a:prstGeom>
          <a:noFill/>
          <a:ln>
            <a:noFill/>
          </a:ln>
        </p:spPr>
      </p:pic>
      <p:pic>
        <p:nvPicPr>
          <p:cNvPr id="387" name="Google Shape;387;ge2858c0e62_0_95"/>
          <p:cNvPicPr preferRelativeResize="0"/>
          <p:nvPr/>
        </p:nvPicPr>
        <p:blipFill rotWithShape="1">
          <a:blip r:embed="rId3">
            <a:alphaModFix/>
          </a:blip>
          <a:srcRect/>
          <a:stretch/>
        </p:blipFill>
        <p:spPr>
          <a:xfrm>
            <a:off x="2495752" y="1923983"/>
            <a:ext cx="1022093" cy="657811"/>
          </a:xfrm>
          <a:prstGeom prst="rect">
            <a:avLst/>
          </a:prstGeom>
          <a:noFill/>
          <a:ln>
            <a:noFill/>
          </a:ln>
        </p:spPr>
      </p:pic>
      <p:pic>
        <p:nvPicPr>
          <p:cNvPr id="388" name="Google Shape;388;ge2858c0e62_0_95"/>
          <p:cNvPicPr preferRelativeResize="0"/>
          <p:nvPr/>
        </p:nvPicPr>
        <p:blipFill rotWithShape="1">
          <a:blip r:embed="rId3">
            <a:alphaModFix/>
          </a:blip>
          <a:srcRect r="59009"/>
          <a:stretch/>
        </p:blipFill>
        <p:spPr>
          <a:xfrm>
            <a:off x="3572752" y="1933455"/>
            <a:ext cx="418964" cy="657811"/>
          </a:xfrm>
          <a:prstGeom prst="rect">
            <a:avLst/>
          </a:prstGeom>
          <a:noFill/>
          <a:ln>
            <a:noFill/>
          </a:ln>
        </p:spPr>
      </p:pic>
      <p:pic>
        <p:nvPicPr>
          <p:cNvPr id="389" name="Google Shape;389;ge2858c0e62_0_95"/>
          <p:cNvPicPr preferRelativeResize="0"/>
          <p:nvPr/>
        </p:nvPicPr>
        <p:blipFill rotWithShape="1">
          <a:blip r:embed="rId3">
            <a:alphaModFix/>
          </a:blip>
          <a:srcRect/>
          <a:stretch/>
        </p:blipFill>
        <p:spPr>
          <a:xfrm>
            <a:off x="3510591" y="3606756"/>
            <a:ext cx="1022093" cy="657811"/>
          </a:xfrm>
          <a:prstGeom prst="rect">
            <a:avLst/>
          </a:prstGeom>
          <a:noFill/>
          <a:ln>
            <a:noFill/>
          </a:ln>
        </p:spPr>
      </p:pic>
      <p:pic>
        <p:nvPicPr>
          <p:cNvPr id="390" name="Google Shape;390;ge2858c0e62_0_95"/>
          <p:cNvPicPr preferRelativeResize="0"/>
          <p:nvPr/>
        </p:nvPicPr>
        <p:blipFill rotWithShape="1">
          <a:blip r:embed="rId3">
            <a:alphaModFix/>
          </a:blip>
          <a:srcRect/>
          <a:stretch/>
        </p:blipFill>
        <p:spPr>
          <a:xfrm>
            <a:off x="2479644" y="3600469"/>
            <a:ext cx="1022093" cy="657811"/>
          </a:xfrm>
          <a:prstGeom prst="rect">
            <a:avLst/>
          </a:prstGeom>
          <a:noFill/>
          <a:ln>
            <a:noFill/>
          </a:ln>
        </p:spPr>
      </p:pic>
      <p:pic>
        <p:nvPicPr>
          <p:cNvPr id="391" name="Google Shape;391;ge2858c0e62_0_95"/>
          <p:cNvPicPr preferRelativeResize="0"/>
          <p:nvPr/>
        </p:nvPicPr>
        <p:blipFill rotWithShape="1">
          <a:blip r:embed="rId3">
            <a:alphaModFix/>
          </a:blip>
          <a:srcRect r="59009"/>
          <a:stretch/>
        </p:blipFill>
        <p:spPr>
          <a:xfrm>
            <a:off x="4538954" y="3597467"/>
            <a:ext cx="418964" cy="657811"/>
          </a:xfrm>
          <a:prstGeom prst="rect">
            <a:avLst/>
          </a:prstGeom>
          <a:noFill/>
          <a:ln>
            <a:noFill/>
          </a:ln>
        </p:spPr>
      </p:pic>
      <p:sp>
        <p:nvSpPr>
          <p:cNvPr id="392" name="Google Shape;392;ge2858c0e62_0_95"/>
          <p:cNvSpPr/>
          <p:nvPr/>
        </p:nvSpPr>
        <p:spPr>
          <a:xfrm>
            <a:off x="5062058" y="3755661"/>
            <a:ext cx="1773000" cy="360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800"/>
              <a:buFont typeface="Arial"/>
              <a:buNone/>
            </a:pPr>
            <a:r>
              <a:rPr lang="es-ES" sz="1800" b="1" i="0" u="none" strike="noStrike" cap="none">
                <a:solidFill>
                  <a:srgbClr val="FFFFFF"/>
                </a:solidFill>
                <a:latin typeface="Corbel"/>
                <a:ea typeface="Corbel"/>
                <a:cs typeface="Corbel"/>
                <a:sym typeface="Corbel"/>
              </a:rPr>
              <a:t>730 GtCO</a:t>
            </a:r>
            <a:r>
              <a:rPr lang="es-ES" sz="1800" b="1" i="0" u="none" strike="noStrike" cap="none" baseline="-25000">
                <a:solidFill>
                  <a:srgbClr val="FFFFFF"/>
                </a:solidFill>
                <a:latin typeface="Corbel"/>
                <a:ea typeface="Corbel"/>
                <a:cs typeface="Corbel"/>
                <a:sym typeface="Corbel"/>
              </a:rPr>
              <a:t>2</a:t>
            </a:r>
            <a:r>
              <a:rPr lang="es-ES" sz="1800" b="1" i="0" u="none" strike="noStrike" cap="none">
                <a:solidFill>
                  <a:srgbClr val="FFFFFF"/>
                </a:solidFill>
                <a:latin typeface="Corbel"/>
                <a:ea typeface="Corbel"/>
                <a:cs typeface="Corbel"/>
                <a:sym typeface="Corbel"/>
              </a:rPr>
              <a:t>eq</a:t>
            </a:r>
          </a:p>
        </p:txBody>
      </p:sp>
      <p:sp>
        <p:nvSpPr>
          <p:cNvPr id="393" name="Google Shape;393;ge2858c0e62_0_95"/>
          <p:cNvSpPr/>
          <p:nvPr/>
        </p:nvSpPr>
        <p:spPr>
          <a:xfrm>
            <a:off x="6345973" y="5544212"/>
            <a:ext cx="1991400" cy="360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800"/>
              <a:buFont typeface="Arial"/>
              <a:buNone/>
            </a:pPr>
            <a:r>
              <a:rPr lang="es-ES" sz="1800" b="1" i="0" u="none" strike="noStrike" cap="none">
                <a:solidFill>
                  <a:srgbClr val="FFFFFF"/>
                </a:solidFill>
                <a:latin typeface="Corbel"/>
                <a:ea typeface="Corbel"/>
                <a:cs typeface="Corbel"/>
                <a:sym typeface="Corbel"/>
              </a:rPr>
              <a:t>2 950 GtCO</a:t>
            </a:r>
            <a:r>
              <a:rPr lang="es-ES" sz="1800" b="1" i="0" u="none" strike="noStrike" cap="none" baseline="-25000">
                <a:solidFill>
                  <a:srgbClr val="FFFFFF"/>
                </a:solidFill>
                <a:latin typeface="Corbel"/>
                <a:ea typeface="Corbel"/>
                <a:cs typeface="Corbel"/>
                <a:sym typeface="Corbel"/>
              </a:rPr>
              <a:t>2</a:t>
            </a:r>
            <a:r>
              <a:rPr lang="es-ES" sz="1800" b="1" i="0" u="none" strike="noStrike" cap="none">
                <a:solidFill>
                  <a:srgbClr val="FFFFFF"/>
                </a:solidFill>
                <a:latin typeface="Corbel"/>
                <a:ea typeface="Corbel"/>
                <a:cs typeface="Corbel"/>
                <a:sym typeface="Corbel"/>
              </a:rPr>
              <a:t>eq</a:t>
            </a:r>
          </a:p>
        </p:txBody>
      </p:sp>
      <p:sp>
        <p:nvSpPr>
          <p:cNvPr id="394" name="Google Shape;394;ge2858c0e62_0_95"/>
          <p:cNvSpPr/>
          <p:nvPr/>
        </p:nvSpPr>
        <p:spPr>
          <a:xfrm>
            <a:off x="4278087" y="2131570"/>
            <a:ext cx="1773000" cy="360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800"/>
              <a:buFont typeface="Arial"/>
              <a:buNone/>
            </a:pPr>
            <a:r>
              <a:rPr lang="es-ES" sz="1800" b="1" i="0" u="none" strike="noStrike" cap="none">
                <a:solidFill>
                  <a:srgbClr val="FFFFFF"/>
                </a:solidFill>
                <a:latin typeface="Corbel"/>
                <a:ea typeface="Corbel"/>
                <a:cs typeface="Corbel"/>
                <a:sym typeface="Corbel"/>
              </a:rPr>
              <a:t>525 GtCO</a:t>
            </a:r>
            <a:r>
              <a:rPr lang="es-ES" sz="1800" b="1" i="0" u="none" strike="noStrike" cap="none" baseline="-25000">
                <a:solidFill>
                  <a:srgbClr val="FFFFFF"/>
                </a:solidFill>
                <a:latin typeface="Corbel"/>
                <a:ea typeface="Corbel"/>
                <a:cs typeface="Corbel"/>
                <a:sym typeface="Corbel"/>
              </a:rPr>
              <a:t>2</a:t>
            </a:r>
            <a:r>
              <a:rPr lang="es-ES" sz="1800" b="1" i="0" u="none" strike="noStrike" cap="none">
                <a:solidFill>
                  <a:srgbClr val="FFFFFF"/>
                </a:solidFill>
                <a:latin typeface="Corbel"/>
                <a:ea typeface="Corbel"/>
                <a:cs typeface="Corbel"/>
                <a:sym typeface="Corbel"/>
              </a:rPr>
              <a:t>eq</a:t>
            </a:r>
          </a:p>
        </p:txBody>
      </p:sp>
      <p:sp>
        <p:nvSpPr>
          <p:cNvPr id="395" name="Google Shape;395;ge2858c0e62_0_95"/>
          <p:cNvSpPr/>
          <p:nvPr/>
        </p:nvSpPr>
        <p:spPr>
          <a:xfrm>
            <a:off x="4617268" y="5366587"/>
            <a:ext cx="415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ES" sz="1400" b="1" i="0" u="none" strike="noStrike" cap="none">
                <a:solidFill>
                  <a:srgbClr val="000000"/>
                </a:solidFill>
                <a:latin typeface="Corbel"/>
                <a:ea typeface="Corbel"/>
                <a:cs typeface="Corbel"/>
                <a:sym typeface="Corbel"/>
              </a:rPr>
              <a:t>…</a:t>
            </a:r>
          </a:p>
        </p:txBody>
      </p:sp>
      <p:sp>
        <p:nvSpPr>
          <p:cNvPr id="396" name="Google Shape;396;ge2858c0e62_0_95"/>
          <p:cNvSpPr txBox="1"/>
          <p:nvPr/>
        </p:nvSpPr>
        <p:spPr>
          <a:xfrm>
            <a:off x="7031998" y="1620820"/>
            <a:ext cx="4883400" cy="9705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s-ES" sz="1700" b="1" i="0" u="none" strike="noStrike" cap="none" dirty="0">
                <a:solidFill>
                  <a:srgbClr val="FFFFFF"/>
                </a:solidFill>
                <a:latin typeface="Corbel"/>
                <a:ea typeface="Corbel"/>
                <a:cs typeface="Corbel"/>
                <a:sym typeface="Corbel"/>
              </a:rPr>
              <a:t>Para limitar el calentamiento global a un aumento de la temperatura de 2°C, el 73% de la energía fósil restante debe permanecer en el suelo.</a:t>
            </a:r>
          </a:p>
        </p:txBody>
      </p:sp>
      <p:pic>
        <p:nvPicPr>
          <p:cNvPr id="397" name="Google Shape;397;ge2858c0e62_0_95"/>
          <p:cNvPicPr preferRelativeResize="0"/>
          <p:nvPr/>
        </p:nvPicPr>
        <p:blipFill rotWithShape="1">
          <a:blip r:embed="rId7">
            <a:alphaModFix/>
          </a:blip>
          <a:srcRect/>
          <a:stretch/>
        </p:blipFill>
        <p:spPr>
          <a:xfrm>
            <a:off x="9344649" y="4493238"/>
            <a:ext cx="2676718" cy="1292573"/>
          </a:xfrm>
          <a:prstGeom prst="rect">
            <a:avLst/>
          </a:prstGeom>
          <a:noFill/>
          <a:ln>
            <a:noFill/>
          </a:ln>
        </p:spPr>
      </p:pic>
      <p:grpSp>
        <p:nvGrpSpPr>
          <p:cNvPr id="398" name="Google Shape;398;ge2858c0e62_0_95"/>
          <p:cNvGrpSpPr/>
          <p:nvPr/>
        </p:nvGrpSpPr>
        <p:grpSpPr>
          <a:xfrm>
            <a:off x="1422650" y="1977663"/>
            <a:ext cx="1871374" cy="4785837"/>
            <a:chOff x="1422650" y="1647464"/>
            <a:chExt cx="1871374" cy="4785837"/>
          </a:xfrm>
        </p:grpSpPr>
        <p:cxnSp>
          <p:nvCxnSpPr>
            <p:cNvPr id="399" name="Google Shape;399;ge2858c0e62_0_95"/>
            <p:cNvCxnSpPr/>
            <p:nvPr/>
          </p:nvCxnSpPr>
          <p:spPr>
            <a:xfrm>
              <a:off x="2063552" y="1647464"/>
              <a:ext cx="0" cy="4201200"/>
            </a:xfrm>
            <a:prstGeom prst="straightConnector1">
              <a:avLst/>
            </a:prstGeom>
            <a:noFill/>
            <a:ln w="76200" cap="flat" cmpd="sng">
              <a:solidFill>
                <a:srgbClr val="70AD47"/>
              </a:solidFill>
              <a:prstDash val="solid"/>
              <a:round/>
              <a:headEnd type="none" w="sm" len="sm"/>
              <a:tailEnd type="none" w="sm" len="sm"/>
            </a:ln>
            <a:effectLst>
              <a:outerShdw blurRad="40000" dist="23000" dir="5400000" rotWithShape="0">
                <a:srgbClr val="000000">
                  <a:alpha val="33730"/>
                </a:srgbClr>
              </a:outerShdw>
            </a:effectLst>
          </p:spPr>
        </p:cxnSp>
        <p:sp>
          <p:nvSpPr>
            <p:cNvPr id="400" name="Google Shape;400;ge2858c0e62_0_95"/>
            <p:cNvSpPr/>
            <p:nvPr/>
          </p:nvSpPr>
          <p:spPr>
            <a:xfrm>
              <a:off x="1422650" y="5848601"/>
              <a:ext cx="1871374" cy="584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0AD47"/>
                </a:buClr>
                <a:buSzPts val="1600"/>
                <a:buFont typeface="Arial"/>
                <a:buNone/>
              </a:pPr>
              <a:r>
                <a:rPr lang="es-ES" sz="1600" b="1" i="0" u="none" strike="noStrike" cap="none" dirty="0">
                  <a:solidFill>
                    <a:srgbClr val="70AD47"/>
                  </a:solidFill>
                  <a:latin typeface="Corbel"/>
                  <a:ea typeface="Corbel"/>
                  <a:cs typeface="Corbel"/>
                  <a:sym typeface="Corbel"/>
                </a:rPr>
                <a:t>Presupuesto de 1,5</a:t>
              </a:r>
              <a:br>
                <a:rPr lang="es-ES" sz="1600" b="1" i="0" u="none" strike="noStrike" cap="none" dirty="0">
                  <a:solidFill>
                    <a:srgbClr val="70AD47"/>
                  </a:solidFill>
                  <a:latin typeface="Corbel"/>
                  <a:ea typeface="Corbel"/>
                  <a:cs typeface="Corbel"/>
                  <a:sym typeface="Corbel"/>
                </a:rPr>
              </a:br>
              <a:r>
                <a:rPr lang="es-ES" sz="1600" b="1" i="0" u="none" strike="noStrike" cap="none" dirty="0">
                  <a:solidFill>
                    <a:srgbClr val="70AD47"/>
                  </a:solidFill>
                  <a:latin typeface="Corbel"/>
                  <a:ea typeface="Corbel"/>
                  <a:cs typeface="Corbel"/>
                  <a:sym typeface="Corbel"/>
                </a:rPr>
                <a:t>420 GtCO</a:t>
              </a:r>
              <a:r>
                <a:rPr lang="es-ES" sz="1600" b="1" i="0" u="none" strike="noStrike" cap="none" baseline="-25000" dirty="0">
                  <a:solidFill>
                    <a:srgbClr val="70AD47"/>
                  </a:solidFill>
                  <a:latin typeface="Corbel"/>
                  <a:ea typeface="Corbel"/>
                  <a:cs typeface="Corbel"/>
                  <a:sym typeface="Corbel"/>
                </a:rPr>
                <a:t>2</a:t>
              </a:r>
              <a:r>
                <a:rPr lang="es-ES" sz="1600" b="1" i="0" u="none" strike="noStrike" cap="none" dirty="0">
                  <a:solidFill>
                    <a:srgbClr val="70AD47"/>
                  </a:solidFill>
                  <a:latin typeface="Corbel"/>
                  <a:ea typeface="Corbel"/>
                  <a:cs typeface="Corbel"/>
                  <a:sym typeface="Corbel"/>
                </a:rPr>
                <a:t>e</a:t>
              </a:r>
            </a:p>
          </p:txBody>
        </p:sp>
      </p:grpSp>
      <p:sp>
        <p:nvSpPr>
          <p:cNvPr id="401" name="Google Shape;401;ge2858c0e62_0_95"/>
          <p:cNvSpPr/>
          <p:nvPr/>
        </p:nvSpPr>
        <p:spPr>
          <a:xfrm rot="-5400000">
            <a:off x="-650645" y="3832983"/>
            <a:ext cx="1768501" cy="2870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ES" sz="1600" b="1" i="0" u="none" strike="noStrike" cap="none">
                <a:solidFill>
                  <a:srgbClr val="A5A5A5"/>
                </a:solidFill>
                <a:latin typeface="Corbel"/>
                <a:ea typeface="Corbel"/>
                <a:cs typeface="Corbel"/>
                <a:sym typeface="Corbel"/>
              </a:rPr>
              <a:t>Nuestras reservas</a:t>
            </a:r>
          </a:p>
        </p:txBody>
      </p:sp>
      <p:grpSp>
        <p:nvGrpSpPr>
          <p:cNvPr id="402" name="Google Shape;402;ge2858c0e62_0_95"/>
          <p:cNvGrpSpPr/>
          <p:nvPr/>
        </p:nvGrpSpPr>
        <p:grpSpPr>
          <a:xfrm>
            <a:off x="3249032" y="2018380"/>
            <a:ext cx="2143729" cy="4717382"/>
            <a:chOff x="3249032" y="1688181"/>
            <a:chExt cx="2143729" cy="4717382"/>
          </a:xfrm>
        </p:grpSpPr>
        <p:cxnSp>
          <p:nvCxnSpPr>
            <p:cNvPr id="403" name="Google Shape;403;ge2858c0e62_0_95"/>
            <p:cNvCxnSpPr/>
            <p:nvPr/>
          </p:nvCxnSpPr>
          <p:spPr>
            <a:xfrm>
              <a:off x="3462889" y="1688181"/>
              <a:ext cx="0" cy="4104000"/>
            </a:xfrm>
            <a:prstGeom prst="straightConnector1">
              <a:avLst/>
            </a:prstGeom>
            <a:noFill/>
            <a:ln w="76200" cap="flat" cmpd="sng">
              <a:solidFill>
                <a:srgbClr val="C00000"/>
              </a:solidFill>
              <a:prstDash val="solid"/>
              <a:round/>
              <a:headEnd type="none" w="sm" len="sm"/>
              <a:tailEnd type="none" w="sm" len="sm"/>
            </a:ln>
            <a:effectLst>
              <a:outerShdw blurRad="40000" dist="23000" dir="5400000" rotWithShape="0">
                <a:srgbClr val="000000">
                  <a:alpha val="33730"/>
                </a:srgbClr>
              </a:outerShdw>
            </a:effectLst>
          </p:spPr>
        </p:cxnSp>
        <p:sp>
          <p:nvSpPr>
            <p:cNvPr id="404" name="Google Shape;404;ge2858c0e62_0_95"/>
            <p:cNvSpPr/>
            <p:nvPr/>
          </p:nvSpPr>
          <p:spPr>
            <a:xfrm>
              <a:off x="3249032" y="5820863"/>
              <a:ext cx="2143729" cy="584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s-ES" sz="1600" b="1" i="0" u="none" strike="noStrike" cap="none" dirty="0">
                  <a:solidFill>
                    <a:srgbClr val="C00000"/>
                  </a:solidFill>
                  <a:latin typeface="Corbel"/>
                  <a:ea typeface="Corbel"/>
                  <a:cs typeface="Corbel"/>
                  <a:sym typeface="Corbel"/>
                </a:rPr>
                <a:t>Presupuesto de 2 °C</a:t>
              </a:r>
              <a:br>
                <a:rPr lang="es-ES" sz="1600" b="1" i="0" u="none" strike="noStrike" cap="none" dirty="0">
                  <a:solidFill>
                    <a:srgbClr val="C00000"/>
                  </a:solidFill>
                  <a:latin typeface="Corbel"/>
                  <a:ea typeface="Corbel"/>
                  <a:cs typeface="Corbel"/>
                  <a:sym typeface="Corbel"/>
                </a:rPr>
              </a:br>
              <a:r>
                <a:rPr lang="es-ES" sz="1600" b="1" i="0" u="none" strike="noStrike" cap="none" dirty="0">
                  <a:solidFill>
                    <a:srgbClr val="C00000"/>
                  </a:solidFill>
                  <a:latin typeface="Corbel"/>
                  <a:ea typeface="Corbel"/>
                  <a:cs typeface="Corbel"/>
                  <a:sym typeface="Corbel"/>
                </a:rPr>
                <a:t>1 170 GtCO</a:t>
              </a:r>
              <a:r>
                <a:rPr lang="es-ES" sz="1600" b="1" i="0" u="none" strike="noStrike" cap="none" baseline="-25000" dirty="0">
                  <a:solidFill>
                    <a:srgbClr val="C00000"/>
                  </a:solidFill>
                  <a:latin typeface="Corbel"/>
                  <a:ea typeface="Corbel"/>
                  <a:cs typeface="Corbel"/>
                  <a:sym typeface="Corbel"/>
                </a:rPr>
                <a:t>2</a:t>
              </a:r>
              <a:r>
                <a:rPr lang="es-ES" sz="1600" b="1" i="0" u="none" strike="noStrike" cap="none" dirty="0">
                  <a:solidFill>
                    <a:srgbClr val="C00000"/>
                  </a:solidFill>
                  <a:latin typeface="Corbel"/>
                  <a:ea typeface="Corbel"/>
                  <a:cs typeface="Corbel"/>
                  <a:sym typeface="Corbel"/>
                </a:rPr>
                <a:t>e</a:t>
              </a:r>
            </a:p>
          </p:txBody>
        </p:sp>
      </p:grpSp>
      <p:pic>
        <p:nvPicPr>
          <p:cNvPr id="405" name="Google Shape;405;ge2858c0e62_0_95"/>
          <p:cNvPicPr preferRelativeResize="0"/>
          <p:nvPr/>
        </p:nvPicPr>
        <p:blipFill>
          <a:blip r:embed="rId8">
            <a:alphaModFix/>
          </a:blip>
          <a:stretch>
            <a:fillRect/>
          </a:stretch>
        </p:blipFill>
        <p:spPr>
          <a:xfrm>
            <a:off x="11352950" y="5994500"/>
            <a:ext cx="668421" cy="765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par>
                                <p:cTn id="8" presetID="10" presetClass="entr" presetSubtype="0" fill="hold" nodeType="withEffect">
                                  <p:stCondLst>
                                    <p:cond delay="0"/>
                                  </p:stCondLst>
                                  <p:childTnLst>
                                    <p:set>
                                      <p:cBhvr>
                                        <p:cTn id="9" dur="1" fill="hold">
                                          <p:stCondLst>
                                            <p:cond delay="0"/>
                                          </p:stCondLst>
                                        </p:cTn>
                                        <p:tgtEl>
                                          <p:spTgt spid="396"/>
                                        </p:tgtEl>
                                        <p:attrNameLst>
                                          <p:attrName>style.visibility</p:attrName>
                                        </p:attrNameLst>
                                      </p:cBhvr>
                                      <p:to>
                                        <p:strVal val="visible"/>
                                      </p:to>
                                    </p:set>
                                    <p:animEffect transition="in" filter="fade">
                                      <p:cBhvr>
                                        <p:cTn id="10" dur="500"/>
                                        <p:tgtEl>
                                          <p:spTgt spid="3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8"/>
                                        </p:tgtEl>
                                        <p:attrNameLst>
                                          <p:attrName>style.visibility</p:attrName>
                                        </p:attrNameLst>
                                      </p:cBhvr>
                                      <p:to>
                                        <p:strVal val="visible"/>
                                      </p:to>
                                    </p:set>
                                    <p:animEffect transition="in" filter="fade">
                                      <p:cBhvr>
                                        <p:cTn id="15" dur="500"/>
                                        <p:tgtEl>
                                          <p:spTgt spid="398"/>
                                        </p:tgtEl>
                                      </p:cBhvr>
                                    </p:animEffect>
                                  </p:childTnLst>
                                </p:cTn>
                              </p:par>
                              <p:par>
                                <p:cTn id="16" presetID="10" presetClass="entr" presetSubtype="0" fill="hold" nodeType="withEffect">
                                  <p:stCondLst>
                                    <p:cond delay="0"/>
                                  </p:stCondLst>
                                  <p:childTnLst>
                                    <p:set>
                                      <p:cBhvr>
                                        <p:cTn id="17" dur="1" fill="hold">
                                          <p:stCondLst>
                                            <p:cond delay="0"/>
                                          </p:stCondLst>
                                        </p:cTn>
                                        <p:tgtEl>
                                          <p:spTgt spid="380"/>
                                        </p:tgtEl>
                                        <p:attrNameLst>
                                          <p:attrName>style.visibility</p:attrName>
                                        </p:attrNameLst>
                                      </p:cBhvr>
                                      <p:to>
                                        <p:strVal val="visible"/>
                                      </p:to>
                                    </p:set>
                                    <p:animEffect transition="in" filter="fade">
                                      <p:cBhvr>
                                        <p:cTn id="18" dur="5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e5c92afe2b_1_0"/>
          <p:cNvSpPr txBox="1">
            <a:spLocks noGrp="1"/>
          </p:cNvSpPr>
          <p:nvPr>
            <p:ph type="title"/>
          </p:nvPr>
        </p:nvSpPr>
        <p:spPr>
          <a:xfrm>
            <a:off x="855276" y="857991"/>
            <a:ext cx="9091500" cy="560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s-ES" sz="2400" b="1">
                <a:solidFill>
                  <a:schemeClr val="dk2"/>
                </a:solidFill>
                <a:latin typeface="Corbel"/>
                <a:ea typeface="Corbel"/>
                <a:cs typeface="Corbel"/>
                <a:sym typeface="Corbel"/>
              </a:rPr>
              <a:t>¿Ciudadano, compañía o autoridad gubernamental?</a:t>
            </a:r>
          </a:p>
        </p:txBody>
      </p:sp>
      <p:sp>
        <p:nvSpPr>
          <p:cNvPr id="411" name="Google Shape;411;ge5c92afe2b_1_0"/>
          <p:cNvSpPr txBox="1"/>
          <p:nvPr/>
        </p:nvSpPr>
        <p:spPr>
          <a:xfrm>
            <a:off x="8466939" y="1434963"/>
            <a:ext cx="3265200" cy="1401300"/>
          </a:xfrm>
          <a:prstGeom prst="rect">
            <a:avLst/>
          </a:prstGeom>
          <a:solidFill>
            <a:schemeClr val="accent2"/>
          </a:solidFill>
          <a:ln>
            <a:noFill/>
          </a:ln>
        </p:spPr>
        <p:txBody>
          <a:bodyPr spcFirstLastPara="1" wrap="square" lIns="0" tIns="45075" rIns="0" bIns="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s-ES" sz="1700" b="1" i="0" u="none" strike="noStrike" cap="none" dirty="0">
                <a:solidFill>
                  <a:srgbClr val="FFFFFF"/>
                </a:solidFill>
                <a:latin typeface="Corbel"/>
                <a:ea typeface="Corbel"/>
                <a:cs typeface="Corbel"/>
                <a:sym typeface="Corbel"/>
              </a:rPr>
              <a:t>Las medidas adoptadas por las personas pueden ayudar a reducir nuestra huella de carbono entre un 25 % y un 45 %.*</a:t>
            </a:r>
          </a:p>
        </p:txBody>
      </p:sp>
      <p:sp>
        <p:nvSpPr>
          <p:cNvPr id="412" name="Google Shape;412;ge5c92afe2b_1_0"/>
          <p:cNvSpPr txBox="1"/>
          <p:nvPr/>
        </p:nvSpPr>
        <p:spPr>
          <a:xfrm>
            <a:off x="8587125" y="3957825"/>
            <a:ext cx="3506400" cy="1636200"/>
          </a:xfrm>
          <a:prstGeom prst="rect">
            <a:avLst/>
          </a:prstGeom>
          <a:solidFill>
            <a:schemeClr val="accent2"/>
          </a:solidFill>
          <a:ln>
            <a:noFill/>
          </a:ln>
        </p:spPr>
        <p:txBody>
          <a:bodyPr spcFirstLastPara="1" wrap="square" lIns="0" tIns="12700" rIns="0" bIns="0" anchor="t" anchorCtr="0">
            <a:noAutofit/>
          </a:bodyPr>
          <a:lstStyle/>
          <a:p>
            <a:pPr marL="89535" marR="116203" lvl="0" indent="0" algn="l" rtl="0">
              <a:lnSpc>
                <a:spcPct val="100000"/>
              </a:lnSpc>
              <a:spcBef>
                <a:spcPts val="0"/>
              </a:spcBef>
              <a:spcAft>
                <a:spcPts val="0"/>
              </a:spcAft>
              <a:buClr>
                <a:srgbClr val="000000"/>
              </a:buClr>
              <a:buSzPts val="2000"/>
              <a:buFont typeface="Arial"/>
              <a:buNone/>
            </a:pPr>
            <a:r>
              <a:rPr lang="es-ES" sz="1700" b="1" i="0" u="none" strike="noStrike" cap="none" dirty="0">
                <a:solidFill>
                  <a:srgbClr val="FFFFFF"/>
                </a:solidFill>
                <a:latin typeface="Corbel"/>
                <a:ea typeface="Corbel"/>
                <a:cs typeface="Corbel"/>
                <a:sym typeface="Corbel"/>
              </a:rPr>
              <a:t>El resto de las acciones de transición se deben tomar por parte de </a:t>
            </a:r>
          </a:p>
          <a:p>
            <a:pPr marL="432433" marR="0" lvl="0" indent="-330835" algn="l" rtl="0">
              <a:lnSpc>
                <a:spcPct val="100000"/>
              </a:lnSpc>
              <a:spcBef>
                <a:spcPts val="0"/>
              </a:spcBef>
              <a:spcAft>
                <a:spcPts val="0"/>
              </a:spcAft>
              <a:buClr>
                <a:srgbClr val="000000"/>
              </a:buClr>
              <a:buSzPts val="1800"/>
              <a:buFont typeface="Arial"/>
              <a:buChar char="•"/>
            </a:pPr>
            <a:r>
              <a:rPr lang="es-ES" sz="1700" b="1" i="0" u="none" strike="noStrike" cap="none" dirty="0">
                <a:solidFill>
                  <a:srgbClr val="FFFFFF"/>
                </a:solidFill>
                <a:latin typeface="Corbel"/>
                <a:ea typeface="Corbel"/>
                <a:cs typeface="Corbel"/>
                <a:sym typeface="Corbel"/>
              </a:rPr>
              <a:t>El gobierno </a:t>
            </a:r>
            <a:r>
              <a:rPr lang="es-ES" sz="1700" b="1" dirty="0">
                <a:solidFill>
                  <a:srgbClr val="FFFFFF"/>
                </a:solidFill>
                <a:latin typeface="Corbel"/>
                <a:ea typeface="Corbel"/>
                <a:cs typeface="Corbel"/>
                <a:sym typeface="Corbel"/>
              </a:rPr>
              <a:t>nacional</a:t>
            </a:r>
          </a:p>
          <a:p>
            <a:pPr marL="432433" marR="0" lvl="0" indent="-330835" algn="l" rtl="0">
              <a:lnSpc>
                <a:spcPct val="100000"/>
              </a:lnSpc>
              <a:spcBef>
                <a:spcPts val="0"/>
              </a:spcBef>
              <a:spcAft>
                <a:spcPts val="0"/>
              </a:spcAft>
              <a:buClr>
                <a:srgbClr val="000000"/>
              </a:buClr>
              <a:buSzPts val="1800"/>
              <a:buFont typeface="Arial"/>
              <a:buChar char="•"/>
            </a:pPr>
            <a:r>
              <a:rPr lang="es-ES" sz="1700" b="1" i="0" u="none" strike="noStrike" cap="none" dirty="0">
                <a:solidFill>
                  <a:srgbClr val="FFFFFF"/>
                </a:solidFill>
                <a:latin typeface="Corbel"/>
                <a:ea typeface="Corbel"/>
                <a:cs typeface="Corbel"/>
                <a:sym typeface="Corbel"/>
              </a:rPr>
              <a:t>Las autoridades locales</a:t>
            </a:r>
          </a:p>
          <a:p>
            <a:pPr marL="432433" marR="0" lvl="0" indent="-330835" algn="l" rtl="0">
              <a:lnSpc>
                <a:spcPct val="100000"/>
              </a:lnSpc>
              <a:spcBef>
                <a:spcPts val="0"/>
              </a:spcBef>
              <a:spcAft>
                <a:spcPts val="0"/>
              </a:spcAft>
              <a:buClr>
                <a:srgbClr val="000000"/>
              </a:buClr>
              <a:buSzPts val="1800"/>
              <a:buFont typeface="Arial"/>
              <a:buChar char="•"/>
            </a:pPr>
            <a:r>
              <a:rPr lang="es-ES" sz="1700" b="1" i="0" u="none" strike="noStrike" cap="none" dirty="0">
                <a:solidFill>
                  <a:srgbClr val="FFFFFF"/>
                </a:solidFill>
                <a:latin typeface="Corbel"/>
                <a:ea typeface="Corbel"/>
                <a:cs typeface="Corbel"/>
                <a:sym typeface="Corbel"/>
              </a:rPr>
              <a:t>Compañías y empresas</a:t>
            </a:r>
          </a:p>
        </p:txBody>
      </p:sp>
      <p:sp>
        <p:nvSpPr>
          <p:cNvPr id="413" name="Google Shape;413;ge5c92afe2b_1_0"/>
          <p:cNvSpPr/>
          <p:nvPr/>
        </p:nvSpPr>
        <p:spPr>
          <a:xfrm>
            <a:off x="10950375" y="4374775"/>
            <a:ext cx="639900" cy="681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414" name="Google Shape;414;ge5c92afe2b_1_0"/>
          <p:cNvSpPr/>
          <p:nvPr/>
        </p:nvSpPr>
        <p:spPr>
          <a:xfrm>
            <a:off x="9710592" y="2836332"/>
            <a:ext cx="872400" cy="8724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rbel"/>
              <a:ea typeface="Corbel"/>
              <a:cs typeface="Corbel"/>
              <a:sym typeface="Corbel"/>
            </a:endParaRPr>
          </a:p>
        </p:txBody>
      </p:sp>
      <p:sp>
        <p:nvSpPr>
          <p:cNvPr id="415" name="Google Shape;415;ge5c92afe2b_1_0"/>
          <p:cNvSpPr txBox="1"/>
          <p:nvPr/>
        </p:nvSpPr>
        <p:spPr>
          <a:xfrm>
            <a:off x="6747402" y="6532727"/>
            <a:ext cx="2648100" cy="198000"/>
          </a:xfrm>
          <a:prstGeom prst="rect">
            <a:avLst/>
          </a:prstGeom>
          <a:noFill/>
          <a:ln>
            <a:noFill/>
          </a:ln>
        </p:spPr>
        <p:txBody>
          <a:bodyPr spcFirstLastPara="1" wrap="square" lIns="0" tIns="13325" rIns="0" bIns="0" anchor="t" anchorCtr="0">
            <a:noAutofit/>
          </a:bodyPr>
          <a:lstStyle/>
          <a:p>
            <a:pPr marL="12700" marR="0" lvl="0" indent="0" algn="l" rtl="0">
              <a:lnSpc>
                <a:spcPct val="100000"/>
              </a:lnSpc>
              <a:spcBef>
                <a:spcPts val="0"/>
              </a:spcBef>
              <a:spcAft>
                <a:spcPts val="0"/>
              </a:spcAft>
              <a:buClr>
                <a:srgbClr val="000000"/>
              </a:buClr>
              <a:buSzPts val="1200"/>
              <a:buFont typeface="Arial"/>
              <a:buNone/>
            </a:pPr>
            <a:r>
              <a:rPr lang="es-ES" sz="1100" i="1" dirty="0">
                <a:solidFill>
                  <a:schemeClr val="dk1"/>
                </a:solidFill>
                <a:latin typeface="Corbel"/>
                <a:ea typeface="Corbel"/>
                <a:cs typeface="Corbel"/>
                <a:sym typeface="Corbel"/>
              </a:rPr>
              <a:t>Fuente a</a:t>
            </a:r>
            <a:r>
              <a:rPr lang="es-ES" sz="1100" b="0" i="1" u="none" strike="noStrike" cap="none" dirty="0">
                <a:solidFill>
                  <a:schemeClr val="dk1"/>
                </a:solidFill>
                <a:latin typeface="Corbel"/>
                <a:ea typeface="Corbel"/>
                <a:cs typeface="Corbel"/>
                <a:sym typeface="Corbel"/>
              </a:rPr>
              <a:t>daptada: Carbono 4, junio de 2019</a:t>
            </a:r>
          </a:p>
        </p:txBody>
      </p:sp>
      <p:pic>
        <p:nvPicPr>
          <p:cNvPr id="416" name="Google Shape;416;ge5c92afe2b_1_0"/>
          <p:cNvPicPr preferRelativeResize="0"/>
          <p:nvPr/>
        </p:nvPicPr>
        <p:blipFill>
          <a:blip r:embed="rId5">
            <a:alphaModFix/>
          </a:blip>
          <a:stretch>
            <a:fillRect/>
          </a:stretch>
        </p:blipFill>
        <p:spPr>
          <a:xfrm>
            <a:off x="11126495" y="5858450"/>
            <a:ext cx="761705" cy="872275"/>
          </a:xfrm>
          <a:prstGeom prst="rect">
            <a:avLst/>
          </a:prstGeom>
          <a:noFill/>
          <a:ln>
            <a:noFill/>
          </a:ln>
        </p:spPr>
      </p:pic>
      <p:pic>
        <p:nvPicPr>
          <p:cNvPr id="417" name="Google Shape;417;ge5c92afe2b_1_0"/>
          <p:cNvPicPr preferRelativeResize="0"/>
          <p:nvPr/>
        </p:nvPicPr>
        <p:blipFill>
          <a:blip r:embed="rId6">
            <a:alphaModFix/>
          </a:blip>
          <a:stretch>
            <a:fillRect/>
          </a:stretch>
        </p:blipFill>
        <p:spPr>
          <a:xfrm>
            <a:off x="152400" y="1475828"/>
            <a:ext cx="8314549" cy="4951546"/>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Clicks ON">
      <a:dk1>
        <a:srgbClr val="212121"/>
      </a:dk1>
      <a:lt1>
        <a:srgbClr val="FFFFFF"/>
      </a:lt1>
      <a:dk2>
        <a:srgbClr val="424242"/>
      </a:dk2>
      <a:lt2>
        <a:srgbClr val="EBEBEB"/>
      </a:lt2>
      <a:accent1>
        <a:srgbClr val="1C82B8"/>
      </a:accent1>
      <a:accent2>
        <a:srgbClr val="1BA3AB"/>
      </a:accent2>
      <a:accent3>
        <a:srgbClr val="05D690"/>
      </a:accent3>
      <a:accent4>
        <a:srgbClr val="17AA38"/>
      </a:accent4>
      <a:accent5>
        <a:srgbClr val="A3D632"/>
      </a:accent5>
      <a:accent6>
        <a:srgbClr val="F79E0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3426</Words>
  <Application>Microsoft Office PowerPoint</Application>
  <PresentationFormat>Widescreen</PresentationFormat>
  <Paragraphs>241</Paragraphs>
  <Slides>21</Slides>
  <Notes>21</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21</vt:i4>
      </vt:variant>
    </vt:vector>
  </HeadingPairs>
  <TitlesOfParts>
    <vt:vector size="30" baseType="lpstr">
      <vt:lpstr>Arial</vt:lpstr>
      <vt:lpstr>Bebas Neue</vt:lpstr>
      <vt:lpstr>Calibri</vt:lpstr>
      <vt:lpstr>Century Gothic</vt:lpstr>
      <vt:lpstr>Comfortaa</vt:lpstr>
      <vt:lpstr>Corbel</vt:lpstr>
      <vt:lpstr>Times New Roman</vt:lpstr>
      <vt:lpstr>Tema de Office</vt:lpstr>
      <vt:lpstr>Thème Office</vt:lpstr>
      <vt:lpstr>Presentazione standard di PowerPoint</vt:lpstr>
      <vt:lpstr>Es imperativa una transición  Resumen de la situación actual</vt:lpstr>
      <vt:lpstr>Enseñanza sobre el cambio climático   </vt:lpstr>
      <vt:lpstr>Un fenómeno mundial</vt:lpstr>
      <vt:lpstr>El 2° objetivo</vt:lpstr>
      <vt:lpstr>¿Y qué hay de Europa?</vt:lpstr>
      <vt:lpstr>Presupuesto de carbono global</vt:lpstr>
      <vt:lpstr>Anticipar el agotamiento de los recursos de energía fósil</vt:lpstr>
      <vt:lpstr>¿Ciudadano, compañía o autoridad gubernamental?</vt:lpstr>
      <vt:lpstr>De la medición del carbono a la estrategia de carbono</vt:lpstr>
      <vt:lpstr>¿Qué es la transición de una emisión baja de carbono?</vt:lpstr>
      <vt:lpstr>Objetivos climáticos nacionales e internacionales</vt:lpstr>
      <vt:lpstr>Objetivos climáticos en Francia: la estrategia nacional para una emisión baja de carbono</vt:lpstr>
      <vt:lpstr>No estamos a la altura de nuestros objetivos</vt:lpstr>
      <vt:lpstr>Política pública local</vt:lpstr>
      <vt:lpstr>Alzar la voz   </vt:lpstr>
      <vt:lpstr>Mensajes importantes para una transición exitosa</vt:lpstr>
      <vt:lpstr>¿Qué hacemos ahora, entonces?</vt:lpstr>
      <vt:lpstr>Menos CO2, mejor calidad de vida</vt:lpstr>
      <vt:lpstr>¿Cómo hacemos las elecciones?</vt:lpstr>
      <vt:lpstr>Conclusiones clave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Utilisateur1</dc:creator>
  <cp:lastModifiedBy>Elisabetta Porrozzi</cp:lastModifiedBy>
  <cp:revision>1</cp:revision>
  <dcterms:modified xsi:type="dcterms:W3CDTF">2021-09-02T13:23:37Z</dcterms:modified>
</cp:coreProperties>
</file>