
<file path=[Content_Types].xml><?xml version="1.0" encoding="utf-8"?>
<Types xmlns="http://schemas.openxmlformats.org/package/2006/content-types">
  <Default ContentType="image/gif" Extension="gif"/>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saveSubsetFonts="1" strictFirstAndLastChars="0">
  <p:sldMasterIdLst>
    <p:sldMasterId id="2147483704" r:id="rId5"/>
    <p:sldMasterId id="2147483705" r:id="rId6"/>
    <p:sldMasterId id="214748370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x="12192000" cy="6858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FLPOhf5ze00rzJgJ7krwsEpAR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autoAdjust="0" sz="11237"/>
    <p:restoredTop sz="94660"/>
  </p:normalViewPr>
  <p:slideViewPr>
    <p:cSldViewPr snapToGrid="0">
      <p:cViewPr varScale="1">
        <p:scale>
          <a:sx d="100" n="54"/>
          <a:sy d="100" n="54"/>
        </p:scale>
        <p:origin x="126" y="672"/>
      </p:cViewPr>
      <p:guideLst/>
    </p:cSldViewPr>
  </p:slid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51" Target="metadata" Type="http://customschemas.google.com/relationships/presentationmetadata"/><Relationship Id="rId50" Target="slides/slide42.xml" Type="http://schemas.openxmlformats.org/officeDocument/2006/relationships/slide"/><Relationship Id="rId5" Target="slideMasters/slideMaster1.xml" Type="http://schemas.openxmlformats.org/officeDocument/2006/relationships/slideMaster"/><Relationship Id="rId39" Target="slides/slide31.xml" Type="http://schemas.openxmlformats.org/officeDocument/2006/relationships/slide"/><Relationship Id="rId4" Target="tableStyles.xml" Type="http://schemas.openxmlformats.org/officeDocument/2006/relationships/tableStyles"/><Relationship Id="rId38" Target="slides/slide30.xml" Type="http://schemas.openxmlformats.org/officeDocument/2006/relationships/slide"/><Relationship Id="rId3" Target="presProps.xml" Type="http://schemas.openxmlformats.org/officeDocument/2006/relationships/presProps"/><Relationship Id="rId37" Target="slides/slide29.xml" Type="http://schemas.openxmlformats.org/officeDocument/2006/relationships/slide"/><Relationship Id="rId2" Target="viewProps.xml" Type="http://schemas.openxmlformats.org/officeDocument/2006/relationships/viewProps"/><Relationship Id="rId36" Target="slides/slide28.xml" Type="http://schemas.openxmlformats.org/officeDocument/2006/relationships/slide"/><Relationship Id="rId1" Target="theme/theme4.xml" Type="http://schemas.openxmlformats.org/officeDocument/2006/relationships/theme"/><Relationship Id="rId35" Target="slides/slide27.xml" Type="http://schemas.openxmlformats.org/officeDocument/2006/relationships/slide"/><Relationship Id="rId34" Target="slides/slide26.xml" Type="http://schemas.openxmlformats.org/officeDocument/2006/relationships/slide"/><Relationship Id="rId33" Target="slides/slide25.xml" Type="http://schemas.openxmlformats.org/officeDocument/2006/relationships/slide"/><Relationship Id="rId32" Target="slides/slide24.xml" Type="http://schemas.openxmlformats.org/officeDocument/2006/relationships/slide"/><Relationship Id="rId31" Target="slides/slide23.xml" Type="http://schemas.openxmlformats.org/officeDocument/2006/relationships/slide"/><Relationship Id="rId30" Target="slides/slide22.xml" Type="http://schemas.openxmlformats.org/officeDocument/2006/relationships/slide"/><Relationship Id="rId27" Target="slides/slide19.xml" Type="http://schemas.openxmlformats.org/officeDocument/2006/relationships/slide"/><Relationship Id="rId26" Target="slides/slide18.xml" Type="http://schemas.openxmlformats.org/officeDocument/2006/relationships/slide"/><Relationship Id="rId25" Target="slides/slide17.xml" Type="http://schemas.openxmlformats.org/officeDocument/2006/relationships/slide"/><Relationship Id="rId24" Target="slides/slide16.xml" Type="http://schemas.openxmlformats.org/officeDocument/2006/relationships/slide"/><Relationship Id="rId23" Target="slides/slide15.xml" Type="http://schemas.openxmlformats.org/officeDocument/2006/relationships/slide"/><Relationship Id="rId22" Target="slides/slide14.xml" Type="http://schemas.openxmlformats.org/officeDocument/2006/relationships/slide"/><Relationship Id="rId21" Target="slides/slide13.xml" Type="http://schemas.openxmlformats.org/officeDocument/2006/relationships/slide"/><Relationship Id="rId20" Target="slides/slide12.xml" Type="http://schemas.openxmlformats.org/officeDocument/2006/relationships/slide"/><Relationship Id="rId19" Target="slides/slide11.xml" Type="http://schemas.openxmlformats.org/officeDocument/2006/relationships/slide"/><Relationship Id="rId18" Target="slides/slide10.xml" Type="http://schemas.openxmlformats.org/officeDocument/2006/relationships/slide"/><Relationship Id="rId17" Target="slides/slide9.xml" Type="http://schemas.openxmlformats.org/officeDocument/2006/relationships/slide"/><Relationship Id="rId13" Target="slides/slide5.xml" Type="http://schemas.openxmlformats.org/officeDocument/2006/relationships/slide"/><Relationship Id="rId47" Target="slides/slide39.xml" Type="http://schemas.openxmlformats.org/officeDocument/2006/relationships/slide"/><Relationship Id="rId16" Target="slides/slide8.xml" Type="http://schemas.openxmlformats.org/officeDocument/2006/relationships/slide"/><Relationship Id="rId12" Target="slides/slide4.xml" Type="http://schemas.openxmlformats.org/officeDocument/2006/relationships/slide"/><Relationship Id="rId46" Target="slides/slide38.xml" Type="http://schemas.openxmlformats.org/officeDocument/2006/relationships/slide"/><Relationship Id="rId49" Target="slides/slide41.xml" Type="http://schemas.openxmlformats.org/officeDocument/2006/relationships/slide"/><Relationship Id="rId15" Target="slides/slide7.xml" Type="http://schemas.openxmlformats.org/officeDocument/2006/relationships/slide"/><Relationship Id="rId11" Target="slides/slide3.xml" Type="http://schemas.openxmlformats.org/officeDocument/2006/relationships/slide"/><Relationship Id="rId45" Target="slides/slide37.xml" Type="http://schemas.openxmlformats.org/officeDocument/2006/relationships/slide"/><Relationship Id="rId48" Target="slides/slide40.xml" Type="http://schemas.openxmlformats.org/officeDocument/2006/relationships/slide"/><Relationship Id="rId14" Target="slides/slide6.xml" Type="http://schemas.openxmlformats.org/officeDocument/2006/relationships/slide"/><Relationship Id="rId10" Target="slides/slide2.xml" Type="http://schemas.openxmlformats.org/officeDocument/2006/relationships/slide"/><Relationship Id="rId44" Target="slides/slide36.xml" Type="http://schemas.openxmlformats.org/officeDocument/2006/relationships/slide"/><Relationship Id="rId43" Target="slides/slide35.xml" Type="http://schemas.openxmlformats.org/officeDocument/2006/relationships/slide"/><Relationship Id="rId42" Target="slides/slide34.xml" Type="http://schemas.openxmlformats.org/officeDocument/2006/relationships/slide"/><Relationship Id="rId41" Target="slides/slide33.xml" Type="http://schemas.openxmlformats.org/officeDocument/2006/relationships/slide"/><Relationship Id="rId9" Target="slides/slide1.xml" Type="http://schemas.openxmlformats.org/officeDocument/2006/relationships/slide"/><Relationship Id="rId40" Target="slides/slide32.xml" Type="http://schemas.openxmlformats.org/officeDocument/2006/relationships/slide"/><Relationship Id="rId8" Target="notesMasters/notesMaster1.xml" Type="http://schemas.openxmlformats.org/officeDocument/2006/relationships/notesMaster"/><Relationship Id="rId7" Target="slideMasters/slideMaster3.xml" Type="http://schemas.openxmlformats.org/officeDocument/2006/relationships/slideMaster"/><Relationship Id="rId6" Target="slideMasters/slideMaster2.xml" Type="http://schemas.openxmlformats.org/officeDocument/2006/relationships/slideMaster"/><Relationship Id="rId29" Target="slides/slide21.xml" Type="http://schemas.openxmlformats.org/officeDocument/2006/relationships/slide"/><Relationship Id="rId28" Target="slides/slide20.xml" Type="http://schemas.openxmlformats.org/officeDocument/2006/relationships/slid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1143225" y="685800"/>
            <a:ext cx="457222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algn="l" indent="-298450" lvl="0" marL="4572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1pPr>
            <a:lvl2pPr algn="l" indent="-298450" lvl="1" marL="9144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2pPr>
            <a:lvl3pPr algn="l" indent="-298450" lvl="2" marL="13716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3pPr>
            <a:lvl4pPr algn="l" indent="-298450" lvl="3" marL="18288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4pPr>
            <a:lvl5pPr algn="l" indent="-298450" lvl="4" marL="22860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5pPr>
            <a:lvl6pPr algn="l" indent="-298450" lvl="5" marL="27432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6pPr>
            <a:lvl7pPr algn="l" indent="-298450" lvl="6" marL="32004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7pPr>
            <a:lvl8pPr algn="l" indent="-298450" lvl="7" marL="36576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8pPr>
            <a:lvl9pPr algn="l" indent="-298450" lvl="8" marL="41148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21.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22.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5" Target="https://www.youtube.com/watch?v=N-DYWTc9iP4" TargetMode="External" Type="http://schemas.openxmlformats.org/officeDocument/2006/relationships/hyperlink"/><Relationship Id="rId4" Target="https://www.youtube.com/watch?v=JasIvS7oYw4" TargetMode="External" Type="http://schemas.openxmlformats.org/officeDocument/2006/relationships/hyperlink"/><Relationship Id="rId3" Target="https://www.youtube.com/watch?v=TCIO38TCspk" TargetMode="External" Type="http://schemas.openxmlformats.org/officeDocument/2006/relationships/hyperlink"/><Relationship Id="rId2" Target="../slides/slide23.xml" Type="http://schemas.openxmlformats.org/officeDocument/2006/relationships/slide"/><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2" Target="../slides/slide24.xml" Type="http://schemas.openxmlformats.org/officeDocument/2006/relationships/slide"/><Relationship Id="rId1" Target="../notesMasters/notesMaster1.xml" Type="http://schemas.openxmlformats.org/officeDocument/2006/relationships/notesMaster"/></Relationships>
</file>

<file path=ppt/notesSlides/_rels/notesSlide25.xml.rels><?xml version="1.0" encoding="UTF-8" standalone="yes"?><Relationships xmlns="http://schemas.openxmlformats.org/package/2006/relationships"><Relationship Id="rId2" Target="../slides/slide25.xml" Type="http://schemas.openxmlformats.org/officeDocument/2006/relationships/slide"/><Relationship Id="rId1" Target="../notesMasters/notesMaster1.xml" Type="http://schemas.openxmlformats.org/officeDocument/2006/relationships/notesMaster"/></Relationships>
</file>

<file path=ppt/notesSlides/_rels/notesSlide26.xml.rels><?xml version="1.0" encoding="UTF-8" standalone="yes"?><Relationships xmlns="http://schemas.openxmlformats.org/package/2006/relationships"><Relationship Id="rId2" Target="../slides/slide26.xml" Type="http://schemas.openxmlformats.org/officeDocument/2006/relationships/slide"/><Relationship Id="rId1" Target="../notesMasters/notesMaster1.xml" Type="http://schemas.openxmlformats.org/officeDocument/2006/relationships/notesMaster"/></Relationships>
</file>

<file path=ppt/notesSlides/_rels/notesSlide27.xml.rels><?xml version="1.0" encoding="UTF-8" standalone="yes"?><Relationships xmlns="http://schemas.openxmlformats.org/package/2006/relationships"><Relationship Id="rId2" Target="../slides/slide27.xml" Type="http://schemas.openxmlformats.org/officeDocument/2006/relationships/slide"/><Relationship Id="rId1" Target="../notesMasters/notesMaster1.xml" Type="http://schemas.openxmlformats.org/officeDocument/2006/relationships/notesMaster"/></Relationships>
</file>

<file path=ppt/notesSlides/_rels/notesSlide28.xml.rels><?xml version="1.0" encoding="UTF-8" standalone="yes"?><Relationships xmlns="http://schemas.openxmlformats.org/package/2006/relationships"><Relationship Id="rId2" Target="../slides/slide28.xml" Type="http://schemas.openxmlformats.org/officeDocument/2006/relationships/slide"/><Relationship Id="rId1" Target="../notesMasters/notesMaster1.xml" Type="http://schemas.openxmlformats.org/officeDocument/2006/relationships/notesMaster"/></Relationships>
</file>

<file path=ppt/notesSlides/_rels/notesSlide29.xml.rels><?xml version="1.0" encoding="UTF-8" standalone="yes"?><Relationships xmlns="http://schemas.openxmlformats.org/package/2006/relationships"><Relationship Id="rId2" Target="../slides/slide29.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30.xml.rels><?xml version="1.0" encoding="UTF-8" standalone="yes"?><Relationships xmlns="http://schemas.openxmlformats.org/package/2006/relationships"><Relationship Id="rId2" Target="../slides/slide30.xml" Type="http://schemas.openxmlformats.org/officeDocument/2006/relationships/slide"/><Relationship Id="rId1" Target="../notesMasters/notesMaster1.xml" Type="http://schemas.openxmlformats.org/officeDocument/2006/relationships/notesMaster"/></Relationships>
</file>

<file path=ppt/notesSlides/_rels/notesSlide31.xml.rels><?xml version="1.0" encoding="UTF-8" standalone="yes"?><Relationships xmlns="http://schemas.openxmlformats.org/package/2006/relationships"><Relationship Id="rId6" Target="https://www.youtube.com/watch?v=V3U_l2LESFw" TargetMode="External" Type="http://schemas.openxmlformats.org/officeDocument/2006/relationships/hyperlink"/><Relationship Id="rId5" Target="https://www.rtve.es/alacarta/videos/noticias-24-horas/uranio-mineral-enriquecido-sirve-para-fabricar-armas-nucleares/2167090/" TargetMode="External" Type="http://schemas.openxmlformats.org/officeDocument/2006/relationships/hyperlink"/><Relationship Id="rId4" Target="https://www.youtube.com/watch?v=RRWyIy1MCaw" TargetMode="External" Type="http://schemas.openxmlformats.org/officeDocument/2006/relationships/hyperlink"/><Relationship Id="rId3" Target="https://www.youtube.com/watch?v=apODDbgFFPI" TargetMode="External" Type="http://schemas.openxmlformats.org/officeDocument/2006/relationships/hyperlink"/><Relationship Id="rId2" Target="../slides/slide31.xml" Type="http://schemas.openxmlformats.org/officeDocument/2006/relationships/slide"/><Relationship Id="rId1" Target="../notesMasters/notesMaster1.xml" Type="http://schemas.openxmlformats.org/officeDocument/2006/relationships/notesMaster"/></Relationships>
</file>

<file path=ppt/notesSlides/_rels/notesSlide32.xml.rels><?xml version="1.0" encoding="UTF-8" standalone="yes"?><Relationships xmlns="http://schemas.openxmlformats.org/package/2006/relationships"><Relationship Id="rId2" Target="../slides/slide32.xml" Type="http://schemas.openxmlformats.org/officeDocument/2006/relationships/slide"/><Relationship Id="rId1" Target="../notesMasters/notesMaster1.xml" Type="http://schemas.openxmlformats.org/officeDocument/2006/relationships/notesMaster"/></Relationships>
</file>

<file path=ppt/notesSlides/_rels/notesSlide33.xml.rels><?xml version="1.0" encoding="UTF-8" standalone="yes"?><Relationships xmlns="http://schemas.openxmlformats.org/package/2006/relationships"><Relationship Id="rId2" Target="../slides/slide33.xml" Type="http://schemas.openxmlformats.org/officeDocument/2006/relationships/slide"/><Relationship Id="rId1" Target="../notesMasters/notesMaster1.xml" Type="http://schemas.openxmlformats.org/officeDocument/2006/relationships/notesMaster"/></Relationships>
</file>

<file path=ppt/notesSlides/_rels/notesSlide34.xml.rels><?xml version="1.0" encoding="UTF-8" standalone="yes"?><Relationships xmlns="http://schemas.openxmlformats.org/package/2006/relationships"><Relationship Id="rId2" Target="../slides/slide34.xml" Type="http://schemas.openxmlformats.org/officeDocument/2006/relationships/slide"/><Relationship Id="rId1" Target="../notesMasters/notesMaster1.xml" Type="http://schemas.openxmlformats.org/officeDocument/2006/relationships/notesMaster"/></Relationships>
</file>

<file path=ppt/notesSlides/_rels/notesSlide35.xml.rels><?xml version="1.0" encoding="UTF-8" standalone="yes"?><Relationships xmlns="http://schemas.openxmlformats.org/package/2006/relationships"><Relationship Id="rId2" Target="../slides/slide35.xml" Type="http://schemas.openxmlformats.org/officeDocument/2006/relationships/slide"/><Relationship Id="rId1" Target="../notesMasters/notesMaster1.xml" Type="http://schemas.openxmlformats.org/officeDocument/2006/relationships/notesMaster"/></Relationships>
</file>

<file path=ppt/notesSlides/_rels/notesSlide36.xml.rels><?xml version="1.0" encoding="UTF-8" standalone="yes"?><Relationships xmlns="http://schemas.openxmlformats.org/package/2006/relationships"><Relationship Id="rId2" Target="../slides/slide36.xml" Type="http://schemas.openxmlformats.org/officeDocument/2006/relationships/slide"/><Relationship Id="rId1" Target="../notesMasters/notesMaster1.xml" Type="http://schemas.openxmlformats.org/officeDocument/2006/relationships/notesMaster"/></Relationships>
</file>

<file path=ppt/notesSlides/_rels/notesSlide37.xml.rels><?xml version="1.0" encoding="UTF-8" standalone="yes"?><Relationships xmlns="http://schemas.openxmlformats.org/package/2006/relationships"><Relationship Id="rId2" Target="../slides/slide37.xml" Type="http://schemas.openxmlformats.org/officeDocument/2006/relationships/slide"/><Relationship Id="rId1" Target="../notesMasters/notesMaster1.xml" Type="http://schemas.openxmlformats.org/officeDocument/2006/relationships/notesMaster"/></Relationships>
</file>

<file path=ppt/notesSlides/_rels/notesSlide38.xml.rels><?xml version="1.0" encoding="UTF-8" standalone="yes"?><Relationships xmlns="http://schemas.openxmlformats.org/package/2006/relationships"><Relationship Id="rId2" Target="../slides/slide38.xml" Type="http://schemas.openxmlformats.org/officeDocument/2006/relationships/slide"/><Relationship Id="rId1" Target="../notesMasters/notesMaster1.xml" Type="http://schemas.openxmlformats.org/officeDocument/2006/relationships/notesMaster"/></Relationships>
</file>

<file path=ppt/notesSlides/_rels/notesSlide39.xml.rels><?xml version="1.0" encoding="UTF-8" standalone="yes"?><Relationships xmlns="http://schemas.openxmlformats.org/package/2006/relationships"><Relationship Id="rId2" Target="../slides/slide39.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40.xml.rels><?xml version="1.0" encoding="UTF-8" standalone="yes"?><Relationships xmlns="http://schemas.openxmlformats.org/package/2006/relationships"><Relationship Id="rId2" Target="../slides/slide40.xml" Type="http://schemas.openxmlformats.org/officeDocument/2006/relationships/slide"/><Relationship Id="rId1" Target="../notesMasters/notesMaster1.xml" Type="http://schemas.openxmlformats.org/officeDocument/2006/relationships/notesMaster"/></Relationships>
</file>

<file path=ppt/notesSlides/_rels/notesSlide41.xml.rels><?xml version="1.0" encoding="UTF-8" standalone="yes"?><Relationships xmlns="http://schemas.openxmlformats.org/package/2006/relationships"><Relationship Id="rId2" Target="../slides/slide41.xml" Type="http://schemas.openxmlformats.org/officeDocument/2006/relationships/slide"/><Relationship Id="rId1" Target="../notesMasters/notesMaster1.xml" Type="http://schemas.openxmlformats.org/officeDocument/2006/relationships/notesMaster"/></Relationships>
</file>

<file path=ppt/notesSlides/_rels/notesSlide42.xml.rels><?xml version="1.0" encoding="UTF-8" standalone="yes"?><Relationships xmlns="http://schemas.openxmlformats.org/package/2006/relationships"><Relationship Id="rId2" Target="../slides/slide42.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6" Target="https://www.youtube.com/watch?time_continue=8&amp;v=aFpC1vAIgNc&amp;feature=emb_logo" TargetMode="External" Type="http://schemas.openxmlformats.org/officeDocument/2006/relationships/hyperlink"/><Relationship Id="rId5" Target="https://www.youtube.com/watch?v=wT1hPaBMfO4" TargetMode="External" Type="http://schemas.openxmlformats.org/officeDocument/2006/relationships/hyperlink"/><Relationship Id="rId4" Target="https://www.youtube.com/watch?v=NAPAMIpGB-s" TargetMode="External" Type="http://schemas.openxmlformats.org/officeDocument/2006/relationships/hyperlink"/><Relationship Id="rId3" Target="https://www.youtube.com/watch?v=BKfufXnupMA" TargetMode="External" Type="http://schemas.openxmlformats.org/officeDocument/2006/relationships/hyperlink"/><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2"/>
        <p:cNvGrpSpPr/>
        <p:nvPr/>
      </p:nvGrpSpPr>
      <p:grpSpPr>
        <a:xfrm>
          <a:off x="0" y="0"/>
          <a:ext cx="0" cy="0"/>
          <a:chOff x="0" y="0"/>
          <a:chExt cx="0" cy="0"/>
        </a:xfrm>
      </p:grpSpPr>
      <p:sp>
        <p:nvSpPr>
          <p:cNvPr id="373" name="Google Shape;373;p9: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100"/>
              <a:buNone/>
            </a:pPr>
            <a:endParaRPr/>
          </a:p>
        </p:txBody>
      </p:sp>
      <p:sp>
        <p:nvSpPr>
          <p:cNvPr id="374" name="Google Shape;374;p9: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4"/>
        <p:cNvGrpSpPr/>
        <p:nvPr/>
      </p:nvGrpSpPr>
      <p:grpSpPr>
        <a:xfrm>
          <a:off x="0" y="0"/>
          <a:ext cx="0" cy="0"/>
          <a:chOff x="0" y="0"/>
          <a:chExt cx="0" cy="0"/>
        </a:xfrm>
      </p:grpSpPr>
      <p:sp>
        <p:nvSpPr>
          <p:cNvPr id="615" name="Google Shape;615;gc843dd5340_0_5: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16" name="Google Shape;616;gc843dd5340_0_5: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This video is an opportunity to give  your students some food for thoughts. </a:t>
            </a:r>
            <a:br>
              <a:rPr altLang="fr-FR" lang="fr-FR" sz="1200">
                <a:latin typeface="Corbel"/>
                <a:ea typeface="Corbel"/>
                <a:cs typeface="Corbel"/>
                <a:sym typeface="Corbel"/>
              </a:rPr>
            </a:br>
            <a:r>
              <a:rPr altLang="fr-FR" lang="fr-FR" sz="1200">
                <a:latin typeface="Corbel"/>
                <a:ea typeface="Corbel"/>
                <a:cs typeface="Corbel"/>
                <a:sym typeface="Corbel"/>
              </a:rPr>
              <a:t>"While it only takes one Robert to run the toaster, it will take a whopping 180 to start a car for an hour and 43,000 to start a plane.</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And if it takes a whole Robert Förstemanns to run a toaster, have you ever wondered how many of us would take to do the same?"</a:t>
            </a:r>
            <a:endParaRPr sz="1200">
              <a:latin typeface="Corbel"/>
              <a:ea typeface="Corbel"/>
              <a:cs typeface="Corbel"/>
              <a:sym typeface="Corbel"/>
            </a:endParaRPr>
          </a:p>
        </p:txBody>
      </p:sp>
      <p:sp>
        <p:nvSpPr>
          <p:cNvPr id="617" name="Google Shape;617;gc843dd5340_0_5: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Calibri"/>
              <a:buNone/>
            </a:pPr>
            <a:fld id="{00000000-1234-1234-1234-123412341234}" type="slidenum">
              <a:rPr altLang="fr-FR" b="0" cap="none" i="0" lang="fr-FR" strike="noStrike" sz="1200" u="none">
                <a:solidFill>
                  <a:srgbClr val="000000"/>
                </a:solidFill>
                <a:latin typeface="Calibri"/>
                <a:ea typeface="Calibri"/>
                <a:cs typeface="Calibri"/>
                <a:sym typeface="Calibri"/>
              </a:rPr>
              <a:t>10</a:t>
            </a:fld>
            <a:endParaRPr b="0" cap="none" i="0" strike="noStrike" sz="1200" u="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2"/>
        <p:cNvGrpSpPr/>
        <p:nvPr/>
      </p:nvGrpSpPr>
      <p:grpSpPr>
        <a:xfrm>
          <a:off x="0" y="0"/>
          <a:ext cx="0" cy="0"/>
          <a:chOff x="0" y="0"/>
          <a:chExt cx="0" cy="0"/>
        </a:xfrm>
      </p:grpSpPr>
      <p:sp>
        <p:nvSpPr>
          <p:cNvPr id="623" name="Google Shape;623;p1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24" name="Google Shape;624;p11: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333"/>
              </a:spcBef>
              <a:spcAft>
                <a:spcPts val="0"/>
              </a:spcAft>
              <a:buClr>
                <a:srgbClr val="FF9E00"/>
              </a:buClr>
              <a:buSzPts val="1110"/>
              <a:buFont typeface="Arial"/>
              <a:buNone/>
            </a:pPr>
            <a:r>
              <a:rPr altLang="fr-FR" b="1" lang="fr-FR" sz="1200" u="sng">
                <a:solidFill>
                  <a:schemeClr val="dk1"/>
                </a:solidFill>
                <a:latin typeface="Corbel"/>
                <a:ea typeface="Corbel"/>
                <a:cs typeface="Corbel"/>
                <a:sym typeface="Corbel"/>
              </a:rPr>
              <a:t>Explanations:</a:t>
            </a:r>
            <a:endParaRPr sz="1200">
              <a:solidFill>
                <a:schemeClr val="dk1"/>
              </a:solidFill>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To compare the energies we will take the example of a cake that we bake for one hour in an electric oven.</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With human energy, we would need 10 cyclists pedaling for one hour to bake this cake.</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A cyclist at 20km/h develops a power of 100W. So it takes 10 cyclists to make one kilowatt (kW).</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What are the alternatives? </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b="1" lang="fr-FR" sz="1200" u="sng">
                <a:latin typeface="Corbel"/>
                <a:ea typeface="Corbel"/>
                <a:cs typeface="Corbel"/>
                <a:sym typeface="Corbel"/>
              </a:rPr>
              <a:t>To go further </a:t>
            </a:r>
            <a:r>
              <a:rPr altLang="fr-FR" lang="fr-FR" sz="1200">
                <a:latin typeface="Corbel"/>
                <a:ea typeface="Corbel"/>
                <a:cs typeface="Corbel"/>
                <a:sym typeface="Corbel"/>
              </a:rPr>
              <a:t>: </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This slide may be an opportunity to remind students of the difference between power and energy: </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We measure energy with the (kilo-watt-hour) kWh. The more energy we need to run something, the more kWh we have to produce. Energy is related to the concept of Power. It is measured in kilowatts. </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What is the difference between power and energy? Let's imagine a cyclist. The power in kW represents the speed of the cyclist at a given moment while the energy in kWh represents the distance traveled by the cyclist. The use of 1 kWh of energy corresponds to the use of a power of 1kW during 1 hour. </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r>
              <a:rPr altLang="fr-FR" lang="fr-FR" sz="1200">
                <a:latin typeface="Corbel"/>
                <a:ea typeface="Corbel"/>
                <a:cs typeface="Corbel"/>
                <a:sym typeface="Corbel"/>
              </a:rPr>
              <a:t>We go from power to energy by multiplying the power by a time. This may seem technical but the two are often confused. </a:t>
            </a:r>
            <a:endParaRPr sz="1200">
              <a:latin typeface="Corbel"/>
              <a:ea typeface="Corbel"/>
              <a:cs typeface="Corbel"/>
              <a:sym typeface="Corbel"/>
            </a:endParaRPr>
          </a:p>
          <a:p>
            <a:pPr algn="l" indent="0" lvl="0" marL="0" marR="0" rtl="0">
              <a:lnSpc>
                <a:spcPct val="100000"/>
              </a:lnSpc>
              <a:spcBef>
                <a:spcPts val="333"/>
              </a:spcBef>
              <a:spcAft>
                <a:spcPts val="0"/>
              </a:spcAft>
              <a:buClr>
                <a:srgbClr val="FF9E00"/>
              </a:buClr>
              <a:buSzPts val="1110"/>
              <a:buFont typeface="Arial"/>
              <a:buNone/>
            </a:pPr>
            <a:endParaRPr sz="1200">
              <a:latin typeface="Corbel"/>
              <a:ea typeface="Corbel"/>
              <a:cs typeface="Corbel"/>
              <a:sym typeface="Corbel"/>
            </a:endParaRPr>
          </a:p>
        </p:txBody>
      </p:sp>
      <p:sp>
        <p:nvSpPr>
          <p:cNvPr id="625" name="Google Shape;625;p11: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Arial"/>
              <a:buNone/>
            </a:pPr>
            <a:fld id="{00000000-1234-1234-1234-123412341234}" type="slidenum">
              <a:rPr altLang="fr-FR" b="0" cap="none" i="0" lang="fr-FR" strike="noStrike" sz="1200" u="none">
                <a:solidFill>
                  <a:schemeClr val="dk1"/>
                </a:solidFill>
                <a:latin typeface="Calibri"/>
                <a:ea typeface="Calibri"/>
                <a:cs typeface="Calibri"/>
                <a:sym typeface="Calibri"/>
              </a:rPr>
              <a:t>11</a:t>
            </a:fld>
            <a:endParaRPr b="0" cap="none" i="0" strike="noStrike" sz="1200" u="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5"/>
        <p:cNvGrpSpPr/>
        <p:nvPr/>
      </p:nvGrpSpPr>
      <p:grpSpPr>
        <a:xfrm>
          <a:off x="0" y="0"/>
          <a:ext cx="0" cy="0"/>
          <a:chOff x="0" y="0"/>
          <a:chExt cx="0" cy="0"/>
        </a:xfrm>
      </p:grpSpPr>
      <p:sp>
        <p:nvSpPr>
          <p:cNvPr id="636" name="Google Shape;636;gc4772aeaa7_2_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37" name="Google Shape;637;gc4772aeaa7_2_0: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120"/>
              </a:spcBef>
              <a:spcAft>
                <a:spcPts val="0"/>
              </a:spcAft>
              <a:buSzPts val="1400"/>
              <a:buNone/>
            </a:pPr>
            <a:r>
              <a:rPr altLang="fr-FR" b="1" lang="fr-FR" sz="1200" u="sng">
                <a:latin typeface="Corbel"/>
                <a:ea typeface="Corbel"/>
                <a:cs typeface="Corbel"/>
                <a:sym typeface="Corbel"/>
              </a:rPr>
              <a:t>Explanations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To bake this cake in one hour</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We could have used :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 Through the turbine of a 50 m high dam, one would have to pour into the 8000 L to supply 1 kWh to the plug.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- 50m2 of solar panels (about a tennis court) or a 5m diameter wind turbine.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Now let's look at the resources that would have to be burned in a thermal power plant.</a:t>
            </a:r>
            <a:endParaRPr sz="1200">
              <a:latin typeface="Corbel"/>
              <a:ea typeface="Corbel"/>
              <a:cs typeface="Corbel"/>
              <a:sym typeface="Corbel"/>
            </a:endParaRPr>
          </a:p>
          <a:p>
            <a:pPr algn="just" indent="-177800" lvl="0" marL="171450" marR="0" rtl="0">
              <a:lnSpc>
                <a:spcPct val="100000"/>
              </a:lnSpc>
              <a:spcBef>
                <a:spcPts val="120"/>
              </a:spcBef>
              <a:spcAft>
                <a:spcPts val="0"/>
              </a:spcAft>
              <a:buClr>
                <a:schemeClr val="dk1"/>
              </a:buClr>
              <a:buSzPts val="1200"/>
              <a:buFont typeface="Corbel"/>
              <a:buChar char="•"/>
            </a:pPr>
            <a:r>
              <a:rPr altLang="fr-FR" cap="none" i="0" lang="fr-FR" strike="noStrike" sz="1200" u="none">
                <a:solidFill>
                  <a:schemeClr val="dk1"/>
                </a:solidFill>
                <a:latin typeface="Corbel"/>
                <a:ea typeface="Corbel"/>
                <a:cs typeface="Corbel"/>
                <a:sym typeface="Corbel"/>
              </a:rPr>
              <a:t>With wood, a log would have to be burned. </a:t>
            </a:r>
            <a:endParaRPr sz="1200">
              <a:latin typeface="Corbel"/>
              <a:ea typeface="Corbel"/>
              <a:cs typeface="Corbel"/>
              <a:sym typeface="Corbel"/>
            </a:endParaRPr>
          </a:p>
          <a:p>
            <a:pPr algn="just" indent="-177800" lvl="0" marL="171450" marR="0" rtl="0">
              <a:lnSpc>
                <a:spcPct val="100000"/>
              </a:lnSpc>
              <a:spcBef>
                <a:spcPts val="120"/>
              </a:spcBef>
              <a:spcAft>
                <a:spcPts val="0"/>
              </a:spcAft>
              <a:buClr>
                <a:schemeClr val="dk1"/>
              </a:buClr>
              <a:buSzPts val="1200"/>
              <a:buFont typeface="Corbel"/>
              <a:buChar char="•"/>
            </a:pPr>
            <a:r>
              <a:rPr altLang="fr-FR" cap="none" i="0" lang="fr-FR" strike="noStrike" sz="1200" u="none">
                <a:solidFill>
                  <a:schemeClr val="dk1"/>
                </a:solidFill>
                <a:latin typeface="Corbel"/>
                <a:ea typeface="Corbel"/>
                <a:cs typeface="Corbel"/>
                <a:sym typeface="Corbel"/>
              </a:rPr>
              <a:t>With gas, 1,4L of compressed gas</a:t>
            </a:r>
            <a:endParaRPr sz="1200">
              <a:latin typeface="Corbel"/>
              <a:ea typeface="Corbel"/>
              <a:cs typeface="Corbel"/>
              <a:sym typeface="Corbel"/>
            </a:endParaRPr>
          </a:p>
          <a:p>
            <a:pPr algn="just" indent="-177800" lvl="0" marL="171450" marR="0" rtl="0">
              <a:lnSpc>
                <a:spcPct val="100000"/>
              </a:lnSpc>
              <a:spcBef>
                <a:spcPts val="120"/>
              </a:spcBef>
              <a:spcAft>
                <a:spcPts val="0"/>
              </a:spcAft>
              <a:buClr>
                <a:schemeClr val="dk1"/>
              </a:buClr>
              <a:buSzPts val="1200"/>
              <a:buFont typeface="Corbel"/>
              <a:buChar char="•"/>
            </a:pPr>
            <a:r>
              <a:rPr altLang="fr-FR" cap="none" i="0" lang="fr-FR" strike="noStrike" sz="1200" u="none">
                <a:solidFill>
                  <a:schemeClr val="dk1"/>
                </a:solidFill>
                <a:latin typeface="Corbel"/>
                <a:ea typeface="Corbel"/>
                <a:cs typeface="Corbel"/>
                <a:sym typeface="Corbel"/>
              </a:rPr>
              <a:t>With coal, you have to burn a small pile of coal.</a:t>
            </a:r>
            <a:endParaRPr sz="1200">
              <a:latin typeface="Corbel"/>
              <a:ea typeface="Corbel"/>
              <a:cs typeface="Corbel"/>
              <a:sym typeface="Corbel"/>
            </a:endParaRPr>
          </a:p>
          <a:p>
            <a:pPr algn="just" indent="-177800" lvl="0" marL="171450" marR="0" rtl="0">
              <a:lnSpc>
                <a:spcPct val="100000"/>
              </a:lnSpc>
              <a:spcBef>
                <a:spcPts val="120"/>
              </a:spcBef>
              <a:spcAft>
                <a:spcPts val="0"/>
              </a:spcAft>
              <a:buClr>
                <a:schemeClr val="dk1"/>
              </a:buClr>
              <a:buSzPts val="1200"/>
              <a:buFont typeface="Corbel"/>
              <a:buChar char="•"/>
            </a:pPr>
            <a:r>
              <a:rPr altLang="fr-FR" cap="none" i="0" lang="fr-FR" strike="noStrike" sz="1200" u="none">
                <a:solidFill>
                  <a:schemeClr val="dk1"/>
                </a:solidFill>
                <a:latin typeface="Corbel"/>
                <a:ea typeface="Corbel"/>
                <a:cs typeface="Corbel"/>
                <a:sym typeface="Corbel"/>
              </a:rPr>
              <a:t>With oil, you have to burn the equivalent of a can of oil.</a:t>
            </a:r>
            <a:endParaRPr sz="1200">
              <a:latin typeface="Corbel"/>
              <a:ea typeface="Corbel"/>
              <a:cs typeface="Corbel"/>
              <a:sym typeface="Corbel"/>
            </a:endParaRPr>
          </a:p>
          <a:p>
            <a:pPr algn="just" indent="-177800" lvl="0" marL="171450" marR="0" rtl="0">
              <a:lnSpc>
                <a:spcPct val="100000"/>
              </a:lnSpc>
              <a:spcBef>
                <a:spcPts val="120"/>
              </a:spcBef>
              <a:spcAft>
                <a:spcPts val="0"/>
              </a:spcAft>
              <a:buClr>
                <a:schemeClr val="dk1"/>
              </a:buClr>
              <a:buSzPts val="1200"/>
              <a:buFont typeface="Corbel"/>
              <a:buChar char="•"/>
            </a:pPr>
            <a:r>
              <a:rPr altLang="fr-FR" cap="none" i="0" lang="fr-FR" strike="noStrike" sz="1200" u="none">
                <a:solidFill>
                  <a:schemeClr val="dk1"/>
                </a:solidFill>
                <a:latin typeface="Corbel"/>
                <a:ea typeface="Corbel"/>
                <a:cs typeface="Corbel"/>
                <a:sym typeface="Corbel"/>
              </a:rPr>
              <a:t>Gas, coal and oil are called fossil fuels or energies because they come from the fossilization of ancient living beings.</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Finally, it only takes a few atoms of uranium to produce 1kWh because nuclear energy is a resource 1 million times more concentrated than fossil fuels.</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sz="1200">
              <a:latin typeface="Corbel"/>
              <a:ea typeface="Corbel"/>
              <a:cs typeface="Corbel"/>
              <a:sym typeface="Corbel"/>
            </a:endParaRPr>
          </a:p>
        </p:txBody>
      </p:sp>
      <p:sp>
        <p:nvSpPr>
          <p:cNvPr id="638" name="Google Shape;638;gc4772aeaa7_2_0: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Calibri"/>
              <a:buNone/>
            </a:pPr>
            <a:fld id="{00000000-1234-1234-1234-123412341234}" type="slidenum">
              <a:rPr altLang="fr-FR" b="0" cap="none" i="0" lang="fr-FR" strike="noStrike" sz="1200" u="none">
                <a:solidFill>
                  <a:srgbClr val="000000"/>
                </a:solidFill>
                <a:latin typeface="Calibri"/>
                <a:ea typeface="Calibri"/>
                <a:cs typeface="Calibri"/>
                <a:sym typeface="Calibri"/>
              </a:rPr>
              <a:t>12</a:t>
            </a:fld>
            <a:endParaRPr b="0" cap="none" i="0" strike="noStrike" sz="1200" u="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6"/>
        <p:cNvGrpSpPr/>
        <p:nvPr/>
      </p:nvGrpSpPr>
      <p:grpSpPr>
        <a:xfrm>
          <a:off x="0" y="0"/>
          <a:ext cx="0" cy="0"/>
          <a:chOff x="0" y="0"/>
          <a:chExt cx="0" cy="0"/>
        </a:xfrm>
      </p:grpSpPr>
      <p:sp>
        <p:nvSpPr>
          <p:cNvPr id="667" name="Google Shape;667;p13: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68" name="Google Shape;668;p13: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400"/>
              </a:spcBef>
              <a:spcAft>
                <a:spcPts val="0"/>
              </a:spcAft>
              <a:buSzPts val="1400"/>
              <a:buNone/>
            </a:pPr>
            <a:r>
              <a:rPr altLang="fr-FR" b="1" lang="fr-FR" sz="1200" u="sng">
                <a:latin typeface="Corbel"/>
                <a:ea typeface="Corbel"/>
                <a:cs typeface="Corbel"/>
                <a:sym typeface="Corbel"/>
              </a:rPr>
              <a:t>Explanations </a:t>
            </a:r>
            <a:r>
              <a:rPr altLang="fr-FR" lang="fr-FR" sz="1200">
                <a:latin typeface="Corbel"/>
                <a:ea typeface="Corbel"/>
                <a:cs typeface="Corbel"/>
                <a:sym typeface="Corbel"/>
              </a:rPr>
              <a:t>:</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lang="fr-FR" sz="1200">
                <a:latin typeface="Corbel"/>
                <a:ea typeface="Corbel"/>
                <a:cs typeface="Corbel"/>
                <a:sym typeface="Corbel"/>
              </a:rPr>
              <a:t>You can imagine that these cyclists won't pedal for free for an hour! At the hourly minimum wage (about 10€ gross per hour), you will have to pay them up to 100€. But with an electric plug, you don't have this kind of worries. For information, this kwh at 100€/10 cyclists, would only cost you 10 cents if you used your electric plug. Moreover, it is so much less bulky!</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lang="fr-FR" sz="1200">
                <a:latin typeface="Corbel"/>
                <a:ea typeface="Corbel"/>
                <a:cs typeface="Corbel"/>
                <a:sym typeface="Corbel"/>
              </a:rPr>
              <a:t>With all this ease it offers us, we understand why energy has taken so much space in our lives. We don't realize it every day, but that's what makes the difference between before and after the industrial revolution. Before, we used most of our muscles, so we didn't do much. Today with energy, everything is allowed!</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b="1" lang="fr-FR" sz="1200" u="sng">
                <a:latin typeface="Corbel"/>
                <a:ea typeface="Corbel"/>
                <a:cs typeface="Corbel"/>
                <a:sym typeface="Corbel"/>
              </a:rPr>
              <a:t>Key messages </a:t>
            </a:r>
            <a:r>
              <a:rPr altLang="fr-FR" lang="fr-FR" sz="1200">
                <a:latin typeface="Corbel"/>
                <a:ea typeface="Corbel"/>
                <a:cs typeface="Corbel"/>
                <a:sym typeface="Corbel"/>
              </a:rPr>
              <a:t>: </a:t>
            </a:r>
            <a:endParaRPr sz="1200">
              <a:latin typeface="Corbel"/>
              <a:ea typeface="Corbel"/>
              <a:cs typeface="Corbel"/>
              <a:sym typeface="Corbel"/>
            </a:endParaRPr>
          </a:p>
          <a:p>
            <a:pPr algn="l" indent="-215900" lvl="0" marL="228600" rtl="0">
              <a:lnSpc>
                <a:spcPct val="100000"/>
              </a:lnSpc>
              <a:spcBef>
                <a:spcPts val="400"/>
              </a:spcBef>
              <a:spcAft>
                <a:spcPts val="0"/>
              </a:spcAft>
              <a:buSzPts val="1200"/>
              <a:buFont typeface="Corbel"/>
              <a:buAutoNum type="arabicPeriod"/>
            </a:pPr>
            <a:r>
              <a:rPr altLang="fr-FR" lang="fr-FR" sz="1200">
                <a:latin typeface="Corbel"/>
                <a:ea typeface="Corbel"/>
                <a:cs typeface="Corbel"/>
                <a:sym typeface="Corbel"/>
              </a:rPr>
              <a:t>The energy we use every day is very concentrated compared to human energy.</a:t>
            </a:r>
            <a:endParaRPr sz="1200">
              <a:latin typeface="Corbel"/>
              <a:ea typeface="Corbel"/>
              <a:cs typeface="Corbel"/>
              <a:sym typeface="Corbel"/>
            </a:endParaRPr>
          </a:p>
          <a:p>
            <a:pPr algn="l" indent="-215900" lvl="0" marL="228600" rtl="0">
              <a:lnSpc>
                <a:spcPct val="100000"/>
              </a:lnSpc>
              <a:spcBef>
                <a:spcPts val="400"/>
              </a:spcBef>
              <a:spcAft>
                <a:spcPts val="0"/>
              </a:spcAft>
              <a:buSzPts val="1200"/>
              <a:buFont typeface="Corbel"/>
              <a:buAutoNum type="arabicPeriod"/>
            </a:pPr>
            <a:r>
              <a:rPr altLang="fr-FR" lang="fr-FR" sz="1200">
                <a:latin typeface="Corbel"/>
                <a:ea typeface="Corbel"/>
                <a:cs typeface="Corbel"/>
                <a:sym typeface="Corbel"/>
              </a:rPr>
              <a:t>Modern energies are 1000 times cheaper than muscular energy.</a:t>
            </a:r>
            <a:endParaRPr sz="1200">
              <a:latin typeface="Corbel"/>
              <a:ea typeface="Corbel"/>
              <a:cs typeface="Corbel"/>
              <a:sym typeface="Corbel"/>
            </a:endParaRPr>
          </a:p>
          <a:p>
            <a:pPr algn="l" indent="-215900" lvl="0" marL="228600" rtl="0">
              <a:lnSpc>
                <a:spcPct val="100000"/>
              </a:lnSpc>
              <a:spcBef>
                <a:spcPts val="400"/>
              </a:spcBef>
              <a:spcAft>
                <a:spcPts val="0"/>
              </a:spcAft>
              <a:buSzPts val="1200"/>
              <a:buFont typeface="Corbel"/>
              <a:buAutoNum type="arabicPeriod"/>
            </a:pPr>
            <a:r>
              <a:rPr altLang="fr-FR" lang="fr-FR" sz="1200">
                <a:latin typeface="Corbel"/>
                <a:ea typeface="Corbel"/>
                <a:cs typeface="Corbel"/>
                <a:sym typeface="Corbel"/>
              </a:rPr>
              <a:t>It is not human energy, our muscles, which allows us our current wealth, but other energies.</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b="1" lang="fr-FR" sz="1200" u="sng">
                <a:latin typeface="Corbel"/>
                <a:ea typeface="Corbel"/>
                <a:cs typeface="Corbel"/>
                <a:sym typeface="Corbel"/>
              </a:rPr>
              <a:t>To go further :</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lang="fr-FR" sz="1200">
                <a:latin typeface="Corbel"/>
                <a:ea typeface="Corbel"/>
                <a:cs typeface="Corbel"/>
                <a:sym typeface="Corbel"/>
              </a:rPr>
              <a:t>The purpose of this part is to show that abundant and cheap energy is the essence, no pun intended, of our "modern" society. The purpose of this board is to make us feel a little bit the orders of magnitude to which we are not at all accustomed. For example, the average French person consumes several thousand kWh of electricity per year. So let's ask ourselves the question of knowing what ONE kWh already represents. This is enough to run an x kilowatt appliance for 1/x hours. For example: baking a cake for 1 hour in the oven or 1 hour vacuuming (1 kW), leaving the TV or a lamp on for 10 hours (100 W), using a laptop for 20 hours (50 W), etc.</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lang="fr-FR" sz="1200">
                <a:latin typeface="Corbel"/>
                <a:ea typeface="Corbel"/>
                <a:cs typeface="Corbel"/>
                <a:sym typeface="Corbel"/>
              </a:rPr>
              <a:t>For your information, the cake baked to be shared by 10 people will not allow the cyclists to recover the calories spent. It should be remembered that in any energy transformation, there are losses, here especially in the form of heat. </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endParaRPr sz="1200">
              <a:latin typeface="Corbel"/>
              <a:ea typeface="Corbel"/>
              <a:cs typeface="Corbel"/>
              <a:sym typeface="Corbel"/>
            </a:endParaRPr>
          </a:p>
          <a:p>
            <a:pPr algn="l" indent="0" lvl="0" marL="0" rtl="0">
              <a:lnSpc>
                <a:spcPct val="100000"/>
              </a:lnSpc>
              <a:spcBef>
                <a:spcPts val="400"/>
              </a:spcBef>
              <a:spcAft>
                <a:spcPts val="0"/>
              </a:spcAft>
              <a:buSzPts val="1400"/>
              <a:buNone/>
            </a:pPr>
            <a:r>
              <a:rPr altLang="fr-FR" lang="fr-FR" sz="1200">
                <a:latin typeface="Corbel"/>
                <a:ea typeface="Corbel"/>
                <a:cs typeface="Corbel"/>
                <a:sym typeface="Corbel"/>
              </a:rPr>
              <a:t>	</a:t>
            </a:r>
            <a:endParaRPr sz="1200">
              <a:latin typeface="Corbel"/>
              <a:ea typeface="Corbel"/>
              <a:cs typeface="Corbel"/>
              <a:sym typeface="Corbel"/>
            </a:endParaRPr>
          </a:p>
          <a:p>
            <a:pPr algn="l" indent="0" lvl="0" marL="0" rtl="0">
              <a:lnSpc>
                <a:spcPct val="100000"/>
              </a:lnSpc>
              <a:spcBef>
                <a:spcPts val="400"/>
              </a:spcBef>
              <a:spcAft>
                <a:spcPts val="0"/>
              </a:spcAft>
              <a:buSzPts val="1400"/>
              <a:buNone/>
            </a:pPr>
            <a:endParaRPr sz="1200">
              <a:latin typeface="Corbel"/>
              <a:ea typeface="Corbel"/>
              <a:cs typeface="Corbel"/>
              <a:sym typeface="Corbel"/>
            </a:endParaRPr>
          </a:p>
        </p:txBody>
      </p:sp>
      <p:sp>
        <p:nvSpPr>
          <p:cNvPr id="669" name="Google Shape;669;p13: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13</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4"/>
        <p:cNvGrpSpPr/>
        <p:nvPr/>
      </p:nvGrpSpPr>
      <p:grpSpPr>
        <a:xfrm>
          <a:off x="0" y="0"/>
          <a:ext cx="0" cy="0"/>
          <a:chOff x="0" y="0"/>
          <a:chExt cx="0" cy="0"/>
        </a:xfrm>
      </p:grpSpPr>
      <p:sp>
        <p:nvSpPr>
          <p:cNvPr id="685" name="Google Shape;685;gcedf6fc14e_1_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86" name="Google Shape;686;gcedf6fc14e_1_0: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All these different sources of energy, have advantages and drawbacks. Here you can find some of them but of course, </a:t>
            </a:r>
            <a:r>
              <a:rPr altLang="fr-FR" lang="fr-FR" sz="1200" u="sng">
                <a:latin typeface="Corbel"/>
                <a:ea typeface="Corbel"/>
                <a:cs typeface="Corbel"/>
                <a:sym typeface="Corbel"/>
              </a:rPr>
              <a:t>there are other advantages and drawbacks not listed here</a:t>
            </a:r>
            <a:r>
              <a:rPr altLang="fr-FR" lang="fr-FR" sz="1200">
                <a:latin typeface="Corbel"/>
                <a:ea typeface="Corbel"/>
                <a:cs typeface="Corbel"/>
                <a:sym typeface="Corbel"/>
              </a:rPr>
              <a:t> and which may depend on the area on the globe where those sources of energy are used (especially biomass and hydro).</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b="1" sz="1200" u="sng">
              <a:latin typeface="Corbel"/>
              <a:ea typeface="Corbel"/>
              <a:cs typeface="Corbel"/>
              <a:sym typeface="Corbel"/>
            </a:endParaRPr>
          </a:p>
          <a:p>
            <a:pPr algn="l" indent="0" lvl="0" marL="0" rtl="0">
              <a:lnSpc>
                <a:spcPct val="100000"/>
              </a:lnSpc>
              <a:spcBef>
                <a:spcPts val="120"/>
              </a:spcBef>
              <a:spcAft>
                <a:spcPts val="0"/>
              </a:spcAft>
              <a:buSzPts val="1400"/>
              <a:buNone/>
            </a:pPr>
            <a:r>
              <a:rPr altLang="fr-FR" b="1" i="0" lang="fr-FR" sz="1200" u="sng">
                <a:latin typeface="Corbel"/>
                <a:ea typeface="Corbel"/>
                <a:cs typeface="Corbel"/>
                <a:sym typeface="Corbel"/>
              </a:rPr>
              <a:t>Explanations </a:t>
            </a:r>
            <a:r>
              <a:rPr altLang="fr-FR" i="1" lang="fr-FR" sz="1200">
                <a:latin typeface="Corbel"/>
                <a:ea typeface="Corbel"/>
                <a:cs typeface="Corbel"/>
                <a:sym typeface="Corbel"/>
              </a:rPr>
              <a:t>: </a:t>
            </a:r>
            <a:endParaRPr i="1" sz="1200">
              <a:latin typeface="Corbel"/>
              <a:ea typeface="Corbel"/>
              <a:cs typeface="Corbel"/>
              <a:sym typeface="Corbel"/>
            </a:endParaRPr>
          </a:p>
          <a:p>
            <a:pPr algn="l" indent="0" lvl="0" marL="0" rtl="0">
              <a:lnSpc>
                <a:spcPct val="100000"/>
              </a:lnSpc>
              <a:spcBef>
                <a:spcPts val="120"/>
              </a:spcBef>
              <a:spcAft>
                <a:spcPts val="0"/>
              </a:spcAft>
              <a:buSzPts val="1400"/>
              <a:buNone/>
            </a:pPr>
            <a:endParaRPr i="1"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i="1" lang="fr-FR" sz="1200">
                <a:latin typeface="Corbel"/>
                <a:ea typeface="Corbel"/>
                <a:cs typeface="Corbel"/>
                <a:sym typeface="Corbel"/>
              </a:rPr>
              <a:t>Low-carbon source of energy</a:t>
            </a:r>
            <a:endParaRPr i="1"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lang="fr-FR" sz="1200">
                <a:latin typeface="Corbel"/>
                <a:ea typeface="Corbel"/>
                <a:cs typeface="Corbel"/>
                <a:sym typeface="Corbel"/>
              </a:rPr>
              <a:t>The use of these sources of energy produce very little CO</a:t>
            </a:r>
            <a:r>
              <a:rPr altLang="fr-FR" baseline="-25000" lang="fr-FR" sz="1200">
                <a:latin typeface="Corbel"/>
                <a:ea typeface="Corbel"/>
                <a:cs typeface="Corbel"/>
                <a:sym typeface="Corbel"/>
              </a:rPr>
              <a:t>2</a:t>
            </a:r>
            <a:r>
              <a:rPr altLang="fr-FR" lang="fr-FR" sz="1200">
                <a:latin typeface="Corbel"/>
                <a:ea typeface="Corbel"/>
                <a:cs typeface="Corbel"/>
                <a:sym typeface="Corbel"/>
              </a:rPr>
              <a:t> emission.</a:t>
            </a:r>
            <a:endParaRPr sz="1200">
              <a:latin typeface="Corbel"/>
              <a:ea typeface="Corbel"/>
              <a:cs typeface="Corbel"/>
              <a:sym typeface="Corbel"/>
            </a:endParaRPr>
          </a:p>
          <a:p>
            <a:pPr algn="l" indent="-304800" lvl="0" marL="457200" rtl="0">
              <a:lnSpc>
                <a:spcPct val="100000"/>
              </a:lnSpc>
              <a:spcBef>
                <a:spcPts val="120"/>
              </a:spcBef>
              <a:spcAft>
                <a:spcPts val="0"/>
              </a:spcAft>
              <a:buSzPts val="1200"/>
              <a:buFont typeface="Corbel"/>
              <a:buChar char="-"/>
            </a:pPr>
            <a:r>
              <a:rPr altLang="fr-FR" lang="fr-FR" sz="1200">
                <a:latin typeface="Corbel"/>
                <a:ea typeface="Corbel"/>
                <a:cs typeface="Corbel"/>
                <a:sym typeface="Corbel"/>
              </a:rPr>
              <a:t>Wind and sun are unlimited source of energy but it is not so easy to use. We can only transform a little part of thi primary energy into final energy and they are intermittent sources, which means that you can’t have energy whenever you like. If these sources of energy are unlimited, their use is not. Indeed, in order to transform energy we need infrastructures that require some materials which are limited. </a:t>
            </a:r>
            <a:endParaRPr sz="1200">
              <a:latin typeface="Corbel"/>
              <a:ea typeface="Corbel"/>
              <a:cs typeface="Corbel"/>
              <a:sym typeface="Corbel"/>
            </a:endParaRPr>
          </a:p>
          <a:p>
            <a:pPr algn="l" indent="-30480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Biomass is a renewable source of energy, but it takes some time for a tree to grow, so there is a limit of how much biomass we can use at the same time. In addition, biomass (wood, crops, algae, etc.) are not only used to produce energy, we also use them for food, clothes, construction, and we have to maintain unused forest or lands in order to protect biodiversity.</a:t>
            </a:r>
            <a:endParaRPr sz="1200">
              <a:latin typeface="Corbel"/>
              <a:ea typeface="Corbel"/>
              <a:cs typeface="Corbel"/>
              <a:sym typeface="Corbel"/>
            </a:endParaRPr>
          </a:p>
          <a:p>
            <a:pPr algn="l" indent="-30480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Hydro, is a useful source of energy that can be stored, but it can’t be used everywhere. Dams can’t be constructed anywhere for geological or ecological reasons. Many big dams in the world have been constructed by driving people out of their homes or flooding large natural areas. Small hydro may be a solution but produces smaller amount of energy.</a:t>
            </a:r>
            <a:endParaRPr sz="1200">
              <a:latin typeface="Corbel"/>
              <a:ea typeface="Corbel"/>
              <a:cs typeface="Corbel"/>
              <a:sym typeface="Corbel"/>
            </a:endParaRPr>
          </a:p>
          <a:p>
            <a:pPr algn="l" indent="-304800" lvl="0" marL="457200" rtl="0">
              <a:lnSpc>
                <a:spcPct val="100000"/>
              </a:lnSpc>
              <a:spcBef>
                <a:spcPts val="0"/>
              </a:spcBef>
              <a:spcAft>
                <a:spcPts val="0"/>
              </a:spcAft>
              <a:buSzPts val="1200"/>
              <a:buFont typeface="Corbel"/>
              <a:buChar char="-"/>
            </a:pPr>
            <a:r>
              <a:rPr altLang="fr-FR" lang="fr-FR" sz="1200">
                <a:solidFill>
                  <a:schemeClr val="dk1"/>
                </a:solidFill>
                <a:latin typeface="Corbel"/>
                <a:ea typeface="Corbel"/>
                <a:cs typeface="Corbel"/>
                <a:sym typeface="Corbel"/>
              </a:rPr>
              <a:t>Uranium is a very concentrated source of energy but its use produces nuclear waste which remains radioactive for a long term. Uranium is a very specific resource because it is the only one to emit very little CO2 and to be non-renewable with limited stocks. As we will see, there is no miracle energy, the first thing to do is to reduce our energy consumption.</a:t>
            </a:r>
            <a:endParaRPr sz="1200">
              <a:latin typeface="Corbel"/>
              <a:ea typeface="Corbel"/>
              <a:cs typeface="Corbel"/>
              <a:sym typeface="Corbel"/>
            </a:endParaRPr>
          </a:p>
          <a:p>
            <a:pPr algn="l" indent="0" lvl="0" marL="0" rtl="0">
              <a:lnSpc>
                <a:spcPct val="100000"/>
              </a:lnSpc>
              <a:spcBef>
                <a:spcPts val="120"/>
              </a:spcBef>
              <a:spcAft>
                <a:spcPts val="0"/>
              </a:spcAft>
              <a:buSzPts val="1100"/>
              <a:buNone/>
            </a:pPr>
            <a:endParaRPr sz="1200">
              <a:latin typeface="Corbel"/>
              <a:ea typeface="Corbel"/>
              <a:cs typeface="Corbel"/>
              <a:sym typeface="Corbel"/>
            </a:endParaRPr>
          </a:p>
          <a:p>
            <a:pPr algn="l" indent="0" lvl="0" marL="0" rtl="0">
              <a:lnSpc>
                <a:spcPct val="100000"/>
              </a:lnSpc>
              <a:spcBef>
                <a:spcPts val="120"/>
              </a:spcBef>
              <a:spcAft>
                <a:spcPts val="0"/>
              </a:spcAft>
              <a:buSzPts val="1100"/>
              <a:buNone/>
            </a:pPr>
            <a:r>
              <a:rPr altLang="fr-FR" i="1" lang="fr-FR" sz="1200">
                <a:latin typeface="Corbel"/>
                <a:ea typeface="Corbel"/>
                <a:cs typeface="Corbel"/>
                <a:sym typeface="Corbel"/>
              </a:rPr>
              <a:t>High-carbon source of energy</a:t>
            </a:r>
            <a:endParaRPr i="1" sz="1200">
              <a:latin typeface="Corbel"/>
              <a:ea typeface="Corbel"/>
              <a:cs typeface="Corbel"/>
              <a:sym typeface="Corbel"/>
            </a:endParaRPr>
          </a:p>
          <a:p>
            <a:pPr algn="l" indent="0" lvl="0" marL="0" rtl="0">
              <a:lnSpc>
                <a:spcPct val="100000"/>
              </a:lnSpc>
              <a:spcBef>
                <a:spcPts val="120"/>
              </a:spcBef>
              <a:spcAft>
                <a:spcPts val="0"/>
              </a:spcAft>
              <a:buSzPts val="1100"/>
              <a:buNone/>
            </a:pPr>
            <a:r>
              <a:rPr altLang="fr-FR" lang="fr-FR" sz="1200">
                <a:latin typeface="Corbel"/>
                <a:ea typeface="Corbel"/>
                <a:cs typeface="Corbel"/>
                <a:sym typeface="Corbel"/>
              </a:rPr>
              <a:t>If gas, coal and oil are the main source of energy used in the world it is mainly because they are easy to store and transport and they have a high density of energy. But sadly, they emit a lot of CO</a:t>
            </a:r>
            <a:r>
              <a:rPr altLang="fr-FR" baseline="-25000" lang="fr-FR" sz="1200">
                <a:latin typeface="Corbel"/>
                <a:ea typeface="Corbel"/>
                <a:cs typeface="Corbel"/>
                <a:sym typeface="Corbel"/>
              </a:rPr>
              <a:t>2</a:t>
            </a:r>
            <a:r>
              <a:rPr altLang="fr-FR" lang="fr-FR" sz="1200">
                <a:latin typeface="Corbel"/>
                <a:ea typeface="Corbel"/>
                <a:cs typeface="Corbel"/>
                <a:sym typeface="Corbel"/>
              </a:rPr>
              <a:t> emissions that are causing climate change that we will see in the other modules.</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i="1" sz="1200">
              <a:latin typeface="Corbel"/>
              <a:ea typeface="Corbel"/>
              <a:cs typeface="Corbel"/>
              <a:sym typeface="Corbel"/>
            </a:endParaRPr>
          </a:p>
        </p:txBody>
      </p:sp>
      <p:sp>
        <p:nvSpPr>
          <p:cNvPr id="687" name="Google Shape;687;gcedf6fc14e_1_0: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Calibri"/>
              <a:buNone/>
            </a:pPr>
            <a:fld id="{00000000-1234-1234-1234-123412341234}" type="slidenum">
              <a:rPr altLang="fr-FR" b="0" cap="none" i="0" lang="fr-FR" strike="noStrike" sz="1200" u="none">
                <a:solidFill>
                  <a:srgbClr val="000000"/>
                </a:solidFill>
                <a:latin typeface="Calibri"/>
                <a:ea typeface="Calibri"/>
                <a:cs typeface="Calibri"/>
                <a:sym typeface="Calibri"/>
              </a:rPr>
              <a:t>14</a:t>
            </a:fld>
            <a:endParaRPr b="0" cap="none" i="0" strike="noStrike" sz="1200" u="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8"/>
        <p:cNvGrpSpPr/>
        <p:nvPr/>
      </p:nvGrpSpPr>
      <p:grpSpPr>
        <a:xfrm>
          <a:off x="0" y="0"/>
          <a:ext cx="0" cy="0"/>
          <a:chOff x="0" y="0"/>
          <a:chExt cx="0" cy="0"/>
        </a:xfrm>
      </p:grpSpPr>
      <p:sp>
        <p:nvSpPr>
          <p:cNvPr id="739" name="Google Shape;739;p1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740" name="Google Shape;740;p14: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298450" lvl="0" marL="457200" rtl="0">
              <a:lnSpc>
                <a:spcPct val="100000"/>
              </a:lnSpc>
              <a:spcBef>
                <a:spcPts val="0"/>
              </a:spcBef>
              <a:spcAft>
                <a:spcPts val="0"/>
              </a:spcAft>
              <a:buSzPts val="1100"/>
              <a:buChar char="●"/>
            </a:pPr>
            <a:r>
              <a:rPr altLang="fr-FR" lang="fr-FR"/>
              <a:t>All our daily objects (transport, food, construction and heating of houses, ...) our whole way of life depends at more than 80% on fossil fuels (oil, coal, gas).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4"/>
        <p:cNvGrpSpPr/>
        <p:nvPr/>
      </p:nvGrpSpPr>
      <p:grpSpPr>
        <a:xfrm>
          <a:off x="0" y="0"/>
          <a:ext cx="0" cy="0"/>
          <a:chOff x="0" y="0"/>
          <a:chExt cx="0" cy="0"/>
        </a:xfrm>
      </p:grpSpPr>
      <p:sp>
        <p:nvSpPr>
          <p:cNvPr id="745" name="Google Shape;745;ge3240c2227_0_7: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746" name="Google Shape;746;ge3240c2227_0_7: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88900" rtl="0">
              <a:lnSpc>
                <a:spcPct val="100000"/>
              </a:lnSpc>
              <a:spcBef>
                <a:spcPts val="488"/>
              </a:spcBef>
              <a:spcAft>
                <a:spcPts val="0"/>
              </a:spcAft>
              <a:buSzPts val="2200"/>
              <a:buFont typeface="Times New Roman"/>
              <a:buNone/>
            </a:pPr>
            <a:r>
              <a:rPr altLang="fr-FR" b="1" lang="fr-FR" sz="1200" u="sng">
                <a:solidFill>
                  <a:schemeClr val="dk1"/>
                </a:solidFill>
                <a:latin typeface="Corbel"/>
                <a:ea typeface="Corbel"/>
                <a:cs typeface="Corbel"/>
                <a:sym typeface="Corbel"/>
              </a:rPr>
              <a:t>Explanations :</a:t>
            </a:r>
            <a:r>
              <a:rPr altLang="fr-F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This graph represents the world's energy consumption. </a:t>
            </a:r>
            <a:endParaRPr sz="1200">
              <a:solidFill>
                <a:schemeClr val="dk1"/>
              </a:solidFill>
              <a:latin typeface="Corbel"/>
              <a:ea typeface="Corbel"/>
              <a:cs typeface="Corbel"/>
              <a:sym typeface="Corbel"/>
            </a:endParaRPr>
          </a:p>
          <a:p>
            <a:pPr algn="l" indent="-222250" lvl="0" marL="374650" rtl="0">
              <a:lnSpc>
                <a:spcPct val="100000"/>
              </a:lnSpc>
              <a:spcBef>
                <a:spcPts val="488"/>
              </a:spcBef>
              <a:spcAft>
                <a:spcPts val="0"/>
              </a:spcAft>
              <a:buClr>
                <a:schemeClr val="dk1"/>
              </a:buClr>
              <a:buSzPts val="1200"/>
              <a:buFont typeface="Corbel"/>
              <a:buChar char="-"/>
            </a:pPr>
            <a:r>
              <a:rPr altLang="fr-FR" lang="fr-FR" sz="1200">
                <a:solidFill>
                  <a:schemeClr val="dk1"/>
                </a:solidFill>
                <a:latin typeface="Corbel"/>
                <a:ea typeface="Corbel"/>
                <a:cs typeface="Corbel"/>
                <a:sym typeface="Corbel"/>
              </a:rPr>
              <a:t>the horizontal axis represents time</a:t>
            </a:r>
            <a:endParaRPr sz="1200">
              <a:solidFill>
                <a:schemeClr val="dk1"/>
              </a:solidFill>
              <a:latin typeface="Corbel"/>
              <a:ea typeface="Corbel"/>
              <a:cs typeface="Corbel"/>
              <a:sym typeface="Corbel"/>
            </a:endParaRPr>
          </a:p>
          <a:p>
            <a:pPr algn="l" indent="-222250" lvl="0" marL="374650" rtl="0">
              <a:lnSpc>
                <a:spcPct val="100000"/>
              </a:lnSpc>
              <a:spcBef>
                <a:spcPts val="488"/>
              </a:spcBef>
              <a:spcAft>
                <a:spcPts val="0"/>
              </a:spcAft>
              <a:buClr>
                <a:schemeClr val="dk1"/>
              </a:buClr>
              <a:buSzPts val="1200"/>
              <a:buFont typeface="Corbel"/>
              <a:buChar char="-"/>
            </a:pPr>
            <a:r>
              <a:rPr altLang="fr-FR" lang="fr-FR" sz="1200">
                <a:solidFill>
                  <a:schemeClr val="dk1"/>
                </a:solidFill>
                <a:latin typeface="Corbel"/>
                <a:ea typeface="Corbel"/>
                <a:cs typeface="Corbel"/>
                <a:sym typeface="Corbel"/>
              </a:rPr>
              <a:t>the vertical axis represents the consumption of different energy resources for the year under consideration.</a:t>
            </a:r>
            <a:br>
              <a:rPr altLang="fr-FR" lang="fr-FR" sz="1200">
                <a:solidFill>
                  <a:schemeClr val="dk1"/>
                </a:solidFill>
                <a:latin typeface="Corbel"/>
                <a:ea typeface="Corbel"/>
                <a:cs typeface="Corbel"/>
                <a:sym typeface="Corbel"/>
              </a:rPr>
            </a:br>
            <a:r>
              <a:rPr altLang="fr-FR" lang="fr-FR" sz="1200">
                <a:solidFill>
                  <a:schemeClr val="dk1"/>
                </a:solidFill>
                <a:latin typeface="Corbel"/>
                <a:ea typeface="Corbel"/>
                <a:cs typeface="Corbel"/>
                <a:sym typeface="Corbel"/>
              </a:rPr>
              <a:t>These are energy resources, otherwise known as "primary energy", which corresponds to what is found directly in nature. Electricity or gasoline (which are forms of energy used by the consumer, otherwise known as "final energy") are not shown on this graph because there are no deposits of electricity or gasoline in nature. On the other hand, uranium, wind, oil, etc., will be found. Since oil is the planet's main energy resource, all other forms of energy are reported to it (for example, burning one ton of coal is considered to release the same energy as burning 0.66 tons of oil). Consumption is thus expressed in Tons of Oil Equivalent (pronounced "toe"), in this case in billions of toe.</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The world consumption in 2012, was approximately 12,500 Mtoe. This is the equivalent of 2 billion cyclists pedaling 7/7d - 24/24h.</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Oil alone accounts for 1/3 of the world's energy consumption. It is mainly used for transportation.</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Coal represents 1/4 of the consumption. It is mainly used for the production of electricity.</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Gas accounts for 1/4 of world consumption. It is mainly used for heating and is also used to produce electricity.</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b="1" lang="fr-FR" sz="1200">
                <a:solidFill>
                  <a:schemeClr val="dk1"/>
                </a:solidFill>
                <a:latin typeface="Corbel"/>
                <a:ea typeface="Corbel"/>
                <a:cs typeface="Corbel"/>
                <a:sym typeface="Corbel"/>
              </a:rPr>
              <a:t>Fossil fuels such as oil, gas and coal alone account for more than 80% of the energy consumed by the whole of humanity.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Wood, which has been used for a long time, accounts for 7% of world consumption. It is burned for heating.</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Nuclear energy, which is consumed at a rate of 3% worldwide, is used to produce electricity.</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Renewable energies (geothermal, solar, wind) are in full development but account for only 1% of the energy sources consumed in the world.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b="1" lang="fr-FR" sz="1200" u="sng">
                <a:solidFill>
                  <a:schemeClr val="dk1"/>
                </a:solidFill>
                <a:latin typeface="Corbel"/>
                <a:ea typeface="Corbel"/>
                <a:cs typeface="Corbel"/>
                <a:sym typeface="Corbel"/>
              </a:rPr>
              <a:t>Key messages : </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 The world relies on fossil fuels</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More and more of each resource is consumed.</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For the moment, no energy is a substitute for another.</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b="1" lang="fr-FR" sz="1200" u="sng">
                <a:solidFill>
                  <a:schemeClr val="dk1"/>
                </a:solidFill>
                <a:latin typeface="Corbel"/>
                <a:ea typeface="Corbel"/>
                <a:cs typeface="Corbel"/>
                <a:sym typeface="Corbel"/>
              </a:rPr>
              <a:t>Speaker's notes :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Here is the 1st graph of the presentation. It is very important to explain each time the axes, so that everyone follows you well.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b="1" lang="fr-FR" sz="1200" u="sng">
                <a:solidFill>
                  <a:schemeClr val="dk1"/>
                </a:solidFill>
                <a:latin typeface="Corbel"/>
                <a:ea typeface="Corbel"/>
                <a:cs typeface="Corbel"/>
                <a:sym typeface="Corbel"/>
              </a:rPr>
              <a:t>Clarification for curious people</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i="1" lang="fr-FR" sz="1200">
                <a:solidFill>
                  <a:schemeClr val="dk1"/>
                </a:solidFill>
                <a:latin typeface="Corbel"/>
                <a:ea typeface="Corbel"/>
                <a:cs typeface="Corbel"/>
                <a:sym typeface="Corbel"/>
              </a:rPr>
              <a:t>NB: 1 toe = 11,630 kWh</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Before you start, do not hesitate to ask the room: "Can you remind me which are the 3 fossil energies? "Oil, coal and gas. Then "Of all the energy resources that Humanity uses, really counting everything like firewood, burning garbage to make electricity, solar panels, wind turbines, dams, nuclear, geothermal, etc., how much do the 3 fossil energies represent in percentages? Everyone raises their hand. Those who think that fossil energies provide 100% of the energy of Humanity, put down your hand. Those who think that fossil fuels provide more than 80% of the energy of humanity, put your hand down. More than 60%, put your hand down. 40%, put your hand down. 20%, put your hand down.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Oil alone accounts for 1/3 of humanity's energy consumption. Its consumption has never decreased. It is mainly used to run cars and fly airplanes.</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It is followed by coal, with 1/4 of humanity's energy consumption. By the way, the quantity of coal consumed in a year corresponds to the black thickness in that year (it is a graph of stacked areas). We can thus notice that coal consumption has never decreased either... It is essentially used to produce electricity.</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Then comes gas, for 1/4 (same principle, the quantity of gas consumed in a year corresponds to the pale blue thickness of the year considered).  Its consumption has not decreased either... It is mainly used for heating and electricity production.</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Oil, coal and gas = 1/3, 1/4 and 1/4, easy to remember no? The total gives in the 83%. The answer to the question at the beginning is therefore more than 80%. Humanity therefore uses mainly fossil resources.</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Then comes wood, still widely used in the world for heating. Its consumption seems to be more or less constant, probably because it would not be possible to consume more wood without causing the forests to disappear (this needs to be confirmed, hence the use of "probably" and the conditional).</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Next come the dams, only to produce electricity.</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Then comes nuclear power, again to produce electricity.</a:t>
            </a: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Finally come all other renewable energies, namely in decreasing order of importance (according to BP Statistical Review 2009):</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Geothermal energy</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Burning garbage (and yes, it's counted in renewables and it's even 20% of it!).</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Biofuels</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Biogas</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Thermal solar</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Wind (10% of total renewables)</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Photovoltaic (so solar panels. It is only 1% of the renewable)</a:t>
            </a:r>
            <a:endParaRPr sz="1200">
              <a:solidFill>
                <a:schemeClr val="dk1"/>
              </a:solidFill>
              <a:latin typeface="Corbel"/>
              <a:ea typeface="Corbel"/>
              <a:cs typeface="Corbel"/>
              <a:sym typeface="Corbel"/>
            </a:endParaRPr>
          </a:p>
          <a:p>
            <a:pPr algn="l" indent="-279400" lvl="1" marL="889000" rtl="0">
              <a:lnSpc>
                <a:spcPct val="100000"/>
              </a:lnSpc>
              <a:spcBef>
                <a:spcPts val="488"/>
              </a:spcBef>
              <a:spcAft>
                <a:spcPts val="0"/>
              </a:spcAft>
              <a:buClr>
                <a:schemeClr val="dk1"/>
              </a:buClr>
              <a:buSzPts val="1200"/>
              <a:buFont typeface="Corbel"/>
              <a:buChar char="o"/>
            </a:pPr>
            <a:r>
              <a:rPr altLang="fr-FR" lang="fr-FR" sz="1200">
                <a:solidFill>
                  <a:schemeClr val="dk1"/>
                </a:solidFill>
                <a:latin typeface="Corbel"/>
                <a:ea typeface="Corbel"/>
                <a:cs typeface="Corbel"/>
                <a:sym typeface="Corbel"/>
              </a:rPr>
              <a:t>Tidal energy</a:t>
            </a:r>
            <a:endParaRPr sz="1200">
              <a:solidFill>
                <a:schemeClr val="dk1"/>
              </a:solidFill>
              <a:latin typeface="Corbel"/>
              <a:ea typeface="Corbel"/>
              <a:cs typeface="Corbel"/>
              <a:sym typeface="Corbel"/>
            </a:endParaRPr>
          </a:p>
          <a:p>
            <a:pPr algn="l" indent="0" lvl="1" marL="546100" rtl="0">
              <a:lnSpc>
                <a:spcPct val="100000"/>
              </a:lnSpc>
              <a:spcBef>
                <a:spcPts val="488"/>
              </a:spcBef>
              <a:spcAft>
                <a:spcPts val="0"/>
              </a:spcAft>
              <a:buSzPts val="2200"/>
              <a:buFont typeface="Courier New"/>
              <a:buNone/>
            </a:pPr>
            <a:r>
              <a:rPr altLang="fr-FR" lang="fr-FR" sz="1200">
                <a:solidFill>
                  <a:schemeClr val="dk1"/>
                </a:solidFill>
                <a:latin typeface="Corbel"/>
                <a:ea typeface="Corbel"/>
                <a:cs typeface="Corbel"/>
                <a:sym typeface="Corbel"/>
              </a:rPr>
              <a:t>In short, these 8 sources of energy, together, make up less than 2% of humanity's energy consumption in 2011... While oil alone makes up 1/3! Moreover, it took more than 50 years for it to reach this size, and it is far, far more practical than all the other renewable energy sources mentioned. So do you think that they are capable of replacing it in the short term?</a:t>
            </a:r>
            <a:endParaRPr sz="1200">
              <a:solidFill>
                <a:schemeClr val="dk1"/>
              </a:solidFill>
              <a:latin typeface="Corbel"/>
              <a:ea typeface="Corbel"/>
              <a:cs typeface="Corbel"/>
              <a:sym typeface="Corbel"/>
            </a:endParaRPr>
          </a:p>
          <a:p>
            <a:pPr algn="l" indent="0" lvl="1" marL="546100" rtl="0">
              <a:lnSpc>
                <a:spcPct val="100000"/>
              </a:lnSpc>
              <a:spcBef>
                <a:spcPts val="488"/>
              </a:spcBef>
              <a:spcAft>
                <a:spcPts val="0"/>
              </a:spcAft>
              <a:buSzPts val="2200"/>
              <a:buFont typeface="Courier New"/>
              <a:buNone/>
            </a:pPr>
            <a:endParaRPr sz="1200">
              <a:solidFill>
                <a:schemeClr val="dk1"/>
              </a:solidFill>
              <a:latin typeface="Corbel"/>
              <a:ea typeface="Corbel"/>
              <a:cs typeface="Corbel"/>
              <a:sym typeface="Corbel"/>
            </a:endParaRPr>
          </a:p>
          <a:p>
            <a:pPr algn="l" indent="-279400" lvl="0" marL="431800" rtl="0">
              <a:lnSpc>
                <a:spcPct val="100000"/>
              </a:lnSpc>
              <a:spcBef>
                <a:spcPts val="488"/>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Since the industrial revolution (around 1860), the population has increased sevenfold, and energy consumption has increased fifteenfold.  Each human therefore consumes on average more than twice as much energy. In addition, each "new" energy source is added to the previous ones, without replacing it. For example, oil has never replaced coal, nuclear power and RE has never replaced fossil fuels, etc.</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r>
              <a:rPr altLang="fr-FR" lang="fr-FR" sz="1200">
                <a:solidFill>
                  <a:schemeClr val="dk1"/>
                </a:solidFill>
                <a:latin typeface="Corbel"/>
                <a:ea typeface="Corbel"/>
                <a:cs typeface="Corbel"/>
                <a:sym typeface="Corbel"/>
              </a:rPr>
              <a:t>Apart from nuclear and photovoltaic (solar panels), all energy sources have been known since ancient times. For example, the word "oil" comes from the Latin "Petra Oleum" which means "rock oil". Finally, new ways (such as the steam engine or the combustion engine) have "only" been discovered to use the energy sources known since ancient times. Not very encouraging to find a super new miracle energy source all that ...</a:t>
            </a:r>
            <a:endParaRPr sz="1200">
              <a:solidFill>
                <a:schemeClr val="dk1"/>
              </a:solidFill>
              <a:latin typeface="Corbel"/>
              <a:ea typeface="Corbel"/>
              <a:cs typeface="Corbel"/>
              <a:sym typeface="Corbel"/>
            </a:endParaRPr>
          </a:p>
          <a:p>
            <a:pPr algn="l" indent="0" lvl="0" marL="88900" rtl="0">
              <a:lnSpc>
                <a:spcPct val="100000"/>
              </a:lnSpc>
              <a:spcBef>
                <a:spcPts val="488"/>
              </a:spcBef>
              <a:spcAft>
                <a:spcPts val="0"/>
              </a:spcAft>
              <a:buSzPts val="2200"/>
              <a:buFont typeface="Times New Roman"/>
              <a:buNone/>
            </a:pPr>
            <a:br>
              <a:rPr altLang="fr-FR" lang="fr-FR" sz="1200">
                <a:solidFill>
                  <a:schemeClr val="dk1"/>
                </a:solidFill>
                <a:latin typeface="Corbel"/>
                <a:ea typeface="Corbel"/>
                <a:cs typeface="Corbel"/>
                <a:sym typeface="Corbel"/>
              </a:rPr>
            </a:br>
            <a:r>
              <a:rPr altLang="fr-FR" lang="fr-FR" sz="1200">
                <a:solidFill>
                  <a:schemeClr val="dk1"/>
                </a:solidFill>
                <a:latin typeface="Corbel"/>
                <a:ea typeface="Corbel"/>
                <a:cs typeface="Corbel"/>
                <a:sym typeface="Corbel"/>
              </a:rPr>
              <a:t>The graph was constructed by Avenir Climatique (Julien Marcinkowski) on the basis of data from The Shift Project Data Portal (http://www.tsp-data-portal.org/Energy-Production-Statistics.aspx), which itself is a compilation of many recognized sources. The curve for wood has been reconstructed on the basis of Exxon Mobil 2013's Outlook for Energy, http://www.exxonmobil.com/Corporate/Files/news_pub_eo2013.pdf, page 48.</a:t>
            </a:r>
            <a:endParaRPr sz="1200">
              <a:solidFill>
                <a:schemeClr val="dk1"/>
              </a:solidFill>
              <a:latin typeface="Corbel"/>
              <a:ea typeface="Corbel"/>
              <a:cs typeface="Corbel"/>
              <a:sym typeface="Corbel"/>
            </a:endParaRPr>
          </a:p>
        </p:txBody>
      </p:sp>
      <p:sp>
        <p:nvSpPr>
          <p:cNvPr id="747" name="Google Shape;747;ge3240c2227_0_7:notes"/>
          <p:cNvSpPr txBox="1">
            <a:spLocks noGrp="1"/>
          </p:cNvSpPr>
          <p:nvPr>
            <p:ph idx="12" type="sldNum"/>
          </p:nvPr>
        </p:nvSpPr>
        <p:spPr>
          <a:xfrm>
            <a:off x="0" y="0"/>
            <a:ext cx="3000000" cy="30000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16</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8"/>
        <p:cNvGrpSpPr/>
        <p:nvPr/>
      </p:nvGrpSpPr>
      <p:grpSpPr>
        <a:xfrm>
          <a:off x="0" y="0"/>
          <a:ext cx="0" cy="0"/>
          <a:chOff x="0" y="0"/>
          <a:chExt cx="0" cy="0"/>
        </a:xfrm>
      </p:grpSpPr>
      <p:sp>
        <p:nvSpPr>
          <p:cNvPr id="799" name="Google Shape;799;p16: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Clr>
                <a:schemeClr val="dk1"/>
              </a:buClr>
              <a:buSzPts val="1100"/>
              <a:buFont typeface="Arial"/>
              <a:buNone/>
            </a:pPr>
            <a:r>
              <a:rPr altLang="fr-FR" lang="fr-FR" sz="1000">
                <a:solidFill>
                  <a:schemeClr val="dk1"/>
                </a:solidFill>
                <a:latin typeface="Corbel"/>
                <a:ea typeface="Corbel"/>
                <a:cs typeface="Corbel"/>
                <a:sym typeface="Corbel"/>
              </a:rPr>
              <a:t>Conclusion of the module if you are following  the light initiative</a:t>
            </a:r>
            <a:endParaRPr/>
          </a:p>
        </p:txBody>
      </p:sp>
      <p:sp>
        <p:nvSpPr>
          <p:cNvPr id="800" name="Google Shape;800;p16: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8"/>
        <p:cNvGrpSpPr/>
        <p:nvPr/>
      </p:nvGrpSpPr>
      <p:grpSpPr>
        <a:xfrm>
          <a:off x="0" y="0"/>
          <a:ext cx="0" cy="0"/>
          <a:chOff x="0" y="0"/>
          <a:chExt cx="0" cy="0"/>
        </a:xfrm>
      </p:grpSpPr>
      <p:sp>
        <p:nvSpPr>
          <p:cNvPr id="809" name="Google Shape;809;p19: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fr-FR" lang="fr-FR">
                <a:solidFill>
                  <a:schemeClr val="dk1"/>
                </a:solidFill>
              </a:rPr>
              <a:t>An additional content in the complete initiative to understand what is the difference between primary and final energy.</a:t>
            </a:r>
            <a:endParaRPr>
              <a:solidFill>
                <a:schemeClr val="dk1"/>
              </a:solidFill>
            </a:endParaRPr>
          </a:p>
          <a:p>
            <a:pPr algn="l" indent="0" lvl="0" marL="0" rtl="0">
              <a:lnSpc>
                <a:spcPct val="100000"/>
              </a:lnSpc>
              <a:spcBef>
                <a:spcPts val="0"/>
              </a:spcBef>
              <a:spcAft>
                <a:spcPts val="0"/>
              </a:spcAft>
              <a:buSzPts val="1100"/>
              <a:buNone/>
            </a:pPr>
            <a:endParaRPr/>
          </a:p>
        </p:txBody>
      </p:sp>
      <p:sp>
        <p:nvSpPr>
          <p:cNvPr id="810" name="Google Shape;810;p19: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4"/>
        <p:cNvGrpSpPr/>
        <p:nvPr/>
      </p:nvGrpSpPr>
      <p:grpSpPr>
        <a:xfrm>
          <a:off x="0" y="0"/>
          <a:ext cx="0" cy="0"/>
          <a:chOff x="0" y="0"/>
          <a:chExt cx="0" cy="0"/>
        </a:xfrm>
      </p:grpSpPr>
      <p:sp>
        <p:nvSpPr>
          <p:cNvPr id="815" name="Google Shape;815;p20: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lang="fr-FR" sz="1200">
                <a:latin typeface="Corbel"/>
                <a:ea typeface="Corbel"/>
                <a:cs typeface="Corbel"/>
                <a:sym typeface="Corbel"/>
              </a:rPr>
              <a:t>Ask your students to give different examples of primary and final energy. </a:t>
            </a:r>
            <a:br>
              <a:rPr altLang="fr-FR" lang="fr-FR" sz="1200">
                <a:latin typeface="Corbel"/>
                <a:ea typeface="Corbel"/>
                <a:cs typeface="Corbel"/>
                <a:sym typeface="Corbel"/>
              </a:rPr>
            </a:br>
            <a:r>
              <a:rPr altLang="fr-FR" lang="fr-FR" sz="1200">
                <a:latin typeface="Corbel"/>
                <a:ea typeface="Corbel"/>
                <a:cs typeface="Corbel"/>
                <a:sym typeface="Corbel"/>
              </a:rPr>
              <a:t>You can also make a small table on a board : Raw material - Primary energy - Final energy, for example : coal - chemical energy - electricity. </a:t>
            </a:r>
            <a:br>
              <a:rPr altLang="fr-FR" lang="fr-FR" sz="1200">
                <a:latin typeface="Corbel"/>
                <a:ea typeface="Corbel"/>
                <a:cs typeface="Corbel"/>
                <a:sym typeface="Corbel"/>
              </a:rPr>
            </a:br>
            <a:r>
              <a:rPr altLang="fr-FR" lang="fr-FR" sz="1200">
                <a:latin typeface="Corbel"/>
                <a:ea typeface="Corbel"/>
                <a:cs typeface="Corbel"/>
                <a:sym typeface="Corbel"/>
              </a:rPr>
              <a:t>The same primary energy can be transformed in very different final energies, and the opposite is also true.</a:t>
            </a:r>
            <a:endParaRPr sz="1200">
              <a:latin typeface="Corbel"/>
              <a:ea typeface="Corbel"/>
              <a:cs typeface="Corbel"/>
              <a:sym typeface="Corbel"/>
            </a:endParaRPr>
          </a:p>
        </p:txBody>
      </p:sp>
      <p:sp>
        <p:nvSpPr>
          <p:cNvPr id="816" name="Google Shape;816;p2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3"/>
        <p:cNvGrpSpPr/>
        <p:nvPr/>
      </p:nvGrpSpPr>
      <p:grpSpPr>
        <a:xfrm>
          <a:off x="0" y="0"/>
          <a:ext cx="0" cy="0"/>
          <a:chOff x="0" y="0"/>
          <a:chExt cx="0" cy="0"/>
        </a:xfrm>
      </p:grpSpPr>
      <p:sp>
        <p:nvSpPr>
          <p:cNvPr id="484" name="Google Shape;484;p12:notes"/>
          <p:cNvSpPr txBox="1">
            <a:spLocks noGrp="1"/>
          </p:cNvSpPr>
          <p:nvPr>
            <p:ph idx="1" type="body"/>
          </p:nvPr>
        </p:nvSpPr>
        <p:spPr>
          <a:xfrm>
            <a:off x="685800" y="4400550"/>
            <a:ext cx="5486400" cy="36006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485" name="Google Shape;485;p12: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5"/>
        <p:cNvGrpSpPr/>
        <p:nvPr/>
      </p:nvGrpSpPr>
      <p:grpSpPr>
        <a:xfrm>
          <a:off x="0" y="0"/>
          <a:ext cx="0" cy="0"/>
          <a:chOff x="0" y="0"/>
          <a:chExt cx="0" cy="0"/>
        </a:xfrm>
      </p:grpSpPr>
      <p:sp>
        <p:nvSpPr>
          <p:cNvPr id="826" name="Google Shape;826;p21: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b="1" lang="fr-FR"/>
              <a:t>Explanation:</a:t>
            </a:r>
            <a:br>
              <a:rPr altLang="fr-FR" lang="fr-FR"/>
            </a:br>
            <a:r>
              <a:rPr altLang="fr-FR" lang="fr-FR"/>
              <a:t>A toaster uses electrical energy. But electrical energy is not really a storable resource in nature. Lightnings are too powerful and intermittent to be harnessed and no one would think of using thousands of electric eel to toast its bread. So we need to transform a primary source of energy to electricity. Here we take the example of coal. </a:t>
            </a:r>
            <a:endParaRPr/>
          </a:p>
          <a:p>
            <a:pPr algn="l" indent="0" lvl="0" marL="0" rtl="0">
              <a:lnSpc>
                <a:spcPct val="100000"/>
              </a:lnSpc>
              <a:spcBef>
                <a:spcPts val="0"/>
              </a:spcBef>
              <a:spcAft>
                <a:spcPts val="0"/>
              </a:spcAft>
              <a:buSzPts val="1100"/>
              <a:buNone/>
            </a:pPr>
            <a:endParaRPr/>
          </a:p>
          <a:p>
            <a:pPr algn="l" indent="0" lvl="0" marL="0" rtl="0">
              <a:lnSpc>
                <a:spcPct val="100000"/>
              </a:lnSpc>
              <a:spcBef>
                <a:spcPts val="0"/>
              </a:spcBef>
              <a:spcAft>
                <a:spcPts val="0"/>
              </a:spcAft>
              <a:buSzPts val="1100"/>
              <a:buNone/>
            </a:pPr>
            <a:r>
              <a:rPr altLang="fr-FR" lang="fr-FR"/>
              <a:t>First we need to extract coal. To do so, men had to go deep down into the earth to extract coal with a pick. There are still a lot of people doing so all around the world, for coal or for other material resources we use in our everyday life, but we have some machines too. </a:t>
            </a:r>
            <a:endParaRPr/>
          </a:p>
          <a:p>
            <a:pPr algn="l" indent="0" lvl="0" marL="0" rtl="0">
              <a:lnSpc>
                <a:spcPct val="100000"/>
              </a:lnSpc>
              <a:spcBef>
                <a:spcPts val="0"/>
              </a:spcBef>
              <a:spcAft>
                <a:spcPts val="0"/>
              </a:spcAft>
              <a:buSzPts val="1100"/>
              <a:buNone/>
            </a:pPr>
            <a:endParaRPr/>
          </a:p>
          <a:p>
            <a:pPr algn="l" indent="0" lvl="0" marL="0" rtl="0">
              <a:lnSpc>
                <a:spcPct val="100000"/>
              </a:lnSpc>
              <a:spcBef>
                <a:spcPts val="0"/>
              </a:spcBef>
              <a:spcAft>
                <a:spcPts val="0"/>
              </a:spcAft>
              <a:buSzPts val="1100"/>
              <a:buNone/>
            </a:pPr>
            <a:r>
              <a:rPr altLang="fr-FR" lang="fr-FR"/>
              <a:t>Then, the common way to produce energy is to use a steam engine. Once you get the coal, you burn it in order to heat a certaine amount of water to produce steam. By doing so, you are transforming the chemical energy stored in the coal into thermal energy transferred to water. </a:t>
            </a:r>
            <a:endParaRPr/>
          </a:p>
          <a:p>
            <a:pPr algn="l" indent="0" lvl="0" marL="0" rtl="0">
              <a:lnSpc>
                <a:spcPct val="100000"/>
              </a:lnSpc>
              <a:spcBef>
                <a:spcPts val="0"/>
              </a:spcBef>
              <a:spcAft>
                <a:spcPts val="0"/>
              </a:spcAft>
              <a:buSzPts val="1100"/>
              <a:buNone/>
            </a:pPr>
            <a:endParaRPr/>
          </a:p>
          <a:p>
            <a:pPr algn="l" indent="0" lvl="0" marL="0" rtl="0">
              <a:lnSpc>
                <a:spcPct val="100000"/>
              </a:lnSpc>
              <a:spcBef>
                <a:spcPts val="0"/>
              </a:spcBef>
              <a:spcAft>
                <a:spcPts val="0"/>
              </a:spcAft>
              <a:buSzPts val="1100"/>
              <a:buNone/>
            </a:pPr>
            <a:r>
              <a:rPr altLang="fr-FR" lang="fr-FR"/>
              <a:t>The steam you just created will now pass through a turbine. The turbine will start to turn and produce electricity via an electrical coil or piezoelectric materials. You are transforming the mechanical energy of the turbine into electricity. </a:t>
            </a:r>
            <a:endParaRPr/>
          </a:p>
          <a:p>
            <a:pPr algn="l" indent="0" lvl="0" marL="0" rtl="0">
              <a:lnSpc>
                <a:spcPct val="100000"/>
              </a:lnSpc>
              <a:spcBef>
                <a:spcPts val="0"/>
              </a:spcBef>
              <a:spcAft>
                <a:spcPts val="0"/>
              </a:spcAft>
              <a:buSzPts val="1100"/>
              <a:buNone/>
            </a:pPr>
            <a:endParaRPr/>
          </a:p>
          <a:p>
            <a:pPr algn="l" indent="0" lvl="0" marL="0" rtl="0">
              <a:lnSpc>
                <a:spcPct val="100000"/>
              </a:lnSpc>
              <a:spcBef>
                <a:spcPts val="0"/>
              </a:spcBef>
              <a:spcAft>
                <a:spcPts val="0"/>
              </a:spcAft>
              <a:buSzPts val="1100"/>
              <a:buNone/>
            </a:pPr>
            <a:r>
              <a:rPr altLang="fr-FR" lang="fr-FR"/>
              <a:t>In each step of this process, you may face leakages and energy losses. So the amount of final energy you are using is always smaller than the amount of primary energy you had. It doesn’t mean energy disappeared, it can’t be destroyed, it just means you lost some of it. </a:t>
            </a:r>
            <a:br>
              <a:rPr altLang="fr-FR" lang="fr-FR"/>
            </a:br>
            <a:br>
              <a:rPr altLang="fr-FR" lang="fr-FR"/>
            </a:br>
            <a:r>
              <a:rPr altLang="fr-FR" lang="fr-FR"/>
              <a:t>When we say “only a primary energy resource can replace another primary energy resource”, it means that we cannot say “ok we stop using coal and we will use electricity” because you cannot find available electricity in nature, you have to transform it somehow. So you have to replace coal by another raw material that fit in the actual industrial process or find a new industrial process to get the final energy you need.</a:t>
            </a:r>
            <a:endParaRPr/>
          </a:p>
        </p:txBody>
      </p:sp>
      <p:sp>
        <p:nvSpPr>
          <p:cNvPr id="827" name="Google Shape;827;p2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3"/>
        <p:cNvGrpSpPr/>
        <p:nvPr/>
      </p:nvGrpSpPr>
      <p:grpSpPr>
        <a:xfrm>
          <a:off x="0" y="0"/>
          <a:ext cx="0" cy="0"/>
          <a:chOff x="0" y="0"/>
          <a:chExt cx="0" cy="0"/>
        </a:xfrm>
      </p:grpSpPr>
      <p:sp>
        <p:nvSpPr>
          <p:cNvPr id="854" name="Google Shape;854;p18: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855" name="Google Shape;855;p18: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Clr>
                <a:schemeClr val="dk1"/>
              </a:buClr>
              <a:buSzPts val="1100"/>
              <a:buFont typeface="Arial"/>
              <a:buNone/>
            </a:pPr>
            <a:r>
              <a:rPr altLang="fr-FR" b="1" lang="fr-FR" sz="1000" u="sng">
                <a:solidFill>
                  <a:schemeClr val="dk1"/>
                </a:solidFill>
                <a:latin typeface="Corbel"/>
                <a:ea typeface="Corbel"/>
                <a:cs typeface="Corbel"/>
                <a:sym typeface="Corbel"/>
              </a:rPr>
              <a:t>Explanations :</a:t>
            </a:r>
            <a:endParaRPr sz="1200">
              <a:latin typeface="Corbel"/>
              <a:ea typeface="Corbel"/>
              <a:cs typeface="Corbel"/>
              <a:sym typeface="Corbel"/>
            </a:endParaRPr>
          </a:p>
          <a:p>
            <a:pPr algn="l" indent="0" lvl="0" marL="0" rtl="0">
              <a:lnSpc>
                <a:spcPct val="100000"/>
              </a:lnSpc>
              <a:spcBef>
                <a:spcPts val="0"/>
              </a:spcBef>
              <a:spcAft>
                <a:spcPts val="0"/>
              </a:spcAft>
              <a:buSzPts val="1400"/>
              <a:buNone/>
            </a:pPr>
            <a:r>
              <a:rPr altLang="fr-FR" i="1" lang="fr-FR" sz="1200" u="none">
                <a:latin typeface="Corbel"/>
                <a:ea typeface="Corbel"/>
                <a:cs typeface="Corbel"/>
                <a:sym typeface="Corbel"/>
              </a:rPr>
              <a:t>Here is the summary of this first part. If necessary / possible, you can take a question / answer round or ask the students to write down their questions for later and continue. </a:t>
            </a:r>
            <a:endParaRPr sz="1200">
              <a:latin typeface="Corbel"/>
              <a:ea typeface="Corbel"/>
              <a:cs typeface="Corbel"/>
              <a:sym typeface="Corbel"/>
            </a:endParaRPr>
          </a:p>
        </p:txBody>
      </p:sp>
      <p:sp>
        <p:nvSpPr>
          <p:cNvPr id="856" name="Google Shape;856;p18: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Calibri"/>
              <a:buNone/>
            </a:pPr>
            <a:fld id="{00000000-1234-1234-1234-123412341234}" type="slidenum">
              <a:rPr altLang="fr-FR" b="0" cap="none" i="0" lang="fr-FR" strike="noStrike" sz="1200" u="none">
                <a:solidFill>
                  <a:srgbClr val="000000"/>
                </a:solidFill>
                <a:latin typeface="Calibri"/>
                <a:ea typeface="Calibri"/>
                <a:cs typeface="Calibri"/>
                <a:sym typeface="Calibri"/>
              </a:rPr>
              <a:t>21</a:t>
            </a:fld>
            <a:endParaRPr b="0" cap="none" i="0" strike="noStrike" sz="1200" u="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1"/>
        <p:cNvGrpSpPr/>
        <p:nvPr/>
      </p:nvGrpSpPr>
      <p:grpSpPr>
        <a:xfrm>
          <a:off x="0" y="0"/>
          <a:ext cx="0" cy="0"/>
          <a:chOff x="0" y="0"/>
          <a:chExt cx="0" cy="0"/>
        </a:xfrm>
      </p:grpSpPr>
      <p:sp>
        <p:nvSpPr>
          <p:cNvPr id="862" name="Google Shape;862;gc865d7ea15_0_7: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863" name="Google Shape;863;gc865d7ea15_0_7: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p23: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lang="fr-FR"/>
              <a:t>Longer versions : </a:t>
            </a:r>
            <a:br>
              <a:rPr altLang="fr-FR" lang="fr-FR"/>
            </a:br>
            <a:r>
              <a:rPr altLang="fr-FR" lang="fr-FR"/>
              <a:t>FR </a:t>
            </a:r>
            <a:r>
              <a:rPr altLang="fr-FR" lang="fr-FR" u="sng">
                <a:solidFill>
                  <a:schemeClr val="hlink"/>
                </a:solidFill>
                <a:hlinkClick r:id="rId3"/>
              </a:rPr>
              <a:t>https://www.youtube.com/watch?v=TCIO38TCspk</a:t>
            </a:r>
            <a:r>
              <a:rPr altLang="fr-FR" lang="fr-FR"/>
              <a:t> </a:t>
            </a:r>
            <a:br>
              <a:rPr altLang="fr-FR" lang="fr-FR"/>
            </a:br>
            <a:r>
              <a:rPr altLang="fr-FR" lang="fr-FR"/>
              <a:t>EN </a:t>
            </a:r>
            <a:r>
              <a:rPr altLang="fr-FR" lang="fr-FR" u="sng">
                <a:solidFill>
                  <a:schemeClr val="hlink"/>
                </a:solidFill>
                <a:hlinkClick r:id="rId4"/>
              </a:rPr>
              <a:t>https://www.youtube.com/watch?v=JasIvS7oYw4</a:t>
            </a:r>
            <a:endParaRPr/>
          </a:p>
          <a:p>
            <a:pPr algn="l" indent="0" lvl="0" marL="0" rtl="0">
              <a:lnSpc>
                <a:spcPct val="100000"/>
              </a:lnSpc>
              <a:spcBef>
                <a:spcPts val="0"/>
              </a:spcBef>
              <a:spcAft>
                <a:spcPts val="0"/>
              </a:spcAft>
              <a:buSzPts val="1100"/>
              <a:buNone/>
            </a:pPr>
            <a:r>
              <a:rPr altLang="fr-FR" lang="fr-FR"/>
              <a:t>ES: </a:t>
            </a:r>
            <a:r>
              <a:rPr altLang="fr-FR" lang="fr-FR" sz="1000" u="sng">
                <a:solidFill>
                  <a:schemeClr val="hlink"/>
                </a:solidFill>
                <a:hlinkClick r:id="rId5"/>
              </a:rPr>
              <a:t>https://www.youtube.com/watch?v=N-DYWTc9iP4</a:t>
            </a:r>
            <a:endParaRPr sz="1000" u="sng">
              <a:solidFill>
                <a:schemeClr val="hlink"/>
              </a:solidFill>
            </a:endParaRPr>
          </a:p>
          <a:p>
            <a:pPr algn="l" indent="0" lvl="0" marL="0" rtl="0">
              <a:lnSpc>
                <a:spcPct val="115000"/>
              </a:lnSpc>
              <a:spcBef>
                <a:spcPts val="0"/>
              </a:spcBef>
              <a:spcAft>
                <a:spcPts val="0"/>
              </a:spcAft>
              <a:buClr>
                <a:schemeClr val="dk1"/>
              </a:buClr>
              <a:buSzPts val="1100"/>
              <a:buFont typeface="Arial"/>
              <a:buNone/>
            </a:pPr>
            <a:endParaRPr sz="1000" u="sng">
              <a:solidFill>
                <a:schemeClr val="hlink"/>
              </a:solidFill>
            </a:endParaRPr>
          </a:p>
          <a:p>
            <a:pPr algn="l" indent="0" lvl="0" marL="0" rtl="0">
              <a:lnSpc>
                <a:spcPct val="100000"/>
              </a:lnSpc>
              <a:spcBef>
                <a:spcPts val="0"/>
              </a:spcBef>
              <a:spcAft>
                <a:spcPts val="0"/>
              </a:spcAft>
              <a:buSzPts val="1100"/>
              <a:buNone/>
            </a:pPr>
            <a:endParaRPr/>
          </a:p>
        </p:txBody>
      </p:sp>
      <p:sp>
        <p:nvSpPr>
          <p:cNvPr id="869" name="Google Shape;869;p23: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1"/>
        <p:cNvGrpSpPr/>
        <p:nvPr/>
      </p:nvGrpSpPr>
      <p:grpSpPr>
        <a:xfrm>
          <a:off x="0" y="0"/>
          <a:ext cx="0" cy="0"/>
          <a:chOff x="0" y="0"/>
          <a:chExt cx="0" cy="0"/>
        </a:xfrm>
      </p:grpSpPr>
      <p:sp>
        <p:nvSpPr>
          <p:cNvPr id="882" name="Google Shape;882;p24: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883" name="Google Shape;883;p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8"/>
        <p:cNvGrpSpPr/>
        <p:nvPr/>
      </p:nvGrpSpPr>
      <p:grpSpPr>
        <a:xfrm>
          <a:off x="0" y="0"/>
          <a:ext cx="0" cy="0"/>
          <a:chOff x="0" y="0"/>
          <a:chExt cx="0" cy="0"/>
        </a:xfrm>
      </p:grpSpPr>
      <p:sp>
        <p:nvSpPr>
          <p:cNvPr id="889" name="Google Shape;889;p25:notes"/>
          <p:cNvSpPr txBox="1">
            <a:spLocks noGrp="1"/>
          </p:cNvSpPr>
          <p:nvPr>
            <p:ph idx="12" type="sldNum"/>
          </p:nvPr>
        </p:nvSpPr>
        <p:spPr>
          <a:xfrm>
            <a:off x="0" y="0"/>
            <a:ext cx="3000000" cy="30000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Times New Roman"/>
                <a:ea typeface="Times New Roman"/>
                <a:cs typeface="Times New Roman"/>
                <a:sym typeface="Times New Roman"/>
              </a:rPr>
              <a:t>25</a:t>
            </a:fld>
            <a:endParaRPr b="0" cap="none" i="0" strike="noStrike" sz="1400" u="none">
              <a:solidFill>
                <a:srgbClr val="000000"/>
              </a:solidFill>
              <a:latin typeface="Times New Roman"/>
              <a:ea typeface="Times New Roman"/>
              <a:cs typeface="Times New Roman"/>
              <a:sym typeface="Times New Roman"/>
            </a:endParaRPr>
          </a:p>
        </p:txBody>
      </p:sp>
      <p:sp>
        <p:nvSpPr>
          <p:cNvPr id="890" name="Google Shape;890;p25:notes"/>
          <p:cNvSpPr txBox="1"/>
          <p:nvPr/>
        </p:nvSpPr>
        <p:spPr>
          <a:xfrm>
            <a:off x="4021138" y="9721850"/>
            <a:ext cx="3074987" cy="509588"/>
          </a:xfrm>
          <a:prstGeom prst="rect">
            <a:avLst/>
          </a:prstGeom>
          <a:noFill/>
          <a:ln>
            <a:noFill/>
          </a:ln>
        </p:spPr>
        <p:txBody>
          <a:bodyPr anchor="b" anchorCtr="0" bIns="50750" lIns="97550" numCol="1" rIns="97550" spcFirstLastPara="1" tIns="50750" wrap="square">
            <a:noAutofit/>
          </a:bodyPr>
          <a:lstStyle/>
          <a:p>
            <a:pPr algn="r" indent="0" lvl="0" marL="0" marR="0" rtl="0">
              <a:lnSpc>
                <a:spcPct val="100000"/>
              </a:lnSpc>
              <a:spcBef>
                <a:spcPts val="0"/>
              </a:spcBef>
              <a:spcAft>
                <a:spcPts val="0"/>
              </a:spcAft>
              <a:buClr>
                <a:srgbClr val="000000"/>
              </a:buClr>
              <a:buSzPts val="1300"/>
              <a:buFont typeface="Arial"/>
              <a:buNone/>
            </a:pPr>
            <a:fld id="{00000000-1234-1234-1234-123412341234}" type="slidenum">
              <a:rPr altLang="fr-FR" b="0" cap="none" i="0" lang="fr-FR" strike="noStrike" sz="1300" u="none">
                <a:solidFill>
                  <a:srgbClr val="000000"/>
                </a:solidFill>
                <a:latin typeface="Times New Roman"/>
                <a:ea typeface="Times New Roman"/>
                <a:cs typeface="Times New Roman"/>
                <a:sym typeface="Times New Roman"/>
              </a:rPr>
              <a:t>25</a:t>
            </a:fld>
            <a:endParaRPr b="0" cap="none" i="0" strike="noStrike" sz="1300" u="none">
              <a:solidFill>
                <a:srgbClr val="000000"/>
              </a:solidFill>
              <a:latin typeface="Times New Roman"/>
              <a:ea typeface="Times New Roman"/>
              <a:cs typeface="Times New Roman"/>
              <a:sym typeface="Times New Roman"/>
            </a:endParaRPr>
          </a:p>
        </p:txBody>
      </p:sp>
      <p:sp>
        <p:nvSpPr>
          <p:cNvPr id="891" name="Google Shape;891;p25:notes"/>
          <p:cNvSpPr>
            <a:spLocks noChangeAspect="1" noGrp="1" noRot="1"/>
          </p:cNvSpPr>
          <p:nvPr>
            <p:ph idx="2" type="sldImg"/>
          </p:nvPr>
        </p:nvSpPr>
        <p:spPr>
          <a:xfrm>
            <a:off x="139700" y="768350"/>
            <a:ext cx="6819900" cy="3836988"/>
          </a:xfrm>
          <a:custGeom>
            <a:avLst/>
            <a:gdLst/>
            <a:ahLst/>
            <a:cxnLst/>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type="none" w="sm"/>
            <a:tailEnd len="sm" type="none" w="sm"/>
          </a:ln>
        </p:spPr>
      </p:sp>
      <p:sp>
        <p:nvSpPr>
          <p:cNvPr id="892" name="Google Shape;892;p25:notes"/>
          <p:cNvSpPr txBox="1"/>
          <p:nvPr/>
        </p:nvSpPr>
        <p:spPr>
          <a:xfrm>
            <a:off x="709613" y="4860925"/>
            <a:ext cx="5680075" cy="12177712"/>
          </a:xfrm>
          <a:prstGeom prst="rect">
            <a:avLst/>
          </a:prstGeom>
          <a:noFill/>
          <a:ln>
            <a:noFill/>
          </a:ln>
        </p:spPr>
        <p:txBody>
          <a:bodyPr anchor="t" anchorCtr="0" bIns="50750" lIns="97550" numCol="1" rIns="97550" spcFirstLastPara="1" tIns="50750" wrap="square">
            <a:noAutofit/>
          </a:bodyPr>
          <a:lstStyle/>
          <a:p>
            <a:pPr algn="l" indent="0" lvl="0" marL="0" marR="0" rtl="0">
              <a:lnSpc>
                <a:spcPct val="80000"/>
              </a:lnSpc>
              <a:spcBef>
                <a:spcPts val="0"/>
              </a:spcBef>
              <a:spcAft>
                <a:spcPts val="0"/>
              </a:spcAft>
              <a:buClr>
                <a:srgbClr val="000000"/>
              </a:buClr>
              <a:buSzPts val="1200"/>
              <a:buFont typeface="Arial"/>
              <a:buNone/>
            </a:pPr>
            <a:r>
              <a:rPr altLang="fr-FR" b="1" cap="none" i="0" lang="fr-FR" strike="noStrike" sz="1200" u="sng">
                <a:solidFill>
                  <a:srgbClr val="000000"/>
                </a:solidFill>
                <a:latin typeface="Arial"/>
                <a:ea typeface="Arial"/>
                <a:cs typeface="Arial"/>
                <a:sym typeface="Arial"/>
              </a:rPr>
              <a:t>Message clé</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1" cap="none" i="0" strike="noStrike" sz="1200" u="sng">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1" cap="none" i="0" lang="fr-FR" strike="noStrike" sz="1200" u="none">
                <a:solidFill>
                  <a:srgbClr val="000000"/>
                </a:solidFill>
                <a:latin typeface="Arial"/>
                <a:ea typeface="Arial"/>
                <a:cs typeface="Arial"/>
                <a:sym typeface="Arial"/>
              </a:rPr>
              <a:t>Définition ; les réserves prouvées sont les réserves économiquement et techniquement viables</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1"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Times New Roman"/>
              <a:buAutoNum type="arabicPeriod"/>
            </a:pPr>
            <a:r>
              <a:rPr altLang="fr-FR" b="1" cap="none" i="0" lang="fr-FR" strike="noStrike" sz="1200" u="none">
                <a:solidFill>
                  <a:srgbClr val="000000"/>
                </a:solidFill>
                <a:latin typeface="Arial"/>
                <a:ea typeface="Arial"/>
                <a:cs typeface="Arial"/>
                <a:sym typeface="Arial"/>
              </a:rPr>
              <a:t>L’Europe est actuellement entièrement dépendante du reste du monde car elle ne possède presque aucune ressource fossile.</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Times New Roman"/>
              <a:buAutoNum type="arabicPeriod"/>
            </a:pPr>
            <a:r>
              <a:rPr altLang="fr-FR" b="1" cap="none" i="0" lang="fr-FR" strike="noStrike" sz="1200" u="none">
                <a:solidFill>
                  <a:srgbClr val="000000"/>
                </a:solidFill>
                <a:latin typeface="Arial"/>
                <a:ea typeface="Arial"/>
                <a:cs typeface="Arial"/>
                <a:sym typeface="Arial"/>
              </a:rPr>
              <a:t>Le reste du monde continuera-t-il à nous donner une part de ses ressources ?</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Times New Roman"/>
              <a:buAutoNum type="arabicPeriod"/>
            </a:pPr>
            <a:r>
              <a:rPr altLang="fr-FR" b="1" cap="none" i="0" lang="fr-FR" strike="noStrike" sz="1200" u="none">
                <a:solidFill>
                  <a:srgbClr val="000000"/>
                </a:solidFill>
                <a:latin typeface="Arial"/>
                <a:ea typeface="Arial"/>
                <a:cs typeface="Arial"/>
                <a:sym typeface="Arial"/>
              </a:rPr>
              <a:t>Contrairement à certaines idées reçues, la France n’est pas indépendante au niveau de sa consommation d’énergie.</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1"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1" cap="none" i="0" lang="fr-FR" strike="noStrike" sz="1200" u="sng">
                <a:solidFill>
                  <a:srgbClr val="000000"/>
                </a:solidFill>
                <a:latin typeface="Arial"/>
                <a:ea typeface="Arial"/>
                <a:cs typeface="Arial"/>
                <a:sym typeface="Arial"/>
              </a:rPr>
              <a:t>Explications</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Le graphe présente les réserves prouvées des différents combustibles fossiles PAR HABITANT par grande zone géographique (on prend les réserves de la zone et on divise par le nombre d’habitants). Ce graphe donne quelques éclaircissements géopolitiques intéressants comme :</a:t>
            </a:r>
            <a:endParaRPr b="0" cap="none" i="0" strike="noStrike" sz="1400" u="none">
              <a:solidFill>
                <a:srgbClr val="000000"/>
              </a:solidFill>
              <a:latin typeface="Arial"/>
              <a:ea typeface="Arial"/>
              <a:cs typeface="Arial"/>
              <a:sym typeface="Arial"/>
            </a:endParaRPr>
          </a:p>
          <a:p>
            <a:pPr algn="l" indent="-236536" lvl="1" marL="728663"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L’intérêt pour le Moyen-Orient</a:t>
            </a:r>
            <a:endParaRPr b="0" cap="none" i="0" strike="noStrike" sz="1400" u="none">
              <a:solidFill>
                <a:srgbClr val="000000"/>
              </a:solidFill>
              <a:latin typeface="Arial"/>
              <a:ea typeface="Arial"/>
              <a:cs typeface="Arial"/>
              <a:sym typeface="Arial"/>
            </a:endParaRPr>
          </a:p>
          <a:p>
            <a:pPr algn="l" indent="-236536" lvl="1" marL="728663"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L’intérêt pour la Russie</a:t>
            </a:r>
            <a:endParaRPr b="0" cap="none" i="0" strike="noStrike" sz="1400" u="none">
              <a:solidFill>
                <a:srgbClr val="000000"/>
              </a:solidFill>
              <a:latin typeface="Arial"/>
              <a:ea typeface="Arial"/>
              <a:cs typeface="Arial"/>
              <a:sym typeface="Arial"/>
            </a:endParaRPr>
          </a:p>
          <a:p>
            <a:pPr algn="l" indent="-236536" lvl="1" marL="728663"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La difficulté des Américains à se « mettre au vert ». Pas facile en effet quand on est assit sur plus du quart du charbon de la planète pour même pas le 20</a:t>
            </a:r>
            <a:r>
              <a:rPr altLang="fr-FR" b="0" baseline="30000" cap="none" i="0" lang="fr-FR" strike="noStrike" sz="1200" u="none">
                <a:solidFill>
                  <a:srgbClr val="000000"/>
                </a:solidFill>
                <a:latin typeface="Arial"/>
                <a:ea typeface="Arial"/>
                <a:cs typeface="Arial"/>
                <a:sym typeface="Arial"/>
              </a:rPr>
              <a:t>ème</a:t>
            </a:r>
            <a:r>
              <a:rPr altLang="fr-FR" b="0" cap="none" i="0" lang="fr-FR" strike="noStrike" sz="1200" u="none">
                <a:solidFill>
                  <a:srgbClr val="000000"/>
                </a:solidFill>
                <a:latin typeface="Arial"/>
                <a:ea typeface="Arial"/>
                <a:cs typeface="Arial"/>
                <a:sym typeface="Arial"/>
              </a:rPr>
              <a:t> de sa population</a:t>
            </a:r>
            <a:endParaRPr b="0" cap="none" i="0" strike="noStrike" sz="1400" u="none">
              <a:solidFill>
                <a:srgbClr val="000000"/>
              </a:solidFill>
              <a:latin typeface="Arial"/>
              <a:ea typeface="Arial"/>
              <a:cs typeface="Arial"/>
              <a:sym typeface="Arial"/>
            </a:endParaRPr>
          </a:p>
          <a:p>
            <a:pPr algn="l" indent="-236536" lvl="1" marL="728663"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Le fait que l’Europe insiste le plus pour que le monde se « mette au vert ». Facile de demandez aux autres de réduire quand on ne possède rien. « S’il-vous-plaît, ne consommez pas trop… et surtout laissez-nous en ! ». Comment, nous ne sommes pas simplement de bonne volonté ?!? ;-)</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Oui, parce que l’Europe ne possède rien, ou si peu…</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En 2009, la France importait 91% de ses ressources d’énergie</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0"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1" cap="none" i="0" lang="fr-FR" strike="noStrike" sz="1200" u="sng">
                <a:solidFill>
                  <a:srgbClr val="000000"/>
                </a:solidFill>
                <a:latin typeface="Arial"/>
                <a:ea typeface="Arial"/>
                <a:cs typeface="Arial"/>
                <a:sym typeface="Arial"/>
              </a:rPr>
              <a:t>Précisions pour les curieux</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0" cap="none" i="0" lang="fr-FR" strike="noStrike" sz="1200" u="none">
                <a:solidFill>
                  <a:srgbClr val="000000"/>
                </a:solidFill>
                <a:latin typeface="Arial"/>
                <a:ea typeface="Arial"/>
                <a:cs typeface="Arial"/>
                <a:sym typeface="Arial"/>
              </a:rPr>
              <a:t>Le graphique a été construit par Avenir Climatique en prenant les réserves prouvées sur la </a:t>
            </a:r>
            <a:r>
              <a:rPr altLang="fr-FR" b="0" cap="none" i="1" lang="fr-FR" strike="noStrike" sz="1200" u="none">
                <a:solidFill>
                  <a:srgbClr val="000000"/>
                </a:solidFill>
                <a:latin typeface="Arial"/>
                <a:ea typeface="Arial"/>
                <a:cs typeface="Arial"/>
                <a:sym typeface="Arial"/>
              </a:rPr>
              <a:t>BP Statistical  Review 2010</a:t>
            </a:r>
            <a:r>
              <a:rPr altLang="fr-FR" b="0" cap="none" i="0" lang="fr-FR" strike="noStrike" sz="1200" u="none">
                <a:solidFill>
                  <a:srgbClr val="000000"/>
                </a:solidFill>
                <a:latin typeface="Arial"/>
                <a:ea typeface="Arial"/>
                <a:cs typeface="Arial"/>
                <a:sym typeface="Arial"/>
              </a:rPr>
              <a:t> et en recalculant la population pour la zone géographique concernée.</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0"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0" cap="none" i="0" lang="fr-FR" strike="noStrike" sz="1200" u="none">
                <a:solidFill>
                  <a:srgbClr val="000000"/>
                </a:solidFill>
                <a:latin typeface="Arial"/>
                <a:ea typeface="Arial"/>
                <a:cs typeface="Arial"/>
                <a:sym typeface="Arial"/>
              </a:rPr>
              <a:t>Quelques anecdotes sur les explications :</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900"/>
              </a:spcBef>
              <a:spcAft>
                <a:spcPts val="0"/>
              </a:spcAft>
              <a:buClr>
                <a:srgbClr val="000000"/>
              </a:buClr>
              <a:buSzPts val="1200"/>
              <a:buFont typeface="Times New Roman"/>
              <a:buAutoNum type="arabicPeriod"/>
            </a:pPr>
            <a:r>
              <a:rPr altLang="fr-FR" b="0" cap="none" i="0" lang="fr-FR" strike="noStrike" sz="1200" u="none">
                <a:solidFill>
                  <a:srgbClr val="000000"/>
                </a:solidFill>
                <a:latin typeface="Arial"/>
                <a:ea typeface="Arial"/>
                <a:cs typeface="Arial"/>
                <a:sym typeface="Arial"/>
              </a:rPr>
              <a:t> Il est très facile aux pays qui n’ont rien (Europe) de demander à ceux qui ont tout (Etats-Unis par exemple) de faire un effort, et à ces derniers de refuser (non ratification du protocole de Kyoto par exemple). Par ailleurs, fait majeur dont on n’a pas parlé en France : le </a:t>
            </a:r>
            <a:r>
              <a:rPr altLang="fr-FR" b="0" cap="none" i="0" lang="fr-FR" strike="noStrike" sz="2800" u="none">
                <a:solidFill>
                  <a:srgbClr val="000000"/>
                </a:solidFill>
                <a:latin typeface="Arial"/>
                <a:ea typeface="Arial"/>
                <a:cs typeface="Arial"/>
                <a:sym typeface="Arial"/>
              </a:rPr>
              <a:t>21/01/2010, la Cour Suprême américaine a supprimé le plafond de financement des campagnes électorales par les sociétés privées (loi en vigueur depuis 1907) malgré l’o</a:t>
            </a:r>
            <a:r>
              <a:rPr altLang="fr-FR" b="0" cap="none" i="0" lang="fr-FR" strike="noStrike" sz="2400" u="none">
                <a:solidFill>
                  <a:srgbClr val="000000"/>
                </a:solidFill>
                <a:latin typeface="Arial"/>
                <a:ea typeface="Arial"/>
                <a:cs typeface="Arial"/>
                <a:sym typeface="Arial"/>
              </a:rPr>
              <a:t>pposition d’Obama et de 70% des américains. Les pétroliers participent d’ailleurs activement aux soutiens des candidats. De nombreux autres exemples tendent à faire penser que les sociétés font la pluie et le beau temps en politique américaine, et notamment les compagnies qui exploitent le pétrole et le charbon américain.</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0"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0" cap="none" i="0" lang="fr-FR" strike="noStrike" sz="1200" u="none">
                <a:solidFill>
                  <a:srgbClr val="000000"/>
                </a:solidFill>
                <a:latin typeface="Arial"/>
                <a:ea typeface="Arial"/>
                <a:cs typeface="Arial"/>
                <a:sym typeface="Arial"/>
              </a:rPr>
              <a:t>En 2010, la France a reçu en grande pompe la Russie dans le cadre de l’année France-Russie qui a été au passage l’occasion de vendre des bateaux de guerre et négocier des accords pour le gaz.</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0"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0" cap="none" i="0" lang="fr-FR" strike="noStrike" sz="1200" u="none">
                <a:solidFill>
                  <a:srgbClr val="000000"/>
                </a:solidFill>
                <a:latin typeface="Arial"/>
                <a:ea typeface="Arial"/>
                <a:cs typeface="Arial"/>
                <a:sym typeface="Arial"/>
              </a:rPr>
              <a:t>Pour l’Europe, l’ensemble des ressources fossiles prouvées (qui sont les seules déclarées, mais il y a encore les probables et possibles) représente 49 tep/habitant, avec une consommation annuelle moyenne de plus de 4 tep/ha. Alors, combien de temps ? Il n’y a plus qu’à espérer que les autres soient prêteurs, ou plutôt qu’on en ait pas besoin pour éviter les rapports de force.</a:t>
            </a:r>
            <a:endParaRPr b="0" cap="none" i="0" strike="noStrike" sz="14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endParaRPr b="0" cap="none" i="0" strike="noStrike" sz="1200" u="none">
              <a:solidFill>
                <a:srgbClr val="000000"/>
              </a:solidFill>
              <a:latin typeface="Arial"/>
              <a:ea typeface="Arial"/>
              <a:cs typeface="Arial"/>
              <a:sym typeface="Arial"/>
            </a:endParaRPr>
          </a:p>
          <a:p>
            <a:pPr algn="l" indent="0" lvl="0" marL="0" marR="0" rtl="0">
              <a:lnSpc>
                <a:spcPct val="80000"/>
              </a:lnSpc>
              <a:spcBef>
                <a:spcPts val="450"/>
              </a:spcBef>
              <a:spcAft>
                <a:spcPts val="0"/>
              </a:spcAft>
              <a:buClr>
                <a:srgbClr val="000000"/>
              </a:buClr>
              <a:buSzPts val="1200"/>
              <a:buFont typeface="Arial"/>
              <a:buNone/>
            </a:pPr>
            <a:r>
              <a:rPr altLang="fr-FR" b="0" cap="none" i="0" lang="fr-FR" strike="noStrike" sz="1200" u="none">
                <a:solidFill>
                  <a:srgbClr val="000000"/>
                </a:solidFill>
                <a:latin typeface="Arial"/>
                <a:ea typeface="Arial"/>
                <a:cs typeface="Arial"/>
                <a:sym typeface="Arial"/>
              </a:rPr>
              <a:t>Pour le monde, une moyenne de 108 tep/ha et une consommation annuelle de 1,7 tep/ha (mais toute la planète aspire à consommer au moins autant qu’un Européen). Il pourrait y avoir du sport !</a:t>
            </a:r>
            <a:endParaRPr b="0" cap="none" i="0" strike="noStrike" sz="1400" u="none">
              <a:solidFill>
                <a:srgbClr val="000000"/>
              </a:solidFill>
              <a:latin typeface="Arial"/>
              <a:ea typeface="Arial"/>
              <a:cs typeface="Arial"/>
              <a:sym typeface="Arial"/>
            </a:endParaRPr>
          </a:p>
        </p:txBody>
      </p:sp>
      <p:sp>
        <p:nvSpPr>
          <p:cNvPr id="893" name="Google Shape;893;p25:notes"/>
          <p:cNvSpPr txBox="1"/>
          <p:nvPr/>
        </p:nvSpPr>
        <p:spPr>
          <a:xfrm>
            <a:off x="4021138" y="9721850"/>
            <a:ext cx="3076575" cy="511175"/>
          </a:xfrm>
          <a:prstGeom prst="rect">
            <a:avLst/>
          </a:prstGeom>
          <a:noFill/>
          <a:ln>
            <a:noFill/>
          </a:ln>
        </p:spPr>
        <p:txBody>
          <a:bodyPr anchor="b" anchorCtr="0" bIns="50750" lIns="97550" numCol="1" rIns="97550" spcFirstLastPara="1" tIns="50750" wrap="square">
            <a:noAutofit/>
          </a:bodyPr>
          <a:lstStyle/>
          <a:p>
            <a:pPr algn="r" indent="0" lvl="0" marL="0" marR="0" rtl="0">
              <a:lnSpc>
                <a:spcPct val="100000"/>
              </a:lnSpc>
              <a:spcBef>
                <a:spcPts val="0"/>
              </a:spcBef>
              <a:spcAft>
                <a:spcPts val="0"/>
              </a:spcAft>
              <a:buClr>
                <a:srgbClr val="000000"/>
              </a:buClr>
              <a:buSzPts val="1300"/>
              <a:buFont typeface="Arial"/>
              <a:buNone/>
            </a:pPr>
            <a:fld id="{00000000-1234-1234-1234-123412341234}" type="slidenum">
              <a:rPr altLang="fr-FR" b="0" cap="none" i="0" lang="fr-FR" strike="noStrike" sz="1300" u="none">
                <a:solidFill>
                  <a:srgbClr val="000000"/>
                </a:solidFill>
                <a:latin typeface="Arial"/>
                <a:ea typeface="Arial"/>
                <a:cs typeface="Arial"/>
                <a:sym typeface="Arial"/>
              </a:rPr>
              <a:t>25</a:t>
            </a:fld>
            <a:endParaRPr b="0" cap="none" i="0" strike="noStrike" sz="1300" u="none">
              <a:solidFill>
                <a:srgbClr val="000000"/>
              </a:solidFill>
              <a:latin typeface="Arial"/>
              <a:ea typeface="Arial"/>
              <a:cs typeface="Arial"/>
              <a:sym typeface="Arial"/>
            </a:endParaRPr>
          </a:p>
        </p:txBody>
      </p:sp>
      <p:sp>
        <p:nvSpPr>
          <p:cNvPr id="894" name="Google Shape;894;p25: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228600" lvl="0" marL="457200" rtl="0">
              <a:lnSpc>
                <a:spcPct val="100000"/>
              </a:lnSpc>
              <a:spcBef>
                <a:spcPts val="0"/>
              </a:spcBef>
              <a:spcAft>
                <a:spcPts val="0"/>
              </a:spcAft>
              <a:buSzPts val="1100"/>
              <a:buNone/>
            </a:pPr>
            <a:r>
              <a:rPr altLang="fr-FR" b="1" lang="fr-FR" sz="1200" u="sng">
                <a:latin typeface="Corbel"/>
                <a:ea typeface="Corbel"/>
                <a:cs typeface="Corbel"/>
                <a:sym typeface="Corbel"/>
              </a:rPr>
              <a:t>Explanations :</a:t>
            </a: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AutoNum type="arabicPeriod"/>
            </a:pPr>
            <a:r>
              <a:rPr altLang="fr-FR" lang="fr-FR" sz="1200">
                <a:latin typeface="Corbel"/>
                <a:ea typeface="Corbel"/>
                <a:cs typeface="Corbel"/>
                <a:sym typeface="Corbel"/>
              </a:rPr>
              <a:t>The graph shows the proven reserves of the different fossil fuels PER HOUSEHOLD by large geographical area (take the reserves of the area and divide by the number of inhabitants). This graph gives some interesting geopolitical insights such as :</a:t>
            </a:r>
            <a:endParaRPr sz="1200">
              <a:latin typeface="Corbel"/>
              <a:ea typeface="Corbel"/>
              <a:cs typeface="Corbel"/>
              <a:sym typeface="Corbel"/>
            </a:endParaRPr>
          </a:p>
          <a:p>
            <a:pPr algn="l" indent="-234950" lvl="1" marL="914400" rtl="0">
              <a:lnSpc>
                <a:spcPct val="100000"/>
              </a:lnSpc>
              <a:spcBef>
                <a:spcPts val="0"/>
              </a:spcBef>
              <a:spcAft>
                <a:spcPts val="0"/>
              </a:spcAft>
              <a:buSzPts val="1200"/>
              <a:buFont typeface="Corbel"/>
              <a:buChar char="o"/>
            </a:pPr>
            <a:r>
              <a:rPr altLang="fr-FR" lang="fr-FR" sz="1200">
                <a:latin typeface="Corbel"/>
                <a:ea typeface="Corbel"/>
                <a:cs typeface="Corbel"/>
                <a:sym typeface="Corbel"/>
              </a:rPr>
              <a:t>Interest in the Middle East</a:t>
            </a:r>
            <a:endParaRPr sz="1200">
              <a:latin typeface="Corbel"/>
              <a:ea typeface="Corbel"/>
              <a:cs typeface="Corbel"/>
              <a:sym typeface="Corbel"/>
            </a:endParaRPr>
          </a:p>
          <a:p>
            <a:pPr algn="l" indent="-234950" lvl="1" marL="914400" rtl="0">
              <a:lnSpc>
                <a:spcPct val="100000"/>
              </a:lnSpc>
              <a:spcBef>
                <a:spcPts val="0"/>
              </a:spcBef>
              <a:spcAft>
                <a:spcPts val="0"/>
              </a:spcAft>
              <a:buSzPts val="1200"/>
              <a:buFont typeface="Corbel"/>
              <a:buChar char="o"/>
            </a:pPr>
            <a:r>
              <a:rPr altLang="fr-FR" lang="fr-FR" sz="1200">
                <a:latin typeface="Corbel"/>
                <a:ea typeface="Corbel"/>
                <a:cs typeface="Corbel"/>
                <a:sym typeface="Corbel"/>
              </a:rPr>
              <a:t>Interest in Russia</a:t>
            </a:r>
            <a:endParaRPr sz="1200">
              <a:latin typeface="Corbel"/>
              <a:ea typeface="Corbel"/>
              <a:cs typeface="Corbel"/>
              <a:sym typeface="Corbel"/>
            </a:endParaRPr>
          </a:p>
          <a:p>
            <a:pPr algn="l" indent="-234950" lvl="1" marL="914400" rtl="0">
              <a:lnSpc>
                <a:spcPct val="100000"/>
              </a:lnSpc>
              <a:spcBef>
                <a:spcPts val="0"/>
              </a:spcBef>
              <a:spcAft>
                <a:spcPts val="0"/>
              </a:spcAft>
              <a:buSzPts val="1200"/>
              <a:buFont typeface="Corbel"/>
              <a:buChar char="o"/>
            </a:pPr>
            <a:r>
              <a:rPr altLang="fr-FR" lang="fr-FR" sz="1200">
                <a:latin typeface="Corbel"/>
                <a:ea typeface="Corbel"/>
                <a:cs typeface="Corbel"/>
                <a:sym typeface="Corbel"/>
              </a:rPr>
              <a:t>The difficulty for Americans to "go green". Not easy indeed when you are sitting on more than a quarter of the planet's coal for not even a 20th of its population.</a:t>
            </a:r>
            <a:br>
              <a:rPr altLang="fr-FR" lang="fr-FR" sz="1200">
                <a:latin typeface="Corbel"/>
                <a:ea typeface="Corbel"/>
                <a:cs typeface="Corbel"/>
                <a:sym typeface="Corbel"/>
              </a:rPr>
            </a:br>
            <a:r>
              <a:rPr altLang="fr-FR" lang="fr-FR" sz="1200">
                <a:latin typeface="Corbel"/>
                <a:ea typeface="Corbel"/>
                <a:cs typeface="Corbel"/>
                <a:sym typeface="Corbel"/>
              </a:rPr>
              <a:t>Europe's insistence that the world should "go green". "Please, don't consume too much... and above all, leave us some! ». </a:t>
            </a: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AutoNum type="arabicPeriod"/>
            </a:pPr>
            <a:r>
              <a:rPr altLang="fr-FR" lang="fr-FR" sz="1200">
                <a:latin typeface="Corbel"/>
                <a:ea typeface="Corbel"/>
                <a:cs typeface="Corbel"/>
                <a:sym typeface="Corbel"/>
              </a:rPr>
              <a:t>Yes, because Europe has nothing, or so little ...</a:t>
            </a: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AutoNum type="arabicPeriod"/>
            </a:pPr>
            <a:r>
              <a:rPr altLang="fr-FR" lang="fr-FR" sz="1200">
                <a:latin typeface="Corbel"/>
                <a:ea typeface="Corbel"/>
                <a:cs typeface="Corbel"/>
                <a:sym typeface="Corbel"/>
              </a:rPr>
              <a:t>In 2009, France imported 91% of its energy resources.</a:t>
            </a: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r>
              <a:rPr altLang="fr-FR" b="1" lang="fr-FR" sz="1200" u="sng">
                <a:latin typeface="Corbel"/>
                <a:ea typeface="Corbel"/>
                <a:cs typeface="Corbel"/>
                <a:sym typeface="Corbel"/>
              </a:rPr>
              <a:t>Key Messages :</a:t>
            </a: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AutoNum type="arabicPeriod"/>
            </a:pPr>
            <a:r>
              <a:rPr altLang="fr-FR" lang="fr-FR" sz="1200">
                <a:latin typeface="Corbel"/>
                <a:ea typeface="Corbel"/>
                <a:cs typeface="Corbel"/>
                <a:sym typeface="Corbel"/>
              </a:rPr>
              <a:t>Europe is currently entirely dependent on the rest of the world because it has almost no fossil resources.</a:t>
            </a: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AutoNum type="arabicPeriod"/>
            </a:pPr>
            <a:r>
              <a:rPr altLang="fr-FR" lang="fr-FR" sz="1200">
                <a:latin typeface="Corbel"/>
                <a:ea typeface="Corbel"/>
                <a:cs typeface="Corbel"/>
                <a:sym typeface="Corbel"/>
              </a:rPr>
              <a:t>Will the rest of the world continue to give us a share of its resources?</a:t>
            </a: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r>
              <a:rPr altLang="fr-FR" b="1" lang="fr-FR" sz="1200" u="sng">
                <a:latin typeface="Corbel"/>
                <a:ea typeface="Corbel"/>
                <a:cs typeface="Corbel"/>
                <a:sym typeface="Corbel"/>
              </a:rPr>
              <a:t>Clarifications for curious people :</a:t>
            </a: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r>
              <a:rPr altLang="fr-FR" lang="fr-FR" sz="1200">
                <a:latin typeface="Corbel"/>
                <a:ea typeface="Corbel"/>
                <a:cs typeface="Corbel"/>
                <a:sym typeface="Corbel"/>
              </a:rPr>
              <a:t>The graph was constructed by Avenir Climatique by taking the proven reserves from the BP Statistical Review 2010 and recalculating the population for the geographical area concerned.</a:t>
            </a: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endParaRPr sz="1200">
              <a:latin typeface="Corbel"/>
              <a:ea typeface="Corbel"/>
              <a:cs typeface="Corbel"/>
              <a:sym typeface="Corbel"/>
            </a:endParaRPr>
          </a:p>
          <a:p>
            <a:pPr algn="l" indent="-228600" lvl="0" marL="457200" rtl="0">
              <a:lnSpc>
                <a:spcPct val="100000"/>
              </a:lnSpc>
              <a:spcBef>
                <a:spcPts val="0"/>
              </a:spcBef>
              <a:spcAft>
                <a:spcPts val="0"/>
              </a:spcAft>
              <a:buSzPts val="1100"/>
              <a:buNone/>
            </a:pPr>
            <a:r>
              <a:rPr altLang="fr-FR" lang="fr-FR" sz="1200">
                <a:latin typeface="Corbel"/>
                <a:ea typeface="Corbel"/>
                <a:cs typeface="Corbel"/>
                <a:sym typeface="Corbel"/>
              </a:rPr>
              <a:t>Some fun facts about explanations:</a:t>
            </a: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It is very easy for countries that have nothing (Europe) to ask those that have everything (United States for example) to make an effort, and the latter to refuse (non-ratification of the Kyoto Protocol for example). In addition, a major fact that has not been mentioned in France: on January 21, 2010, the American Supreme Court removed the ceiling on funding of election campaigns by private companies (law in force since 1907) despite the opposition of Obama and 70% of Americans. Numerous other examples tend to make one think that companies make rain and shine in American politics, especially companies that exploit American oil and coal.</a:t>
            </a:r>
            <a:endParaRPr sz="1200">
              <a:latin typeface="Corbel"/>
              <a:ea typeface="Corbel"/>
              <a:cs typeface="Corbel"/>
              <a:sym typeface="Corbel"/>
            </a:endParaRPr>
          </a:p>
          <a:p>
            <a:pPr algn="l" indent="-158750" lvl="0" marL="457200" rtl="0">
              <a:lnSpc>
                <a:spcPct val="100000"/>
              </a:lnSpc>
              <a:spcBef>
                <a:spcPts val="0"/>
              </a:spcBef>
              <a:spcAft>
                <a:spcPts val="0"/>
              </a:spcAft>
              <a:buSzPts val="1100"/>
              <a:buFont typeface="Arial"/>
              <a:buNone/>
            </a:pP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In 2010, France welcomed Russia with great pomp and circumstance as part of the France-Russia Year, which was an opportunity to sell warships and negotiate gas agreements.</a:t>
            </a:r>
            <a:endParaRPr sz="1200">
              <a:latin typeface="Corbel"/>
              <a:ea typeface="Corbel"/>
              <a:cs typeface="Corbel"/>
              <a:sym typeface="Corbel"/>
            </a:endParaRPr>
          </a:p>
          <a:p>
            <a:pPr algn="l" indent="-158750" lvl="0" marL="457200" rtl="0">
              <a:lnSpc>
                <a:spcPct val="100000"/>
              </a:lnSpc>
              <a:spcBef>
                <a:spcPts val="0"/>
              </a:spcBef>
              <a:spcAft>
                <a:spcPts val="0"/>
              </a:spcAft>
              <a:buSzPts val="1100"/>
              <a:buFont typeface="Arial"/>
              <a:buNone/>
            </a:pP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For Europe, the total of proven fossil resources (which are the only ones declared, but there are still the probable and possible ones) represents 49 toe/capita, with an average annual consumption of more than 4 toe/ha. So, how long? We can only hope that the others are lenders, or rather that we don't need them to avoid power struggles.</a:t>
            </a:r>
            <a:endParaRPr sz="1200">
              <a:latin typeface="Corbel"/>
              <a:ea typeface="Corbel"/>
              <a:cs typeface="Corbel"/>
              <a:sym typeface="Corbel"/>
            </a:endParaRPr>
          </a:p>
          <a:p>
            <a:pPr algn="l" indent="-158750" lvl="0" marL="457200" rtl="0">
              <a:lnSpc>
                <a:spcPct val="100000"/>
              </a:lnSpc>
              <a:spcBef>
                <a:spcPts val="0"/>
              </a:spcBef>
              <a:spcAft>
                <a:spcPts val="0"/>
              </a:spcAft>
              <a:buSzPts val="1100"/>
              <a:buFont typeface="Arial"/>
              <a:buNone/>
            </a:pPr>
            <a:endParaRPr sz="1200">
              <a:latin typeface="Corbel"/>
              <a:ea typeface="Corbel"/>
              <a:cs typeface="Corbel"/>
              <a:sym typeface="Corbel"/>
            </a:endParaRPr>
          </a:p>
          <a:p>
            <a:pPr algn="l" indent="-23495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Worldwide, an average of 108 toe/ha and an annual consumption of 1.7 toe/ha (but the whole planet aspires to consume at least as much as a European). </a:t>
            </a:r>
            <a:endParaRPr sz="1200">
              <a:latin typeface="Corbel"/>
              <a:ea typeface="Corbel"/>
              <a:cs typeface="Corbel"/>
              <a:sym typeface="Corbe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8"/>
        <p:cNvGrpSpPr/>
        <p:nvPr/>
      </p:nvGrpSpPr>
      <p:grpSpPr>
        <a:xfrm>
          <a:off x="0" y="0"/>
          <a:ext cx="0" cy="0"/>
          <a:chOff x="0" y="0"/>
          <a:chExt cx="0" cy="0"/>
        </a:xfrm>
      </p:grpSpPr>
      <p:sp>
        <p:nvSpPr>
          <p:cNvPr id="919" name="Google Shape;919;p26: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920" name="Google Shape;920;p26: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Font typeface="Arial"/>
              <a:buNone/>
            </a:pPr>
            <a:r>
              <a:rPr altLang="fr-FR" b="1" lang="fr-FR" sz="1200" u="sng">
                <a:latin typeface="Corbel"/>
                <a:ea typeface="Corbel"/>
                <a:cs typeface="Corbel"/>
                <a:sym typeface="Corbel"/>
              </a:rPr>
              <a:t>Explanations </a:t>
            </a:r>
            <a:r>
              <a:rPr altLang="fr-FR" lang="fr-FR" sz="1200" u="none">
                <a:latin typeface="Corbel"/>
                <a:ea typeface="Corbel"/>
                <a:cs typeface="Corbel"/>
                <a:sym typeface="Corbel"/>
              </a:rPr>
              <a:t>: </a:t>
            </a:r>
            <a:endParaRPr sz="1200">
              <a:latin typeface="Corbel"/>
              <a:ea typeface="Corbel"/>
              <a:cs typeface="Corbel"/>
              <a:sym typeface="Corbel"/>
            </a:endParaRPr>
          </a:p>
          <a:p>
            <a:pPr algn="l" indent="0" lvl="0" marL="0" rtl="0">
              <a:lnSpc>
                <a:spcPct val="100000"/>
              </a:lnSpc>
              <a:spcBef>
                <a:spcPts val="0"/>
              </a:spcBef>
              <a:spcAft>
                <a:spcPts val="0"/>
              </a:spcAft>
              <a:buSzPts val="1100"/>
              <a:buFont typeface="Arial"/>
              <a:buNone/>
            </a:pPr>
            <a:r>
              <a:rPr altLang="fr-FR" lang="fr-FR" sz="1200" u="none">
                <a:latin typeface="Corbel"/>
                <a:ea typeface="Corbel"/>
                <a:cs typeface="Corbel"/>
                <a:sym typeface="Corbel"/>
              </a:rPr>
              <a:t>On th</a:t>
            </a:r>
            <a:r>
              <a:rPr altLang="fr-FR" lang="fr-FR" sz="1200">
                <a:latin typeface="Corbel"/>
                <a:ea typeface="Corbel"/>
                <a:cs typeface="Corbel"/>
                <a:sym typeface="Corbel"/>
              </a:rPr>
              <a:t>e</a:t>
            </a:r>
            <a:r>
              <a:rPr altLang="fr-FR" lang="fr-FR" sz="1200" u="none">
                <a:latin typeface="Corbel"/>
                <a:ea typeface="Corbel"/>
                <a:cs typeface="Corbel"/>
                <a:sym typeface="Corbel"/>
              </a:rPr>
              <a:t> first graph, the grey bars present the conventional oil discoveries each year. The yellow bars show that for the last 20 years or so, no very large deposits have been discovered. The black bars represent annual production. We are therefore living essentially on the discoveries of the past. </a:t>
            </a:r>
            <a:endParaRPr sz="1200">
              <a:latin typeface="Corbel"/>
              <a:ea typeface="Corbel"/>
              <a:cs typeface="Corbel"/>
              <a:sym typeface="Corbel"/>
            </a:endParaRPr>
          </a:p>
          <a:p>
            <a:pPr algn="l" indent="0" lvl="0" marL="0" rtl="0">
              <a:lnSpc>
                <a:spcPct val="100000"/>
              </a:lnSpc>
              <a:spcBef>
                <a:spcPts val="0"/>
              </a:spcBef>
              <a:spcAft>
                <a:spcPts val="0"/>
              </a:spcAft>
              <a:buSzPts val="1100"/>
              <a:buFont typeface="Arial"/>
              <a:buNone/>
            </a:pPr>
            <a:endParaRPr sz="1200" u="none">
              <a:latin typeface="Corbel"/>
              <a:ea typeface="Corbel"/>
              <a:cs typeface="Corbel"/>
              <a:sym typeface="Corbel"/>
            </a:endParaRPr>
          </a:p>
          <a:p>
            <a:pPr algn="l" indent="0" lvl="0" marL="0" rtl="0">
              <a:lnSpc>
                <a:spcPct val="100000"/>
              </a:lnSpc>
              <a:spcBef>
                <a:spcPts val="0"/>
              </a:spcBef>
              <a:spcAft>
                <a:spcPts val="0"/>
              </a:spcAft>
              <a:buSzPts val="1100"/>
              <a:buFont typeface="Arial"/>
              <a:buNone/>
            </a:pPr>
            <a:r>
              <a:rPr altLang="fr-FR" lang="fr-FR" sz="1200" u="none">
                <a:latin typeface="Corbel"/>
                <a:ea typeface="Corbel"/>
                <a:cs typeface="Corbel"/>
                <a:sym typeface="Corbel"/>
              </a:rPr>
              <a:t>The second graph represents what happens when a resource is non-renewable. In the beginning we consume a lot of it because it's easy to produce. We consume more and more because techniques are being modernized. Then, the availability of the resource makes production more difficult and slower. Inexorably, consumption begins to decrease, it is the peak. </a:t>
            </a:r>
            <a:endParaRPr sz="1200">
              <a:latin typeface="Corbel"/>
              <a:ea typeface="Corbel"/>
              <a:cs typeface="Corbel"/>
              <a:sym typeface="Corbel"/>
            </a:endParaRPr>
          </a:p>
          <a:p>
            <a:pPr algn="l" indent="0" lvl="0" marL="0" rtl="0">
              <a:lnSpc>
                <a:spcPct val="100000"/>
              </a:lnSpc>
              <a:spcBef>
                <a:spcPts val="0"/>
              </a:spcBef>
              <a:spcAft>
                <a:spcPts val="0"/>
              </a:spcAft>
              <a:buSzPts val="1100"/>
              <a:buFont typeface="Arial"/>
              <a:buNone/>
            </a:pPr>
            <a:endParaRPr sz="1200" u="none">
              <a:latin typeface="Corbel"/>
              <a:ea typeface="Corbel"/>
              <a:cs typeface="Corbel"/>
              <a:sym typeface="Corbel"/>
            </a:endParaRPr>
          </a:p>
          <a:p>
            <a:pPr algn="l" indent="0" lvl="0" marL="0" rtl="0">
              <a:lnSpc>
                <a:spcPct val="100000"/>
              </a:lnSpc>
              <a:spcBef>
                <a:spcPts val="0"/>
              </a:spcBef>
              <a:spcAft>
                <a:spcPts val="0"/>
              </a:spcAft>
              <a:buSzPts val="1100"/>
              <a:buFont typeface="Arial"/>
              <a:buNone/>
            </a:pPr>
            <a:r>
              <a:rPr altLang="fr-FR" lang="fr-FR" sz="1200" u="none">
                <a:latin typeface="Corbel"/>
                <a:ea typeface="Corbel"/>
                <a:cs typeface="Corbel"/>
                <a:sym typeface="Corbel"/>
              </a:rPr>
              <a:t>Regardless of the resource, it is difficult to predict the exact date of the production peak because it is not only linked to the physical availability of the resource. It also depends on our technical, political and economic choices! </a:t>
            </a:r>
            <a:endParaRPr sz="1200">
              <a:latin typeface="Corbel"/>
              <a:ea typeface="Corbel"/>
              <a:cs typeface="Corbel"/>
              <a:sym typeface="Corbel"/>
            </a:endParaRPr>
          </a:p>
          <a:p>
            <a:pPr algn="l" indent="0" lvl="0" marL="0" rtl="0">
              <a:lnSpc>
                <a:spcPct val="100000"/>
              </a:lnSpc>
              <a:spcBef>
                <a:spcPts val="0"/>
              </a:spcBef>
              <a:spcAft>
                <a:spcPts val="0"/>
              </a:spcAft>
              <a:buSzPts val="1100"/>
              <a:buFont typeface="Arial"/>
              <a:buNone/>
            </a:pPr>
            <a:endParaRPr sz="1200" u="none">
              <a:latin typeface="Corbel"/>
              <a:ea typeface="Corbel"/>
              <a:cs typeface="Corbel"/>
              <a:sym typeface="Corbel"/>
            </a:endParaRPr>
          </a:p>
          <a:p>
            <a:pPr algn="l" indent="0" lvl="0" marL="0" rtl="0">
              <a:lnSpc>
                <a:spcPct val="100000"/>
              </a:lnSpc>
              <a:spcBef>
                <a:spcPts val="0"/>
              </a:spcBef>
              <a:spcAft>
                <a:spcPts val="0"/>
              </a:spcAft>
              <a:buSzPts val="1100"/>
              <a:buFont typeface="Arial"/>
              <a:buNone/>
            </a:pPr>
            <a:r>
              <a:rPr altLang="fr-FR" b="1" lang="fr-FR" sz="1200" u="sng">
                <a:latin typeface="Corbel"/>
                <a:ea typeface="Corbel"/>
                <a:cs typeface="Corbel"/>
                <a:sym typeface="Corbel"/>
              </a:rPr>
              <a:t>Key messages :</a:t>
            </a:r>
            <a:r>
              <a:rPr altLang="fr-FR" lang="fr-FR" sz="1200" u="none">
                <a:latin typeface="Corbel"/>
                <a:ea typeface="Corbel"/>
                <a:cs typeface="Corbel"/>
                <a:sym typeface="Corbel"/>
              </a:rPr>
              <a:t> </a:t>
            </a:r>
            <a:endParaRPr sz="1200">
              <a:latin typeface="Corbel"/>
              <a:ea typeface="Corbel"/>
              <a:cs typeface="Corbel"/>
              <a:sym typeface="Corbel"/>
            </a:endParaRPr>
          </a:p>
          <a:p>
            <a:pPr algn="l" indent="-234950" lvl="0" marL="228600" rtl="0">
              <a:lnSpc>
                <a:spcPct val="100000"/>
              </a:lnSpc>
              <a:spcBef>
                <a:spcPts val="0"/>
              </a:spcBef>
              <a:spcAft>
                <a:spcPts val="0"/>
              </a:spcAft>
              <a:buSzPts val="1200"/>
              <a:buFont typeface="Corbel"/>
              <a:buAutoNum type="arabicPeriod"/>
            </a:pPr>
            <a:r>
              <a:rPr altLang="fr-FR" lang="fr-FR" sz="1200" u="none">
                <a:latin typeface="Corbel"/>
                <a:ea typeface="Corbel"/>
                <a:cs typeface="Corbel"/>
                <a:sym typeface="Corbel"/>
              </a:rPr>
              <a:t>Less and less conventional oil is being discovered every year.</a:t>
            </a:r>
            <a:endParaRPr sz="1200">
              <a:latin typeface="Corbel"/>
              <a:ea typeface="Corbel"/>
              <a:cs typeface="Corbel"/>
              <a:sym typeface="Corbel"/>
            </a:endParaRPr>
          </a:p>
          <a:p>
            <a:pPr algn="l" indent="-234950" lvl="0" marL="228600" rtl="0">
              <a:lnSpc>
                <a:spcPct val="100000"/>
              </a:lnSpc>
              <a:spcBef>
                <a:spcPts val="0"/>
              </a:spcBef>
              <a:spcAft>
                <a:spcPts val="0"/>
              </a:spcAft>
              <a:buSzPts val="1200"/>
              <a:buFont typeface="Corbel"/>
              <a:buAutoNum type="arabicPeriod"/>
            </a:pPr>
            <a:r>
              <a:rPr altLang="fr-FR" lang="fr-FR" sz="1200" u="none">
                <a:latin typeface="Corbel"/>
                <a:ea typeface="Corbel"/>
                <a:cs typeface="Corbel"/>
                <a:sym typeface="Corbel"/>
              </a:rPr>
              <a:t>Yet production and consumption are increasing every year: today, we are living on yesterday's discoveries.</a:t>
            </a:r>
            <a:endParaRPr sz="1200">
              <a:latin typeface="Corbel"/>
              <a:ea typeface="Corbel"/>
              <a:cs typeface="Corbel"/>
              <a:sym typeface="Corbel"/>
            </a:endParaRPr>
          </a:p>
          <a:p>
            <a:pPr algn="l" indent="-234950" lvl="0" marL="228600" rtl="0">
              <a:lnSpc>
                <a:spcPct val="100000"/>
              </a:lnSpc>
              <a:spcBef>
                <a:spcPts val="0"/>
              </a:spcBef>
              <a:spcAft>
                <a:spcPts val="0"/>
              </a:spcAft>
              <a:buSzPts val="1200"/>
              <a:buFont typeface="Corbel"/>
              <a:buAutoNum type="arabicPeriod"/>
            </a:pPr>
            <a:r>
              <a:rPr altLang="fr-FR" lang="fr-FR" sz="1200" u="none">
                <a:latin typeface="Corbel"/>
                <a:ea typeface="Corbel"/>
                <a:cs typeface="Corbel"/>
                <a:sym typeface="Corbel"/>
              </a:rPr>
              <a:t>We consume more and more energy to produce it. In 1900, it took 1 barrel to produce 100 barrels. Today with the oil sands we produce 3 barrels by consuming 1 barrel. It is interesting to produce energy only if we recover more energy than we consume to produce it.</a:t>
            </a:r>
            <a:endParaRPr sz="1200" u="none">
              <a:latin typeface="Corbel"/>
              <a:ea typeface="Corbel"/>
              <a:cs typeface="Corbel"/>
              <a:sym typeface="Corbel"/>
            </a:endParaRPr>
          </a:p>
        </p:txBody>
      </p:sp>
      <p:sp>
        <p:nvSpPr>
          <p:cNvPr id="921" name="Google Shape;921;p26:notes"/>
          <p:cNvSpPr txBox="1">
            <a:spLocks noGrp="1"/>
          </p:cNvSpPr>
          <p:nvPr>
            <p:ph idx="12" type="sldNum"/>
          </p:nvPr>
        </p:nvSpPr>
        <p:spPr>
          <a:xfrm>
            <a:off x="0" y="0"/>
            <a:ext cx="3000000" cy="30000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26</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54"/>
        <p:cNvGrpSpPr/>
        <p:nvPr/>
      </p:nvGrpSpPr>
      <p:grpSpPr>
        <a:xfrm>
          <a:off x="0" y="0"/>
          <a:ext cx="0" cy="0"/>
          <a:chOff x="0" y="0"/>
          <a:chExt cx="0" cy="0"/>
        </a:xfrm>
      </p:grpSpPr>
      <p:sp>
        <p:nvSpPr>
          <p:cNvPr id="955" name="Google Shape;955;p27: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956" name="Google Shape;956;p27: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158750" rtl="0">
              <a:lnSpc>
                <a:spcPct val="100000"/>
              </a:lnSpc>
              <a:spcBef>
                <a:spcPts val="488"/>
              </a:spcBef>
              <a:spcAft>
                <a:spcPts val="0"/>
              </a:spcAft>
              <a:buClr>
                <a:srgbClr val="000000"/>
              </a:buClr>
              <a:buSzPts val="1100"/>
              <a:buNone/>
            </a:pPr>
            <a:r>
              <a:rPr altLang="fr-FR" b="1" lang="fr-FR" sz="1200" u="sng">
                <a:latin typeface="Corbel"/>
                <a:ea typeface="Corbel"/>
                <a:cs typeface="Corbel"/>
                <a:sym typeface="Corbel"/>
              </a:rPr>
              <a:t>Explanations :</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lang="fr-FR" sz="1200">
                <a:latin typeface="Corbel"/>
                <a:ea typeface="Corbel"/>
                <a:cs typeface="Corbel"/>
                <a:sym typeface="Corbel"/>
              </a:rPr>
              <a:t>At the beginning of the oil era (mid 19th century), it was not uncommon that a well was drilled and the oil came out of the ground by itself, due to underground pressure, as in Lucky Luke. As the well empties, the pressure drops and then you have to pump if you want to continue to extract oil from the well. And in order to work, the pumps consume oil and it also took energy to build all the infrastructure. In 1930, about 1% of the extracted oil had to be consumed to provide the energy needed for extraction. This type of oil (liquid, in a pocket underground on a continent or under the ocean at shallow depths) is called "conventional".</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lang="fr-FR" sz="1200">
                <a:latin typeface="Corbel"/>
                <a:ea typeface="Corbel"/>
                <a:cs typeface="Corbel"/>
                <a:sym typeface="Corbel"/>
              </a:rPr>
              <a:t>Time goes by and we must not stop looking for oil further away. As opposed to conventional oil, which is easy to extract and cheap, deep offshore, oil sands and other forms of oil are referred to as "unconventional oil".</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lang="fr-FR" sz="1200">
                <a:latin typeface="Corbel"/>
                <a:ea typeface="Corbel"/>
                <a:cs typeface="Corbel"/>
                <a:sym typeface="Corbel"/>
              </a:rPr>
              <a:t>The record drilling on the continent is 12'376 m (Exxon, August 2012, in Russia)! Under the ocean, 12'289 m below the surface (this is called deep offshore drilling). Can you imagine? In the end, on average today, about 6% of the oil extracted is consumed by extraction. For some techniques, we consume 1 third of the oil produced for extraction!</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lang="fr-FR" sz="1200">
                <a:latin typeface="Corbel"/>
                <a:ea typeface="Corbel"/>
                <a:cs typeface="Corbel"/>
                <a:sym typeface="Corbel"/>
              </a:rPr>
              <a:t>We are also starting to tackle much less nice oils that are mixed with sand. These are called "tar sands". Here, no more pipes and pumps, but construction machines that dig and fill trucks. The oil sands are then transported to a plant where they are mixed with water and boiled to separate the sand from the oil. The cooking water containing the oil is then recovered and the oil is separated from the water (which cannot be done 100%). Then remains the problem of recycling this polluted water... And finally, we can end up with 1/3 of the extracted barrels consumed by this heavy extraction process.</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b="1" lang="fr-FR" sz="1200" u="sng">
                <a:latin typeface="Corbel"/>
                <a:ea typeface="Corbel"/>
                <a:cs typeface="Corbel"/>
                <a:sym typeface="Corbel"/>
              </a:rPr>
              <a:t>Key messages </a:t>
            </a:r>
            <a:r>
              <a:rPr altLang="fr-FR" lang="fr-FR" sz="1200">
                <a:latin typeface="Corbel"/>
                <a:ea typeface="Corbel"/>
                <a:cs typeface="Corbel"/>
                <a:sym typeface="Corbel"/>
              </a:rPr>
              <a:t>:</a:t>
            </a:r>
            <a:endParaRPr sz="1200">
              <a:latin typeface="Corbel"/>
              <a:ea typeface="Corbel"/>
              <a:cs typeface="Corbel"/>
              <a:sym typeface="Corbel"/>
            </a:endParaRPr>
          </a:p>
          <a:p>
            <a:pPr algn="l" indent="-234950" lvl="0" marL="387350" rtl="0">
              <a:lnSpc>
                <a:spcPct val="100000"/>
              </a:lnSpc>
              <a:spcBef>
                <a:spcPts val="488"/>
              </a:spcBef>
              <a:spcAft>
                <a:spcPts val="0"/>
              </a:spcAft>
              <a:buClr>
                <a:srgbClr val="000000"/>
              </a:buClr>
              <a:buSzPts val="1200"/>
              <a:buFont typeface="Corbel"/>
              <a:buAutoNum type="arabicPeriod"/>
            </a:pPr>
            <a:r>
              <a:rPr altLang="fr-FR" lang="fr-FR" sz="1200">
                <a:latin typeface="Corbel"/>
                <a:ea typeface="Corbel"/>
                <a:cs typeface="Corbel"/>
                <a:sym typeface="Corbel"/>
              </a:rPr>
              <a:t>The further we go, the more expensive the oil becomes to extract (in money but also in energy).</a:t>
            </a:r>
            <a:endParaRPr sz="1200">
              <a:latin typeface="Corbel"/>
              <a:ea typeface="Corbel"/>
              <a:cs typeface="Corbel"/>
              <a:sym typeface="Corbel"/>
            </a:endParaRPr>
          </a:p>
          <a:p>
            <a:pPr algn="l" indent="-234950" lvl="0" marL="387350" rtl="0">
              <a:lnSpc>
                <a:spcPct val="100000"/>
              </a:lnSpc>
              <a:spcBef>
                <a:spcPts val="488"/>
              </a:spcBef>
              <a:spcAft>
                <a:spcPts val="0"/>
              </a:spcAft>
              <a:buClr>
                <a:srgbClr val="000000"/>
              </a:buClr>
              <a:buSzPts val="1200"/>
              <a:buFont typeface="Corbel"/>
              <a:buAutoNum type="arabicPeriod"/>
            </a:pPr>
            <a:r>
              <a:rPr altLang="fr-FR" lang="fr-FR" sz="1200">
                <a:latin typeface="Corbel"/>
                <a:ea typeface="Corbel"/>
                <a:cs typeface="Corbel"/>
                <a:sym typeface="Corbel"/>
              </a:rPr>
              <a:t>In 1900, one barrel was needed to extract 100.</a:t>
            </a:r>
            <a:endParaRPr sz="1200">
              <a:latin typeface="Corbel"/>
              <a:ea typeface="Corbel"/>
              <a:cs typeface="Corbel"/>
              <a:sym typeface="Corbel"/>
            </a:endParaRPr>
          </a:p>
          <a:p>
            <a:pPr algn="l" indent="-234950" lvl="0" marL="387350" rtl="0">
              <a:lnSpc>
                <a:spcPct val="100000"/>
              </a:lnSpc>
              <a:spcBef>
                <a:spcPts val="488"/>
              </a:spcBef>
              <a:spcAft>
                <a:spcPts val="0"/>
              </a:spcAft>
              <a:buClr>
                <a:srgbClr val="000000"/>
              </a:buClr>
              <a:buSzPts val="1200"/>
              <a:buFont typeface="Corbel"/>
              <a:buAutoNum type="arabicPeriod"/>
            </a:pPr>
            <a:r>
              <a:rPr altLang="fr-FR" lang="fr-FR" sz="1200">
                <a:latin typeface="Corbel"/>
                <a:ea typeface="Corbel"/>
                <a:cs typeface="Corbel"/>
                <a:sym typeface="Corbel"/>
              </a:rPr>
              <a:t>Today, new unconventional oil techniques make it possible to produce 3 barrels while consuming 1. </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b="1" lang="fr-FR" sz="1200" u="sng">
                <a:latin typeface="Corbel"/>
                <a:ea typeface="Corbel"/>
                <a:cs typeface="Corbel"/>
                <a:sym typeface="Corbel"/>
              </a:rPr>
              <a:t>To go further :</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lang="fr-FR" sz="1200">
                <a:latin typeface="Corbel"/>
                <a:ea typeface="Corbel"/>
                <a:cs typeface="Corbel"/>
                <a:sym typeface="Corbel"/>
              </a:rPr>
              <a:t>Our economists nicely call this fatality the "theory of diminishing returns". But by the way, why does "more difficult" mean "more expensive"? Feel free to ask the audience. The answer, at the end of the slide (always be suspenseful ;-) :</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r>
              <a:rPr altLang="fr-FR" lang="fr-FR" sz="1200">
                <a:latin typeface="Corbel"/>
                <a:ea typeface="Corbel"/>
                <a:cs typeface="Corbel"/>
                <a:sym typeface="Corbel"/>
              </a:rPr>
              <a:t>If difficult = expensive, it's because more infrastructure has to be mobilized for a smaller quantity that is ultimately extracted.</a:t>
            </a:r>
            <a:endParaRPr sz="1200">
              <a:latin typeface="Corbel"/>
              <a:ea typeface="Corbel"/>
              <a:cs typeface="Corbel"/>
              <a:sym typeface="Corbel"/>
            </a:endParaRPr>
          </a:p>
          <a:p>
            <a:pPr algn="l" indent="0" lvl="0" marL="158750" rtl="0">
              <a:lnSpc>
                <a:spcPct val="100000"/>
              </a:lnSpc>
              <a:spcBef>
                <a:spcPts val="488"/>
              </a:spcBef>
              <a:spcAft>
                <a:spcPts val="0"/>
              </a:spcAft>
              <a:buClr>
                <a:srgbClr val="000000"/>
              </a:buClr>
              <a:buSzPts val="1100"/>
              <a:buNone/>
            </a:pPr>
            <a:endParaRPr sz="1200">
              <a:latin typeface="Corbel"/>
              <a:ea typeface="Corbel"/>
              <a:cs typeface="Corbel"/>
              <a:sym typeface="Corbel"/>
            </a:endParaRPr>
          </a:p>
        </p:txBody>
      </p:sp>
      <p:sp>
        <p:nvSpPr>
          <p:cNvPr id="957" name="Google Shape;957;p27:notes"/>
          <p:cNvSpPr txBox="1">
            <a:spLocks noGrp="1"/>
          </p:cNvSpPr>
          <p:nvPr>
            <p:ph idx="12" type="sldNum"/>
          </p:nvPr>
        </p:nvSpPr>
        <p:spPr>
          <a:xfrm>
            <a:off x="0" y="0"/>
            <a:ext cx="3000000" cy="30000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27</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5"/>
        <p:cNvGrpSpPr/>
        <p:nvPr/>
      </p:nvGrpSpPr>
      <p:grpSpPr>
        <a:xfrm>
          <a:off x="0" y="0"/>
          <a:ext cx="0" cy="0"/>
          <a:chOff x="0" y="0"/>
          <a:chExt cx="0" cy="0"/>
        </a:xfrm>
      </p:grpSpPr>
      <p:sp>
        <p:nvSpPr>
          <p:cNvPr id="976" name="Google Shape;976;p28: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lang="fr-FR"/>
              <a:t>Oil is everywhere as a source of energy or material like plastic.</a:t>
            </a:r>
            <a:endParaRPr/>
          </a:p>
        </p:txBody>
      </p:sp>
      <p:sp>
        <p:nvSpPr>
          <p:cNvPr id="977" name="Google Shape;977;p28: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2"/>
        <p:cNvGrpSpPr/>
        <p:nvPr/>
      </p:nvGrpSpPr>
      <p:grpSpPr>
        <a:xfrm>
          <a:off x="0" y="0"/>
          <a:ext cx="0" cy="0"/>
          <a:chOff x="0" y="0"/>
          <a:chExt cx="0" cy="0"/>
        </a:xfrm>
      </p:grpSpPr>
      <p:sp>
        <p:nvSpPr>
          <p:cNvPr id="983" name="Google Shape;983;ge2aedf4527_0_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a:noFill/>
          </a:ln>
        </p:spPr>
      </p:sp>
      <p:sp>
        <p:nvSpPr>
          <p:cNvPr id="984" name="Google Shape;984;ge2aedf4527_0_2: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spcBef>
                <a:spcPts val="487"/>
              </a:spcBef>
              <a:spcAft>
                <a:spcPts val="0"/>
              </a:spcAft>
              <a:buClr>
                <a:schemeClr val="dk1"/>
              </a:buClr>
              <a:buSzPts val="1100"/>
              <a:buFont typeface="Arial"/>
              <a:buNone/>
            </a:pPr>
            <a:r>
              <a:rPr altLang="fr-FR" b="1" lang="fr-FR" sz="1200" u="sng">
                <a:solidFill>
                  <a:schemeClr val="dk1"/>
                </a:solidFill>
                <a:latin typeface="Corbel"/>
                <a:ea typeface="Corbel"/>
                <a:cs typeface="Corbel"/>
                <a:sym typeface="Corbel"/>
              </a:rPr>
              <a:t>Explanations </a:t>
            </a:r>
            <a:r>
              <a:rPr altLang="fr-F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algn="l" indent="0" lvl="0" marL="0" rtl="0">
              <a:spcBef>
                <a:spcPts val="487"/>
              </a:spcBef>
              <a:spcAft>
                <a:spcPts val="0"/>
              </a:spcAft>
              <a:buClr>
                <a:schemeClr val="dk1"/>
              </a:buClr>
              <a:buSzPts val="1100"/>
              <a:buFont typeface="Arial"/>
              <a:buNone/>
            </a:pPr>
            <a:r>
              <a:rPr altLang="fr-FR" lang="fr-FR" sz="1200">
                <a:solidFill>
                  <a:schemeClr val="dk1"/>
                </a:solidFill>
                <a:latin typeface="Corbel"/>
                <a:ea typeface="Corbel"/>
                <a:cs typeface="Corbel"/>
                <a:sym typeface="Corbel"/>
              </a:rPr>
              <a:t>This graph is similar to the one we saw earlier on energy consumption around the world. However, the time scale should be put into perspective. If we look back at the history of modern humanity (the invention of agriculture 10,000 years ago), fossil fuels have every chance of being just a parenthesis. Energy consumption = the speed at which the world is being transformed. Transformation so fast that we see differences from generation to generation (children are born into a different world from that of their parents).</a:t>
            </a:r>
            <a:endParaRPr sz="1200">
              <a:solidFill>
                <a:schemeClr val="dk1"/>
              </a:solidFill>
              <a:latin typeface="Corbel"/>
              <a:ea typeface="Corbel"/>
              <a:cs typeface="Corbel"/>
              <a:sym typeface="Corbel"/>
            </a:endParaRPr>
          </a:p>
          <a:p>
            <a:pPr algn="l" indent="0" lvl="0" marL="0" rtl="0">
              <a:spcBef>
                <a:spcPts val="487"/>
              </a:spcBef>
              <a:spcAft>
                <a:spcPts val="0"/>
              </a:spcAft>
              <a:buClr>
                <a:schemeClr val="dk1"/>
              </a:buClr>
              <a:buSzPts val="1100"/>
              <a:buFont typeface="Arial"/>
              <a:buNone/>
            </a:pPr>
            <a:r>
              <a:rPr altLang="fr-FR" b="1" lang="fr-FR" sz="1200" u="sng">
                <a:solidFill>
                  <a:schemeClr val="dk1"/>
                </a:solidFill>
                <a:latin typeface="Corbel"/>
                <a:ea typeface="Corbel"/>
                <a:cs typeface="Corbel"/>
                <a:sym typeface="Corbel"/>
              </a:rPr>
              <a:t>Key messages :</a:t>
            </a:r>
            <a:endParaRPr sz="1200">
              <a:solidFill>
                <a:schemeClr val="dk1"/>
              </a:solidFill>
              <a:latin typeface="Corbel"/>
              <a:ea typeface="Corbel"/>
              <a:cs typeface="Corbel"/>
              <a:sym typeface="Corbel"/>
            </a:endParaRPr>
          </a:p>
          <a:p>
            <a:pPr algn="l" indent="-234950" lvl="0" marL="228600" rtl="0">
              <a:spcBef>
                <a:spcPts val="487"/>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Oil and fossil fuels will only be a brief moment in human history.</a:t>
            </a:r>
            <a:endParaRPr sz="1200">
              <a:solidFill>
                <a:schemeClr val="dk1"/>
              </a:solidFill>
              <a:latin typeface="Corbel"/>
              <a:ea typeface="Corbel"/>
              <a:cs typeface="Corbel"/>
              <a:sym typeface="Corbel"/>
            </a:endParaRPr>
          </a:p>
          <a:p>
            <a:pPr algn="l" indent="-234950" lvl="0" marL="228600" rtl="0">
              <a:spcBef>
                <a:spcPts val="487"/>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The future without oil is not the same as the past without oil.</a:t>
            </a:r>
            <a:endParaRPr sz="1200">
              <a:solidFill>
                <a:schemeClr val="dk1"/>
              </a:solidFill>
              <a:latin typeface="Corbel"/>
              <a:ea typeface="Corbel"/>
              <a:cs typeface="Corbel"/>
              <a:sym typeface="Corbel"/>
            </a:endParaRPr>
          </a:p>
          <a:p>
            <a:pPr algn="l" indent="-234950" lvl="0" marL="228600" rtl="0">
              <a:spcBef>
                <a:spcPts val="487"/>
              </a:spcBef>
              <a:spcAft>
                <a:spcPts val="0"/>
              </a:spcAft>
              <a:buClr>
                <a:schemeClr val="dk1"/>
              </a:buClr>
              <a:buSzPts val="1200"/>
              <a:buFont typeface="Corbel"/>
              <a:buAutoNum type="arabicPeriod"/>
            </a:pPr>
            <a:r>
              <a:rPr altLang="fr-FR" lang="fr-FR" sz="1200">
                <a:solidFill>
                  <a:schemeClr val="dk1"/>
                </a:solidFill>
                <a:latin typeface="Corbel"/>
                <a:ea typeface="Corbel"/>
                <a:cs typeface="Corbel"/>
                <a:sym typeface="Corbel"/>
              </a:rPr>
              <a:t>The future has to be built and there will be work for everyone in this great journey.</a:t>
            </a:r>
            <a:endParaRPr b="1" sz="1000" u="sng">
              <a:solidFill>
                <a:schemeClr val="dk1"/>
              </a:solidFill>
            </a:endParaRPr>
          </a:p>
        </p:txBody>
      </p:sp>
      <p:sp>
        <p:nvSpPr>
          <p:cNvPr id="985" name="Google Shape;985;ge2aedf4527_0_2:notes"/>
          <p:cNvSpPr txBox="1">
            <a:spLocks noGrp="1"/>
          </p:cNvSpPr>
          <p:nvPr>
            <p:ph idx="11" type="ftr"/>
          </p:nvPr>
        </p:nvSpPr>
        <p:spPr>
          <a:xfrm>
            <a:off x="0" y="8685213"/>
            <a:ext cx="2971800" cy="457200"/>
          </a:xfrm>
          <a:prstGeom prst="rect">
            <a:avLst/>
          </a:prstGeom>
          <a:noFill/>
          <a:ln>
            <a:noFill/>
          </a:ln>
        </p:spPr>
        <p:txBody>
          <a:bodyPr anchor="b" anchorCtr="0" bIns="45700" lIns="91425" numCol="1" rIns="91425" spcFirstLastPara="1" tIns="45700" wrap="square">
            <a:noAutofit/>
          </a:bodyPr>
          <a:lstStyle/>
          <a:p>
            <a:pPr algn="l" indent="0" lvl="0" marL="0" marR="0" rtl="0">
              <a:spcBef>
                <a:spcPts val="0"/>
              </a:spcBef>
              <a:spcAft>
                <a:spcPts val="0"/>
              </a:spcAft>
              <a:buNone/>
            </a:pPr>
            <a:r>
              <a:rPr altLang="fr-FR" lang="fr-FR" sz="1200">
                <a:solidFill>
                  <a:schemeClr val="dk1"/>
                </a:solidFill>
                <a:latin typeface="Calibri"/>
                <a:ea typeface="Calibri"/>
                <a:cs typeface="Calibri"/>
                <a:sym typeface="Calibri"/>
              </a:rPr>
              <a:t>Formation à la mise en oeuvre du Bilan Carbone</a:t>
            </a:r>
            <a:endParaRPr/>
          </a:p>
        </p:txBody>
      </p:sp>
      <p:sp>
        <p:nvSpPr>
          <p:cNvPr id="986" name="Google Shape;986;ge2aedf4527_0_2: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spcBef>
                <a:spcPts val="0"/>
              </a:spcBef>
              <a:spcAft>
                <a:spcPts val="0"/>
              </a:spcAft>
              <a:buNone/>
            </a:pPr>
            <a:fld id="{00000000-1234-1234-1234-123412341234}" type="slidenum">
              <a:rPr altLang="fr-FR" lang="fr-FR"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1"/>
        <p:cNvGrpSpPr/>
        <p:nvPr/>
      </p:nvGrpSpPr>
      <p:grpSpPr>
        <a:xfrm>
          <a:off x="0" y="0"/>
          <a:ext cx="0" cy="0"/>
          <a:chOff x="0" y="0"/>
          <a:chExt cx="0" cy="0"/>
        </a:xfrm>
      </p:grpSpPr>
      <p:sp>
        <p:nvSpPr>
          <p:cNvPr id="502" name="Google Shape;502;p15:notes"/>
          <p:cNvSpPr txBox="1">
            <a:spLocks noGrp="1"/>
          </p:cNvSpPr>
          <p:nvPr>
            <p:ph idx="1" type="body"/>
          </p:nvPr>
        </p:nvSpPr>
        <p:spPr>
          <a:xfrm>
            <a:off x="685800" y="4400550"/>
            <a:ext cx="5486400" cy="3600600"/>
          </a:xfrm>
          <a:prstGeom prst="rect">
            <a:avLst/>
          </a:prstGeom>
          <a:noFill/>
          <a:ln>
            <a:noFill/>
          </a:ln>
        </p:spPr>
        <p:txBody>
          <a:bodyPr anchor="t" anchorCtr="0" bIns="91425" lIns="91425" numCol="1"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altLang="fr-FR" b="1" lang="fr-FR" sz="1000">
                <a:solidFill>
                  <a:schemeClr val="dk1"/>
                </a:solidFill>
                <a:latin typeface="Corbel"/>
                <a:ea typeface="Corbel"/>
                <a:cs typeface="Corbel"/>
                <a:sym typeface="Corbel"/>
              </a:rPr>
              <a:t>This is an open question to start the discussion and introduce the topics.</a:t>
            </a:r>
            <a:br>
              <a:rPr altLang="fr-FR" b="1" lang="fr-FR" sz="1000">
                <a:solidFill>
                  <a:schemeClr val="dk1"/>
                </a:solidFill>
                <a:latin typeface="Corbel"/>
                <a:ea typeface="Corbel"/>
                <a:cs typeface="Corbel"/>
                <a:sym typeface="Corbel"/>
              </a:rPr>
            </a:br>
            <a:br>
              <a:rPr altLang="fr-FR" b="1" lang="fr-FR" sz="1000">
                <a:solidFill>
                  <a:schemeClr val="dk1"/>
                </a:solidFill>
                <a:latin typeface="Corbel"/>
                <a:ea typeface="Corbel"/>
                <a:cs typeface="Corbel"/>
                <a:sym typeface="Corbel"/>
              </a:rPr>
            </a:br>
            <a:r>
              <a:rPr altLang="fr-FR" b="1" lang="fr-FR" sz="1000">
                <a:solidFill>
                  <a:schemeClr val="dk1"/>
                </a:solidFill>
                <a:latin typeface="Corbel"/>
                <a:ea typeface="Corbel"/>
                <a:cs typeface="Corbel"/>
                <a:sym typeface="Corbel"/>
              </a:rPr>
              <a:t>The energy-climate challenges: where does climate change come from? What is the use of energy? How to act in everyday life?</a:t>
            </a:r>
            <a:br>
              <a:rPr altLang="fr-FR" b="1" lang="fr-FR" sz="1000">
                <a:solidFill>
                  <a:schemeClr val="dk1"/>
                </a:solidFill>
                <a:latin typeface="Corbel"/>
                <a:ea typeface="Corbel"/>
                <a:cs typeface="Corbel"/>
                <a:sym typeface="Corbel"/>
              </a:rPr>
            </a:br>
            <a:br>
              <a:rPr altLang="fr-FR" b="1" lang="fr-FR" sz="1000">
                <a:solidFill>
                  <a:schemeClr val="dk1"/>
                </a:solidFill>
                <a:latin typeface="Corbel"/>
                <a:ea typeface="Corbel"/>
                <a:cs typeface="Corbel"/>
                <a:sym typeface="Corbel"/>
              </a:rPr>
            </a:br>
            <a:r>
              <a:rPr altLang="fr-FR" b="1" lang="fr-FR" sz="1000">
                <a:solidFill>
                  <a:schemeClr val="dk1"/>
                </a:solidFill>
                <a:latin typeface="Corbel"/>
                <a:ea typeface="Corbel"/>
                <a:cs typeface="Corbel"/>
                <a:sym typeface="Corbel"/>
              </a:rPr>
              <a:t>Few leads on answers :</a:t>
            </a:r>
            <a:br>
              <a:rPr altLang="fr-FR" lang="fr-FR" sz="1000">
                <a:solidFill>
                  <a:schemeClr val="dk1"/>
                </a:solidFill>
                <a:latin typeface="Corbel"/>
                <a:ea typeface="Corbel"/>
                <a:cs typeface="Corbel"/>
                <a:sym typeface="Corbel"/>
              </a:rPr>
            </a:br>
            <a:r>
              <a:rPr altLang="fr-FR" lang="fr-FR" sz="1000">
                <a:solidFill>
                  <a:schemeClr val="dk1"/>
                </a:solidFill>
                <a:latin typeface="Corbel"/>
                <a:ea typeface="Corbel"/>
                <a:cs typeface="Corbel"/>
                <a:sym typeface="Corbel"/>
              </a:rPr>
              <a:t>1- We are addicted to fossil fuels.</a:t>
            </a:r>
            <a:br>
              <a:rPr altLang="fr-FR" lang="fr-FR" sz="1000">
                <a:solidFill>
                  <a:schemeClr val="dk1"/>
                </a:solidFill>
                <a:latin typeface="Corbel"/>
                <a:ea typeface="Corbel"/>
                <a:cs typeface="Corbel"/>
                <a:sym typeface="Corbel"/>
              </a:rPr>
            </a:br>
            <a:r>
              <a:rPr altLang="fr-FR" lang="fr-FR" sz="1000">
                <a:solidFill>
                  <a:schemeClr val="dk1"/>
                </a:solidFill>
                <a:latin typeface="Corbel"/>
                <a:ea typeface="Corbel"/>
                <a:cs typeface="Corbel"/>
                <a:sym typeface="Corbel"/>
              </a:rPr>
              <a:t>2- There isn’t much fossil energy left.</a:t>
            </a:r>
            <a:br>
              <a:rPr altLang="fr-FR" lang="fr-FR" sz="1000">
                <a:solidFill>
                  <a:schemeClr val="dk1"/>
                </a:solidFill>
                <a:latin typeface="Corbel"/>
                <a:ea typeface="Corbel"/>
                <a:cs typeface="Corbel"/>
                <a:sym typeface="Corbel"/>
              </a:rPr>
            </a:br>
            <a:r>
              <a:rPr altLang="fr-FR" lang="fr-FR" sz="1000">
                <a:solidFill>
                  <a:schemeClr val="dk1"/>
                </a:solidFill>
                <a:latin typeface="Corbel"/>
                <a:ea typeface="Corbel"/>
                <a:cs typeface="Corbel"/>
                <a:sym typeface="Corbel"/>
              </a:rPr>
              <a:t>3- The impact of energy use on climate.</a:t>
            </a:r>
            <a:br>
              <a:rPr altLang="fr-FR" lang="fr-FR" sz="1000">
                <a:solidFill>
                  <a:schemeClr val="dk1"/>
                </a:solidFill>
                <a:latin typeface="Corbel"/>
                <a:ea typeface="Corbel"/>
                <a:cs typeface="Corbel"/>
                <a:sym typeface="Corbel"/>
              </a:rPr>
            </a:br>
            <a:br>
              <a:rPr altLang="fr-FR" lang="fr-FR" sz="1000">
                <a:solidFill>
                  <a:schemeClr val="dk1"/>
                </a:solidFill>
                <a:latin typeface="Corbel"/>
                <a:ea typeface="Corbel"/>
                <a:cs typeface="Corbel"/>
                <a:sym typeface="Corbel"/>
              </a:rPr>
            </a:br>
            <a:r>
              <a:rPr altLang="fr-FR" lang="fr-FR" sz="1000">
                <a:solidFill>
                  <a:schemeClr val="dk1"/>
                </a:solidFill>
                <a:latin typeface="Corbel"/>
                <a:ea typeface="Corbel"/>
                <a:cs typeface="Corbel"/>
                <a:sym typeface="Corbel"/>
              </a:rPr>
              <a:t>Here we also are questioning ourselves : What do we do next?</a:t>
            </a:r>
            <a:endParaRPr sz="100"/>
          </a:p>
          <a:p>
            <a:pPr algn="l" indent="0" lvl="0" marL="0" rtl="0">
              <a:lnSpc>
                <a:spcPct val="100000"/>
              </a:lnSpc>
              <a:spcBef>
                <a:spcPts val="0"/>
              </a:spcBef>
              <a:spcAft>
                <a:spcPts val="0"/>
              </a:spcAft>
              <a:buSzPts val="1100"/>
              <a:buNone/>
            </a:pPr>
            <a:endParaRPr/>
          </a:p>
        </p:txBody>
      </p:sp>
      <p:sp>
        <p:nvSpPr>
          <p:cNvPr id="503" name="Google Shape;503;p15: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3"/>
        <p:cNvGrpSpPr/>
        <p:nvPr/>
      </p:nvGrpSpPr>
      <p:grpSpPr>
        <a:xfrm>
          <a:off x="0" y="0"/>
          <a:ext cx="0" cy="0"/>
          <a:chOff x="0" y="0"/>
          <a:chExt cx="0" cy="0"/>
        </a:xfrm>
      </p:grpSpPr>
      <p:sp>
        <p:nvSpPr>
          <p:cNvPr id="1004" name="Google Shape;1004;p30: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05" name="Google Shape;1005;p3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0"/>
        <p:cNvGrpSpPr/>
        <p:nvPr/>
      </p:nvGrpSpPr>
      <p:grpSpPr>
        <a:xfrm>
          <a:off x="0" y="0"/>
          <a:ext cx="0" cy="0"/>
          <a:chOff x="0" y="0"/>
          <a:chExt cx="0" cy="0"/>
        </a:xfrm>
      </p:grpSpPr>
      <p:sp>
        <p:nvSpPr>
          <p:cNvPr id="1011" name="Google Shape;1011;p31: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lang="fr-FR"/>
              <a:t>EN : </a:t>
            </a:r>
            <a:r>
              <a:rPr altLang="fr-FR" lang="fr-FR" u="sng">
                <a:solidFill>
                  <a:schemeClr val="hlink"/>
                </a:solidFill>
                <a:hlinkClick r:id="rId3"/>
              </a:rPr>
              <a:t>https://www.youtube.com/watch?v=apODDbgFFPI</a:t>
            </a:r>
            <a:r>
              <a:rPr altLang="fr-FR" lang="fr-FR"/>
              <a:t> </a:t>
            </a:r>
            <a:br>
              <a:rPr altLang="fr-FR" lang="fr-FR"/>
            </a:br>
            <a:br>
              <a:rPr altLang="fr-FR" lang="fr-FR"/>
            </a:br>
            <a:r>
              <a:rPr altLang="fr-FR" lang="fr-FR"/>
              <a:t>ES: </a:t>
            </a:r>
            <a:r>
              <a:rPr altLang="fr-FR" lang="fr-FR" sz="1000" u="sng">
                <a:solidFill>
                  <a:schemeClr val="hlink"/>
                </a:solidFill>
                <a:hlinkClick r:id="rId4"/>
              </a:rPr>
              <a:t>https://www.youtube.com/watch?v=RRWyIy1MCaw</a:t>
            </a:r>
            <a:endParaRPr sz="1000" u="sng">
              <a:solidFill>
                <a:schemeClr val="hlink"/>
              </a:solidFill>
            </a:endParaRPr>
          </a:p>
          <a:p>
            <a:pPr algn="l" indent="0" lvl="0" marL="0" rtl="0">
              <a:lnSpc>
                <a:spcPct val="115000"/>
              </a:lnSpc>
              <a:spcBef>
                <a:spcPts val="0"/>
              </a:spcBef>
              <a:spcAft>
                <a:spcPts val="0"/>
              </a:spcAft>
              <a:buClr>
                <a:schemeClr val="dk1"/>
              </a:buClr>
              <a:buSzPts val="1100"/>
              <a:buFont typeface="Arial"/>
              <a:buNone/>
            </a:pPr>
            <a:endParaRPr sz="1000" u="sng">
              <a:solidFill>
                <a:schemeClr val="hlink"/>
              </a:solidFill>
            </a:endParaRPr>
          </a:p>
          <a:p>
            <a:pPr algn="l" indent="0" lvl="0" marL="0" rtl="0">
              <a:lnSpc>
                <a:spcPct val="115000"/>
              </a:lnSpc>
              <a:spcBef>
                <a:spcPts val="0"/>
              </a:spcBef>
              <a:spcAft>
                <a:spcPts val="0"/>
              </a:spcAft>
              <a:buClr>
                <a:schemeClr val="dk1"/>
              </a:buClr>
              <a:buSzPts val="1100"/>
              <a:buFont typeface="Arial"/>
              <a:buNone/>
            </a:pPr>
            <a:r>
              <a:rPr altLang="fr-FR" lang="fr-FR">
                <a:solidFill>
                  <a:schemeClr val="dk1"/>
                </a:solidFill>
              </a:rPr>
              <a:t>IT: </a:t>
            </a:r>
            <a:r>
              <a:rPr altLang="fr-FR" lang="fr-FR" sz="1000" u="sng">
                <a:solidFill>
                  <a:schemeClr val="hlink"/>
                </a:solidFill>
                <a:hlinkClick r:id="rId5"/>
              </a:rPr>
              <a:t>https://www.rtve.es/alacarta/videos/noticias-24-horas/uranio-mineral-enriquecido-sirve-para-fabricar-armas-nucleares/2167090/</a:t>
            </a:r>
            <a:endParaRPr sz="1000" u="sng">
              <a:solidFill>
                <a:schemeClr val="hlink"/>
              </a:solidFill>
            </a:endParaRPr>
          </a:p>
          <a:p>
            <a:pPr algn="l" indent="0" lvl="0" marL="0" rtl="0">
              <a:lnSpc>
                <a:spcPct val="115000"/>
              </a:lnSpc>
              <a:spcBef>
                <a:spcPts val="0"/>
              </a:spcBef>
              <a:spcAft>
                <a:spcPts val="0"/>
              </a:spcAft>
              <a:buClr>
                <a:schemeClr val="dk1"/>
              </a:buClr>
              <a:buSzPts val="1100"/>
              <a:buFont typeface="Arial"/>
              <a:buNone/>
            </a:pPr>
            <a:endParaRPr sz="1000" u="sng">
              <a:solidFill>
                <a:schemeClr val="hlink"/>
              </a:solidFill>
            </a:endParaRPr>
          </a:p>
          <a:p>
            <a:pPr algn="l" indent="0" lvl="0" marL="0" rtl="0">
              <a:spcBef>
                <a:spcPts val="0"/>
              </a:spcBef>
              <a:spcAft>
                <a:spcPts val="0"/>
              </a:spcAft>
              <a:buClr>
                <a:schemeClr val="dk1"/>
              </a:buClr>
              <a:buSzPts val="1100"/>
              <a:buFont typeface="Arial"/>
              <a:buNone/>
            </a:pPr>
            <a:r>
              <a:rPr altLang="fr-FR" lang="fr-FR">
                <a:solidFill>
                  <a:schemeClr val="dk1"/>
                </a:solidFill>
              </a:rPr>
              <a:t>FR : </a:t>
            </a:r>
            <a:r>
              <a:rPr altLang="fr-FR" lang="fr-FR" u="sng">
                <a:solidFill>
                  <a:schemeClr val="hlink"/>
                </a:solidFill>
                <a:hlinkClick r:id="rId6"/>
              </a:rPr>
              <a:t>https://www.youtube.com/watch?v=V3U_l2LESFw</a:t>
            </a:r>
            <a:r>
              <a:rPr altLang="fr-FR" lang="fr-FR">
                <a:solidFill>
                  <a:schemeClr val="dk1"/>
                </a:solidFill>
              </a:rPr>
              <a:t> </a:t>
            </a:r>
            <a:endParaRPr sz="1000" u="sng">
              <a:solidFill>
                <a:schemeClr val="hlink"/>
              </a:solidFill>
            </a:endParaRPr>
          </a:p>
          <a:p>
            <a:pPr algn="l" indent="0" lvl="0" marL="0" rtl="0">
              <a:lnSpc>
                <a:spcPct val="100000"/>
              </a:lnSpc>
              <a:spcBef>
                <a:spcPts val="0"/>
              </a:spcBef>
              <a:spcAft>
                <a:spcPts val="0"/>
              </a:spcAft>
              <a:buSzPts val="1100"/>
              <a:buNone/>
            </a:pPr>
            <a:endParaRPr/>
          </a:p>
        </p:txBody>
      </p:sp>
      <p:sp>
        <p:nvSpPr>
          <p:cNvPr id="1012" name="Google Shape;1012;p3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5"/>
        <p:cNvGrpSpPr/>
        <p:nvPr/>
      </p:nvGrpSpPr>
      <p:grpSpPr>
        <a:xfrm>
          <a:off x="0" y="0"/>
          <a:ext cx="0" cy="0"/>
          <a:chOff x="0" y="0"/>
          <a:chExt cx="0" cy="0"/>
        </a:xfrm>
      </p:grpSpPr>
      <p:sp>
        <p:nvSpPr>
          <p:cNvPr id="1026" name="Google Shape;1026;p32: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lang="fr-FR"/>
              <a:t>Where is uranium found ? → Map in the next slide</a:t>
            </a:r>
            <a:endParaRPr/>
          </a:p>
        </p:txBody>
      </p:sp>
      <p:sp>
        <p:nvSpPr>
          <p:cNvPr id="1027" name="Google Shape;1027;p3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2"/>
        <p:cNvGrpSpPr/>
        <p:nvPr/>
      </p:nvGrpSpPr>
      <p:grpSpPr>
        <a:xfrm>
          <a:off x="0" y="0"/>
          <a:ext cx="0" cy="0"/>
          <a:chOff x="0" y="0"/>
          <a:chExt cx="0" cy="0"/>
        </a:xfrm>
      </p:grpSpPr>
      <p:sp>
        <p:nvSpPr>
          <p:cNvPr id="1033" name="Google Shape;1033;gb817d48269_4_0: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Clr>
                <a:schemeClr val="dk1"/>
              </a:buClr>
              <a:buSzPts val="1100"/>
              <a:buFont typeface="Arial"/>
              <a:buNone/>
            </a:pPr>
            <a:r>
              <a:rPr altLang="fr-FR" lang="fr-FR">
                <a:solidFill>
                  <a:schemeClr val="dk1"/>
                </a:solidFill>
              </a:rPr>
              <a:t>Resources are unequally shared in the world. Here, on the graphic you can see the main localisation of uranium resources.</a:t>
            </a:r>
            <a:br>
              <a:rPr altLang="fr-FR" lang="fr-FR">
                <a:solidFill>
                  <a:schemeClr val="dk1"/>
                </a:solidFill>
              </a:rPr>
            </a:br>
            <a:r>
              <a:rPr altLang="fr-FR" lang="fr-FR">
                <a:solidFill>
                  <a:schemeClr val="dk1"/>
                </a:solidFill>
              </a:rPr>
              <a:t>In white blue, you see the consumption and in dark blue the production. </a:t>
            </a:r>
            <a:br>
              <a:rPr altLang="fr-FR" lang="fr-FR">
                <a:solidFill>
                  <a:schemeClr val="dk1"/>
                </a:solidFill>
              </a:rPr>
            </a:br>
            <a:endParaRPr/>
          </a:p>
        </p:txBody>
      </p:sp>
      <p:sp>
        <p:nvSpPr>
          <p:cNvPr id="1034" name="Google Shape;1034;gb817d48269_4_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1"/>
        <p:cNvGrpSpPr/>
        <p:nvPr/>
      </p:nvGrpSpPr>
      <p:grpSpPr>
        <a:xfrm>
          <a:off x="0" y="0"/>
          <a:ext cx="0" cy="0"/>
          <a:chOff x="0" y="0"/>
          <a:chExt cx="0" cy="0"/>
        </a:xfrm>
      </p:grpSpPr>
      <p:sp>
        <p:nvSpPr>
          <p:cNvPr id="1042" name="Google Shape;1042;p34: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43" name="Google Shape;1043;p3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p35: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50" name="Google Shape;1050;p35: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4"/>
        <p:cNvGrpSpPr/>
        <p:nvPr/>
      </p:nvGrpSpPr>
      <p:grpSpPr>
        <a:xfrm>
          <a:off x="0" y="0"/>
          <a:ext cx="0" cy="0"/>
          <a:chOff x="0" y="0"/>
          <a:chExt cx="0" cy="0"/>
        </a:xfrm>
      </p:grpSpPr>
      <p:sp>
        <p:nvSpPr>
          <p:cNvPr id="1055" name="Google Shape;1055;p36: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56" name="Google Shape;1056;p36: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1"/>
        <p:cNvGrpSpPr/>
        <p:nvPr/>
      </p:nvGrpSpPr>
      <p:grpSpPr>
        <a:xfrm>
          <a:off x="0" y="0"/>
          <a:ext cx="0" cy="0"/>
          <a:chOff x="0" y="0"/>
          <a:chExt cx="0" cy="0"/>
        </a:xfrm>
      </p:grpSpPr>
      <p:sp>
        <p:nvSpPr>
          <p:cNvPr id="1062" name="Google Shape;1062;p37: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63" name="Google Shape;1063;p37: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8"/>
        <p:cNvGrpSpPr/>
        <p:nvPr/>
      </p:nvGrpSpPr>
      <p:grpSpPr>
        <a:xfrm>
          <a:off x="0" y="0"/>
          <a:ext cx="0" cy="0"/>
          <a:chOff x="0" y="0"/>
          <a:chExt cx="0" cy="0"/>
        </a:xfrm>
      </p:grpSpPr>
      <p:sp>
        <p:nvSpPr>
          <p:cNvPr id="1069" name="Google Shape;1069;p38: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70" name="Google Shape;1070;p38: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78"/>
        <p:cNvGrpSpPr/>
        <p:nvPr/>
      </p:nvGrpSpPr>
      <p:grpSpPr>
        <a:xfrm>
          <a:off x="0" y="0"/>
          <a:ext cx="0" cy="0"/>
          <a:chOff x="0" y="0"/>
          <a:chExt cx="0" cy="0"/>
        </a:xfrm>
      </p:grpSpPr>
      <p:sp>
        <p:nvSpPr>
          <p:cNvPr id="1079" name="Google Shape;1079;p39: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1080" name="Google Shape;1080;p39: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081" name="Google Shape;1081;p39:notes"/>
          <p:cNvSpPr txBox="1">
            <a:spLocks noGrp="1"/>
          </p:cNvSpPr>
          <p:nvPr>
            <p:ph idx="12" type="sldNum"/>
          </p:nvPr>
        </p:nvSpPr>
        <p:spPr>
          <a:xfrm>
            <a:off x="3884613" y="8685213"/>
            <a:ext cx="2971800" cy="457200"/>
          </a:xfrm>
          <a:prstGeom prst="rect">
            <a:avLst/>
          </a:prstGeom>
          <a:no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2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39</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8"/>
        <p:cNvGrpSpPr/>
        <p:nvPr/>
      </p:nvGrpSpPr>
      <p:grpSpPr>
        <a:xfrm>
          <a:off x="0" y="0"/>
          <a:ext cx="0" cy="0"/>
          <a:chOff x="0" y="0"/>
          <a:chExt cx="0" cy="0"/>
        </a:xfrm>
      </p:grpSpPr>
      <p:sp>
        <p:nvSpPr>
          <p:cNvPr id="509" name="Google Shape;509;p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510" name="Google Shape;510;p4: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90000"/>
              </a:lnSpc>
              <a:spcBef>
                <a:spcPts val="300"/>
              </a:spcBef>
              <a:spcAft>
                <a:spcPts val="0"/>
              </a:spcAft>
              <a:buSzPts val="1400"/>
              <a:buNone/>
            </a:pPr>
            <a:r>
              <a:rPr altLang="fr-FR" b="1" lang="fr-FR" sz="1000" u="sng">
                <a:latin typeface="Arial"/>
                <a:ea typeface="Arial"/>
                <a:cs typeface="Arial"/>
                <a:sym typeface="Arial"/>
              </a:rPr>
              <a:t>Explanations :</a:t>
            </a:r>
            <a:r>
              <a:rPr altLang="fr-FR" b="1" lang="fr-FR" sz="1000">
                <a:latin typeface="Arial"/>
                <a:ea typeface="Arial"/>
                <a:cs typeface="Arial"/>
                <a:sym typeface="Arial"/>
              </a:rPr>
              <a:t> </a:t>
            </a:r>
            <a:r>
              <a:rPr altLang="fr-FR" lang="fr-FR"/>
              <a:t>Ask your students.</a:t>
            </a:r>
            <a:endParaRPr sz="1000">
              <a:latin typeface="Arial"/>
              <a:ea typeface="Arial"/>
              <a:cs typeface="Arial"/>
              <a:sym typeface="Arial"/>
            </a:endParaRPr>
          </a:p>
        </p:txBody>
      </p:sp>
      <p:sp>
        <p:nvSpPr>
          <p:cNvPr id="511" name="Google Shape;511;p4: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4</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86"/>
        <p:cNvGrpSpPr/>
        <p:nvPr/>
      </p:nvGrpSpPr>
      <p:grpSpPr>
        <a:xfrm>
          <a:off x="0" y="0"/>
          <a:ext cx="0" cy="0"/>
          <a:chOff x="0" y="0"/>
          <a:chExt cx="0" cy="0"/>
        </a:xfrm>
      </p:grpSpPr>
      <p:sp>
        <p:nvSpPr>
          <p:cNvPr id="1087" name="Google Shape;1087;p4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1088" name="Google Shape;1088;p40: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228600" lvl="0" marL="457200" rtl="0">
              <a:lnSpc>
                <a:spcPct val="100000"/>
              </a:lnSpc>
              <a:spcBef>
                <a:spcPts val="0"/>
              </a:spcBef>
              <a:spcAft>
                <a:spcPts val="0"/>
              </a:spcAft>
              <a:buSzPts val="1100"/>
              <a:buNone/>
            </a:pPr>
            <a:endParaRPr/>
          </a:p>
        </p:txBody>
      </p:sp>
      <p:sp>
        <p:nvSpPr>
          <p:cNvPr id="1089" name="Google Shape;1089;p40:notes"/>
          <p:cNvSpPr txBox="1">
            <a:spLocks noGrp="1"/>
          </p:cNvSpPr>
          <p:nvPr>
            <p:ph idx="12" type="sldNum"/>
          </p:nvPr>
        </p:nvSpPr>
        <p:spPr>
          <a:xfrm>
            <a:off x="0" y="0"/>
            <a:ext cx="3000000" cy="30000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40</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23"/>
        <p:cNvGrpSpPr/>
        <p:nvPr/>
      </p:nvGrpSpPr>
      <p:grpSpPr>
        <a:xfrm>
          <a:off x="0" y="0"/>
          <a:ext cx="0" cy="0"/>
          <a:chOff x="0" y="0"/>
          <a:chExt cx="0" cy="0"/>
        </a:xfrm>
      </p:grpSpPr>
      <p:sp>
        <p:nvSpPr>
          <p:cNvPr id="1124" name="Google Shape;1124;gc274a2928e_4_0: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1125" name="Google Shape;1125;gc274a2928e_4_0: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228600" lvl="0" marL="457200" rtl="0">
              <a:lnSpc>
                <a:spcPct val="100000"/>
              </a:lnSpc>
              <a:spcBef>
                <a:spcPts val="0"/>
              </a:spcBef>
              <a:spcAft>
                <a:spcPts val="0"/>
              </a:spcAft>
              <a:buSzPts val="1100"/>
              <a:buNone/>
            </a:pPr>
            <a:endParaRPr/>
          </a:p>
        </p:txBody>
      </p:sp>
      <p:sp>
        <p:nvSpPr>
          <p:cNvPr id="1126" name="Google Shape;1126;gc274a2928e_4_0:notes"/>
          <p:cNvSpPr txBox="1">
            <a:spLocks noGrp="1"/>
          </p:cNvSpPr>
          <p:nvPr>
            <p:ph idx="12" type="sldNum"/>
          </p:nvPr>
        </p:nvSpPr>
        <p:spPr>
          <a:xfrm>
            <a:off x="0" y="0"/>
            <a:ext cx="3000000" cy="30000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41</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1"/>
        <p:cNvGrpSpPr/>
        <p:nvPr/>
      </p:nvGrpSpPr>
      <p:grpSpPr>
        <a:xfrm>
          <a:off x="0" y="0"/>
          <a:ext cx="0" cy="0"/>
          <a:chOff x="0" y="0"/>
          <a:chExt cx="0" cy="0"/>
        </a:xfrm>
      </p:grpSpPr>
      <p:sp>
        <p:nvSpPr>
          <p:cNvPr id="1162" name="Google Shape;1162;p41: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endParaRPr/>
          </a:p>
        </p:txBody>
      </p:sp>
      <p:sp>
        <p:nvSpPr>
          <p:cNvPr id="1163" name="Google Shape;1163;p4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6"/>
        <p:cNvGrpSpPr/>
        <p:nvPr/>
      </p:nvGrpSpPr>
      <p:grpSpPr>
        <a:xfrm>
          <a:off x="0" y="0"/>
          <a:ext cx="0" cy="0"/>
          <a:chOff x="0" y="0"/>
          <a:chExt cx="0" cy="0"/>
        </a:xfrm>
      </p:grpSpPr>
      <p:sp>
        <p:nvSpPr>
          <p:cNvPr id="517" name="Google Shape;517;p5: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518" name="Google Shape;518;p5: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Clr>
                <a:schemeClr val="dk1"/>
              </a:buClr>
              <a:buSzPts val="1100"/>
              <a:buFont typeface="Arial"/>
              <a:buNone/>
            </a:pPr>
            <a:r>
              <a:rPr altLang="fr-FR" lang="fr-FR" sz="1000">
                <a:solidFill>
                  <a:schemeClr val="dk1"/>
                </a:solidFill>
                <a:latin typeface="Comfortaa"/>
                <a:ea typeface="Comfortaa"/>
                <a:cs typeface="Comfortaa"/>
                <a:sym typeface="Comfortaa"/>
              </a:rPr>
              <a:t>List of resources : </a:t>
            </a:r>
            <a:endParaRPr sz="1000">
              <a:solidFill>
                <a:schemeClr val="dk1"/>
              </a:solidFill>
              <a:latin typeface="Comfortaa"/>
              <a:ea typeface="Comfortaa"/>
              <a:cs typeface="Comfortaa"/>
              <a:sym typeface="Comfortaa"/>
            </a:endParaRPr>
          </a:p>
          <a:p>
            <a:pPr algn="l" indent="0" lvl="0" marL="0" rtl="0">
              <a:lnSpc>
                <a:spcPct val="100000"/>
              </a:lnSpc>
              <a:spcBef>
                <a:spcPts val="0"/>
              </a:spcBef>
              <a:spcAft>
                <a:spcPts val="0"/>
              </a:spcAft>
              <a:buClr>
                <a:schemeClr val="dk1"/>
              </a:buClr>
              <a:buSzPts val="1100"/>
              <a:buFont typeface="Arial"/>
              <a:buNone/>
            </a:pPr>
            <a:r>
              <a:rPr altLang="fr-FR" lang="fr-FR" sz="1000">
                <a:solidFill>
                  <a:schemeClr val="dk1"/>
                </a:solidFill>
                <a:latin typeface="Comfortaa"/>
                <a:ea typeface="Comfortaa"/>
                <a:cs typeface="Comfortaa"/>
                <a:sym typeface="Comfortaa"/>
              </a:rPr>
              <a:t>French : </a:t>
            </a:r>
            <a:r>
              <a:rPr altLang="fr-FR" lang="fr-FR" sz="1000" u="sng">
                <a:solidFill>
                  <a:srgbClr val="0563C1"/>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https://www.youtube.com/watch?v=BKfufXnupMA</a:t>
            </a:r>
            <a:r>
              <a:rPr altLang="fr-FR" lang="fr-FR" sz="1000">
                <a:solidFill>
                  <a:schemeClr val="dk1"/>
                </a:solidFill>
                <a:latin typeface="Comfortaa"/>
                <a:ea typeface="Comfortaa"/>
                <a:cs typeface="Comfortaa"/>
                <a:sym typeface="Comfortaa"/>
              </a:rPr>
              <a:t> </a:t>
            </a:r>
            <a:endParaRPr sz="1000">
              <a:solidFill>
                <a:schemeClr val="dk1"/>
              </a:solidFill>
              <a:latin typeface="Comfortaa"/>
              <a:ea typeface="Comfortaa"/>
              <a:cs typeface="Comfortaa"/>
              <a:sym typeface="Comfortaa"/>
            </a:endParaRPr>
          </a:p>
          <a:p>
            <a:pPr algn="l" indent="0" lvl="0" marL="0" rtl="0">
              <a:lnSpc>
                <a:spcPct val="100000"/>
              </a:lnSpc>
              <a:spcBef>
                <a:spcPts val="0"/>
              </a:spcBef>
              <a:spcAft>
                <a:spcPts val="0"/>
              </a:spcAft>
              <a:buClr>
                <a:schemeClr val="dk1"/>
              </a:buClr>
              <a:buSzPts val="1100"/>
              <a:buFont typeface="Arial"/>
              <a:buNone/>
            </a:pPr>
            <a:r>
              <a:rPr altLang="fr-FR" lang="fr-FR" sz="1000">
                <a:solidFill>
                  <a:schemeClr val="dk1"/>
                </a:solidFill>
                <a:latin typeface="Comfortaa"/>
                <a:ea typeface="Comfortaa"/>
                <a:cs typeface="Comfortaa"/>
                <a:sym typeface="Comfortaa"/>
              </a:rPr>
              <a:t>Spanish : </a:t>
            </a:r>
            <a:r>
              <a:rPr altLang="fr-FR" lang="fr-FR" sz="1000" u="sng">
                <a:solidFill>
                  <a:srgbClr val="0563C1"/>
                </a:solid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https://www.youtube.com/watch?v=NAPAMIpGB-s</a:t>
            </a:r>
            <a:r>
              <a:rPr altLang="fr-FR" lang="fr-FR" sz="1000">
                <a:solidFill>
                  <a:schemeClr val="dk1"/>
                </a:solidFill>
                <a:latin typeface="Comfortaa"/>
                <a:ea typeface="Comfortaa"/>
                <a:cs typeface="Comfortaa"/>
                <a:sym typeface="Comfortaa"/>
              </a:rPr>
              <a:t> </a:t>
            </a:r>
            <a:endParaRPr sz="1000">
              <a:solidFill>
                <a:schemeClr val="dk1"/>
              </a:solidFill>
              <a:latin typeface="Comfortaa"/>
              <a:ea typeface="Comfortaa"/>
              <a:cs typeface="Comfortaa"/>
              <a:sym typeface="Comfortaa"/>
            </a:endParaRPr>
          </a:p>
          <a:p>
            <a:pPr algn="l" indent="0" lvl="0" marL="0" rtl="0">
              <a:lnSpc>
                <a:spcPct val="100000"/>
              </a:lnSpc>
              <a:spcBef>
                <a:spcPts val="0"/>
              </a:spcBef>
              <a:spcAft>
                <a:spcPts val="0"/>
              </a:spcAft>
              <a:buClr>
                <a:schemeClr val="dk1"/>
              </a:buClr>
              <a:buSzPts val="1100"/>
              <a:buFont typeface="Arial"/>
              <a:buNone/>
            </a:pPr>
            <a:r>
              <a:rPr altLang="fr-FR" lang="fr-FR" sz="1000">
                <a:solidFill>
                  <a:schemeClr val="dk1"/>
                </a:solidFill>
                <a:latin typeface="Comfortaa"/>
                <a:ea typeface="Comfortaa"/>
                <a:cs typeface="Comfortaa"/>
                <a:sym typeface="Comfortaa"/>
              </a:rPr>
              <a:t>Italian : </a:t>
            </a:r>
            <a:r>
              <a:rPr altLang="fr-FR" lang="fr-FR" u="sng">
                <a:solidFill>
                  <a:schemeClr val="hlink"/>
                </a:solidFill>
                <a:hlinkClick r:id="rId5"/>
              </a:rPr>
              <a:t>https://www.youtube.com/watch?v=wT1hPaBMfO4</a:t>
            </a:r>
            <a:endParaRPr sz="1000">
              <a:solidFill>
                <a:schemeClr val="dk1"/>
              </a:solidFill>
              <a:latin typeface="Comfortaa"/>
              <a:ea typeface="Comfortaa"/>
              <a:cs typeface="Comfortaa"/>
              <a:sym typeface="Comfortaa"/>
            </a:endParaRPr>
          </a:p>
          <a:p>
            <a:pPr algn="l" indent="0" lvl="0" marL="0" rtl="0">
              <a:lnSpc>
                <a:spcPct val="100000"/>
              </a:lnSpc>
              <a:spcBef>
                <a:spcPts val="0"/>
              </a:spcBef>
              <a:spcAft>
                <a:spcPts val="0"/>
              </a:spcAft>
              <a:buClr>
                <a:schemeClr val="dk1"/>
              </a:buClr>
              <a:buSzPts val="1100"/>
              <a:buFont typeface="Arial"/>
              <a:buNone/>
            </a:pPr>
            <a:r>
              <a:rPr altLang="fr-FR" lang="fr-FR" sz="1000">
                <a:solidFill>
                  <a:schemeClr val="dk1"/>
                </a:solidFill>
                <a:latin typeface="Comfortaa"/>
                <a:ea typeface="Comfortaa"/>
                <a:cs typeface="Comfortaa"/>
                <a:sym typeface="Comfortaa"/>
              </a:rPr>
              <a:t>English : </a:t>
            </a:r>
            <a:r>
              <a:rPr altLang="fr-FR" lang="fr-FR" sz="1000" u="sng">
                <a:solidFill>
                  <a:schemeClr val="hlink"/>
                </a:solidFill>
                <a:latin typeface="Comfortaa"/>
                <a:ea typeface="Comfortaa"/>
                <a:cs typeface="Comfortaa"/>
                <a:sym typeface="Comfortaa"/>
                <a:hlinkClick r:id="rId6"/>
              </a:rPr>
              <a:t>https://www.youtube.com/watch?time_continue=8&amp;v=aFpC1vAIgNc&amp;feature=emb_logo</a:t>
            </a:r>
            <a:r>
              <a:rPr altLang="fr-FR" lang="fr-FR" sz="1000">
                <a:solidFill>
                  <a:schemeClr val="dk1"/>
                </a:solidFill>
                <a:latin typeface="Comfortaa"/>
                <a:ea typeface="Comfortaa"/>
                <a:cs typeface="Comfortaa"/>
                <a:sym typeface="Comfortaa"/>
              </a:rPr>
              <a:t> </a:t>
            </a:r>
            <a:endParaRPr sz="1000">
              <a:solidFill>
                <a:schemeClr val="dk1"/>
              </a:solidFill>
              <a:latin typeface="Comfortaa"/>
              <a:ea typeface="Comfortaa"/>
              <a:cs typeface="Comfortaa"/>
              <a:sym typeface="Comfortaa"/>
            </a:endParaRPr>
          </a:p>
          <a:p>
            <a:pPr algn="l" indent="0" lvl="0" marL="0" rtl="0">
              <a:lnSpc>
                <a:spcPct val="100000"/>
              </a:lnSpc>
              <a:spcBef>
                <a:spcPts val="0"/>
              </a:spcBef>
              <a:spcAft>
                <a:spcPts val="0"/>
              </a:spcAft>
              <a:buClr>
                <a:schemeClr val="dk1"/>
              </a:buClr>
              <a:buSzPts val="1100"/>
              <a:buFont typeface="Arial"/>
              <a:buNone/>
            </a:pPr>
            <a:r>
              <a:rPr altLang="fr-FR" lang="fr-FR" sz="1000">
                <a:solidFill>
                  <a:schemeClr val="dk1"/>
                </a:solidFill>
                <a:latin typeface="Comfortaa"/>
                <a:ea typeface="Comfortaa"/>
                <a:cs typeface="Comfortaa"/>
                <a:sym typeface="Comfortaa"/>
              </a:rPr>
              <a:t>Etc….</a:t>
            </a:r>
            <a:endParaRPr sz="1000">
              <a:latin typeface="Arial"/>
              <a:ea typeface="Arial"/>
              <a:cs typeface="Arial"/>
              <a:sym typeface="Arial"/>
            </a:endParaRPr>
          </a:p>
        </p:txBody>
      </p:sp>
      <p:sp>
        <p:nvSpPr>
          <p:cNvPr id="519" name="Google Shape;519;p5: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5</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2"/>
        <p:cNvGrpSpPr/>
        <p:nvPr/>
      </p:nvGrpSpPr>
      <p:grpSpPr>
        <a:xfrm>
          <a:off x="0" y="0"/>
          <a:ext cx="0" cy="0"/>
          <a:chOff x="0" y="0"/>
          <a:chExt cx="0" cy="0"/>
        </a:xfrm>
      </p:grpSpPr>
      <p:sp>
        <p:nvSpPr>
          <p:cNvPr id="533" name="Google Shape;533;p6: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534" name="Google Shape;534;p6: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90000"/>
              </a:lnSpc>
              <a:spcBef>
                <a:spcPts val="300"/>
              </a:spcBef>
              <a:spcAft>
                <a:spcPts val="0"/>
              </a:spcAft>
              <a:buSzPts val="1400"/>
              <a:buNone/>
            </a:pPr>
            <a:r>
              <a:rPr altLang="fr-FR" b="1" lang="fr-FR" sz="1200" u="sng">
                <a:latin typeface="Corbel"/>
                <a:ea typeface="Corbel"/>
                <a:cs typeface="Corbel"/>
                <a:sym typeface="Corbel"/>
              </a:rPr>
              <a:t>Explanations : </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Energy characterizes the change of state of a system. We consume energy when we ...</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 changes the speed (kinetic energy)</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 heats (or cools) something (thermal energy)</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 deforms something (deformation energy)</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 makes a chemical reaction (chemical energy)</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 makes something go up or down (potential gravity energy)</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 emits light (electromagnetic energy)</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etc</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lang="fr-FR" sz="1200">
                <a:latin typeface="Corbel"/>
                <a:ea typeface="Corbel"/>
                <a:cs typeface="Corbel"/>
                <a:sym typeface="Corbel"/>
              </a:rPr>
              <a:t>As soon as something changes, an energy is put into play. In a way, energy measures the extent of change: our energy consumption simply corresponds to the speed at which we are transforming our world!</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endParaRPr sz="1200">
              <a:latin typeface="Corbel"/>
              <a:ea typeface="Corbel"/>
              <a:cs typeface="Corbel"/>
              <a:sym typeface="Corbel"/>
            </a:endParaRPr>
          </a:p>
          <a:p>
            <a:pPr algn="l" indent="0" lvl="0" marL="0" rtl="0">
              <a:lnSpc>
                <a:spcPct val="90000"/>
              </a:lnSpc>
              <a:spcBef>
                <a:spcPts val="300"/>
              </a:spcBef>
              <a:spcAft>
                <a:spcPts val="0"/>
              </a:spcAft>
              <a:buSzPts val="1400"/>
              <a:buNone/>
            </a:pPr>
            <a:r>
              <a:rPr altLang="fr-FR" b="1" lang="fr-FR" sz="1200" u="sng">
                <a:latin typeface="Corbel"/>
                <a:ea typeface="Corbel"/>
                <a:cs typeface="Corbel"/>
                <a:sym typeface="Corbel"/>
              </a:rPr>
              <a:t>Key Messages</a:t>
            </a:r>
            <a:r>
              <a:rPr altLang="fr-FR" lang="fr-FR" sz="1200">
                <a:latin typeface="Corbel"/>
                <a:ea typeface="Corbel"/>
                <a:cs typeface="Corbel"/>
                <a:sym typeface="Corbel"/>
              </a:rPr>
              <a:t> :</a:t>
            </a:r>
            <a:endParaRPr sz="1200">
              <a:latin typeface="Corbel"/>
              <a:ea typeface="Corbel"/>
              <a:cs typeface="Corbel"/>
              <a:sym typeface="Corbel"/>
            </a:endParaRPr>
          </a:p>
          <a:p>
            <a:pPr algn="l" indent="-215900" lvl="0" marL="228600" rtl="0">
              <a:lnSpc>
                <a:spcPct val="90000"/>
              </a:lnSpc>
              <a:spcBef>
                <a:spcPts val="300"/>
              </a:spcBef>
              <a:spcAft>
                <a:spcPts val="0"/>
              </a:spcAft>
              <a:buSzPts val="1200"/>
              <a:buFont typeface="Corbel"/>
              <a:buAutoNum type="arabicPeriod"/>
            </a:pPr>
            <a:r>
              <a:rPr altLang="fr-FR" lang="fr-FR" sz="1200">
                <a:latin typeface="Corbel"/>
                <a:ea typeface="Corbel"/>
                <a:cs typeface="Corbel"/>
                <a:sym typeface="Corbel"/>
              </a:rPr>
              <a:t>Energy measures the transformations of the world</a:t>
            </a:r>
            <a:endParaRPr sz="1200">
              <a:latin typeface="Corbel"/>
              <a:ea typeface="Corbel"/>
              <a:cs typeface="Corbel"/>
              <a:sym typeface="Corbel"/>
            </a:endParaRPr>
          </a:p>
          <a:p>
            <a:pPr algn="l" indent="-215900" lvl="0" marL="228600" rtl="0">
              <a:lnSpc>
                <a:spcPct val="90000"/>
              </a:lnSpc>
              <a:spcBef>
                <a:spcPts val="300"/>
              </a:spcBef>
              <a:spcAft>
                <a:spcPts val="0"/>
              </a:spcAft>
              <a:buSzPts val="1200"/>
              <a:buFont typeface="Corbel"/>
              <a:buAutoNum type="arabicPeriod"/>
            </a:pPr>
            <a:r>
              <a:rPr altLang="fr-FR" lang="fr-FR" sz="1200">
                <a:latin typeface="Corbel"/>
                <a:ea typeface="Corbel"/>
                <a:cs typeface="Corbel"/>
                <a:sym typeface="Corbel"/>
              </a:rPr>
              <a:t>Humanity's energy consumption can be seen as the speed at which we are transforming the planet, giving us material wealth, but this is not insignificant, because too much transformation makes for pollution.</a:t>
            </a:r>
            <a:endParaRPr sz="1200">
              <a:latin typeface="Corbel"/>
              <a:ea typeface="Corbel"/>
              <a:cs typeface="Corbel"/>
              <a:sym typeface="Corbel"/>
            </a:endParaRPr>
          </a:p>
          <a:p>
            <a:pPr algn="l" indent="0" lvl="0" marL="0" rtl="0">
              <a:lnSpc>
                <a:spcPct val="90000"/>
              </a:lnSpc>
              <a:spcBef>
                <a:spcPts val="300"/>
              </a:spcBef>
              <a:spcAft>
                <a:spcPts val="0"/>
              </a:spcAft>
              <a:buSzPts val="1400"/>
              <a:buNone/>
            </a:pPr>
            <a:endParaRPr sz="1200">
              <a:latin typeface="Corbel"/>
              <a:ea typeface="Corbel"/>
              <a:cs typeface="Corbel"/>
              <a:sym typeface="Corbel"/>
            </a:endParaRPr>
          </a:p>
          <a:p>
            <a:pPr algn="l" indent="0" lvl="0" marL="0" rtl="0">
              <a:lnSpc>
                <a:spcPct val="90000"/>
              </a:lnSpc>
              <a:spcBef>
                <a:spcPts val="300"/>
              </a:spcBef>
              <a:spcAft>
                <a:spcPts val="0"/>
              </a:spcAft>
              <a:buSzPts val="1400"/>
              <a:buNone/>
            </a:pPr>
            <a:endParaRPr sz="1200">
              <a:latin typeface="Corbel"/>
              <a:ea typeface="Corbel"/>
              <a:cs typeface="Corbel"/>
              <a:sym typeface="Corbel"/>
            </a:endParaRPr>
          </a:p>
        </p:txBody>
      </p:sp>
      <p:sp>
        <p:nvSpPr>
          <p:cNvPr id="535" name="Google Shape;535;p6: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400"/>
              <a:buFont typeface="Arial"/>
              <a:buNone/>
            </a:pPr>
            <a:fld id="{00000000-1234-1234-1234-123412341234}" type="slidenum">
              <a:rPr altLang="fr-FR" b="0" cap="none" i="0" lang="fr-FR" strike="noStrike" sz="1400" u="none">
                <a:solidFill>
                  <a:srgbClr val="000000"/>
                </a:solidFill>
                <a:latin typeface="Arial"/>
                <a:ea typeface="Arial"/>
                <a:cs typeface="Arial"/>
                <a:sym typeface="Arial"/>
              </a:rPr>
              <a:t>6</a:t>
            </a:fld>
            <a:endParaRPr b="0" cap="none" i="0" strike="noStrike" sz="1400" u="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2"/>
        <p:cNvGrpSpPr/>
        <p:nvPr/>
      </p:nvGrpSpPr>
      <p:grpSpPr>
        <a:xfrm>
          <a:off x="0" y="0"/>
          <a:ext cx="0" cy="0"/>
          <a:chOff x="0" y="0"/>
          <a:chExt cx="0" cy="0"/>
        </a:xfrm>
      </p:grpSpPr>
      <p:sp>
        <p:nvSpPr>
          <p:cNvPr id="543" name="Google Shape;543;p7: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544" name="Google Shape;544;p7: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300"/>
              </a:spcBef>
              <a:spcAft>
                <a:spcPts val="0"/>
              </a:spcAft>
              <a:buSzPts val="1400"/>
              <a:buNone/>
            </a:pPr>
            <a:r>
              <a:rPr altLang="fr-FR" b="1" lang="fr-FR" sz="1200" u="sng">
                <a:latin typeface="Corbel"/>
                <a:ea typeface="Corbel"/>
                <a:cs typeface="Corbel"/>
                <a:sym typeface="Corbel"/>
              </a:rPr>
              <a:t>Explanations </a:t>
            </a:r>
            <a:r>
              <a:rPr altLang="fr-FR" lang="fr-FR" sz="1200">
                <a:latin typeface="Corbel"/>
                <a:ea typeface="Corbel"/>
                <a:cs typeface="Corbel"/>
                <a:sym typeface="Corbel"/>
              </a:rPr>
              <a:t>: </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Many forms of energy exist around us, here are some examples.</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 A moving body has kinetic energy. For example, rivers or wind contain more or less kinetic energy depending on the force of their motion.</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 The wagon at the top of a roller coaster has potential energy that manifests itself when it enters motion and begins its descent. It then acquires kinetic energy related to its motion. The sum of the potential and kinetic energy corresponds to the </a:t>
            </a:r>
            <a:r>
              <a:rPr altLang="fr-FR" b="1" lang="fr-FR" sz="1200">
                <a:latin typeface="Corbel"/>
                <a:ea typeface="Corbel"/>
                <a:cs typeface="Corbel"/>
                <a:sym typeface="Corbel"/>
              </a:rPr>
              <a:t>mechanical energy</a:t>
            </a:r>
            <a:r>
              <a:rPr altLang="fr-FR" lang="fr-FR" sz="1200">
                <a:latin typeface="Corbel"/>
                <a:ea typeface="Corbel"/>
                <a:cs typeface="Corbel"/>
                <a:sym typeface="Corbel"/>
              </a:rPr>
              <a:t>.</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 Thermal energy is heat</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 Chemical energy is the energy contained in matter. Chemical energy is very useful for life. Indeed, it is contained in glucose for example and is used by cells to live. Chemical energy is also at stake when the combustion of fossil fuels or biomass is used to convert the chemical energy of these materials into heat.</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 Electrical energy is energy available in the form of electron current (electricity). This energy that arrives in our electrical outlets is used directly to produce light for example. </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rPr>
              <a:t>Be careful not to confuse energy and electricity. Electricity is a particular form of final energy.</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b="1" lang="fr-FR" sz="1200" u="sng">
                <a:latin typeface="Corbel"/>
                <a:ea typeface="Corbel"/>
                <a:cs typeface="Corbel"/>
                <a:sym typeface="Corbel"/>
              </a:rPr>
              <a:t>To go further :</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b="1" lang="fr-FR" sz="1200">
                <a:latin typeface="Corbel"/>
                <a:ea typeface="Corbel"/>
                <a:cs typeface="Corbel"/>
                <a:sym typeface="Corbel"/>
              </a:rPr>
              <a:t>Primary energy </a:t>
            </a:r>
            <a:r>
              <a:rPr altLang="fr-FR" lang="fr-FR" sz="1200">
                <a:latin typeface="Corbel"/>
                <a:ea typeface="Corbel"/>
                <a:cs typeface="Corbel"/>
                <a:sym typeface="Corbel"/>
              </a:rPr>
              <a:t>is the "potential" energy contained in natural resources (such as wood, gas, oil, etc.) before any transformation.</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b="1" lang="fr-FR" sz="1200">
                <a:latin typeface="Corbel"/>
                <a:ea typeface="Corbel"/>
                <a:cs typeface="Corbel"/>
                <a:sym typeface="Corbel"/>
              </a:rPr>
              <a:t>Final energy </a:t>
            </a:r>
            <a:r>
              <a:rPr altLang="fr-FR" lang="fr-FR" sz="1200">
                <a:latin typeface="Corbel"/>
                <a:ea typeface="Corbel"/>
                <a:cs typeface="Corbel"/>
                <a:sym typeface="Corbel"/>
              </a:rPr>
              <a:t>is the energy consumed and billed, taking into account losses during the production, transportation and transformation of the fuel.</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lang="fr-FR" sz="1200">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Energy Explorers site (http://www.explorateurs-energie.com/) contains several resources available to talk about energy.</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endParaRPr sz="1200">
              <a:latin typeface="Corbel"/>
              <a:ea typeface="Corbel"/>
              <a:cs typeface="Corbel"/>
              <a:sym typeface="Corbel"/>
            </a:endParaRPr>
          </a:p>
          <a:p>
            <a:pPr algn="l" indent="0" lvl="0" marL="0" rtl="0">
              <a:lnSpc>
                <a:spcPct val="100000"/>
              </a:lnSpc>
              <a:spcBef>
                <a:spcPts val="300"/>
              </a:spcBef>
              <a:spcAft>
                <a:spcPts val="0"/>
              </a:spcAft>
              <a:buSzPts val="1400"/>
              <a:buNone/>
            </a:pPr>
            <a:r>
              <a:rPr altLang="fr-FR" b="1" lang="fr-FR" sz="1200" u="sng">
                <a:latin typeface="Corbel"/>
                <a:ea typeface="Corbel"/>
                <a:cs typeface="Corbel"/>
                <a:sym typeface="Corbel"/>
              </a:rPr>
              <a:t>Key Messages :</a:t>
            </a:r>
            <a:endParaRPr sz="1200">
              <a:latin typeface="Corbel"/>
              <a:ea typeface="Corbel"/>
              <a:cs typeface="Corbel"/>
              <a:sym typeface="Corbel"/>
            </a:endParaRPr>
          </a:p>
          <a:p>
            <a:pPr algn="l" indent="-304800" lvl="0" marL="457200" rtl="0">
              <a:lnSpc>
                <a:spcPct val="100000"/>
              </a:lnSpc>
              <a:spcBef>
                <a:spcPts val="300"/>
              </a:spcBef>
              <a:spcAft>
                <a:spcPts val="0"/>
              </a:spcAft>
              <a:buSzPts val="1200"/>
              <a:buFont typeface="Corbel"/>
              <a:buChar char="-"/>
            </a:pPr>
            <a:r>
              <a:rPr altLang="fr-FR" lang="fr-FR" sz="1200">
                <a:latin typeface="Corbel"/>
                <a:ea typeface="Corbel"/>
                <a:cs typeface="Corbel"/>
                <a:sym typeface="Corbel"/>
              </a:rPr>
              <a:t>Energy is everywhere and in many forms.</a:t>
            </a:r>
            <a:endParaRPr sz="1200">
              <a:latin typeface="Corbel"/>
              <a:ea typeface="Corbel"/>
              <a:cs typeface="Corbel"/>
              <a:sym typeface="Corbel"/>
            </a:endParaRPr>
          </a:p>
          <a:p>
            <a:pPr algn="l" indent="-304800" lvl="0" marL="457200" rtl="0">
              <a:lnSpc>
                <a:spcPct val="100000"/>
              </a:lnSpc>
              <a:spcBef>
                <a:spcPts val="0"/>
              </a:spcBef>
              <a:spcAft>
                <a:spcPts val="0"/>
              </a:spcAft>
              <a:buSzPts val="1200"/>
              <a:buFont typeface="Corbel"/>
              <a:buChar char="-"/>
            </a:pPr>
            <a:r>
              <a:rPr altLang="fr-FR" lang="fr-FR" sz="1200">
                <a:latin typeface="Corbel"/>
                <a:ea typeface="Corbel"/>
                <a:cs typeface="Corbel"/>
                <a:sym typeface="Corbel"/>
              </a:rPr>
              <a:t>It can’t be created or destroyed, we can only transform it from one form to another.</a:t>
            </a:r>
            <a:endParaRPr sz="1200">
              <a:latin typeface="Corbel"/>
              <a:ea typeface="Corbel"/>
              <a:cs typeface="Corbel"/>
              <a:sym typeface="Corbel"/>
            </a:endParaRPr>
          </a:p>
          <a:p>
            <a:pPr algn="l" indent="0" lvl="0" marL="0" rtl="0">
              <a:lnSpc>
                <a:spcPct val="100000"/>
              </a:lnSpc>
              <a:spcBef>
                <a:spcPts val="300"/>
              </a:spcBef>
              <a:spcAft>
                <a:spcPts val="0"/>
              </a:spcAft>
              <a:buSzPts val="1400"/>
              <a:buNone/>
            </a:pPr>
            <a:endParaRPr sz="1200">
              <a:latin typeface="Corbel"/>
              <a:ea typeface="Corbel"/>
              <a:cs typeface="Corbel"/>
              <a:sym typeface="Corbel"/>
            </a:endParaRPr>
          </a:p>
          <a:p>
            <a:pPr algn="l" indent="0" lvl="0" marL="0" rtl="0">
              <a:lnSpc>
                <a:spcPct val="100000"/>
              </a:lnSpc>
              <a:spcBef>
                <a:spcPts val="300"/>
              </a:spcBef>
              <a:spcAft>
                <a:spcPts val="0"/>
              </a:spcAft>
              <a:buSzPts val="1400"/>
              <a:buNone/>
            </a:pPr>
            <a:endParaRPr sz="1200">
              <a:latin typeface="Corbel"/>
              <a:ea typeface="Corbel"/>
              <a:cs typeface="Corbel"/>
              <a:sym typeface="Corbel"/>
            </a:endParaRPr>
          </a:p>
        </p:txBody>
      </p:sp>
      <p:sp>
        <p:nvSpPr>
          <p:cNvPr id="545" name="Google Shape;545;p7: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Calibri"/>
              <a:buNone/>
            </a:pPr>
            <a:fld id="{00000000-1234-1234-1234-123412341234}" type="slidenum">
              <a:rPr altLang="fr-FR" b="0" cap="none" i="0" lang="fr-FR" strike="noStrike" sz="1200" u="none">
                <a:solidFill>
                  <a:srgbClr val="000000"/>
                </a:solidFill>
                <a:latin typeface="Calibri"/>
                <a:ea typeface="Calibri"/>
                <a:cs typeface="Calibri"/>
                <a:sym typeface="Calibri"/>
              </a:rPr>
              <a:t>7</a:t>
            </a:fld>
            <a:endParaRPr b="0" cap="none" i="0" strike="noStrike" sz="1200" u="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5"/>
        <p:cNvGrpSpPr/>
        <p:nvPr/>
      </p:nvGrpSpPr>
      <p:grpSpPr>
        <a:xfrm>
          <a:off x="0" y="0"/>
          <a:ext cx="0" cy="0"/>
          <a:chOff x="0" y="0"/>
          <a:chExt cx="0" cy="0"/>
        </a:xfrm>
      </p:grpSpPr>
      <p:sp>
        <p:nvSpPr>
          <p:cNvPr id="566" name="Google Shape;566;p8:notes"/>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rPr altLang="fr-FR" lang="fr-FR"/>
              <a:t>Ask your students.</a:t>
            </a:r>
            <a:endParaRPr/>
          </a:p>
        </p:txBody>
      </p:sp>
      <p:sp>
        <p:nvSpPr>
          <p:cNvPr id="567" name="Google Shape;567;p8: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3"/>
        <p:cNvGrpSpPr/>
        <p:nvPr/>
      </p:nvGrpSpPr>
      <p:grpSpPr>
        <a:xfrm>
          <a:off x="0" y="0"/>
          <a:ext cx="0" cy="0"/>
          <a:chOff x="0" y="0"/>
          <a:chExt cx="0" cy="0"/>
        </a:xfrm>
      </p:grpSpPr>
      <p:sp>
        <p:nvSpPr>
          <p:cNvPr id="584" name="Google Shape;584;gc478793731_0_215: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585" name="Google Shape;585;gc478793731_0_215:notes"/>
          <p:cNvSpPr txBox="1">
            <a:spLocks noGrp="1"/>
          </p:cNvSpPr>
          <p:nvPr>
            <p:ph idx="1" type="body"/>
          </p:nvPr>
        </p:nvSpPr>
        <p:spPr>
          <a:xfrm>
            <a:off x="685800" y="4343400"/>
            <a:ext cx="5486400" cy="41148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120"/>
              </a:spcBef>
              <a:spcAft>
                <a:spcPts val="0"/>
              </a:spcAft>
              <a:buSzPts val="1400"/>
              <a:buNone/>
            </a:pPr>
            <a:r>
              <a:rPr altLang="fr-FR" b="1" i="0" lang="fr-FR" sz="1200" u="sng">
                <a:latin typeface="Corbel"/>
                <a:ea typeface="Corbel"/>
                <a:cs typeface="Corbel"/>
                <a:sym typeface="Corbel"/>
              </a:rPr>
              <a:t>Explanations </a:t>
            </a:r>
            <a:r>
              <a:rPr altLang="fr-FR" i="1" lang="fr-FR" sz="1200">
                <a:latin typeface="Corbel"/>
                <a:ea typeface="Corbel"/>
                <a:cs typeface="Corbel"/>
                <a:sym typeface="Corbel"/>
              </a:rPr>
              <a:t>: </a:t>
            </a:r>
            <a:endParaRPr i="1"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i="0" lang="fr-FR" sz="1200">
                <a:latin typeface="Corbel"/>
                <a:ea typeface="Corbel"/>
                <a:cs typeface="Corbel"/>
                <a:sym typeface="Corbel"/>
              </a:rPr>
              <a:t>To produce these different types of energy, different sources can be used. Some are renewable, such as wind, sun, water or wood. The energy produced from these sources (via wind turbines, solar panels, hydraulic dams or wood burning) is called renewable energy. Some sources are not renewable. This is the case of the uranium needed to produce nuclear energy. It is also the case of fossil resources: gas, coal and oil, which allow the production of fossil fuels.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i="0" lang="fr-FR" sz="1200">
                <a:latin typeface="Corbel"/>
                <a:ea typeface="Corbel"/>
                <a:cs typeface="Corbel"/>
                <a:sym typeface="Corbel"/>
              </a:rPr>
              <a:t>Beware, although in the category of non-renewable energy, nuclear power is not a fossil energy.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i="0" lang="fr-FR" sz="1200">
                <a:latin typeface="Corbel"/>
                <a:ea typeface="Corbel"/>
                <a:cs typeface="Corbel"/>
                <a:sym typeface="Corbel"/>
              </a:rPr>
              <a:t>All energies are not equal and have advantages and disadvantages. </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i="1" sz="1200">
              <a:latin typeface="Corbel"/>
              <a:ea typeface="Corbel"/>
              <a:cs typeface="Corbel"/>
              <a:sym typeface="Corbel"/>
            </a:endParaRPr>
          </a:p>
          <a:p>
            <a:pPr algn="l" indent="0" lvl="0" marL="0" rtl="0">
              <a:lnSpc>
                <a:spcPct val="100000"/>
              </a:lnSpc>
              <a:spcBef>
                <a:spcPts val="120"/>
              </a:spcBef>
              <a:spcAft>
                <a:spcPts val="0"/>
              </a:spcAft>
              <a:buSzPts val="1400"/>
              <a:buNone/>
            </a:pPr>
            <a:r>
              <a:rPr altLang="fr-FR" b="1" i="0" lang="fr-FR" sz="1200" u="sng">
                <a:latin typeface="Corbel"/>
                <a:ea typeface="Corbel"/>
                <a:cs typeface="Corbel"/>
                <a:sym typeface="Corbel"/>
              </a:rPr>
              <a:t>Animation:</a:t>
            </a:r>
            <a:r>
              <a:rPr altLang="fr-FR" i="1" lang="fr-FR" sz="1200">
                <a:latin typeface="Corbel"/>
                <a:ea typeface="Corbel"/>
                <a:cs typeface="Corbel"/>
                <a:sym typeface="Corbel"/>
              </a:rPr>
              <a:t> ask the students to identify the advantages and disadvantages?</a:t>
            </a:r>
            <a:endParaRPr sz="1200">
              <a:latin typeface="Corbel"/>
              <a:ea typeface="Corbel"/>
              <a:cs typeface="Corbel"/>
              <a:sym typeface="Corbel"/>
            </a:endParaRPr>
          </a:p>
          <a:p>
            <a:pPr algn="l" indent="0" lvl="0" marL="0" rtl="0">
              <a:lnSpc>
                <a:spcPct val="100000"/>
              </a:lnSpc>
              <a:spcBef>
                <a:spcPts val="120"/>
              </a:spcBef>
              <a:spcAft>
                <a:spcPts val="0"/>
              </a:spcAft>
              <a:buSzPts val="1400"/>
              <a:buNone/>
            </a:pPr>
            <a:endParaRPr i="1" sz="1200">
              <a:latin typeface="Corbel"/>
              <a:ea typeface="Corbel"/>
              <a:cs typeface="Corbel"/>
              <a:sym typeface="Corbel"/>
            </a:endParaRPr>
          </a:p>
        </p:txBody>
      </p:sp>
      <p:sp>
        <p:nvSpPr>
          <p:cNvPr id="586" name="Google Shape;586;gc478793731_0_215:notes"/>
          <p:cNvSpPr txBox="1">
            <a:spLocks noGrp="1"/>
          </p:cNvSpPr>
          <p:nvPr>
            <p:ph idx="12" type="sldNum"/>
          </p:nvPr>
        </p:nvSpPr>
        <p:spPr>
          <a:xfrm>
            <a:off x="3884613" y="8685213"/>
            <a:ext cx="2971800" cy="457200"/>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Calibri"/>
              <a:buNone/>
            </a:pPr>
            <a:fld id="{00000000-1234-1234-1234-123412341234}" type="slidenum">
              <a:rPr altLang="fr-FR" b="0" cap="none" i="0" lang="fr-FR" strike="noStrike" sz="1200" u="none">
                <a:solidFill>
                  <a:srgbClr val="000000"/>
                </a:solidFill>
                <a:latin typeface="Calibri"/>
                <a:ea typeface="Calibri"/>
                <a:cs typeface="Calibri"/>
                <a:sym typeface="Calibri"/>
              </a:rPr>
              <a:t>9</a:t>
            </a:fld>
            <a:endParaRPr b="0" cap="none" i="0" strike="noStrike" sz="1200" u="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3" Target="../media/image1.png" Type="http://schemas.openxmlformats.org/officeDocument/2006/relationships/image"/><Relationship Id="rId2" Target="../media/image2.jpg" Type="http://schemas.openxmlformats.org/officeDocument/2006/relationships/image"/><Relationship Id="rId1" Target="../slideMasters/slideMaster2.xml" Type="http://schemas.openxmlformats.org/officeDocument/2006/relationships/slideMaster"/></Relationships>
</file>

<file path=ppt/slideLayouts/_rels/slideLayout15.xml.rels><?xml version="1.0" encoding="UTF-8" standalone="yes"?><Relationships xmlns="http://schemas.openxmlformats.org/package/2006/relationships"><Relationship Id="rId3" Target="../media/image3.png" Type="http://schemas.openxmlformats.org/officeDocument/2006/relationships/image"/><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16.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17.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18.xml.rels><?xml version="1.0" encoding="UTF-8" standalone="yes"?><Relationships xmlns="http://schemas.openxmlformats.org/package/2006/relationships"><Relationship Id="rId3" Target="../media/image1.png" Type="http://schemas.openxmlformats.org/officeDocument/2006/relationships/image"/><Relationship Id="rId2" Target="../media/image4.jpg" Type="http://schemas.openxmlformats.org/officeDocument/2006/relationships/image"/><Relationship Id="rId1" Target="../slideMasters/slideMaster2.xml" Type="http://schemas.openxmlformats.org/officeDocument/2006/relationships/slideMaster"/></Relationships>
</file>

<file path=ppt/slideLayouts/_rels/slideLayout19.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20.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1.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2.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3.xml.rels><?xml version="1.0" encoding="UTF-8" standalone="yes"?><Relationships xmlns="http://schemas.openxmlformats.org/package/2006/relationships"><Relationship Id="rId2" Target="../media/image5.png" Type="http://schemas.openxmlformats.org/officeDocument/2006/relationships/image"/><Relationship Id="rId1" Target="../slideMasters/slideMaster2.xml" Type="http://schemas.openxmlformats.org/officeDocument/2006/relationships/slideMaster"/></Relationships>
</file>

<file path=ppt/slideLayouts/_rels/slideLayout24.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5.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6.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7.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28.xml.rels><?xml version="1.0" encoding="UTF-8" standalone="yes"?><Relationships xmlns="http://schemas.openxmlformats.org/package/2006/relationships"><Relationship Id="rId3" Target="../media/image5.png" Type="http://schemas.openxmlformats.org/officeDocument/2006/relationships/image"/><Relationship Id="rId2" Target="../media/image6.jpg" Type="http://schemas.openxmlformats.org/officeDocument/2006/relationships/image"/><Relationship Id="rId1" Target="../slideMasters/slideMaster2.xml" Type="http://schemas.openxmlformats.org/officeDocument/2006/relationships/slideMaster"/></Relationships>
</file>

<file path=ppt/slideLayouts/_rels/slideLayout29.xml.rels><?xml version="1.0" encoding="UTF-8" standalone="yes"?><Relationships xmlns="http://schemas.openxmlformats.org/package/2006/relationships"><Relationship Id="rId2" Target="../media/image5.png" Type="http://schemas.openxmlformats.org/officeDocument/2006/relationships/image"/><Relationship Id="rId1" Target="../slideMasters/slideMaster2.xml" Type="http://schemas.openxmlformats.org/officeDocument/2006/relationships/slideMaster"/></Relationships>
</file>

<file path=ppt/slideLayouts/_rels/slideLayout3.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30.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1.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2.xml.rels><?xml version="1.0" encoding="UTF-8" standalone="yes"?><Relationships xmlns="http://schemas.openxmlformats.org/package/2006/relationships"><Relationship Id="rId3" Target="../media/image5.png" Type="http://schemas.openxmlformats.org/officeDocument/2006/relationships/image"/><Relationship Id="rId2" Target="../media/image7.jpg" Type="http://schemas.openxmlformats.org/officeDocument/2006/relationships/image"/><Relationship Id="rId1" Target="../slideMasters/slideMaster2.xml" Type="http://schemas.openxmlformats.org/officeDocument/2006/relationships/slideMaster"/></Relationships>
</file>

<file path=ppt/slideLayouts/_rels/slideLayout33.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4.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5.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6.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7.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8.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39.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4.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40.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41.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42.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43.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44.xml.rels><?xml version="1.0" encoding="UTF-8" standalone="yes"?><Relationships xmlns="http://schemas.openxmlformats.org/package/2006/relationships"><Relationship Id="rId2" Target="../media/image1.png" Type="http://schemas.openxmlformats.org/officeDocument/2006/relationships/image"/><Relationship Id="rId1" Target="../slideMasters/slideMaster2.xml" Type="http://schemas.openxmlformats.org/officeDocument/2006/relationships/slideMaster"/></Relationships>
</file>

<file path=ppt/slideLayouts/_rels/slideLayout45.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46.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47.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48.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49.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50.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1.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2.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3.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4.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5.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56.xml.rels><?xml version="1.0" encoding="UTF-8" standalone="yes"?><Relationships xmlns="http://schemas.openxmlformats.org/package/2006/relationships"><Relationship Id="rId1" Target="../slideMasters/slideMaster3.xml" Type="http://schemas.openxmlformats.org/officeDocument/2006/relationships/slideMaster"/></Relationships>
</file>

<file path=ppt/slideLayouts/_rels/slideLayout6.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0"/>
        <p:cNvGrpSpPr/>
        <p:nvPr/>
      </p:nvGrpSpPr>
      <p:grpSpPr>
        <a:xfrm>
          <a:off x="0" y="0"/>
          <a:ext cx="0" cy="0"/>
          <a:chOff x="0" y="0"/>
          <a:chExt cx="0" cy="0"/>
        </a:xfrm>
      </p:grpSpPr>
      <p:sp>
        <p:nvSpPr>
          <p:cNvPr id="71" name="Google Shape;71;p67"/>
          <p:cNvSpPr txBox="1">
            <a:spLocks noGrp="1"/>
          </p:cNvSpPr>
          <p:nvPr>
            <p:ph type="title"/>
          </p:nvPr>
        </p:nvSpPr>
        <p:spPr>
          <a:xfrm>
            <a:off x="839788" y="457200"/>
            <a:ext cx="3932237" cy="16002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dk1"/>
              </a:buClr>
              <a:buSzPts val="3200"/>
              <a:buFont typeface="Corbel"/>
              <a:buNone/>
              <a:defRPr sz="32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72" name="Google Shape;72;p67"/>
          <p:cNvSpPr>
            <a:spLocks noGrp="1"/>
          </p:cNvSpPr>
          <p:nvPr>
            <p:ph idx="2" type="pic"/>
          </p:nvPr>
        </p:nvSpPr>
        <p:spPr>
          <a:xfrm>
            <a:off x="5183188" y="987425"/>
            <a:ext cx="6172200" cy="4873625"/>
          </a:xfrm>
          <a:prstGeom prst="rect">
            <a:avLst/>
          </a:prstGeom>
          <a:noFill/>
          <a:ln>
            <a:noFill/>
          </a:ln>
        </p:spPr>
        <p:txBody>
          <a:bodyPr anchor="t" anchorCtr="0" bIns="45700" lIns="91425" numCol="1" rIns="91425" spcFirstLastPara="1" tIns="45700" wrap="square">
            <a:noAutofit/>
          </a:bodyPr>
          <a:lstStyle>
            <a:lvl1pPr algn="l" lvl="0" marR="0" rtl="0">
              <a:lnSpc>
                <a:spcPct val="90000"/>
              </a:lnSpc>
              <a:spcBef>
                <a:spcPts val="1000"/>
              </a:spcBef>
              <a:spcAft>
                <a:spcPts val="0"/>
              </a:spcAft>
              <a:buClr>
                <a:schemeClr val="dk1"/>
              </a:buClr>
              <a:buSzPts val="3200"/>
              <a:buFont typeface="Arial"/>
              <a:buNone/>
              <a:defRPr b="0" cap="none" i="0" strike="noStrike" sz="32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73" name="Google Shape;73;p67"/>
          <p:cNvSpPr txBox="1">
            <a:spLocks noGrp="1"/>
          </p:cNvSpPr>
          <p:nvPr>
            <p:ph idx="1" type="body"/>
          </p:nvPr>
        </p:nvSpPr>
        <p:spPr>
          <a:xfrm>
            <a:off x="839788" y="2057400"/>
            <a:ext cx="3932237" cy="3811588"/>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74" name="Google Shape;74;p67"/>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75" name="Google Shape;75;p67"/>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76" name="Google Shape;76;p67"/>
          <p:cNvSpPr txBox="1">
            <a:spLocks noGrp="1"/>
          </p:cNvSpPr>
          <p:nvPr>
            <p:ph idx="12" type="sldNum"/>
          </p:nvPr>
        </p:nvSpPr>
        <p:spPr>
          <a:xfrm>
            <a:off x="8610600" y="6356350"/>
            <a:ext cx="2743200"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77" name="Google Shape;77;p67"/>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a:off x="838200" y="365125"/>
            <a:ext cx="10515600" cy="1325563"/>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80" name="Google Shape;80;p68"/>
          <p:cNvSpPr txBox="1">
            <a:spLocks noGrp="1"/>
          </p:cNvSpPr>
          <p:nvPr>
            <p:ph idx="1" type="body"/>
          </p:nvPr>
        </p:nvSpPr>
        <p:spPr>
          <a:xfrm rot="5400000">
            <a:off x="4091992" y="-1428167"/>
            <a:ext cx="4008016" cy="105156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81" name="Google Shape;81;p68"/>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82" name="Google Shape;82;p68"/>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83" name="Google Shape;83;p68"/>
          <p:cNvSpPr txBox="1">
            <a:spLocks noGrp="1"/>
          </p:cNvSpPr>
          <p:nvPr>
            <p:ph idx="12" type="sldNum"/>
          </p:nvPr>
        </p:nvSpPr>
        <p:spPr>
          <a:xfrm>
            <a:off x="8610600" y="6356350"/>
            <a:ext cx="1910787"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84" name="Google Shape;84;p68"/>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69"/>
          <p:cNvSpPr txBox="1">
            <a:spLocks noGrp="1"/>
          </p:cNvSpPr>
          <p:nvPr>
            <p:ph type="title"/>
          </p:nvPr>
        </p:nvSpPr>
        <p:spPr>
          <a:xfrm rot="5400000">
            <a:off x="7133431" y="1956594"/>
            <a:ext cx="5811838" cy="26289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87" name="Google Shape;87;p69"/>
          <p:cNvSpPr txBox="1">
            <a:spLocks noGrp="1"/>
          </p:cNvSpPr>
          <p:nvPr>
            <p:ph idx="1" type="body"/>
          </p:nvPr>
        </p:nvSpPr>
        <p:spPr>
          <a:xfrm rot="5400000">
            <a:off x="1799431" y="-596106"/>
            <a:ext cx="5811838" cy="77343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88" name="Google Shape;88;p69"/>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89" name="Google Shape;89;p69"/>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90" name="Google Shape;90;p69"/>
          <p:cNvSpPr txBox="1">
            <a:spLocks noGrp="1"/>
          </p:cNvSpPr>
          <p:nvPr>
            <p:ph idx="12" type="sldNum"/>
          </p:nvPr>
        </p:nvSpPr>
        <p:spPr>
          <a:xfrm>
            <a:off x="8610600" y="6356350"/>
            <a:ext cx="2003385"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91" name="Google Shape;91;p69"/>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92"/>
        <p:cNvGrpSpPr/>
        <p:nvPr/>
      </p:nvGrpSpPr>
      <p:grpSpPr>
        <a:xfrm>
          <a:off x="0" y="0"/>
          <a:ext cx="0" cy="0"/>
          <a:chOff x="0" y="0"/>
          <a:chExt cx="0" cy="0"/>
        </a:xfrm>
      </p:grpSpPr>
      <p:sp>
        <p:nvSpPr>
          <p:cNvPr id="93" name="Google Shape;93;p70"/>
          <p:cNvSpPr txBox="1">
            <a:spLocks noGrp="1"/>
          </p:cNvSpPr>
          <p:nvPr>
            <p:ph idx="1" type="body"/>
          </p:nvPr>
        </p:nvSpPr>
        <p:spPr>
          <a:xfrm>
            <a:off x="323529" y="123478"/>
            <a:ext cx="11573197" cy="724247"/>
          </a:xfrm>
          <a:prstGeom prst="rect">
            <a:avLst/>
          </a:prstGeom>
          <a:noFill/>
          <a:ln>
            <a:noFill/>
          </a:ln>
        </p:spPr>
        <p:txBody>
          <a:bodyPr anchor="ctr" anchorCtr="0" bIns="45700" lIns="91425" numCol="1" rIns="91425" spcFirstLastPara="1" tIns="45700" wrap="square">
            <a:noAutofit/>
          </a:bodyPr>
          <a:lstStyle>
            <a:lvl1pPr algn="ctr" indent="-228600" lvl="0" marL="457200">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94" name="Google Shape;94;p70"/>
          <p:cNvSpPr/>
          <p:nvPr/>
        </p:nvSpPr>
        <p:spPr>
          <a:xfrm>
            <a:off x="354010" y="1131591"/>
            <a:ext cx="3560767" cy="5402561"/>
          </a:xfrm>
          <a:prstGeom prst="roundRect">
            <a:avLst>
              <a:gd fmla="val 3968" name="adj"/>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51"/>
              <a:buFont typeface="Arial"/>
              <a:buNone/>
            </a:pPr>
            <a:endParaRPr b="0" cap="none" i="0" strike="noStrike" sz="1351" u="none">
              <a:solidFill>
                <a:schemeClr val="lt1"/>
              </a:solidFill>
              <a:latin typeface="Corbel"/>
              <a:ea typeface="Corbel"/>
              <a:cs typeface="Corbel"/>
              <a:sym typeface="Corbel"/>
            </a:endParaRPr>
          </a:p>
        </p:txBody>
      </p:sp>
      <p:sp>
        <p:nvSpPr>
          <p:cNvPr id="95" name="Google Shape;95;p70"/>
          <p:cNvSpPr/>
          <p:nvPr/>
        </p:nvSpPr>
        <p:spPr>
          <a:xfrm>
            <a:off x="531933" y="1347500"/>
            <a:ext cx="153868" cy="5015200"/>
          </a:xfrm>
          <a:prstGeom prst="roundRect">
            <a:avLst>
              <a:gd fmla="val 50000" name="adj"/>
            </a:avLst>
          </a:prstGeom>
          <a:solidFill>
            <a:schemeClr val="lt1">
              <a:alpha val="4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51"/>
              <a:buFont typeface="Arial"/>
              <a:buNone/>
            </a:pPr>
            <a:endParaRPr b="0" cap="none" i="0" strike="noStrike" sz="1351" u="none">
              <a:solidFill>
                <a:schemeClr val="lt1"/>
              </a:solidFill>
              <a:latin typeface="Corbel"/>
              <a:ea typeface="Corbel"/>
              <a:cs typeface="Corbel"/>
              <a:sym typeface="Corbel"/>
            </a:endParaRPr>
          </a:p>
        </p:txBody>
      </p:sp>
      <p:sp>
        <p:nvSpPr>
          <p:cNvPr id="96" name="Google Shape;96;p70"/>
          <p:cNvSpPr/>
          <p:nvPr/>
        </p:nvSpPr>
        <p:spPr>
          <a:xfrm rot="5400000">
            <a:off x="3057177" y="1276653"/>
            <a:ext cx="685849" cy="685148"/>
          </a:xfrm>
          <a:prstGeom prst="halfFrame">
            <a:avLst>
              <a:gd fmla="val 23728" name="adj1"/>
              <a:gd fmla="val 24642" name="adj2"/>
            </a:avLst>
          </a:prstGeom>
          <a:solidFill>
            <a:schemeClr val="lt1">
              <a:alpha val="21568"/>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51"/>
              <a:buFont typeface="Arial"/>
              <a:buNone/>
            </a:pPr>
            <a:endParaRPr b="0" cap="none" i="0" strike="noStrike" sz="1351" u="none">
              <a:solidFill>
                <a:srgbClr val="424242"/>
              </a:solidFill>
              <a:latin typeface="Corbel"/>
              <a:ea typeface="Corbel"/>
              <a:cs typeface="Corbel"/>
              <a:sym typeface="Corbel"/>
            </a:endParaRPr>
          </a:p>
        </p:txBody>
      </p:sp>
      <p:sp>
        <p:nvSpPr>
          <p:cNvPr id="97" name="Google Shape;97;p70"/>
          <p:cNvSpPr txBox="1"/>
          <p:nvPr/>
        </p:nvSpPr>
        <p:spPr>
          <a:xfrm>
            <a:off x="711704" y="1637214"/>
            <a:ext cx="2232248" cy="52322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fr-FR" b="1" cap="none" i="0" lang="fr-FR" strike="noStrike" sz="1400" u="none">
                <a:solidFill>
                  <a:schemeClr val="lt1"/>
                </a:solidFill>
                <a:latin typeface="Arial"/>
                <a:ea typeface="Arial"/>
                <a:cs typeface="Arial"/>
                <a:sym typeface="Arial"/>
              </a:rPr>
              <a:t>You can Resize without losing quality</a:t>
            </a:r>
            <a:endParaRPr b="1" cap="none" i="0" strike="noStrike" sz="1400" u="none">
              <a:solidFill>
                <a:schemeClr val="lt1"/>
              </a:solidFill>
              <a:latin typeface="Arial"/>
              <a:ea typeface="Arial"/>
              <a:cs typeface="Arial"/>
              <a:sym typeface="Arial"/>
            </a:endParaRPr>
          </a:p>
        </p:txBody>
      </p:sp>
      <p:sp>
        <p:nvSpPr>
          <p:cNvPr id="98" name="Google Shape;98;p70"/>
          <p:cNvSpPr txBox="1"/>
          <p:nvPr/>
        </p:nvSpPr>
        <p:spPr>
          <a:xfrm>
            <a:off x="711704" y="2127463"/>
            <a:ext cx="2232248" cy="738664"/>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fr-FR" b="1" cap="none" i="0" lang="fr-FR" strike="noStrike" sz="1400" u="none">
                <a:solidFill>
                  <a:schemeClr val="lt1"/>
                </a:solidFill>
                <a:latin typeface="Arial"/>
                <a:ea typeface="Arial"/>
                <a:cs typeface="Arial"/>
                <a:sym typeface="Arial"/>
              </a:rPr>
              <a:t>You can Change Fill Color &amp;</a:t>
            </a:r>
            <a:endParaRPr b="0" cap="none" i="0" strike="noStrike" sz="1400" u="none">
              <a:solidFill>
                <a:srgbClr val="000000"/>
              </a:solidFill>
              <a:latin typeface="Arial"/>
              <a:ea typeface="Arial"/>
              <a:cs typeface="Arial"/>
              <a:sym typeface="Arial"/>
            </a:endParaRPr>
          </a:p>
          <a:p>
            <a:pPr algn="l" indent="0" lvl="0" marL="0" marR="0" rtl="0">
              <a:lnSpc>
                <a:spcPct val="100000"/>
              </a:lnSpc>
              <a:spcBef>
                <a:spcPts val="0"/>
              </a:spcBef>
              <a:spcAft>
                <a:spcPts val="0"/>
              </a:spcAft>
              <a:buClr>
                <a:srgbClr val="000000"/>
              </a:buClr>
              <a:buSzPts val="1400"/>
              <a:buFont typeface="Arial"/>
              <a:buNone/>
            </a:pPr>
            <a:r>
              <a:rPr altLang="fr-FR" b="1" cap="none" i="0" lang="fr-FR" strike="noStrike" sz="1400" u="none">
                <a:solidFill>
                  <a:schemeClr val="lt1"/>
                </a:solidFill>
                <a:latin typeface="Arial"/>
                <a:ea typeface="Arial"/>
                <a:cs typeface="Arial"/>
                <a:sym typeface="Arial"/>
              </a:rPr>
              <a:t>Line Color</a:t>
            </a:r>
            <a:endParaRPr b="1" cap="none" i="0" strike="noStrike" sz="1400" u="none">
              <a:solidFill>
                <a:schemeClr val="lt1"/>
              </a:solidFill>
              <a:latin typeface="Arial"/>
              <a:ea typeface="Arial"/>
              <a:cs typeface="Arial"/>
              <a:sym typeface="Arial"/>
            </a:endParaRPr>
          </a:p>
        </p:txBody>
      </p:sp>
      <p:sp>
        <p:nvSpPr>
          <p:cNvPr id="99" name="Google Shape;99;p70"/>
          <p:cNvSpPr txBox="1"/>
          <p:nvPr/>
        </p:nvSpPr>
        <p:spPr>
          <a:xfrm>
            <a:off x="721229" y="5808438"/>
            <a:ext cx="2232000" cy="307777"/>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fr-FR" b="0" cap="none" i="0" lang="fr-FR" strike="noStrike" sz="1400" u="none">
                <a:solidFill>
                  <a:schemeClr val="lt1"/>
                </a:solidFill>
                <a:latin typeface="Arial"/>
                <a:ea typeface="Arial"/>
                <a:cs typeface="Arial"/>
                <a:sym typeface="Arial"/>
              </a:rPr>
              <a:t>www.allppt.com</a:t>
            </a:r>
            <a:endParaRPr b="0" cap="none" i="0" strike="noStrike" sz="1400" u="none">
              <a:solidFill>
                <a:schemeClr val="lt1"/>
              </a:solidFill>
              <a:latin typeface="Arial"/>
              <a:ea typeface="Arial"/>
              <a:cs typeface="Arial"/>
              <a:sym typeface="Arial"/>
            </a:endParaRPr>
          </a:p>
        </p:txBody>
      </p:sp>
      <p:sp>
        <p:nvSpPr>
          <p:cNvPr id="100" name="Google Shape;100;p70"/>
          <p:cNvSpPr txBox="1"/>
          <p:nvPr/>
        </p:nvSpPr>
        <p:spPr>
          <a:xfrm>
            <a:off x="721229" y="4450324"/>
            <a:ext cx="2717296" cy="1384995"/>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800"/>
              <a:buFont typeface="Arial"/>
              <a:buNone/>
            </a:pPr>
            <a:r>
              <a:rPr altLang="fr-FR" b="1" cap="none" i="0" lang="fr-FR" strike="noStrike" sz="2800" u="none">
                <a:solidFill>
                  <a:schemeClr val="lt1"/>
                </a:solidFill>
                <a:latin typeface="Corbel"/>
                <a:ea typeface="Corbel"/>
                <a:cs typeface="Corbel"/>
                <a:sym typeface="Corbel"/>
              </a:rPr>
              <a:t>FREE </a:t>
            </a:r>
            <a:endParaRPr b="0" cap="none" i="0" strike="noStrike" sz="1400" u="none">
              <a:solidFill>
                <a:srgbClr val="000000"/>
              </a:solidFill>
              <a:latin typeface="Arial"/>
              <a:ea typeface="Arial"/>
              <a:cs typeface="Arial"/>
              <a:sym typeface="Arial"/>
            </a:endParaRPr>
          </a:p>
          <a:p>
            <a:pPr algn="l" indent="0" lvl="0" marL="0" marR="0" rtl="0">
              <a:lnSpc>
                <a:spcPct val="100000"/>
              </a:lnSpc>
              <a:spcBef>
                <a:spcPts val="0"/>
              </a:spcBef>
              <a:spcAft>
                <a:spcPts val="0"/>
              </a:spcAft>
              <a:buClr>
                <a:srgbClr val="000000"/>
              </a:buClr>
              <a:buSzPts val="2800"/>
              <a:buFont typeface="Arial"/>
              <a:buNone/>
            </a:pPr>
            <a:r>
              <a:rPr altLang="fr-FR" b="1" cap="none" i="0" lang="fr-FR" strike="noStrike" sz="2800" u="none">
                <a:solidFill>
                  <a:schemeClr val="lt1"/>
                </a:solidFill>
                <a:latin typeface="Corbel"/>
                <a:ea typeface="Corbel"/>
                <a:cs typeface="Corbel"/>
                <a:sym typeface="Corbel"/>
              </a:rPr>
              <a:t>PPT TEMPLATES</a:t>
            </a:r>
            <a:endParaRPr b="0" cap="none" i="0" strike="noStrike" sz="1400" u="none">
              <a:solidFill>
                <a:srgbClr val="000000"/>
              </a:solidFill>
              <a:latin typeface="Arial"/>
              <a:ea typeface="Arial"/>
              <a:cs typeface="Arial"/>
              <a:sym typeface="Arial"/>
            </a:endParaRPr>
          </a:p>
        </p:txBody>
      </p:sp>
      <p:pic>
        <p:nvPicPr>
          <p:cNvPr id="101" name="Google Shape;101;p70"/>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Contents slide layout">
  <p:cSld name="4_Contents slide layout">
    <p:spTree>
      <p:nvGrpSpPr>
        <p:cNvPr id="1" name="Shape 108"/>
        <p:cNvGrpSpPr/>
        <p:nvPr/>
      </p:nvGrpSpPr>
      <p:grpSpPr>
        <a:xfrm>
          <a:off x="0" y="0"/>
          <a:ext cx="0" cy="0"/>
          <a:chOff x="0" y="0"/>
          <a:chExt cx="0" cy="0"/>
        </a:xfrm>
      </p:grpSpPr>
      <p:sp>
        <p:nvSpPr>
          <p:cNvPr id="109" name="Google Shape;109;p57"/>
          <p:cNvSpPr/>
          <p:nvPr/>
        </p:nvSpPr>
        <p:spPr>
          <a:xfrm>
            <a:off x="67749" y="2190042"/>
            <a:ext cx="1825371" cy="4705764"/>
          </a:xfrm>
          <a:custGeom>
            <a:avLst/>
            <a:gdLst/>
            <a:ahLst/>
            <a:cxnLst/>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10" name="Google Shape;110;p57"/>
          <p:cNvSpPr/>
          <p:nvPr/>
        </p:nvSpPr>
        <p:spPr>
          <a:xfrm>
            <a:off x="67749" y="4642338"/>
            <a:ext cx="876178" cy="2258767"/>
          </a:xfrm>
          <a:custGeom>
            <a:avLst/>
            <a:gdLst/>
            <a:ahLst/>
            <a:cxnLst/>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11" name="Google Shape;111;p57"/>
          <p:cNvSpPr/>
          <p:nvPr/>
        </p:nvSpPr>
        <p:spPr>
          <a:xfrm>
            <a:off x="1394131" y="5094016"/>
            <a:ext cx="698204" cy="1799955"/>
          </a:xfrm>
          <a:custGeom>
            <a:avLst/>
            <a:gdLst/>
            <a:ahLst/>
            <a:cxnLst/>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12" name="Google Shape;112;p57"/>
          <p:cNvSpPr/>
          <p:nvPr/>
        </p:nvSpPr>
        <p:spPr>
          <a:xfrm flipH="1" rot="-7201764">
            <a:off x="1481466" y="-359338"/>
            <a:ext cx="1737880" cy="2393020"/>
          </a:xfrm>
          <a:custGeom>
            <a:avLst/>
            <a:gdLst/>
            <a:ahLst/>
            <a:cxnLst/>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8235"/>
            </a:schemeClr>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13" name="Google Shape;113;p57"/>
          <p:cNvSpPr/>
          <p:nvPr/>
        </p:nvSpPr>
        <p:spPr>
          <a:xfrm>
            <a:off x="553627" y="3377149"/>
            <a:ext cx="455400" cy="4554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14" name="Google Shape;114;p57"/>
          <p:cNvSpPr/>
          <p:nvPr/>
        </p:nvSpPr>
        <p:spPr>
          <a:xfrm>
            <a:off x="2433278" y="3595190"/>
            <a:ext cx="464100" cy="4641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15" name="Google Shape;115;p57"/>
          <p:cNvSpPr/>
          <p:nvPr/>
        </p:nvSpPr>
        <p:spPr>
          <a:xfrm>
            <a:off x="2314576" y="5741793"/>
            <a:ext cx="715800" cy="7158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16" name="Google Shape;116;p57"/>
          <p:cNvSpPr/>
          <p:nvPr/>
        </p:nvSpPr>
        <p:spPr>
          <a:xfrm>
            <a:off x="2771987" y="3611116"/>
            <a:ext cx="826200" cy="8262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17" name="Google Shape;117;p57"/>
          <p:cNvSpPr/>
          <p:nvPr/>
        </p:nvSpPr>
        <p:spPr>
          <a:xfrm>
            <a:off x="1352551" y="4688929"/>
            <a:ext cx="225600" cy="2256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18" name="Google Shape;118;p57"/>
          <p:cNvSpPr/>
          <p:nvPr/>
        </p:nvSpPr>
        <p:spPr>
          <a:xfrm>
            <a:off x="820518" y="824946"/>
            <a:ext cx="464100" cy="4641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19" name="Google Shape;119;p57"/>
          <p:cNvSpPr/>
          <p:nvPr/>
        </p:nvSpPr>
        <p:spPr>
          <a:xfrm>
            <a:off x="245875" y="388836"/>
            <a:ext cx="826200" cy="8262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20" name="Google Shape;120;p57"/>
          <p:cNvSpPr/>
          <p:nvPr/>
        </p:nvSpPr>
        <p:spPr>
          <a:xfrm>
            <a:off x="29855" y="5050411"/>
            <a:ext cx="225600" cy="2256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21" name="Google Shape;121;p57"/>
          <p:cNvSpPr/>
          <p:nvPr/>
        </p:nvSpPr>
        <p:spPr>
          <a:xfrm>
            <a:off x="692606" y="3716895"/>
            <a:ext cx="255900" cy="2559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22" name="Google Shape;122;p57"/>
          <p:cNvSpPr/>
          <p:nvPr/>
        </p:nvSpPr>
        <p:spPr>
          <a:xfrm>
            <a:off x="2959433" y="163124"/>
            <a:ext cx="122700" cy="122700"/>
          </a:xfrm>
          <a:prstGeom prst="ellipse">
            <a:avLst/>
          </a:prstGeom>
          <a:solidFill>
            <a:schemeClr val="lt1">
              <a:alpha val="2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23" name="Google Shape;123;p57"/>
          <p:cNvSpPr/>
          <p:nvPr/>
        </p:nvSpPr>
        <p:spPr>
          <a:xfrm>
            <a:off x="0" y="2905246"/>
            <a:ext cx="3706200" cy="3966900"/>
          </a:xfrm>
          <a:prstGeom prst="rect">
            <a:avLst/>
          </a:prstGeom>
          <a:blipFill rotWithShape="1">
            <a:blip r:embed="rId2">
              <a:alphaModFix/>
            </a:blip>
            <a:tile algn="tl" flip="none" sx="39997" sy="39997" tx="0" ty="0"/>
          </a:blip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pic>
        <p:nvPicPr>
          <p:cNvPr id="124" name="Google Shape;124;p57"/>
          <p:cNvPicPr preferRelativeResize="0"/>
          <p:nvPr/>
        </p:nvPicPr>
        <p:blipFill rotWithShape="1">
          <a:blip r:embed="rId3">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125"/>
        <p:cNvGrpSpPr/>
        <p:nvPr/>
      </p:nvGrpSpPr>
      <p:grpSpPr>
        <a:xfrm>
          <a:off x="0" y="0"/>
          <a:ext cx="0" cy="0"/>
          <a:chOff x="0" y="0"/>
          <a:chExt cx="0" cy="0"/>
        </a:xfrm>
      </p:grpSpPr>
      <p:sp>
        <p:nvSpPr>
          <p:cNvPr id="126" name="Google Shape;126;p58"/>
          <p:cNvSpPr txBox="1">
            <a:spLocks noGrp="1"/>
          </p:cNvSpPr>
          <p:nvPr>
            <p:ph idx="1" type="body"/>
          </p:nvPr>
        </p:nvSpPr>
        <p:spPr>
          <a:xfrm>
            <a:off x="323529" y="339509"/>
            <a:ext cx="11573100" cy="724200"/>
          </a:xfrm>
          <a:prstGeom prst="rect">
            <a:avLst/>
          </a:prstGeom>
          <a:noFill/>
          <a:ln>
            <a:noFill/>
          </a:ln>
        </p:spPr>
        <p:txBody>
          <a:bodyPr anchor="ctr" anchorCtr="0" bIns="45700" lIns="91425" numCol="1" rIns="91425" spcFirstLastPara="1" tIns="45700" wrap="square">
            <a:noAutofit/>
          </a:bodyPr>
          <a:lstStyle>
            <a:lvl1pPr algn="ctr" indent="-228600" lvl="0" marL="457200">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pic>
        <p:nvPicPr>
          <p:cNvPr id="127" name="Google Shape;127;p58"/>
          <p:cNvPicPr preferRelativeResize="0"/>
          <p:nvPr/>
        </p:nvPicPr>
        <p:blipFill rotWithShape="1">
          <a:blip r:embed="rId2">
            <a:alphaModFix/>
          </a:blip>
          <a:srcRect/>
          <a:stretch/>
        </p:blipFill>
        <p:spPr>
          <a:xfrm>
            <a:off x="10843372" y="325136"/>
            <a:ext cx="1020115" cy="531390"/>
          </a:xfrm>
          <a:prstGeom prst="rect">
            <a:avLst/>
          </a:prstGeom>
          <a:noFill/>
          <a:ln>
            <a:noFill/>
          </a:ln>
        </p:spPr>
      </p:pic>
      <p:pic>
        <p:nvPicPr>
          <p:cNvPr id="128" name="Google Shape;128;p58"/>
          <p:cNvPicPr preferRelativeResize="0"/>
          <p:nvPr/>
        </p:nvPicPr>
        <p:blipFill rotWithShape="1">
          <a:blip r:embed="rId3">
            <a:alphaModFix/>
          </a:blip>
          <a:srcRect/>
          <a:stretch/>
        </p:blipFill>
        <p:spPr>
          <a:xfrm>
            <a:off x="-266379" y="-72638"/>
            <a:ext cx="2542831" cy="16534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solidFill>
          <a:schemeClr val="lt1">
            <a:alpha val="68235"/>
          </a:schemeClr>
        </a:solidFill>
        <a:effectLst/>
      </p:bgPr>
    </p:bg>
    <p:spTree>
      <p:nvGrpSpPr>
        <p:cNvPr id="1" name="Shape 129"/>
        <p:cNvGrpSpPr/>
        <p:nvPr/>
      </p:nvGrpSpPr>
      <p:grpSpPr>
        <a:xfrm>
          <a:off x="0" y="0"/>
          <a:ext cx="0" cy="0"/>
          <a:chOff x="0" y="0"/>
          <a:chExt cx="0" cy="0"/>
        </a:xfrm>
      </p:grpSpPr>
      <p:pic>
        <p:nvPicPr>
          <p:cNvPr id="130" name="Google Shape;130;p71"/>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131"/>
        <p:cNvGrpSpPr/>
        <p:nvPr/>
      </p:nvGrpSpPr>
      <p:grpSpPr>
        <a:xfrm>
          <a:off x="0" y="0"/>
          <a:ext cx="0" cy="0"/>
          <a:chOff x="0" y="0"/>
          <a:chExt cx="0" cy="0"/>
        </a:xfrm>
      </p:grpSpPr>
      <p:pic>
        <p:nvPicPr>
          <p:cNvPr id="132" name="Google Shape;132;p72"/>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slide layout">
  <p:cSld name="Image slide layout">
    <p:bg>
      <p:bgPr>
        <a:solidFill>
          <a:schemeClr val="lt1"/>
        </a:solidFill>
        <a:effectLst/>
      </p:bgPr>
    </p:bg>
    <p:spTree>
      <p:nvGrpSpPr>
        <p:cNvPr id="1" name="Shape 133"/>
        <p:cNvGrpSpPr/>
        <p:nvPr/>
      </p:nvGrpSpPr>
      <p:grpSpPr>
        <a:xfrm>
          <a:off x="0" y="0"/>
          <a:ext cx="0" cy="0"/>
          <a:chOff x="0" y="0"/>
          <a:chExt cx="0" cy="0"/>
        </a:xfrm>
      </p:grpSpPr>
      <p:sp>
        <p:nvSpPr>
          <p:cNvPr id="134" name="Google Shape;134;p73"/>
          <p:cNvSpPr/>
          <p:nvPr/>
        </p:nvSpPr>
        <p:spPr>
          <a:xfrm>
            <a:off x="3857624" y="601907"/>
            <a:ext cx="7771500" cy="5654100"/>
          </a:xfrm>
          <a:prstGeom prst="rect">
            <a:avLst/>
          </a:prstGeom>
          <a:solidFill>
            <a:schemeClr val="lt1">
              <a:alpha val="4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35" name="Google Shape;135;p73"/>
          <p:cNvSpPr>
            <a:spLocks noGrp="1"/>
          </p:cNvSpPr>
          <p:nvPr>
            <p:ph idx="2" type="pic"/>
          </p:nvPr>
        </p:nvSpPr>
        <p:spPr>
          <a:xfrm>
            <a:off x="9268565" y="783486"/>
            <a:ext cx="2160000" cy="26646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200"/>
              <a:buFont typeface="Arial"/>
              <a:buNone/>
              <a:defRPr b="0" cap="none" i="0" strike="noStrike" sz="12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136" name="Google Shape;136;p73"/>
          <p:cNvSpPr>
            <a:spLocks noGrp="1"/>
          </p:cNvSpPr>
          <p:nvPr>
            <p:ph idx="3" type="pic"/>
          </p:nvPr>
        </p:nvSpPr>
        <p:spPr>
          <a:xfrm>
            <a:off x="6694434" y="783486"/>
            <a:ext cx="2160000" cy="26646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200"/>
              <a:buFont typeface="Arial"/>
              <a:buNone/>
              <a:defRPr b="0" cap="none" i="0" strike="noStrike" sz="12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137" name="Google Shape;137;p73"/>
          <p:cNvSpPr>
            <a:spLocks noGrp="1"/>
          </p:cNvSpPr>
          <p:nvPr>
            <p:ph idx="4" type="pic"/>
          </p:nvPr>
        </p:nvSpPr>
        <p:spPr>
          <a:xfrm>
            <a:off x="4120304" y="783486"/>
            <a:ext cx="2160000" cy="26646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200"/>
              <a:buFont typeface="Arial"/>
              <a:buNone/>
              <a:defRPr b="0" cap="none" i="0" strike="noStrike" sz="12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138" name="Google Shape;138;p73"/>
          <p:cNvSpPr/>
          <p:nvPr/>
        </p:nvSpPr>
        <p:spPr>
          <a:xfrm>
            <a:off x="0" y="2905246"/>
            <a:ext cx="3443400" cy="3966900"/>
          </a:xfrm>
          <a:prstGeom prst="rect">
            <a:avLst/>
          </a:prstGeom>
          <a:blipFill rotWithShape="1">
            <a:blip r:embed="rId2">
              <a:alphaModFix/>
            </a:blip>
            <a:tile algn="tl" flip="none" sx="39997" sy="39997" tx="-190500" ty="0"/>
          </a:blip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pic>
        <p:nvPicPr>
          <p:cNvPr id="139" name="Google Shape;139;p73"/>
          <p:cNvPicPr preferRelativeResize="0"/>
          <p:nvPr/>
        </p:nvPicPr>
        <p:blipFill rotWithShape="1">
          <a:blip r:embed="rId3">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7_Images &amp; Contents Layout">
  <p:cSld name="57_Images &amp; Contents Layout">
    <p:spTree>
      <p:nvGrpSpPr>
        <p:cNvPr id="1" name="Shape 140"/>
        <p:cNvGrpSpPr/>
        <p:nvPr/>
      </p:nvGrpSpPr>
      <p:grpSpPr>
        <a:xfrm>
          <a:off x="0" y="0"/>
          <a:ext cx="0" cy="0"/>
          <a:chOff x="0" y="0"/>
          <a:chExt cx="0" cy="0"/>
        </a:xfrm>
      </p:grpSpPr>
      <p:sp>
        <p:nvSpPr>
          <p:cNvPr id="141" name="Google Shape;141;p74"/>
          <p:cNvSpPr/>
          <p:nvPr/>
        </p:nvSpPr>
        <p:spPr>
          <a:xfrm>
            <a:off x="0" y="2638425"/>
            <a:ext cx="12192000" cy="3356400"/>
          </a:xfrm>
          <a:prstGeom prst="rect">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42" name="Google Shape;142;p74"/>
          <p:cNvSpPr>
            <a:spLocks noGrp="1"/>
          </p:cNvSpPr>
          <p:nvPr>
            <p:ph idx="2" type="pic"/>
          </p:nvPr>
        </p:nvSpPr>
        <p:spPr>
          <a:xfrm>
            <a:off x="6096000" y="2959216"/>
            <a:ext cx="6096000" cy="2700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200"/>
              <a:buFont typeface="Arial"/>
              <a:buNone/>
              <a:defRPr b="0" cap="none" i="0" strike="noStrike" sz="12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143" name="Google Shape;143;p74"/>
          <p:cNvSpPr>
            <a:spLocks noGrp="1"/>
          </p:cNvSpPr>
          <p:nvPr>
            <p:ph idx="3" type="pic"/>
          </p:nvPr>
        </p:nvSpPr>
        <p:spPr>
          <a:xfrm>
            <a:off x="638175" y="478948"/>
            <a:ext cx="2533800" cy="57411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200"/>
              <a:buFont typeface="Arial"/>
              <a:buNone/>
              <a:defRPr b="0" cap="none" i="0" strike="noStrike" sz="12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44" name="Google Shape;144;p74"/>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Image slide layout">
  <p:cSld name="3_Image slide layout">
    <p:spTree>
      <p:nvGrpSpPr>
        <p:cNvPr id="1" name="Shape 13"/>
        <p:cNvGrpSpPr/>
        <p:nvPr/>
      </p:nvGrpSpPr>
      <p:grpSpPr>
        <a:xfrm>
          <a:off x="0" y="0"/>
          <a:ext cx="0" cy="0"/>
          <a:chOff x="0" y="0"/>
          <a:chExt cx="0" cy="0"/>
        </a:xfrm>
      </p:grpSpPr>
      <p:sp>
        <p:nvSpPr>
          <p:cNvPr id="14" name="Google Shape;14;p59"/>
          <p:cNvSpPr/>
          <p:nvPr/>
        </p:nvSpPr>
        <p:spPr>
          <a:xfrm>
            <a:off x="5706238" y="477342"/>
            <a:ext cx="6485762" cy="2194838"/>
          </a:xfrm>
          <a:prstGeom prst="rect">
            <a:avLst/>
          </a:prstGeom>
          <a:solidFill>
            <a:schemeClr val="accent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5" name="Google Shape;15;p59"/>
          <p:cNvSpPr>
            <a:spLocks noGrp="1"/>
          </p:cNvSpPr>
          <p:nvPr>
            <p:ph idx="2" type="pic"/>
          </p:nvPr>
        </p:nvSpPr>
        <p:spPr>
          <a:xfrm>
            <a:off x="1868938" y="1889760"/>
            <a:ext cx="3277824" cy="4968240"/>
          </a:xfrm>
          <a:prstGeom prst="rect">
            <a:avLst/>
          </a:prstGeom>
          <a:solidFill>
            <a:srgbClr val="F2F2F2"/>
          </a:solidFill>
          <a:ln>
            <a:noFill/>
          </a:ln>
        </p:spPr>
        <p:txBody>
          <a:bodyPr anchor="ctr" anchorCtr="0" bIns="45700" lIns="91425" numCol="1" rIns="91425" spcFirstLastPara="1" tIns="45700" wrap="square">
            <a:noAutofit/>
          </a:bodyPr>
          <a:lstStyle>
            <a:lvl1pPr algn="l"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16" name="Google Shape;16;p59"/>
          <p:cNvSpPr/>
          <p:nvPr/>
        </p:nvSpPr>
        <p:spPr>
          <a:xfrm>
            <a:off x="0" y="0"/>
            <a:ext cx="391886" cy="6858000"/>
          </a:xfrm>
          <a:prstGeom prst="rect">
            <a:avLst/>
          </a:prstGeom>
          <a:solidFill>
            <a:schemeClr val="accent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7" name="Google Shape;17;p59"/>
          <p:cNvSpPr>
            <a:spLocks noGrp="1"/>
          </p:cNvSpPr>
          <p:nvPr>
            <p:ph idx="3" type="pic"/>
          </p:nvPr>
        </p:nvSpPr>
        <p:spPr>
          <a:xfrm>
            <a:off x="7777707" y="-1"/>
            <a:ext cx="3277824" cy="3648891"/>
          </a:xfrm>
          <a:prstGeom prst="rect">
            <a:avLst/>
          </a:prstGeom>
          <a:solidFill>
            <a:srgbClr val="F2F2F2"/>
          </a:solidFill>
          <a:ln>
            <a:noFill/>
          </a:ln>
        </p:spPr>
        <p:txBody>
          <a:bodyPr anchor="ctr" anchorCtr="0" bIns="45700" lIns="91425" numCol="1" rIns="91425" spcFirstLastPara="1" tIns="45700" wrap="square">
            <a:noAutofit/>
          </a:bodyPr>
          <a:lstStyle>
            <a:lvl1pPr algn="l"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8" name="Google Shape;18;p59"/>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Image slide layout">
  <p:cSld name="2_Image slide layout">
    <p:spTree>
      <p:nvGrpSpPr>
        <p:cNvPr id="1" name="Shape 145"/>
        <p:cNvGrpSpPr/>
        <p:nvPr/>
      </p:nvGrpSpPr>
      <p:grpSpPr>
        <a:xfrm>
          <a:off x="0" y="0"/>
          <a:ext cx="0" cy="0"/>
          <a:chOff x="0" y="0"/>
          <a:chExt cx="0" cy="0"/>
        </a:xfrm>
      </p:grpSpPr>
      <p:sp>
        <p:nvSpPr>
          <p:cNvPr id="146" name="Google Shape;146;p75"/>
          <p:cNvSpPr/>
          <p:nvPr/>
        </p:nvSpPr>
        <p:spPr>
          <a:xfrm>
            <a:off x="5706238" y="1134290"/>
            <a:ext cx="6485700" cy="2749800"/>
          </a:xfrm>
          <a:prstGeom prst="rect">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47" name="Google Shape;147;p75"/>
          <p:cNvSpPr>
            <a:spLocks noGrp="1"/>
          </p:cNvSpPr>
          <p:nvPr>
            <p:ph idx="2" type="pic"/>
          </p:nvPr>
        </p:nvSpPr>
        <p:spPr>
          <a:xfrm>
            <a:off x="1868938" y="1889760"/>
            <a:ext cx="3277800" cy="4968300"/>
          </a:xfrm>
          <a:prstGeom prst="rect">
            <a:avLst/>
          </a:prstGeom>
          <a:solidFill>
            <a:srgbClr val="F2F2F2"/>
          </a:solidFill>
          <a:ln>
            <a:noFill/>
          </a:ln>
        </p:spPr>
        <p:txBody>
          <a:bodyPr anchor="ctr" anchorCtr="0" bIns="45700" lIns="91425" numCol="1" rIns="91425" spcFirstLastPara="1" tIns="45700" wrap="square">
            <a:noAutofit/>
          </a:bodyPr>
          <a:lstStyle>
            <a:lvl1pPr algn="l"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148" name="Google Shape;148;p75"/>
          <p:cNvSpPr/>
          <p:nvPr/>
        </p:nvSpPr>
        <p:spPr>
          <a:xfrm>
            <a:off x="0" y="0"/>
            <a:ext cx="391800" cy="6858000"/>
          </a:xfrm>
          <a:prstGeom prst="rect">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49" name="Google Shape;149;p75"/>
          <p:cNvSpPr>
            <a:spLocks noGrp="1"/>
          </p:cNvSpPr>
          <p:nvPr>
            <p:ph idx="3" type="pic"/>
          </p:nvPr>
        </p:nvSpPr>
        <p:spPr>
          <a:xfrm>
            <a:off x="7777707" y="-1"/>
            <a:ext cx="3277800" cy="3648900"/>
          </a:xfrm>
          <a:prstGeom prst="rect">
            <a:avLst/>
          </a:prstGeom>
          <a:solidFill>
            <a:srgbClr val="F2F2F2"/>
          </a:solidFill>
          <a:ln>
            <a:noFill/>
          </a:ln>
        </p:spPr>
        <p:txBody>
          <a:bodyPr anchor="ctr" anchorCtr="0" bIns="45700" lIns="91425" numCol="1" rIns="91425" spcFirstLastPara="1" tIns="45700" wrap="square">
            <a:noAutofit/>
          </a:bodyPr>
          <a:lstStyle>
            <a:lvl1pPr algn="l"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50" name="Google Shape;150;p75"/>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Image slide layout">
  <p:cSld name="3_Image slide layout">
    <p:spTree>
      <p:nvGrpSpPr>
        <p:cNvPr id="1" name="Shape 151"/>
        <p:cNvGrpSpPr/>
        <p:nvPr/>
      </p:nvGrpSpPr>
      <p:grpSpPr>
        <a:xfrm>
          <a:off x="0" y="0"/>
          <a:ext cx="0" cy="0"/>
          <a:chOff x="0" y="0"/>
          <a:chExt cx="0" cy="0"/>
        </a:xfrm>
      </p:grpSpPr>
      <p:sp>
        <p:nvSpPr>
          <p:cNvPr id="152" name="Google Shape;152;p76"/>
          <p:cNvSpPr/>
          <p:nvPr/>
        </p:nvSpPr>
        <p:spPr>
          <a:xfrm>
            <a:off x="5706238" y="1134290"/>
            <a:ext cx="6485700" cy="2749800"/>
          </a:xfrm>
          <a:prstGeom prst="rect">
            <a:avLst/>
          </a:prstGeom>
          <a:solidFill>
            <a:schemeClr val="accent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53" name="Google Shape;153;p76"/>
          <p:cNvSpPr>
            <a:spLocks noGrp="1"/>
          </p:cNvSpPr>
          <p:nvPr>
            <p:ph idx="2" type="pic"/>
          </p:nvPr>
        </p:nvSpPr>
        <p:spPr>
          <a:xfrm>
            <a:off x="1868938" y="1889760"/>
            <a:ext cx="3277800" cy="4968300"/>
          </a:xfrm>
          <a:prstGeom prst="rect">
            <a:avLst/>
          </a:prstGeom>
          <a:solidFill>
            <a:srgbClr val="F2F2F2"/>
          </a:solidFill>
          <a:ln>
            <a:noFill/>
          </a:ln>
        </p:spPr>
        <p:txBody>
          <a:bodyPr anchor="ctr" anchorCtr="0" bIns="45700" lIns="91425" numCol="1" rIns="91425" spcFirstLastPara="1" tIns="45700" wrap="square">
            <a:noAutofit/>
          </a:bodyPr>
          <a:lstStyle>
            <a:lvl1pPr algn="l"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154" name="Google Shape;154;p76"/>
          <p:cNvSpPr/>
          <p:nvPr/>
        </p:nvSpPr>
        <p:spPr>
          <a:xfrm>
            <a:off x="0" y="0"/>
            <a:ext cx="391800" cy="6858000"/>
          </a:xfrm>
          <a:prstGeom prst="rect">
            <a:avLst/>
          </a:prstGeom>
          <a:solidFill>
            <a:schemeClr val="accent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55" name="Google Shape;155;p76"/>
          <p:cNvSpPr>
            <a:spLocks noGrp="1"/>
          </p:cNvSpPr>
          <p:nvPr>
            <p:ph idx="3" type="pic"/>
          </p:nvPr>
        </p:nvSpPr>
        <p:spPr>
          <a:xfrm>
            <a:off x="7777707" y="-1"/>
            <a:ext cx="3277800" cy="3648900"/>
          </a:xfrm>
          <a:prstGeom prst="rect">
            <a:avLst/>
          </a:prstGeom>
          <a:solidFill>
            <a:srgbClr val="F2F2F2"/>
          </a:solidFill>
          <a:ln>
            <a:noFill/>
          </a:ln>
        </p:spPr>
        <p:txBody>
          <a:bodyPr anchor="ctr" anchorCtr="0" bIns="45700" lIns="91425" numCol="1" rIns="91425" spcFirstLastPara="1" tIns="45700" wrap="square">
            <a:noAutofit/>
          </a:bodyPr>
          <a:lstStyle>
            <a:lvl1pPr algn="l"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56" name="Google Shape;156;p76"/>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Images and Contents Layout">
  <p:cSld name="12_Images and Contents Layout">
    <p:spTree>
      <p:nvGrpSpPr>
        <p:cNvPr id="1" name="Shape 157"/>
        <p:cNvGrpSpPr/>
        <p:nvPr/>
      </p:nvGrpSpPr>
      <p:grpSpPr>
        <a:xfrm>
          <a:off x="0" y="0"/>
          <a:ext cx="0" cy="0"/>
          <a:chOff x="0" y="0"/>
          <a:chExt cx="0" cy="0"/>
        </a:xfrm>
      </p:grpSpPr>
      <p:sp>
        <p:nvSpPr>
          <p:cNvPr id="158" name="Google Shape;158;p77"/>
          <p:cNvSpPr>
            <a:spLocks noGrp="1"/>
          </p:cNvSpPr>
          <p:nvPr>
            <p:ph idx="2" type="pic"/>
          </p:nvPr>
        </p:nvSpPr>
        <p:spPr>
          <a:xfrm>
            <a:off x="3439889" y="1"/>
            <a:ext cx="2520000" cy="4725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600"/>
              <a:buFont typeface="Arial"/>
              <a:buNone/>
              <a:defRPr b="0" cap="none" i="0" strike="noStrike" sz="16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159" name="Google Shape;159;p77"/>
          <p:cNvSpPr>
            <a:spLocks noGrp="1"/>
          </p:cNvSpPr>
          <p:nvPr>
            <p:ph idx="3" type="pic"/>
          </p:nvPr>
        </p:nvSpPr>
        <p:spPr>
          <a:xfrm>
            <a:off x="6235774" y="692696"/>
            <a:ext cx="2520000" cy="61653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600"/>
              <a:buFont typeface="Arial"/>
              <a:buNone/>
              <a:defRPr b="0" cap="none" i="0" strike="noStrike" sz="16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pic>
        <p:nvPicPr>
          <p:cNvPr id="160" name="Google Shape;160;p77"/>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Images &amp; Contents Layout">
  <p:cSld name="10_Images &amp; Contents Layout">
    <p:spTree>
      <p:nvGrpSpPr>
        <p:cNvPr id="1" name="Shape 161"/>
        <p:cNvGrpSpPr/>
        <p:nvPr/>
      </p:nvGrpSpPr>
      <p:grpSpPr>
        <a:xfrm>
          <a:off x="0" y="0"/>
          <a:ext cx="0" cy="0"/>
          <a:chOff x="0" y="0"/>
          <a:chExt cx="0" cy="0"/>
        </a:xfrm>
      </p:grpSpPr>
      <p:sp>
        <p:nvSpPr>
          <p:cNvPr id="162" name="Google Shape;162;p78"/>
          <p:cNvSpPr>
            <a:spLocks noGrp="1"/>
          </p:cNvSpPr>
          <p:nvPr>
            <p:ph idx="2" type="pic"/>
          </p:nvPr>
        </p:nvSpPr>
        <p:spPr>
          <a:xfrm>
            <a:off x="4092000" y="0"/>
            <a:ext cx="8100000" cy="3960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200"/>
              <a:buFont typeface="Arial"/>
              <a:buNone/>
              <a:defRPr b="0" cap="none" i="0" strike="noStrike" sz="12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163" name="Google Shape;163;p78"/>
          <p:cNvSpPr>
            <a:spLocks noGrp="1"/>
          </p:cNvSpPr>
          <p:nvPr>
            <p:ph idx="3" type="pic"/>
          </p:nvPr>
        </p:nvSpPr>
        <p:spPr>
          <a:xfrm>
            <a:off x="0" y="3960000"/>
            <a:ext cx="4092000" cy="2898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200"/>
              <a:buFont typeface="Arial"/>
              <a:buNone/>
              <a:defRPr b="0" cap="none" i="0" strike="noStrike" sz="12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164" name="Google Shape;164;p78"/>
          <p:cNvSpPr/>
          <p:nvPr/>
        </p:nvSpPr>
        <p:spPr>
          <a:xfrm>
            <a:off x="4200000" y="4050000"/>
            <a:ext cx="7992000" cy="2808000"/>
          </a:xfrm>
          <a:prstGeom prst="rect">
            <a:avLst/>
          </a:prstGeom>
          <a:solidFill>
            <a:schemeClr val="accent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Corbel"/>
              <a:ea typeface="Corbel"/>
              <a:cs typeface="Corbel"/>
              <a:sym typeface="Corbel"/>
            </a:endParaRPr>
          </a:p>
        </p:txBody>
      </p:sp>
      <p:pic>
        <p:nvPicPr>
          <p:cNvPr id="165" name="Google Shape;165;p78"/>
          <p:cNvPicPr preferRelativeResize="0"/>
          <p:nvPr/>
        </p:nvPicPr>
        <p:blipFill rotWithShape="1">
          <a:blip r:embed="rId2">
            <a:alphaModFix/>
          </a:blip>
          <a:srcRect/>
          <a:stretch/>
        </p:blipFill>
        <p:spPr>
          <a:xfrm>
            <a:off x="10843372" y="6000036"/>
            <a:ext cx="1020115" cy="53139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Image slide layout">
  <p:cSld name="6_Image slide layout">
    <p:bg>
      <p:bgPr>
        <a:solidFill>
          <a:schemeClr val="accent3"/>
        </a:solidFill>
        <a:effectLst/>
      </p:bgPr>
    </p:bg>
    <p:spTree>
      <p:nvGrpSpPr>
        <p:cNvPr id="1" name="Shape 166"/>
        <p:cNvGrpSpPr/>
        <p:nvPr/>
      </p:nvGrpSpPr>
      <p:grpSpPr>
        <a:xfrm>
          <a:off x="0" y="0"/>
          <a:ext cx="0" cy="0"/>
          <a:chOff x="0" y="0"/>
          <a:chExt cx="0" cy="0"/>
        </a:xfrm>
      </p:grpSpPr>
      <p:sp>
        <p:nvSpPr>
          <p:cNvPr id="167" name="Google Shape;167;p79"/>
          <p:cNvSpPr/>
          <p:nvPr/>
        </p:nvSpPr>
        <p:spPr>
          <a:xfrm>
            <a:off x="4457700" y="0"/>
            <a:ext cx="7734300" cy="6858000"/>
          </a:xfrm>
          <a:custGeom>
            <a:avLst/>
            <a:gdLst/>
            <a:ahLst/>
            <a:cxnLst/>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68" name="Google Shape;168;p79"/>
          <p:cNvSpPr>
            <a:spLocks noGrp="1"/>
          </p:cNvSpPr>
          <p:nvPr>
            <p:ph idx="2" type="pic"/>
          </p:nvPr>
        </p:nvSpPr>
        <p:spPr>
          <a:xfrm>
            <a:off x="0" y="0"/>
            <a:ext cx="7734300" cy="6858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800"/>
              <a:buFont typeface="Arial"/>
              <a:buNone/>
              <a:defRPr b="0" cap="none" i="0" strike="noStrike" sz="18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69" name="Google Shape;169;p79"/>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Image slide layout">
  <p:cSld name="6-Image slide layout">
    <p:spTree>
      <p:nvGrpSpPr>
        <p:cNvPr id="1" name="Shape 170"/>
        <p:cNvGrpSpPr/>
        <p:nvPr/>
      </p:nvGrpSpPr>
      <p:grpSpPr>
        <a:xfrm>
          <a:off x="0" y="0"/>
          <a:ext cx="0" cy="0"/>
          <a:chOff x="0" y="0"/>
          <a:chExt cx="0" cy="0"/>
        </a:xfrm>
      </p:grpSpPr>
      <p:sp>
        <p:nvSpPr>
          <p:cNvPr id="171" name="Google Shape;171;p80"/>
          <p:cNvSpPr>
            <a:spLocks noGrp="1"/>
          </p:cNvSpPr>
          <p:nvPr>
            <p:ph idx="2" type="pic"/>
          </p:nvPr>
        </p:nvSpPr>
        <p:spPr>
          <a:xfrm>
            <a:off x="0" y="0"/>
            <a:ext cx="12192000" cy="6858000"/>
          </a:xfrm>
          <a:prstGeom prst="parallelogram">
            <a:avLst>
              <a:gd fmla="val 90695" name="adj"/>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800"/>
              <a:buFont typeface="Arial"/>
              <a:buNone/>
              <a:defRPr b="0" cap="none" i="0" strike="noStrike" sz="18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72" name="Google Shape;172;p80"/>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9_Images &amp; Contents Layout">
  <p:cSld name="9_Images &amp; Contents Layout">
    <p:bg>
      <p:bgPr>
        <a:solidFill>
          <a:schemeClr val="lt1"/>
        </a:solidFill>
        <a:effectLst/>
      </p:bgPr>
    </p:bg>
    <p:spTree>
      <p:nvGrpSpPr>
        <p:cNvPr id="1" name="Shape 173"/>
        <p:cNvGrpSpPr/>
        <p:nvPr/>
      </p:nvGrpSpPr>
      <p:grpSpPr>
        <a:xfrm>
          <a:off x="0" y="0"/>
          <a:ext cx="0" cy="0"/>
          <a:chOff x="0" y="0"/>
          <a:chExt cx="0" cy="0"/>
        </a:xfrm>
      </p:grpSpPr>
      <p:grpSp>
        <p:nvGrpSpPr>
          <p:cNvPr id="174" name="Google Shape;174;p81"/>
          <p:cNvGrpSpPr/>
          <p:nvPr/>
        </p:nvGrpSpPr>
        <p:grpSpPr>
          <a:xfrm>
            <a:off x="7405904" y="441835"/>
            <a:ext cx="3830700" cy="4684090"/>
            <a:chOff x="6446339" y="1280897"/>
            <a:chExt cx="4322613" cy="5285590"/>
          </a:xfrm>
        </p:grpSpPr>
        <p:sp>
          <p:nvSpPr>
            <p:cNvPr id="175" name="Google Shape;175;p81"/>
            <p:cNvSpPr/>
            <p:nvPr/>
          </p:nvSpPr>
          <p:spPr>
            <a:xfrm>
              <a:off x="7360122" y="5629227"/>
              <a:ext cx="2034540" cy="937260"/>
            </a:xfrm>
            <a:custGeom>
              <a:avLst/>
              <a:gdLst/>
              <a:ahLst/>
              <a:cxnLst/>
              <a:rect b="b" l="l" r="r" t="t"/>
              <a:pathLst>
                <a:path extrusionOk="0" h="390525" w="8477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76" name="Google Shape;176;p81"/>
            <p:cNvSpPr/>
            <p:nvPr/>
          </p:nvSpPr>
          <p:spPr>
            <a:xfrm>
              <a:off x="7358820" y="5629227"/>
              <a:ext cx="1988820" cy="914400"/>
            </a:xfrm>
            <a:custGeom>
              <a:avLst/>
              <a:gdLst/>
              <a:ahLst/>
              <a:cxnLst/>
              <a:rect b="b" l="l" r="r" t="t"/>
              <a:pathLst>
                <a:path extrusionOk="0" h="381000" w="828675">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77" name="Google Shape;177;p81"/>
            <p:cNvSpPr/>
            <p:nvPr/>
          </p:nvSpPr>
          <p:spPr>
            <a:xfrm>
              <a:off x="6448412" y="1280897"/>
              <a:ext cx="4320540" cy="4594860"/>
            </a:xfrm>
            <a:custGeom>
              <a:avLst/>
              <a:gdLst/>
              <a:ahLst/>
              <a:cxnLst/>
              <a:rect b="b" l="l" r="r" t="t"/>
              <a:pathLst>
                <a:path extrusionOk="0" h="1914525" w="18002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78" name="Google Shape;178;p81"/>
            <p:cNvSpPr/>
            <p:nvPr/>
          </p:nvSpPr>
          <p:spPr>
            <a:xfrm>
              <a:off x="6464696" y="1280897"/>
              <a:ext cx="4251960" cy="4000500"/>
            </a:xfrm>
            <a:custGeom>
              <a:avLst/>
              <a:gdLst/>
              <a:ahLst/>
              <a:cxnLst/>
              <a:rect b="b" l="l" r="r" t="t"/>
              <a:pathLst>
                <a:path extrusionOk="0" h="1666875" w="1771650">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79" name="Google Shape;179;p81"/>
            <p:cNvSpPr/>
            <p:nvPr/>
          </p:nvSpPr>
          <p:spPr>
            <a:xfrm>
              <a:off x="6572092" y="1577928"/>
              <a:ext cx="3909060" cy="3406140"/>
            </a:xfrm>
            <a:custGeom>
              <a:avLst/>
              <a:gdLst/>
              <a:ahLst/>
              <a:cxnLst/>
              <a:rect b="b" l="l" r="r" t="t"/>
              <a:pathLst>
                <a:path extrusionOk="0" h="1419225" w="1628775">
                  <a:moveTo>
                    <a:pt x="1539716" y="1416844"/>
                  </a:moveTo>
                  <a:lnTo>
                    <a:pt x="7144" y="1357789"/>
                  </a:lnTo>
                  <a:lnTo>
                    <a:pt x="57626" y="363379"/>
                  </a:lnTo>
                  <a:lnTo>
                    <a:pt x="1628299" y="7144"/>
                  </a:lnTo>
                  <a:close/>
                </a:path>
              </a:pathLst>
            </a:custGeom>
            <a:solidFill>
              <a:srgbClr val="E6E6E6"/>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80" name="Google Shape;180;p81"/>
            <p:cNvSpPr/>
            <p:nvPr/>
          </p:nvSpPr>
          <p:spPr>
            <a:xfrm>
              <a:off x="6446339" y="4996281"/>
              <a:ext cx="4046220" cy="868680"/>
            </a:xfrm>
            <a:custGeom>
              <a:avLst/>
              <a:gdLst/>
              <a:ahLst/>
              <a:cxnLst/>
              <a:rect b="b" l="l" r="r" t="t"/>
              <a:pathLst>
                <a:path extrusionOk="0" h="361950" w="1685925">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sp>
          <p:nvSpPr>
            <p:cNvPr id="181" name="Google Shape;181;p81"/>
            <p:cNvSpPr/>
            <p:nvPr/>
          </p:nvSpPr>
          <p:spPr>
            <a:xfrm>
              <a:off x="7715310" y="1593115"/>
              <a:ext cx="2775473" cy="3394037"/>
            </a:xfrm>
            <a:custGeom>
              <a:avLst/>
              <a:gdLst/>
              <a:ahLst/>
              <a:cxnLst/>
              <a:rect b="b" l="l" r="r" t="t"/>
              <a:pathLst>
                <a:path extrusionOk="0" h="3394037" w="2775473">
                  <a:moveTo>
                    <a:pt x="1425389" y="306593"/>
                  </a:moveTo>
                  <a:lnTo>
                    <a:pt x="2775473" y="0"/>
                  </a:lnTo>
                  <a:lnTo>
                    <a:pt x="2565699" y="3394037"/>
                  </a:lnTo>
                  <a:lnTo>
                    <a:pt x="0" y="3281082"/>
                  </a:lnTo>
                  <a:lnTo>
                    <a:pt x="1425389" y="306593"/>
                  </a:lnTo>
                  <a:close/>
                </a:path>
              </a:pathLst>
            </a:custGeom>
            <a:solidFill>
              <a:srgbClr val="999999">
                <a:alpha val="8235"/>
              </a:srgbClr>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dk1"/>
                </a:solidFill>
                <a:latin typeface="Corbel"/>
                <a:ea typeface="Corbel"/>
                <a:cs typeface="Corbel"/>
                <a:sym typeface="Corbel"/>
              </a:endParaRPr>
            </a:p>
          </p:txBody>
        </p:sp>
      </p:grpSp>
      <p:sp>
        <p:nvSpPr>
          <p:cNvPr id="182" name="Google Shape;182;p81"/>
          <p:cNvSpPr>
            <a:spLocks noGrp="1"/>
          </p:cNvSpPr>
          <p:nvPr>
            <p:ph idx="2" type="pic"/>
          </p:nvPr>
        </p:nvSpPr>
        <p:spPr>
          <a:xfrm>
            <a:off x="7527586" y="618676"/>
            <a:ext cx="3533100" cy="31626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200"/>
              <a:buFont typeface="Arial"/>
              <a:buNone/>
              <a:defRPr b="0" cap="none" i="0" strike="noStrike" sz="12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pic>
        <p:nvPicPr>
          <p:cNvPr id="183" name="Google Shape;183;p81"/>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184"/>
        <p:cNvGrpSpPr/>
        <p:nvPr/>
      </p:nvGrpSpPr>
      <p:grpSpPr>
        <a:xfrm>
          <a:off x="0" y="0"/>
          <a:ext cx="0" cy="0"/>
          <a:chOff x="0" y="0"/>
          <a:chExt cx="0" cy="0"/>
        </a:xfrm>
      </p:grpSpPr>
      <p:sp>
        <p:nvSpPr>
          <p:cNvPr id="185" name="Google Shape;185;p82"/>
          <p:cNvSpPr/>
          <p:nvPr/>
        </p:nvSpPr>
        <p:spPr>
          <a:xfrm>
            <a:off x="1500807" y="1260376"/>
            <a:ext cx="5040000" cy="5040000"/>
          </a:xfrm>
          <a:prstGeom prst="rect">
            <a:avLst/>
          </a:prstGeom>
          <a:solidFill>
            <a:schemeClr val="accent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86" name="Google Shape;186;p82"/>
          <p:cNvSpPr>
            <a:spLocks noGrp="1"/>
          </p:cNvSpPr>
          <p:nvPr>
            <p:ph idx="2" type="pic"/>
          </p:nvPr>
        </p:nvSpPr>
        <p:spPr>
          <a:xfrm>
            <a:off x="732721" y="548680"/>
            <a:ext cx="5040000" cy="5040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200"/>
              <a:buFont typeface="Arial"/>
              <a:buNone/>
              <a:defRPr b="0" cap="none" i="0" strike="noStrike" sz="12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pic>
        <p:nvPicPr>
          <p:cNvPr id="187" name="Google Shape;187;p82"/>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Images &amp; Contents Layout">
  <p:cSld name="8_Images &amp; Contents Layout">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83"/>
          <p:cNvSpPr/>
          <p:nvPr/>
        </p:nvSpPr>
        <p:spPr>
          <a:xfrm>
            <a:off x="0" y="3356993"/>
            <a:ext cx="12192000" cy="3501000"/>
          </a:xfrm>
          <a:prstGeom prst="rect">
            <a:avLst/>
          </a:prstGeom>
          <a:solidFill>
            <a:schemeClr val="accent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90" name="Google Shape;190;p83"/>
          <p:cNvSpPr>
            <a:spLocks noGrp="1"/>
          </p:cNvSpPr>
          <p:nvPr>
            <p:ph idx="2" type="pic"/>
          </p:nvPr>
        </p:nvSpPr>
        <p:spPr>
          <a:xfrm>
            <a:off x="0" y="0"/>
            <a:ext cx="12192000" cy="32658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424242"/>
              </a:buClr>
              <a:buSzPts val="1600"/>
              <a:buFont typeface="Arial"/>
              <a:buNone/>
              <a:defRPr b="0" cap="none" i="0" strike="noStrike" sz="1600" u="none">
                <a:solidFill>
                  <a:srgbClr val="424242"/>
                </a:solidFill>
                <a:latin typeface="Corbel"/>
                <a:ea typeface="Corbel"/>
                <a:cs typeface="Corbel"/>
                <a:sym typeface="Corbel"/>
              </a:defRPr>
            </a:lvl1pPr>
            <a:lvl2pPr algn="l" lvl="1"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191" name="Google Shape;191;p83"/>
          <p:cNvSpPr/>
          <p:nvPr/>
        </p:nvSpPr>
        <p:spPr>
          <a:xfrm>
            <a:off x="0" y="3265714"/>
            <a:ext cx="12192000" cy="91200"/>
          </a:xfrm>
          <a:prstGeom prst="rect">
            <a:avLst/>
          </a:prstGeom>
          <a:solidFill>
            <a:schemeClr val="l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pic>
        <p:nvPicPr>
          <p:cNvPr id="192" name="Google Shape;192;p83"/>
          <p:cNvPicPr preferRelativeResize="0"/>
          <p:nvPr/>
        </p:nvPicPr>
        <p:blipFill rotWithShape="1">
          <a:blip r:embed="rId3">
            <a:alphaModFix/>
          </a:blip>
          <a:srcRect/>
          <a:stretch/>
        </p:blipFill>
        <p:spPr>
          <a:xfrm>
            <a:off x="10843372" y="6000036"/>
            <a:ext cx="1020115" cy="53139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193"/>
        <p:cNvGrpSpPr/>
        <p:nvPr/>
      </p:nvGrpSpPr>
      <p:grpSpPr>
        <a:xfrm>
          <a:off x="0" y="0"/>
          <a:ext cx="0" cy="0"/>
          <a:chOff x="0" y="0"/>
          <a:chExt cx="0" cy="0"/>
        </a:xfrm>
      </p:grpSpPr>
      <p:sp>
        <p:nvSpPr>
          <p:cNvPr id="194" name="Google Shape;194;p84"/>
          <p:cNvSpPr txBox="1">
            <a:spLocks noGrp="1"/>
          </p:cNvSpPr>
          <p:nvPr>
            <p:ph type="title"/>
          </p:nvPr>
        </p:nvSpPr>
        <p:spPr>
          <a:xfrm>
            <a:off x="640592" y="238552"/>
            <a:ext cx="5568600" cy="16563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195" name="Google Shape;195;p84"/>
          <p:cNvSpPr>
            <a:spLocks noGrp="1"/>
          </p:cNvSpPr>
          <p:nvPr>
            <p:ph idx="2" type="pic"/>
          </p:nvPr>
        </p:nvSpPr>
        <p:spPr>
          <a:xfrm>
            <a:off x="5724525" y="0"/>
            <a:ext cx="6467400" cy="6858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rgbClr val="575757"/>
              </a:buClr>
              <a:buSzPts val="1600"/>
              <a:buFont typeface="Arial"/>
              <a:buNone/>
              <a:defRPr b="0" cap="none" i="0" strike="noStrike" sz="1600" u="none">
                <a:solidFill>
                  <a:srgbClr val="575757"/>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pic>
        <p:nvPicPr>
          <p:cNvPr id="196" name="Google Shape;196;p84"/>
          <p:cNvPicPr preferRelativeResize="0"/>
          <p:nvPr/>
        </p:nvPicPr>
        <p:blipFill rotWithShape="1">
          <a:blip r:embed="rId2">
            <a:alphaModFix/>
          </a:blip>
          <a:srcRect/>
          <a:stretch/>
        </p:blipFill>
        <p:spPr>
          <a:xfrm>
            <a:off x="10843372" y="325136"/>
            <a:ext cx="1020115" cy="5313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9"/>
        <p:cNvGrpSpPr/>
        <p:nvPr/>
      </p:nvGrpSpPr>
      <p:grpSpPr>
        <a:xfrm>
          <a:off x="0" y="0"/>
          <a:ext cx="0" cy="0"/>
          <a:chOff x="0" y="0"/>
          <a:chExt cx="0" cy="0"/>
        </a:xfrm>
      </p:grpSpPr>
      <p:sp>
        <p:nvSpPr>
          <p:cNvPr id="20" name="Google Shape;20;p60"/>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1" name="Google Shape;21;p60"/>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2" name="Google Shape;22;p60"/>
          <p:cNvSpPr txBox="1">
            <a:spLocks noGrp="1"/>
          </p:cNvSpPr>
          <p:nvPr>
            <p:ph idx="12" type="sldNum"/>
          </p:nvPr>
        </p:nvSpPr>
        <p:spPr>
          <a:xfrm>
            <a:off x="8610600" y="6356350"/>
            <a:ext cx="2743200"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3" name="Google Shape;23;p60"/>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Style slide layout">
  <p:cSld name="10_Style slide layout">
    <p:spTree>
      <p:nvGrpSpPr>
        <p:cNvPr id="1" name="Shape 197"/>
        <p:cNvGrpSpPr/>
        <p:nvPr/>
      </p:nvGrpSpPr>
      <p:grpSpPr>
        <a:xfrm>
          <a:off x="0" y="0"/>
          <a:ext cx="0" cy="0"/>
          <a:chOff x="0" y="0"/>
          <a:chExt cx="0" cy="0"/>
        </a:xfrm>
      </p:grpSpPr>
      <p:sp>
        <p:nvSpPr>
          <p:cNvPr id="198" name="Google Shape;198;p85"/>
          <p:cNvSpPr/>
          <p:nvPr/>
        </p:nvSpPr>
        <p:spPr>
          <a:xfrm>
            <a:off x="5255664" y="3153398"/>
            <a:ext cx="6355200" cy="3246000"/>
          </a:xfrm>
          <a:prstGeom prst="rect">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Corbel"/>
              <a:ea typeface="Corbel"/>
              <a:cs typeface="Corbel"/>
              <a:sym typeface="Corbel"/>
            </a:endParaRPr>
          </a:p>
        </p:txBody>
      </p:sp>
      <p:sp>
        <p:nvSpPr>
          <p:cNvPr id="199" name="Google Shape;199;p85"/>
          <p:cNvSpPr>
            <a:spLocks noGrp="1"/>
          </p:cNvSpPr>
          <p:nvPr>
            <p:ph idx="2" type="pic"/>
          </p:nvPr>
        </p:nvSpPr>
        <p:spPr>
          <a:xfrm>
            <a:off x="588679" y="458495"/>
            <a:ext cx="9358500" cy="5370000"/>
          </a:xfrm>
          <a:prstGeom prst="rect">
            <a:avLst/>
          </a:prstGeom>
          <a:solidFill>
            <a:srgbClr val="F2F2F2"/>
          </a:solidFill>
          <a:ln>
            <a:noFill/>
          </a:ln>
        </p:spPr>
        <p:txBody>
          <a:bodyPr anchor="ctr" anchorCtr="0" bIns="45700" lIns="91425" numCol="1" rIns="91425" spcFirstLastPara="1" tIns="45700" wrap="square">
            <a:noAutofit/>
          </a:bodyPr>
          <a:lstStyle>
            <a:lvl1pPr algn="ctr" lvl="0" marR="0" rtl="0">
              <a:lnSpc>
                <a:spcPct val="90000"/>
              </a:lnSpc>
              <a:spcBef>
                <a:spcPts val="1000"/>
              </a:spcBef>
              <a:spcAft>
                <a:spcPts val="0"/>
              </a:spcAft>
              <a:buClr>
                <a:schemeClr val="dk1"/>
              </a:buClr>
              <a:buSzPts val="1800"/>
              <a:buFont typeface="Arial"/>
              <a:buNone/>
              <a:defRPr b="0" cap="none" i="0" strike="noStrike" sz="18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pic>
        <p:nvPicPr>
          <p:cNvPr id="200" name="Google Shape;200;p85"/>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201"/>
        <p:cNvGrpSpPr/>
        <p:nvPr/>
      </p:nvGrpSpPr>
      <p:grpSpPr>
        <a:xfrm>
          <a:off x="0" y="0"/>
          <a:ext cx="0" cy="0"/>
          <a:chOff x="0" y="0"/>
          <a:chExt cx="0" cy="0"/>
        </a:xfrm>
      </p:grpSpPr>
      <p:pic>
        <p:nvPicPr>
          <p:cNvPr id="202" name="Google Shape;202;p86"/>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203"/>
        <p:cNvGrpSpPr/>
        <p:nvPr/>
      </p:nvGrpSpPr>
      <p:grpSpPr>
        <a:xfrm>
          <a:off x="0" y="0"/>
          <a:ext cx="0" cy="0"/>
          <a:chOff x="0" y="0"/>
          <a:chExt cx="0" cy="0"/>
        </a:xfrm>
      </p:grpSpPr>
      <p:sp>
        <p:nvSpPr>
          <p:cNvPr id="204" name="Google Shape;204;p87"/>
          <p:cNvSpPr txBox="1">
            <a:spLocks noGrp="1"/>
          </p:cNvSpPr>
          <p:nvPr>
            <p:ph idx="1" type="body"/>
          </p:nvPr>
        </p:nvSpPr>
        <p:spPr>
          <a:xfrm>
            <a:off x="323529" y="332482"/>
            <a:ext cx="11573100" cy="724200"/>
          </a:xfrm>
          <a:prstGeom prst="rect">
            <a:avLst/>
          </a:prstGeom>
          <a:noFill/>
          <a:ln>
            <a:noFill/>
          </a:ln>
        </p:spPr>
        <p:txBody>
          <a:bodyPr anchor="ctr" anchorCtr="0" bIns="45700" lIns="91425" numCol="1" rIns="91425" spcFirstLastPara="1" tIns="45700" wrap="square">
            <a:noAutofit/>
          </a:bodyPr>
          <a:lstStyle>
            <a:lvl1pPr algn="ctr" indent="-228600" lvl="0" marL="457200">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pic>
        <p:nvPicPr>
          <p:cNvPr id="205" name="Google Shape;205;p87"/>
          <p:cNvPicPr preferRelativeResize="0"/>
          <p:nvPr/>
        </p:nvPicPr>
        <p:blipFill rotWithShape="1">
          <a:blip r:embed="rId3">
            <a:alphaModFix/>
          </a:blip>
          <a:srcRect/>
          <a:stretch/>
        </p:blipFill>
        <p:spPr>
          <a:xfrm>
            <a:off x="10843372" y="325136"/>
            <a:ext cx="1020115" cy="53139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6"/>
        <p:cNvGrpSpPr/>
        <p:nvPr/>
      </p:nvGrpSpPr>
      <p:grpSpPr>
        <a:xfrm>
          <a:off x="0" y="0"/>
          <a:ext cx="0" cy="0"/>
          <a:chOff x="0" y="0"/>
          <a:chExt cx="0" cy="0"/>
        </a:xfrm>
      </p:grpSpPr>
      <p:sp>
        <p:nvSpPr>
          <p:cNvPr id="207" name="Google Shape;207;p88"/>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08" name="Google Shape;208;p88"/>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09" name="Google Shape;209;p88"/>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10" name="Google Shape;210;p88"/>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1"/>
        <p:cNvGrpSpPr/>
        <p:nvPr/>
      </p:nvGrpSpPr>
      <p:grpSpPr>
        <a:xfrm>
          <a:off x="0" y="0"/>
          <a:ext cx="0" cy="0"/>
          <a:chOff x="0" y="0"/>
          <a:chExt cx="0" cy="0"/>
        </a:xfrm>
      </p:grpSpPr>
      <p:sp>
        <p:nvSpPr>
          <p:cNvPr id="212" name="Google Shape;212;p89"/>
          <p:cNvSpPr txBox="1">
            <a:spLocks noGrp="1"/>
          </p:cNvSpPr>
          <p:nvPr>
            <p:ph type="ctrTitle"/>
          </p:nvPr>
        </p:nvSpPr>
        <p:spPr>
          <a:xfrm>
            <a:off x="1524000" y="1122363"/>
            <a:ext cx="9144000" cy="2387700"/>
          </a:xfrm>
          <a:prstGeom prst="rect">
            <a:avLst/>
          </a:prstGeom>
          <a:noFill/>
          <a:ln>
            <a:noFill/>
          </a:ln>
        </p:spPr>
        <p:txBody>
          <a:bodyPr anchor="b" anchorCtr="0" bIns="45700" lIns="91425" numCol="1" rIns="91425" spcFirstLastPara="1" tIns="45700" wrap="square">
            <a:noAutofit/>
          </a:bodyPr>
          <a:lstStyle>
            <a:lvl1pPr algn="ctr" lvl="0">
              <a:lnSpc>
                <a:spcPct val="90000"/>
              </a:lnSpc>
              <a:spcBef>
                <a:spcPts val="0"/>
              </a:spcBef>
              <a:spcAft>
                <a:spcPts val="0"/>
              </a:spcAft>
              <a:buClr>
                <a:schemeClr val="dk1"/>
              </a:buClr>
              <a:buSzPts val="6000"/>
              <a:buFont typeface="Corbel"/>
              <a:buNone/>
              <a:defRPr sz="60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13" name="Google Shape;213;p89"/>
          <p:cNvSpPr txBox="1">
            <a:spLocks noGrp="1"/>
          </p:cNvSpPr>
          <p:nvPr>
            <p:ph idx="1" type="subTitle"/>
          </p:nvPr>
        </p:nvSpPr>
        <p:spPr>
          <a:xfrm>
            <a:off x="1524000" y="3602038"/>
            <a:ext cx="9144000" cy="1655700"/>
          </a:xfrm>
          <a:prstGeom prst="rect">
            <a:avLst/>
          </a:prstGeom>
          <a:noFill/>
          <a:ln>
            <a:noFill/>
          </a:ln>
        </p:spPr>
        <p:txBody>
          <a:bodyPr anchor="t" anchorCtr="0" bIns="45700" lIns="91425" numCol="1" rIns="91425" spcFirstLastPara="1" tIns="45700" wrap="square">
            <a:noAutofit/>
          </a:bodyPr>
          <a:lstStyle>
            <a:lvl1pPr algn="ctr" lvl="0">
              <a:lnSpc>
                <a:spcPct val="90000"/>
              </a:lnSpc>
              <a:spcBef>
                <a:spcPts val="1000"/>
              </a:spcBef>
              <a:spcAft>
                <a:spcPts val="0"/>
              </a:spcAft>
              <a:buClr>
                <a:schemeClr val="dk1"/>
              </a:buClr>
              <a:buSzPts val="2400"/>
              <a:buNone/>
              <a:defRPr sz="2400"/>
            </a:lvl1pPr>
            <a:lvl2pPr algn="ctr" lvl="1">
              <a:lnSpc>
                <a:spcPct val="90000"/>
              </a:lnSpc>
              <a:spcBef>
                <a:spcPts val="500"/>
              </a:spcBef>
              <a:spcAft>
                <a:spcPts val="0"/>
              </a:spcAft>
              <a:buClr>
                <a:schemeClr val="dk1"/>
              </a:buClr>
              <a:buSzPts val="2000"/>
              <a:buNone/>
              <a:defRPr sz="2000"/>
            </a:lvl2pPr>
            <a:lvl3pPr algn="ctr" lvl="2">
              <a:lnSpc>
                <a:spcPct val="90000"/>
              </a:lnSpc>
              <a:spcBef>
                <a:spcPts val="500"/>
              </a:spcBef>
              <a:spcAft>
                <a:spcPts val="0"/>
              </a:spcAft>
              <a:buClr>
                <a:schemeClr val="dk1"/>
              </a:buClr>
              <a:buSzPts val="1800"/>
              <a:buNone/>
              <a:defRPr sz="1800"/>
            </a:lvl3pPr>
            <a:lvl4pPr algn="ctr" lvl="3">
              <a:lnSpc>
                <a:spcPct val="90000"/>
              </a:lnSpc>
              <a:spcBef>
                <a:spcPts val="500"/>
              </a:spcBef>
              <a:spcAft>
                <a:spcPts val="0"/>
              </a:spcAft>
              <a:buClr>
                <a:schemeClr val="dk1"/>
              </a:buClr>
              <a:buSzPts val="1600"/>
              <a:buNone/>
              <a:defRPr sz="1600"/>
            </a:lvl4pPr>
            <a:lvl5pPr algn="ctr" lvl="4">
              <a:lnSpc>
                <a:spcPct val="90000"/>
              </a:lnSpc>
              <a:spcBef>
                <a:spcPts val="500"/>
              </a:spcBef>
              <a:spcAft>
                <a:spcPts val="0"/>
              </a:spcAft>
              <a:buClr>
                <a:schemeClr val="dk1"/>
              </a:buClr>
              <a:buSzPts val="1600"/>
              <a:buNone/>
              <a:defRPr sz="1600"/>
            </a:lvl5pPr>
            <a:lvl6pPr algn="ctr" lvl="5">
              <a:lnSpc>
                <a:spcPct val="90000"/>
              </a:lnSpc>
              <a:spcBef>
                <a:spcPts val="500"/>
              </a:spcBef>
              <a:spcAft>
                <a:spcPts val="0"/>
              </a:spcAft>
              <a:buClr>
                <a:schemeClr val="dk1"/>
              </a:buClr>
              <a:buSzPts val="1600"/>
              <a:buNone/>
              <a:defRPr sz="1600"/>
            </a:lvl6pPr>
            <a:lvl7pPr algn="ctr" lvl="6">
              <a:lnSpc>
                <a:spcPct val="90000"/>
              </a:lnSpc>
              <a:spcBef>
                <a:spcPts val="500"/>
              </a:spcBef>
              <a:spcAft>
                <a:spcPts val="0"/>
              </a:spcAft>
              <a:buClr>
                <a:schemeClr val="dk1"/>
              </a:buClr>
              <a:buSzPts val="1600"/>
              <a:buNone/>
              <a:defRPr sz="1600"/>
            </a:lvl7pPr>
            <a:lvl8pPr algn="ctr" lvl="7">
              <a:lnSpc>
                <a:spcPct val="90000"/>
              </a:lnSpc>
              <a:spcBef>
                <a:spcPts val="500"/>
              </a:spcBef>
              <a:spcAft>
                <a:spcPts val="0"/>
              </a:spcAft>
              <a:buClr>
                <a:schemeClr val="dk1"/>
              </a:buClr>
              <a:buSzPts val="1600"/>
              <a:buNone/>
              <a:defRPr sz="1600"/>
            </a:lvl8pPr>
            <a:lvl9pPr algn="ctr" lvl="8">
              <a:lnSpc>
                <a:spcPct val="90000"/>
              </a:lnSpc>
              <a:spcBef>
                <a:spcPts val="500"/>
              </a:spcBef>
              <a:spcAft>
                <a:spcPts val="0"/>
              </a:spcAft>
              <a:buClr>
                <a:schemeClr val="dk1"/>
              </a:buClr>
              <a:buSzPts val="1600"/>
              <a:buNone/>
              <a:defRPr sz="1600"/>
            </a:lvl9pPr>
          </a:lstStyle>
          <a:p>
            <a:endParaRPr/>
          </a:p>
        </p:txBody>
      </p:sp>
      <p:sp>
        <p:nvSpPr>
          <p:cNvPr id="214" name="Google Shape;214;p89"/>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15" name="Google Shape;215;p89"/>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16" name="Google Shape;216;p89"/>
          <p:cNvSpPr txBox="1">
            <a:spLocks noGrp="1"/>
          </p:cNvSpPr>
          <p:nvPr>
            <p:ph idx="12" type="sldNum"/>
          </p:nvPr>
        </p:nvSpPr>
        <p:spPr>
          <a:xfrm>
            <a:off x="8610600" y="6356350"/>
            <a:ext cx="20574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17" name="Google Shape;217;p89"/>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8"/>
        <p:cNvGrpSpPr/>
        <p:nvPr/>
      </p:nvGrpSpPr>
      <p:grpSpPr>
        <a:xfrm>
          <a:off x="0" y="0"/>
          <a:ext cx="0" cy="0"/>
          <a:chOff x="0" y="0"/>
          <a:chExt cx="0" cy="0"/>
        </a:xfrm>
      </p:grpSpPr>
      <p:sp>
        <p:nvSpPr>
          <p:cNvPr id="219" name="Google Shape;219;p90"/>
          <p:cNvSpPr txBox="1">
            <a:spLocks noGrp="1"/>
          </p:cNvSpPr>
          <p:nvPr>
            <p:ph type="title"/>
          </p:nvPr>
        </p:nvSpPr>
        <p:spPr>
          <a:xfrm>
            <a:off x="838200" y="365125"/>
            <a:ext cx="10515600" cy="13257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20" name="Google Shape;220;p90"/>
          <p:cNvSpPr txBox="1">
            <a:spLocks noGrp="1"/>
          </p:cNvSpPr>
          <p:nvPr>
            <p:ph idx="1" type="body"/>
          </p:nvPr>
        </p:nvSpPr>
        <p:spPr>
          <a:xfrm>
            <a:off x="838200" y="1825625"/>
            <a:ext cx="10515600" cy="43512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21" name="Google Shape;221;p90"/>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22" name="Google Shape;222;p90"/>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23" name="Google Shape;223;p90"/>
          <p:cNvSpPr txBox="1">
            <a:spLocks noGrp="1"/>
          </p:cNvSpPr>
          <p:nvPr>
            <p:ph idx="12" type="sldNum"/>
          </p:nvPr>
        </p:nvSpPr>
        <p:spPr>
          <a:xfrm>
            <a:off x="8610600" y="6356350"/>
            <a:ext cx="20265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24" name="Google Shape;224;p90"/>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25"/>
        <p:cNvGrpSpPr/>
        <p:nvPr/>
      </p:nvGrpSpPr>
      <p:grpSpPr>
        <a:xfrm>
          <a:off x="0" y="0"/>
          <a:ext cx="0" cy="0"/>
          <a:chOff x="0" y="0"/>
          <a:chExt cx="0" cy="0"/>
        </a:xfrm>
      </p:grpSpPr>
      <p:sp>
        <p:nvSpPr>
          <p:cNvPr id="226" name="Google Shape;226;p91"/>
          <p:cNvSpPr txBox="1">
            <a:spLocks noGrp="1"/>
          </p:cNvSpPr>
          <p:nvPr>
            <p:ph type="title"/>
          </p:nvPr>
        </p:nvSpPr>
        <p:spPr>
          <a:xfrm>
            <a:off x="831850" y="1709738"/>
            <a:ext cx="10515600" cy="28527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dk1"/>
              </a:buClr>
              <a:buSzPts val="6000"/>
              <a:buFont typeface="Corbel"/>
              <a:buNone/>
              <a:defRPr sz="60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27" name="Google Shape;227;p91"/>
          <p:cNvSpPr txBox="1">
            <a:spLocks noGrp="1"/>
          </p:cNvSpPr>
          <p:nvPr>
            <p:ph idx="1" type="body"/>
          </p:nvPr>
        </p:nvSpPr>
        <p:spPr>
          <a:xfrm>
            <a:off x="831850" y="4589463"/>
            <a:ext cx="10515600" cy="150030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rgbClr val="8A8A8A"/>
              </a:buClr>
              <a:buSzPts val="2400"/>
              <a:buNone/>
              <a:defRPr sz="2400">
                <a:solidFill>
                  <a:srgbClr val="8A8A8A"/>
                </a:solidFill>
              </a:defRPr>
            </a:lvl1pPr>
            <a:lvl2pPr algn="l" indent="-228600" lvl="1" marL="914400">
              <a:lnSpc>
                <a:spcPct val="90000"/>
              </a:lnSpc>
              <a:spcBef>
                <a:spcPts val="500"/>
              </a:spcBef>
              <a:spcAft>
                <a:spcPts val="0"/>
              </a:spcAft>
              <a:buClr>
                <a:srgbClr val="8A8A8A"/>
              </a:buClr>
              <a:buSzPts val="2000"/>
              <a:buNone/>
              <a:defRPr sz="2000">
                <a:solidFill>
                  <a:srgbClr val="8A8A8A"/>
                </a:solidFill>
              </a:defRPr>
            </a:lvl2pPr>
            <a:lvl3pPr algn="l" indent="-228600" lvl="2" marL="1371600">
              <a:lnSpc>
                <a:spcPct val="90000"/>
              </a:lnSpc>
              <a:spcBef>
                <a:spcPts val="500"/>
              </a:spcBef>
              <a:spcAft>
                <a:spcPts val="0"/>
              </a:spcAft>
              <a:buClr>
                <a:srgbClr val="8A8A8A"/>
              </a:buClr>
              <a:buSzPts val="1800"/>
              <a:buNone/>
              <a:defRPr sz="1800">
                <a:solidFill>
                  <a:srgbClr val="8A8A8A"/>
                </a:solidFill>
              </a:defRPr>
            </a:lvl3pPr>
            <a:lvl4pPr algn="l" indent="-228600" lvl="3" marL="1828800">
              <a:lnSpc>
                <a:spcPct val="90000"/>
              </a:lnSpc>
              <a:spcBef>
                <a:spcPts val="500"/>
              </a:spcBef>
              <a:spcAft>
                <a:spcPts val="0"/>
              </a:spcAft>
              <a:buClr>
                <a:srgbClr val="8A8A8A"/>
              </a:buClr>
              <a:buSzPts val="1600"/>
              <a:buNone/>
              <a:defRPr sz="1600">
                <a:solidFill>
                  <a:srgbClr val="8A8A8A"/>
                </a:solidFill>
              </a:defRPr>
            </a:lvl4pPr>
            <a:lvl5pPr algn="l" indent="-228600" lvl="4" marL="2286000">
              <a:lnSpc>
                <a:spcPct val="90000"/>
              </a:lnSpc>
              <a:spcBef>
                <a:spcPts val="500"/>
              </a:spcBef>
              <a:spcAft>
                <a:spcPts val="0"/>
              </a:spcAft>
              <a:buClr>
                <a:srgbClr val="8A8A8A"/>
              </a:buClr>
              <a:buSzPts val="1600"/>
              <a:buNone/>
              <a:defRPr sz="1600">
                <a:solidFill>
                  <a:srgbClr val="8A8A8A"/>
                </a:solidFill>
              </a:defRPr>
            </a:lvl5pPr>
            <a:lvl6pPr algn="l" indent="-228600" lvl="5" marL="2743200">
              <a:lnSpc>
                <a:spcPct val="90000"/>
              </a:lnSpc>
              <a:spcBef>
                <a:spcPts val="500"/>
              </a:spcBef>
              <a:spcAft>
                <a:spcPts val="0"/>
              </a:spcAft>
              <a:buClr>
                <a:srgbClr val="8A8A8A"/>
              </a:buClr>
              <a:buSzPts val="1600"/>
              <a:buNone/>
              <a:defRPr sz="1600">
                <a:solidFill>
                  <a:srgbClr val="8A8A8A"/>
                </a:solidFill>
              </a:defRPr>
            </a:lvl6pPr>
            <a:lvl7pPr algn="l" indent="-228600" lvl="6" marL="3200400">
              <a:lnSpc>
                <a:spcPct val="90000"/>
              </a:lnSpc>
              <a:spcBef>
                <a:spcPts val="500"/>
              </a:spcBef>
              <a:spcAft>
                <a:spcPts val="0"/>
              </a:spcAft>
              <a:buClr>
                <a:srgbClr val="8A8A8A"/>
              </a:buClr>
              <a:buSzPts val="1600"/>
              <a:buNone/>
              <a:defRPr sz="1600">
                <a:solidFill>
                  <a:srgbClr val="8A8A8A"/>
                </a:solidFill>
              </a:defRPr>
            </a:lvl7pPr>
            <a:lvl8pPr algn="l" indent="-228600" lvl="7" marL="3657600">
              <a:lnSpc>
                <a:spcPct val="90000"/>
              </a:lnSpc>
              <a:spcBef>
                <a:spcPts val="500"/>
              </a:spcBef>
              <a:spcAft>
                <a:spcPts val="0"/>
              </a:spcAft>
              <a:buClr>
                <a:srgbClr val="8A8A8A"/>
              </a:buClr>
              <a:buSzPts val="1600"/>
              <a:buNone/>
              <a:defRPr sz="1600">
                <a:solidFill>
                  <a:srgbClr val="8A8A8A"/>
                </a:solidFill>
              </a:defRPr>
            </a:lvl8pPr>
            <a:lvl9pPr algn="l" indent="-228600" lvl="8" marL="4114800">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228" name="Google Shape;228;p91"/>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29" name="Google Shape;229;p91"/>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30" name="Google Shape;230;p91"/>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31" name="Google Shape;231;p91"/>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2"/>
        <p:cNvGrpSpPr/>
        <p:nvPr/>
      </p:nvGrpSpPr>
      <p:grpSpPr>
        <a:xfrm>
          <a:off x="0" y="0"/>
          <a:ext cx="0" cy="0"/>
          <a:chOff x="0" y="0"/>
          <a:chExt cx="0" cy="0"/>
        </a:xfrm>
      </p:grpSpPr>
      <p:sp>
        <p:nvSpPr>
          <p:cNvPr id="233" name="Google Shape;233;p92"/>
          <p:cNvSpPr txBox="1">
            <a:spLocks noGrp="1"/>
          </p:cNvSpPr>
          <p:nvPr>
            <p:ph type="title"/>
          </p:nvPr>
        </p:nvSpPr>
        <p:spPr>
          <a:xfrm>
            <a:off x="838200" y="365125"/>
            <a:ext cx="10515600" cy="13257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34" name="Google Shape;234;p92"/>
          <p:cNvSpPr txBox="1">
            <a:spLocks noGrp="1"/>
          </p:cNvSpPr>
          <p:nvPr>
            <p:ph idx="1" type="body"/>
          </p:nvPr>
        </p:nvSpPr>
        <p:spPr>
          <a:xfrm>
            <a:off x="838200" y="1825625"/>
            <a:ext cx="5181600" cy="43512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35" name="Google Shape;235;p92"/>
          <p:cNvSpPr txBox="1">
            <a:spLocks noGrp="1"/>
          </p:cNvSpPr>
          <p:nvPr>
            <p:ph idx="2" type="body"/>
          </p:nvPr>
        </p:nvSpPr>
        <p:spPr>
          <a:xfrm>
            <a:off x="6172200" y="1825625"/>
            <a:ext cx="5181600" cy="43512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36" name="Google Shape;236;p92"/>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37" name="Google Shape;237;p92"/>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38" name="Google Shape;238;p92"/>
          <p:cNvSpPr txBox="1">
            <a:spLocks noGrp="1"/>
          </p:cNvSpPr>
          <p:nvPr>
            <p:ph idx="12" type="sldNum"/>
          </p:nvPr>
        </p:nvSpPr>
        <p:spPr>
          <a:xfrm>
            <a:off x="8610600" y="6356350"/>
            <a:ext cx="19803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39" name="Google Shape;239;p92"/>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40"/>
        <p:cNvGrpSpPr/>
        <p:nvPr/>
      </p:nvGrpSpPr>
      <p:grpSpPr>
        <a:xfrm>
          <a:off x="0" y="0"/>
          <a:ext cx="0" cy="0"/>
          <a:chOff x="0" y="0"/>
          <a:chExt cx="0" cy="0"/>
        </a:xfrm>
      </p:grpSpPr>
      <p:sp>
        <p:nvSpPr>
          <p:cNvPr id="241" name="Google Shape;241;p93"/>
          <p:cNvSpPr txBox="1">
            <a:spLocks noGrp="1"/>
          </p:cNvSpPr>
          <p:nvPr>
            <p:ph type="title"/>
          </p:nvPr>
        </p:nvSpPr>
        <p:spPr>
          <a:xfrm>
            <a:off x="839788" y="365125"/>
            <a:ext cx="10515600" cy="13257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42" name="Google Shape;242;p93"/>
          <p:cNvSpPr txBox="1">
            <a:spLocks noGrp="1"/>
          </p:cNvSpPr>
          <p:nvPr>
            <p:ph idx="1" type="body"/>
          </p:nvPr>
        </p:nvSpPr>
        <p:spPr>
          <a:xfrm>
            <a:off x="839788" y="1681163"/>
            <a:ext cx="5157900" cy="823800"/>
          </a:xfrm>
          <a:prstGeom prst="rect">
            <a:avLst/>
          </a:prstGeom>
          <a:noFill/>
          <a:ln>
            <a:noFill/>
          </a:ln>
        </p:spPr>
        <p:txBody>
          <a:bodyPr anchor="b"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a:endParaRPr/>
          </a:p>
        </p:txBody>
      </p:sp>
      <p:sp>
        <p:nvSpPr>
          <p:cNvPr id="243" name="Google Shape;243;p93"/>
          <p:cNvSpPr txBox="1">
            <a:spLocks noGrp="1"/>
          </p:cNvSpPr>
          <p:nvPr>
            <p:ph idx="2" type="body"/>
          </p:nvPr>
        </p:nvSpPr>
        <p:spPr>
          <a:xfrm>
            <a:off x="839788" y="2505075"/>
            <a:ext cx="5157900" cy="36846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44" name="Google Shape;244;p93"/>
          <p:cNvSpPr txBox="1">
            <a:spLocks noGrp="1"/>
          </p:cNvSpPr>
          <p:nvPr>
            <p:ph idx="3" type="body"/>
          </p:nvPr>
        </p:nvSpPr>
        <p:spPr>
          <a:xfrm>
            <a:off x="6172200" y="1681163"/>
            <a:ext cx="5183100" cy="823800"/>
          </a:xfrm>
          <a:prstGeom prst="rect">
            <a:avLst/>
          </a:prstGeom>
          <a:noFill/>
          <a:ln>
            <a:noFill/>
          </a:ln>
        </p:spPr>
        <p:txBody>
          <a:bodyPr anchor="b"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a:endParaRPr/>
          </a:p>
        </p:txBody>
      </p:sp>
      <p:sp>
        <p:nvSpPr>
          <p:cNvPr id="245" name="Google Shape;245;p93"/>
          <p:cNvSpPr txBox="1">
            <a:spLocks noGrp="1"/>
          </p:cNvSpPr>
          <p:nvPr>
            <p:ph idx="4" type="body"/>
          </p:nvPr>
        </p:nvSpPr>
        <p:spPr>
          <a:xfrm>
            <a:off x="6172200" y="2505075"/>
            <a:ext cx="5183100" cy="36846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46" name="Google Shape;246;p93"/>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47" name="Google Shape;247;p93"/>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48" name="Google Shape;248;p93"/>
          <p:cNvSpPr txBox="1">
            <a:spLocks noGrp="1"/>
          </p:cNvSpPr>
          <p:nvPr>
            <p:ph idx="12" type="sldNum"/>
          </p:nvPr>
        </p:nvSpPr>
        <p:spPr>
          <a:xfrm>
            <a:off x="8610600" y="6356350"/>
            <a:ext cx="20727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49" name="Google Shape;249;p93"/>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50"/>
        <p:cNvGrpSpPr/>
        <p:nvPr/>
      </p:nvGrpSpPr>
      <p:grpSpPr>
        <a:xfrm>
          <a:off x="0" y="0"/>
          <a:ext cx="0" cy="0"/>
          <a:chOff x="0" y="0"/>
          <a:chExt cx="0" cy="0"/>
        </a:xfrm>
      </p:grpSpPr>
      <p:sp>
        <p:nvSpPr>
          <p:cNvPr id="251" name="Google Shape;251;p94"/>
          <p:cNvSpPr txBox="1">
            <a:spLocks noGrp="1"/>
          </p:cNvSpPr>
          <p:nvPr>
            <p:ph type="title"/>
          </p:nvPr>
        </p:nvSpPr>
        <p:spPr>
          <a:xfrm>
            <a:off x="838200" y="365125"/>
            <a:ext cx="10515600" cy="13257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52" name="Google Shape;252;p94"/>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53" name="Google Shape;253;p94"/>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54" name="Google Shape;254;p94"/>
          <p:cNvSpPr txBox="1">
            <a:spLocks noGrp="1"/>
          </p:cNvSpPr>
          <p:nvPr>
            <p:ph idx="12" type="sldNum"/>
          </p:nvPr>
        </p:nvSpPr>
        <p:spPr>
          <a:xfrm>
            <a:off x="8610600" y="6356350"/>
            <a:ext cx="20613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55" name="Google Shape;255;p94"/>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4"/>
        <p:cNvGrpSpPr/>
        <p:nvPr/>
      </p:nvGrpSpPr>
      <p:grpSpPr>
        <a:xfrm>
          <a:off x="0" y="0"/>
          <a:ext cx="0" cy="0"/>
          <a:chOff x="0" y="0"/>
          <a:chExt cx="0" cy="0"/>
        </a:xfrm>
      </p:grpSpPr>
      <p:sp>
        <p:nvSpPr>
          <p:cNvPr id="25" name="Google Shape;25;p61"/>
          <p:cNvSpPr txBox="1">
            <a:spLocks noGrp="1"/>
          </p:cNvSpPr>
          <p:nvPr>
            <p:ph type="ctrTitle"/>
          </p:nvPr>
        </p:nvSpPr>
        <p:spPr>
          <a:xfrm>
            <a:off x="1524000" y="1122363"/>
            <a:ext cx="9144000" cy="2387600"/>
          </a:xfrm>
          <a:prstGeom prst="rect">
            <a:avLst/>
          </a:prstGeom>
          <a:noFill/>
          <a:ln>
            <a:noFill/>
          </a:ln>
        </p:spPr>
        <p:txBody>
          <a:bodyPr anchor="b" anchorCtr="0" bIns="45700" lIns="91425" numCol="1" rIns="91425" spcFirstLastPara="1" tIns="45700" wrap="square">
            <a:noAutofit/>
          </a:bodyPr>
          <a:lstStyle>
            <a:lvl1pPr algn="ctr" lvl="0">
              <a:lnSpc>
                <a:spcPct val="90000"/>
              </a:lnSpc>
              <a:spcBef>
                <a:spcPts val="0"/>
              </a:spcBef>
              <a:spcAft>
                <a:spcPts val="0"/>
              </a:spcAft>
              <a:buClr>
                <a:schemeClr val="dk1"/>
              </a:buClr>
              <a:buSzPts val="6000"/>
              <a:buFont typeface="Corbel"/>
              <a:buNone/>
              <a:defRPr sz="60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6" name="Google Shape;26;p61"/>
          <p:cNvSpPr txBox="1">
            <a:spLocks noGrp="1"/>
          </p:cNvSpPr>
          <p:nvPr>
            <p:ph idx="1" type="subTitle"/>
          </p:nvPr>
        </p:nvSpPr>
        <p:spPr>
          <a:xfrm>
            <a:off x="1524000" y="3602038"/>
            <a:ext cx="9144000" cy="1655762"/>
          </a:xfrm>
          <a:prstGeom prst="rect">
            <a:avLst/>
          </a:prstGeom>
          <a:noFill/>
          <a:ln>
            <a:noFill/>
          </a:ln>
        </p:spPr>
        <p:txBody>
          <a:bodyPr anchor="t" anchorCtr="0" bIns="45700" lIns="91425" numCol="1" rIns="91425" spcFirstLastPara="1" tIns="45700" wrap="square">
            <a:noAutofit/>
          </a:bodyPr>
          <a:lstStyle>
            <a:lvl1pPr algn="ctr" lvl="0">
              <a:lnSpc>
                <a:spcPct val="90000"/>
              </a:lnSpc>
              <a:spcBef>
                <a:spcPts val="1000"/>
              </a:spcBef>
              <a:spcAft>
                <a:spcPts val="0"/>
              </a:spcAft>
              <a:buClr>
                <a:schemeClr val="dk1"/>
              </a:buClr>
              <a:buSzPts val="2400"/>
              <a:buNone/>
              <a:defRPr sz="2400"/>
            </a:lvl1pPr>
            <a:lvl2pPr algn="ctr" lvl="1">
              <a:lnSpc>
                <a:spcPct val="90000"/>
              </a:lnSpc>
              <a:spcBef>
                <a:spcPts val="500"/>
              </a:spcBef>
              <a:spcAft>
                <a:spcPts val="0"/>
              </a:spcAft>
              <a:buClr>
                <a:schemeClr val="dk1"/>
              </a:buClr>
              <a:buSzPts val="2000"/>
              <a:buNone/>
              <a:defRPr sz="2000"/>
            </a:lvl2pPr>
            <a:lvl3pPr algn="ctr" lvl="2">
              <a:lnSpc>
                <a:spcPct val="90000"/>
              </a:lnSpc>
              <a:spcBef>
                <a:spcPts val="500"/>
              </a:spcBef>
              <a:spcAft>
                <a:spcPts val="0"/>
              </a:spcAft>
              <a:buClr>
                <a:schemeClr val="dk1"/>
              </a:buClr>
              <a:buSzPts val="1800"/>
              <a:buNone/>
              <a:defRPr sz="1800"/>
            </a:lvl3pPr>
            <a:lvl4pPr algn="ctr" lvl="3">
              <a:lnSpc>
                <a:spcPct val="90000"/>
              </a:lnSpc>
              <a:spcBef>
                <a:spcPts val="500"/>
              </a:spcBef>
              <a:spcAft>
                <a:spcPts val="0"/>
              </a:spcAft>
              <a:buClr>
                <a:schemeClr val="dk1"/>
              </a:buClr>
              <a:buSzPts val="1600"/>
              <a:buNone/>
              <a:defRPr sz="1600"/>
            </a:lvl4pPr>
            <a:lvl5pPr algn="ctr" lvl="4">
              <a:lnSpc>
                <a:spcPct val="90000"/>
              </a:lnSpc>
              <a:spcBef>
                <a:spcPts val="500"/>
              </a:spcBef>
              <a:spcAft>
                <a:spcPts val="0"/>
              </a:spcAft>
              <a:buClr>
                <a:schemeClr val="dk1"/>
              </a:buClr>
              <a:buSzPts val="1600"/>
              <a:buNone/>
              <a:defRPr sz="1600"/>
            </a:lvl5pPr>
            <a:lvl6pPr algn="ctr" lvl="5">
              <a:lnSpc>
                <a:spcPct val="90000"/>
              </a:lnSpc>
              <a:spcBef>
                <a:spcPts val="500"/>
              </a:spcBef>
              <a:spcAft>
                <a:spcPts val="0"/>
              </a:spcAft>
              <a:buClr>
                <a:schemeClr val="dk1"/>
              </a:buClr>
              <a:buSzPts val="1600"/>
              <a:buNone/>
              <a:defRPr sz="1600"/>
            </a:lvl6pPr>
            <a:lvl7pPr algn="ctr" lvl="6">
              <a:lnSpc>
                <a:spcPct val="90000"/>
              </a:lnSpc>
              <a:spcBef>
                <a:spcPts val="500"/>
              </a:spcBef>
              <a:spcAft>
                <a:spcPts val="0"/>
              </a:spcAft>
              <a:buClr>
                <a:schemeClr val="dk1"/>
              </a:buClr>
              <a:buSzPts val="1600"/>
              <a:buNone/>
              <a:defRPr sz="1600"/>
            </a:lvl7pPr>
            <a:lvl8pPr algn="ctr" lvl="7">
              <a:lnSpc>
                <a:spcPct val="90000"/>
              </a:lnSpc>
              <a:spcBef>
                <a:spcPts val="500"/>
              </a:spcBef>
              <a:spcAft>
                <a:spcPts val="0"/>
              </a:spcAft>
              <a:buClr>
                <a:schemeClr val="dk1"/>
              </a:buClr>
              <a:buSzPts val="1600"/>
              <a:buNone/>
              <a:defRPr sz="1600"/>
            </a:lvl8pPr>
            <a:lvl9pPr algn="ctr" lvl="8">
              <a:lnSpc>
                <a:spcPct val="90000"/>
              </a:lnSpc>
              <a:spcBef>
                <a:spcPts val="500"/>
              </a:spcBef>
              <a:spcAft>
                <a:spcPts val="0"/>
              </a:spcAft>
              <a:buClr>
                <a:schemeClr val="dk1"/>
              </a:buClr>
              <a:buSzPts val="1600"/>
              <a:buNone/>
              <a:defRPr sz="1600"/>
            </a:lvl9pPr>
          </a:lstStyle>
          <a:p>
            <a:endParaRPr/>
          </a:p>
        </p:txBody>
      </p:sp>
      <p:sp>
        <p:nvSpPr>
          <p:cNvPr id="27" name="Google Shape;27;p61"/>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8" name="Google Shape;28;p61"/>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9" name="Google Shape;29;p61"/>
          <p:cNvSpPr txBox="1">
            <a:spLocks noGrp="1"/>
          </p:cNvSpPr>
          <p:nvPr>
            <p:ph idx="12" type="sldNum"/>
          </p:nvPr>
        </p:nvSpPr>
        <p:spPr>
          <a:xfrm>
            <a:off x="8610600" y="6356350"/>
            <a:ext cx="2057400"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30" name="Google Shape;30;p61"/>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56"/>
        <p:cNvGrpSpPr/>
        <p:nvPr/>
      </p:nvGrpSpPr>
      <p:grpSpPr>
        <a:xfrm>
          <a:off x="0" y="0"/>
          <a:ext cx="0" cy="0"/>
          <a:chOff x="0" y="0"/>
          <a:chExt cx="0" cy="0"/>
        </a:xfrm>
      </p:grpSpPr>
      <p:sp>
        <p:nvSpPr>
          <p:cNvPr id="257" name="Google Shape;257;p95"/>
          <p:cNvSpPr txBox="1">
            <a:spLocks noGrp="1"/>
          </p:cNvSpPr>
          <p:nvPr>
            <p:ph type="title"/>
          </p:nvPr>
        </p:nvSpPr>
        <p:spPr>
          <a:xfrm>
            <a:off x="839788" y="457200"/>
            <a:ext cx="3932100" cy="16002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dk1"/>
              </a:buClr>
              <a:buSzPts val="3200"/>
              <a:buFont typeface="Corbel"/>
              <a:buNone/>
              <a:defRPr sz="32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58" name="Google Shape;258;p95"/>
          <p:cNvSpPr txBox="1">
            <a:spLocks noGrp="1"/>
          </p:cNvSpPr>
          <p:nvPr>
            <p:ph idx="1" type="body"/>
          </p:nvPr>
        </p:nvSpPr>
        <p:spPr>
          <a:xfrm>
            <a:off x="5183188" y="987425"/>
            <a:ext cx="6172200" cy="4873500"/>
          </a:xfrm>
          <a:prstGeom prst="rect">
            <a:avLst/>
          </a:prstGeom>
          <a:noFill/>
          <a:ln>
            <a:noFill/>
          </a:ln>
        </p:spPr>
        <p:txBody>
          <a:bodyPr anchor="t" anchorCtr="0" bIns="45700" lIns="91425" numCol="1" rIns="91425" spcFirstLastPara="1" tIns="45700" wrap="square">
            <a:noAutofit/>
          </a:bodyPr>
          <a:lstStyle>
            <a:lvl1pPr algn="l" indent="-431800" lvl="0" marL="457200">
              <a:lnSpc>
                <a:spcPct val="90000"/>
              </a:lnSpc>
              <a:spcBef>
                <a:spcPts val="1000"/>
              </a:spcBef>
              <a:spcAft>
                <a:spcPts val="0"/>
              </a:spcAft>
              <a:buClr>
                <a:schemeClr val="dk1"/>
              </a:buClr>
              <a:buSzPts val="3200"/>
              <a:buChar char="•"/>
              <a:defRPr sz="3200"/>
            </a:lvl1pPr>
            <a:lvl2pPr algn="l" indent="-406400" lvl="1" marL="914400">
              <a:lnSpc>
                <a:spcPct val="90000"/>
              </a:lnSpc>
              <a:spcBef>
                <a:spcPts val="500"/>
              </a:spcBef>
              <a:spcAft>
                <a:spcPts val="0"/>
              </a:spcAft>
              <a:buClr>
                <a:schemeClr val="dk1"/>
              </a:buClr>
              <a:buSzPts val="2800"/>
              <a:buChar char="•"/>
              <a:defRPr sz="2800"/>
            </a:lvl2pPr>
            <a:lvl3pPr algn="l" indent="-381000" lvl="2" marL="1371600">
              <a:lnSpc>
                <a:spcPct val="90000"/>
              </a:lnSpc>
              <a:spcBef>
                <a:spcPts val="500"/>
              </a:spcBef>
              <a:spcAft>
                <a:spcPts val="0"/>
              </a:spcAft>
              <a:buClr>
                <a:schemeClr val="dk1"/>
              </a:buClr>
              <a:buSzPts val="2400"/>
              <a:buChar char="•"/>
              <a:defRPr sz="2400"/>
            </a:lvl3pPr>
            <a:lvl4pPr algn="l" indent="-355600" lvl="3" marL="1828800">
              <a:lnSpc>
                <a:spcPct val="90000"/>
              </a:lnSpc>
              <a:spcBef>
                <a:spcPts val="500"/>
              </a:spcBef>
              <a:spcAft>
                <a:spcPts val="0"/>
              </a:spcAft>
              <a:buClr>
                <a:schemeClr val="dk1"/>
              </a:buClr>
              <a:buSzPts val="2000"/>
              <a:buChar char="•"/>
              <a:defRPr sz="2000"/>
            </a:lvl4pPr>
            <a:lvl5pPr algn="l" indent="-355600" lvl="4" marL="2286000">
              <a:lnSpc>
                <a:spcPct val="90000"/>
              </a:lnSpc>
              <a:spcBef>
                <a:spcPts val="500"/>
              </a:spcBef>
              <a:spcAft>
                <a:spcPts val="0"/>
              </a:spcAft>
              <a:buClr>
                <a:schemeClr val="dk1"/>
              </a:buClr>
              <a:buSzPts val="2000"/>
              <a:buChar char="•"/>
              <a:defRPr sz="2000"/>
            </a:lvl5pPr>
            <a:lvl6pPr algn="l" indent="-355600" lvl="5" marL="2743200">
              <a:lnSpc>
                <a:spcPct val="90000"/>
              </a:lnSpc>
              <a:spcBef>
                <a:spcPts val="500"/>
              </a:spcBef>
              <a:spcAft>
                <a:spcPts val="0"/>
              </a:spcAft>
              <a:buClr>
                <a:schemeClr val="dk1"/>
              </a:buClr>
              <a:buSzPts val="2000"/>
              <a:buChar char="•"/>
              <a:defRPr sz="2000"/>
            </a:lvl6pPr>
            <a:lvl7pPr algn="l" indent="-355600" lvl="6" marL="3200400">
              <a:lnSpc>
                <a:spcPct val="90000"/>
              </a:lnSpc>
              <a:spcBef>
                <a:spcPts val="500"/>
              </a:spcBef>
              <a:spcAft>
                <a:spcPts val="0"/>
              </a:spcAft>
              <a:buClr>
                <a:schemeClr val="dk1"/>
              </a:buClr>
              <a:buSzPts val="2000"/>
              <a:buChar char="•"/>
              <a:defRPr sz="2000"/>
            </a:lvl7pPr>
            <a:lvl8pPr algn="l" indent="-355600" lvl="7" marL="3657600">
              <a:lnSpc>
                <a:spcPct val="90000"/>
              </a:lnSpc>
              <a:spcBef>
                <a:spcPts val="500"/>
              </a:spcBef>
              <a:spcAft>
                <a:spcPts val="0"/>
              </a:spcAft>
              <a:buClr>
                <a:schemeClr val="dk1"/>
              </a:buClr>
              <a:buSzPts val="2000"/>
              <a:buChar char="•"/>
              <a:defRPr sz="2000"/>
            </a:lvl8pPr>
            <a:lvl9pPr algn="l" indent="-355600" lvl="8" marL="4114800">
              <a:lnSpc>
                <a:spcPct val="90000"/>
              </a:lnSpc>
              <a:spcBef>
                <a:spcPts val="500"/>
              </a:spcBef>
              <a:spcAft>
                <a:spcPts val="0"/>
              </a:spcAft>
              <a:buClr>
                <a:schemeClr val="dk1"/>
              </a:buClr>
              <a:buSzPts val="2000"/>
              <a:buChar char="•"/>
              <a:defRPr sz="2000"/>
            </a:lvl9pPr>
          </a:lstStyle>
          <a:p>
            <a:endParaRPr/>
          </a:p>
        </p:txBody>
      </p:sp>
      <p:sp>
        <p:nvSpPr>
          <p:cNvPr id="259" name="Google Shape;259;p95"/>
          <p:cNvSpPr txBox="1">
            <a:spLocks noGrp="1"/>
          </p:cNvSpPr>
          <p:nvPr>
            <p:ph idx="2" type="body"/>
          </p:nvPr>
        </p:nvSpPr>
        <p:spPr>
          <a:xfrm>
            <a:off x="839788" y="2057400"/>
            <a:ext cx="3932100" cy="381150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260" name="Google Shape;260;p95"/>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61" name="Google Shape;261;p95"/>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62" name="Google Shape;262;p95"/>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63" name="Google Shape;263;p95"/>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64"/>
        <p:cNvGrpSpPr/>
        <p:nvPr/>
      </p:nvGrpSpPr>
      <p:grpSpPr>
        <a:xfrm>
          <a:off x="0" y="0"/>
          <a:ext cx="0" cy="0"/>
          <a:chOff x="0" y="0"/>
          <a:chExt cx="0" cy="0"/>
        </a:xfrm>
      </p:grpSpPr>
      <p:sp>
        <p:nvSpPr>
          <p:cNvPr id="265" name="Google Shape;265;p96"/>
          <p:cNvSpPr txBox="1">
            <a:spLocks noGrp="1"/>
          </p:cNvSpPr>
          <p:nvPr>
            <p:ph type="title"/>
          </p:nvPr>
        </p:nvSpPr>
        <p:spPr>
          <a:xfrm>
            <a:off x="839788" y="457200"/>
            <a:ext cx="3932100" cy="16002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dk1"/>
              </a:buClr>
              <a:buSzPts val="3200"/>
              <a:buFont typeface="Corbel"/>
              <a:buNone/>
              <a:defRPr sz="32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66" name="Google Shape;266;p96"/>
          <p:cNvSpPr>
            <a:spLocks noGrp="1"/>
          </p:cNvSpPr>
          <p:nvPr>
            <p:ph idx="2" type="pic"/>
          </p:nvPr>
        </p:nvSpPr>
        <p:spPr>
          <a:xfrm>
            <a:off x="5183188" y="987425"/>
            <a:ext cx="6172200" cy="4873500"/>
          </a:xfrm>
          <a:prstGeom prst="rect">
            <a:avLst/>
          </a:prstGeom>
          <a:noFill/>
          <a:ln>
            <a:noFill/>
          </a:ln>
        </p:spPr>
        <p:txBody>
          <a:bodyPr anchor="t" anchorCtr="0" bIns="45700" lIns="91425" numCol="1" rIns="91425" spcFirstLastPara="1" tIns="45700" wrap="square">
            <a:noAutofit/>
          </a:bodyPr>
          <a:lstStyle>
            <a:lvl1pPr algn="l" lvl="0" marR="0" rtl="0">
              <a:lnSpc>
                <a:spcPct val="90000"/>
              </a:lnSpc>
              <a:spcBef>
                <a:spcPts val="1000"/>
              </a:spcBef>
              <a:spcAft>
                <a:spcPts val="0"/>
              </a:spcAft>
              <a:buClr>
                <a:schemeClr val="dk1"/>
              </a:buClr>
              <a:buSzPts val="3200"/>
              <a:buFont typeface="Arial"/>
              <a:buNone/>
              <a:defRPr b="0" cap="none" i="0" strike="noStrike" sz="3200" u="none">
                <a:solidFill>
                  <a:schemeClr val="dk1"/>
                </a:solidFill>
                <a:latin typeface="Corbel"/>
                <a:ea typeface="Corbel"/>
                <a:cs typeface="Corbel"/>
                <a:sym typeface="Corbe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Corbel"/>
                <a:ea typeface="Corbel"/>
                <a:cs typeface="Corbel"/>
                <a:sym typeface="Corbe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Corbel"/>
                <a:ea typeface="Corbel"/>
                <a:cs typeface="Corbel"/>
                <a:sym typeface="Corbe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orbel"/>
                <a:ea typeface="Corbel"/>
                <a:cs typeface="Corbel"/>
                <a:sym typeface="Corbel"/>
              </a:defRPr>
            </a:lvl9pPr>
          </a:lstStyle>
          <a:p>
            <a:endParaRPr/>
          </a:p>
        </p:txBody>
      </p:sp>
      <p:sp>
        <p:nvSpPr>
          <p:cNvPr id="267" name="Google Shape;267;p96"/>
          <p:cNvSpPr txBox="1">
            <a:spLocks noGrp="1"/>
          </p:cNvSpPr>
          <p:nvPr>
            <p:ph idx="1" type="body"/>
          </p:nvPr>
        </p:nvSpPr>
        <p:spPr>
          <a:xfrm>
            <a:off x="839788" y="2057400"/>
            <a:ext cx="3932100" cy="381150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268" name="Google Shape;268;p96"/>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69" name="Google Shape;269;p96"/>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70" name="Google Shape;270;p96"/>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71" name="Google Shape;271;p96"/>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72"/>
        <p:cNvGrpSpPr/>
        <p:nvPr/>
      </p:nvGrpSpPr>
      <p:grpSpPr>
        <a:xfrm>
          <a:off x="0" y="0"/>
          <a:ext cx="0" cy="0"/>
          <a:chOff x="0" y="0"/>
          <a:chExt cx="0" cy="0"/>
        </a:xfrm>
      </p:grpSpPr>
      <p:sp>
        <p:nvSpPr>
          <p:cNvPr id="273" name="Google Shape;273;p97"/>
          <p:cNvSpPr txBox="1">
            <a:spLocks noGrp="1"/>
          </p:cNvSpPr>
          <p:nvPr>
            <p:ph type="title"/>
          </p:nvPr>
        </p:nvSpPr>
        <p:spPr>
          <a:xfrm>
            <a:off x="838200" y="365125"/>
            <a:ext cx="10515600" cy="13257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74" name="Google Shape;274;p97"/>
          <p:cNvSpPr txBox="1">
            <a:spLocks noGrp="1"/>
          </p:cNvSpPr>
          <p:nvPr>
            <p:ph idx="1" type="body"/>
          </p:nvPr>
        </p:nvSpPr>
        <p:spPr>
          <a:xfrm rot="5400000">
            <a:off x="4092000" y="-1428175"/>
            <a:ext cx="4008000" cy="105156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75" name="Google Shape;275;p97"/>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76" name="Google Shape;276;p97"/>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77" name="Google Shape;277;p97"/>
          <p:cNvSpPr txBox="1">
            <a:spLocks noGrp="1"/>
          </p:cNvSpPr>
          <p:nvPr>
            <p:ph idx="12" type="sldNum"/>
          </p:nvPr>
        </p:nvSpPr>
        <p:spPr>
          <a:xfrm>
            <a:off x="8610600" y="6356350"/>
            <a:ext cx="19107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78" name="Google Shape;278;p97"/>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79"/>
        <p:cNvGrpSpPr/>
        <p:nvPr/>
      </p:nvGrpSpPr>
      <p:grpSpPr>
        <a:xfrm>
          <a:off x="0" y="0"/>
          <a:ext cx="0" cy="0"/>
          <a:chOff x="0" y="0"/>
          <a:chExt cx="0" cy="0"/>
        </a:xfrm>
      </p:grpSpPr>
      <p:sp>
        <p:nvSpPr>
          <p:cNvPr id="280" name="Google Shape;280;p98"/>
          <p:cNvSpPr txBox="1">
            <a:spLocks noGrp="1"/>
          </p:cNvSpPr>
          <p:nvPr>
            <p:ph type="title"/>
          </p:nvPr>
        </p:nvSpPr>
        <p:spPr>
          <a:xfrm rot="5400000">
            <a:off x="7133400" y="1956625"/>
            <a:ext cx="5811900" cy="2628900"/>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81" name="Google Shape;281;p98"/>
          <p:cNvSpPr txBox="1">
            <a:spLocks noGrp="1"/>
          </p:cNvSpPr>
          <p:nvPr>
            <p:ph idx="1" type="body"/>
          </p:nvPr>
        </p:nvSpPr>
        <p:spPr>
          <a:xfrm rot="5400000">
            <a:off x="1799400" y="-596075"/>
            <a:ext cx="5811900" cy="77343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82" name="Google Shape;282;p98"/>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83" name="Google Shape;283;p98"/>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284" name="Google Shape;284;p98"/>
          <p:cNvSpPr txBox="1">
            <a:spLocks noGrp="1"/>
          </p:cNvSpPr>
          <p:nvPr>
            <p:ph idx="12" type="sldNum"/>
          </p:nvPr>
        </p:nvSpPr>
        <p:spPr>
          <a:xfrm>
            <a:off x="8610600" y="6356350"/>
            <a:ext cx="20034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285" name="Google Shape;285;p98"/>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286"/>
        <p:cNvGrpSpPr/>
        <p:nvPr/>
      </p:nvGrpSpPr>
      <p:grpSpPr>
        <a:xfrm>
          <a:off x="0" y="0"/>
          <a:ext cx="0" cy="0"/>
          <a:chOff x="0" y="0"/>
          <a:chExt cx="0" cy="0"/>
        </a:xfrm>
      </p:grpSpPr>
      <p:sp>
        <p:nvSpPr>
          <p:cNvPr id="287" name="Google Shape;287;p99"/>
          <p:cNvSpPr txBox="1">
            <a:spLocks noGrp="1"/>
          </p:cNvSpPr>
          <p:nvPr>
            <p:ph idx="1" type="body"/>
          </p:nvPr>
        </p:nvSpPr>
        <p:spPr>
          <a:xfrm>
            <a:off x="323529" y="123478"/>
            <a:ext cx="11573100" cy="724200"/>
          </a:xfrm>
          <a:prstGeom prst="rect">
            <a:avLst/>
          </a:prstGeom>
          <a:noFill/>
          <a:ln>
            <a:noFill/>
          </a:ln>
        </p:spPr>
        <p:txBody>
          <a:bodyPr anchor="ctr" anchorCtr="0" bIns="45700" lIns="91425" numCol="1" rIns="91425" spcFirstLastPara="1" tIns="45700" wrap="square">
            <a:noAutofit/>
          </a:bodyPr>
          <a:lstStyle>
            <a:lvl1pPr algn="ctr" indent="-228600" lvl="0" marL="457200">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88" name="Google Shape;288;p99"/>
          <p:cNvSpPr/>
          <p:nvPr/>
        </p:nvSpPr>
        <p:spPr>
          <a:xfrm>
            <a:off x="354010" y="1131591"/>
            <a:ext cx="3560700" cy="5402700"/>
          </a:xfrm>
          <a:prstGeom prst="roundRect">
            <a:avLst>
              <a:gd fmla="val 3968" name="adj"/>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51"/>
              <a:buFont typeface="Arial"/>
              <a:buNone/>
            </a:pPr>
            <a:endParaRPr b="0" cap="none" i="0" strike="noStrike" sz="1351" u="none">
              <a:solidFill>
                <a:schemeClr val="lt1"/>
              </a:solidFill>
              <a:latin typeface="Corbel"/>
              <a:ea typeface="Corbel"/>
              <a:cs typeface="Corbel"/>
              <a:sym typeface="Corbel"/>
            </a:endParaRPr>
          </a:p>
        </p:txBody>
      </p:sp>
      <p:sp>
        <p:nvSpPr>
          <p:cNvPr id="289" name="Google Shape;289;p99"/>
          <p:cNvSpPr/>
          <p:nvPr/>
        </p:nvSpPr>
        <p:spPr>
          <a:xfrm>
            <a:off x="531933" y="1347500"/>
            <a:ext cx="153900" cy="5015100"/>
          </a:xfrm>
          <a:prstGeom prst="roundRect">
            <a:avLst>
              <a:gd fmla="val 50000" name="adj"/>
            </a:avLst>
          </a:prstGeom>
          <a:solidFill>
            <a:schemeClr val="lt1">
              <a:alpha val="40000"/>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51"/>
              <a:buFont typeface="Arial"/>
              <a:buNone/>
            </a:pPr>
            <a:endParaRPr b="0" cap="none" i="0" strike="noStrike" sz="1351" u="none">
              <a:solidFill>
                <a:schemeClr val="lt1"/>
              </a:solidFill>
              <a:latin typeface="Corbel"/>
              <a:ea typeface="Corbel"/>
              <a:cs typeface="Corbel"/>
              <a:sym typeface="Corbel"/>
            </a:endParaRPr>
          </a:p>
        </p:txBody>
      </p:sp>
      <p:sp>
        <p:nvSpPr>
          <p:cNvPr id="290" name="Google Shape;290;p99"/>
          <p:cNvSpPr/>
          <p:nvPr/>
        </p:nvSpPr>
        <p:spPr>
          <a:xfrm rot="5400000">
            <a:off x="3057175" y="1276603"/>
            <a:ext cx="685800" cy="685200"/>
          </a:xfrm>
          <a:prstGeom prst="halfFrame">
            <a:avLst>
              <a:gd fmla="val 23728" name="adj1"/>
              <a:gd fmla="val 24642" name="adj2"/>
            </a:avLst>
          </a:prstGeom>
          <a:solidFill>
            <a:schemeClr val="lt1">
              <a:alpha val="21568"/>
            </a:schemeClr>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51"/>
              <a:buFont typeface="Arial"/>
              <a:buNone/>
            </a:pPr>
            <a:endParaRPr b="0" cap="none" i="0" strike="noStrike" sz="1351" u="none">
              <a:solidFill>
                <a:srgbClr val="424242"/>
              </a:solidFill>
              <a:latin typeface="Corbel"/>
              <a:ea typeface="Corbel"/>
              <a:cs typeface="Corbel"/>
              <a:sym typeface="Corbel"/>
            </a:endParaRPr>
          </a:p>
        </p:txBody>
      </p:sp>
      <p:sp>
        <p:nvSpPr>
          <p:cNvPr id="291" name="Google Shape;291;p99"/>
          <p:cNvSpPr txBox="1"/>
          <p:nvPr/>
        </p:nvSpPr>
        <p:spPr>
          <a:xfrm>
            <a:off x="711704" y="1637214"/>
            <a:ext cx="2232300" cy="5232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fr-FR" b="1" cap="none" i="0" lang="fr-FR" strike="noStrike" sz="1400" u="none">
                <a:solidFill>
                  <a:schemeClr val="lt1"/>
                </a:solidFill>
                <a:latin typeface="Arial"/>
                <a:ea typeface="Arial"/>
                <a:cs typeface="Arial"/>
                <a:sym typeface="Arial"/>
              </a:rPr>
              <a:t>You can Resize without losing quality</a:t>
            </a:r>
            <a:endParaRPr b="1" cap="none" i="0" strike="noStrike" sz="1400" u="none">
              <a:solidFill>
                <a:schemeClr val="lt1"/>
              </a:solidFill>
              <a:latin typeface="Arial"/>
              <a:ea typeface="Arial"/>
              <a:cs typeface="Arial"/>
              <a:sym typeface="Arial"/>
            </a:endParaRPr>
          </a:p>
        </p:txBody>
      </p:sp>
      <p:sp>
        <p:nvSpPr>
          <p:cNvPr id="292" name="Google Shape;292;p99"/>
          <p:cNvSpPr txBox="1"/>
          <p:nvPr/>
        </p:nvSpPr>
        <p:spPr>
          <a:xfrm>
            <a:off x="711704" y="2127463"/>
            <a:ext cx="2232300" cy="7386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fr-FR" b="1" cap="none" i="0" lang="fr-FR" strike="noStrike" sz="1400" u="none">
                <a:solidFill>
                  <a:schemeClr val="lt1"/>
                </a:solidFill>
                <a:latin typeface="Arial"/>
                <a:ea typeface="Arial"/>
                <a:cs typeface="Arial"/>
                <a:sym typeface="Arial"/>
              </a:rPr>
              <a:t>You can Change Fill Color &amp;</a:t>
            </a:r>
            <a:endParaRPr b="0" cap="none" i="0" strike="noStrike" sz="1400" u="none">
              <a:solidFill>
                <a:srgbClr val="000000"/>
              </a:solidFill>
              <a:latin typeface="Arial"/>
              <a:ea typeface="Arial"/>
              <a:cs typeface="Arial"/>
              <a:sym typeface="Arial"/>
            </a:endParaRPr>
          </a:p>
          <a:p>
            <a:pPr algn="l" indent="0" lvl="0" marL="0" marR="0" rtl="0">
              <a:lnSpc>
                <a:spcPct val="100000"/>
              </a:lnSpc>
              <a:spcBef>
                <a:spcPts val="0"/>
              </a:spcBef>
              <a:spcAft>
                <a:spcPts val="0"/>
              </a:spcAft>
              <a:buClr>
                <a:srgbClr val="000000"/>
              </a:buClr>
              <a:buSzPts val="1400"/>
              <a:buFont typeface="Arial"/>
              <a:buNone/>
            </a:pPr>
            <a:r>
              <a:rPr altLang="fr-FR" b="1" cap="none" i="0" lang="fr-FR" strike="noStrike" sz="1400" u="none">
                <a:solidFill>
                  <a:schemeClr val="lt1"/>
                </a:solidFill>
                <a:latin typeface="Arial"/>
                <a:ea typeface="Arial"/>
                <a:cs typeface="Arial"/>
                <a:sym typeface="Arial"/>
              </a:rPr>
              <a:t>Line Color</a:t>
            </a:r>
            <a:endParaRPr b="1" cap="none" i="0" strike="noStrike" sz="1400" u="none">
              <a:solidFill>
                <a:schemeClr val="lt1"/>
              </a:solidFill>
              <a:latin typeface="Arial"/>
              <a:ea typeface="Arial"/>
              <a:cs typeface="Arial"/>
              <a:sym typeface="Arial"/>
            </a:endParaRPr>
          </a:p>
        </p:txBody>
      </p:sp>
      <p:sp>
        <p:nvSpPr>
          <p:cNvPr id="293" name="Google Shape;293;p99"/>
          <p:cNvSpPr txBox="1"/>
          <p:nvPr/>
        </p:nvSpPr>
        <p:spPr>
          <a:xfrm>
            <a:off x="721229" y="5808438"/>
            <a:ext cx="2232000" cy="3078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fr-FR" b="0" cap="none" i="0" lang="fr-FR" strike="noStrike" sz="1400" u="none">
                <a:solidFill>
                  <a:schemeClr val="lt1"/>
                </a:solidFill>
                <a:latin typeface="Arial"/>
                <a:ea typeface="Arial"/>
                <a:cs typeface="Arial"/>
                <a:sym typeface="Arial"/>
              </a:rPr>
              <a:t>www.allppt.com</a:t>
            </a:r>
            <a:endParaRPr b="0" cap="none" i="0" strike="noStrike" sz="1400" u="none">
              <a:solidFill>
                <a:schemeClr val="lt1"/>
              </a:solidFill>
              <a:latin typeface="Arial"/>
              <a:ea typeface="Arial"/>
              <a:cs typeface="Arial"/>
              <a:sym typeface="Arial"/>
            </a:endParaRPr>
          </a:p>
        </p:txBody>
      </p:sp>
      <p:sp>
        <p:nvSpPr>
          <p:cNvPr id="294" name="Google Shape;294;p99"/>
          <p:cNvSpPr txBox="1"/>
          <p:nvPr/>
        </p:nvSpPr>
        <p:spPr>
          <a:xfrm>
            <a:off x="721229" y="4450324"/>
            <a:ext cx="2717400" cy="13851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800"/>
              <a:buFont typeface="Arial"/>
              <a:buNone/>
            </a:pPr>
            <a:r>
              <a:rPr altLang="fr-FR" b="1" cap="none" i="0" lang="fr-FR" strike="noStrike" sz="2800" u="none">
                <a:solidFill>
                  <a:schemeClr val="lt1"/>
                </a:solidFill>
                <a:latin typeface="Corbel"/>
                <a:ea typeface="Corbel"/>
                <a:cs typeface="Corbel"/>
                <a:sym typeface="Corbel"/>
              </a:rPr>
              <a:t>FREE </a:t>
            </a:r>
            <a:endParaRPr b="0" cap="none" i="0" strike="noStrike" sz="1400" u="none">
              <a:solidFill>
                <a:srgbClr val="000000"/>
              </a:solidFill>
              <a:latin typeface="Arial"/>
              <a:ea typeface="Arial"/>
              <a:cs typeface="Arial"/>
              <a:sym typeface="Arial"/>
            </a:endParaRPr>
          </a:p>
          <a:p>
            <a:pPr algn="l" indent="0" lvl="0" marL="0" marR="0" rtl="0">
              <a:lnSpc>
                <a:spcPct val="100000"/>
              </a:lnSpc>
              <a:spcBef>
                <a:spcPts val="0"/>
              </a:spcBef>
              <a:spcAft>
                <a:spcPts val="0"/>
              </a:spcAft>
              <a:buClr>
                <a:srgbClr val="000000"/>
              </a:buClr>
              <a:buSzPts val="2800"/>
              <a:buFont typeface="Arial"/>
              <a:buNone/>
            </a:pPr>
            <a:r>
              <a:rPr altLang="fr-FR" b="1" cap="none" i="0" lang="fr-FR" strike="noStrike" sz="2800" u="none">
                <a:solidFill>
                  <a:schemeClr val="lt1"/>
                </a:solidFill>
                <a:latin typeface="Corbel"/>
                <a:ea typeface="Corbel"/>
                <a:cs typeface="Corbel"/>
                <a:sym typeface="Corbel"/>
              </a:rPr>
              <a:t>PPT TEMPLATES</a:t>
            </a:r>
            <a:endParaRPr b="0" cap="none" i="0" strike="noStrike" sz="1400" u="none">
              <a:solidFill>
                <a:srgbClr val="000000"/>
              </a:solidFill>
              <a:latin typeface="Arial"/>
              <a:ea typeface="Arial"/>
              <a:cs typeface="Arial"/>
              <a:sym typeface="Arial"/>
            </a:endParaRPr>
          </a:p>
        </p:txBody>
      </p:sp>
      <p:pic>
        <p:nvPicPr>
          <p:cNvPr id="295" name="Google Shape;295;p99"/>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838200" y="1790513"/>
            <a:ext cx="10515600" cy="1325700"/>
          </a:xfrm>
          <a:prstGeom prst="rect">
            <a:avLst/>
          </a:prstGeom>
          <a:noFill/>
          <a:ln>
            <a:noFill/>
          </a:ln>
        </p:spPr>
        <p:txBody>
          <a:bodyPr anchor="ctr" anchorCtr="0" bIns="45700" lIns="91425" numCol="1" rIns="91425" spcFirstLastPara="1" tIns="45700" wrap="square">
            <a:noAutofit/>
          </a:bodyPr>
          <a:lstStyle>
            <a:lvl1pPr algn="ctr" lvl="0">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06" name="Google Shape;306;p45"/>
          <p:cNvSpPr txBox="1">
            <a:spLocks noGrp="1"/>
          </p:cNvSpPr>
          <p:nvPr>
            <p:ph idx="1" type="body"/>
          </p:nvPr>
        </p:nvSpPr>
        <p:spPr>
          <a:xfrm>
            <a:off x="838200" y="3251013"/>
            <a:ext cx="10515600" cy="2799000"/>
          </a:xfrm>
          <a:prstGeom prst="rect">
            <a:avLst/>
          </a:prstGeom>
          <a:noFill/>
          <a:ln>
            <a:noFill/>
          </a:ln>
        </p:spPr>
        <p:txBody>
          <a:bodyPr anchor="t" anchorCtr="0" bIns="45700" lIns="91425" numCol="1" rIns="91425" spcFirstLastPara="1" tIns="45700" wrap="square">
            <a:noAutofit/>
          </a:bodyPr>
          <a:lstStyle>
            <a:lvl1pPr algn="l" indent="-381000" lvl="0" marL="457200">
              <a:lnSpc>
                <a:spcPct val="90000"/>
              </a:lnSpc>
              <a:spcBef>
                <a:spcPts val="1000"/>
              </a:spcBef>
              <a:spcAft>
                <a:spcPts val="0"/>
              </a:spcAft>
              <a:buClr>
                <a:schemeClr val="dk1"/>
              </a:buClr>
              <a:buSzPts val="2400"/>
              <a:buChar char="•"/>
              <a:defRPr sz="2400"/>
            </a:lvl1pPr>
            <a:lvl2pPr algn="l" indent="-355600" lvl="1" marL="914400">
              <a:lnSpc>
                <a:spcPct val="90000"/>
              </a:lnSpc>
              <a:spcBef>
                <a:spcPts val="500"/>
              </a:spcBef>
              <a:spcAft>
                <a:spcPts val="0"/>
              </a:spcAft>
              <a:buClr>
                <a:schemeClr val="dk1"/>
              </a:buClr>
              <a:buSzPts val="2000"/>
              <a:buChar char="•"/>
              <a:defRPr i="0" sz="2000" u="none"/>
            </a:lvl2pPr>
            <a:lvl3pPr algn="l" indent="-342900" lvl="2" marL="1371600">
              <a:lnSpc>
                <a:spcPct val="90000"/>
              </a:lnSpc>
              <a:spcBef>
                <a:spcPts val="500"/>
              </a:spcBef>
              <a:spcAft>
                <a:spcPts val="0"/>
              </a:spcAft>
              <a:buClr>
                <a:schemeClr val="dk1"/>
              </a:buClr>
              <a:buSzPts val="1800"/>
              <a:buChar char="•"/>
              <a:defRPr sz="1800"/>
            </a:lvl3pPr>
            <a:lvl4pPr algn="l" indent="-330200" lvl="3" marL="1828800">
              <a:lnSpc>
                <a:spcPct val="90000"/>
              </a:lnSpc>
              <a:spcBef>
                <a:spcPts val="500"/>
              </a:spcBef>
              <a:spcAft>
                <a:spcPts val="0"/>
              </a:spcAft>
              <a:buClr>
                <a:schemeClr val="dk1"/>
              </a:buClr>
              <a:buSzPts val="1600"/>
              <a:buChar char="•"/>
              <a:defRPr sz="1600"/>
            </a:lvl4pPr>
            <a:lvl5pPr algn="l" indent="-317500" lvl="4" marL="2286000">
              <a:lnSpc>
                <a:spcPct val="90000"/>
              </a:lnSpc>
              <a:spcBef>
                <a:spcPts val="500"/>
              </a:spcBef>
              <a:spcAft>
                <a:spcPts val="0"/>
              </a:spcAft>
              <a:buClr>
                <a:schemeClr val="dk1"/>
              </a:buClr>
              <a:buSzPts val="1400"/>
              <a:buChar char="•"/>
              <a:defRPr sz="1400"/>
            </a:lvl5pPr>
            <a:lvl6pPr algn="l" indent="-304800" lvl="5" marL="2743200">
              <a:lnSpc>
                <a:spcPct val="90000"/>
              </a:lnSpc>
              <a:spcBef>
                <a:spcPts val="500"/>
              </a:spcBef>
              <a:spcAft>
                <a:spcPts val="0"/>
              </a:spcAft>
              <a:buClr>
                <a:schemeClr val="dk1"/>
              </a:buClr>
              <a:buSzPts val="1200"/>
              <a:buChar char="•"/>
              <a:defRPr sz="1200"/>
            </a:lvl6pPr>
            <a:lvl7pPr algn="l" indent="-298450" lvl="6" marL="3200400">
              <a:lnSpc>
                <a:spcPct val="90000"/>
              </a:lnSpc>
              <a:spcBef>
                <a:spcPts val="500"/>
              </a:spcBef>
              <a:spcAft>
                <a:spcPts val="0"/>
              </a:spcAft>
              <a:buClr>
                <a:schemeClr val="dk1"/>
              </a:buClr>
              <a:buSzPts val="1100"/>
              <a:buChar char="•"/>
              <a:defRPr sz="1100"/>
            </a:lvl7pPr>
            <a:lvl8pPr algn="l" indent="-292100" lvl="7" marL="3657600">
              <a:lnSpc>
                <a:spcPct val="90000"/>
              </a:lnSpc>
              <a:spcBef>
                <a:spcPts val="500"/>
              </a:spcBef>
              <a:spcAft>
                <a:spcPts val="0"/>
              </a:spcAft>
              <a:buClr>
                <a:schemeClr val="dk1"/>
              </a:buClr>
              <a:buSzPts val="1000"/>
              <a:buChar char="•"/>
              <a:defRPr sz="1000"/>
            </a:lvl8pPr>
            <a:lvl9pPr algn="l" indent="-285750" lvl="8" marL="4114800">
              <a:lnSpc>
                <a:spcPct val="90000"/>
              </a:lnSpc>
              <a:spcBef>
                <a:spcPts val="500"/>
              </a:spcBef>
              <a:spcAft>
                <a:spcPts val="0"/>
              </a:spcAft>
              <a:buClr>
                <a:schemeClr val="dk1"/>
              </a:buClr>
              <a:buSzPts val="900"/>
              <a:buChar char="•"/>
              <a:defRPr sz="900"/>
            </a:lvl9pPr>
          </a:lstStyle>
          <a:p>
            <a:endParaRPr/>
          </a:p>
        </p:txBody>
      </p:sp>
      <p:sp>
        <p:nvSpPr>
          <p:cNvPr id="307" name="Google Shape;307;p45"/>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08" name="Google Shape;308;p45"/>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09" name="Google Shape;309;p45"/>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10"/>
        <p:cNvGrpSpPr/>
        <p:nvPr/>
      </p:nvGrpSpPr>
      <p:grpSpPr>
        <a:xfrm>
          <a:off x="0" y="0"/>
          <a:ext cx="0" cy="0"/>
          <a:chOff x="0" y="0"/>
          <a:chExt cx="0" cy="0"/>
        </a:xfrm>
      </p:grpSpPr>
      <p:sp>
        <p:nvSpPr>
          <p:cNvPr id="311" name="Google Shape;311;p46"/>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12" name="Google Shape;312;p46"/>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13" name="Google Shape;313;p46"/>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apositive de titre 1">
  <p:cSld name="Diapositive de titre 1">
    <p:spTree>
      <p:nvGrpSpPr>
        <p:cNvPr id="1" name="Shape 314"/>
        <p:cNvGrpSpPr/>
        <p:nvPr/>
      </p:nvGrpSpPr>
      <p:grpSpPr>
        <a:xfrm>
          <a:off x="0" y="0"/>
          <a:ext cx="0" cy="0"/>
          <a:chOff x="0" y="0"/>
          <a:chExt cx="0" cy="0"/>
        </a:xfrm>
      </p:grpSpPr>
      <p:sp>
        <p:nvSpPr>
          <p:cNvPr id="315" name="Google Shape;315;p44"/>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16" name="Google Shape;316;p44"/>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17" name="Google Shape;317;p44"/>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fr-FR" lang="fr-FR"/>
              <a:t>‹N›</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838200" y="511588"/>
            <a:ext cx="10515600" cy="2852700"/>
          </a:xfrm>
          <a:prstGeom prst="rect">
            <a:avLst/>
          </a:prstGeom>
          <a:noFill/>
          <a:ln>
            <a:noFill/>
          </a:ln>
        </p:spPr>
        <p:txBody>
          <a:bodyPr anchor="b" anchorCtr="0" bIns="45700" lIns="91425" numCol="1" rIns="91425" spcFirstLastPara="1" tIns="45700" wrap="square">
            <a:noAutofit/>
          </a:bodyPr>
          <a:lstStyle>
            <a:lvl1pPr algn="ctr" lvl="0">
              <a:lnSpc>
                <a:spcPct val="90000"/>
              </a:lnSpc>
              <a:spcBef>
                <a:spcPts val="0"/>
              </a:spcBef>
              <a:spcAft>
                <a:spcPts val="0"/>
              </a:spcAft>
              <a:buClr>
                <a:schemeClr val="dk1"/>
              </a:buClr>
              <a:buSzPts val="6000"/>
              <a:buFont typeface="Bebas Neue"/>
              <a:buNone/>
              <a:defRPr sz="60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20" name="Google Shape;320;p47"/>
          <p:cNvSpPr txBox="1">
            <a:spLocks noGrp="1"/>
          </p:cNvSpPr>
          <p:nvPr>
            <p:ph idx="1" type="body"/>
          </p:nvPr>
        </p:nvSpPr>
        <p:spPr>
          <a:xfrm>
            <a:off x="838200" y="3364288"/>
            <a:ext cx="10515600" cy="1500300"/>
          </a:xfrm>
          <a:prstGeom prst="rect">
            <a:avLst/>
          </a:prstGeom>
          <a:noFill/>
          <a:ln>
            <a:noFill/>
          </a:ln>
        </p:spPr>
        <p:txBody>
          <a:bodyPr anchor="t" anchorCtr="0" bIns="45700" lIns="91425" numCol="1" rIns="91425" spcFirstLastPara="1" tIns="45700" wrap="square">
            <a:noAutofit/>
          </a:bodyPr>
          <a:lstStyle>
            <a:lvl1pPr algn="ctr" indent="-228600" lvl="0" marL="457200">
              <a:lnSpc>
                <a:spcPct val="90000"/>
              </a:lnSpc>
              <a:spcBef>
                <a:spcPts val="1000"/>
              </a:spcBef>
              <a:spcAft>
                <a:spcPts val="0"/>
              </a:spcAft>
              <a:buClr>
                <a:srgbClr val="000000"/>
              </a:buClr>
              <a:buSzPts val="2400"/>
              <a:buNone/>
              <a:defRPr sz="2400">
                <a:solidFill>
                  <a:srgbClr val="000000"/>
                </a:solidFill>
              </a:defRPr>
            </a:lvl1pPr>
            <a:lvl2pPr algn="l" indent="-228600" lvl="1" marL="914400">
              <a:lnSpc>
                <a:spcPct val="90000"/>
              </a:lnSpc>
              <a:spcBef>
                <a:spcPts val="500"/>
              </a:spcBef>
              <a:spcAft>
                <a:spcPts val="0"/>
              </a:spcAft>
              <a:buClr>
                <a:srgbClr val="000000"/>
              </a:buClr>
              <a:buSzPts val="2000"/>
              <a:buNone/>
              <a:defRPr sz="2000">
                <a:solidFill>
                  <a:srgbClr val="000000"/>
                </a:solidFill>
              </a:defRPr>
            </a:lvl2pPr>
            <a:lvl3pPr algn="l" indent="-228600" lvl="2" marL="1371600">
              <a:lnSpc>
                <a:spcPct val="90000"/>
              </a:lnSpc>
              <a:spcBef>
                <a:spcPts val="500"/>
              </a:spcBef>
              <a:spcAft>
                <a:spcPts val="0"/>
              </a:spcAft>
              <a:buClr>
                <a:srgbClr val="000000"/>
              </a:buClr>
              <a:buSzPts val="1800"/>
              <a:buNone/>
              <a:defRPr sz="1800">
                <a:solidFill>
                  <a:srgbClr val="000000"/>
                </a:solidFill>
              </a:defRPr>
            </a:lvl3pPr>
            <a:lvl4pPr algn="l" indent="-228600" lvl="3" marL="1828800">
              <a:lnSpc>
                <a:spcPct val="90000"/>
              </a:lnSpc>
              <a:spcBef>
                <a:spcPts val="500"/>
              </a:spcBef>
              <a:spcAft>
                <a:spcPts val="0"/>
              </a:spcAft>
              <a:buClr>
                <a:srgbClr val="000000"/>
              </a:buClr>
              <a:buSzPts val="1600"/>
              <a:buNone/>
              <a:defRPr sz="1600">
                <a:solidFill>
                  <a:srgbClr val="000000"/>
                </a:solidFill>
              </a:defRPr>
            </a:lvl4pPr>
            <a:lvl5pPr algn="l" indent="-228600" lvl="4" marL="2286000">
              <a:lnSpc>
                <a:spcPct val="90000"/>
              </a:lnSpc>
              <a:spcBef>
                <a:spcPts val="500"/>
              </a:spcBef>
              <a:spcAft>
                <a:spcPts val="0"/>
              </a:spcAft>
              <a:buClr>
                <a:srgbClr val="000000"/>
              </a:buClr>
              <a:buSzPts val="1600"/>
              <a:buNone/>
              <a:defRPr sz="1600">
                <a:solidFill>
                  <a:srgbClr val="000000"/>
                </a:solidFill>
              </a:defRPr>
            </a:lvl5pPr>
            <a:lvl6pPr algn="l" indent="-228600" lvl="5" marL="2743200">
              <a:lnSpc>
                <a:spcPct val="90000"/>
              </a:lnSpc>
              <a:spcBef>
                <a:spcPts val="500"/>
              </a:spcBef>
              <a:spcAft>
                <a:spcPts val="0"/>
              </a:spcAft>
              <a:buClr>
                <a:srgbClr val="000000"/>
              </a:buClr>
              <a:buSzPts val="1600"/>
              <a:buNone/>
              <a:defRPr sz="1600">
                <a:solidFill>
                  <a:srgbClr val="000000"/>
                </a:solidFill>
              </a:defRPr>
            </a:lvl6pPr>
            <a:lvl7pPr algn="l" indent="-228600" lvl="6" marL="3200400">
              <a:lnSpc>
                <a:spcPct val="90000"/>
              </a:lnSpc>
              <a:spcBef>
                <a:spcPts val="500"/>
              </a:spcBef>
              <a:spcAft>
                <a:spcPts val="0"/>
              </a:spcAft>
              <a:buClr>
                <a:srgbClr val="000000"/>
              </a:buClr>
              <a:buSzPts val="1600"/>
              <a:buNone/>
              <a:defRPr sz="1600">
                <a:solidFill>
                  <a:srgbClr val="000000"/>
                </a:solidFill>
              </a:defRPr>
            </a:lvl7pPr>
            <a:lvl8pPr algn="l" indent="-228600" lvl="7" marL="3657600">
              <a:lnSpc>
                <a:spcPct val="90000"/>
              </a:lnSpc>
              <a:spcBef>
                <a:spcPts val="500"/>
              </a:spcBef>
              <a:spcAft>
                <a:spcPts val="0"/>
              </a:spcAft>
              <a:buClr>
                <a:srgbClr val="000000"/>
              </a:buClr>
              <a:buSzPts val="1600"/>
              <a:buNone/>
              <a:defRPr sz="1600">
                <a:solidFill>
                  <a:srgbClr val="000000"/>
                </a:solidFill>
              </a:defRPr>
            </a:lvl8pPr>
            <a:lvl9pPr algn="l" indent="-228600" lvl="8" marL="4114800">
              <a:lnSpc>
                <a:spcPct val="90000"/>
              </a:lnSpc>
              <a:spcBef>
                <a:spcPts val="500"/>
              </a:spcBef>
              <a:spcAft>
                <a:spcPts val="0"/>
              </a:spcAft>
              <a:buClr>
                <a:srgbClr val="000000"/>
              </a:buClr>
              <a:buSzPts val="1600"/>
              <a:buNone/>
              <a:defRPr sz="1600">
                <a:solidFill>
                  <a:srgbClr val="000000"/>
                </a:solidFill>
              </a:defRPr>
            </a:lvl9pPr>
          </a:lstStyle>
          <a:p>
            <a:endParaRPr/>
          </a:p>
        </p:txBody>
      </p:sp>
      <p:sp>
        <p:nvSpPr>
          <p:cNvPr id="321" name="Google Shape;321;p47"/>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22" name="Google Shape;322;p47"/>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23" name="Google Shape;323;p47"/>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838200" y="1708850"/>
            <a:ext cx="10515600" cy="1325700"/>
          </a:xfrm>
          <a:prstGeom prst="rect">
            <a:avLst/>
          </a:prstGeom>
          <a:noFill/>
          <a:ln>
            <a:noFill/>
          </a:ln>
        </p:spPr>
        <p:txBody>
          <a:bodyPr anchor="ctr" anchorCtr="0" bIns="45700" lIns="91425" numCol="1" rIns="91425" spcFirstLastPara="1" tIns="45700" wrap="square">
            <a:noAutofit/>
          </a:bodyPr>
          <a:lstStyle>
            <a:lvl1pPr algn="ctr"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26" name="Google Shape;326;p49"/>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27" name="Google Shape;327;p49"/>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28" name="Google Shape;328;p49"/>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831850" y="1709738"/>
            <a:ext cx="10515600" cy="2852737"/>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dk1"/>
              </a:buClr>
              <a:buSzPts val="6000"/>
              <a:buFont typeface="Corbel"/>
              <a:buNone/>
              <a:defRPr sz="60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3" name="Google Shape;33;p62"/>
          <p:cNvSpPr txBox="1">
            <a:spLocks noGrp="1"/>
          </p:cNvSpPr>
          <p:nvPr>
            <p:ph idx="1" type="body"/>
          </p:nvPr>
        </p:nvSpPr>
        <p:spPr>
          <a:xfrm>
            <a:off x="831850" y="4589463"/>
            <a:ext cx="10515600" cy="1500187"/>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rgbClr val="8A8A8A"/>
              </a:buClr>
              <a:buSzPts val="2400"/>
              <a:buNone/>
              <a:defRPr sz="2400">
                <a:solidFill>
                  <a:srgbClr val="8A8A8A"/>
                </a:solidFill>
              </a:defRPr>
            </a:lvl1pPr>
            <a:lvl2pPr algn="l" indent="-228600" lvl="1" marL="914400">
              <a:lnSpc>
                <a:spcPct val="90000"/>
              </a:lnSpc>
              <a:spcBef>
                <a:spcPts val="500"/>
              </a:spcBef>
              <a:spcAft>
                <a:spcPts val="0"/>
              </a:spcAft>
              <a:buClr>
                <a:srgbClr val="8A8A8A"/>
              </a:buClr>
              <a:buSzPts val="2000"/>
              <a:buNone/>
              <a:defRPr sz="2000">
                <a:solidFill>
                  <a:srgbClr val="8A8A8A"/>
                </a:solidFill>
              </a:defRPr>
            </a:lvl2pPr>
            <a:lvl3pPr algn="l" indent="-228600" lvl="2" marL="1371600">
              <a:lnSpc>
                <a:spcPct val="90000"/>
              </a:lnSpc>
              <a:spcBef>
                <a:spcPts val="500"/>
              </a:spcBef>
              <a:spcAft>
                <a:spcPts val="0"/>
              </a:spcAft>
              <a:buClr>
                <a:srgbClr val="8A8A8A"/>
              </a:buClr>
              <a:buSzPts val="1800"/>
              <a:buNone/>
              <a:defRPr sz="1800">
                <a:solidFill>
                  <a:srgbClr val="8A8A8A"/>
                </a:solidFill>
              </a:defRPr>
            </a:lvl3pPr>
            <a:lvl4pPr algn="l" indent="-228600" lvl="3" marL="1828800">
              <a:lnSpc>
                <a:spcPct val="90000"/>
              </a:lnSpc>
              <a:spcBef>
                <a:spcPts val="500"/>
              </a:spcBef>
              <a:spcAft>
                <a:spcPts val="0"/>
              </a:spcAft>
              <a:buClr>
                <a:srgbClr val="8A8A8A"/>
              </a:buClr>
              <a:buSzPts val="1600"/>
              <a:buNone/>
              <a:defRPr sz="1600">
                <a:solidFill>
                  <a:srgbClr val="8A8A8A"/>
                </a:solidFill>
              </a:defRPr>
            </a:lvl4pPr>
            <a:lvl5pPr algn="l" indent="-228600" lvl="4" marL="2286000">
              <a:lnSpc>
                <a:spcPct val="90000"/>
              </a:lnSpc>
              <a:spcBef>
                <a:spcPts val="500"/>
              </a:spcBef>
              <a:spcAft>
                <a:spcPts val="0"/>
              </a:spcAft>
              <a:buClr>
                <a:srgbClr val="8A8A8A"/>
              </a:buClr>
              <a:buSzPts val="1600"/>
              <a:buNone/>
              <a:defRPr sz="1600">
                <a:solidFill>
                  <a:srgbClr val="8A8A8A"/>
                </a:solidFill>
              </a:defRPr>
            </a:lvl5pPr>
            <a:lvl6pPr algn="l" indent="-228600" lvl="5" marL="2743200">
              <a:lnSpc>
                <a:spcPct val="90000"/>
              </a:lnSpc>
              <a:spcBef>
                <a:spcPts val="500"/>
              </a:spcBef>
              <a:spcAft>
                <a:spcPts val="0"/>
              </a:spcAft>
              <a:buClr>
                <a:srgbClr val="8A8A8A"/>
              </a:buClr>
              <a:buSzPts val="1600"/>
              <a:buNone/>
              <a:defRPr sz="1600">
                <a:solidFill>
                  <a:srgbClr val="8A8A8A"/>
                </a:solidFill>
              </a:defRPr>
            </a:lvl6pPr>
            <a:lvl7pPr algn="l" indent="-228600" lvl="6" marL="3200400">
              <a:lnSpc>
                <a:spcPct val="90000"/>
              </a:lnSpc>
              <a:spcBef>
                <a:spcPts val="500"/>
              </a:spcBef>
              <a:spcAft>
                <a:spcPts val="0"/>
              </a:spcAft>
              <a:buClr>
                <a:srgbClr val="8A8A8A"/>
              </a:buClr>
              <a:buSzPts val="1600"/>
              <a:buNone/>
              <a:defRPr sz="1600">
                <a:solidFill>
                  <a:srgbClr val="8A8A8A"/>
                </a:solidFill>
              </a:defRPr>
            </a:lvl7pPr>
            <a:lvl8pPr algn="l" indent="-228600" lvl="7" marL="3657600">
              <a:lnSpc>
                <a:spcPct val="90000"/>
              </a:lnSpc>
              <a:spcBef>
                <a:spcPts val="500"/>
              </a:spcBef>
              <a:spcAft>
                <a:spcPts val="0"/>
              </a:spcAft>
              <a:buClr>
                <a:srgbClr val="8A8A8A"/>
              </a:buClr>
              <a:buSzPts val="1600"/>
              <a:buNone/>
              <a:defRPr sz="1600">
                <a:solidFill>
                  <a:srgbClr val="8A8A8A"/>
                </a:solidFill>
              </a:defRPr>
            </a:lvl8pPr>
            <a:lvl9pPr algn="l" indent="-228600" lvl="8" marL="4114800">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34" name="Google Shape;34;p62"/>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5" name="Google Shape;35;p62"/>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6" name="Google Shape;36;p62"/>
          <p:cNvSpPr txBox="1">
            <a:spLocks noGrp="1"/>
          </p:cNvSpPr>
          <p:nvPr>
            <p:ph idx="12" type="sldNum"/>
          </p:nvPr>
        </p:nvSpPr>
        <p:spPr>
          <a:xfrm>
            <a:off x="8610600" y="6356350"/>
            <a:ext cx="2743200"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37" name="Google Shape;37;p62"/>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2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838200" y="1708850"/>
            <a:ext cx="10515600" cy="1325700"/>
          </a:xfrm>
          <a:prstGeom prst="rect">
            <a:avLst/>
          </a:prstGeom>
          <a:noFill/>
          <a:ln>
            <a:noFill/>
          </a:ln>
        </p:spPr>
        <p:txBody>
          <a:bodyPr anchor="ctr" anchorCtr="0" bIns="45700" lIns="91425" numCol="1" rIns="91425" spcFirstLastPara="1" tIns="45700" wrap="square">
            <a:noAutofit/>
          </a:bodyPr>
          <a:lstStyle>
            <a:lvl1pPr algn="ctr"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32" name="Google Shape;332;p50"/>
          <p:cNvSpPr txBox="1">
            <a:spLocks noGrp="1"/>
          </p:cNvSpPr>
          <p:nvPr>
            <p:ph idx="1" type="body"/>
          </p:nvPr>
        </p:nvSpPr>
        <p:spPr>
          <a:xfrm>
            <a:off x="838200" y="3250387"/>
            <a:ext cx="5181600" cy="27465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333" name="Google Shape;333;p50"/>
          <p:cNvSpPr txBox="1">
            <a:spLocks noGrp="1"/>
          </p:cNvSpPr>
          <p:nvPr>
            <p:ph idx="2" type="body"/>
          </p:nvPr>
        </p:nvSpPr>
        <p:spPr>
          <a:xfrm>
            <a:off x="6172200" y="3250387"/>
            <a:ext cx="5181600" cy="27465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334" name="Google Shape;334;p50"/>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35" name="Google Shape;335;p50"/>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36" name="Google Shape;336;p50"/>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838200" y="1605516"/>
            <a:ext cx="10515600" cy="1000800"/>
          </a:xfrm>
          <a:prstGeom prst="rect">
            <a:avLst/>
          </a:prstGeom>
          <a:noFill/>
          <a:ln>
            <a:noFill/>
          </a:ln>
        </p:spPr>
        <p:txBody>
          <a:bodyPr anchor="ctr" anchorCtr="0" bIns="45700" lIns="91425" numCol="1" rIns="91425" spcFirstLastPara="1" tIns="45700" wrap="square">
            <a:noAutofit/>
          </a:bodyPr>
          <a:lstStyle>
            <a:lvl1pPr algn="ctr"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39" name="Google Shape;339;p51"/>
          <p:cNvSpPr txBox="1">
            <a:spLocks noGrp="1"/>
          </p:cNvSpPr>
          <p:nvPr>
            <p:ph idx="1" type="body"/>
          </p:nvPr>
        </p:nvSpPr>
        <p:spPr>
          <a:xfrm>
            <a:off x="838200" y="2696665"/>
            <a:ext cx="5157900" cy="823800"/>
          </a:xfrm>
          <a:prstGeom prst="rect">
            <a:avLst/>
          </a:prstGeom>
          <a:noFill/>
          <a:ln>
            <a:noFill/>
          </a:ln>
        </p:spPr>
        <p:txBody>
          <a:bodyPr anchor="b"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a:endParaRPr/>
          </a:p>
        </p:txBody>
      </p:sp>
      <p:sp>
        <p:nvSpPr>
          <p:cNvPr id="340" name="Google Shape;340;p51"/>
          <p:cNvSpPr txBox="1">
            <a:spLocks noGrp="1"/>
          </p:cNvSpPr>
          <p:nvPr>
            <p:ph idx="2" type="body"/>
          </p:nvPr>
        </p:nvSpPr>
        <p:spPr>
          <a:xfrm>
            <a:off x="838200" y="3621494"/>
            <a:ext cx="5157900" cy="25329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341" name="Google Shape;341;p51"/>
          <p:cNvSpPr txBox="1">
            <a:spLocks noGrp="1"/>
          </p:cNvSpPr>
          <p:nvPr>
            <p:ph idx="3" type="body"/>
          </p:nvPr>
        </p:nvSpPr>
        <p:spPr>
          <a:xfrm>
            <a:off x="6170612" y="2696665"/>
            <a:ext cx="5183100" cy="823800"/>
          </a:xfrm>
          <a:prstGeom prst="rect">
            <a:avLst/>
          </a:prstGeom>
          <a:noFill/>
          <a:ln>
            <a:noFill/>
          </a:ln>
        </p:spPr>
        <p:txBody>
          <a:bodyPr anchor="b"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a:endParaRPr/>
          </a:p>
        </p:txBody>
      </p:sp>
      <p:sp>
        <p:nvSpPr>
          <p:cNvPr id="342" name="Google Shape;342;p51"/>
          <p:cNvSpPr txBox="1">
            <a:spLocks noGrp="1"/>
          </p:cNvSpPr>
          <p:nvPr>
            <p:ph idx="4" type="body"/>
          </p:nvPr>
        </p:nvSpPr>
        <p:spPr>
          <a:xfrm>
            <a:off x="6170612" y="3621494"/>
            <a:ext cx="5183100" cy="25329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343" name="Google Shape;343;p51"/>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44" name="Google Shape;344;p51"/>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45" name="Google Shape;345;p51"/>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346"/>
        <p:cNvGrpSpPr/>
        <p:nvPr/>
      </p:nvGrpSpPr>
      <p:grpSpPr>
        <a:xfrm>
          <a:off x="0" y="0"/>
          <a:ext cx="0" cy="0"/>
          <a:chOff x="0" y="0"/>
          <a:chExt cx="0" cy="0"/>
        </a:xfrm>
      </p:grpSpPr>
      <p:sp>
        <p:nvSpPr>
          <p:cNvPr id="347" name="Google Shape;347;p52"/>
          <p:cNvSpPr txBox="1">
            <a:spLocks noGrp="1"/>
          </p:cNvSpPr>
          <p:nvPr>
            <p:ph type="title"/>
          </p:nvPr>
        </p:nvSpPr>
        <p:spPr>
          <a:xfrm>
            <a:off x="839800" y="2039061"/>
            <a:ext cx="3932100" cy="579600"/>
          </a:xfrm>
          <a:prstGeom prst="rect">
            <a:avLst/>
          </a:prstGeom>
          <a:noFill/>
          <a:ln>
            <a:noFill/>
          </a:ln>
        </p:spPr>
        <p:txBody>
          <a:bodyPr anchor="b" anchorCtr="0" bIns="45700" lIns="91425" numCol="1" rIns="91425" spcFirstLastPara="1" tIns="45700" wrap="square">
            <a:noAutofit/>
          </a:bodyPr>
          <a:lstStyle>
            <a:lvl1pPr algn="ctr" lvl="0">
              <a:lnSpc>
                <a:spcPct val="90000"/>
              </a:lnSpc>
              <a:spcBef>
                <a:spcPts val="0"/>
              </a:spcBef>
              <a:spcAft>
                <a:spcPts val="0"/>
              </a:spcAft>
              <a:buClr>
                <a:schemeClr val="dk1"/>
              </a:buClr>
              <a:buSzPts val="3200"/>
              <a:buFont typeface="Bebas Neue"/>
              <a:buNone/>
              <a:defRPr sz="32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48" name="Google Shape;348;p52"/>
          <p:cNvSpPr txBox="1">
            <a:spLocks noGrp="1"/>
          </p:cNvSpPr>
          <p:nvPr>
            <p:ph idx="1" type="body"/>
          </p:nvPr>
        </p:nvSpPr>
        <p:spPr>
          <a:xfrm>
            <a:off x="5183188" y="1912936"/>
            <a:ext cx="6172200" cy="3948000"/>
          </a:xfrm>
          <a:prstGeom prst="rect">
            <a:avLst/>
          </a:prstGeom>
          <a:noFill/>
          <a:ln>
            <a:noFill/>
          </a:ln>
        </p:spPr>
        <p:txBody>
          <a:bodyPr anchor="t" anchorCtr="0" bIns="45700" lIns="91425" numCol="1" rIns="91425" spcFirstLastPara="1" tIns="45700" wrap="square">
            <a:noAutofit/>
          </a:bodyPr>
          <a:lstStyle>
            <a:lvl1pPr algn="l" indent="-431800" lvl="0" marL="457200">
              <a:lnSpc>
                <a:spcPct val="90000"/>
              </a:lnSpc>
              <a:spcBef>
                <a:spcPts val="1000"/>
              </a:spcBef>
              <a:spcAft>
                <a:spcPts val="0"/>
              </a:spcAft>
              <a:buClr>
                <a:schemeClr val="dk1"/>
              </a:buClr>
              <a:buSzPts val="3200"/>
              <a:buChar char="•"/>
              <a:defRPr sz="3200"/>
            </a:lvl1pPr>
            <a:lvl2pPr algn="l" indent="-406400" lvl="1" marL="914400">
              <a:lnSpc>
                <a:spcPct val="90000"/>
              </a:lnSpc>
              <a:spcBef>
                <a:spcPts val="500"/>
              </a:spcBef>
              <a:spcAft>
                <a:spcPts val="0"/>
              </a:spcAft>
              <a:buClr>
                <a:schemeClr val="dk1"/>
              </a:buClr>
              <a:buSzPts val="2800"/>
              <a:buChar char="•"/>
              <a:defRPr sz="2800"/>
            </a:lvl2pPr>
            <a:lvl3pPr algn="l" indent="-381000" lvl="2" marL="1371600">
              <a:lnSpc>
                <a:spcPct val="90000"/>
              </a:lnSpc>
              <a:spcBef>
                <a:spcPts val="500"/>
              </a:spcBef>
              <a:spcAft>
                <a:spcPts val="0"/>
              </a:spcAft>
              <a:buClr>
                <a:schemeClr val="dk1"/>
              </a:buClr>
              <a:buSzPts val="2400"/>
              <a:buChar char="•"/>
              <a:defRPr sz="2400"/>
            </a:lvl3pPr>
            <a:lvl4pPr algn="l" indent="-355600" lvl="3" marL="1828800">
              <a:lnSpc>
                <a:spcPct val="90000"/>
              </a:lnSpc>
              <a:spcBef>
                <a:spcPts val="500"/>
              </a:spcBef>
              <a:spcAft>
                <a:spcPts val="0"/>
              </a:spcAft>
              <a:buClr>
                <a:schemeClr val="dk1"/>
              </a:buClr>
              <a:buSzPts val="2000"/>
              <a:buChar char="•"/>
              <a:defRPr sz="2000"/>
            </a:lvl4pPr>
            <a:lvl5pPr algn="l" indent="-355600" lvl="4" marL="2286000">
              <a:lnSpc>
                <a:spcPct val="90000"/>
              </a:lnSpc>
              <a:spcBef>
                <a:spcPts val="500"/>
              </a:spcBef>
              <a:spcAft>
                <a:spcPts val="0"/>
              </a:spcAft>
              <a:buClr>
                <a:schemeClr val="dk1"/>
              </a:buClr>
              <a:buSzPts val="2000"/>
              <a:buChar char="•"/>
              <a:defRPr sz="2000"/>
            </a:lvl5pPr>
            <a:lvl6pPr algn="l" indent="-355600" lvl="5" marL="2743200">
              <a:lnSpc>
                <a:spcPct val="90000"/>
              </a:lnSpc>
              <a:spcBef>
                <a:spcPts val="500"/>
              </a:spcBef>
              <a:spcAft>
                <a:spcPts val="0"/>
              </a:spcAft>
              <a:buClr>
                <a:schemeClr val="dk1"/>
              </a:buClr>
              <a:buSzPts val="2000"/>
              <a:buChar char="•"/>
              <a:defRPr sz="2000"/>
            </a:lvl6pPr>
            <a:lvl7pPr algn="l" indent="-355600" lvl="6" marL="3200400">
              <a:lnSpc>
                <a:spcPct val="90000"/>
              </a:lnSpc>
              <a:spcBef>
                <a:spcPts val="500"/>
              </a:spcBef>
              <a:spcAft>
                <a:spcPts val="0"/>
              </a:spcAft>
              <a:buClr>
                <a:schemeClr val="dk1"/>
              </a:buClr>
              <a:buSzPts val="2000"/>
              <a:buChar char="•"/>
              <a:defRPr sz="2000"/>
            </a:lvl7pPr>
            <a:lvl8pPr algn="l" indent="-355600" lvl="7" marL="3657600">
              <a:lnSpc>
                <a:spcPct val="90000"/>
              </a:lnSpc>
              <a:spcBef>
                <a:spcPts val="500"/>
              </a:spcBef>
              <a:spcAft>
                <a:spcPts val="0"/>
              </a:spcAft>
              <a:buClr>
                <a:schemeClr val="dk1"/>
              </a:buClr>
              <a:buSzPts val="2000"/>
              <a:buChar char="•"/>
              <a:defRPr sz="2000"/>
            </a:lvl8pPr>
            <a:lvl9pPr algn="l" indent="-355600" lvl="8" marL="4114800">
              <a:lnSpc>
                <a:spcPct val="90000"/>
              </a:lnSpc>
              <a:spcBef>
                <a:spcPts val="500"/>
              </a:spcBef>
              <a:spcAft>
                <a:spcPts val="0"/>
              </a:spcAft>
              <a:buClr>
                <a:schemeClr val="dk1"/>
              </a:buClr>
              <a:buSzPts val="2000"/>
              <a:buChar char="•"/>
              <a:defRPr sz="2000"/>
            </a:lvl9pPr>
          </a:lstStyle>
          <a:p>
            <a:endParaRPr/>
          </a:p>
        </p:txBody>
      </p:sp>
      <p:sp>
        <p:nvSpPr>
          <p:cNvPr id="349" name="Google Shape;349;p52"/>
          <p:cNvSpPr txBox="1">
            <a:spLocks noGrp="1"/>
          </p:cNvSpPr>
          <p:nvPr>
            <p:ph idx="2" type="body"/>
          </p:nvPr>
        </p:nvSpPr>
        <p:spPr>
          <a:xfrm>
            <a:off x="839788" y="2690036"/>
            <a:ext cx="3932100" cy="317910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350" name="Google Shape;350;p52"/>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51" name="Google Shape;351;p52"/>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52" name="Google Shape;352;p52"/>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838200" y="1786269"/>
            <a:ext cx="3932100" cy="675300"/>
          </a:xfrm>
          <a:prstGeom prst="rect">
            <a:avLst/>
          </a:prstGeom>
          <a:noFill/>
          <a:ln>
            <a:noFill/>
          </a:ln>
        </p:spPr>
        <p:txBody>
          <a:bodyPr anchor="b" anchorCtr="0" bIns="45700" lIns="91425" numCol="1" rIns="91425" spcFirstLastPara="1" tIns="45700" wrap="square">
            <a:noAutofit/>
          </a:bodyPr>
          <a:lstStyle>
            <a:lvl1pPr algn="ctr" lvl="0">
              <a:lnSpc>
                <a:spcPct val="90000"/>
              </a:lnSpc>
              <a:spcBef>
                <a:spcPts val="0"/>
              </a:spcBef>
              <a:spcAft>
                <a:spcPts val="0"/>
              </a:spcAft>
              <a:buClr>
                <a:schemeClr val="dk1"/>
              </a:buClr>
              <a:buSzPts val="3200"/>
              <a:buFont typeface="Bebas Neue"/>
              <a:buNone/>
              <a:defRPr sz="32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55" name="Google Shape;355;p53"/>
          <p:cNvSpPr>
            <a:spLocks noGrp="1"/>
          </p:cNvSpPr>
          <p:nvPr>
            <p:ph idx="2" type="pic"/>
          </p:nvPr>
        </p:nvSpPr>
        <p:spPr>
          <a:xfrm>
            <a:off x="5183188" y="1786270"/>
            <a:ext cx="6172200" cy="4074900"/>
          </a:xfrm>
          <a:prstGeom prst="rect">
            <a:avLst/>
          </a:prstGeom>
          <a:noFill/>
          <a:ln>
            <a:noFill/>
          </a:ln>
        </p:spPr>
        <p:txBody>
          <a:bodyPr anchor="t" anchorCtr="0" bIns="45700" lIns="91425" numCol="1" rIns="91425" spcFirstLastPara="1" tIns="45700" wrap="square">
            <a:noAutofit/>
          </a:bodyPr>
          <a:lstStyle>
            <a:lvl1pPr algn="l" lvl="0" marR="0" rtl="0">
              <a:lnSpc>
                <a:spcPct val="90000"/>
              </a:lnSpc>
              <a:spcBef>
                <a:spcPts val="1000"/>
              </a:spcBef>
              <a:spcAft>
                <a:spcPts val="0"/>
              </a:spcAft>
              <a:buClr>
                <a:schemeClr val="dk1"/>
              </a:buClr>
              <a:buSzPts val="3200"/>
              <a:buFont typeface="Arial"/>
              <a:buNone/>
              <a:defRPr b="0" cap="none" i="0" strike="noStrike" sz="3200" u="none">
                <a:solidFill>
                  <a:schemeClr val="dk1"/>
                </a:solidFill>
                <a:latin typeface="Arial"/>
                <a:ea typeface="Arial"/>
                <a:cs typeface="Arial"/>
                <a:sym typeface="Arial"/>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latin typeface="Arial"/>
                <a:ea typeface="Arial"/>
                <a:cs typeface="Arial"/>
                <a:sym typeface="Arial"/>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latin typeface="Arial"/>
                <a:ea typeface="Arial"/>
                <a:cs typeface="Arial"/>
                <a:sym typeface="Arial"/>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Arial"/>
                <a:ea typeface="Arial"/>
                <a:cs typeface="Arial"/>
                <a:sym typeface="Arial"/>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Arial"/>
                <a:ea typeface="Arial"/>
                <a:cs typeface="Arial"/>
                <a:sym typeface="Arial"/>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alibri"/>
                <a:ea typeface="Calibri"/>
                <a:cs typeface="Calibri"/>
                <a:sym typeface="Calibri"/>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alibri"/>
                <a:ea typeface="Calibri"/>
                <a:cs typeface="Calibri"/>
                <a:sym typeface="Calibri"/>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alibri"/>
                <a:ea typeface="Calibri"/>
                <a:cs typeface="Calibri"/>
                <a:sym typeface="Calibri"/>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latin typeface="Calibri"/>
                <a:ea typeface="Calibri"/>
                <a:cs typeface="Calibri"/>
                <a:sym typeface="Calibri"/>
              </a:defRPr>
            </a:lvl9pPr>
          </a:lstStyle>
          <a:p>
            <a:endParaRPr/>
          </a:p>
        </p:txBody>
      </p:sp>
      <p:sp>
        <p:nvSpPr>
          <p:cNvPr id="356" name="Google Shape;356;p53"/>
          <p:cNvSpPr txBox="1">
            <a:spLocks noGrp="1"/>
          </p:cNvSpPr>
          <p:nvPr>
            <p:ph idx="1" type="body"/>
          </p:nvPr>
        </p:nvSpPr>
        <p:spPr>
          <a:xfrm>
            <a:off x="839788" y="2636874"/>
            <a:ext cx="3932100" cy="323220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357" name="Google Shape;357;p53"/>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58" name="Google Shape;358;p53"/>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59" name="Google Shape;359;p53"/>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N°de page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360"/>
        <p:cNvGrpSpPr/>
        <p:nvPr/>
      </p:nvGrpSpPr>
      <p:grpSpPr>
        <a:xfrm>
          <a:off x="0" y="0"/>
          <a:ext cx="0" cy="0"/>
          <a:chOff x="0" y="0"/>
          <a:chExt cx="0" cy="0"/>
        </a:xfrm>
      </p:grpSpPr>
      <p:sp>
        <p:nvSpPr>
          <p:cNvPr id="361" name="Google Shape;361;p54"/>
          <p:cNvSpPr txBox="1">
            <a:spLocks noGrp="1"/>
          </p:cNvSpPr>
          <p:nvPr>
            <p:ph type="title"/>
          </p:nvPr>
        </p:nvSpPr>
        <p:spPr>
          <a:xfrm>
            <a:off x="838200" y="1708850"/>
            <a:ext cx="10515600" cy="1325700"/>
          </a:xfrm>
          <a:prstGeom prst="rect">
            <a:avLst/>
          </a:prstGeom>
          <a:noFill/>
          <a:ln>
            <a:noFill/>
          </a:ln>
        </p:spPr>
        <p:txBody>
          <a:bodyPr anchor="ctr" anchorCtr="0" bIns="45700" lIns="91425" numCol="1" rIns="91425" spcFirstLastPara="1" tIns="45700" wrap="square">
            <a:noAutofit/>
          </a:bodyPr>
          <a:lstStyle>
            <a:lvl1pPr algn="ctr"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62" name="Google Shape;362;p54"/>
          <p:cNvSpPr txBox="1">
            <a:spLocks noGrp="1"/>
          </p:cNvSpPr>
          <p:nvPr>
            <p:ph idx="1" type="body"/>
          </p:nvPr>
        </p:nvSpPr>
        <p:spPr>
          <a:xfrm rot="5400000">
            <a:off x="4580701" y="-616991"/>
            <a:ext cx="3030600" cy="105156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363" name="Google Shape;363;p54"/>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64" name="Google Shape;364;p54"/>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65" name="Google Shape;365;p54"/>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xfrm rot="5400000">
            <a:off x="7812150" y="2635223"/>
            <a:ext cx="4454400" cy="2628900"/>
          </a:xfrm>
          <a:prstGeom prst="rect">
            <a:avLst/>
          </a:prstGeom>
          <a:noFill/>
          <a:ln>
            <a:noFill/>
          </a:ln>
        </p:spPr>
        <p:txBody>
          <a:bodyPr anchor="ctr" anchorCtr="0" bIns="45700" lIns="91425" numCol="1" rIns="91425" spcFirstLastPara="1" tIns="45700" wrap="square">
            <a:noAutofit/>
          </a:bodyPr>
          <a:lstStyle>
            <a:lvl1pPr algn="ctr"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68" name="Google Shape;368;p55"/>
          <p:cNvSpPr txBox="1">
            <a:spLocks noGrp="1"/>
          </p:cNvSpPr>
          <p:nvPr>
            <p:ph idx="1" type="body"/>
          </p:nvPr>
        </p:nvSpPr>
        <p:spPr>
          <a:xfrm rot="5400000">
            <a:off x="2478151" y="82523"/>
            <a:ext cx="4454400" cy="77343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369" name="Google Shape;369;p55"/>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70" name="Google Shape;370;p55"/>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371" name="Google Shape;371;p55"/>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1pPr>
            <a:lvl2pPr algn="r" indent="0" lvl="1"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2pPr>
            <a:lvl3pPr algn="r" indent="0" lvl="2"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3pPr>
            <a:lvl4pPr algn="r" indent="0" lvl="3"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4pPr>
            <a:lvl5pPr algn="r" indent="0" lvl="4"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5pPr>
            <a:lvl6pPr algn="r" indent="0" lvl="5"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6pPr>
            <a:lvl7pPr algn="r" indent="0" lvl="6"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7pPr>
            <a:lvl8pPr algn="r" indent="0" lvl="7"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8pPr>
            <a:lvl9pPr algn="r" indent="0" lvl="8" marL="0" marR="0">
              <a:lnSpc>
                <a:spcPct val="100000"/>
              </a:lnSpc>
              <a:spcBef>
                <a:spcPts val="0"/>
              </a:spcBef>
              <a:spcAft>
                <a:spcPts val="0"/>
              </a:spcAft>
              <a:buClr>
                <a:srgbClr val="000000"/>
              </a:buClr>
              <a:buSzPts val="1400"/>
              <a:buFont typeface="Arial"/>
              <a:buNone/>
              <a:defRPr b="0" cap="none" i="0" strike="noStrike" sz="1400" u="none">
                <a:solidFill>
                  <a:schemeClr val="dk1"/>
                </a:solidFill>
                <a:latin typeface="Bebas Neue"/>
                <a:ea typeface="Bebas Neue"/>
                <a:cs typeface="Bebas Neue"/>
                <a:sym typeface="Bebas Neue"/>
              </a:defRPr>
            </a:lvl9pPr>
          </a:lstStyle>
          <a:p>
            <a:pPr algn="r" indent="0" lvl="0" marL="0" rtl="0">
              <a:spcBef>
                <a:spcPts val="0"/>
              </a:spcBef>
              <a:spcAft>
                <a:spcPts val="0"/>
              </a:spcAft>
              <a:buNone/>
            </a:pPr>
            <a:r>
              <a:rPr altLang="fr-FR" lang="fr-FR"/>
              <a:t>N° de page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3"/>
          <p:cNvSpPr txBox="1">
            <a:spLocks noGrp="1"/>
          </p:cNvSpPr>
          <p:nvPr>
            <p:ph type="title"/>
          </p:nvPr>
        </p:nvSpPr>
        <p:spPr>
          <a:xfrm>
            <a:off x="838200" y="365125"/>
            <a:ext cx="10515600" cy="1325563"/>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40" name="Google Shape;40;p63"/>
          <p:cNvSpPr txBox="1">
            <a:spLocks noGrp="1"/>
          </p:cNvSpPr>
          <p:nvPr>
            <p:ph idx="1" type="body"/>
          </p:nvPr>
        </p:nvSpPr>
        <p:spPr>
          <a:xfrm>
            <a:off x="838200" y="1825625"/>
            <a:ext cx="5181600" cy="4351338"/>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41" name="Google Shape;41;p63"/>
          <p:cNvSpPr txBox="1">
            <a:spLocks noGrp="1"/>
          </p:cNvSpPr>
          <p:nvPr>
            <p:ph idx="2" type="body"/>
          </p:nvPr>
        </p:nvSpPr>
        <p:spPr>
          <a:xfrm>
            <a:off x="6172200" y="1825625"/>
            <a:ext cx="5181600" cy="4351338"/>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42" name="Google Shape;42;p63"/>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43" name="Google Shape;43;p63"/>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44" name="Google Shape;44;p63"/>
          <p:cNvSpPr txBox="1">
            <a:spLocks noGrp="1"/>
          </p:cNvSpPr>
          <p:nvPr>
            <p:ph idx="12" type="sldNum"/>
          </p:nvPr>
        </p:nvSpPr>
        <p:spPr>
          <a:xfrm>
            <a:off x="8610600" y="6356350"/>
            <a:ext cx="1980235"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45" name="Google Shape;45;p63"/>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sp>
        <p:nvSpPr>
          <p:cNvPr id="47" name="Google Shape;47;p64"/>
          <p:cNvSpPr txBox="1">
            <a:spLocks noGrp="1"/>
          </p:cNvSpPr>
          <p:nvPr>
            <p:ph type="title"/>
          </p:nvPr>
        </p:nvSpPr>
        <p:spPr>
          <a:xfrm>
            <a:off x="839788" y="365125"/>
            <a:ext cx="10515600" cy="1325563"/>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48" name="Google Shape;48;p64"/>
          <p:cNvSpPr txBox="1">
            <a:spLocks noGrp="1"/>
          </p:cNvSpPr>
          <p:nvPr>
            <p:ph idx="1" type="body"/>
          </p:nvPr>
        </p:nvSpPr>
        <p:spPr>
          <a:xfrm>
            <a:off x="839788" y="1681163"/>
            <a:ext cx="5157787" cy="823912"/>
          </a:xfrm>
          <a:prstGeom prst="rect">
            <a:avLst/>
          </a:prstGeom>
          <a:noFill/>
          <a:ln>
            <a:noFill/>
          </a:ln>
        </p:spPr>
        <p:txBody>
          <a:bodyPr anchor="b"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a:endParaRPr/>
          </a:p>
        </p:txBody>
      </p:sp>
      <p:sp>
        <p:nvSpPr>
          <p:cNvPr id="49" name="Google Shape;49;p64"/>
          <p:cNvSpPr txBox="1">
            <a:spLocks noGrp="1"/>
          </p:cNvSpPr>
          <p:nvPr>
            <p:ph idx="2" type="body"/>
          </p:nvPr>
        </p:nvSpPr>
        <p:spPr>
          <a:xfrm>
            <a:off x="839788" y="2505075"/>
            <a:ext cx="5157787" cy="3684588"/>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50" name="Google Shape;50;p64"/>
          <p:cNvSpPr txBox="1">
            <a:spLocks noGrp="1"/>
          </p:cNvSpPr>
          <p:nvPr>
            <p:ph idx="3" type="body"/>
          </p:nvPr>
        </p:nvSpPr>
        <p:spPr>
          <a:xfrm>
            <a:off x="6172200" y="1681163"/>
            <a:ext cx="5183188" cy="823912"/>
          </a:xfrm>
          <a:prstGeom prst="rect">
            <a:avLst/>
          </a:prstGeom>
          <a:noFill/>
          <a:ln>
            <a:noFill/>
          </a:ln>
        </p:spPr>
        <p:txBody>
          <a:bodyPr anchor="b"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a:endParaRPr/>
          </a:p>
        </p:txBody>
      </p:sp>
      <p:sp>
        <p:nvSpPr>
          <p:cNvPr id="51" name="Google Shape;51;p64"/>
          <p:cNvSpPr txBox="1">
            <a:spLocks noGrp="1"/>
          </p:cNvSpPr>
          <p:nvPr>
            <p:ph idx="4" type="body"/>
          </p:nvPr>
        </p:nvSpPr>
        <p:spPr>
          <a:xfrm>
            <a:off x="6172200" y="2505075"/>
            <a:ext cx="5183188" cy="3684588"/>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000"/>
              </a:spcBef>
              <a:spcAft>
                <a:spcPts val="0"/>
              </a:spcAft>
              <a:buClr>
                <a:schemeClr val="dk1"/>
              </a:buClr>
              <a:buSzPts val="1800"/>
              <a:buChar char="•"/>
              <a:defRPr/>
            </a:lvl1pPr>
            <a:lvl2pPr algn="l" indent="-342900" lvl="1" marL="914400">
              <a:lnSpc>
                <a:spcPct val="90000"/>
              </a:lnSpc>
              <a:spcBef>
                <a:spcPts val="500"/>
              </a:spcBef>
              <a:spcAft>
                <a:spcPts val="0"/>
              </a:spcAft>
              <a:buClr>
                <a:schemeClr val="dk1"/>
              </a:buClr>
              <a:buSzPts val="1800"/>
              <a:buChar char="•"/>
              <a:defRPr/>
            </a:lvl2pPr>
            <a:lvl3pPr algn="l" indent="-342900" lvl="2" marL="1371600">
              <a:lnSpc>
                <a:spcPct val="90000"/>
              </a:lnSpc>
              <a:spcBef>
                <a:spcPts val="500"/>
              </a:spcBef>
              <a:spcAft>
                <a:spcPts val="0"/>
              </a:spcAft>
              <a:buClr>
                <a:schemeClr val="dk1"/>
              </a:buClr>
              <a:buSzPts val="1800"/>
              <a:buChar char="•"/>
              <a:defRPr/>
            </a:lvl3pPr>
            <a:lvl4pPr algn="l" indent="-342900" lvl="3" marL="1828800">
              <a:lnSpc>
                <a:spcPct val="90000"/>
              </a:lnSpc>
              <a:spcBef>
                <a:spcPts val="500"/>
              </a:spcBef>
              <a:spcAft>
                <a:spcPts val="0"/>
              </a:spcAft>
              <a:buClr>
                <a:schemeClr val="dk1"/>
              </a:buClr>
              <a:buSzPts val="1800"/>
              <a:buChar char="•"/>
              <a:defRPr/>
            </a:lvl4pPr>
            <a:lvl5pPr algn="l" indent="-342900" lvl="4" marL="2286000">
              <a:lnSpc>
                <a:spcPct val="90000"/>
              </a:lnSpc>
              <a:spcBef>
                <a:spcPts val="500"/>
              </a:spcBef>
              <a:spcAft>
                <a:spcPts val="0"/>
              </a:spcAft>
              <a:buClr>
                <a:schemeClr val="dk1"/>
              </a:buClr>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52" name="Google Shape;52;p64"/>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53" name="Google Shape;53;p64"/>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54" name="Google Shape;54;p64"/>
          <p:cNvSpPr txBox="1">
            <a:spLocks noGrp="1"/>
          </p:cNvSpPr>
          <p:nvPr>
            <p:ph idx="12" type="sldNum"/>
          </p:nvPr>
        </p:nvSpPr>
        <p:spPr>
          <a:xfrm>
            <a:off x="8610600" y="6356350"/>
            <a:ext cx="2072833"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55" name="Google Shape;55;p64"/>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65"/>
          <p:cNvSpPr txBox="1">
            <a:spLocks noGrp="1"/>
          </p:cNvSpPr>
          <p:nvPr>
            <p:ph type="title"/>
          </p:nvPr>
        </p:nvSpPr>
        <p:spPr>
          <a:xfrm>
            <a:off x="838200" y="365125"/>
            <a:ext cx="10515600" cy="1325563"/>
          </a:xfrm>
          <a:prstGeom prst="rect">
            <a:avLst/>
          </a:prstGeom>
          <a:noFill/>
          <a:ln>
            <a:noFill/>
          </a:ln>
        </p:spPr>
        <p:txBody>
          <a:bodyPr anchor="ctr" anchorCtr="0" bIns="45700" lIns="91425" numCol="1" rIns="91425" spcFirstLastPara="1" tIns="45700" wrap="square">
            <a:noAutofit/>
          </a:bodyPr>
          <a:lstStyle>
            <a:lvl1pPr algn="l" lvl="0">
              <a:lnSpc>
                <a:spcPct val="90000"/>
              </a:lnSpc>
              <a:spcBef>
                <a:spcPts val="0"/>
              </a:spcBef>
              <a:spcAft>
                <a:spcPts val="0"/>
              </a:spcAft>
              <a:buClr>
                <a:schemeClr val="dk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58" name="Google Shape;58;p65"/>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59" name="Google Shape;59;p65"/>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60" name="Google Shape;60;p65"/>
          <p:cNvSpPr txBox="1">
            <a:spLocks noGrp="1"/>
          </p:cNvSpPr>
          <p:nvPr>
            <p:ph idx="12" type="sldNum"/>
          </p:nvPr>
        </p:nvSpPr>
        <p:spPr>
          <a:xfrm>
            <a:off x="8610600" y="6356350"/>
            <a:ext cx="2061258"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61" name="Google Shape;61;p65"/>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66"/>
          <p:cNvSpPr txBox="1">
            <a:spLocks noGrp="1"/>
          </p:cNvSpPr>
          <p:nvPr>
            <p:ph type="title"/>
          </p:nvPr>
        </p:nvSpPr>
        <p:spPr>
          <a:xfrm>
            <a:off x="839788" y="457200"/>
            <a:ext cx="3932237" cy="16002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dk1"/>
              </a:buClr>
              <a:buSzPts val="3200"/>
              <a:buFont typeface="Corbel"/>
              <a:buNone/>
              <a:defRPr sz="32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64" name="Google Shape;64;p66"/>
          <p:cNvSpPr txBox="1">
            <a:spLocks noGrp="1"/>
          </p:cNvSpPr>
          <p:nvPr>
            <p:ph idx="1" type="body"/>
          </p:nvPr>
        </p:nvSpPr>
        <p:spPr>
          <a:xfrm>
            <a:off x="5183188" y="987425"/>
            <a:ext cx="6172200" cy="4873625"/>
          </a:xfrm>
          <a:prstGeom prst="rect">
            <a:avLst/>
          </a:prstGeom>
          <a:noFill/>
          <a:ln>
            <a:noFill/>
          </a:ln>
        </p:spPr>
        <p:txBody>
          <a:bodyPr anchor="t" anchorCtr="0" bIns="45700" lIns="91425" numCol="1" rIns="91425" spcFirstLastPara="1" tIns="45700" wrap="square">
            <a:noAutofit/>
          </a:bodyPr>
          <a:lstStyle>
            <a:lvl1pPr algn="l" indent="-431800" lvl="0" marL="457200">
              <a:lnSpc>
                <a:spcPct val="90000"/>
              </a:lnSpc>
              <a:spcBef>
                <a:spcPts val="1000"/>
              </a:spcBef>
              <a:spcAft>
                <a:spcPts val="0"/>
              </a:spcAft>
              <a:buClr>
                <a:schemeClr val="dk1"/>
              </a:buClr>
              <a:buSzPts val="3200"/>
              <a:buChar char="•"/>
              <a:defRPr sz="3200"/>
            </a:lvl1pPr>
            <a:lvl2pPr algn="l" indent="-406400" lvl="1" marL="914400">
              <a:lnSpc>
                <a:spcPct val="90000"/>
              </a:lnSpc>
              <a:spcBef>
                <a:spcPts val="500"/>
              </a:spcBef>
              <a:spcAft>
                <a:spcPts val="0"/>
              </a:spcAft>
              <a:buClr>
                <a:schemeClr val="dk1"/>
              </a:buClr>
              <a:buSzPts val="2800"/>
              <a:buChar char="•"/>
              <a:defRPr sz="2800"/>
            </a:lvl2pPr>
            <a:lvl3pPr algn="l" indent="-381000" lvl="2" marL="1371600">
              <a:lnSpc>
                <a:spcPct val="90000"/>
              </a:lnSpc>
              <a:spcBef>
                <a:spcPts val="500"/>
              </a:spcBef>
              <a:spcAft>
                <a:spcPts val="0"/>
              </a:spcAft>
              <a:buClr>
                <a:schemeClr val="dk1"/>
              </a:buClr>
              <a:buSzPts val="2400"/>
              <a:buChar char="•"/>
              <a:defRPr sz="2400"/>
            </a:lvl3pPr>
            <a:lvl4pPr algn="l" indent="-355600" lvl="3" marL="1828800">
              <a:lnSpc>
                <a:spcPct val="90000"/>
              </a:lnSpc>
              <a:spcBef>
                <a:spcPts val="500"/>
              </a:spcBef>
              <a:spcAft>
                <a:spcPts val="0"/>
              </a:spcAft>
              <a:buClr>
                <a:schemeClr val="dk1"/>
              </a:buClr>
              <a:buSzPts val="2000"/>
              <a:buChar char="•"/>
              <a:defRPr sz="2000"/>
            </a:lvl4pPr>
            <a:lvl5pPr algn="l" indent="-355600" lvl="4" marL="2286000">
              <a:lnSpc>
                <a:spcPct val="90000"/>
              </a:lnSpc>
              <a:spcBef>
                <a:spcPts val="500"/>
              </a:spcBef>
              <a:spcAft>
                <a:spcPts val="0"/>
              </a:spcAft>
              <a:buClr>
                <a:schemeClr val="dk1"/>
              </a:buClr>
              <a:buSzPts val="2000"/>
              <a:buChar char="•"/>
              <a:defRPr sz="2000"/>
            </a:lvl5pPr>
            <a:lvl6pPr algn="l" indent="-355600" lvl="5" marL="2743200">
              <a:lnSpc>
                <a:spcPct val="90000"/>
              </a:lnSpc>
              <a:spcBef>
                <a:spcPts val="500"/>
              </a:spcBef>
              <a:spcAft>
                <a:spcPts val="0"/>
              </a:spcAft>
              <a:buClr>
                <a:schemeClr val="dk1"/>
              </a:buClr>
              <a:buSzPts val="2000"/>
              <a:buChar char="•"/>
              <a:defRPr sz="2000"/>
            </a:lvl6pPr>
            <a:lvl7pPr algn="l" indent="-355600" lvl="6" marL="3200400">
              <a:lnSpc>
                <a:spcPct val="90000"/>
              </a:lnSpc>
              <a:spcBef>
                <a:spcPts val="500"/>
              </a:spcBef>
              <a:spcAft>
                <a:spcPts val="0"/>
              </a:spcAft>
              <a:buClr>
                <a:schemeClr val="dk1"/>
              </a:buClr>
              <a:buSzPts val="2000"/>
              <a:buChar char="•"/>
              <a:defRPr sz="2000"/>
            </a:lvl7pPr>
            <a:lvl8pPr algn="l" indent="-355600" lvl="7" marL="3657600">
              <a:lnSpc>
                <a:spcPct val="90000"/>
              </a:lnSpc>
              <a:spcBef>
                <a:spcPts val="500"/>
              </a:spcBef>
              <a:spcAft>
                <a:spcPts val="0"/>
              </a:spcAft>
              <a:buClr>
                <a:schemeClr val="dk1"/>
              </a:buClr>
              <a:buSzPts val="2000"/>
              <a:buChar char="•"/>
              <a:defRPr sz="2000"/>
            </a:lvl8pPr>
            <a:lvl9pPr algn="l" indent="-355600" lvl="8" marL="4114800">
              <a:lnSpc>
                <a:spcPct val="90000"/>
              </a:lnSpc>
              <a:spcBef>
                <a:spcPts val="500"/>
              </a:spcBef>
              <a:spcAft>
                <a:spcPts val="0"/>
              </a:spcAft>
              <a:buClr>
                <a:schemeClr val="dk1"/>
              </a:buClr>
              <a:buSzPts val="2000"/>
              <a:buChar char="•"/>
              <a:defRPr sz="2000"/>
            </a:lvl9pPr>
          </a:lstStyle>
          <a:p>
            <a:endParaRPr/>
          </a:p>
        </p:txBody>
      </p:sp>
      <p:sp>
        <p:nvSpPr>
          <p:cNvPr id="65" name="Google Shape;65;p66"/>
          <p:cNvSpPr txBox="1">
            <a:spLocks noGrp="1"/>
          </p:cNvSpPr>
          <p:nvPr>
            <p:ph idx="2" type="body"/>
          </p:nvPr>
        </p:nvSpPr>
        <p:spPr>
          <a:xfrm>
            <a:off x="839788" y="2057400"/>
            <a:ext cx="3932237" cy="3811588"/>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66" name="Google Shape;66;p66"/>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67" name="Google Shape;67;p66"/>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a:endParaRPr/>
          </a:p>
        </p:txBody>
      </p:sp>
      <p:sp>
        <p:nvSpPr>
          <p:cNvPr id="68" name="Google Shape;68;p66"/>
          <p:cNvSpPr txBox="1">
            <a:spLocks noGrp="1"/>
          </p:cNvSpPr>
          <p:nvPr>
            <p:ph idx="12" type="sldNum"/>
          </p:nvPr>
        </p:nvSpPr>
        <p:spPr>
          <a:xfrm>
            <a:off x="8610600" y="6356350"/>
            <a:ext cx="2743200" cy="365125"/>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pic>
        <p:nvPicPr>
          <p:cNvPr id="69" name="Google Shape;69;p66"/>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4" Target="../slideLayouts/slideLayout13.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4.xml" Type="http://schemas.openxmlformats.org/officeDocument/2006/relationships/theme"/></Relationships>
</file>

<file path=ppt/slideMasters/_rels/slideMaster2.xml.rels><?xml version="1.0" encoding="UTF-8" standalone="yes"?><Relationships xmlns="http://schemas.openxmlformats.org/package/2006/relationships"><Relationship Id="rId32" Target="../slideLayouts/slideLayout44.xml" Type="http://schemas.openxmlformats.org/officeDocument/2006/relationships/slideLayout"/><Relationship Id="rId31" Target="../slideLayouts/slideLayout43.xml" Type="http://schemas.openxmlformats.org/officeDocument/2006/relationships/slideLayout"/><Relationship Id="rId30" Target="../slideLayouts/slideLayout42.xml" Type="http://schemas.openxmlformats.org/officeDocument/2006/relationships/slideLayout"/><Relationship Id="rId27" Target="../slideLayouts/slideLayout39.xml" Type="http://schemas.openxmlformats.org/officeDocument/2006/relationships/slideLayout"/><Relationship Id="rId26" Target="../slideLayouts/slideLayout38.xml" Type="http://schemas.openxmlformats.org/officeDocument/2006/relationships/slideLayout"/><Relationship Id="rId25" Target="../slideLayouts/slideLayout37.xml" Type="http://schemas.openxmlformats.org/officeDocument/2006/relationships/slideLayout"/><Relationship Id="rId24" Target="../slideLayouts/slideLayout36.xml" Type="http://schemas.openxmlformats.org/officeDocument/2006/relationships/slideLayout"/><Relationship Id="rId21" Target="../slideLayouts/slideLayout33.xml" Type="http://schemas.openxmlformats.org/officeDocument/2006/relationships/slideLayout"/><Relationship Id="rId19" Target="../slideLayouts/slideLayout31.xml" Type="http://schemas.openxmlformats.org/officeDocument/2006/relationships/slideLayout"/><Relationship Id="rId20" Target="../slideLayouts/slideLayout32.xml" Type="http://schemas.openxmlformats.org/officeDocument/2006/relationships/slideLayout"/><Relationship Id="rId18" Target="../slideLayouts/slideLayout30.xml" Type="http://schemas.openxmlformats.org/officeDocument/2006/relationships/slideLayout"/><Relationship Id="rId17" Target="../slideLayouts/slideLayout29.xml" Type="http://schemas.openxmlformats.org/officeDocument/2006/relationships/slideLayout"/><Relationship Id="rId16" Target="../slideLayouts/slideLayout28.xml" Type="http://schemas.openxmlformats.org/officeDocument/2006/relationships/slideLayout"/><Relationship Id="rId15" Target="../slideLayouts/slideLayout27.xml" Type="http://schemas.openxmlformats.org/officeDocument/2006/relationships/slideLayout"/><Relationship Id="rId14" Target="../slideLayouts/slideLayout26.xml" Type="http://schemas.openxmlformats.org/officeDocument/2006/relationships/slideLayout"/><Relationship Id="rId13" Target="../slideLayouts/slideLayout25.xml" Type="http://schemas.openxmlformats.org/officeDocument/2006/relationships/slideLayout"/><Relationship Id="rId12" Target="../slideLayouts/slideLayout24.xml" Type="http://schemas.openxmlformats.org/officeDocument/2006/relationships/slideLayout"/><Relationship Id="rId11" Target="../slideLayouts/slideLayout23.xml" Type="http://schemas.openxmlformats.org/officeDocument/2006/relationships/slideLayout"/><Relationship Id="rId10" Target="../slideLayouts/slideLayout22.xml" Type="http://schemas.openxmlformats.org/officeDocument/2006/relationships/slideLayout"/><Relationship Id="rId9" Target="../slideLayouts/slideLayout21.xml" Type="http://schemas.openxmlformats.org/officeDocument/2006/relationships/slideLayout"/><Relationship Id="rId8" Target="../slideLayouts/slideLayout20.xml" Type="http://schemas.openxmlformats.org/officeDocument/2006/relationships/slideLayout"/><Relationship Id="rId7" Target="../slideLayouts/slideLayout19.xml" Type="http://schemas.openxmlformats.org/officeDocument/2006/relationships/slideLayout"/><Relationship Id="rId6" Target="../slideLayouts/slideLayout18.xml" Type="http://schemas.openxmlformats.org/officeDocument/2006/relationships/slideLayout"/><Relationship Id="rId5" Target="../slideLayouts/slideLayout17.xml" Type="http://schemas.openxmlformats.org/officeDocument/2006/relationships/slideLayout"/><Relationship Id="rId4" Target="../slideLayouts/slideLayout16.xml" Type="http://schemas.openxmlformats.org/officeDocument/2006/relationships/slideLayout"/><Relationship Id="rId3" Target="../slideLayouts/slideLayout15.xml" Type="http://schemas.openxmlformats.org/officeDocument/2006/relationships/slideLayout"/><Relationship Id="rId23" Target="../slideLayouts/slideLayout35.xml" Type="http://schemas.openxmlformats.org/officeDocument/2006/relationships/slideLayout"/><Relationship Id="rId29" Target="../slideLayouts/slideLayout41.xml" Type="http://schemas.openxmlformats.org/officeDocument/2006/relationships/slideLayout"/><Relationship Id="rId2" Target="../slideLayouts/slideLayout14.xml" Type="http://schemas.openxmlformats.org/officeDocument/2006/relationships/slideLayout"/><Relationship Id="rId22" Target="../slideLayouts/slideLayout34.xml" Type="http://schemas.openxmlformats.org/officeDocument/2006/relationships/slideLayout"/><Relationship Id="rId28" Target="../slideLayouts/slideLayout40.xml" Type="http://schemas.openxmlformats.org/officeDocument/2006/relationships/slideLayout"/><Relationship Id="rId1" Target="../theme/theme1.xml" Type="http://schemas.openxmlformats.org/officeDocument/2006/relationships/theme"/></Relationships>
</file>

<file path=ppt/slideMasters/_rels/slideMaster3.xml.rels><?xml version="1.0" encoding="UTF-8" standalone="yes"?><Relationships xmlns="http://schemas.openxmlformats.org/package/2006/relationships"><Relationship Id="rId15" Target="../slideLayouts/slideLayout56.xml" Type="http://schemas.openxmlformats.org/officeDocument/2006/relationships/slideLayout"/><Relationship Id="rId14" Target="../slideLayouts/slideLayout55.xml" Type="http://schemas.openxmlformats.org/officeDocument/2006/relationships/slideLayout"/><Relationship Id="rId13" Target="../slideLayouts/slideLayout54.xml" Type="http://schemas.openxmlformats.org/officeDocument/2006/relationships/slideLayout"/><Relationship Id="rId12" Target="../slideLayouts/slideLayout53.xml" Type="http://schemas.openxmlformats.org/officeDocument/2006/relationships/slideLayout"/><Relationship Id="rId11" Target="../slideLayouts/slideLayout52.xml" Type="http://schemas.openxmlformats.org/officeDocument/2006/relationships/slideLayout"/><Relationship Id="rId10" Target="../slideLayouts/slideLayout51.xml" Type="http://schemas.openxmlformats.org/officeDocument/2006/relationships/slideLayout"/><Relationship Id="rId9" Target="../slideLayouts/slideLayout50.xml" Type="http://schemas.openxmlformats.org/officeDocument/2006/relationships/slideLayout"/><Relationship Id="rId8" Target="../slideLayouts/slideLayout49.xml" Type="http://schemas.openxmlformats.org/officeDocument/2006/relationships/slideLayout"/><Relationship Id="rId7" Target="../slideLayouts/slideLayout48.xml" Type="http://schemas.openxmlformats.org/officeDocument/2006/relationships/slideLayout"/><Relationship Id="rId6" Target="../slideLayouts/slideLayout47.xml" Type="http://schemas.openxmlformats.org/officeDocument/2006/relationships/slideLayout"/><Relationship Id="rId5" Target="../slideLayouts/slideLayout46.xml" Type="http://schemas.openxmlformats.org/officeDocument/2006/relationships/slideLayout"/><Relationship Id="rId4" Target="../slideLayouts/slideLayout45.xml" Type="http://schemas.openxmlformats.org/officeDocument/2006/relationships/slideLayout"/><Relationship Id="rId3" Target="../media/image3.png" Type="http://schemas.openxmlformats.org/officeDocument/2006/relationships/image"/><Relationship Id="rId2" Target="../media/image1.png" Type="http://schemas.openxmlformats.org/officeDocument/2006/relationships/image"/><Relationship Id="rId1" Target="../theme/theme3.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anchor="ctr" anchorCtr="0" bIns="45700" lIns="91425" numCol="1" rIns="91425" spcFirstLastPara="1" tIns="45700" wrap="square">
            <a:noAutofit/>
          </a:bodyPr>
          <a:lstStyle>
            <a:lvl1pPr algn="l" lvl="0" marR="0" rtl="0">
              <a:lnSpc>
                <a:spcPct val="90000"/>
              </a:lnSpc>
              <a:spcBef>
                <a:spcPts val="0"/>
              </a:spcBef>
              <a:spcAft>
                <a:spcPts val="0"/>
              </a:spcAft>
              <a:buClr>
                <a:schemeClr val="dk1"/>
              </a:buClr>
              <a:buSzPts val="4400"/>
              <a:buFont typeface="Corbel"/>
              <a:buNone/>
              <a:defRPr b="0" cap="none" i="0" strike="noStrike" sz="4400" u="none">
                <a:solidFill>
                  <a:schemeClr val="dk1"/>
                </a:solidFill>
                <a:latin typeface="Corbel"/>
                <a:ea typeface="Corbel"/>
                <a:cs typeface="Corbel"/>
                <a:sym typeface="Corbe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9pPr>
          </a:lstStyle>
          <a:p>
            <a:endParaRPr/>
          </a:p>
        </p:txBody>
      </p:sp>
      <p:sp>
        <p:nvSpPr>
          <p:cNvPr id="7" name="Google Shape;7;p17"/>
          <p:cNvSpPr txBox="1">
            <a:spLocks noGrp="1"/>
          </p:cNvSpPr>
          <p:nvPr>
            <p:ph idx="1" type="body"/>
          </p:nvPr>
        </p:nvSpPr>
        <p:spPr>
          <a:xfrm>
            <a:off x="838200" y="1825625"/>
            <a:ext cx="10515600" cy="4351338"/>
          </a:xfrm>
          <a:prstGeom prst="rect">
            <a:avLst/>
          </a:prstGeom>
          <a:noFill/>
          <a:ln>
            <a:noFill/>
          </a:ln>
        </p:spPr>
        <p:txBody>
          <a:bodyPr anchor="t" anchorCtr="0" bIns="45700" lIns="91425" numCol="1" rIns="91425" spcFirstLastPara="1" tIns="45700" wrap="square">
            <a:noAutofit/>
          </a:bodyPr>
          <a:lstStyle>
            <a:lvl1pPr algn="l" indent="-406400" lvl="0" marL="457200" marR="0" rtl="0">
              <a:lnSpc>
                <a:spcPct val="90000"/>
              </a:lnSpc>
              <a:spcBef>
                <a:spcPts val="1000"/>
              </a:spcBef>
              <a:spcAft>
                <a:spcPts val="0"/>
              </a:spcAft>
              <a:buClr>
                <a:schemeClr val="dk1"/>
              </a:buClr>
              <a:buSzPts val="2800"/>
              <a:buFont typeface="Arial"/>
              <a:buChar char="•"/>
              <a:defRPr b="0" cap="none" i="0" strike="noStrike" sz="2800" u="none">
                <a:solidFill>
                  <a:schemeClr val="dk1"/>
                </a:solidFill>
                <a:latin typeface="Corbel"/>
                <a:ea typeface="Corbel"/>
                <a:cs typeface="Corbel"/>
                <a:sym typeface="Corbel"/>
              </a:defRPr>
            </a:lvl1pPr>
            <a:lvl2pPr algn="l" indent="-381000" lvl="1" marL="914400"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indent="-355600" lvl="2" marL="1371600"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indent="-342900" lvl="3" marL="18288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indent="-342900" lvl="4" marL="22860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indent="-342900" lvl="5" marL="27432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indent="-342900" lvl="6" marL="32004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indent="-342900" lvl="7" marL="36576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indent="-342900" lvl="8" marL="41148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8" name="Google Shape;8;p17"/>
          <p:cNvSpPr txBox="1">
            <a:spLocks noGrp="1"/>
          </p:cNvSpPr>
          <p:nvPr>
            <p:ph idx="10" type="dt"/>
          </p:nvPr>
        </p:nvSpPr>
        <p:spPr>
          <a:xfrm>
            <a:off x="838200" y="6356350"/>
            <a:ext cx="2743200" cy="365125"/>
          </a:xfrm>
          <a:prstGeom prst="rect">
            <a:avLst/>
          </a:prstGeom>
          <a:noFill/>
          <a:ln>
            <a:noFill/>
          </a:ln>
        </p:spPr>
        <p:txBody>
          <a:bodyPr anchor="ctr"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rgbClr val="8A8A8A"/>
                </a:solidFill>
                <a:latin typeface="Corbel"/>
                <a:ea typeface="Corbel"/>
                <a:cs typeface="Corbel"/>
                <a:sym typeface="Corbe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9pPr>
          </a:lstStyle>
          <a:p>
            <a:endParaRPr/>
          </a:p>
        </p:txBody>
      </p:sp>
      <p:sp>
        <p:nvSpPr>
          <p:cNvPr id="9" name="Google Shape;9;p17"/>
          <p:cNvSpPr txBox="1">
            <a:spLocks noGrp="1"/>
          </p:cNvSpPr>
          <p:nvPr>
            <p:ph idx="11" type="ftr"/>
          </p:nvPr>
        </p:nvSpPr>
        <p:spPr>
          <a:xfrm>
            <a:off x="4038600" y="6356350"/>
            <a:ext cx="4114800" cy="365125"/>
          </a:xfrm>
          <a:prstGeom prst="rect">
            <a:avLst/>
          </a:prstGeom>
          <a:noFill/>
          <a:ln>
            <a:noFill/>
          </a:ln>
        </p:spPr>
        <p:txBody>
          <a:bodyPr anchor="ctr" anchorCtr="0" bIns="45700" lIns="91425" numCol="1" rIns="91425" spcFirstLastPara="1" tIns="45700" wrap="square">
            <a:noAutofit/>
          </a:bodyPr>
          <a:lstStyle>
            <a:lvl1pPr algn="ctr" lvl="0" marR="0" rtl="0">
              <a:lnSpc>
                <a:spcPct val="100000"/>
              </a:lnSpc>
              <a:spcBef>
                <a:spcPts val="0"/>
              </a:spcBef>
              <a:spcAft>
                <a:spcPts val="0"/>
              </a:spcAft>
              <a:buClr>
                <a:srgbClr val="000000"/>
              </a:buClr>
              <a:buSzPts val="1400"/>
              <a:buFont typeface="Arial"/>
              <a:buNone/>
              <a:defRPr b="0" cap="none" i="0" strike="noStrike" sz="1200" u="none">
                <a:solidFill>
                  <a:srgbClr val="8A8A8A"/>
                </a:solidFill>
                <a:latin typeface="Corbel"/>
                <a:ea typeface="Corbel"/>
                <a:cs typeface="Corbel"/>
                <a:sym typeface="Corbe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9pPr>
          </a:lstStyle>
          <a:p>
            <a:endParaRPr/>
          </a:p>
        </p:txBody>
      </p:sp>
      <p:sp>
        <p:nvSpPr>
          <p:cNvPr id="10" name="Google Shape;10;p17"/>
          <p:cNvSpPr txBox="1">
            <a:spLocks noGrp="1"/>
          </p:cNvSpPr>
          <p:nvPr>
            <p:ph idx="12" type="sldNum"/>
          </p:nvPr>
        </p:nvSpPr>
        <p:spPr>
          <a:xfrm>
            <a:off x="8610600" y="6356350"/>
            <a:ext cx="2743200" cy="365125"/>
          </a:xfrm>
          <a:prstGeom prst="rect">
            <a:avLst/>
          </a:prstGeom>
          <a:noFill/>
          <a:ln>
            <a:noFill/>
          </a:ln>
        </p:spPr>
        <p:txBody>
          <a:bodyPr anchor="ctr" anchorCtr="0" bIns="45700" lIns="91425" numCol="1" rIns="91425" spcFirstLastPara="1" tIns="45700"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a:off x="838200" y="365125"/>
            <a:ext cx="10515600" cy="1325700"/>
          </a:xfrm>
          <a:prstGeom prst="rect">
            <a:avLst/>
          </a:prstGeom>
          <a:noFill/>
          <a:ln>
            <a:noFill/>
          </a:ln>
        </p:spPr>
        <p:txBody>
          <a:bodyPr anchor="ctr" anchorCtr="0" bIns="45700" lIns="91425" numCol="1" rIns="91425" spcFirstLastPara="1" tIns="45700" wrap="square">
            <a:noAutofit/>
          </a:bodyPr>
          <a:lstStyle>
            <a:lvl1pPr algn="l" lvl="0" marR="0" rtl="0">
              <a:lnSpc>
                <a:spcPct val="90000"/>
              </a:lnSpc>
              <a:spcBef>
                <a:spcPts val="0"/>
              </a:spcBef>
              <a:spcAft>
                <a:spcPts val="0"/>
              </a:spcAft>
              <a:buClr>
                <a:schemeClr val="dk1"/>
              </a:buClr>
              <a:buSzPts val="4400"/>
              <a:buFont typeface="Corbel"/>
              <a:buNone/>
              <a:defRPr b="0" cap="none" i="0" strike="noStrike" sz="4400" u="none">
                <a:solidFill>
                  <a:schemeClr val="dk1"/>
                </a:solidFill>
                <a:latin typeface="Corbel"/>
                <a:ea typeface="Corbel"/>
                <a:cs typeface="Corbel"/>
                <a:sym typeface="Corbe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9pPr>
          </a:lstStyle>
          <a:p>
            <a:endParaRPr/>
          </a:p>
        </p:txBody>
      </p:sp>
      <p:sp>
        <p:nvSpPr>
          <p:cNvPr id="104" name="Google Shape;104;p56"/>
          <p:cNvSpPr txBox="1">
            <a:spLocks noGrp="1"/>
          </p:cNvSpPr>
          <p:nvPr>
            <p:ph idx="1" type="body"/>
          </p:nvPr>
        </p:nvSpPr>
        <p:spPr>
          <a:xfrm>
            <a:off x="838200" y="1825625"/>
            <a:ext cx="10515600" cy="4351200"/>
          </a:xfrm>
          <a:prstGeom prst="rect">
            <a:avLst/>
          </a:prstGeom>
          <a:noFill/>
          <a:ln>
            <a:noFill/>
          </a:ln>
        </p:spPr>
        <p:txBody>
          <a:bodyPr anchor="t" anchorCtr="0" bIns="45700" lIns="91425" numCol="1" rIns="91425" spcFirstLastPara="1" tIns="45700" wrap="square">
            <a:noAutofit/>
          </a:bodyPr>
          <a:lstStyle>
            <a:lvl1pPr algn="l" indent="-406400" lvl="0" marL="457200" marR="0" rtl="0">
              <a:lnSpc>
                <a:spcPct val="90000"/>
              </a:lnSpc>
              <a:spcBef>
                <a:spcPts val="1000"/>
              </a:spcBef>
              <a:spcAft>
                <a:spcPts val="0"/>
              </a:spcAft>
              <a:buClr>
                <a:schemeClr val="dk1"/>
              </a:buClr>
              <a:buSzPts val="2800"/>
              <a:buFont typeface="Arial"/>
              <a:buChar char="•"/>
              <a:defRPr b="0" cap="none" i="0" strike="noStrike" sz="2800" u="none">
                <a:solidFill>
                  <a:schemeClr val="dk1"/>
                </a:solidFill>
                <a:latin typeface="Corbel"/>
                <a:ea typeface="Corbel"/>
                <a:cs typeface="Corbel"/>
                <a:sym typeface="Corbel"/>
              </a:defRPr>
            </a:lvl1pPr>
            <a:lvl2pPr algn="l" indent="-381000" lvl="1" marL="914400" marR="0" rtl="0">
              <a:lnSpc>
                <a:spcPct val="90000"/>
              </a:lnSpc>
              <a:spcBef>
                <a:spcPts val="500"/>
              </a:spcBef>
              <a:spcAft>
                <a:spcPts val="0"/>
              </a:spcAft>
              <a:buClr>
                <a:schemeClr val="dk1"/>
              </a:buClr>
              <a:buSzPts val="2400"/>
              <a:buFont typeface="Arial"/>
              <a:buChar char="•"/>
              <a:defRPr b="0" cap="none" i="0" strike="noStrike" sz="2400" u="none">
                <a:solidFill>
                  <a:schemeClr val="dk1"/>
                </a:solidFill>
                <a:latin typeface="Corbel"/>
                <a:ea typeface="Corbel"/>
                <a:cs typeface="Corbel"/>
                <a:sym typeface="Corbel"/>
              </a:defRPr>
            </a:lvl2pPr>
            <a:lvl3pPr algn="l" indent="-355600" lvl="2" marL="1371600" marR="0" rtl="0">
              <a:lnSpc>
                <a:spcPct val="90000"/>
              </a:lnSpc>
              <a:spcBef>
                <a:spcPts val="500"/>
              </a:spcBef>
              <a:spcAft>
                <a:spcPts val="0"/>
              </a:spcAft>
              <a:buClr>
                <a:schemeClr val="dk1"/>
              </a:buClr>
              <a:buSzPts val="2000"/>
              <a:buFont typeface="Arial"/>
              <a:buChar char="•"/>
              <a:defRPr b="0" cap="none" i="0" strike="noStrike" sz="2000" u="none">
                <a:solidFill>
                  <a:schemeClr val="dk1"/>
                </a:solidFill>
                <a:latin typeface="Corbel"/>
                <a:ea typeface="Corbel"/>
                <a:cs typeface="Corbel"/>
                <a:sym typeface="Corbel"/>
              </a:defRPr>
            </a:lvl3pPr>
            <a:lvl4pPr algn="l" indent="-342900" lvl="3" marL="18288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4pPr>
            <a:lvl5pPr algn="l" indent="-342900" lvl="4" marL="22860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5pPr>
            <a:lvl6pPr algn="l" indent="-342900" lvl="5" marL="27432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6pPr>
            <a:lvl7pPr algn="l" indent="-342900" lvl="6" marL="32004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7pPr>
            <a:lvl8pPr algn="l" indent="-342900" lvl="7" marL="36576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8pPr>
            <a:lvl9pPr algn="l" indent="-342900" lvl="8" marL="41148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latin typeface="Corbel"/>
                <a:ea typeface="Corbel"/>
                <a:cs typeface="Corbel"/>
                <a:sym typeface="Corbel"/>
              </a:defRPr>
            </a:lvl9pPr>
          </a:lstStyle>
          <a:p>
            <a:endParaRPr/>
          </a:p>
        </p:txBody>
      </p:sp>
      <p:sp>
        <p:nvSpPr>
          <p:cNvPr id="105" name="Google Shape;105;p56"/>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rgbClr val="8A8A8A"/>
                </a:solidFill>
                <a:latin typeface="Corbel"/>
                <a:ea typeface="Corbel"/>
                <a:cs typeface="Corbel"/>
                <a:sym typeface="Corbe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9pPr>
          </a:lstStyle>
          <a:p>
            <a:endParaRPr/>
          </a:p>
        </p:txBody>
      </p:sp>
      <p:sp>
        <p:nvSpPr>
          <p:cNvPr id="106" name="Google Shape;106;p56"/>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marR="0" rtl="0">
              <a:lnSpc>
                <a:spcPct val="100000"/>
              </a:lnSpc>
              <a:spcBef>
                <a:spcPts val="0"/>
              </a:spcBef>
              <a:spcAft>
                <a:spcPts val="0"/>
              </a:spcAft>
              <a:buClr>
                <a:srgbClr val="000000"/>
              </a:buClr>
              <a:buSzPts val="1400"/>
              <a:buFont typeface="Arial"/>
              <a:buNone/>
              <a:defRPr b="0" cap="none" i="0" strike="noStrike" sz="1200" u="none">
                <a:solidFill>
                  <a:srgbClr val="8A8A8A"/>
                </a:solidFill>
                <a:latin typeface="Corbel"/>
                <a:ea typeface="Corbel"/>
                <a:cs typeface="Corbel"/>
                <a:sym typeface="Corbel"/>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orbel"/>
                <a:ea typeface="Corbel"/>
                <a:cs typeface="Corbel"/>
                <a:sym typeface="Corbel"/>
              </a:defRPr>
            </a:lvl9pPr>
          </a:lstStyle>
          <a:p>
            <a:endParaRPr/>
          </a:p>
        </p:txBody>
      </p:sp>
      <p:sp>
        <p:nvSpPr>
          <p:cNvPr id="107" name="Google Shape;107;p56"/>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8A8A8A"/>
                </a:solidFill>
                <a:latin typeface="Corbel"/>
                <a:ea typeface="Corbel"/>
                <a:cs typeface="Corbel"/>
                <a:sym typeface="Corbel"/>
              </a:defRPr>
            </a:lvl9pPr>
          </a:lstStyle>
          <a:p>
            <a:pPr algn="r" indent="0" lvl="0" marL="0" rtl="0">
              <a:spcBef>
                <a:spcPts val="0"/>
              </a:spcBef>
              <a:spcAft>
                <a:spcPts val="0"/>
              </a:spcAft>
              <a:buNone/>
            </a:pPr>
            <a:fld id="{00000000-1234-1234-1234-123412341234}" type="slidenum">
              <a:rPr altLang="fr-FR" lang="fr-FR"/>
              <a:t>‹N›</a:t>
            </a:fld>
            <a:endParaRPr/>
          </a:p>
        </p:txBody>
      </p:sp>
    </p:spTree>
  </p:cSld>
  <p:clrMap accent1="accent1" accent2="accent2" accent3="accent3" accent4="accent4" accent5="accent5" accent6="accent6" bg1="lt1" bg2="dk2" folHlink="folHlink" hlink="hlink" tx1="dk1" tx2="lt2"/>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838200" y="1708850"/>
            <a:ext cx="10515600" cy="1325700"/>
          </a:xfrm>
          <a:prstGeom prst="rect">
            <a:avLst/>
          </a:prstGeom>
          <a:noFill/>
          <a:ln>
            <a:noFill/>
          </a:ln>
        </p:spPr>
        <p:txBody>
          <a:bodyPr anchor="ctr" anchorCtr="0" bIns="45700" lIns="91425" numCol="1" rIns="91425" spcFirstLastPara="1" tIns="45700" wrap="square">
            <a:noAutofit/>
          </a:bodyPr>
          <a:lstStyle>
            <a:lvl1pPr algn="ctr" lvl="0" marR="0" rtl="0">
              <a:lnSpc>
                <a:spcPct val="90000"/>
              </a:lnSpc>
              <a:spcBef>
                <a:spcPts val="0"/>
              </a:spcBef>
              <a:spcAft>
                <a:spcPts val="0"/>
              </a:spcAft>
              <a:buClr>
                <a:schemeClr val="dk1"/>
              </a:buClr>
              <a:buSzPts val="4400"/>
              <a:buFont typeface="Bebas Neue"/>
              <a:buNone/>
              <a:defRPr b="0" cap="none" i="0" strike="noStrike" sz="4400" u="none">
                <a:solidFill>
                  <a:schemeClr val="dk1"/>
                </a:solidFill>
                <a:latin typeface="Bebas Neue"/>
                <a:ea typeface="Bebas Neue"/>
                <a:cs typeface="Bebas Neue"/>
                <a:sym typeface="Bebas Neue"/>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9pPr>
          </a:lstStyle>
          <a:p>
            <a:endParaRPr/>
          </a:p>
        </p:txBody>
      </p:sp>
      <p:sp>
        <p:nvSpPr>
          <p:cNvPr id="298" name="Google Shape;298;p42"/>
          <p:cNvSpPr txBox="1">
            <a:spLocks noGrp="1"/>
          </p:cNvSpPr>
          <p:nvPr>
            <p:ph idx="1" type="body"/>
          </p:nvPr>
        </p:nvSpPr>
        <p:spPr>
          <a:xfrm>
            <a:off x="838200" y="3125508"/>
            <a:ext cx="10515600" cy="4351200"/>
          </a:xfrm>
          <a:prstGeom prst="rect">
            <a:avLst/>
          </a:prstGeom>
          <a:noFill/>
          <a:ln>
            <a:noFill/>
          </a:ln>
        </p:spPr>
        <p:txBody>
          <a:bodyPr anchor="t" anchorCtr="0" bIns="45700" lIns="91425" numCol="1" rIns="91425" spcFirstLastPara="1" tIns="45700" wrap="square">
            <a:noAutofit/>
          </a:bodyPr>
          <a:lstStyle>
            <a:lvl1pPr algn="l" indent="-381000" lvl="0" marL="457200" marR="0" rtl="0">
              <a:lnSpc>
                <a:spcPct val="90000"/>
              </a:lnSpc>
              <a:spcBef>
                <a:spcPts val="1000"/>
              </a:spcBef>
              <a:spcAft>
                <a:spcPts val="0"/>
              </a:spcAft>
              <a:buClr>
                <a:schemeClr val="dk1"/>
              </a:buClr>
              <a:buSzPts val="2400"/>
              <a:buFont typeface="Comfortaa"/>
              <a:buChar char="•"/>
              <a:defRPr b="0" cap="none" i="0" strike="noStrike" sz="2400" u="none">
                <a:solidFill>
                  <a:schemeClr val="dk1"/>
                </a:solidFill>
                <a:latin typeface="Comfortaa"/>
                <a:ea typeface="Comfortaa"/>
                <a:cs typeface="Comfortaa"/>
                <a:sym typeface="Comfortaa"/>
              </a:defRPr>
            </a:lvl1pPr>
            <a:lvl2pPr algn="l" indent="-355600" lvl="1" marL="914400" marR="0" rtl="0">
              <a:lnSpc>
                <a:spcPct val="90000"/>
              </a:lnSpc>
              <a:spcBef>
                <a:spcPts val="500"/>
              </a:spcBef>
              <a:spcAft>
                <a:spcPts val="0"/>
              </a:spcAft>
              <a:buClr>
                <a:schemeClr val="dk1"/>
              </a:buClr>
              <a:buSzPts val="2000"/>
              <a:buFont typeface="Comfortaa"/>
              <a:buChar char="•"/>
              <a:defRPr b="0" cap="none" i="0" strike="noStrike" sz="2000" u="none">
                <a:solidFill>
                  <a:schemeClr val="dk1"/>
                </a:solidFill>
                <a:latin typeface="Comfortaa"/>
                <a:ea typeface="Comfortaa"/>
                <a:cs typeface="Comfortaa"/>
                <a:sym typeface="Comfortaa"/>
              </a:defRPr>
            </a:lvl2pPr>
            <a:lvl3pPr algn="l" indent="-342900" lvl="2" marL="1371600" marR="0" rtl="0">
              <a:lnSpc>
                <a:spcPct val="90000"/>
              </a:lnSpc>
              <a:spcBef>
                <a:spcPts val="500"/>
              </a:spcBef>
              <a:spcAft>
                <a:spcPts val="0"/>
              </a:spcAft>
              <a:buClr>
                <a:schemeClr val="dk1"/>
              </a:buClr>
              <a:buSzPts val="1800"/>
              <a:buFont typeface="Comfortaa"/>
              <a:buChar char="•"/>
              <a:defRPr b="0" cap="none" i="0" strike="noStrike" sz="1800" u="none">
                <a:solidFill>
                  <a:schemeClr val="dk1"/>
                </a:solidFill>
                <a:latin typeface="Comfortaa"/>
                <a:ea typeface="Comfortaa"/>
                <a:cs typeface="Comfortaa"/>
                <a:sym typeface="Comfortaa"/>
              </a:defRPr>
            </a:lvl3pPr>
            <a:lvl4pPr algn="l" indent="-330200" lvl="3" marL="1828800" marR="0" rtl="0">
              <a:lnSpc>
                <a:spcPct val="90000"/>
              </a:lnSpc>
              <a:spcBef>
                <a:spcPts val="500"/>
              </a:spcBef>
              <a:spcAft>
                <a:spcPts val="0"/>
              </a:spcAft>
              <a:buClr>
                <a:schemeClr val="dk1"/>
              </a:buClr>
              <a:buSzPts val="1600"/>
              <a:buFont typeface="Comfortaa"/>
              <a:buChar char="•"/>
              <a:defRPr b="0" cap="none" i="0" strike="noStrike" sz="1600" u="none">
                <a:solidFill>
                  <a:schemeClr val="dk1"/>
                </a:solidFill>
                <a:latin typeface="Comfortaa"/>
                <a:ea typeface="Comfortaa"/>
                <a:cs typeface="Comfortaa"/>
                <a:sym typeface="Comfortaa"/>
              </a:defRPr>
            </a:lvl4pPr>
            <a:lvl5pPr algn="l" indent="-317500" lvl="4" marL="2286000" marR="0" rtl="0">
              <a:lnSpc>
                <a:spcPct val="90000"/>
              </a:lnSpc>
              <a:spcBef>
                <a:spcPts val="500"/>
              </a:spcBef>
              <a:spcAft>
                <a:spcPts val="0"/>
              </a:spcAft>
              <a:buClr>
                <a:schemeClr val="dk1"/>
              </a:buClr>
              <a:buSzPts val="1400"/>
              <a:buFont typeface="Comfortaa"/>
              <a:buChar char="•"/>
              <a:defRPr b="0" cap="none" i="0" strike="noStrike" sz="1400" u="none">
                <a:solidFill>
                  <a:schemeClr val="dk1"/>
                </a:solidFill>
                <a:latin typeface="Comfortaa"/>
                <a:ea typeface="Comfortaa"/>
                <a:cs typeface="Comfortaa"/>
                <a:sym typeface="Comfortaa"/>
              </a:defRPr>
            </a:lvl5pPr>
            <a:lvl6pPr algn="l" indent="-342900" lvl="5" marL="2743200" marR="0" rtl="0">
              <a:lnSpc>
                <a:spcPct val="90000"/>
              </a:lnSpc>
              <a:spcBef>
                <a:spcPts val="500"/>
              </a:spcBef>
              <a:spcAft>
                <a:spcPts val="0"/>
              </a:spcAft>
              <a:buClr>
                <a:schemeClr val="dk1"/>
              </a:buClr>
              <a:buSzPts val="1800"/>
              <a:buFont typeface="Comfortaa"/>
              <a:buChar char="•"/>
              <a:defRPr b="0" cap="none" i="0" strike="noStrike" sz="1800" u="none">
                <a:solidFill>
                  <a:schemeClr val="dk1"/>
                </a:solidFill>
                <a:latin typeface="Comfortaa"/>
                <a:ea typeface="Comfortaa"/>
                <a:cs typeface="Comfortaa"/>
                <a:sym typeface="Comfortaa"/>
              </a:defRPr>
            </a:lvl6pPr>
            <a:lvl7pPr algn="l" indent="-342900" lvl="6" marL="3200400" marR="0" rtl="0">
              <a:lnSpc>
                <a:spcPct val="90000"/>
              </a:lnSpc>
              <a:spcBef>
                <a:spcPts val="500"/>
              </a:spcBef>
              <a:spcAft>
                <a:spcPts val="0"/>
              </a:spcAft>
              <a:buClr>
                <a:schemeClr val="dk1"/>
              </a:buClr>
              <a:buSzPts val="1800"/>
              <a:buFont typeface="Comfortaa"/>
              <a:buChar char="•"/>
              <a:defRPr b="0" cap="none" i="0" strike="noStrike" sz="1800" u="none">
                <a:solidFill>
                  <a:schemeClr val="dk1"/>
                </a:solidFill>
                <a:latin typeface="Comfortaa"/>
                <a:ea typeface="Comfortaa"/>
                <a:cs typeface="Comfortaa"/>
                <a:sym typeface="Comfortaa"/>
              </a:defRPr>
            </a:lvl7pPr>
            <a:lvl8pPr algn="l" indent="-342900" lvl="7" marL="3657600" marR="0" rtl="0">
              <a:lnSpc>
                <a:spcPct val="90000"/>
              </a:lnSpc>
              <a:spcBef>
                <a:spcPts val="500"/>
              </a:spcBef>
              <a:spcAft>
                <a:spcPts val="0"/>
              </a:spcAft>
              <a:buClr>
                <a:schemeClr val="dk1"/>
              </a:buClr>
              <a:buSzPts val="1800"/>
              <a:buFont typeface="Comfortaa"/>
              <a:buChar char="•"/>
              <a:defRPr b="0" cap="none" i="0" strike="noStrike" sz="1800" u="none">
                <a:solidFill>
                  <a:schemeClr val="dk1"/>
                </a:solidFill>
                <a:latin typeface="Comfortaa"/>
                <a:ea typeface="Comfortaa"/>
                <a:cs typeface="Comfortaa"/>
                <a:sym typeface="Comfortaa"/>
              </a:defRPr>
            </a:lvl8pPr>
            <a:lvl9pPr algn="l" indent="-342900" lvl="8" marL="4114800" marR="0" rtl="0">
              <a:lnSpc>
                <a:spcPct val="90000"/>
              </a:lnSpc>
              <a:spcBef>
                <a:spcPts val="500"/>
              </a:spcBef>
              <a:spcAft>
                <a:spcPts val="0"/>
              </a:spcAft>
              <a:buClr>
                <a:schemeClr val="dk1"/>
              </a:buClr>
              <a:buSzPts val="1800"/>
              <a:buFont typeface="Comfortaa"/>
              <a:buChar char="•"/>
              <a:defRPr b="0" cap="none" i="0" strike="noStrike" sz="1800" u="none">
                <a:solidFill>
                  <a:schemeClr val="dk1"/>
                </a:solidFill>
                <a:latin typeface="Comfortaa"/>
                <a:ea typeface="Comfortaa"/>
                <a:cs typeface="Comfortaa"/>
                <a:sym typeface="Comfortaa"/>
              </a:defRPr>
            </a:lvl9pPr>
          </a:lstStyle>
          <a:p>
            <a:endParaRPr/>
          </a:p>
        </p:txBody>
      </p:sp>
      <p:sp>
        <p:nvSpPr>
          <p:cNvPr id="299" name="Google Shape;299;p42"/>
          <p:cNvSpPr txBox="1">
            <a:spLocks noGrp="1"/>
          </p:cNvSpPr>
          <p:nvPr>
            <p:ph idx="10" type="dt"/>
          </p:nvPr>
        </p:nvSpPr>
        <p:spPr>
          <a:xfrm>
            <a:off x="838200" y="6356350"/>
            <a:ext cx="2743200" cy="365100"/>
          </a:xfrm>
          <a:prstGeom prst="rect">
            <a:avLst/>
          </a:prstGeom>
          <a:noFill/>
          <a:ln>
            <a:noFill/>
          </a:ln>
        </p:spPr>
        <p:txBody>
          <a:bodyPr anchor="ctr"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rgbClr val="888888"/>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a:endParaRPr/>
          </a:p>
        </p:txBody>
      </p:sp>
      <p:sp>
        <p:nvSpPr>
          <p:cNvPr id="300" name="Google Shape;300;p42"/>
          <p:cNvSpPr txBox="1">
            <a:spLocks noGrp="1"/>
          </p:cNvSpPr>
          <p:nvPr>
            <p:ph idx="11" type="ftr"/>
          </p:nvPr>
        </p:nvSpPr>
        <p:spPr>
          <a:xfrm>
            <a:off x="4038600" y="6356350"/>
            <a:ext cx="4114800" cy="365100"/>
          </a:xfrm>
          <a:prstGeom prst="rect">
            <a:avLst/>
          </a:prstGeom>
          <a:noFill/>
          <a:ln>
            <a:noFill/>
          </a:ln>
        </p:spPr>
        <p:txBody>
          <a:bodyPr anchor="ctr" anchorCtr="0" bIns="45700" lIns="91425" numCol="1" rIns="91425" spcFirstLastPara="1" tIns="45700" wrap="square">
            <a:noAutofit/>
          </a:bodyPr>
          <a:lstStyle>
            <a:lvl1pPr algn="ctr" lvl="0" marR="0" rtl="0">
              <a:lnSpc>
                <a:spcPct val="100000"/>
              </a:lnSpc>
              <a:spcBef>
                <a:spcPts val="0"/>
              </a:spcBef>
              <a:spcAft>
                <a:spcPts val="0"/>
              </a:spcAft>
              <a:buClr>
                <a:srgbClr val="000000"/>
              </a:buClr>
              <a:buSzPts val="1400"/>
              <a:buFont typeface="Arial"/>
              <a:buNone/>
              <a:defRPr b="0" cap="none" i="0" strike="noStrike" sz="1200" u="none">
                <a:solidFill>
                  <a:srgbClr val="888888"/>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a:endParaRPr/>
          </a:p>
        </p:txBody>
      </p:sp>
      <p:sp>
        <p:nvSpPr>
          <p:cNvPr id="301" name="Google Shape;301;p42"/>
          <p:cNvSpPr txBox="1">
            <a:spLocks noGrp="1"/>
          </p:cNvSpPr>
          <p:nvPr>
            <p:ph idx="12" type="sldNum"/>
          </p:nvPr>
        </p:nvSpPr>
        <p:spPr>
          <a:xfrm>
            <a:off x="8610600" y="6356350"/>
            <a:ext cx="2743200" cy="365100"/>
          </a:xfrm>
          <a:prstGeom prst="rect">
            <a:avLst/>
          </a:prstGeom>
          <a:noFill/>
          <a:ln>
            <a:noFill/>
          </a:ln>
        </p:spPr>
        <p:txBody>
          <a:bodyPr anchor="ctr" anchorCtr="0" bIns="45700" lIns="91425" numCol="1" rIns="91425" spcFirstLastPara="1" tIns="45700"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fr-FR" lang="fr-FR"/>
              <a:t>‹N›</a:t>
            </a:fld>
            <a:endParaRPr/>
          </a:p>
        </p:txBody>
      </p:sp>
      <p:pic>
        <p:nvPicPr>
          <p:cNvPr id="302" name="Google Shape;302;p42"/>
          <p:cNvPicPr preferRelativeResize="0"/>
          <p:nvPr/>
        </p:nvPicPr>
        <p:blipFill rotWithShape="1">
          <a:blip r:embed="rId2">
            <a:alphaModFix/>
          </a:blip>
          <a:srcRect/>
          <a:stretch/>
        </p:blipFill>
        <p:spPr>
          <a:xfrm>
            <a:off x="10843372" y="325136"/>
            <a:ext cx="1020115" cy="531390"/>
          </a:xfrm>
          <a:prstGeom prst="rect">
            <a:avLst/>
          </a:prstGeom>
          <a:noFill/>
          <a:ln>
            <a:noFill/>
          </a:ln>
        </p:spPr>
      </p:pic>
      <p:pic>
        <p:nvPicPr>
          <p:cNvPr id="303" name="Google Shape;303;p42"/>
          <p:cNvPicPr preferRelativeResize="0"/>
          <p:nvPr/>
        </p:nvPicPr>
        <p:blipFill rotWithShape="1">
          <a:blip r:embed="rId3">
            <a:alphaModFix/>
          </a:blip>
          <a:srcRect/>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folHlink="folHlink" hlink="hlink" tx1="dk1" tx2="lt2"/>
  <p:sldLayoutIdLst>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6" Target="../media/image10.png" Type="http://schemas.openxmlformats.org/officeDocument/2006/relationships/image"/><Relationship Id="rId5" Target="../media/image9.jpg" Type="http://schemas.openxmlformats.org/officeDocument/2006/relationships/image"/><Relationship Id="rId4" Target="../media/image1.png" Type="http://schemas.openxmlformats.org/officeDocument/2006/relationships/image"/><Relationship Id="rId3" Target="../media/image8.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5" Target="../media/image13.png" Type="http://schemas.openxmlformats.org/officeDocument/2006/relationships/image"/><Relationship Id="rId4" Target="../media/image37.jpg" Type="http://schemas.openxmlformats.org/officeDocument/2006/relationships/image"/><Relationship Id="rId3" Target="http://www.youtube.com/watch?v=S4O5voOCqAQ" TargetMode="External" Type="http://schemas.openxmlformats.org/officeDocument/2006/relationships/hyperlink"/><Relationship Id="rId2" Target="../notesSlides/notesSlide10.xml" Type="http://schemas.openxmlformats.org/officeDocument/2006/relationships/notesSlide"/><Relationship Id="rId1" Target="../slideLayouts/slideLayout45.xml" Type="http://schemas.openxmlformats.org/officeDocument/2006/relationships/slideLayout"/></Relationships>
</file>

<file path=ppt/slides/_rels/slide11.xml.rels><?xml version="1.0" encoding="UTF-8" standalone="yes"?><Relationships xmlns="http://schemas.openxmlformats.org/package/2006/relationships"><Relationship Id="rId5" Target="../media/image11.png" Type="http://schemas.openxmlformats.org/officeDocument/2006/relationships/image"/><Relationship Id="rId4" Target="../media/image39.png" Type="http://schemas.openxmlformats.org/officeDocument/2006/relationships/image"/><Relationship Id="rId3" Target="../media/image38.png" Type="http://schemas.openxmlformats.org/officeDocument/2006/relationships/image"/><Relationship Id="rId2" Target="../notesSlides/notesSlide11.xml" Type="http://schemas.openxmlformats.org/officeDocument/2006/relationships/notesSlide"/><Relationship Id="rId1" Target="../slideLayouts/slideLayout47.xml" Type="http://schemas.openxmlformats.org/officeDocument/2006/relationships/slideLayout"/></Relationships>
</file>

<file path=ppt/slides/_rels/slide12.xml.rels><?xml version="1.0" encoding="UTF-8" standalone="yes"?><Relationships xmlns="http://schemas.openxmlformats.org/package/2006/relationships"><Relationship Id="rId13" Target="../media/image13.png" Type="http://schemas.openxmlformats.org/officeDocument/2006/relationships/image"/><Relationship Id="rId12" Target="../media/image35.png" Type="http://schemas.openxmlformats.org/officeDocument/2006/relationships/image"/><Relationship Id="rId11" Target="../media/image39.png" Type="http://schemas.openxmlformats.org/officeDocument/2006/relationships/image"/><Relationship Id="rId10" Target="../media/image38.png" Type="http://schemas.openxmlformats.org/officeDocument/2006/relationships/image"/><Relationship Id="rId9" Target="../media/image33.png" Type="http://schemas.openxmlformats.org/officeDocument/2006/relationships/image"/><Relationship Id="rId8" Target="../media/image32.png" Type="http://schemas.openxmlformats.org/officeDocument/2006/relationships/image"/><Relationship Id="rId7" Target="../media/image36.png" Type="http://schemas.openxmlformats.org/officeDocument/2006/relationships/image"/><Relationship Id="rId6" Target="../media/image34.png" Type="http://schemas.openxmlformats.org/officeDocument/2006/relationships/image"/><Relationship Id="rId5" Target="../media/image30.png" Type="http://schemas.openxmlformats.org/officeDocument/2006/relationships/image"/><Relationship Id="rId4" Target="../media/image31.png" Type="http://schemas.openxmlformats.org/officeDocument/2006/relationships/image"/><Relationship Id="rId3" Target="../media/image29.png" Type="http://schemas.openxmlformats.org/officeDocument/2006/relationships/image"/><Relationship Id="rId2" Target="../notesSlides/notesSlide12.xml" Type="http://schemas.openxmlformats.org/officeDocument/2006/relationships/notesSlide"/><Relationship Id="rId1" Target="../slideLayouts/slideLayout45.xml" Type="http://schemas.openxmlformats.org/officeDocument/2006/relationships/slideLayout"/></Relationships>
</file>

<file path=ppt/slides/_rels/slide13.xml.rels><?xml version="1.0" encoding="UTF-8" standalone="yes"?><Relationships xmlns="http://schemas.openxmlformats.org/package/2006/relationships"><Relationship Id="rId7" Target="../media/image13.png" Type="http://schemas.openxmlformats.org/officeDocument/2006/relationships/image"/><Relationship Id="rId6" Target="../media/image42.gif" Type="http://schemas.openxmlformats.org/officeDocument/2006/relationships/image"/><Relationship Id="rId5" Target="../media/image41.png" Type="http://schemas.openxmlformats.org/officeDocument/2006/relationships/image"/><Relationship Id="rId4" Target="../media/image40.png" Type="http://schemas.openxmlformats.org/officeDocument/2006/relationships/image"/><Relationship Id="rId3" Target="../media/image39.png" Type="http://schemas.openxmlformats.org/officeDocument/2006/relationships/image"/><Relationship Id="rId2" Target="../notesSlides/notesSlide13.xml" Type="http://schemas.openxmlformats.org/officeDocument/2006/relationships/notesSlide"/><Relationship Id="rId1" Target="../slideLayouts/slideLayout45.xml" Type="http://schemas.openxmlformats.org/officeDocument/2006/relationships/slideLayout"/></Relationships>
</file>

<file path=ppt/slides/_rels/slide14.xml.rels><?xml version="1.0" encoding="UTF-8" standalone="yes"?><Relationships xmlns="http://schemas.openxmlformats.org/package/2006/relationships"><Relationship Id="rId11" Target="../media/image13.png" Type="http://schemas.openxmlformats.org/officeDocument/2006/relationships/image"/><Relationship Id="rId10" Target="../media/image36.png" Type="http://schemas.openxmlformats.org/officeDocument/2006/relationships/image"/><Relationship Id="rId9" Target="../media/image35.png" Type="http://schemas.openxmlformats.org/officeDocument/2006/relationships/image"/><Relationship Id="rId8" Target="../media/image34.png" Type="http://schemas.openxmlformats.org/officeDocument/2006/relationships/image"/><Relationship Id="rId7" Target="../media/image33.png" Type="http://schemas.openxmlformats.org/officeDocument/2006/relationships/image"/><Relationship Id="rId6" Target="../media/image32.png" Type="http://schemas.openxmlformats.org/officeDocument/2006/relationships/image"/><Relationship Id="rId5" Target="../media/image31.png" Type="http://schemas.openxmlformats.org/officeDocument/2006/relationships/image"/><Relationship Id="rId4" Target="../media/image29.png" Type="http://schemas.openxmlformats.org/officeDocument/2006/relationships/image"/><Relationship Id="rId3" Target="../media/image30.png" Type="http://schemas.openxmlformats.org/officeDocument/2006/relationships/image"/><Relationship Id="rId2" Target="../notesSlides/notesSlide14.xml" Type="http://schemas.openxmlformats.org/officeDocument/2006/relationships/notesSlide"/><Relationship Id="rId1" Target="../slideLayouts/slideLayout45.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3.png" Type="http://schemas.openxmlformats.org/officeDocument/2006/relationships/image"/><Relationship Id="rId2" Target="../notesSlides/notesSlide15.xml" Type="http://schemas.openxmlformats.org/officeDocument/2006/relationships/notesSlide"/><Relationship Id="rId1" Target="../slideLayouts/slideLayout48.xml" Type="http://schemas.openxmlformats.org/officeDocument/2006/relationships/slideLayout"/></Relationships>
</file>

<file path=ppt/slides/_rels/slide16.xml.rels><?xml version="1.0" encoding="UTF-8" standalone="yes"?><Relationships xmlns="http://schemas.openxmlformats.org/package/2006/relationships"><Relationship Id="rId16" Target="../media/image13.png" Type="http://schemas.openxmlformats.org/officeDocument/2006/relationships/image"/><Relationship Id="rId15" Target="../media/image47.png" Type="http://schemas.openxmlformats.org/officeDocument/2006/relationships/image"/><Relationship Id="rId14" Target="../media/image46.png" Type="http://schemas.openxmlformats.org/officeDocument/2006/relationships/image"/><Relationship Id="rId13" Target="../media/image45.png" Type="http://schemas.openxmlformats.org/officeDocument/2006/relationships/image"/><Relationship Id="rId12" Target="../media/image35.png" Type="http://schemas.openxmlformats.org/officeDocument/2006/relationships/image"/><Relationship Id="rId11" Target="../media/image30.png" Type="http://schemas.openxmlformats.org/officeDocument/2006/relationships/image"/><Relationship Id="rId10" Target="../media/image44.png" Type="http://schemas.openxmlformats.org/officeDocument/2006/relationships/image"/><Relationship Id="rId9" Target="../media/image43.png" Type="http://schemas.openxmlformats.org/officeDocument/2006/relationships/image"/><Relationship Id="rId8" Target="../media/image31.png" Type="http://schemas.openxmlformats.org/officeDocument/2006/relationships/image"/><Relationship Id="rId7" Target="../media/image29.png" Type="http://schemas.openxmlformats.org/officeDocument/2006/relationships/image"/><Relationship Id="rId6" Target="../media/image32.png" Type="http://schemas.openxmlformats.org/officeDocument/2006/relationships/image"/><Relationship Id="rId5" Target="../media/image33.png" Type="http://schemas.openxmlformats.org/officeDocument/2006/relationships/image"/><Relationship Id="rId4" Target="../media/image36.png" Type="http://schemas.openxmlformats.org/officeDocument/2006/relationships/image"/><Relationship Id="rId3" Target="../media/image34.png" Type="http://schemas.openxmlformats.org/officeDocument/2006/relationships/image"/><Relationship Id="rId2" Target="../notesSlides/notesSlide16.xml" Type="http://schemas.openxmlformats.org/officeDocument/2006/relationships/notesSlide"/><Relationship Id="rId1" Target="../slideLayouts/slideLayout45.xml" Type="http://schemas.openxmlformats.org/officeDocument/2006/relationships/slideLayout"/></Relationships>
</file>

<file path=ppt/slides/_rels/slide17.xml.rels><?xml version="1.0" encoding="UTF-8" standalone="yes"?><Relationships xmlns="http://schemas.openxmlformats.org/package/2006/relationships"><Relationship Id="rId6" Target="../media/image13.png" Type="http://schemas.openxmlformats.org/officeDocument/2006/relationships/image"/><Relationship Id="rId5" Target="../media/image36.png" Type="http://schemas.openxmlformats.org/officeDocument/2006/relationships/image"/><Relationship Id="rId4" Target="../media/image33.png" Type="http://schemas.openxmlformats.org/officeDocument/2006/relationships/image"/><Relationship Id="rId3" Target="../media/image32.png" Type="http://schemas.openxmlformats.org/officeDocument/2006/relationships/image"/><Relationship Id="rId2" Target="../notesSlides/notesSlide17.xml" Type="http://schemas.openxmlformats.org/officeDocument/2006/relationships/notesSlide"/><Relationship Id="rId1" Target="../slideLayouts/slideLayout45.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1.png" Type="http://schemas.openxmlformats.org/officeDocument/2006/relationships/image"/><Relationship Id="rId2" Target="../notesSlides/notesSlide18.xml" Type="http://schemas.openxmlformats.org/officeDocument/2006/relationships/notesSlide"/><Relationship Id="rId1" Target="../slideLayouts/slideLayout49.xml" Type="http://schemas.openxmlformats.org/officeDocument/2006/relationships/slideLayout"/></Relationships>
</file>

<file path=ppt/slides/_rels/slide19.xml.rels><?xml version="1.0" encoding="UTF-8" standalone="yes"?><Relationships xmlns="http://schemas.openxmlformats.org/package/2006/relationships"><Relationship Id="rId4" Target="../media/image11.png" Type="http://schemas.openxmlformats.org/officeDocument/2006/relationships/image"/><Relationship Id="rId3" Target="../media/image48.png" Type="http://schemas.openxmlformats.org/officeDocument/2006/relationships/image"/><Relationship Id="rId2" Target="../notesSlides/notesSlide19.xml" Type="http://schemas.openxmlformats.org/officeDocument/2006/relationships/notesSlide"/><Relationship Id="rId1" Target="../slideLayouts/slideLayout45.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14.xml" Type="http://schemas.openxmlformats.org/officeDocument/2006/relationships/slideLayout"/></Relationships>
</file>

<file path=ppt/slides/_rels/slide20.xml.rels><?xml version="1.0" encoding="UTF-8" standalone="yes"?><Relationships xmlns="http://schemas.openxmlformats.org/package/2006/relationships"><Relationship Id="rId10" Target="../media/image11.png" Type="http://schemas.openxmlformats.org/officeDocument/2006/relationships/image"/><Relationship Id="rId9" Target="../media/image54.png" Type="http://schemas.openxmlformats.org/officeDocument/2006/relationships/image"/><Relationship Id="rId8" Target="../media/image53.png" Type="http://schemas.openxmlformats.org/officeDocument/2006/relationships/image"/><Relationship Id="rId7" Target="../media/image33.png" Type="http://schemas.openxmlformats.org/officeDocument/2006/relationships/image"/><Relationship Id="rId6" Target="../media/image52.png" Type="http://schemas.openxmlformats.org/officeDocument/2006/relationships/image"/><Relationship Id="rId5" Target="../media/image51.png" Type="http://schemas.openxmlformats.org/officeDocument/2006/relationships/image"/><Relationship Id="rId4" Target="../media/image50.png" Type="http://schemas.openxmlformats.org/officeDocument/2006/relationships/image"/><Relationship Id="rId3" Target="../media/image49.png" Type="http://schemas.openxmlformats.org/officeDocument/2006/relationships/image"/><Relationship Id="rId2" Target="../notesSlides/notesSlide20.xml" Type="http://schemas.openxmlformats.org/officeDocument/2006/relationships/notesSlide"/><Relationship Id="rId1" Target="../slideLayouts/slideLayout45.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3.png" Type="http://schemas.openxmlformats.org/officeDocument/2006/relationships/image"/><Relationship Id="rId2" Target="../notesSlides/notesSlide21.xml" Type="http://schemas.openxmlformats.org/officeDocument/2006/relationships/notesSlide"/><Relationship Id="rId1" Target="../slideLayouts/slideLayout50.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11.png" Type="http://schemas.openxmlformats.org/officeDocument/2006/relationships/image"/><Relationship Id="rId2" Target="../notesSlides/notesSlide22.xml" Type="http://schemas.openxmlformats.org/officeDocument/2006/relationships/notesSlide"/><Relationship Id="rId1" Target="../slideLayouts/slideLayout45.xml" Type="http://schemas.openxmlformats.org/officeDocument/2006/relationships/slideLayout"/></Relationships>
</file>

<file path=ppt/slides/_rels/slide23.xml.rels><?xml version="1.0" encoding="UTF-8" standalone="yes"?><Relationships xmlns="http://schemas.openxmlformats.org/package/2006/relationships"><Relationship Id="rId13" Target="../media/image11.png" Type="http://schemas.openxmlformats.org/officeDocument/2006/relationships/image"/><Relationship Id="rId12" Target="https://www.youtube.com/watch?v=BKfufXnupMA" TargetMode="External" Type="http://schemas.openxmlformats.org/officeDocument/2006/relationships/hyperlink"/><Relationship Id="rId11" Target="../media/image18.png" Type="http://schemas.openxmlformats.org/officeDocument/2006/relationships/image"/><Relationship Id="rId10" Target="https://www.youtube.com/watch?v=JasIvS7oYw4" TargetMode="External" Type="http://schemas.openxmlformats.org/officeDocument/2006/relationships/hyperlink"/><Relationship Id="rId9" Target="https://www.youtube.com/watch?v=BKfufXnupMA" TargetMode="External" Type="http://schemas.openxmlformats.org/officeDocument/2006/relationships/hyperlink"/><Relationship Id="rId8" Target="../media/image17.png" Type="http://schemas.openxmlformats.org/officeDocument/2006/relationships/image"/><Relationship Id="rId7" Target="https://www.youtube.com/watch?v=TCIO38TCspk" TargetMode="External" Type="http://schemas.openxmlformats.org/officeDocument/2006/relationships/hyperlink"/><Relationship Id="rId6" Target="../media/image15.png" Type="http://schemas.openxmlformats.org/officeDocument/2006/relationships/image"/><Relationship Id="rId5" Target="../media/image16.png" Type="http://schemas.openxmlformats.org/officeDocument/2006/relationships/image"/><Relationship Id="rId4" Target="../media/image55.jpg" Type="http://schemas.openxmlformats.org/officeDocument/2006/relationships/image"/><Relationship Id="rId3" Target="http://www.youtube.com/watch?v=xZ1HIBIIJU0" TargetMode="External" Type="http://schemas.openxmlformats.org/officeDocument/2006/relationships/hyperlink"/><Relationship Id="rId2" Target="../notesSlides/notesSlide23.xml" Type="http://schemas.openxmlformats.org/officeDocument/2006/relationships/notesSlide"/><Relationship Id="rId1" Target="../slideLayouts/slideLayout45.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1.png" Type="http://schemas.openxmlformats.org/officeDocument/2006/relationships/image"/><Relationship Id="rId2" Target="../notesSlides/notesSlide24.xml" Type="http://schemas.openxmlformats.org/officeDocument/2006/relationships/notesSlide"/><Relationship Id="rId1" Target="../slideLayouts/slideLayout45.xml" Type="http://schemas.openxmlformats.org/officeDocument/2006/relationships/slideLayout"/></Relationships>
</file>

<file path=ppt/slides/_rels/slide25.xml.rels><?xml version="1.0" encoding="UTF-8" standalone="yes"?><Relationships xmlns="http://schemas.openxmlformats.org/package/2006/relationships"><Relationship Id="rId4" Target="../media/image11.png" Type="http://schemas.openxmlformats.org/officeDocument/2006/relationships/image"/><Relationship Id="rId3" Target="../media/image56.png" Type="http://schemas.openxmlformats.org/officeDocument/2006/relationships/image"/><Relationship Id="rId2" Target="../notesSlides/notesSlide25.xml" Type="http://schemas.openxmlformats.org/officeDocument/2006/relationships/notesSlide"/><Relationship Id="rId1" Target="../slideLayouts/slideLayout49.xml" Type="http://schemas.openxmlformats.org/officeDocument/2006/relationships/slideLayout"/></Relationships>
</file>

<file path=ppt/slides/_rels/slide26.xml.rels><?xml version="1.0" encoding="UTF-8" standalone="yes"?><Relationships xmlns="http://schemas.openxmlformats.org/package/2006/relationships"><Relationship Id="rId5" Target="../media/image11.png" Type="http://schemas.openxmlformats.org/officeDocument/2006/relationships/image"/><Relationship Id="rId4" Target="../media/image58.png" Type="http://schemas.openxmlformats.org/officeDocument/2006/relationships/image"/><Relationship Id="rId3" Target="../media/image57.png" Type="http://schemas.openxmlformats.org/officeDocument/2006/relationships/image"/><Relationship Id="rId2" Target="../notesSlides/notesSlide26.xml" Type="http://schemas.openxmlformats.org/officeDocument/2006/relationships/notesSlide"/><Relationship Id="rId1" Target="../slideLayouts/slideLayout49.xml" Type="http://schemas.openxmlformats.org/officeDocument/2006/relationships/slideLayout"/></Relationships>
</file>

<file path=ppt/slides/_rels/slide27.xml.rels><?xml version="1.0" encoding="UTF-8" standalone="yes"?><Relationships xmlns="http://schemas.openxmlformats.org/package/2006/relationships"><Relationship Id="rId6" Target="../media/image11.png" Type="http://schemas.openxmlformats.org/officeDocument/2006/relationships/image"/><Relationship Id="rId5" Target="../media/image61.png" Type="http://schemas.openxmlformats.org/officeDocument/2006/relationships/image"/><Relationship Id="rId4" Target="../media/image60.jpg" Type="http://schemas.openxmlformats.org/officeDocument/2006/relationships/image"/><Relationship Id="rId3" Target="../media/image59.jpg" Type="http://schemas.openxmlformats.org/officeDocument/2006/relationships/image"/><Relationship Id="rId2" Target="../notesSlides/notesSlide27.xml" Type="http://schemas.openxmlformats.org/officeDocument/2006/relationships/notesSlide"/><Relationship Id="rId1" Target="../slideLayouts/slideLayout49.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11.png" Type="http://schemas.openxmlformats.org/officeDocument/2006/relationships/image"/><Relationship Id="rId2" Target="../notesSlides/notesSlide28.xml" Type="http://schemas.openxmlformats.org/officeDocument/2006/relationships/notesSlide"/><Relationship Id="rId1" Target="../slideLayouts/slideLayout45.xml" Type="http://schemas.openxmlformats.org/officeDocument/2006/relationships/slideLayout"/></Relationships>
</file>

<file path=ppt/slides/_rels/slide29.xml.rels><?xml version="1.0" encoding="UTF-8" standalone="yes"?><Relationships xmlns="http://schemas.openxmlformats.org/package/2006/relationships"><Relationship Id="rId7" Target="../media/image11.png" Type="http://schemas.openxmlformats.org/officeDocument/2006/relationships/image"/><Relationship Id="rId6" Target="../media/image65.jpg" Type="http://schemas.openxmlformats.org/officeDocument/2006/relationships/image"/><Relationship Id="rId5" Target="../media/image64.png" Type="http://schemas.openxmlformats.org/officeDocument/2006/relationships/image"/><Relationship Id="rId4" Target="../media/image63.png" Type="http://schemas.openxmlformats.org/officeDocument/2006/relationships/image"/><Relationship Id="rId3" Target="../media/image62.png" Type="http://schemas.openxmlformats.org/officeDocument/2006/relationships/image"/><Relationship Id="rId2" Target="../notesSlides/notesSlide29.xml" Type="http://schemas.openxmlformats.org/officeDocument/2006/relationships/notesSlide"/><Relationship Id="rId1" Target="../slideLayouts/slideLayout45.xml" Type="http://schemas.openxmlformats.org/officeDocument/2006/relationships/slideLayout"/></Relationships>
</file>

<file path=ppt/slides/_rels/slide3.xml.rels><?xml version="1.0" encoding="UTF-8" standalone="yes"?><Relationships xmlns="http://schemas.openxmlformats.org/package/2006/relationships"><Relationship Id="rId4" Target="../media/image12.png" Type="http://schemas.openxmlformats.org/officeDocument/2006/relationships/image"/><Relationship Id="rId3" Target="../media/image11.png" Type="http://schemas.openxmlformats.org/officeDocument/2006/relationships/image"/><Relationship Id="rId2" Target="../notesSlides/notesSlide3.xml" Type="http://schemas.openxmlformats.org/officeDocument/2006/relationships/notesSlide"/><Relationship Id="rId1" Target="../slideLayouts/slideLayout15.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11.png" Type="http://schemas.openxmlformats.org/officeDocument/2006/relationships/image"/><Relationship Id="rId2" Target="../notesSlides/notesSlide30.xml" Type="http://schemas.openxmlformats.org/officeDocument/2006/relationships/notesSlide"/><Relationship Id="rId1" Target="../slideLayouts/slideLayout45.xml" Type="http://schemas.openxmlformats.org/officeDocument/2006/relationships/slideLayout"/></Relationships>
</file>

<file path=ppt/slides/_rels/slide31.xml.rels><?xml version="1.0" encoding="UTF-8" standalone="yes"?><Relationships xmlns="http://schemas.openxmlformats.org/package/2006/relationships"><Relationship Id="rId16" Target="../media/image66.jpg" Type="http://schemas.openxmlformats.org/officeDocument/2006/relationships/image"/><Relationship Id="rId15" Target="http://www.youtube.com/watch?v=apODDbgFFPI" TargetMode="External" Type="http://schemas.openxmlformats.org/officeDocument/2006/relationships/hyperlink"/><Relationship Id="rId14" Target="https://www.youtube.com/watch?v=apODDbgFFPI" TargetMode="External" Type="http://schemas.openxmlformats.org/officeDocument/2006/relationships/hyperlink"/><Relationship Id="rId13" Target="https://www.youtube.com/watch?v=BKfufXnupMA" TargetMode="External" Type="http://schemas.openxmlformats.org/officeDocument/2006/relationships/hyperlink"/><Relationship Id="rId12" Target="../media/image15.png" Type="http://schemas.openxmlformats.org/officeDocument/2006/relationships/image"/><Relationship Id="rId11" Target="https://www.rtve.es/alacarta/videos/noticias-24-horas/uranio-mineral-enriquecido-sirve-para-fabricar-armas-nucleares/2167090/" TargetMode="External" Type="http://schemas.openxmlformats.org/officeDocument/2006/relationships/hyperlink"/><Relationship Id="rId10" Target="https://www.youtube.com/watch?v=BKfufXnupMA" TargetMode="External" Type="http://schemas.openxmlformats.org/officeDocument/2006/relationships/hyperlink"/><Relationship Id="rId9" Target="../media/image18.png" Type="http://schemas.openxmlformats.org/officeDocument/2006/relationships/image"/><Relationship Id="rId8" Target="https://www.youtube.com/watch?v=RRWyIy1MCaw" TargetMode="External" Type="http://schemas.openxmlformats.org/officeDocument/2006/relationships/hyperlink"/><Relationship Id="rId7" Target="https://www.youtube.com/watch?v=BKfufXnupMA" TargetMode="External" Type="http://schemas.openxmlformats.org/officeDocument/2006/relationships/hyperlink"/><Relationship Id="rId6" Target="../media/image17.png" Type="http://schemas.openxmlformats.org/officeDocument/2006/relationships/image"/><Relationship Id="rId5" Target="https://www.youtube.com/watch?v=V3U_l2LESFw" TargetMode="External" Type="http://schemas.openxmlformats.org/officeDocument/2006/relationships/hyperlink"/><Relationship Id="rId4" Target="../media/image16.png" Type="http://schemas.openxmlformats.org/officeDocument/2006/relationships/image"/><Relationship Id="rId3" Target="../media/image11.png" Type="http://schemas.openxmlformats.org/officeDocument/2006/relationships/image"/><Relationship Id="rId2" Target="../notesSlides/notesSlide31.xml" Type="http://schemas.openxmlformats.org/officeDocument/2006/relationships/notesSlide"/><Relationship Id="rId1" Target="../slideLayouts/slideLayout49.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11.png" Type="http://schemas.openxmlformats.org/officeDocument/2006/relationships/image"/><Relationship Id="rId2" Target="../notesSlides/notesSlide32.xml" Type="http://schemas.openxmlformats.org/officeDocument/2006/relationships/notesSlide"/><Relationship Id="rId1" Target="../slideLayouts/slideLayout45.xml" Type="http://schemas.openxmlformats.org/officeDocument/2006/relationships/slideLayout"/></Relationships>
</file>

<file path=ppt/slides/_rels/slide33.xml.rels><?xml version="1.0" encoding="UTF-8" standalone="yes"?><Relationships xmlns="http://schemas.openxmlformats.org/package/2006/relationships"><Relationship Id="rId4" Target="../media/image67.png" Type="http://schemas.openxmlformats.org/officeDocument/2006/relationships/image"/><Relationship Id="rId3" Target="../media/image11.png" Type="http://schemas.openxmlformats.org/officeDocument/2006/relationships/image"/><Relationship Id="rId2" Target="../notesSlides/notesSlide33.xml" Type="http://schemas.openxmlformats.org/officeDocument/2006/relationships/notesSlide"/><Relationship Id="rId1" Target="../slideLayouts/slideLayout46.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11.png" Type="http://schemas.openxmlformats.org/officeDocument/2006/relationships/image"/><Relationship Id="rId2" Target="../notesSlides/notesSlide34.xml" Type="http://schemas.openxmlformats.org/officeDocument/2006/relationships/notesSlide"/><Relationship Id="rId1" Target="../slideLayouts/slideLayout45.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11.png" Type="http://schemas.openxmlformats.org/officeDocument/2006/relationships/image"/><Relationship Id="rId2" Target="../notesSlides/notesSlide35.xml" Type="http://schemas.openxmlformats.org/officeDocument/2006/relationships/notesSlide"/><Relationship Id="rId1" Target="../slideLayouts/slideLayout48.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11.png" Type="http://schemas.openxmlformats.org/officeDocument/2006/relationships/image"/><Relationship Id="rId2" Target="../notesSlides/notesSlide36.xml" Type="http://schemas.openxmlformats.org/officeDocument/2006/relationships/notesSlide"/><Relationship Id="rId1" Target="../slideLayouts/slideLayout45.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11.png" Type="http://schemas.openxmlformats.org/officeDocument/2006/relationships/image"/><Relationship Id="rId2" Target="../notesSlides/notesSlide37.xml" Type="http://schemas.openxmlformats.org/officeDocument/2006/relationships/notesSlide"/><Relationship Id="rId1" Target="../slideLayouts/slideLayout45.xml" Type="http://schemas.openxmlformats.org/officeDocument/2006/relationships/slideLayout"/></Relationships>
</file>

<file path=ppt/slides/_rels/slide38.xml.rels><?xml version="1.0" encoding="UTF-8" standalone="yes"?><Relationships xmlns="http://schemas.openxmlformats.org/package/2006/relationships"><Relationship Id="rId4" Target="../media/image11.png" Type="http://schemas.openxmlformats.org/officeDocument/2006/relationships/image"/><Relationship Id="rId3" Target="../media/image68.png" Type="http://schemas.openxmlformats.org/officeDocument/2006/relationships/image"/><Relationship Id="rId2" Target="../notesSlides/notesSlide38.xml" Type="http://schemas.openxmlformats.org/officeDocument/2006/relationships/notesSlide"/><Relationship Id="rId1" Target="../slideLayouts/slideLayout45.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11.png" Type="http://schemas.openxmlformats.org/officeDocument/2006/relationships/image"/><Relationship Id="rId2" Target="../notesSlides/notesSlide39.xml" Type="http://schemas.openxmlformats.org/officeDocument/2006/relationships/notesSlide"/><Relationship Id="rId1" Target="../slideLayouts/slideLayout45.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13.png" Type="http://schemas.openxmlformats.org/officeDocument/2006/relationships/image"/><Relationship Id="rId2" Target="../notesSlides/notesSlide4.xml" Type="http://schemas.openxmlformats.org/officeDocument/2006/relationships/notesSlide"/><Relationship Id="rId1" Target="../slideLayouts/slideLayout45.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11.png" Type="http://schemas.openxmlformats.org/officeDocument/2006/relationships/image"/><Relationship Id="rId2" Target="../notesSlides/notesSlide40.xml" Type="http://schemas.openxmlformats.org/officeDocument/2006/relationships/notesSlide"/><Relationship Id="rId1" Target="../slideLayouts/slideLayout45.xml" Type="http://schemas.openxmlformats.org/officeDocument/2006/relationships/slideLayout"/></Relationships>
</file>

<file path=ppt/slides/_rels/slide41.xml.rels><?xml version="1.0" encoding="UTF-8" standalone="yes"?><Relationships xmlns="http://schemas.openxmlformats.org/package/2006/relationships"><Relationship Id="rId3" Target="../media/image11.png" Type="http://schemas.openxmlformats.org/officeDocument/2006/relationships/image"/><Relationship Id="rId2" Target="../notesSlides/notesSlide41.xml" Type="http://schemas.openxmlformats.org/officeDocument/2006/relationships/notesSlide"/><Relationship Id="rId1" Target="../slideLayouts/slideLayout45.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11.png" Type="http://schemas.openxmlformats.org/officeDocument/2006/relationships/image"/><Relationship Id="rId2" Target="../notesSlides/notesSlide42.xml" Type="http://schemas.openxmlformats.org/officeDocument/2006/relationships/notesSlide"/><Relationship Id="rId1" Target="../slideLayouts/slideLayout45.xml" Type="http://schemas.openxmlformats.org/officeDocument/2006/relationships/slideLayout"/></Relationships>
</file>

<file path=ppt/slides/_rels/slide5.xml.rels><?xml version="1.0" encoding="UTF-8" standalone="yes"?><Relationships xmlns="http://schemas.openxmlformats.org/package/2006/relationships"><Relationship Id="rId15" Target="../media/image13.png" Type="http://schemas.openxmlformats.org/officeDocument/2006/relationships/image"/><Relationship Id="rId14" Target="https://www.youtube.com/watch?v=wT1hPaBMfO4" TargetMode="External" Type="http://schemas.openxmlformats.org/officeDocument/2006/relationships/hyperlink"/><Relationship Id="rId13" Target="https://www.youtube.com/watch?v=BKfufXnupMA" TargetMode="External" Type="http://schemas.openxmlformats.org/officeDocument/2006/relationships/hyperlink"/><Relationship Id="rId12" Target="../media/image18.png" Type="http://schemas.openxmlformats.org/officeDocument/2006/relationships/image"/><Relationship Id="rId11" Target="https://www.youtube.com/watch?v=NAPAMIpGB-s" TargetMode="External" Type="http://schemas.openxmlformats.org/officeDocument/2006/relationships/hyperlink"/><Relationship Id="rId10" Target="https://www.youtube.com/watch?v=BKfufXnupMA" TargetMode="External" Type="http://schemas.openxmlformats.org/officeDocument/2006/relationships/hyperlink"/><Relationship Id="rId9" Target="../media/image17.png" Type="http://schemas.openxmlformats.org/officeDocument/2006/relationships/image"/><Relationship Id="rId8" Target="https://www.youtube.com/watch?v=BKfufXnupMA" TargetMode="External" Type="http://schemas.openxmlformats.org/officeDocument/2006/relationships/hyperlink"/><Relationship Id="rId7" Target="https://www.youtube.com/watch?v=BKfufXnupMA" TargetMode="External" Type="http://schemas.openxmlformats.org/officeDocument/2006/relationships/hyperlink"/><Relationship Id="rId6" Target="../media/image16.png" Type="http://schemas.openxmlformats.org/officeDocument/2006/relationships/image"/><Relationship Id="rId5" Target="../media/image15.png" Type="http://schemas.openxmlformats.org/officeDocument/2006/relationships/image"/><Relationship Id="rId4" Target="../media/image14.jpg" Type="http://schemas.openxmlformats.org/officeDocument/2006/relationships/image"/><Relationship Id="rId3" Target="http://www.youtube.com/watch?v=aFpC1vAIgNc" TargetMode="External" Type="http://schemas.openxmlformats.org/officeDocument/2006/relationships/hyperlink"/><Relationship Id="rId2" Target="../notesSlides/notesSlide5.xml" Type="http://schemas.openxmlformats.org/officeDocument/2006/relationships/notesSlide"/><Relationship Id="rId1" Target="../slideLayouts/slideLayout45.xml" Type="http://schemas.openxmlformats.org/officeDocument/2006/relationships/slideLayout"/></Relationships>
</file>

<file path=ppt/slides/_rels/slide6.xml.rels><?xml version="1.0" encoding="UTF-8" standalone="yes"?><Relationships xmlns="http://schemas.openxmlformats.org/package/2006/relationships"><Relationship Id="rId4" Target="../media/image13.png" Type="http://schemas.openxmlformats.org/officeDocument/2006/relationships/image"/><Relationship Id="rId3" Target="../media/image19.png" Type="http://schemas.openxmlformats.org/officeDocument/2006/relationships/image"/><Relationship Id="rId2" Target="../notesSlides/notesSlide6.xml" Type="http://schemas.openxmlformats.org/officeDocument/2006/relationships/notesSlide"/><Relationship Id="rId1" Target="../slideLayouts/slideLayout45.xml" Type="http://schemas.openxmlformats.org/officeDocument/2006/relationships/slideLayout"/></Relationships>
</file>

<file path=ppt/slides/_rels/slide7.xml.rels><?xml version="1.0" encoding="UTF-8" standalone="yes"?><Relationships xmlns="http://schemas.openxmlformats.org/package/2006/relationships"><Relationship Id="rId8" Target="../media/image13.png" Type="http://schemas.openxmlformats.org/officeDocument/2006/relationships/image"/><Relationship Id="rId7" Target="../media/image24.png" Type="http://schemas.openxmlformats.org/officeDocument/2006/relationships/image"/><Relationship Id="rId6" Target="../media/image23.jpg" Type="http://schemas.openxmlformats.org/officeDocument/2006/relationships/image"/><Relationship Id="rId5" Target="../media/image22.jpg" Type="http://schemas.openxmlformats.org/officeDocument/2006/relationships/image"/><Relationship Id="rId4" Target="../media/image21.jpg" Type="http://schemas.openxmlformats.org/officeDocument/2006/relationships/image"/><Relationship Id="rId3" Target="../media/image20.jpg" Type="http://schemas.openxmlformats.org/officeDocument/2006/relationships/image"/><Relationship Id="rId2" Target="../notesSlides/notesSlide7.xml" Type="http://schemas.openxmlformats.org/officeDocument/2006/relationships/notesSlide"/><Relationship Id="rId1" Target="../slideLayouts/slideLayout46.xml" Type="http://schemas.openxmlformats.org/officeDocument/2006/relationships/slideLayout"/></Relationships>
</file>

<file path=ppt/slides/_rels/slide8.xml.rels><?xml version="1.0" encoding="UTF-8" standalone="yes"?><Relationships xmlns="http://schemas.openxmlformats.org/package/2006/relationships"><Relationship Id="rId7" Target="../media/image13.png" Type="http://schemas.openxmlformats.org/officeDocument/2006/relationships/image"/><Relationship Id="rId6" Target="../media/image28.png" Type="http://schemas.openxmlformats.org/officeDocument/2006/relationships/image"/><Relationship Id="rId5" Target="../media/image27.png" Type="http://schemas.openxmlformats.org/officeDocument/2006/relationships/image"/><Relationship Id="rId4" Target="../media/image26.png" Type="http://schemas.openxmlformats.org/officeDocument/2006/relationships/image"/><Relationship Id="rId3" Target="../media/image25.png" Type="http://schemas.openxmlformats.org/officeDocument/2006/relationships/image"/><Relationship Id="rId2" Target="../notesSlides/notesSlide8.xml" Type="http://schemas.openxmlformats.org/officeDocument/2006/relationships/notesSlide"/><Relationship Id="rId1" Target="../slideLayouts/slideLayout45.xml" Type="http://schemas.openxmlformats.org/officeDocument/2006/relationships/slideLayout"/></Relationships>
</file>

<file path=ppt/slides/_rels/slide9.xml.rels><?xml version="1.0" encoding="UTF-8" standalone="yes"?><Relationships xmlns="http://schemas.openxmlformats.org/package/2006/relationships"><Relationship Id="rId11" Target="../media/image13.png" Type="http://schemas.openxmlformats.org/officeDocument/2006/relationships/image"/><Relationship Id="rId10" Target="../media/image36.png" Type="http://schemas.openxmlformats.org/officeDocument/2006/relationships/image"/><Relationship Id="rId9" Target="../media/image35.png" Type="http://schemas.openxmlformats.org/officeDocument/2006/relationships/image"/><Relationship Id="rId8" Target="../media/image34.png" Type="http://schemas.openxmlformats.org/officeDocument/2006/relationships/image"/><Relationship Id="rId7" Target="../media/image33.png" Type="http://schemas.openxmlformats.org/officeDocument/2006/relationships/image"/><Relationship Id="rId6" Target="../media/image32.png" Type="http://schemas.openxmlformats.org/officeDocument/2006/relationships/image"/><Relationship Id="rId5" Target="../media/image31.png" Type="http://schemas.openxmlformats.org/officeDocument/2006/relationships/image"/><Relationship Id="rId4" Target="../media/image30.png" Type="http://schemas.openxmlformats.org/officeDocument/2006/relationships/image"/><Relationship Id="rId3" Target="../media/image29.png" Type="http://schemas.openxmlformats.org/officeDocument/2006/relationships/image"/><Relationship Id="rId2" Target="../notesSlides/notesSlide9.xml" Type="http://schemas.openxmlformats.org/officeDocument/2006/relationships/notesSlide"/><Relationship Id="rId1" Target="../slideLayouts/slideLayout4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77" name="Google Shape;377;p9"/>
          <p:cNvSpPr/>
          <p:nvPr/>
        </p:nvSpPr>
        <p:spPr>
          <a:xfrm>
            <a:off x="1" y="4107393"/>
            <a:ext cx="12192000" cy="1818164"/>
          </a:xfrm>
          <a:prstGeom prst="rect">
            <a:avLst/>
          </a:prstGeom>
          <a:solidFill>
            <a:schemeClr val="accent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378" name="Google Shape;378;p9"/>
          <p:cNvSpPr txBox="1"/>
          <p:nvPr/>
        </p:nvSpPr>
        <p:spPr>
          <a:xfrm>
            <a:off x="1" y="4529603"/>
            <a:ext cx="12192000" cy="830997"/>
          </a:xfrm>
          <a:prstGeom prst="rect">
            <a:avLst/>
          </a:prstGeom>
          <a:noFill/>
          <a:ln>
            <a:noFill/>
          </a:ln>
        </p:spPr>
        <p:txBody>
          <a:bodyPr anchor="ctr" anchorCtr="0" bIns="45700" lIns="91425" numCol="1" rIns="91425" spcFirstLastPara="1" tIns="45700" wrap="square">
            <a:noAutofit/>
          </a:bodyPr>
          <a:lstStyle/>
          <a:p>
            <a:pPr algn="ctr" indent="0" lvl="0" marL="0" rtl="0">
              <a:spcBef>
                <a:spcPts val="0"/>
              </a:spcBef>
              <a:spcAft>
                <a:spcPts val="0"/>
              </a:spcAft>
              <a:buClr>
                <a:srgbClr val="000000"/>
              </a:buClr>
              <a:buSzPts val="4800"/>
              <a:buFont typeface="Arial"/>
              <a:buNone/>
            </a:pPr>
            <a:r>
              <a:rPr altLang="es-ES" dirty="0" lang="es-ES" sz="3000">
                <a:solidFill>
                  <a:schemeClr val="lt1"/>
                </a:solidFill>
                <a:latin typeface="Corbel"/>
                <a:ea typeface="Corbel"/>
                <a:cs typeface="Corbel"/>
                <a:sym typeface="Corbel"/>
              </a:rPr>
              <a:t>Fase 2: Comprender el cambio climático</a:t>
            </a:r>
          </a:p>
          <a:p>
            <a:pPr algn="ctr" indent="0" lvl="0" marL="0" marR="0" rtl="0">
              <a:lnSpc>
                <a:spcPct val="100000"/>
              </a:lnSpc>
              <a:spcBef>
                <a:spcPts val="0"/>
              </a:spcBef>
              <a:spcAft>
                <a:spcPts val="0"/>
              </a:spcAft>
              <a:buClr>
                <a:srgbClr val="000000"/>
              </a:buClr>
              <a:buSzPts val="4800"/>
              <a:buFont typeface="Arial"/>
              <a:buNone/>
            </a:pPr>
            <a:r>
              <a:rPr altLang="es-ES" dirty="0" lang="es-ES" sz="4400">
                <a:solidFill>
                  <a:schemeClr val="lt1"/>
                </a:solidFill>
                <a:latin typeface="Corbel"/>
                <a:ea typeface="Corbel"/>
                <a:cs typeface="Corbel"/>
                <a:sym typeface="Corbel"/>
              </a:rPr>
              <a:t>Módulo 1: información sobre la energía</a:t>
            </a:r>
          </a:p>
        </p:txBody>
      </p:sp>
      <p:sp>
        <p:nvSpPr>
          <p:cNvPr id="379" name="Google Shape;379;p9"/>
          <p:cNvSpPr txBox="1"/>
          <p:nvPr/>
        </p:nvSpPr>
        <p:spPr>
          <a:xfrm>
            <a:off x="-119276" y="5545748"/>
            <a:ext cx="12192000" cy="379800"/>
          </a:xfrm>
          <a:prstGeom prst="rect">
            <a:avLst/>
          </a:prstGeom>
          <a:no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0" cap="none" i="0" lang="es-ES" strike="noStrike" sz="2000" u="none">
                <a:solidFill>
                  <a:srgbClr val="FFFFFF"/>
                </a:solidFill>
                <a:latin typeface="Corbel"/>
                <a:ea typeface="Corbel"/>
                <a:cs typeface="Corbel"/>
                <a:sym typeface="Corbel"/>
              </a:rPr>
              <a:t>Cuestiones en juego</a:t>
            </a:r>
          </a:p>
        </p:txBody>
      </p:sp>
      <p:grpSp>
        <p:nvGrpSpPr>
          <p:cNvPr id="380" name="Google Shape;380;p9"/>
          <p:cNvGrpSpPr/>
          <p:nvPr/>
        </p:nvGrpSpPr>
        <p:grpSpPr>
          <a:xfrm>
            <a:off x="4960005" y="1723814"/>
            <a:ext cx="2218401" cy="2218401"/>
            <a:chOff x="4547049" y="1897856"/>
            <a:chExt cx="3071634" cy="3071634"/>
          </a:xfrm>
        </p:grpSpPr>
        <p:sp>
          <p:nvSpPr>
            <p:cNvPr id="381" name="Google Shape;381;p9"/>
            <p:cNvSpPr/>
            <p:nvPr/>
          </p:nvSpPr>
          <p:spPr>
            <a:xfrm>
              <a:off x="4547049" y="1897856"/>
              <a:ext cx="3071634" cy="3071634"/>
            </a:xfrm>
            <a:custGeom>
              <a:avLst/>
              <a:gdLst/>
              <a:ahLst/>
              <a:cxnLst/>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82" name="Google Shape;382;p9"/>
            <p:cNvSpPr/>
            <p:nvPr/>
          </p:nvSpPr>
          <p:spPr>
            <a:xfrm>
              <a:off x="4574848" y="1907000"/>
              <a:ext cx="3028217" cy="2962327"/>
            </a:xfrm>
            <a:custGeom>
              <a:avLst/>
              <a:gdLst/>
              <a:ahLst/>
              <a:cxnLst/>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sp>
        <p:nvSpPr>
          <p:cNvPr id="383" name="Google Shape;383;p9"/>
          <p:cNvSpPr/>
          <p:nvPr/>
        </p:nvSpPr>
        <p:spPr>
          <a:xfrm rot="-634690">
            <a:off x="4402904" y="2531493"/>
            <a:ext cx="489707" cy="585571"/>
          </a:xfrm>
          <a:custGeom>
            <a:avLst/>
            <a:gdLst/>
            <a:ahLst/>
            <a:cxnLst/>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nvGrpSpPr>
          <p:cNvPr id="384" name="Google Shape;384;p9"/>
          <p:cNvGrpSpPr/>
          <p:nvPr/>
        </p:nvGrpSpPr>
        <p:grpSpPr>
          <a:xfrm rot="1052635">
            <a:off x="7017236" y="2078906"/>
            <a:ext cx="1338434" cy="1227345"/>
            <a:chOff x="5655092" y="376887"/>
            <a:chExt cx="4490688" cy="4117968"/>
          </a:xfrm>
        </p:grpSpPr>
        <p:sp>
          <p:nvSpPr>
            <p:cNvPr id="385" name="Google Shape;385;p9"/>
            <p:cNvSpPr/>
            <p:nvPr/>
          </p:nvSpPr>
          <p:spPr>
            <a:xfrm>
              <a:off x="5655092" y="385052"/>
              <a:ext cx="4490688" cy="4109803"/>
            </a:xfrm>
            <a:custGeom>
              <a:avLst/>
              <a:gdLst/>
              <a:ahLst/>
              <a:cxnLst/>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86" name="Google Shape;386;p9"/>
            <p:cNvSpPr/>
            <p:nvPr/>
          </p:nvSpPr>
          <p:spPr>
            <a:xfrm>
              <a:off x="7600719" y="376887"/>
              <a:ext cx="2435227" cy="2185460"/>
            </a:xfrm>
            <a:custGeom>
              <a:avLst/>
              <a:gdLst/>
              <a:ahLst/>
              <a:cxnLst/>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87" name="Google Shape;387;p9"/>
            <p:cNvSpPr/>
            <p:nvPr/>
          </p:nvSpPr>
          <p:spPr>
            <a:xfrm>
              <a:off x="5750459" y="1472498"/>
              <a:ext cx="1612132" cy="1458865"/>
            </a:xfrm>
            <a:custGeom>
              <a:avLst/>
              <a:gdLst/>
              <a:ahLst/>
              <a:cxnLst/>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grpSp>
        <p:nvGrpSpPr>
          <p:cNvPr id="388" name="Google Shape;388;p9"/>
          <p:cNvGrpSpPr/>
          <p:nvPr/>
        </p:nvGrpSpPr>
        <p:grpSpPr>
          <a:xfrm rot="1151421">
            <a:off x="6155444" y="1329364"/>
            <a:ext cx="811322" cy="566443"/>
            <a:chOff x="5679779" y="1344421"/>
            <a:chExt cx="994669" cy="694451"/>
          </a:xfrm>
        </p:grpSpPr>
        <p:sp>
          <p:nvSpPr>
            <p:cNvPr id="389" name="Google Shape;389;p9"/>
            <p:cNvSpPr/>
            <p:nvPr/>
          </p:nvSpPr>
          <p:spPr>
            <a:xfrm rot="739920">
              <a:off x="6440960" y="1354067"/>
              <a:ext cx="163273" cy="675158"/>
            </a:xfrm>
            <a:custGeom>
              <a:avLst/>
              <a:gdLst/>
              <a:ahLst/>
              <a:cxnLst/>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90" name="Google Shape;390;p9"/>
            <p:cNvSpPr/>
            <p:nvPr/>
          </p:nvSpPr>
          <p:spPr>
            <a:xfrm rot="186138">
              <a:off x="6177380" y="1465249"/>
              <a:ext cx="189750" cy="529535"/>
            </a:xfrm>
            <a:custGeom>
              <a:avLst/>
              <a:gdLst/>
              <a:ahLst/>
              <a:cxnLst/>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91" name="Google Shape;391;p9"/>
            <p:cNvSpPr/>
            <p:nvPr/>
          </p:nvSpPr>
          <p:spPr>
            <a:xfrm rot="-419470">
              <a:off x="5712813" y="1452010"/>
              <a:ext cx="216227" cy="556013"/>
            </a:xfrm>
            <a:custGeom>
              <a:avLst/>
              <a:gdLst/>
              <a:ahLst/>
              <a:cxnLst/>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92" name="Google Shape;392;p9"/>
            <p:cNvSpPr/>
            <p:nvPr/>
          </p:nvSpPr>
          <p:spPr>
            <a:xfrm>
              <a:off x="5975196" y="1441944"/>
              <a:ext cx="158861" cy="551600"/>
            </a:xfrm>
            <a:custGeom>
              <a:avLst/>
              <a:gdLst/>
              <a:ahLst/>
              <a:cxnLst/>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grpSp>
        <p:nvGrpSpPr>
          <p:cNvPr id="393" name="Google Shape;393;p9"/>
          <p:cNvGrpSpPr/>
          <p:nvPr/>
        </p:nvGrpSpPr>
        <p:grpSpPr>
          <a:xfrm rot="2779377">
            <a:off x="6882919" y="1481878"/>
            <a:ext cx="612565" cy="807484"/>
            <a:chOff x="5733204" y="4148522"/>
            <a:chExt cx="1306402" cy="1722100"/>
          </a:xfrm>
        </p:grpSpPr>
        <p:grpSp>
          <p:nvGrpSpPr>
            <p:cNvPr id="394" name="Google Shape;394;p9"/>
            <p:cNvGrpSpPr/>
            <p:nvPr/>
          </p:nvGrpSpPr>
          <p:grpSpPr>
            <a:xfrm>
              <a:off x="5733204" y="4148522"/>
              <a:ext cx="1306402" cy="1722100"/>
              <a:chOff x="2445111" y="599435"/>
              <a:chExt cx="5312311" cy="7002691"/>
            </a:xfrm>
          </p:grpSpPr>
          <p:sp>
            <p:nvSpPr>
              <p:cNvPr id="395" name="Google Shape;395;p9"/>
              <p:cNvSpPr/>
              <p:nvPr/>
            </p:nvSpPr>
            <p:spPr>
              <a:xfrm>
                <a:off x="2445111" y="599435"/>
                <a:ext cx="3497902" cy="6838182"/>
              </a:xfrm>
              <a:custGeom>
                <a:avLst/>
                <a:gdLst/>
                <a:ahLst/>
                <a:cxnLst/>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96" name="Google Shape;396;p9"/>
              <p:cNvSpPr/>
              <p:nvPr/>
            </p:nvSpPr>
            <p:spPr>
              <a:xfrm>
                <a:off x="2473235" y="4334670"/>
                <a:ext cx="1615901" cy="3158982"/>
              </a:xfrm>
              <a:custGeom>
                <a:avLst/>
                <a:gdLst/>
                <a:ahLst/>
                <a:cxnLst/>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397" name="Google Shape;397;p9"/>
              <p:cNvSpPr/>
              <p:nvPr/>
            </p:nvSpPr>
            <p:spPr>
              <a:xfrm>
                <a:off x="5693427" y="3567142"/>
                <a:ext cx="2063995" cy="4034984"/>
              </a:xfrm>
              <a:custGeom>
                <a:avLst/>
                <a:gdLst/>
                <a:ahLst/>
                <a:cxnLst/>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grpSp>
          <p:nvGrpSpPr>
            <p:cNvPr id="398" name="Google Shape;398;p9"/>
            <p:cNvGrpSpPr/>
            <p:nvPr/>
          </p:nvGrpSpPr>
          <p:grpSpPr>
            <a:xfrm>
              <a:off x="5960899" y="4970731"/>
              <a:ext cx="821311" cy="845919"/>
              <a:chOff x="954383" y="599435"/>
              <a:chExt cx="6803039" cy="7006874"/>
            </a:xfrm>
          </p:grpSpPr>
          <p:sp>
            <p:nvSpPr>
              <p:cNvPr id="399" name="Google Shape;399;p9"/>
              <p:cNvSpPr/>
              <p:nvPr/>
            </p:nvSpPr>
            <p:spPr>
              <a:xfrm>
                <a:off x="2445111" y="599435"/>
                <a:ext cx="3497902" cy="6838182"/>
              </a:xfrm>
              <a:custGeom>
                <a:avLst/>
                <a:gdLst/>
                <a:ahLst/>
                <a:cxnLst/>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00" name="Google Shape;400;p9"/>
              <p:cNvSpPr/>
              <p:nvPr/>
            </p:nvSpPr>
            <p:spPr>
              <a:xfrm>
                <a:off x="954383" y="4447323"/>
                <a:ext cx="1615901" cy="3158986"/>
              </a:xfrm>
              <a:custGeom>
                <a:avLst/>
                <a:gdLst/>
                <a:ahLst/>
                <a:cxnLst/>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01" name="Google Shape;401;p9"/>
              <p:cNvSpPr/>
              <p:nvPr/>
            </p:nvSpPr>
            <p:spPr>
              <a:xfrm>
                <a:off x="5693427" y="3567142"/>
                <a:ext cx="2063995" cy="4034984"/>
              </a:xfrm>
              <a:custGeom>
                <a:avLst/>
                <a:gdLst/>
                <a:ahLst/>
                <a:cxnLst/>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grpSp>
      <p:grpSp>
        <p:nvGrpSpPr>
          <p:cNvPr id="402" name="Google Shape;402;p9"/>
          <p:cNvGrpSpPr/>
          <p:nvPr/>
        </p:nvGrpSpPr>
        <p:grpSpPr>
          <a:xfrm rot="-3294498">
            <a:off x="4593929" y="2076986"/>
            <a:ext cx="889290" cy="318443"/>
            <a:chOff x="2751274" y="4274125"/>
            <a:chExt cx="1502839" cy="538144"/>
          </a:xfrm>
        </p:grpSpPr>
        <p:sp>
          <p:nvSpPr>
            <p:cNvPr id="403" name="Google Shape;403;p9"/>
            <p:cNvSpPr/>
            <p:nvPr/>
          </p:nvSpPr>
          <p:spPr>
            <a:xfrm>
              <a:off x="2751274" y="4567310"/>
              <a:ext cx="295404" cy="244959"/>
            </a:xfrm>
            <a:custGeom>
              <a:avLst/>
              <a:gdLst/>
              <a:ahLst/>
              <a:cxnLst/>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04" name="Google Shape;404;p9"/>
            <p:cNvSpPr/>
            <p:nvPr/>
          </p:nvSpPr>
          <p:spPr>
            <a:xfrm>
              <a:off x="3010694" y="4274125"/>
              <a:ext cx="592070" cy="490966"/>
            </a:xfrm>
            <a:custGeom>
              <a:avLst/>
              <a:gdLst/>
              <a:ahLst/>
              <a:cxnLst/>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05" name="Google Shape;405;p9"/>
            <p:cNvSpPr/>
            <p:nvPr/>
          </p:nvSpPr>
          <p:spPr>
            <a:xfrm>
              <a:off x="3593508" y="4427305"/>
              <a:ext cx="369266" cy="306207"/>
            </a:xfrm>
            <a:custGeom>
              <a:avLst/>
              <a:gdLst/>
              <a:ahLst/>
              <a:cxnLst/>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06" name="Google Shape;406;p9"/>
            <p:cNvSpPr/>
            <p:nvPr/>
          </p:nvSpPr>
          <p:spPr>
            <a:xfrm>
              <a:off x="3958709" y="4512144"/>
              <a:ext cx="295404" cy="244959"/>
            </a:xfrm>
            <a:custGeom>
              <a:avLst/>
              <a:gdLst/>
              <a:ahLst/>
              <a:cxnLst/>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grpSp>
        <p:nvGrpSpPr>
          <p:cNvPr id="407" name="Google Shape;407;p9"/>
          <p:cNvGrpSpPr/>
          <p:nvPr/>
        </p:nvGrpSpPr>
        <p:grpSpPr>
          <a:xfrm rot="-983725">
            <a:off x="5299953" y="1440426"/>
            <a:ext cx="822437" cy="417980"/>
            <a:chOff x="1786971" y="4942919"/>
            <a:chExt cx="2041538" cy="1037553"/>
          </a:xfrm>
        </p:grpSpPr>
        <p:sp>
          <p:nvSpPr>
            <p:cNvPr id="408" name="Google Shape;408;p9"/>
            <p:cNvSpPr/>
            <p:nvPr/>
          </p:nvSpPr>
          <p:spPr>
            <a:xfrm>
              <a:off x="1886713" y="4942919"/>
              <a:ext cx="1842053" cy="62168"/>
            </a:xfrm>
            <a:prstGeom prst="roundRect">
              <a:avLst>
                <a:gd fmla="val 50000" name="adj"/>
              </a:avLst>
            </a:prstGeom>
            <a:solidFill>
              <a:srgbClr val="FAC46E"/>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09" name="Google Shape;409;p9"/>
            <p:cNvSpPr/>
            <p:nvPr/>
          </p:nvSpPr>
          <p:spPr>
            <a:xfrm>
              <a:off x="1786971" y="5005087"/>
              <a:ext cx="2041538" cy="972483"/>
            </a:xfrm>
            <a:prstGeom prst="trapezoid">
              <a:avLst>
                <a:gd fmla="val 15411" name="adj"/>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10" name="Google Shape;410;p9"/>
            <p:cNvSpPr/>
            <p:nvPr/>
          </p:nvSpPr>
          <p:spPr>
            <a:xfrm>
              <a:off x="1950379" y="5043805"/>
              <a:ext cx="1714722" cy="187750"/>
            </a:xfrm>
            <a:prstGeom prst="trapezoid">
              <a:avLst>
                <a:gd fmla="val 25000" name="adj"/>
              </a:avLst>
            </a:prstGeom>
            <a:solidFill>
              <a:srgbClr val="575757"/>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nvGrpSpPr>
            <p:cNvPr id="411" name="Google Shape;411;p9"/>
            <p:cNvGrpSpPr/>
            <p:nvPr/>
          </p:nvGrpSpPr>
          <p:grpSpPr>
            <a:xfrm>
              <a:off x="2260924" y="5043805"/>
              <a:ext cx="1107473" cy="187751"/>
              <a:chOff x="7962899" y="2433000"/>
              <a:chExt cx="2294160" cy="371747"/>
            </a:xfrm>
          </p:grpSpPr>
          <p:grpSp>
            <p:nvGrpSpPr>
              <p:cNvPr id="412" name="Google Shape;412;p9"/>
              <p:cNvGrpSpPr/>
              <p:nvPr/>
            </p:nvGrpSpPr>
            <p:grpSpPr>
              <a:xfrm>
                <a:off x="7962899" y="2433000"/>
                <a:ext cx="344267" cy="371747"/>
                <a:chOff x="6383215" y="2833551"/>
                <a:chExt cx="240196" cy="371747"/>
              </a:xfrm>
            </p:grpSpPr>
            <p:sp>
              <p:nvSpPr>
                <p:cNvPr id="413" name="Google Shape;413;p9"/>
                <p:cNvSpPr/>
                <p:nvPr/>
              </p:nvSpPr>
              <p:spPr>
                <a:xfrm>
                  <a:off x="6427177" y="2833551"/>
                  <a:ext cx="152272" cy="103080"/>
                </a:xfrm>
                <a:prstGeom prst="rect">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14" name="Google Shape;414;p9"/>
                <p:cNvSpPr/>
                <p:nvPr/>
              </p:nvSpPr>
              <p:spPr>
                <a:xfrm>
                  <a:off x="6383215" y="3030414"/>
                  <a:ext cx="240196" cy="174884"/>
                </a:xfrm>
                <a:prstGeom prst="rect">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15" name="Google Shape;415;p9"/>
                <p:cNvSpPr/>
                <p:nvPr/>
              </p:nvSpPr>
              <p:spPr>
                <a:xfrm>
                  <a:off x="6383215" y="2936632"/>
                  <a:ext cx="240196" cy="93782"/>
                </a:xfrm>
                <a:prstGeom prst="trapezoid">
                  <a:avLst>
                    <a:gd fmla="val 74687" name="adj"/>
                  </a:avLst>
                </a:prstGeom>
                <a:solidFill>
                  <a:srgbClr val="FAC46E"/>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grpSp>
            <p:nvGrpSpPr>
              <p:cNvPr id="416" name="Google Shape;416;p9"/>
              <p:cNvGrpSpPr/>
              <p:nvPr/>
            </p:nvGrpSpPr>
            <p:grpSpPr>
              <a:xfrm>
                <a:off x="8933083" y="2433000"/>
                <a:ext cx="344267" cy="371747"/>
                <a:chOff x="6383215" y="2833551"/>
                <a:chExt cx="240196" cy="371747"/>
              </a:xfrm>
            </p:grpSpPr>
            <p:sp>
              <p:nvSpPr>
                <p:cNvPr id="417" name="Google Shape;417;p9"/>
                <p:cNvSpPr/>
                <p:nvPr/>
              </p:nvSpPr>
              <p:spPr>
                <a:xfrm>
                  <a:off x="6427177" y="2833551"/>
                  <a:ext cx="152272" cy="103080"/>
                </a:xfrm>
                <a:prstGeom prst="rect">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18" name="Google Shape;418;p9"/>
                <p:cNvSpPr/>
                <p:nvPr/>
              </p:nvSpPr>
              <p:spPr>
                <a:xfrm>
                  <a:off x="6383215" y="3030414"/>
                  <a:ext cx="240196" cy="174884"/>
                </a:xfrm>
                <a:prstGeom prst="rect">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19" name="Google Shape;419;p9"/>
                <p:cNvSpPr/>
                <p:nvPr/>
              </p:nvSpPr>
              <p:spPr>
                <a:xfrm>
                  <a:off x="6383215" y="2936632"/>
                  <a:ext cx="240196" cy="93782"/>
                </a:xfrm>
                <a:prstGeom prst="trapezoid">
                  <a:avLst>
                    <a:gd fmla="val 67722" name="adj"/>
                  </a:avLst>
                </a:prstGeom>
                <a:solidFill>
                  <a:srgbClr val="FAC46E"/>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grpSp>
            <p:nvGrpSpPr>
              <p:cNvPr id="420" name="Google Shape;420;p9"/>
              <p:cNvGrpSpPr/>
              <p:nvPr/>
            </p:nvGrpSpPr>
            <p:grpSpPr>
              <a:xfrm>
                <a:off x="9912792" y="2433000"/>
                <a:ext cx="344267" cy="371747"/>
                <a:chOff x="6383215" y="2833551"/>
                <a:chExt cx="240196" cy="371747"/>
              </a:xfrm>
            </p:grpSpPr>
            <p:sp>
              <p:nvSpPr>
                <p:cNvPr id="421" name="Google Shape;421;p9"/>
                <p:cNvSpPr/>
                <p:nvPr/>
              </p:nvSpPr>
              <p:spPr>
                <a:xfrm>
                  <a:off x="6427177" y="2833551"/>
                  <a:ext cx="152272" cy="103080"/>
                </a:xfrm>
                <a:prstGeom prst="rect">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22" name="Google Shape;422;p9"/>
                <p:cNvSpPr/>
                <p:nvPr/>
              </p:nvSpPr>
              <p:spPr>
                <a:xfrm>
                  <a:off x="6383215" y="3030414"/>
                  <a:ext cx="240196" cy="174884"/>
                </a:xfrm>
                <a:prstGeom prst="rect">
                  <a:avLst/>
                </a:prstGeom>
                <a:solidFill>
                  <a:srgbClr val="FCD79D"/>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23" name="Google Shape;423;p9"/>
                <p:cNvSpPr/>
                <p:nvPr/>
              </p:nvSpPr>
              <p:spPr>
                <a:xfrm>
                  <a:off x="6383215" y="2936632"/>
                  <a:ext cx="240196" cy="93782"/>
                </a:xfrm>
                <a:prstGeom prst="trapezoid">
                  <a:avLst>
                    <a:gd fmla="val 71204" name="adj"/>
                  </a:avLst>
                </a:prstGeom>
                <a:solidFill>
                  <a:srgbClr val="FAC46E"/>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grpSp>
        <p:sp>
          <p:nvSpPr>
            <p:cNvPr id="424" name="Google Shape;424;p9"/>
            <p:cNvSpPr/>
            <p:nvPr/>
          </p:nvSpPr>
          <p:spPr>
            <a:xfrm>
              <a:off x="1842501" y="5231555"/>
              <a:ext cx="527872" cy="746014"/>
            </a:xfrm>
            <a:prstGeom prst="trapezoid">
              <a:avLst>
                <a:gd fmla="val 21325" name="adj"/>
              </a:avLst>
            </a:prstGeom>
            <a:solidFill>
              <a:srgbClr val="8EF0A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25" name="Google Shape;425;p9"/>
            <p:cNvSpPr/>
            <p:nvPr/>
          </p:nvSpPr>
          <p:spPr>
            <a:xfrm>
              <a:off x="2313764" y="5231555"/>
              <a:ext cx="527872" cy="746014"/>
            </a:xfrm>
            <a:prstGeom prst="trapezoid">
              <a:avLst>
                <a:gd fmla="val 21325" name="adj"/>
              </a:avLst>
            </a:prstGeom>
            <a:solidFill>
              <a:srgbClr val="8EF0A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26" name="Google Shape;426;p9"/>
            <p:cNvSpPr/>
            <p:nvPr/>
          </p:nvSpPr>
          <p:spPr>
            <a:xfrm>
              <a:off x="2785027" y="5231555"/>
              <a:ext cx="527872" cy="746014"/>
            </a:xfrm>
            <a:prstGeom prst="trapezoid">
              <a:avLst>
                <a:gd fmla="val 21325" name="adj"/>
              </a:avLst>
            </a:prstGeom>
            <a:solidFill>
              <a:srgbClr val="8EF0A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27" name="Google Shape;427;p9"/>
            <p:cNvSpPr/>
            <p:nvPr/>
          </p:nvSpPr>
          <p:spPr>
            <a:xfrm>
              <a:off x="3256290" y="5231555"/>
              <a:ext cx="527872" cy="746014"/>
            </a:xfrm>
            <a:prstGeom prst="trapezoid">
              <a:avLst>
                <a:gd fmla="val 21325" name="adj"/>
              </a:avLst>
            </a:prstGeom>
            <a:solidFill>
              <a:srgbClr val="8EF0A4"/>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nvGrpSpPr>
            <p:cNvPr id="428" name="Google Shape;428;p9"/>
            <p:cNvGrpSpPr/>
            <p:nvPr/>
          </p:nvGrpSpPr>
          <p:grpSpPr>
            <a:xfrm>
              <a:off x="1962670" y="5271362"/>
              <a:ext cx="302363" cy="682663"/>
              <a:chOff x="7384246" y="2899703"/>
              <a:chExt cx="626352" cy="1351672"/>
            </a:xfrm>
          </p:grpSpPr>
          <p:sp>
            <p:nvSpPr>
              <p:cNvPr id="429" name="Google Shape;429;p9"/>
              <p:cNvSpPr/>
              <p:nvPr/>
            </p:nvSpPr>
            <p:spPr>
              <a:xfrm>
                <a:off x="7400629" y="2939722"/>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0" name="Google Shape;430;p9"/>
              <p:cNvSpPr/>
              <p:nvPr/>
            </p:nvSpPr>
            <p:spPr>
              <a:xfrm>
                <a:off x="747971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1" name="Google Shape;431;p9"/>
              <p:cNvSpPr/>
              <p:nvPr/>
            </p:nvSpPr>
            <p:spPr>
              <a:xfrm>
                <a:off x="7589172" y="3070274"/>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2" name="Google Shape;432;p9"/>
              <p:cNvSpPr/>
              <p:nvPr/>
            </p:nvSpPr>
            <p:spPr>
              <a:xfrm>
                <a:off x="7771871" y="336042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3" name="Google Shape;433;p9"/>
              <p:cNvSpPr/>
              <p:nvPr/>
            </p:nvSpPr>
            <p:spPr>
              <a:xfrm>
                <a:off x="790246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4" name="Google Shape;434;p9"/>
              <p:cNvSpPr/>
              <p:nvPr/>
            </p:nvSpPr>
            <p:spPr>
              <a:xfrm>
                <a:off x="7830766" y="37332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5" name="Google Shape;435;p9"/>
              <p:cNvSpPr/>
              <p:nvPr/>
            </p:nvSpPr>
            <p:spPr>
              <a:xfrm>
                <a:off x="7673413" y="357378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6" name="Google Shape;436;p9"/>
              <p:cNvSpPr/>
              <p:nvPr/>
            </p:nvSpPr>
            <p:spPr>
              <a:xfrm>
                <a:off x="7548206" y="375666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7" name="Google Shape;437;p9"/>
              <p:cNvSpPr/>
              <p:nvPr/>
            </p:nvSpPr>
            <p:spPr>
              <a:xfrm>
                <a:off x="7384246" y="3865978"/>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8" name="Google Shape;438;p9"/>
              <p:cNvSpPr/>
              <p:nvPr/>
            </p:nvSpPr>
            <p:spPr>
              <a:xfrm>
                <a:off x="7830765" y="2899703"/>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39" name="Google Shape;439;p9"/>
              <p:cNvSpPr/>
              <p:nvPr/>
            </p:nvSpPr>
            <p:spPr>
              <a:xfrm>
                <a:off x="7983166" y="38856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grpSp>
          <p:nvGrpSpPr>
            <p:cNvPr id="440" name="Google Shape;440;p9"/>
            <p:cNvGrpSpPr/>
            <p:nvPr/>
          </p:nvGrpSpPr>
          <p:grpSpPr>
            <a:xfrm>
              <a:off x="2430707" y="5271362"/>
              <a:ext cx="302363" cy="682663"/>
              <a:chOff x="7384246" y="2899703"/>
              <a:chExt cx="626352" cy="1351672"/>
            </a:xfrm>
          </p:grpSpPr>
          <p:sp>
            <p:nvSpPr>
              <p:cNvPr id="441" name="Google Shape;441;p9"/>
              <p:cNvSpPr/>
              <p:nvPr/>
            </p:nvSpPr>
            <p:spPr>
              <a:xfrm>
                <a:off x="7400629" y="2939722"/>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2" name="Google Shape;442;p9"/>
              <p:cNvSpPr/>
              <p:nvPr/>
            </p:nvSpPr>
            <p:spPr>
              <a:xfrm>
                <a:off x="747971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3" name="Google Shape;443;p9"/>
              <p:cNvSpPr/>
              <p:nvPr/>
            </p:nvSpPr>
            <p:spPr>
              <a:xfrm>
                <a:off x="7589172" y="3070274"/>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4" name="Google Shape;444;p9"/>
              <p:cNvSpPr/>
              <p:nvPr/>
            </p:nvSpPr>
            <p:spPr>
              <a:xfrm>
                <a:off x="7771871" y="336042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5" name="Google Shape;445;p9"/>
              <p:cNvSpPr/>
              <p:nvPr/>
            </p:nvSpPr>
            <p:spPr>
              <a:xfrm>
                <a:off x="790246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6" name="Google Shape;446;p9"/>
              <p:cNvSpPr/>
              <p:nvPr/>
            </p:nvSpPr>
            <p:spPr>
              <a:xfrm>
                <a:off x="7830766" y="37332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7" name="Google Shape;447;p9"/>
              <p:cNvSpPr/>
              <p:nvPr/>
            </p:nvSpPr>
            <p:spPr>
              <a:xfrm>
                <a:off x="7673413" y="357378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8" name="Google Shape;448;p9"/>
              <p:cNvSpPr/>
              <p:nvPr/>
            </p:nvSpPr>
            <p:spPr>
              <a:xfrm>
                <a:off x="7548206" y="375666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49" name="Google Shape;449;p9"/>
              <p:cNvSpPr/>
              <p:nvPr/>
            </p:nvSpPr>
            <p:spPr>
              <a:xfrm>
                <a:off x="7384246" y="3865978"/>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0" name="Google Shape;450;p9"/>
              <p:cNvSpPr/>
              <p:nvPr/>
            </p:nvSpPr>
            <p:spPr>
              <a:xfrm>
                <a:off x="7830765" y="2899703"/>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1" name="Google Shape;451;p9"/>
              <p:cNvSpPr/>
              <p:nvPr/>
            </p:nvSpPr>
            <p:spPr>
              <a:xfrm>
                <a:off x="7983166" y="38856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grpSp>
          <p:nvGrpSpPr>
            <p:cNvPr id="452" name="Google Shape;452;p9"/>
            <p:cNvGrpSpPr/>
            <p:nvPr/>
          </p:nvGrpSpPr>
          <p:grpSpPr>
            <a:xfrm>
              <a:off x="2898745" y="5271362"/>
              <a:ext cx="302363" cy="682663"/>
              <a:chOff x="7384246" y="2899703"/>
              <a:chExt cx="626352" cy="1351672"/>
            </a:xfrm>
          </p:grpSpPr>
          <p:sp>
            <p:nvSpPr>
              <p:cNvPr id="453" name="Google Shape;453;p9"/>
              <p:cNvSpPr/>
              <p:nvPr/>
            </p:nvSpPr>
            <p:spPr>
              <a:xfrm>
                <a:off x="7400629" y="2939722"/>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4" name="Google Shape;454;p9"/>
              <p:cNvSpPr/>
              <p:nvPr/>
            </p:nvSpPr>
            <p:spPr>
              <a:xfrm>
                <a:off x="747971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5" name="Google Shape;455;p9"/>
              <p:cNvSpPr/>
              <p:nvPr/>
            </p:nvSpPr>
            <p:spPr>
              <a:xfrm>
                <a:off x="7589172" y="3070274"/>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6" name="Google Shape;456;p9"/>
              <p:cNvSpPr/>
              <p:nvPr/>
            </p:nvSpPr>
            <p:spPr>
              <a:xfrm>
                <a:off x="7771871" y="336042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7" name="Google Shape;457;p9"/>
              <p:cNvSpPr/>
              <p:nvPr/>
            </p:nvSpPr>
            <p:spPr>
              <a:xfrm>
                <a:off x="790246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8" name="Google Shape;458;p9"/>
              <p:cNvSpPr/>
              <p:nvPr/>
            </p:nvSpPr>
            <p:spPr>
              <a:xfrm>
                <a:off x="7830766" y="37332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59" name="Google Shape;459;p9"/>
              <p:cNvSpPr/>
              <p:nvPr/>
            </p:nvSpPr>
            <p:spPr>
              <a:xfrm>
                <a:off x="7673413" y="357378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0" name="Google Shape;460;p9"/>
              <p:cNvSpPr/>
              <p:nvPr/>
            </p:nvSpPr>
            <p:spPr>
              <a:xfrm>
                <a:off x="7548206" y="375666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1" name="Google Shape;461;p9"/>
              <p:cNvSpPr/>
              <p:nvPr/>
            </p:nvSpPr>
            <p:spPr>
              <a:xfrm>
                <a:off x="7384246" y="3865978"/>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2" name="Google Shape;462;p9"/>
              <p:cNvSpPr/>
              <p:nvPr/>
            </p:nvSpPr>
            <p:spPr>
              <a:xfrm>
                <a:off x="7830765" y="2899703"/>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3" name="Google Shape;463;p9"/>
              <p:cNvSpPr/>
              <p:nvPr/>
            </p:nvSpPr>
            <p:spPr>
              <a:xfrm>
                <a:off x="7983166" y="38856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grpSp>
          <p:nvGrpSpPr>
            <p:cNvPr id="464" name="Google Shape;464;p9"/>
            <p:cNvGrpSpPr/>
            <p:nvPr/>
          </p:nvGrpSpPr>
          <p:grpSpPr>
            <a:xfrm>
              <a:off x="3366783" y="5271362"/>
              <a:ext cx="302363" cy="682663"/>
              <a:chOff x="7384246" y="2899703"/>
              <a:chExt cx="626352" cy="1351672"/>
            </a:xfrm>
          </p:grpSpPr>
          <p:sp>
            <p:nvSpPr>
              <p:cNvPr id="465" name="Google Shape;465;p9"/>
              <p:cNvSpPr/>
              <p:nvPr/>
            </p:nvSpPr>
            <p:spPr>
              <a:xfrm>
                <a:off x="7400629" y="2939722"/>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6" name="Google Shape;466;p9"/>
              <p:cNvSpPr/>
              <p:nvPr/>
            </p:nvSpPr>
            <p:spPr>
              <a:xfrm>
                <a:off x="747971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7" name="Google Shape;467;p9"/>
              <p:cNvSpPr/>
              <p:nvPr/>
            </p:nvSpPr>
            <p:spPr>
              <a:xfrm>
                <a:off x="7589172" y="3070274"/>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8" name="Google Shape;468;p9"/>
              <p:cNvSpPr/>
              <p:nvPr/>
            </p:nvSpPr>
            <p:spPr>
              <a:xfrm>
                <a:off x="7771871" y="336042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69" name="Google Shape;469;p9"/>
              <p:cNvSpPr/>
              <p:nvPr/>
            </p:nvSpPr>
            <p:spPr>
              <a:xfrm>
                <a:off x="7902462" y="320802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70" name="Google Shape;470;p9"/>
              <p:cNvSpPr/>
              <p:nvPr/>
            </p:nvSpPr>
            <p:spPr>
              <a:xfrm>
                <a:off x="7830766" y="37332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71" name="Google Shape;471;p9"/>
              <p:cNvSpPr/>
              <p:nvPr/>
            </p:nvSpPr>
            <p:spPr>
              <a:xfrm>
                <a:off x="7673413" y="3573780"/>
                <a:ext cx="27432" cy="64008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72" name="Google Shape;472;p9"/>
              <p:cNvSpPr/>
              <p:nvPr/>
            </p:nvSpPr>
            <p:spPr>
              <a:xfrm>
                <a:off x="7548206" y="3756660"/>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73" name="Google Shape;473;p9"/>
              <p:cNvSpPr/>
              <p:nvPr/>
            </p:nvSpPr>
            <p:spPr>
              <a:xfrm>
                <a:off x="7384246" y="3865978"/>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74" name="Google Shape;474;p9"/>
              <p:cNvSpPr/>
              <p:nvPr/>
            </p:nvSpPr>
            <p:spPr>
              <a:xfrm>
                <a:off x="7830765" y="2899703"/>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sp>
            <p:nvSpPr>
              <p:cNvPr id="475" name="Google Shape;475;p9"/>
              <p:cNvSpPr/>
              <p:nvPr/>
            </p:nvSpPr>
            <p:spPr>
              <a:xfrm>
                <a:off x="7983166" y="3885615"/>
                <a:ext cx="27432" cy="365760"/>
              </a:xfrm>
              <a:prstGeom prst="roundRect">
                <a:avLst>
                  <a:gd fmla="val 50000" name="adj"/>
                </a:avLst>
              </a:prstGeom>
              <a:solidFill>
                <a:srgbClr val="55E976"/>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Corbel"/>
                  <a:ea typeface="Corbel"/>
                  <a:cs typeface="Corbel"/>
                  <a:sym typeface="Corbel"/>
                </a:endParaRPr>
              </a:p>
            </p:txBody>
          </p:sp>
        </p:grpSp>
        <p:pic>
          <p:nvPicPr>
            <p:cNvPr id="476" name="Google Shape;476;p9"/>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477" name="Google Shape;477;p9"/>
          <p:cNvGrpSpPr/>
          <p:nvPr/>
        </p:nvGrpSpPr>
        <p:grpSpPr>
          <a:xfrm>
            <a:off x="4658362" y="1417977"/>
            <a:ext cx="450484" cy="450484"/>
            <a:chOff x="4266660" y="45289"/>
            <a:chExt cx="768290" cy="768290"/>
          </a:xfrm>
        </p:grpSpPr>
        <p:sp>
          <p:nvSpPr>
            <p:cNvPr id="478" name="Google Shape;478;p9"/>
            <p:cNvSpPr/>
            <p:nvPr/>
          </p:nvSpPr>
          <p:spPr>
            <a:xfrm>
              <a:off x="4266660" y="45289"/>
              <a:ext cx="768290" cy="768290"/>
            </a:xfrm>
            <a:custGeom>
              <a:avLst/>
              <a:gdLst/>
              <a:ahLst/>
              <a:cxnLst/>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79" name="Google Shape;479;p9"/>
            <p:cNvSpPr/>
            <p:nvPr/>
          </p:nvSpPr>
          <p:spPr>
            <a:xfrm>
              <a:off x="4418684" y="198118"/>
              <a:ext cx="460974" cy="460974"/>
            </a:xfrm>
            <a:custGeom>
              <a:avLst/>
              <a:gdLst/>
              <a:ahLst/>
              <a:cxnLst/>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pic>
        <p:nvPicPr>
          <p:cNvPr id="480" name="Google Shape;480;p9"/>
          <p:cNvPicPr preferRelativeResize="0"/>
          <p:nvPr/>
        </p:nvPicPr>
        <p:blipFill rotWithShape="1">
          <a:blip r:embed="rId4">
            <a:alphaModFix/>
          </a:blip>
          <a:srcRect/>
          <a:stretch/>
        </p:blipFill>
        <p:spPr>
          <a:xfrm>
            <a:off x="5306301" y="2429164"/>
            <a:ext cx="1613872" cy="840686"/>
          </a:xfrm>
          <a:prstGeom prst="rect">
            <a:avLst/>
          </a:prstGeom>
          <a:noFill/>
          <a:ln>
            <a:noFill/>
          </a:ln>
        </p:spPr>
      </p:pic>
      <p:pic>
        <p:nvPicPr>
          <p:cNvPr id="481" name="Google Shape;481;p9"/>
          <p:cNvPicPr preferRelativeResize="0"/>
          <p:nvPr/>
        </p:nvPicPr>
        <p:blipFill rotWithShape="1">
          <a:blip r:embed="rId5">
            <a:alphaModFix/>
          </a:blip>
          <a:srcRect/>
          <a:stretch/>
        </p:blipFill>
        <p:spPr>
          <a:xfrm>
            <a:off x="-14514" y="14888"/>
            <a:ext cx="2307771" cy="473777"/>
          </a:xfrm>
          <a:prstGeom prst="rect">
            <a:avLst/>
          </a:prstGeom>
          <a:noFill/>
          <a:ln>
            <a:noFill/>
          </a:ln>
        </p:spPr>
      </p:pic>
      <p:pic>
        <p:nvPicPr>
          <p:cNvPr id="482" name="Google Shape;482;p9"/>
          <p:cNvPicPr preferRelativeResize="0"/>
          <p:nvPr/>
        </p:nvPicPr>
        <p:blipFill>
          <a:blip r:embed="rId6">
            <a:alphaModFix/>
          </a:blip>
          <a:stretch>
            <a:fillRect/>
          </a:stretch>
        </p:blipFill>
        <p:spPr>
          <a:xfrm>
            <a:off x="2100850" y="4253647"/>
            <a:ext cx="713797" cy="7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c843dd5340_0_5"/>
          <p:cNvSpPr txBox="1"/>
          <p:nvPr/>
        </p:nvSpPr>
        <p:spPr>
          <a:xfrm>
            <a:off x="1263600" y="766800"/>
            <a:ext cx="9817200" cy="8841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4000"/>
              <a:buFont typeface="Arial"/>
              <a:buNone/>
            </a:pPr>
            <a:r>
              <a:rPr altLang="es-ES" b="1" cap="none" i="0" lang="es-ES" strike="noStrike" sz="3600" u="none">
                <a:solidFill>
                  <a:schemeClr val="dk2"/>
                </a:solidFill>
                <a:latin typeface="Corbel"/>
                <a:ea typeface="Corbel"/>
                <a:cs typeface="Corbel"/>
                <a:sym typeface="Corbel"/>
              </a:rPr>
              <a:t>Nuestra fuerza humana es poca energía</a:t>
            </a:r>
          </a:p>
        </p:txBody>
      </p:sp>
      <p:pic>
        <p:nvPicPr>
          <p:cNvPr descr="World famous track cyclist Robert Förstemann battles a 700w toaster. Can he, with his 74cm legs, generate enough energy to create a golden-brown toast? Please like, share and comment!   The challenge was set up to show how much energy we humans consume compared to what we can generate. This is a graduation project from the Stockholm Academy of Dramatic Arts filmed in Stockholm, Sweden.  The finishing examples estimate how many Roberts that would be needed to power either a petrol car consuming 6,5l/100km for one hour, or a one-hour Boeing 737-800 flight.  Producer and Director - Nathan Grossman Director of photography – Johan Hannu Original music - Fredrik Wictorsson Mechatronic engineers – Jitin Thomas and Satyajit Bagchi" id="620" name="Google Shape;620;gc843dd5340_0_5" title="Olympic Cyclist Vs. Toaster: Can He Power It?">
            <a:hlinkClick r:id="rId3"/>
          </p:cNvPr>
          <p:cNvPicPr preferRelativeResize="0"/>
          <p:nvPr/>
        </p:nvPicPr>
        <p:blipFill rotWithShape="1">
          <a:blip r:embed="rId4">
            <a:alphaModFix/>
          </a:blip>
          <a:srcRect/>
          <a:stretch/>
        </p:blipFill>
        <p:spPr>
          <a:xfrm>
            <a:off x="2698213" y="1699616"/>
            <a:ext cx="6795575" cy="5096675"/>
          </a:xfrm>
          <a:prstGeom prst="rect">
            <a:avLst/>
          </a:prstGeom>
          <a:noFill/>
          <a:ln>
            <a:noFill/>
          </a:ln>
        </p:spPr>
      </p:pic>
      <p:pic>
        <p:nvPicPr>
          <p:cNvPr id="621" name="Google Shape;621;gc843dd5340_0_5"/>
          <p:cNvPicPr preferRelativeResize="0"/>
          <p:nvPr/>
        </p:nvPicPr>
        <p:blipFill>
          <a:blip r:embed="rId5">
            <a:alphaModFix/>
          </a:blip>
          <a:stretch>
            <a:fillRect/>
          </a:stretch>
        </p:blipFill>
        <p:spPr>
          <a:xfrm>
            <a:off x="11001375" y="5629275"/>
            <a:ext cx="1190625" cy="1228725"/>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620"/>
                                        </p:tgtEl>
                                        <p:attrNameLst>
                                          <p:attrName>style.visibility</p:attrName>
                                        </p:attrNameLst>
                                      </p:cBhvr>
                                      <p:to>
                                        <p:strVal val="visible"/>
                                      </p:to>
                                    </p:set>
                                    <p:animEffect filter="fade" transition="in">
                                      <p:cBhvr>
                                        <p:cTn dur="1000" id="7"/>
                                        <p:tgtEl>
                                          <p:spTgt spid="6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
          <p:cNvSpPr txBox="1">
            <a:spLocks noGrp="1"/>
          </p:cNvSpPr>
          <p:nvPr>
            <p:ph idx="12" type="sldNum"/>
          </p:nvPr>
        </p:nvSpPr>
        <p:spPr>
          <a:xfrm>
            <a:off x="11280576" y="6597352"/>
            <a:ext cx="864000" cy="260700"/>
          </a:xfrm>
          <a:prstGeom prst="rect">
            <a:avLst/>
          </a:prstGeom>
          <a:noFill/>
          <a:ln>
            <a:noFill/>
          </a:ln>
        </p:spPr>
        <p:txBody>
          <a:bodyPr anchor="ctr"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fr-FR" lang="fr-FR"/>
              <a:t>11</a:t>
            </a:fld>
            <a:endParaRPr altLang="fr-FR" lang="fr-FR"/>
          </a:p>
        </p:txBody>
      </p:sp>
      <p:sp>
        <p:nvSpPr>
          <p:cNvPr id="628" name="Google Shape;628;p11"/>
          <p:cNvSpPr txBox="1"/>
          <p:nvPr/>
        </p:nvSpPr>
        <p:spPr>
          <a:xfrm>
            <a:off x="6553196" y="5198169"/>
            <a:ext cx="4727400" cy="1077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6E97"/>
              </a:buClr>
              <a:buSzPts val="2000"/>
              <a:buFont typeface="Century Gothic"/>
              <a:buNone/>
            </a:pPr>
            <a:r>
              <a:rPr altLang="es-ES" b="1" cap="none" i="0" lang="es-ES" strike="noStrike" sz="2800" u="none">
                <a:solidFill>
                  <a:srgbClr val="1C82B8"/>
                </a:solidFill>
                <a:latin typeface="Corbel"/>
                <a:ea typeface="Corbel"/>
                <a:cs typeface="Corbel"/>
                <a:sym typeface="Corbel"/>
              </a:rPr>
              <a:t>Hornear un pastel en un horno eléctrico (1 kWh)</a:t>
            </a:r>
          </a:p>
        </p:txBody>
      </p:sp>
      <p:sp>
        <p:nvSpPr>
          <p:cNvPr id="629" name="Google Shape;629;p11"/>
          <p:cNvSpPr txBox="1"/>
          <p:nvPr/>
        </p:nvSpPr>
        <p:spPr>
          <a:xfrm>
            <a:off x="6199121" y="2997052"/>
            <a:ext cx="643500" cy="15696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6E97"/>
              </a:buClr>
              <a:buSzPts val="3600"/>
              <a:buFont typeface="Noto Sans Symbols"/>
              <a:buNone/>
            </a:pPr>
            <a:r>
              <a:rPr altLang="es-ES" b="0" cap="none" i="0" lang="es-ES" strike="noStrike" sz="9600" u="none">
                <a:solidFill>
                  <a:srgbClr val="1C82B8"/>
                </a:solidFill>
                <a:latin typeface="Arial"/>
                <a:ea typeface="Arial"/>
                <a:cs typeface="Arial"/>
                <a:sym typeface="Arial"/>
              </a:rPr>
              <a:t>=</a:t>
            </a:r>
          </a:p>
        </p:txBody>
      </p:sp>
      <p:pic>
        <p:nvPicPr>
          <p:cNvPr id="630" name="Google Shape;630;p11"/>
          <p:cNvPicPr preferRelativeResize="0"/>
          <p:nvPr/>
        </p:nvPicPr>
        <p:blipFill rotWithShape="1">
          <a:blip r:embed="rId3">
            <a:alphaModFix/>
          </a:blip>
          <a:srcRect/>
          <a:stretch/>
        </p:blipFill>
        <p:spPr>
          <a:xfrm>
            <a:off x="7829300" y="2878225"/>
            <a:ext cx="2044800" cy="2031850"/>
          </a:xfrm>
          <a:prstGeom prst="rect">
            <a:avLst/>
          </a:prstGeom>
          <a:noFill/>
          <a:ln>
            <a:noFill/>
          </a:ln>
        </p:spPr>
      </p:pic>
      <p:pic>
        <p:nvPicPr>
          <p:cNvPr id="631" name="Google Shape;631;p11"/>
          <p:cNvPicPr preferRelativeResize="0"/>
          <p:nvPr/>
        </p:nvPicPr>
        <p:blipFill rotWithShape="1">
          <a:blip r:embed="rId4">
            <a:alphaModFix/>
          </a:blip>
          <a:srcRect b="70050" r="61259"/>
          <a:stretch/>
        </p:blipFill>
        <p:spPr>
          <a:xfrm>
            <a:off x="1149461" y="2647015"/>
            <a:ext cx="4720588" cy="1920717"/>
          </a:xfrm>
          <a:prstGeom prst="rect">
            <a:avLst/>
          </a:prstGeom>
          <a:noFill/>
          <a:ln>
            <a:noFill/>
          </a:ln>
        </p:spPr>
      </p:pic>
      <p:sp>
        <p:nvSpPr>
          <p:cNvPr id="632" name="Google Shape;632;p11"/>
          <p:cNvSpPr txBox="1"/>
          <p:nvPr/>
        </p:nvSpPr>
        <p:spPr>
          <a:xfrm>
            <a:off x="1149461" y="5065239"/>
            <a:ext cx="4524900" cy="608400"/>
          </a:xfrm>
          <a:prstGeom prst="rect">
            <a:avLst/>
          </a:prstGeom>
          <a:solidFill>
            <a:srgbClr val="1C82B8"/>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1800"/>
              <a:buFont typeface="Century Gothic"/>
              <a:buNone/>
            </a:pPr>
            <a:r>
              <a:rPr altLang="es-ES" b="1" cap="none" i="0" lang="es-ES" strike="noStrike" sz="2700" u="none">
                <a:solidFill>
                  <a:srgbClr val="FFFFFF"/>
                </a:solidFill>
                <a:latin typeface="Corbel"/>
                <a:ea typeface="Corbel"/>
                <a:cs typeface="Corbel"/>
                <a:sym typeface="Corbel"/>
              </a:rPr>
              <a:t>10 ciclistas por una hora</a:t>
            </a:r>
          </a:p>
        </p:txBody>
      </p:sp>
      <p:sp>
        <p:nvSpPr>
          <p:cNvPr id="633" name="Google Shape;633;p11"/>
          <p:cNvSpPr txBox="1"/>
          <p:nvPr/>
        </p:nvSpPr>
        <p:spPr>
          <a:xfrm>
            <a:off x="1890000" y="1263125"/>
            <a:ext cx="8953200" cy="980700"/>
          </a:xfrm>
          <a:prstGeom prst="rect">
            <a:avLst/>
          </a:prstGeom>
          <a:no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4000"/>
              <a:buFont typeface="Arial"/>
              <a:buNone/>
            </a:pPr>
            <a:r>
              <a:rPr altLang="es-ES" b="0" cap="none" i="0" lang="es-ES" strike="noStrike" sz="3000" u="none">
                <a:solidFill>
                  <a:schemeClr val="dk2"/>
                </a:solidFill>
                <a:latin typeface="Corbel"/>
                <a:ea typeface="Corbel"/>
                <a:cs typeface="Corbel"/>
                <a:sym typeface="Corbel"/>
              </a:rPr>
              <a:t>Diez ciclistas pedaleando durante una hora equivale a</a:t>
            </a:r>
          </a:p>
        </p:txBody>
      </p:sp>
      <p:pic>
        <p:nvPicPr>
          <p:cNvPr id="634" name="Google Shape;634;p11"/>
          <p:cNvPicPr preferRelativeResize="0"/>
          <p:nvPr/>
        </p:nvPicPr>
        <p:blipFill>
          <a:blip r:embed="rId5">
            <a:alphaModFix/>
          </a:blip>
          <a:stretch>
            <a:fillRect/>
          </a:stretch>
        </p:blipFill>
        <p:spPr>
          <a:xfrm>
            <a:off x="11083559" y="5780750"/>
            <a:ext cx="940741" cy="1077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c4772aeaa7_2_0"/>
          <p:cNvSpPr txBox="1"/>
          <p:nvPr/>
        </p:nvSpPr>
        <p:spPr>
          <a:xfrm>
            <a:off x="788400" y="6335775"/>
            <a:ext cx="6360900" cy="2616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2A6176"/>
              </a:buClr>
              <a:buSzPts val="1600"/>
              <a:buFont typeface="Arial"/>
              <a:buNone/>
            </a:pPr>
            <a:r>
              <a:rPr altLang="es-ES" b="0" cap="none" i="0" lang="es-ES" strike="noStrike" sz="1100" u="none">
                <a:solidFill>
                  <a:srgbClr val="2A6176"/>
                </a:solidFill>
                <a:latin typeface="Arial"/>
                <a:ea typeface="Arial"/>
                <a:cs typeface="Arial"/>
                <a:sym typeface="Arial"/>
              </a:rPr>
              <a:t>* Bajo condiciones climáticas promedio en Francia - ** A 200 bares</a:t>
            </a:r>
          </a:p>
        </p:txBody>
      </p:sp>
      <p:grpSp>
        <p:nvGrpSpPr>
          <p:cNvPr id="641" name="Google Shape;641;gc4772aeaa7_2_0"/>
          <p:cNvGrpSpPr/>
          <p:nvPr/>
        </p:nvGrpSpPr>
        <p:grpSpPr>
          <a:xfrm>
            <a:off x="57951" y="3116225"/>
            <a:ext cx="5971448" cy="3046065"/>
            <a:chOff x="57951" y="2673550"/>
            <a:chExt cx="5971448" cy="3046065"/>
          </a:xfrm>
        </p:grpSpPr>
        <p:sp>
          <p:nvSpPr>
            <p:cNvPr id="642" name="Google Shape;642;gc4772aeaa7_2_0"/>
            <p:cNvSpPr txBox="1"/>
            <p:nvPr/>
          </p:nvSpPr>
          <p:spPr>
            <a:xfrm>
              <a:off x="1736383" y="4517215"/>
              <a:ext cx="1440300" cy="925500"/>
            </a:xfrm>
            <a:prstGeom prst="rect">
              <a:avLst/>
            </a:prstGeom>
            <a:solidFill>
              <a:srgbClr val="757070"/>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1800"/>
                <a:buFont typeface="Arial"/>
                <a:buNone/>
              </a:pPr>
              <a:r>
                <a:rPr altLang="es-ES" b="1" cap="none" i="0" lang="es-ES" strike="noStrike" sz="1700" u="none">
                  <a:solidFill>
                    <a:srgbClr val="FFFFFF"/>
                  </a:solidFill>
                  <a:latin typeface="Corbel"/>
                  <a:ea typeface="Corbel"/>
                  <a:cs typeface="Corbel"/>
                  <a:sym typeface="Corbel"/>
                </a:rPr>
                <a:t>50 m² de paneles solares</a:t>
              </a:r>
              <a:r>
                <a:rPr altLang="es-ES" b="0" cap="none" i="0" lang="es-ES" strike="noStrike" sz="1700" u="none">
                  <a:solidFill>
                    <a:srgbClr val="2A6176"/>
                  </a:solidFill>
                  <a:latin typeface="Corbel"/>
                  <a:ea typeface="Corbel"/>
                  <a:cs typeface="Corbel"/>
                  <a:sym typeface="Corbel"/>
                </a:rPr>
                <a:t> </a:t>
              </a:r>
              <a:r>
                <a:rPr altLang="es-ES" b="0" cap="none" i="0" lang="es-ES" strike="noStrike" sz="1700" u="none">
                  <a:solidFill>
                    <a:schemeClr val="lt1"/>
                  </a:solidFill>
                  <a:latin typeface="Corbel"/>
                  <a:ea typeface="Corbel"/>
                  <a:cs typeface="Corbel"/>
                  <a:sym typeface="Corbel"/>
                </a:rPr>
                <a:t>*</a:t>
              </a:r>
            </a:p>
          </p:txBody>
        </p:sp>
        <p:sp>
          <p:nvSpPr>
            <p:cNvPr id="643" name="Google Shape;643;gc4772aeaa7_2_0"/>
            <p:cNvSpPr txBox="1"/>
            <p:nvPr/>
          </p:nvSpPr>
          <p:spPr>
            <a:xfrm>
              <a:off x="3306895" y="4517215"/>
              <a:ext cx="1368300" cy="1202400"/>
            </a:xfrm>
            <a:prstGeom prst="rect">
              <a:avLst/>
            </a:prstGeom>
            <a:solidFill>
              <a:srgbClr val="757070"/>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1800"/>
                <a:buFont typeface="Arial"/>
                <a:buNone/>
              </a:pPr>
              <a:r>
                <a:rPr altLang="es-ES" b="1" cap="none" dirty="0" i="0" lang="es-ES" strike="noStrike" sz="1600" u="none">
                  <a:solidFill>
                    <a:srgbClr val="FFFFFF"/>
                  </a:solidFill>
                  <a:latin typeface="Corbel"/>
                  <a:ea typeface="Corbel"/>
                  <a:cs typeface="Corbel"/>
                  <a:sym typeface="Corbel"/>
                </a:rPr>
                <a:t>Una turbina eólica de 5 m de diámetro</a:t>
              </a:r>
              <a:r>
                <a:rPr altLang="es-ES" b="0" cap="none" dirty="0" i="0" lang="es-ES" strike="noStrike" sz="1600" u="none">
                  <a:solidFill>
                    <a:srgbClr val="2A6176"/>
                  </a:solidFill>
                  <a:latin typeface="Corbel"/>
                  <a:ea typeface="Corbel"/>
                  <a:cs typeface="Corbel"/>
                  <a:sym typeface="Corbel"/>
                </a:rPr>
                <a:t> </a:t>
              </a:r>
              <a:r>
                <a:rPr altLang="es-ES" b="0" cap="none" dirty="0" i="0" lang="es-ES" strike="noStrike" sz="1600" u="none">
                  <a:solidFill>
                    <a:schemeClr val="lt1"/>
                  </a:solidFill>
                  <a:latin typeface="Corbel"/>
                  <a:ea typeface="Corbel"/>
                  <a:cs typeface="Corbel"/>
                  <a:sym typeface="Corbel"/>
                </a:rPr>
                <a:t>*</a:t>
              </a:r>
            </a:p>
          </p:txBody>
        </p:sp>
        <p:sp>
          <p:nvSpPr>
            <p:cNvPr id="644" name="Google Shape;644;gc4772aeaa7_2_0"/>
            <p:cNvSpPr txBox="1"/>
            <p:nvPr/>
          </p:nvSpPr>
          <p:spPr>
            <a:xfrm>
              <a:off x="309887" y="4517215"/>
              <a:ext cx="1296000" cy="648600"/>
            </a:xfrm>
            <a:prstGeom prst="rect">
              <a:avLst/>
            </a:prstGeom>
            <a:solidFill>
              <a:srgbClr val="757070"/>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1800"/>
                <a:buFont typeface="Arial"/>
                <a:buNone/>
              </a:pPr>
              <a:r>
                <a:rPr altLang="es-ES" b="1" cap="none" i="0" lang="es-ES" strike="noStrike" sz="1900" u="none">
                  <a:solidFill>
                    <a:srgbClr val="FFFFFF"/>
                  </a:solidFill>
                  <a:latin typeface="Corbel"/>
                  <a:ea typeface="Corbel"/>
                  <a:cs typeface="Corbel"/>
                  <a:sym typeface="Corbel"/>
                </a:rPr>
                <a:t>8000 L de agua</a:t>
              </a:r>
              <a:r>
                <a:rPr altLang="es-ES" b="0" cap="none" i="0" lang="es-ES" strike="noStrike" sz="1500" u="none">
                  <a:solidFill>
                    <a:srgbClr val="2A6176"/>
                  </a:solidFill>
                  <a:latin typeface="Corbel"/>
                  <a:ea typeface="Corbel"/>
                  <a:cs typeface="Corbel"/>
                  <a:sym typeface="Corbel"/>
                </a:rPr>
                <a:t> </a:t>
              </a:r>
              <a:r>
                <a:rPr altLang="es-ES" b="0" cap="none" i="0" lang="es-ES" strike="noStrike" sz="1500" u="none">
                  <a:solidFill>
                    <a:schemeClr val="lt1"/>
                  </a:solidFill>
                  <a:latin typeface="Corbel"/>
                  <a:ea typeface="Corbel"/>
                  <a:cs typeface="Corbel"/>
                  <a:sym typeface="Corbel"/>
                </a:rPr>
                <a:t>*</a:t>
              </a:r>
            </a:p>
          </p:txBody>
        </p:sp>
        <p:sp>
          <p:nvSpPr>
            <p:cNvPr id="645" name="Google Shape;645;gc4772aeaa7_2_0"/>
            <p:cNvSpPr txBox="1"/>
            <p:nvPr/>
          </p:nvSpPr>
          <p:spPr>
            <a:xfrm>
              <a:off x="4805399" y="4517215"/>
              <a:ext cx="1224000" cy="899974"/>
            </a:xfrm>
            <a:prstGeom prst="rect">
              <a:avLst/>
            </a:prstGeom>
            <a:solidFill>
              <a:srgbClr val="757070"/>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1800"/>
                <a:buFont typeface="Century Gothic"/>
                <a:buNone/>
              </a:pPr>
              <a:r>
                <a:rPr altLang="es-ES" b="1" cap="none" dirty="0" i="0" lang="es-ES" strike="noStrike" sz="1800" u="none">
                  <a:solidFill>
                    <a:srgbClr val="FFFFFF"/>
                  </a:solidFill>
                  <a:latin typeface="Corbel"/>
                  <a:ea typeface="Corbel"/>
                  <a:cs typeface="Corbel"/>
                  <a:sym typeface="Corbel"/>
                </a:rPr>
                <a:t>Un tronco de madera</a:t>
              </a:r>
            </a:p>
          </p:txBody>
        </p:sp>
        <p:pic>
          <p:nvPicPr>
            <p:cNvPr id="646" name="Google Shape;646;gc4772aeaa7_2_0"/>
            <p:cNvPicPr preferRelativeResize="0"/>
            <p:nvPr/>
          </p:nvPicPr>
          <p:blipFill rotWithShape="1">
            <a:blip r:embed="rId3">
              <a:alphaModFix/>
            </a:blip>
            <a:srcRect/>
            <a:stretch/>
          </p:blipFill>
          <p:spPr>
            <a:xfrm>
              <a:off x="1781441" y="2801168"/>
              <a:ext cx="1440000" cy="1440000"/>
            </a:xfrm>
            <a:prstGeom prst="rect">
              <a:avLst/>
            </a:prstGeom>
            <a:noFill/>
            <a:ln>
              <a:noFill/>
            </a:ln>
          </p:spPr>
        </p:pic>
        <p:pic>
          <p:nvPicPr>
            <p:cNvPr id="647" name="Google Shape;647;gc4772aeaa7_2_0"/>
            <p:cNvPicPr preferRelativeResize="0"/>
            <p:nvPr/>
          </p:nvPicPr>
          <p:blipFill rotWithShape="1">
            <a:blip r:embed="rId4">
              <a:alphaModFix/>
            </a:blip>
            <a:srcRect/>
            <a:stretch/>
          </p:blipFill>
          <p:spPr>
            <a:xfrm>
              <a:off x="3449725" y="2981176"/>
              <a:ext cx="1224000" cy="1224000"/>
            </a:xfrm>
            <a:prstGeom prst="rect">
              <a:avLst/>
            </a:prstGeom>
            <a:noFill/>
            <a:ln>
              <a:noFill/>
            </a:ln>
          </p:spPr>
        </p:pic>
        <p:pic>
          <p:nvPicPr>
            <p:cNvPr id="648" name="Google Shape;648;gc4772aeaa7_2_0"/>
            <p:cNvPicPr preferRelativeResize="0"/>
            <p:nvPr/>
          </p:nvPicPr>
          <p:blipFill rotWithShape="1">
            <a:blip r:embed="rId5">
              <a:alphaModFix/>
            </a:blip>
            <a:srcRect/>
            <a:stretch/>
          </p:blipFill>
          <p:spPr>
            <a:xfrm>
              <a:off x="57951" y="2673550"/>
              <a:ext cx="1678425" cy="1678425"/>
            </a:xfrm>
            <a:prstGeom prst="rect">
              <a:avLst/>
            </a:prstGeom>
            <a:noFill/>
            <a:ln>
              <a:noFill/>
            </a:ln>
          </p:spPr>
        </p:pic>
        <p:pic>
          <p:nvPicPr>
            <p:cNvPr id="649" name="Google Shape;649;gc4772aeaa7_2_0"/>
            <p:cNvPicPr preferRelativeResize="0"/>
            <p:nvPr/>
          </p:nvPicPr>
          <p:blipFill rotWithShape="1">
            <a:blip r:embed="rId6">
              <a:alphaModFix/>
            </a:blip>
            <a:srcRect/>
            <a:stretch/>
          </p:blipFill>
          <p:spPr>
            <a:xfrm>
              <a:off x="4955450" y="3337076"/>
              <a:ext cx="838175" cy="816924"/>
            </a:xfrm>
            <a:prstGeom prst="rect">
              <a:avLst/>
            </a:prstGeom>
            <a:noFill/>
            <a:ln>
              <a:noFill/>
            </a:ln>
          </p:spPr>
        </p:pic>
      </p:grpSp>
      <p:grpSp>
        <p:nvGrpSpPr>
          <p:cNvPr id="650" name="Google Shape;650;gc4772aeaa7_2_0"/>
          <p:cNvGrpSpPr/>
          <p:nvPr/>
        </p:nvGrpSpPr>
        <p:grpSpPr>
          <a:xfrm>
            <a:off x="6112737" y="3768825"/>
            <a:ext cx="4365308" cy="2586558"/>
            <a:chOff x="6108399" y="3351675"/>
            <a:chExt cx="4365308" cy="2586558"/>
          </a:xfrm>
        </p:grpSpPr>
        <p:sp>
          <p:nvSpPr>
            <p:cNvPr id="651" name="Google Shape;651;gc4772aeaa7_2_0"/>
            <p:cNvSpPr txBox="1"/>
            <p:nvPr/>
          </p:nvSpPr>
          <p:spPr>
            <a:xfrm>
              <a:off x="6108399" y="4517215"/>
              <a:ext cx="1570800" cy="925500"/>
            </a:xfrm>
            <a:prstGeom prst="rect">
              <a:avLst/>
            </a:prstGeom>
            <a:solidFill>
              <a:srgbClr val="1BA3AB"/>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1800"/>
                <a:buFont typeface="Century Gothic"/>
                <a:buNone/>
              </a:pPr>
              <a:r>
                <a:rPr altLang="es-ES" b="1" cap="none" i="0" lang="es-ES" strike="noStrike" sz="1800" u="none">
                  <a:solidFill>
                    <a:srgbClr val="FFFFFF"/>
                  </a:solidFill>
                  <a:latin typeface="Corbel"/>
                  <a:ea typeface="Corbel"/>
                  <a:cs typeface="Corbel"/>
                  <a:sym typeface="Corbel"/>
                </a:rPr>
                <a:t>Un tanque de gas</a:t>
              </a:r>
              <a:r>
                <a:rPr altLang="es-ES" b="0" cap="none" i="0" lang="es-ES" strike="noStrike" sz="1400" u="none">
                  <a:solidFill>
                    <a:srgbClr val="2A6176"/>
                  </a:solidFill>
                  <a:latin typeface="Corbel"/>
                  <a:ea typeface="Corbel"/>
                  <a:cs typeface="Corbel"/>
                  <a:sym typeface="Corbel"/>
                </a:rPr>
                <a:t> </a:t>
              </a:r>
              <a:r>
                <a:rPr altLang="es-ES" b="0" cap="none" i="0" lang="es-ES" strike="noStrike" sz="1400" u="none">
                  <a:solidFill>
                    <a:schemeClr val="lt1"/>
                  </a:solidFill>
                  <a:latin typeface="Corbel"/>
                  <a:ea typeface="Corbel"/>
                  <a:cs typeface="Corbel"/>
                  <a:sym typeface="Corbel"/>
                </a:rPr>
                <a:t>* *</a:t>
              </a:r>
            </a:p>
          </p:txBody>
        </p:sp>
        <p:sp>
          <p:nvSpPr>
            <p:cNvPr id="652" name="Google Shape;652;gc4772aeaa7_2_0"/>
            <p:cNvSpPr txBox="1"/>
            <p:nvPr/>
          </p:nvSpPr>
          <p:spPr>
            <a:xfrm>
              <a:off x="7747662" y="4517214"/>
              <a:ext cx="1440300" cy="925500"/>
            </a:xfrm>
            <a:prstGeom prst="rect">
              <a:avLst/>
            </a:prstGeom>
            <a:solidFill>
              <a:srgbClr val="1BA3AB"/>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1800"/>
                <a:buFont typeface="Century Gothic"/>
                <a:buNone/>
              </a:pPr>
              <a:r>
                <a:rPr altLang="es-ES" b="1" cap="none" i="0" lang="es-ES" strike="noStrike" sz="1800" u="none">
                  <a:solidFill>
                    <a:srgbClr val="FFFFFF"/>
                  </a:solidFill>
                  <a:latin typeface="Corbel"/>
                  <a:ea typeface="Corbel"/>
                  <a:cs typeface="Corbel"/>
                  <a:sym typeface="Corbel"/>
                </a:rPr>
                <a:t>Una pila pequeña de carbón</a:t>
              </a:r>
            </a:p>
          </p:txBody>
        </p:sp>
        <p:sp>
          <p:nvSpPr>
            <p:cNvPr id="653" name="Google Shape;653;gc4772aeaa7_2_0"/>
            <p:cNvSpPr txBox="1"/>
            <p:nvPr/>
          </p:nvSpPr>
          <p:spPr>
            <a:xfrm>
              <a:off x="9249707" y="4517215"/>
              <a:ext cx="1224000" cy="925500"/>
            </a:xfrm>
            <a:prstGeom prst="rect">
              <a:avLst/>
            </a:prstGeom>
            <a:solidFill>
              <a:srgbClr val="1BA3AB"/>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1800"/>
                <a:buFont typeface="Century Gothic"/>
                <a:buNone/>
              </a:pPr>
              <a:r>
                <a:rPr altLang="es-ES" b="1" cap="none" i="0" lang="es-ES" strike="noStrike" sz="2000" u="none">
                  <a:solidFill>
                    <a:srgbClr val="FFFFFF"/>
                  </a:solidFill>
                  <a:latin typeface="Corbel"/>
                  <a:ea typeface="Corbel"/>
                  <a:cs typeface="Corbel"/>
                  <a:sym typeface="Corbel"/>
                </a:rPr>
                <a:t>33 cl de petróleo</a:t>
              </a:r>
            </a:p>
          </p:txBody>
        </p:sp>
        <p:sp>
          <p:nvSpPr>
            <p:cNvPr id="654" name="Google Shape;654;gc4772aeaa7_2_0"/>
            <p:cNvSpPr/>
            <p:nvPr/>
          </p:nvSpPr>
          <p:spPr>
            <a:xfrm>
              <a:off x="6155459" y="5596533"/>
              <a:ext cx="4314000" cy="341700"/>
            </a:xfrm>
            <a:prstGeom prst="rect">
              <a:avLst/>
            </a:prstGeom>
            <a:solidFill>
              <a:srgbClr val="1BA3AB"/>
            </a:solid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FFFFFF"/>
                </a:buClr>
                <a:buSzPts val="1600"/>
                <a:buFont typeface="Century Gothic"/>
                <a:buNone/>
              </a:pPr>
              <a:r>
                <a:rPr altLang="es-ES" b="1" cap="none" i="0" lang="es-ES" strike="noStrike" sz="1800" u="none">
                  <a:solidFill>
                    <a:srgbClr val="FFFFFF"/>
                  </a:solidFill>
                  <a:latin typeface="Corbel"/>
                  <a:ea typeface="Corbel"/>
                  <a:cs typeface="Corbel"/>
                  <a:sym typeface="Corbel"/>
                </a:rPr>
                <a:t>Combustibles fósiles</a:t>
              </a:r>
            </a:p>
          </p:txBody>
        </p:sp>
        <p:pic>
          <p:nvPicPr>
            <p:cNvPr id="655" name="Google Shape;655;gc4772aeaa7_2_0"/>
            <p:cNvPicPr preferRelativeResize="0"/>
            <p:nvPr/>
          </p:nvPicPr>
          <p:blipFill rotWithShape="1">
            <a:blip r:embed="rId7">
              <a:alphaModFix/>
            </a:blip>
            <a:srcRect/>
            <a:stretch/>
          </p:blipFill>
          <p:spPr>
            <a:xfrm>
              <a:off x="9611162" y="3442625"/>
              <a:ext cx="528625" cy="528625"/>
            </a:xfrm>
            <a:prstGeom prst="rect">
              <a:avLst/>
            </a:prstGeom>
            <a:noFill/>
            <a:ln>
              <a:noFill/>
            </a:ln>
          </p:spPr>
        </p:pic>
        <p:pic>
          <p:nvPicPr>
            <p:cNvPr id="656" name="Google Shape;656;gc4772aeaa7_2_0"/>
            <p:cNvPicPr preferRelativeResize="0"/>
            <p:nvPr/>
          </p:nvPicPr>
          <p:blipFill rotWithShape="1">
            <a:blip r:embed="rId8">
              <a:alphaModFix/>
            </a:blip>
            <a:srcRect/>
            <a:stretch/>
          </p:blipFill>
          <p:spPr>
            <a:xfrm>
              <a:off x="6536187" y="3351675"/>
              <a:ext cx="735613" cy="735613"/>
            </a:xfrm>
            <a:prstGeom prst="rect">
              <a:avLst/>
            </a:prstGeom>
            <a:noFill/>
            <a:ln>
              <a:noFill/>
            </a:ln>
          </p:spPr>
        </p:pic>
        <p:pic>
          <p:nvPicPr>
            <p:cNvPr id="657" name="Google Shape;657;gc4772aeaa7_2_0"/>
            <p:cNvPicPr preferRelativeResize="0"/>
            <p:nvPr/>
          </p:nvPicPr>
          <p:blipFill rotWithShape="1">
            <a:blip r:embed="rId9">
              <a:alphaModFix/>
            </a:blip>
            <a:srcRect/>
            <a:stretch/>
          </p:blipFill>
          <p:spPr>
            <a:xfrm>
              <a:off x="8109337" y="3430950"/>
              <a:ext cx="627025" cy="627025"/>
            </a:xfrm>
            <a:prstGeom prst="rect">
              <a:avLst/>
            </a:prstGeom>
            <a:noFill/>
            <a:ln>
              <a:noFill/>
            </a:ln>
          </p:spPr>
        </p:pic>
      </p:grpSp>
      <p:pic>
        <p:nvPicPr>
          <p:cNvPr id="658" name="Google Shape;658;gc4772aeaa7_2_0"/>
          <p:cNvPicPr preferRelativeResize="0"/>
          <p:nvPr/>
        </p:nvPicPr>
        <p:blipFill rotWithShape="1">
          <a:blip r:embed="rId10">
            <a:alphaModFix/>
          </a:blip>
          <a:srcRect/>
          <a:stretch/>
        </p:blipFill>
        <p:spPr>
          <a:xfrm>
            <a:off x="8464075" y="1030150"/>
            <a:ext cx="1676020" cy="1679200"/>
          </a:xfrm>
          <a:prstGeom prst="rect">
            <a:avLst/>
          </a:prstGeom>
          <a:noFill/>
          <a:ln>
            <a:noFill/>
          </a:ln>
        </p:spPr>
      </p:pic>
      <p:pic>
        <p:nvPicPr>
          <p:cNvPr id="659" name="Google Shape;659;gc4772aeaa7_2_0"/>
          <p:cNvPicPr preferRelativeResize="0"/>
          <p:nvPr/>
        </p:nvPicPr>
        <p:blipFill rotWithShape="1">
          <a:blip r:embed="rId11">
            <a:alphaModFix/>
          </a:blip>
          <a:srcRect b="70050" r="61258"/>
          <a:stretch/>
        </p:blipFill>
        <p:spPr>
          <a:xfrm>
            <a:off x="4908103" y="1562464"/>
            <a:ext cx="2565720" cy="988969"/>
          </a:xfrm>
          <a:prstGeom prst="rect">
            <a:avLst/>
          </a:prstGeom>
          <a:noFill/>
          <a:ln>
            <a:noFill/>
          </a:ln>
        </p:spPr>
      </p:pic>
      <p:grpSp>
        <p:nvGrpSpPr>
          <p:cNvPr id="660" name="Google Shape;660;gc4772aeaa7_2_0"/>
          <p:cNvGrpSpPr/>
          <p:nvPr/>
        </p:nvGrpSpPr>
        <p:grpSpPr>
          <a:xfrm>
            <a:off x="11221739" y="3989670"/>
            <a:ext cx="250020" cy="261576"/>
            <a:chOff x="10438351" y="268692"/>
            <a:chExt cx="1080000" cy="1080000"/>
          </a:xfrm>
        </p:grpSpPr>
        <p:sp>
          <p:nvSpPr>
            <p:cNvPr id="661" name="Google Shape;661;gc4772aeaa7_2_0"/>
            <p:cNvSpPr/>
            <p:nvPr/>
          </p:nvSpPr>
          <p:spPr>
            <a:xfrm>
              <a:off x="10438351" y="268692"/>
              <a:ext cx="1080000" cy="1080000"/>
            </a:xfrm>
            <a:prstGeom prst="ellipse">
              <a:avLst/>
            </a:prstGeom>
            <a:solidFill>
              <a:srgbClr val="CC3399"/>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FFFF"/>
                </a:solidFill>
                <a:latin typeface="Arial"/>
                <a:ea typeface="Arial"/>
                <a:cs typeface="Arial"/>
                <a:sym typeface="Arial"/>
              </a:endParaRPr>
            </a:p>
          </p:txBody>
        </p:sp>
        <p:pic>
          <p:nvPicPr>
            <p:cNvPr id="662" name="Google Shape;662;gc4772aeaa7_2_0"/>
            <p:cNvPicPr preferRelativeResize="0"/>
            <p:nvPr/>
          </p:nvPicPr>
          <p:blipFill rotWithShape="1">
            <a:blip r:embed="rId12">
              <a:alphaModFix/>
            </a:blip>
            <a:srcRect/>
            <a:stretch/>
          </p:blipFill>
          <p:spPr>
            <a:xfrm>
              <a:off x="10564386" y="431282"/>
              <a:ext cx="850879" cy="850880"/>
            </a:xfrm>
            <a:prstGeom prst="rect">
              <a:avLst/>
            </a:prstGeom>
            <a:noFill/>
            <a:ln>
              <a:noFill/>
            </a:ln>
          </p:spPr>
        </p:pic>
      </p:grpSp>
      <p:sp>
        <p:nvSpPr>
          <p:cNvPr id="663" name="Google Shape;663;gc4772aeaa7_2_0"/>
          <p:cNvSpPr txBox="1"/>
          <p:nvPr/>
        </p:nvSpPr>
        <p:spPr>
          <a:xfrm>
            <a:off x="10604194" y="4974415"/>
            <a:ext cx="1440300" cy="1066500"/>
          </a:xfrm>
          <a:prstGeom prst="rect">
            <a:avLst/>
          </a:prstGeom>
          <a:solidFill>
            <a:srgbClr val="757070"/>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1800"/>
              <a:buFont typeface="Century Gothic"/>
              <a:buNone/>
            </a:pPr>
            <a:r>
              <a:rPr altLang="es-ES" b="1" cap="none" i="0" lang="es-ES" strike="noStrike" sz="1900" u="none">
                <a:solidFill>
                  <a:srgbClr val="FFFFFF"/>
                </a:solidFill>
                <a:latin typeface="Corbel"/>
                <a:ea typeface="Corbel"/>
                <a:cs typeface="Corbel"/>
                <a:sym typeface="Corbel"/>
              </a:rPr>
              <a:t>Un poco de uranio</a:t>
            </a:r>
          </a:p>
        </p:txBody>
      </p:sp>
      <p:sp>
        <p:nvSpPr>
          <p:cNvPr id="664" name="Google Shape;664;gc4772aeaa7_2_0"/>
          <p:cNvSpPr txBox="1"/>
          <p:nvPr/>
        </p:nvSpPr>
        <p:spPr>
          <a:xfrm>
            <a:off x="1216677" y="1030150"/>
            <a:ext cx="7247400" cy="9807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4000"/>
              <a:buFont typeface="Arial"/>
              <a:buNone/>
            </a:pPr>
            <a:r>
              <a:rPr altLang="es-ES" b="0" cap="none" dirty="0" i="0" lang="es-ES" strike="noStrike" sz="3200" u="none">
                <a:solidFill>
                  <a:srgbClr val="666666"/>
                </a:solidFill>
                <a:latin typeface="Corbel"/>
                <a:ea typeface="Corbel"/>
                <a:cs typeface="Corbel"/>
                <a:sym typeface="Corbel"/>
              </a:rPr>
              <a:t>Para hornear una tarta en una hora, se necesitan diez ciclistas                             o </a:t>
            </a:r>
          </a:p>
        </p:txBody>
      </p:sp>
      <p:pic>
        <p:nvPicPr>
          <p:cNvPr id="665" name="Google Shape;665;gc4772aeaa7_2_0"/>
          <p:cNvPicPr preferRelativeResize="0"/>
          <p:nvPr/>
        </p:nvPicPr>
        <p:blipFill>
          <a:blip r:embed="rId13">
            <a:alphaModFix/>
          </a:blip>
          <a:stretch>
            <a:fillRect/>
          </a:stretch>
        </p:blipFill>
        <p:spPr>
          <a:xfrm>
            <a:off x="11386875" y="6051125"/>
            <a:ext cx="805136" cy="83090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641"/>
                                        </p:tgtEl>
                                        <p:attrNameLst>
                                          <p:attrName>style.visibility</p:attrName>
                                        </p:attrNameLst>
                                      </p:cBhvr>
                                      <p:to>
                                        <p:strVal val="visible"/>
                                      </p:to>
                                    </p:set>
                                    <p:anim calcmode="lin" valueType="num">
                                      <p:cBhvr additive="base">
                                        <p:cTn dur="500" id="7"/>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3"/>
          <p:cNvSpPr txBox="1"/>
          <p:nvPr/>
        </p:nvSpPr>
        <p:spPr>
          <a:xfrm>
            <a:off x="6214470" y="3144493"/>
            <a:ext cx="437700" cy="6465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6E97"/>
              </a:buClr>
              <a:buSzPts val="3600"/>
              <a:buFont typeface="Noto Sans Symbols"/>
              <a:buNone/>
            </a:pPr>
            <a:r>
              <a:rPr altLang="es-ES" b="0" cap="none" i="0" lang="es-ES" strike="noStrike" sz="3600" u="none">
                <a:solidFill>
                  <a:srgbClr val="006E97"/>
                </a:solidFill>
                <a:latin typeface="Arial"/>
                <a:ea typeface="Arial"/>
                <a:cs typeface="Arial"/>
                <a:sym typeface="Arial"/>
              </a:rPr>
              <a:t>=</a:t>
            </a:r>
          </a:p>
        </p:txBody>
      </p:sp>
      <p:sp>
        <p:nvSpPr>
          <p:cNvPr id="672" name="Google Shape;672;p13"/>
          <p:cNvSpPr/>
          <p:nvPr/>
        </p:nvSpPr>
        <p:spPr>
          <a:xfrm>
            <a:off x="6264339" y="5042288"/>
            <a:ext cx="1831800" cy="473700"/>
          </a:xfrm>
          <a:prstGeom prst="rect">
            <a:avLst/>
          </a:prstGeom>
          <a:solidFill>
            <a:schemeClr val="l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Arial"/>
              <a:ea typeface="Arial"/>
              <a:cs typeface="Arial"/>
              <a:sym typeface="Arial"/>
            </a:endParaRPr>
          </a:p>
        </p:txBody>
      </p:sp>
      <p:sp>
        <p:nvSpPr>
          <p:cNvPr id="673" name="Google Shape;673;p13"/>
          <p:cNvSpPr txBox="1"/>
          <p:nvPr/>
        </p:nvSpPr>
        <p:spPr>
          <a:xfrm>
            <a:off x="6076639" y="5279411"/>
            <a:ext cx="488700" cy="6462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6E97"/>
              </a:buClr>
              <a:buSzPts val="3600"/>
              <a:buFont typeface="Noto Sans Symbols"/>
              <a:buNone/>
            </a:pPr>
            <a:r>
              <a:rPr altLang="es-ES" b="0" cap="none" i="0" lang="es-ES" strike="noStrike" sz="3600" u="none">
                <a:solidFill>
                  <a:srgbClr val="006E97"/>
                </a:solidFill>
                <a:latin typeface="Arial"/>
                <a:ea typeface="Arial"/>
                <a:cs typeface="Arial"/>
                <a:sym typeface="Arial"/>
              </a:rPr>
              <a:t>=</a:t>
            </a:r>
          </a:p>
        </p:txBody>
      </p:sp>
      <p:pic>
        <p:nvPicPr>
          <p:cNvPr id="674" name="Google Shape;674;p13"/>
          <p:cNvPicPr preferRelativeResize="0"/>
          <p:nvPr/>
        </p:nvPicPr>
        <p:blipFill rotWithShape="1">
          <a:blip r:embed="rId3">
            <a:alphaModFix/>
          </a:blip>
          <a:srcRect b="70050" r="61259"/>
          <a:stretch/>
        </p:blipFill>
        <p:spPr>
          <a:xfrm>
            <a:off x="2999656" y="2708921"/>
            <a:ext cx="2565720" cy="988969"/>
          </a:xfrm>
          <a:prstGeom prst="rect">
            <a:avLst/>
          </a:prstGeom>
          <a:noFill/>
          <a:ln>
            <a:noFill/>
          </a:ln>
        </p:spPr>
      </p:pic>
      <p:sp>
        <p:nvSpPr>
          <p:cNvPr id="675" name="Google Shape;675;p13"/>
          <p:cNvSpPr txBox="1"/>
          <p:nvPr/>
        </p:nvSpPr>
        <p:spPr>
          <a:xfrm>
            <a:off x="2038465" y="5964118"/>
            <a:ext cx="4317300" cy="4617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400" u="none">
                <a:solidFill>
                  <a:srgbClr val="4E3F2B"/>
                </a:solidFill>
                <a:latin typeface="Corbel"/>
                <a:ea typeface="Corbel"/>
                <a:cs typeface="Corbel"/>
                <a:sym typeface="Corbel"/>
              </a:rPr>
              <a:t>Electricidad de red</a:t>
            </a:r>
          </a:p>
        </p:txBody>
      </p:sp>
      <p:pic>
        <p:nvPicPr>
          <p:cNvPr descr="plug.png" id="676" name="Google Shape;676;p13"/>
          <p:cNvPicPr preferRelativeResize="0"/>
          <p:nvPr/>
        </p:nvPicPr>
        <p:blipFill rotWithShape="1">
          <a:blip r:embed="rId4">
            <a:alphaModFix/>
          </a:blip>
          <a:srcRect/>
          <a:stretch/>
        </p:blipFill>
        <p:spPr>
          <a:xfrm rot="1834807">
            <a:off x="3209458" y="4681636"/>
            <a:ext cx="1648996" cy="1841757"/>
          </a:xfrm>
          <a:prstGeom prst="rect">
            <a:avLst/>
          </a:prstGeom>
          <a:noFill/>
          <a:ln>
            <a:noFill/>
          </a:ln>
        </p:spPr>
      </p:pic>
      <p:sp>
        <p:nvSpPr>
          <p:cNvPr id="677" name="Google Shape;677;p13"/>
          <p:cNvSpPr txBox="1"/>
          <p:nvPr/>
        </p:nvSpPr>
        <p:spPr>
          <a:xfrm>
            <a:off x="2999656" y="4089649"/>
            <a:ext cx="2448300" cy="4617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400" u="none">
                <a:solidFill>
                  <a:srgbClr val="4E3F2B"/>
                </a:solidFill>
                <a:latin typeface="Corbel"/>
                <a:ea typeface="Corbel"/>
                <a:cs typeface="Corbel"/>
                <a:sym typeface="Corbel"/>
              </a:rPr>
              <a:t>10 ciclistas</a:t>
            </a:r>
          </a:p>
        </p:txBody>
      </p:sp>
      <p:pic>
        <p:nvPicPr>
          <p:cNvPr descr="money.png" id="678" name="Google Shape;678;p13"/>
          <p:cNvPicPr preferRelativeResize="0"/>
          <p:nvPr/>
        </p:nvPicPr>
        <p:blipFill rotWithShape="1">
          <a:blip r:embed="rId5">
            <a:alphaModFix/>
          </a:blip>
          <a:srcRect/>
          <a:stretch/>
        </p:blipFill>
        <p:spPr>
          <a:xfrm>
            <a:off x="7112496" y="3009528"/>
            <a:ext cx="1291830" cy="1288702"/>
          </a:xfrm>
          <a:prstGeom prst="rect">
            <a:avLst/>
          </a:prstGeom>
          <a:noFill/>
          <a:ln>
            <a:noFill/>
          </a:ln>
        </p:spPr>
      </p:pic>
      <p:sp>
        <p:nvSpPr>
          <p:cNvPr id="679" name="Google Shape;679;p13"/>
          <p:cNvSpPr txBox="1"/>
          <p:nvPr/>
        </p:nvSpPr>
        <p:spPr>
          <a:xfrm>
            <a:off x="8366871" y="3089925"/>
            <a:ext cx="3067200" cy="7695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4400"/>
              <a:buFont typeface="Arial"/>
              <a:buNone/>
            </a:pPr>
            <a:r>
              <a:rPr altLang="es-ES" b="1" cap="none" i="0" lang="es-ES" strike="noStrike" sz="4400" u="none">
                <a:solidFill>
                  <a:schemeClr val="accent6"/>
                </a:solidFill>
                <a:latin typeface="Corbel"/>
                <a:ea typeface="Corbel"/>
                <a:cs typeface="Corbel"/>
                <a:sym typeface="Corbel"/>
              </a:rPr>
              <a:t>100 €</a:t>
            </a:r>
          </a:p>
        </p:txBody>
      </p:sp>
      <p:sp>
        <p:nvSpPr>
          <p:cNvPr id="680" name="Google Shape;680;p13"/>
          <p:cNvSpPr txBox="1"/>
          <p:nvPr/>
        </p:nvSpPr>
        <p:spPr>
          <a:xfrm>
            <a:off x="8453031" y="5092999"/>
            <a:ext cx="2984400" cy="7695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4400"/>
              <a:buFont typeface="Arial"/>
              <a:buNone/>
            </a:pPr>
            <a:r>
              <a:rPr altLang="es-ES" b="1" cap="none" i="0" lang="es-ES" strike="noStrike" sz="4400" u="none">
                <a:solidFill>
                  <a:schemeClr val="accent6"/>
                </a:solidFill>
                <a:latin typeface="Corbel"/>
                <a:ea typeface="Corbel"/>
                <a:cs typeface="Corbel"/>
                <a:sym typeface="Corbel"/>
              </a:rPr>
              <a:t>0,10 €</a:t>
            </a:r>
          </a:p>
        </p:txBody>
      </p:sp>
      <p:pic>
        <p:nvPicPr>
          <p:cNvPr id="681" name="Google Shape;681;p13"/>
          <p:cNvPicPr preferRelativeResize="0"/>
          <p:nvPr/>
        </p:nvPicPr>
        <p:blipFill rotWithShape="1">
          <a:blip r:embed="rId6">
            <a:alphaModFix/>
          </a:blip>
          <a:srcRect/>
          <a:stretch/>
        </p:blipFill>
        <p:spPr>
          <a:xfrm rot="-1847292">
            <a:off x="7429725" y="5130350"/>
            <a:ext cx="1066875" cy="1066875"/>
          </a:xfrm>
          <a:prstGeom prst="rect">
            <a:avLst/>
          </a:prstGeom>
          <a:noFill/>
          <a:ln>
            <a:noFill/>
          </a:ln>
        </p:spPr>
      </p:pic>
      <p:sp>
        <p:nvSpPr>
          <p:cNvPr id="682" name="Google Shape;682;p13"/>
          <p:cNvSpPr txBox="1"/>
          <p:nvPr/>
        </p:nvSpPr>
        <p:spPr>
          <a:xfrm>
            <a:off x="1285200" y="1034525"/>
            <a:ext cx="8175600" cy="9807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4000"/>
              <a:buFont typeface="Arial"/>
              <a:buNone/>
            </a:pPr>
            <a:r>
              <a:rPr altLang="es-ES" b="0" cap="none" i="0" lang="es-ES" strike="noStrike" sz="3600" u="none">
                <a:solidFill>
                  <a:srgbClr val="666666"/>
                </a:solidFill>
                <a:latin typeface="Corbel"/>
                <a:ea typeface="Corbel"/>
                <a:cs typeface="Corbel"/>
                <a:sym typeface="Corbel"/>
              </a:rPr>
              <a:t>Diez ciclistas pedaleando durante una hora equivale a</a:t>
            </a:r>
          </a:p>
        </p:txBody>
      </p:sp>
      <p:pic>
        <p:nvPicPr>
          <p:cNvPr id="683" name="Google Shape;683;p13"/>
          <p:cNvPicPr preferRelativeResize="0"/>
          <p:nvPr/>
        </p:nvPicPr>
        <p:blipFill>
          <a:blip r:embed="rId7">
            <a:alphaModFix/>
          </a:blip>
          <a:stretch>
            <a:fillRect/>
          </a:stretch>
        </p:blipFill>
        <p:spPr>
          <a:xfrm>
            <a:off x="11007925" y="5643100"/>
            <a:ext cx="1190625" cy="1228725"/>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671"/>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678"/>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679"/>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676"/>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675"/>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 presetSubtype="0">
                                  <p:stCondLst>
                                    <p:cond delay="0"/>
                                  </p:stCondLst>
                                  <p:childTnLst>
                                    <p:set>
                                      <p:cBhvr>
                                        <p:cTn dur="1" fill="hold" id="20">
                                          <p:stCondLst>
                                            <p:cond delay="0"/>
                                          </p:stCondLst>
                                        </p:cTn>
                                        <p:tgtEl>
                                          <p:spTgt spid="673"/>
                                        </p:tgtEl>
                                        <p:attrNameLst>
                                          <p:attrName>style.visibility</p:attrName>
                                        </p:attrNameLst>
                                      </p:cBhvr>
                                      <p:to>
                                        <p:strVal val="visible"/>
                                      </p:to>
                                    </p:set>
                                  </p:childTnLst>
                                </p:cTn>
                              </p:par>
                              <p:par>
                                <p:cTn fill="hold" id="21" nodeType="withEffect" presetClass="entr" presetID="1" presetSubtype="0">
                                  <p:stCondLst>
                                    <p:cond delay="0"/>
                                  </p:stCondLst>
                                  <p:childTnLst>
                                    <p:set>
                                      <p:cBhvr>
                                        <p:cTn dur="1" fill="hold" id="22">
                                          <p:stCondLst>
                                            <p:cond delay="0"/>
                                          </p:stCondLst>
                                        </p:cTn>
                                        <p:tgtEl>
                                          <p:spTgt spid="6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cedf6fc14e_1_0"/>
          <p:cNvSpPr/>
          <p:nvPr/>
        </p:nvSpPr>
        <p:spPr>
          <a:xfrm>
            <a:off x="7764525" y="2146725"/>
            <a:ext cx="4175100" cy="3906600"/>
          </a:xfrm>
          <a:prstGeom prst="roundRect">
            <a:avLst>
              <a:gd fmla="val 6053" name="adj"/>
            </a:avLst>
          </a:prstGeom>
          <a:noFill/>
          <a:ln cap="flat" cmpd="sng" w="28575">
            <a:solidFill>
              <a:srgbClr val="3366CC"/>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cxnSp>
        <p:nvCxnSpPr>
          <p:cNvPr id="690" name="Google Shape;690;gcedf6fc14e_1_0"/>
          <p:cNvCxnSpPr/>
          <p:nvPr/>
        </p:nvCxnSpPr>
        <p:spPr>
          <a:xfrm>
            <a:off x="6108107" y="2201925"/>
            <a:ext cx="0" cy="3875700"/>
          </a:xfrm>
          <a:prstGeom prst="straightConnector1">
            <a:avLst/>
          </a:prstGeom>
          <a:noFill/>
          <a:ln cap="flat" cmpd="sng" w="9525">
            <a:solidFill>
              <a:schemeClr val="dk2"/>
            </a:solidFill>
            <a:prstDash val="dash"/>
            <a:round/>
            <a:headEnd len="sm" type="none" w="sm"/>
            <a:tailEnd len="sm" type="none" w="sm"/>
          </a:ln>
        </p:spPr>
      </p:cxnSp>
      <p:cxnSp>
        <p:nvCxnSpPr>
          <p:cNvPr id="691" name="Google Shape;691;gcedf6fc14e_1_0"/>
          <p:cNvCxnSpPr/>
          <p:nvPr/>
        </p:nvCxnSpPr>
        <p:spPr>
          <a:xfrm>
            <a:off x="1628951" y="2198713"/>
            <a:ext cx="0" cy="3888900"/>
          </a:xfrm>
          <a:prstGeom prst="straightConnector1">
            <a:avLst/>
          </a:prstGeom>
          <a:noFill/>
          <a:ln cap="flat" cmpd="sng" w="9525">
            <a:solidFill>
              <a:schemeClr val="dk2"/>
            </a:solidFill>
            <a:prstDash val="dash"/>
            <a:round/>
            <a:headEnd len="sm" type="none" w="sm"/>
            <a:tailEnd len="sm" type="none" w="sm"/>
          </a:ln>
        </p:spPr>
      </p:cxnSp>
      <p:cxnSp>
        <p:nvCxnSpPr>
          <p:cNvPr id="692" name="Google Shape;692;gcedf6fc14e_1_0"/>
          <p:cNvCxnSpPr/>
          <p:nvPr/>
        </p:nvCxnSpPr>
        <p:spPr>
          <a:xfrm>
            <a:off x="4104551" y="2195586"/>
            <a:ext cx="0" cy="3906600"/>
          </a:xfrm>
          <a:prstGeom prst="straightConnector1">
            <a:avLst/>
          </a:prstGeom>
          <a:noFill/>
          <a:ln cap="flat" cmpd="sng" w="9525">
            <a:solidFill>
              <a:schemeClr val="dk2"/>
            </a:solidFill>
            <a:prstDash val="dash"/>
            <a:round/>
            <a:headEnd len="sm" type="none" w="sm"/>
            <a:tailEnd len="sm" type="none" w="sm"/>
          </a:ln>
        </p:spPr>
      </p:cxnSp>
      <p:pic>
        <p:nvPicPr>
          <p:cNvPr id="693" name="Google Shape;693;gcedf6fc14e_1_0"/>
          <p:cNvPicPr preferRelativeResize="0"/>
          <p:nvPr/>
        </p:nvPicPr>
        <p:blipFill rotWithShape="1">
          <a:blip r:embed="rId3">
            <a:alphaModFix/>
          </a:blip>
          <a:srcRect/>
          <a:stretch/>
        </p:blipFill>
        <p:spPr>
          <a:xfrm>
            <a:off x="417189" y="2757707"/>
            <a:ext cx="1080000" cy="1080000"/>
          </a:xfrm>
          <a:prstGeom prst="rect">
            <a:avLst/>
          </a:prstGeom>
          <a:noFill/>
          <a:ln>
            <a:noFill/>
          </a:ln>
        </p:spPr>
      </p:pic>
      <p:grpSp>
        <p:nvGrpSpPr>
          <p:cNvPr id="694" name="Google Shape;694;gcedf6fc14e_1_0"/>
          <p:cNvGrpSpPr/>
          <p:nvPr/>
        </p:nvGrpSpPr>
        <p:grpSpPr>
          <a:xfrm>
            <a:off x="1726718" y="2757707"/>
            <a:ext cx="2283651" cy="1080000"/>
            <a:chOff x="1779649" y="3595907"/>
            <a:chExt cx="2283651" cy="1080000"/>
          </a:xfrm>
        </p:grpSpPr>
        <p:pic>
          <p:nvPicPr>
            <p:cNvPr id="695" name="Google Shape;695;gcedf6fc14e_1_0"/>
            <p:cNvPicPr preferRelativeResize="0"/>
            <p:nvPr/>
          </p:nvPicPr>
          <p:blipFill rotWithShape="1">
            <a:blip r:embed="rId4">
              <a:alphaModFix/>
            </a:blip>
            <a:srcRect/>
            <a:stretch/>
          </p:blipFill>
          <p:spPr>
            <a:xfrm>
              <a:off x="1779649" y="3595907"/>
              <a:ext cx="1080000" cy="1080000"/>
            </a:xfrm>
            <a:prstGeom prst="rect">
              <a:avLst/>
            </a:prstGeom>
            <a:noFill/>
            <a:ln>
              <a:noFill/>
            </a:ln>
          </p:spPr>
        </p:pic>
        <p:pic>
          <p:nvPicPr>
            <p:cNvPr id="696" name="Google Shape;696;gcedf6fc14e_1_0"/>
            <p:cNvPicPr preferRelativeResize="0"/>
            <p:nvPr/>
          </p:nvPicPr>
          <p:blipFill rotWithShape="1">
            <a:blip r:embed="rId5">
              <a:alphaModFix/>
            </a:blip>
            <a:srcRect/>
            <a:stretch/>
          </p:blipFill>
          <p:spPr>
            <a:xfrm>
              <a:off x="2983300" y="3595907"/>
              <a:ext cx="1080000" cy="1080000"/>
            </a:xfrm>
            <a:prstGeom prst="rect">
              <a:avLst/>
            </a:prstGeom>
            <a:noFill/>
            <a:ln>
              <a:noFill/>
            </a:ln>
          </p:spPr>
        </p:pic>
      </p:grpSp>
      <p:pic>
        <p:nvPicPr>
          <p:cNvPr id="697" name="Google Shape;697;gcedf6fc14e_1_0"/>
          <p:cNvPicPr preferRelativeResize="0"/>
          <p:nvPr/>
        </p:nvPicPr>
        <p:blipFill rotWithShape="1">
          <a:blip r:embed="rId6">
            <a:alphaModFix/>
          </a:blip>
          <a:srcRect/>
          <a:stretch/>
        </p:blipFill>
        <p:spPr>
          <a:xfrm>
            <a:off x="8073497" y="2757710"/>
            <a:ext cx="1080000" cy="1080000"/>
          </a:xfrm>
          <a:prstGeom prst="rect">
            <a:avLst/>
          </a:prstGeom>
          <a:noFill/>
          <a:ln>
            <a:noFill/>
          </a:ln>
        </p:spPr>
      </p:pic>
      <p:pic>
        <p:nvPicPr>
          <p:cNvPr id="698" name="Google Shape;698;gcedf6fc14e_1_0"/>
          <p:cNvPicPr preferRelativeResize="0"/>
          <p:nvPr/>
        </p:nvPicPr>
        <p:blipFill rotWithShape="1">
          <a:blip r:embed="rId7">
            <a:alphaModFix/>
          </a:blip>
          <a:srcRect/>
          <a:stretch/>
        </p:blipFill>
        <p:spPr>
          <a:xfrm>
            <a:off x="9270344" y="2757710"/>
            <a:ext cx="1080000" cy="1080000"/>
          </a:xfrm>
          <a:prstGeom prst="rect">
            <a:avLst/>
          </a:prstGeom>
          <a:noFill/>
          <a:ln>
            <a:noFill/>
          </a:ln>
        </p:spPr>
      </p:pic>
      <p:pic>
        <p:nvPicPr>
          <p:cNvPr id="699" name="Google Shape;699;gcedf6fc14e_1_0"/>
          <p:cNvPicPr preferRelativeResize="0"/>
          <p:nvPr/>
        </p:nvPicPr>
        <p:blipFill rotWithShape="1">
          <a:blip r:embed="rId8">
            <a:alphaModFix/>
          </a:blip>
          <a:srcRect/>
          <a:stretch/>
        </p:blipFill>
        <p:spPr>
          <a:xfrm>
            <a:off x="4530286" y="2757707"/>
            <a:ext cx="1080000" cy="1080000"/>
          </a:xfrm>
          <a:prstGeom prst="rect">
            <a:avLst/>
          </a:prstGeom>
          <a:noFill/>
          <a:ln>
            <a:noFill/>
          </a:ln>
        </p:spPr>
      </p:pic>
      <p:grpSp>
        <p:nvGrpSpPr>
          <p:cNvPr id="700" name="Google Shape;700;gcedf6fc14e_1_0"/>
          <p:cNvGrpSpPr/>
          <p:nvPr/>
        </p:nvGrpSpPr>
        <p:grpSpPr>
          <a:xfrm>
            <a:off x="6427013" y="2757707"/>
            <a:ext cx="1080000" cy="1080000"/>
            <a:chOff x="10438351" y="268692"/>
            <a:chExt cx="1080000" cy="1080000"/>
          </a:xfrm>
        </p:grpSpPr>
        <p:sp>
          <p:nvSpPr>
            <p:cNvPr id="701" name="Google Shape;701;gcedf6fc14e_1_0"/>
            <p:cNvSpPr/>
            <p:nvPr/>
          </p:nvSpPr>
          <p:spPr>
            <a:xfrm>
              <a:off x="10438351" y="268692"/>
              <a:ext cx="1080000" cy="1080000"/>
            </a:xfrm>
            <a:prstGeom prst="ellipse">
              <a:avLst/>
            </a:prstGeom>
            <a:solidFill>
              <a:srgbClr val="CC3399"/>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Arial"/>
                <a:ea typeface="Arial"/>
                <a:cs typeface="Arial"/>
                <a:sym typeface="Arial"/>
              </a:endParaRPr>
            </a:p>
          </p:txBody>
        </p:sp>
        <p:pic>
          <p:nvPicPr>
            <p:cNvPr id="702" name="Google Shape;702;gcedf6fc14e_1_0"/>
            <p:cNvPicPr preferRelativeResize="0"/>
            <p:nvPr/>
          </p:nvPicPr>
          <p:blipFill rotWithShape="1">
            <a:blip r:embed="rId9">
              <a:alphaModFix/>
            </a:blip>
            <a:srcRect/>
            <a:stretch/>
          </p:blipFill>
          <p:spPr>
            <a:xfrm>
              <a:off x="10564385" y="388909"/>
              <a:ext cx="850880" cy="850880"/>
            </a:xfrm>
            <a:prstGeom prst="rect">
              <a:avLst/>
            </a:prstGeom>
            <a:noFill/>
            <a:ln>
              <a:noFill/>
            </a:ln>
          </p:spPr>
        </p:pic>
      </p:grpSp>
      <p:sp>
        <p:nvSpPr>
          <p:cNvPr id="703" name="Google Shape;703;gcedf6fc14e_1_0"/>
          <p:cNvSpPr/>
          <p:nvPr/>
        </p:nvSpPr>
        <p:spPr>
          <a:xfrm>
            <a:off x="7902051" y="3897850"/>
            <a:ext cx="3816600" cy="336900"/>
          </a:xfrm>
          <a:prstGeom prst="roundRect">
            <a:avLst>
              <a:gd fmla="val 23449" name="adj"/>
            </a:avLst>
          </a:prstGeom>
          <a:solidFill>
            <a:srgbClr val="D8D8D8"/>
          </a:solid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FFFFFF"/>
              </a:buClr>
              <a:buSzPts val="1600"/>
              <a:buFont typeface="Century Gothic"/>
              <a:buNone/>
            </a:pPr>
            <a:r>
              <a:rPr altLang="es-ES" b="1" cap="none" i="0" lang="es-ES" strike="noStrike" sz="1600" u="none">
                <a:solidFill>
                  <a:schemeClr val="dk1"/>
                </a:solidFill>
                <a:latin typeface="Century Gothic"/>
                <a:ea typeface="Century Gothic"/>
                <a:cs typeface="Century Gothic"/>
                <a:sym typeface="Century Gothic"/>
              </a:rPr>
              <a:t>Combustibles fósiles</a:t>
            </a:r>
          </a:p>
        </p:txBody>
      </p:sp>
      <p:pic>
        <p:nvPicPr>
          <p:cNvPr id="704" name="Google Shape;704;gcedf6fc14e_1_0"/>
          <p:cNvPicPr preferRelativeResize="0"/>
          <p:nvPr/>
        </p:nvPicPr>
        <p:blipFill rotWithShape="1">
          <a:blip r:embed="rId10">
            <a:alphaModFix/>
          </a:blip>
          <a:srcRect/>
          <a:stretch/>
        </p:blipFill>
        <p:spPr>
          <a:xfrm>
            <a:off x="10467191" y="2757710"/>
            <a:ext cx="1080000" cy="1080000"/>
          </a:xfrm>
          <a:prstGeom prst="rect">
            <a:avLst/>
          </a:prstGeom>
          <a:noFill/>
          <a:ln>
            <a:noFill/>
          </a:ln>
        </p:spPr>
      </p:pic>
      <p:sp>
        <p:nvSpPr>
          <p:cNvPr id="705" name="Google Shape;705;gcedf6fc14e_1_0"/>
          <p:cNvSpPr txBox="1"/>
          <p:nvPr/>
        </p:nvSpPr>
        <p:spPr>
          <a:xfrm>
            <a:off x="1112951" y="1522623"/>
            <a:ext cx="59832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400" u="sng">
                <a:solidFill>
                  <a:srgbClr val="1C82B8"/>
                </a:solidFill>
                <a:latin typeface="Corbel"/>
                <a:ea typeface="Corbel"/>
                <a:cs typeface="Corbel"/>
                <a:sym typeface="Corbel"/>
              </a:rPr>
              <a:t>Fuente de energía baja en carbono</a:t>
            </a:r>
          </a:p>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1C82B8"/>
              </a:solidFill>
              <a:latin typeface="Arial"/>
              <a:ea typeface="Arial"/>
              <a:cs typeface="Arial"/>
              <a:sym typeface="Arial"/>
            </a:endParaRPr>
          </a:p>
        </p:txBody>
      </p:sp>
      <p:sp>
        <p:nvSpPr>
          <p:cNvPr id="706" name="Google Shape;706;gcedf6fc14e_1_0"/>
          <p:cNvSpPr txBox="1"/>
          <p:nvPr/>
        </p:nvSpPr>
        <p:spPr>
          <a:xfrm>
            <a:off x="7558251" y="1298034"/>
            <a:ext cx="4504200" cy="7971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400" u="sng">
                <a:solidFill>
                  <a:srgbClr val="1C82B8"/>
                </a:solidFill>
                <a:latin typeface="Corbel"/>
                <a:ea typeface="Corbel"/>
                <a:cs typeface="Corbel"/>
                <a:sym typeface="Corbel"/>
              </a:rPr>
              <a:t>Fuente de energía </a:t>
            </a:r>
          </a:p>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400" u="sng">
                <a:solidFill>
                  <a:srgbClr val="1C82B8"/>
                </a:solidFill>
                <a:latin typeface="Corbel"/>
                <a:ea typeface="Corbel"/>
                <a:cs typeface="Corbel"/>
                <a:sym typeface="Corbel"/>
              </a:rPr>
              <a:t>alta en carbono</a:t>
            </a:r>
          </a:p>
        </p:txBody>
      </p:sp>
      <p:sp>
        <p:nvSpPr>
          <p:cNvPr id="707" name="Google Shape;707;gcedf6fc14e_1_0"/>
          <p:cNvSpPr txBox="1"/>
          <p:nvPr/>
        </p:nvSpPr>
        <p:spPr>
          <a:xfrm>
            <a:off x="1304250" y="827725"/>
            <a:ext cx="9583500" cy="5796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4000"/>
              <a:buFont typeface="Arial"/>
              <a:buNone/>
            </a:pPr>
            <a:r>
              <a:rPr altLang="es-ES" b="1" cap="none" i="0" lang="es-ES" strike="noStrike" sz="3600" u="none">
                <a:solidFill>
                  <a:schemeClr val="dk2"/>
                </a:solidFill>
                <a:latin typeface="Corbel"/>
                <a:ea typeface="Corbel"/>
                <a:cs typeface="Corbel"/>
                <a:sym typeface="Corbel"/>
              </a:rPr>
              <a:t>Las fuentes de energías son diferentes</a:t>
            </a:r>
          </a:p>
        </p:txBody>
      </p:sp>
      <p:sp>
        <p:nvSpPr>
          <p:cNvPr id="708" name="Google Shape;708;gcedf6fc14e_1_0"/>
          <p:cNvSpPr txBox="1"/>
          <p:nvPr/>
        </p:nvSpPr>
        <p:spPr>
          <a:xfrm>
            <a:off x="6233589" y="2333047"/>
            <a:ext cx="1478700" cy="5796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674EA7"/>
                </a:solidFill>
                <a:latin typeface="Comfortaa"/>
                <a:ea typeface="Comfortaa"/>
                <a:cs typeface="Comfortaa"/>
                <a:sym typeface="Comfortaa"/>
              </a:rPr>
              <a:t>Uranio</a:t>
            </a:r>
          </a:p>
        </p:txBody>
      </p:sp>
      <p:sp>
        <p:nvSpPr>
          <p:cNvPr id="709" name="Google Shape;709;gcedf6fc14e_1_0"/>
          <p:cNvSpPr/>
          <p:nvPr/>
        </p:nvSpPr>
        <p:spPr>
          <a:xfrm>
            <a:off x="325251" y="3882100"/>
            <a:ext cx="7298100" cy="4209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Emisión baja de CO</a:t>
            </a:r>
            <a:r>
              <a:rPr altLang="es-ES" b="1" baseline="-25000" cap="none" i="0" lang="es-ES" strike="noStrike" sz="2000" u="none">
                <a:solidFill>
                  <a:schemeClr val="lt1"/>
                </a:solidFill>
                <a:latin typeface="Corbel"/>
                <a:ea typeface="Corbel"/>
                <a:cs typeface="Corbel"/>
                <a:sym typeface="Corbel"/>
              </a:rPr>
              <a:t>2</a:t>
            </a:r>
          </a:p>
        </p:txBody>
      </p:sp>
      <p:grpSp>
        <p:nvGrpSpPr>
          <p:cNvPr id="710" name="Google Shape;710;gcedf6fc14e_1_0"/>
          <p:cNvGrpSpPr/>
          <p:nvPr/>
        </p:nvGrpSpPr>
        <p:grpSpPr>
          <a:xfrm>
            <a:off x="6310613" y="4347365"/>
            <a:ext cx="1312800" cy="1544075"/>
            <a:chOff x="307075" y="5185565"/>
            <a:chExt cx="1312800" cy="1544075"/>
          </a:xfrm>
        </p:grpSpPr>
        <p:sp>
          <p:nvSpPr>
            <p:cNvPr id="711" name="Google Shape;711;gcedf6fc14e_1_0"/>
            <p:cNvSpPr/>
            <p:nvPr/>
          </p:nvSpPr>
          <p:spPr>
            <a:xfrm>
              <a:off x="307075" y="6150040"/>
              <a:ext cx="1312800" cy="579600"/>
            </a:xfrm>
            <a:prstGeom prst="roundRect">
              <a:avLst>
                <a:gd fmla="val 16667" name="adj"/>
              </a:avLst>
            </a:prstGeom>
            <a:solidFill>
              <a:srgbClr val="990000"/>
            </a:solidFill>
            <a:ln cap="flat" cmpd="sng" w="9525">
              <a:solidFill>
                <a:srgbClr val="000000"/>
              </a:solidFill>
              <a:prstDash val="solid"/>
              <a:round/>
              <a:headEnd len="sm" type="none" w="sm"/>
              <a:tailEnd len="sm" type="none" w="sm"/>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Desechos</a:t>
              </a:r>
            </a:p>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nucleares</a:t>
              </a:r>
            </a:p>
          </p:txBody>
        </p:sp>
        <p:sp>
          <p:nvSpPr>
            <p:cNvPr id="712" name="Google Shape;712;gcedf6fc14e_1_0"/>
            <p:cNvSpPr/>
            <p:nvPr/>
          </p:nvSpPr>
          <p:spPr>
            <a:xfrm>
              <a:off x="307075" y="5185565"/>
              <a:ext cx="1312800" cy="9288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dirty="0" i="0" lang="es-ES" strike="noStrike" sz="1800" u="none">
                  <a:solidFill>
                    <a:schemeClr val="lt1"/>
                  </a:solidFill>
                  <a:latin typeface="Corbel"/>
                  <a:ea typeface="Corbel"/>
                  <a:cs typeface="Corbel"/>
                  <a:sym typeface="Corbel"/>
                </a:rPr>
                <a:t>Emisión </a:t>
              </a:r>
            </a:p>
            <a:p>
              <a:pPr algn="ctr" indent="0" lvl="0" marL="0" marR="0" rtl="0">
                <a:lnSpc>
                  <a:spcPct val="100000"/>
                </a:lnSpc>
                <a:spcBef>
                  <a:spcPts val="0"/>
                </a:spcBef>
                <a:spcAft>
                  <a:spcPts val="0"/>
                </a:spcAft>
                <a:buClr>
                  <a:srgbClr val="000000"/>
                </a:buClr>
                <a:buSzPts val="1900"/>
                <a:buFont typeface="Arial"/>
                <a:buNone/>
              </a:pPr>
              <a:r>
                <a:rPr altLang="es-ES" b="1" cap="none" dirty="0" i="0" lang="es-ES" strike="noStrike" sz="1800" u="none">
                  <a:solidFill>
                    <a:schemeClr val="lt1"/>
                  </a:solidFill>
                  <a:latin typeface="Corbel"/>
                  <a:ea typeface="Corbel"/>
                  <a:cs typeface="Corbel"/>
                  <a:sym typeface="Corbel"/>
                </a:rPr>
                <a:t>alta </a:t>
              </a:r>
            </a:p>
            <a:p>
              <a:pPr algn="ctr" indent="0" lvl="0" marL="0" marR="0" rtl="0">
                <a:lnSpc>
                  <a:spcPct val="100000"/>
                </a:lnSpc>
                <a:spcBef>
                  <a:spcPts val="0"/>
                </a:spcBef>
                <a:spcAft>
                  <a:spcPts val="0"/>
                </a:spcAft>
                <a:buClr>
                  <a:srgbClr val="000000"/>
                </a:buClr>
                <a:buSzPts val="1900"/>
                <a:buFont typeface="Arial"/>
                <a:buNone/>
              </a:pPr>
              <a:r>
                <a:rPr altLang="es-ES" b="1" cap="none" dirty="0" i="0" lang="es-ES" strike="noStrike" sz="1800" u="none">
                  <a:solidFill>
                    <a:schemeClr val="lt1"/>
                  </a:solidFill>
                  <a:latin typeface="Corbel"/>
                  <a:ea typeface="Corbel"/>
                  <a:cs typeface="Corbel"/>
                  <a:sym typeface="Corbel"/>
                </a:rPr>
                <a:t>de energía</a:t>
              </a:r>
            </a:p>
          </p:txBody>
        </p:sp>
      </p:grpSp>
      <p:sp>
        <p:nvSpPr>
          <p:cNvPr id="713" name="Google Shape;713;gcedf6fc14e_1_0"/>
          <p:cNvSpPr txBox="1"/>
          <p:nvPr/>
        </p:nvSpPr>
        <p:spPr>
          <a:xfrm>
            <a:off x="1625351" y="2253309"/>
            <a:ext cx="24864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38761D"/>
                </a:solidFill>
                <a:latin typeface="Comfortaa"/>
                <a:ea typeface="Comfortaa"/>
                <a:cs typeface="Comfortaa"/>
                <a:sym typeface="Comfortaa"/>
              </a:rPr>
              <a:t>Viento </a:t>
            </a:r>
            <a:r>
              <a:rPr altLang="es-ES" b="1" cap="none" i="0" lang="es-ES" strike="noStrike" sz="2200" u="none">
                <a:solidFill>
                  <a:srgbClr val="38761D"/>
                </a:solidFill>
                <a:latin typeface="Corbel"/>
                <a:ea typeface="Corbel"/>
                <a:cs typeface="Corbel"/>
                <a:sym typeface="Corbel"/>
              </a:rPr>
              <a:t>y </a:t>
            </a:r>
            <a:r>
              <a:rPr altLang="es-ES" b="1" cap="none" i="0" lang="es-ES" strike="noStrike" sz="2200" u="none">
                <a:solidFill>
                  <a:srgbClr val="38761D"/>
                </a:solidFill>
                <a:latin typeface="Comfortaa"/>
                <a:ea typeface="Comfortaa"/>
                <a:cs typeface="Comfortaa"/>
                <a:sym typeface="Comfortaa"/>
              </a:rPr>
              <a:t>sol</a:t>
            </a:r>
          </a:p>
        </p:txBody>
      </p:sp>
      <p:grpSp>
        <p:nvGrpSpPr>
          <p:cNvPr id="714" name="Google Shape;714;gcedf6fc14e_1_0"/>
          <p:cNvGrpSpPr/>
          <p:nvPr/>
        </p:nvGrpSpPr>
        <p:grpSpPr>
          <a:xfrm>
            <a:off x="1688641" y="4347375"/>
            <a:ext cx="2359805" cy="1564040"/>
            <a:chOff x="1769500" y="5185575"/>
            <a:chExt cx="2359805" cy="1564040"/>
          </a:xfrm>
        </p:grpSpPr>
        <p:sp>
          <p:nvSpPr>
            <p:cNvPr id="715" name="Google Shape;715;gcedf6fc14e_1_0"/>
            <p:cNvSpPr/>
            <p:nvPr/>
          </p:nvSpPr>
          <p:spPr>
            <a:xfrm>
              <a:off x="1769505" y="5185575"/>
              <a:ext cx="2359800" cy="4209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Ilimitado</a:t>
              </a:r>
            </a:p>
          </p:txBody>
        </p:sp>
        <p:sp>
          <p:nvSpPr>
            <p:cNvPr id="716" name="Google Shape;716;gcedf6fc14e_1_0"/>
            <p:cNvSpPr/>
            <p:nvPr/>
          </p:nvSpPr>
          <p:spPr>
            <a:xfrm>
              <a:off x="1769500" y="5645245"/>
              <a:ext cx="2359800" cy="644700"/>
            </a:xfrm>
            <a:prstGeom prst="roundRect">
              <a:avLst>
                <a:gd fmla="val 16667" name="adj"/>
              </a:avLst>
            </a:prstGeom>
            <a:solidFill>
              <a:srgbClr val="990000"/>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1900" u="none">
                  <a:solidFill>
                    <a:schemeClr val="lt1"/>
                  </a:solidFill>
                  <a:latin typeface="Comfortaa"/>
                  <a:ea typeface="Comfortaa"/>
                  <a:cs typeface="Comfortaa"/>
                  <a:sym typeface="Comfortaa"/>
                </a:rPr>
                <a:t>Emisión baja </a:t>
              </a:r>
            </a:p>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1900" u="none">
                  <a:solidFill>
                    <a:schemeClr val="lt1"/>
                  </a:solidFill>
                  <a:latin typeface="Comfortaa"/>
                  <a:ea typeface="Comfortaa"/>
                  <a:cs typeface="Comfortaa"/>
                  <a:sym typeface="Comfortaa"/>
                </a:rPr>
                <a:t>de energía</a:t>
              </a:r>
            </a:p>
          </p:txBody>
        </p:sp>
        <p:sp>
          <p:nvSpPr>
            <p:cNvPr id="717" name="Google Shape;717;gcedf6fc14e_1_0"/>
            <p:cNvSpPr/>
            <p:nvPr/>
          </p:nvSpPr>
          <p:spPr>
            <a:xfrm>
              <a:off x="1769500" y="6328715"/>
              <a:ext cx="2359800" cy="420900"/>
            </a:xfrm>
            <a:prstGeom prst="roundRect">
              <a:avLst>
                <a:gd fmla="val 16667" name="adj"/>
              </a:avLst>
            </a:prstGeom>
            <a:solidFill>
              <a:srgbClr val="990000"/>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Intermitente</a:t>
              </a:r>
            </a:p>
          </p:txBody>
        </p:sp>
      </p:grpSp>
      <p:grpSp>
        <p:nvGrpSpPr>
          <p:cNvPr id="718" name="Google Shape;718;gcedf6fc14e_1_0"/>
          <p:cNvGrpSpPr/>
          <p:nvPr/>
        </p:nvGrpSpPr>
        <p:grpSpPr>
          <a:xfrm>
            <a:off x="4167136" y="4347375"/>
            <a:ext cx="1806300" cy="1439160"/>
            <a:chOff x="4260425" y="5185575"/>
            <a:chExt cx="1806300" cy="1439160"/>
          </a:xfrm>
        </p:grpSpPr>
        <p:sp>
          <p:nvSpPr>
            <p:cNvPr id="719" name="Google Shape;719;gcedf6fc14e_1_0"/>
            <p:cNvSpPr/>
            <p:nvPr/>
          </p:nvSpPr>
          <p:spPr>
            <a:xfrm>
              <a:off x="4260425" y="5185575"/>
              <a:ext cx="1806300" cy="4209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Renovable</a:t>
              </a:r>
            </a:p>
          </p:txBody>
        </p:sp>
        <p:sp>
          <p:nvSpPr>
            <p:cNvPr id="720" name="Google Shape;720;gcedf6fc14e_1_0"/>
            <p:cNvSpPr/>
            <p:nvPr/>
          </p:nvSpPr>
          <p:spPr>
            <a:xfrm>
              <a:off x="4260425" y="5643435"/>
              <a:ext cx="1806300" cy="981300"/>
            </a:xfrm>
            <a:prstGeom prst="roundRect">
              <a:avLst>
                <a:gd fmla="val 16667" name="adj"/>
              </a:avLst>
            </a:prstGeom>
            <a:solidFill>
              <a:srgbClr val="990000"/>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Competencia por el uso del suelo</a:t>
              </a:r>
            </a:p>
          </p:txBody>
        </p:sp>
      </p:grpSp>
      <p:sp>
        <p:nvSpPr>
          <p:cNvPr id="721" name="Google Shape;721;gcedf6fc14e_1_0"/>
          <p:cNvSpPr txBox="1"/>
          <p:nvPr/>
        </p:nvSpPr>
        <p:spPr>
          <a:xfrm>
            <a:off x="3827076" y="2310415"/>
            <a:ext cx="24864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434343"/>
                </a:solidFill>
                <a:latin typeface="Corbel"/>
                <a:ea typeface="Corbel"/>
                <a:cs typeface="Corbel"/>
                <a:sym typeface="Corbel"/>
              </a:rPr>
              <a:t>Biomasa</a:t>
            </a:r>
          </a:p>
        </p:txBody>
      </p:sp>
      <p:sp>
        <p:nvSpPr>
          <p:cNvPr id="722" name="Google Shape;722;gcedf6fc14e_1_0"/>
          <p:cNvSpPr txBox="1"/>
          <p:nvPr/>
        </p:nvSpPr>
        <p:spPr>
          <a:xfrm>
            <a:off x="264587" y="2310425"/>
            <a:ext cx="14229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B5394"/>
                </a:solidFill>
                <a:latin typeface="Comfortaa"/>
                <a:ea typeface="Comfortaa"/>
                <a:cs typeface="Comfortaa"/>
                <a:sym typeface="Comfortaa"/>
              </a:rPr>
              <a:t>Agua</a:t>
            </a:r>
          </a:p>
        </p:txBody>
      </p:sp>
      <p:grpSp>
        <p:nvGrpSpPr>
          <p:cNvPr id="723" name="Google Shape;723;gcedf6fc14e_1_0"/>
          <p:cNvGrpSpPr/>
          <p:nvPr/>
        </p:nvGrpSpPr>
        <p:grpSpPr>
          <a:xfrm>
            <a:off x="325239" y="4347375"/>
            <a:ext cx="1263900" cy="1482380"/>
            <a:chOff x="6142050" y="5185575"/>
            <a:chExt cx="1263900" cy="1482380"/>
          </a:xfrm>
        </p:grpSpPr>
        <p:sp>
          <p:nvSpPr>
            <p:cNvPr id="724" name="Google Shape;724;gcedf6fc14e_1_0"/>
            <p:cNvSpPr/>
            <p:nvPr/>
          </p:nvSpPr>
          <p:spPr>
            <a:xfrm>
              <a:off x="6142050" y="5185575"/>
              <a:ext cx="1263900" cy="6447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dirty="0" i="0" lang="es-ES" strike="noStrike" sz="1600" u="none">
                  <a:solidFill>
                    <a:schemeClr val="lt1"/>
                  </a:solidFill>
                  <a:latin typeface="Corbel"/>
                  <a:ea typeface="Corbel"/>
                  <a:cs typeface="Corbel"/>
                  <a:sym typeface="Corbel"/>
                </a:rPr>
                <a:t>Fácil de almacenar</a:t>
              </a:r>
            </a:p>
          </p:txBody>
        </p:sp>
        <p:sp>
          <p:nvSpPr>
            <p:cNvPr id="725" name="Google Shape;725;gcedf6fc14e_1_0"/>
            <p:cNvSpPr/>
            <p:nvPr/>
          </p:nvSpPr>
          <p:spPr>
            <a:xfrm>
              <a:off x="6142050" y="5870855"/>
              <a:ext cx="1263900" cy="797100"/>
            </a:xfrm>
            <a:prstGeom prst="roundRect">
              <a:avLst>
                <a:gd fmla="val 16667" name="adj"/>
              </a:avLst>
            </a:prstGeom>
            <a:solidFill>
              <a:srgbClr val="990000"/>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dirty="0" i="0" lang="es-ES" strike="noStrike" sz="1800" u="none">
                  <a:solidFill>
                    <a:schemeClr val="lt1"/>
                  </a:solidFill>
                  <a:latin typeface="Corbel"/>
                  <a:ea typeface="Corbel"/>
                  <a:cs typeface="Corbel"/>
                  <a:sym typeface="Corbel"/>
                </a:rPr>
                <a:t>Lugares limitados</a:t>
              </a:r>
            </a:p>
          </p:txBody>
        </p:sp>
      </p:grpSp>
      <p:sp>
        <p:nvSpPr>
          <p:cNvPr id="726" name="Google Shape;726;gcedf6fc14e_1_0"/>
          <p:cNvSpPr txBox="1"/>
          <p:nvPr/>
        </p:nvSpPr>
        <p:spPr>
          <a:xfrm>
            <a:off x="7902046" y="2314955"/>
            <a:ext cx="14229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Gas</a:t>
            </a:r>
          </a:p>
        </p:txBody>
      </p:sp>
      <p:sp>
        <p:nvSpPr>
          <p:cNvPr id="727" name="Google Shape;727;gcedf6fc14e_1_0"/>
          <p:cNvSpPr txBox="1"/>
          <p:nvPr/>
        </p:nvSpPr>
        <p:spPr>
          <a:xfrm>
            <a:off x="9098896" y="2316807"/>
            <a:ext cx="14229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Carbón</a:t>
            </a:r>
          </a:p>
        </p:txBody>
      </p:sp>
      <p:sp>
        <p:nvSpPr>
          <p:cNvPr id="728" name="Google Shape;728;gcedf6fc14e_1_0"/>
          <p:cNvSpPr txBox="1"/>
          <p:nvPr/>
        </p:nvSpPr>
        <p:spPr>
          <a:xfrm>
            <a:off x="10295746" y="2320575"/>
            <a:ext cx="1422900" cy="508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Petróleo</a:t>
            </a:r>
          </a:p>
        </p:txBody>
      </p:sp>
      <p:sp>
        <p:nvSpPr>
          <p:cNvPr id="729" name="Google Shape;729;gcedf6fc14e_1_0"/>
          <p:cNvSpPr/>
          <p:nvPr/>
        </p:nvSpPr>
        <p:spPr>
          <a:xfrm>
            <a:off x="7902051" y="4269421"/>
            <a:ext cx="3816600" cy="3369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Fácil de almacenar y transportar</a:t>
            </a:r>
          </a:p>
        </p:txBody>
      </p:sp>
      <p:sp>
        <p:nvSpPr>
          <p:cNvPr id="730" name="Google Shape;730;gcedf6fc14e_1_0"/>
          <p:cNvSpPr/>
          <p:nvPr/>
        </p:nvSpPr>
        <p:spPr>
          <a:xfrm>
            <a:off x="7902052" y="5010632"/>
            <a:ext cx="3816600" cy="797100"/>
          </a:xfrm>
          <a:prstGeom prst="roundRect">
            <a:avLst>
              <a:gd fmla="val 16667" name="adj"/>
            </a:avLst>
          </a:prstGeom>
          <a:solidFill>
            <a:srgbClr val="990000"/>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dirty="0" i="0" lang="es-ES" strike="noStrike" sz="2000" u="none">
                <a:solidFill>
                  <a:schemeClr val="lt1"/>
                </a:solidFill>
                <a:latin typeface="Corbel"/>
                <a:ea typeface="Corbel"/>
                <a:cs typeface="Corbel"/>
                <a:sym typeface="Corbel"/>
              </a:rPr>
              <a:t>Emisión alta de CO</a:t>
            </a:r>
            <a:r>
              <a:rPr altLang="es-ES" b="1" baseline="-25000" cap="none" dirty="0" i="0" lang="es-ES" strike="noStrike" sz="2000" u="none">
                <a:solidFill>
                  <a:schemeClr val="lt1"/>
                </a:solidFill>
                <a:latin typeface="Corbel"/>
                <a:ea typeface="Corbel"/>
                <a:cs typeface="Corbel"/>
                <a:sym typeface="Corbel"/>
              </a:rPr>
              <a:t>2</a:t>
            </a:r>
          </a:p>
        </p:txBody>
      </p:sp>
      <p:sp>
        <p:nvSpPr>
          <p:cNvPr id="731" name="Google Shape;731;gcedf6fc14e_1_0"/>
          <p:cNvSpPr/>
          <p:nvPr/>
        </p:nvSpPr>
        <p:spPr>
          <a:xfrm>
            <a:off x="7902051" y="4640996"/>
            <a:ext cx="3816600" cy="336900"/>
          </a:xfrm>
          <a:prstGeom prst="roundRect">
            <a:avLst>
              <a:gd fmla="val 16667" name="adj"/>
            </a:avLst>
          </a:prstGeom>
          <a:solidFill>
            <a:srgbClr val="6AA84F"/>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900"/>
              <a:buFont typeface="Arial"/>
              <a:buNone/>
            </a:pPr>
            <a:r>
              <a:rPr altLang="es-ES" b="1" cap="none" i="0" lang="es-ES" strike="noStrike" sz="2000" u="none">
                <a:solidFill>
                  <a:schemeClr val="lt1"/>
                </a:solidFill>
                <a:latin typeface="Corbel"/>
                <a:ea typeface="Corbel"/>
                <a:cs typeface="Corbel"/>
                <a:sym typeface="Corbel"/>
              </a:rPr>
              <a:t>Emisión alta de energía</a:t>
            </a:r>
          </a:p>
        </p:txBody>
      </p:sp>
      <p:sp>
        <p:nvSpPr>
          <p:cNvPr id="732" name="Google Shape;732;gcedf6fc14e_1_0"/>
          <p:cNvSpPr/>
          <p:nvPr/>
        </p:nvSpPr>
        <p:spPr>
          <a:xfrm>
            <a:off x="178600" y="2146725"/>
            <a:ext cx="7509600" cy="3906600"/>
          </a:xfrm>
          <a:prstGeom prst="roundRect">
            <a:avLst>
              <a:gd fmla="val 6400" name="adj"/>
            </a:avLst>
          </a:prstGeom>
          <a:noFill/>
          <a:ln cap="flat" cmpd="sng" w="28575">
            <a:solidFill>
              <a:srgbClr val="3366CC"/>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733" name="Google Shape;733;gcedf6fc14e_1_0"/>
          <p:cNvSpPr txBox="1"/>
          <p:nvPr/>
        </p:nvSpPr>
        <p:spPr>
          <a:xfrm>
            <a:off x="443837" y="6364427"/>
            <a:ext cx="5328600" cy="5796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200" u="none">
                <a:solidFill>
                  <a:srgbClr val="666666"/>
                </a:solidFill>
                <a:latin typeface="Corbel"/>
                <a:ea typeface="Corbel"/>
                <a:cs typeface="Corbel"/>
                <a:sym typeface="Corbel"/>
              </a:rPr>
              <a:t>Fuentes de energía renovables</a:t>
            </a:r>
          </a:p>
          <a:p>
            <a:pPr algn="l" indent="0" lvl="0" marL="0" marR="0" rtl="0">
              <a:lnSpc>
                <a:spcPct val="100000"/>
              </a:lnSpc>
              <a:spcBef>
                <a:spcPts val="0"/>
              </a:spcBef>
              <a:spcAft>
                <a:spcPts val="0"/>
              </a:spcAft>
              <a:buClr>
                <a:srgbClr val="000000"/>
              </a:buClr>
              <a:buSzPts val="1400"/>
              <a:buFont typeface="Arial"/>
              <a:buNone/>
            </a:pPr>
            <a:endParaRPr b="0" cap="none" i="0" strike="noStrike" sz="2200" u="none">
              <a:solidFill>
                <a:srgbClr val="666666"/>
              </a:solidFill>
              <a:latin typeface="Corbel"/>
              <a:ea typeface="Corbel"/>
              <a:cs typeface="Corbel"/>
              <a:sym typeface="Corbel"/>
            </a:endParaRPr>
          </a:p>
        </p:txBody>
      </p:sp>
      <p:sp>
        <p:nvSpPr>
          <p:cNvPr id="734" name="Google Shape;734;gcedf6fc14e_1_0"/>
          <p:cNvSpPr txBox="1"/>
          <p:nvPr/>
        </p:nvSpPr>
        <p:spPr>
          <a:xfrm>
            <a:off x="6166075" y="6328601"/>
            <a:ext cx="5328600" cy="3369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200" u="none">
                <a:solidFill>
                  <a:srgbClr val="666666"/>
                </a:solidFill>
                <a:latin typeface="Corbel"/>
                <a:ea typeface="Corbel"/>
                <a:cs typeface="Corbel"/>
                <a:sym typeface="Corbel"/>
              </a:rPr>
              <a:t>Fuentes de energía no renovables</a:t>
            </a:r>
          </a:p>
          <a:p>
            <a:pPr algn="l" indent="0" lvl="0" marL="0" marR="0" rtl="0">
              <a:lnSpc>
                <a:spcPct val="100000"/>
              </a:lnSpc>
              <a:spcBef>
                <a:spcPts val="0"/>
              </a:spcBef>
              <a:spcAft>
                <a:spcPts val="0"/>
              </a:spcAft>
              <a:buClr>
                <a:srgbClr val="000000"/>
              </a:buClr>
              <a:buSzPts val="1400"/>
              <a:buFont typeface="Arial"/>
              <a:buNone/>
            </a:pPr>
            <a:endParaRPr b="0" cap="none" i="0" strike="noStrike" sz="2200" u="none">
              <a:solidFill>
                <a:srgbClr val="666666"/>
              </a:solidFill>
              <a:latin typeface="Corbel"/>
              <a:ea typeface="Corbel"/>
              <a:cs typeface="Corbel"/>
              <a:sym typeface="Corbel"/>
            </a:endParaRPr>
          </a:p>
        </p:txBody>
      </p:sp>
      <p:sp>
        <p:nvSpPr>
          <p:cNvPr id="735" name="Google Shape;735;gcedf6fc14e_1_0"/>
          <p:cNvSpPr/>
          <p:nvPr/>
        </p:nvSpPr>
        <p:spPr>
          <a:xfrm rot="5400000">
            <a:off x="8894075" y="3215963"/>
            <a:ext cx="433500" cy="5898600"/>
          </a:xfrm>
          <a:prstGeom prst="rightBrace">
            <a:avLst>
              <a:gd fmla="val 50000" name="adj1"/>
              <a:gd fmla="val 50000" name="adj2"/>
            </a:avLst>
          </a:prstGeom>
          <a:noFill/>
          <a:ln cap="flat" cmpd="sng" w="9525">
            <a:solidFill>
              <a:schemeClr val="dk2"/>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736" name="Google Shape;736;gcedf6fc14e_1_0"/>
          <p:cNvSpPr/>
          <p:nvPr/>
        </p:nvSpPr>
        <p:spPr>
          <a:xfrm rot="5400000">
            <a:off x="2891375" y="3215963"/>
            <a:ext cx="433500" cy="5898600"/>
          </a:xfrm>
          <a:prstGeom prst="rightBrace">
            <a:avLst>
              <a:gd fmla="val 50000" name="adj1"/>
              <a:gd fmla="val 50000" name="adj2"/>
            </a:avLst>
          </a:prstGeom>
          <a:noFill/>
          <a:ln cap="flat" cmpd="sng" w="9525">
            <a:solidFill>
              <a:schemeClr val="dk2"/>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pic>
        <p:nvPicPr>
          <p:cNvPr id="737" name="Google Shape;737;gcedf6fc14e_1_0"/>
          <p:cNvPicPr preferRelativeResize="0"/>
          <p:nvPr/>
        </p:nvPicPr>
        <p:blipFill>
          <a:blip r:embed="rId11">
            <a:alphaModFix/>
          </a:blip>
          <a:stretch>
            <a:fillRect/>
          </a:stretch>
        </p:blipFill>
        <p:spPr>
          <a:xfrm>
            <a:off x="11603325" y="6288225"/>
            <a:ext cx="561622" cy="57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4"/>
          <p:cNvSpPr txBox="1">
            <a:spLocks noGrp="1"/>
          </p:cNvSpPr>
          <p:nvPr>
            <p:ph type="title"/>
          </p:nvPr>
        </p:nvSpPr>
        <p:spPr>
          <a:xfrm>
            <a:off x="838200" y="2370417"/>
            <a:ext cx="10515600" cy="993900"/>
          </a:xfrm>
          <a:prstGeom prst="rect">
            <a:avLst/>
          </a:prstGeom>
          <a:noFill/>
          <a:ln>
            <a:noFill/>
          </a:ln>
        </p:spPr>
        <p:txBody>
          <a:bodyPr anchor="b"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6000"/>
              <a:buFont typeface="Bebas Neue"/>
              <a:buNone/>
            </a:pPr>
            <a:r>
              <a:rPr altLang="es-ES" b="1" lang="es-ES">
                <a:solidFill>
                  <a:schemeClr val="dk2"/>
                </a:solidFill>
                <a:latin typeface="Corbel"/>
                <a:ea typeface="Corbel"/>
                <a:cs typeface="Corbel"/>
                <a:sym typeface="Corbel"/>
              </a:rPr>
              <a:t>Consumo de energía a nivel mundial</a:t>
            </a:r>
          </a:p>
        </p:txBody>
      </p:sp>
      <p:pic>
        <p:nvPicPr>
          <p:cNvPr id="743" name="Google Shape;743;p14"/>
          <p:cNvPicPr preferRelativeResize="0"/>
          <p:nvPr/>
        </p:nvPicPr>
        <p:blipFill>
          <a:blip r:embed="rId3">
            <a:alphaModFix/>
          </a:blip>
          <a:stretch>
            <a:fillRect/>
          </a:stretch>
        </p:blipFill>
        <p:spPr>
          <a:xfrm>
            <a:off x="11007925" y="5643100"/>
            <a:ext cx="1190625" cy="122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e3240c2227_0_7"/>
          <p:cNvSpPr txBox="1"/>
          <p:nvPr/>
        </p:nvSpPr>
        <p:spPr>
          <a:xfrm>
            <a:off x="1651683" y="448068"/>
            <a:ext cx="8028900" cy="9807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800"/>
              <a:buFont typeface="Arial"/>
              <a:buNone/>
            </a:pPr>
            <a:r>
              <a:rPr altLang="es-ES" b="1" cap="none" i="0" lang="es-ES" strike="noStrike" sz="2800" u="none">
                <a:solidFill>
                  <a:schemeClr val="dk2"/>
                </a:solidFill>
                <a:latin typeface="Corbel"/>
                <a:ea typeface="Corbel"/>
                <a:cs typeface="Corbel"/>
                <a:sym typeface="Corbel"/>
              </a:rPr>
              <a:t>Consumo de energía a nivel mundial</a:t>
            </a:r>
          </a:p>
        </p:txBody>
      </p:sp>
      <p:pic>
        <p:nvPicPr>
          <p:cNvPr id="750" name="Google Shape;750;ge3240c2227_0_7"/>
          <p:cNvPicPr preferRelativeResize="0"/>
          <p:nvPr/>
        </p:nvPicPr>
        <p:blipFill rotWithShape="1">
          <a:blip r:embed="rId3">
            <a:alphaModFix/>
          </a:blip>
          <a:srcRect/>
          <a:stretch/>
        </p:blipFill>
        <p:spPr>
          <a:xfrm>
            <a:off x="9596698" y="5216529"/>
            <a:ext cx="511364" cy="546576"/>
          </a:xfrm>
          <a:prstGeom prst="rect">
            <a:avLst/>
          </a:prstGeom>
          <a:noFill/>
          <a:ln>
            <a:noFill/>
          </a:ln>
        </p:spPr>
      </p:pic>
      <p:cxnSp>
        <p:nvCxnSpPr>
          <p:cNvPr id="751" name="Google Shape;751;ge3240c2227_0_7"/>
          <p:cNvCxnSpPr/>
          <p:nvPr/>
        </p:nvCxnSpPr>
        <p:spPr>
          <a:xfrm rot="10800000">
            <a:off x="9124567" y="5500061"/>
            <a:ext cx="360000" cy="0"/>
          </a:xfrm>
          <a:prstGeom prst="straightConnector1">
            <a:avLst/>
          </a:prstGeom>
          <a:noFill/>
          <a:ln cap="flat" cmpd="sng" w="38100">
            <a:solidFill>
              <a:srgbClr val="A1A1A1"/>
            </a:solidFill>
            <a:prstDash val="solid"/>
            <a:round/>
            <a:headEnd len="sm" type="none" w="sm"/>
            <a:tailEnd len="med" type="triangle" w="med"/>
          </a:ln>
        </p:spPr>
      </p:cxnSp>
      <p:pic>
        <p:nvPicPr>
          <p:cNvPr id="752" name="Google Shape;752;ge3240c2227_0_7"/>
          <p:cNvPicPr preferRelativeResize="0"/>
          <p:nvPr/>
        </p:nvPicPr>
        <p:blipFill rotWithShape="1">
          <a:blip r:embed="rId4">
            <a:alphaModFix/>
          </a:blip>
          <a:srcRect/>
          <a:stretch/>
        </p:blipFill>
        <p:spPr>
          <a:xfrm>
            <a:off x="9631752" y="3751564"/>
            <a:ext cx="511364" cy="488716"/>
          </a:xfrm>
          <a:prstGeom prst="rect">
            <a:avLst/>
          </a:prstGeom>
          <a:noFill/>
          <a:ln>
            <a:noFill/>
          </a:ln>
        </p:spPr>
      </p:pic>
      <p:pic>
        <p:nvPicPr>
          <p:cNvPr id="753" name="Google Shape;753;ge3240c2227_0_7"/>
          <p:cNvPicPr preferRelativeResize="0"/>
          <p:nvPr/>
        </p:nvPicPr>
        <p:blipFill rotWithShape="1">
          <a:blip r:embed="rId5">
            <a:alphaModFix/>
          </a:blip>
          <a:srcRect/>
          <a:stretch/>
        </p:blipFill>
        <p:spPr>
          <a:xfrm>
            <a:off x="9624000" y="4491590"/>
            <a:ext cx="570945" cy="586658"/>
          </a:xfrm>
          <a:prstGeom prst="rect">
            <a:avLst/>
          </a:prstGeom>
          <a:noFill/>
          <a:ln>
            <a:noFill/>
          </a:ln>
        </p:spPr>
      </p:pic>
      <p:pic>
        <p:nvPicPr>
          <p:cNvPr id="754" name="Google Shape;754;ge3240c2227_0_7"/>
          <p:cNvPicPr preferRelativeResize="0"/>
          <p:nvPr/>
        </p:nvPicPr>
        <p:blipFill rotWithShape="1">
          <a:blip r:embed="rId6">
            <a:alphaModFix/>
          </a:blip>
          <a:srcRect/>
          <a:stretch/>
        </p:blipFill>
        <p:spPr>
          <a:xfrm>
            <a:off x="9624000" y="2886774"/>
            <a:ext cx="569033" cy="525426"/>
          </a:xfrm>
          <a:prstGeom prst="rect">
            <a:avLst/>
          </a:prstGeom>
          <a:noFill/>
          <a:ln>
            <a:noFill/>
          </a:ln>
        </p:spPr>
      </p:pic>
      <p:cxnSp>
        <p:nvCxnSpPr>
          <p:cNvPr id="755" name="Google Shape;755;ge3240c2227_0_7"/>
          <p:cNvCxnSpPr/>
          <p:nvPr/>
        </p:nvCxnSpPr>
        <p:spPr>
          <a:xfrm rot="10800000">
            <a:off x="9120587" y="4821590"/>
            <a:ext cx="360000" cy="0"/>
          </a:xfrm>
          <a:prstGeom prst="straightConnector1">
            <a:avLst/>
          </a:prstGeom>
          <a:noFill/>
          <a:ln cap="flat" cmpd="sng" w="38100">
            <a:solidFill>
              <a:srgbClr val="A1A1A1"/>
            </a:solidFill>
            <a:prstDash val="solid"/>
            <a:round/>
            <a:headEnd len="sm" type="none" w="sm"/>
            <a:tailEnd len="med" type="triangle" w="med"/>
          </a:ln>
        </p:spPr>
      </p:cxnSp>
      <p:cxnSp>
        <p:nvCxnSpPr>
          <p:cNvPr id="756" name="Google Shape;756;ge3240c2227_0_7"/>
          <p:cNvCxnSpPr/>
          <p:nvPr/>
        </p:nvCxnSpPr>
        <p:spPr>
          <a:xfrm rot="10800000">
            <a:off x="9120000" y="4012656"/>
            <a:ext cx="360000" cy="0"/>
          </a:xfrm>
          <a:prstGeom prst="straightConnector1">
            <a:avLst/>
          </a:prstGeom>
          <a:noFill/>
          <a:ln cap="flat" cmpd="sng" w="38100">
            <a:solidFill>
              <a:srgbClr val="A1A1A1"/>
            </a:solidFill>
            <a:prstDash val="solid"/>
            <a:round/>
            <a:headEnd len="sm" type="none" w="sm"/>
            <a:tailEnd len="med" type="triangle" w="med"/>
          </a:ln>
        </p:spPr>
      </p:cxnSp>
      <p:cxnSp>
        <p:nvCxnSpPr>
          <p:cNvPr id="757" name="Google Shape;757;ge3240c2227_0_7"/>
          <p:cNvCxnSpPr/>
          <p:nvPr/>
        </p:nvCxnSpPr>
        <p:spPr>
          <a:xfrm rot="10800000">
            <a:off x="9120000" y="3124199"/>
            <a:ext cx="360000" cy="0"/>
          </a:xfrm>
          <a:prstGeom prst="straightConnector1">
            <a:avLst/>
          </a:prstGeom>
          <a:noFill/>
          <a:ln cap="flat" cmpd="sng" w="38100">
            <a:solidFill>
              <a:srgbClr val="A1A1A1"/>
            </a:solidFill>
            <a:prstDash val="solid"/>
            <a:round/>
            <a:headEnd len="sm" type="none" w="sm"/>
            <a:tailEnd len="med" type="triangle" w="med"/>
          </a:ln>
        </p:spPr>
      </p:cxnSp>
      <p:cxnSp>
        <p:nvCxnSpPr>
          <p:cNvPr id="758" name="Google Shape;758;ge3240c2227_0_7"/>
          <p:cNvCxnSpPr/>
          <p:nvPr/>
        </p:nvCxnSpPr>
        <p:spPr>
          <a:xfrm rot="10800000">
            <a:off x="9343610" y="2620200"/>
            <a:ext cx="360000" cy="0"/>
          </a:xfrm>
          <a:prstGeom prst="straightConnector1">
            <a:avLst/>
          </a:prstGeom>
          <a:noFill/>
          <a:ln cap="flat" cmpd="sng" w="38100">
            <a:solidFill>
              <a:srgbClr val="A1A1A1"/>
            </a:solidFill>
            <a:prstDash val="solid"/>
            <a:round/>
            <a:headEnd len="sm" type="none" w="sm"/>
            <a:tailEnd len="med" type="triangle" w="med"/>
          </a:ln>
        </p:spPr>
      </p:cxnSp>
      <p:cxnSp>
        <p:nvCxnSpPr>
          <p:cNvPr id="759" name="Google Shape;759;ge3240c2227_0_7"/>
          <p:cNvCxnSpPr/>
          <p:nvPr/>
        </p:nvCxnSpPr>
        <p:spPr>
          <a:xfrm>
            <a:off x="9703610" y="2076148"/>
            <a:ext cx="1800" cy="544200"/>
          </a:xfrm>
          <a:prstGeom prst="straightConnector1">
            <a:avLst/>
          </a:prstGeom>
          <a:noFill/>
          <a:ln cap="flat" cmpd="sng" w="38100">
            <a:solidFill>
              <a:srgbClr val="AEABAB"/>
            </a:solidFill>
            <a:prstDash val="solid"/>
            <a:round/>
            <a:headEnd len="sm" type="none" w="sm"/>
            <a:tailEnd len="sm" type="none" w="sm"/>
          </a:ln>
        </p:spPr>
      </p:cxnSp>
      <p:sp>
        <p:nvSpPr>
          <p:cNvPr id="760" name="Google Shape;760;ge3240c2227_0_7"/>
          <p:cNvSpPr/>
          <p:nvPr/>
        </p:nvSpPr>
        <p:spPr>
          <a:xfrm>
            <a:off x="10303417" y="5315391"/>
            <a:ext cx="513300" cy="369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2A6176"/>
              </a:buClr>
              <a:buSzPts val="1800"/>
              <a:buFont typeface="Arial"/>
              <a:buNone/>
            </a:pPr>
            <a:r>
              <a:rPr altLang="es-ES" b="1" cap="none" i="0" lang="es-ES" strike="noStrike" sz="1800" u="none">
                <a:solidFill>
                  <a:srgbClr val="2A6176"/>
                </a:solidFill>
                <a:latin typeface="Corbel"/>
                <a:ea typeface="Corbel"/>
                <a:cs typeface="Corbel"/>
                <a:sym typeface="Corbel"/>
              </a:rPr>
              <a:t>7 %</a:t>
            </a:r>
          </a:p>
        </p:txBody>
      </p:sp>
      <p:cxnSp>
        <p:nvCxnSpPr>
          <p:cNvPr id="761" name="Google Shape;761;ge3240c2227_0_7"/>
          <p:cNvCxnSpPr/>
          <p:nvPr/>
        </p:nvCxnSpPr>
        <p:spPr>
          <a:xfrm>
            <a:off x="10474427" y="2529769"/>
            <a:ext cx="0" cy="2686800"/>
          </a:xfrm>
          <a:prstGeom prst="straightConnector1">
            <a:avLst/>
          </a:prstGeom>
          <a:noFill/>
          <a:ln cap="flat" cmpd="sng" w="38100">
            <a:solidFill>
              <a:srgbClr val="C00000"/>
            </a:solidFill>
            <a:prstDash val="solid"/>
            <a:round/>
            <a:headEnd len="med" type="triangle" w="med"/>
            <a:tailEnd len="sm" type="none" w="sm"/>
          </a:ln>
        </p:spPr>
      </p:cxnSp>
      <p:sp>
        <p:nvSpPr>
          <p:cNvPr id="762" name="Google Shape;762;ge3240c2227_0_7"/>
          <p:cNvSpPr/>
          <p:nvPr/>
        </p:nvSpPr>
        <p:spPr>
          <a:xfrm>
            <a:off x="9797334" y="2131664"/>
            <a:ext cx="2120700" cy="739500"/>
          </a:xfrm>
          <a:prstGeom prst="rect">
            <a:avLst/>
          </a:prstGeom>
          <a:solidFill>
            <a:srgbClr val="C00000"/>
          </a:solid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FFFFFF"/>
              </a:buClr>
              <a:buSzPts val="1400"/>
              <a:buFont typeface="Arial"/>
              <a:buNone/>
            </a:pPr>
            <a:r>
              <a:rPr altLang="es-ES" b="1" cap="none" i="0" lang="es-ES" strike="noStrike" sz="1400" u="none">
                <a:solidFill>
                  <a:srgbClr val="FFFFFF"/>
                </a:solidFill>
                <a:latin typeface="Corbel"/>
                <a:ea typeface="Corbel"/>
                <a:cs typeface="Corbel"/>
                <a:sym typeface="Corbel"/>
              </a:rPr>
              <a:t>El 84 % de la energía consumida proviene de los recursos fósiles</a:t>
            </a:r>
          </a:p>
        </p:txBody>
      </p:sp>
      <p:sp>
        <p:nvSpPr>
          <p:cNvPr id="763" name="Google Shape;763;ge3240c2227_0_7"/>
          <p:cNvSpPr/>
          <p:nvPr/>
        </p:nvSpPr>
        <p:spPr>
          <a:xfrm>
            <a:off x="102278" y="6429969"/>
            <a:ext cx="8832300" cy="2616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85160"/>
              </a:buClr>
              <a:buSzPts val="1100"/>
              <a:buFont typeface="Arial"/>
              <a:buNone/>
            </a:pPr>
            <a:r>
              <a:rPr altLang="es-ES" b="0" cap="none" i="1" lang="es-ES" strike="noStrike" sz="1100" u="none">
                <a:solidFill>
                  <a:srgbClr val="085160"/>
                </a:solidFill>
                <a:latin typeface="Corbel"/>
                <a:ea typeface="Corbel"/>
                <a:cs typeface="Corbel"/>
                <a:sym typeface="Corbel"/>
              </a:rPr>
              <a:t>Vaclav SMIL (2017). Energy Transitions: Global and National Perspectives; BP Statistical Review of World Energy: 2017</a:t>
            </a:r>
          </a:p>
        </p:txBody>
      </p:sp>
      <p:pic>
        <p:nvPicPr>
          <p:cNvPr id="764" name="Google Shape;764;ge3240c2227_0_7"/>
          <p:cNvPicPr preferRelativeResize="0"/>
          <p:nvPr/>
        </p:nvPicPr>
        <p:blipFill rotWithShape="1">
          <a:blip r:embed="rId7">
            <a:alphaModFix/>
          </a:blip>
          <a:srcRect/>
          <a:stretch/>
        </p:blipFill>
        <p:spPr>
          <a:xfrm>
            <a:off x="11104322" y="1519467"/>
            <a:ext cx="391678" cy="428988"/>
          </a:xfrm>
          <a:prstGeom prst="rect">
            <a:avLst/>
          </a:prstGeom>
          <a:noFill/>
          <a:ln>
            <a:noFill/>
          </a:ln>
        </p:spPr>
      </p:pic>
      <p:pic>
        <p:nvPicPr>
          <p:cNvPr id="765" name="Google Shape;765;ge3240c2227_0_7"/>
          <p:cNvPicPr preferRelativeResize="0"/>
          <p:nvPr/>
        </p:nvPicPr>
        <p:blipFill rotWithShape="1">
          <a:blip r:embed="rId8">
            <a:alphaModFix/>
          </a:blip>
          <a:srcRect/>
          <a:stretch/>
        </p:blipFill>
        <p:spPr>
          <a:xfrm>
            <a:off x="10492882" y="1504789"/>
            <a:ext cx="499118" cy="443666"/>
          </a:xfrm>
          <a:prstGeom prst="rect">
            <a:avLst/>
          </a:prstGeom>
          <a:noFill/>
          <a:ln>
            <a:noFill/>
          </a:ln>
        </p:spPr>
      </p:pic>
      <p:cxnSp>
        <p:nvCxnSpPr>
          <p:cNvPr id="766" name="Google Shape;766;ge3240c2227_0_7"/>
          <p:cNvCxnSpPr/>
          <p:nvPr/>
        </p:nvCxnSpPr>
        <p:spPr>
          <a:xfrm flipH="1" rot="10800000">
            <a:off x="9048000" y="2058788"/>
            <a:ext cx="2592300" cy="13200"/>
          </a:xfrm>
          <a:prstGeom prst="straightConnector1">
            <a:avLst/>
          </a:prstGeom>
          <a:noFill/>
          <a:ln cap="flat" cmpd="sng" w="38100">
            <a:solidFill>
              <a:srgbClr val="AEABAB"/>
            </a:solidFill>
            <a:prstDash val="solid"/>
            <a:round/>
            <a:headEnd len="sm" type="none" w="sm"/>
            <a:tailEnd len="sm" type="none" w="sm"/>
          </a:ln>
        </p:spPr>
      </p:cxnSp>
      <p:sp>
        <p:nvSpPr>
          <p:cNvPr id="767" name="Google Shape;767;ge3240c2227_0_7"/>
          <p:cNvSpPr/>
          <p:nvPr/>
        </p:nvSpPr>
        <p:spPr>
          <a:xfrm>
            <a:off x="9227797" y="1180746"/>
            <a:ext cx="590100" cy="3078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2A6176"/>
              </a:buClr>
              <a:buSzPts val="1400"/>
              <a:buFont typeface="Arial"/>
              <a:buNone/>
            </a:pPr>
            <a:r>
              <a:rPr altLang="es-ES" b="1" cap="none" i="0" lang="es-ES" strike="noStrike" sz="1400" u="none">
                <a:solidFill>
                  <a:srgbClr val="2A6176"/>
                </a:solidFill>
                <a:latin typeface="Corbel"/>
                <a:ea typeface="Corbel"/>
                <a:cs typeface="Corbel"/>
                <a:sym typeface="Corbel"/>
              </a:rPr>
              <a:t>5 %</a:t>
            </a:r>
          </a:p>
        </p:txBody>
      </p:sp>
      <p:sp>
        <p:nvSpPr>
          <p:cNvPr id="768" name="Google Shape;768;ge3240c2227_0_7"/>
          <p:cNvSpPr/>
          <p:nvPr/>
        </p:nvSpPr>
        <p:spPr>
          <a:xfrm>
            <a:off x="9869593" y="1180425"/>
            <a:ext cx="690300" cy="3285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2A6176"/>
              </a:buClr>
              <a:buSzPts val="1400"/>
              <a:buFont typeface="Arial"/>
              <a:buNone/>
            </a:pPr>
            <a:r>
              <a:rPr altLang="es-ES" b="1" cap="none" i="0" lang="es-ES" strike="noStrike" sz="1400" u="none">
                <a:solidFill>
                  <a:srgbClr val="2A6176"/>
                </a:solidFill>
                <a:latin typeface="Corbel"/>
                <a:ea typeface="Corbel"/>
                <a:cs typeface="Corbel"/>
                <a:sym typeface="Corbel"/>
              </a:rPr>
              <a:t>3 %</a:t>
            </a:r>
          </a:p>
        </p:txBody>
      </p:sp>
      <p:sp>
        <p:nvSpPr>
          <p:cNvPr id="769" name="Google Shape;769;ge3240c2227_0_7"/>
          <p:cNvSpPr/>
          <p:nvPr/>
        </p:nvSpPr>
        <p:spPr>
          <a:xfrm>
            <a:off x="10447328" y="1176264"/>
            <a:ext cx="656994" cy="350561"/>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2A6176"/>
              </a:buClr>
              <a:buSzPts val="1400"/>
              <a:buFont typeface="Arial"/>
              <a:buNone/>
            </a:pPr>
            <a:r>
              <a:rPr altLang="es-ES" b="1" cap="none" dirty="0" i="0" lang="es-ES" strike="noStrike" sz="1400" u="none">
                <a:solidFill>
                  <a:srgbClr val="2A6176"/>
                </a:solidFill>
                <a:latin typeface="Corbel"/>
                <a:ea typeface="Corbel"/>
                <a:cs typeface="Corbel"/>
                <a:sym typeface="Corbel"/>
              </a:rPr>
              <a:t>0,7 %</a:t>
            </a:r>
          </a:p>
        </p:txBody>
      </p:sp>
      <p:sp>
        <p:nvSpPr>
          <p:cNvPr id="770" name="Google Shape;770;ge3240c2227_0_7"/>
          <p:cNvSpPr/>
          <p:nvPr/>
        </p:nvSpPr>
        <p:spPr>
          <a:xfrm>
            <a:off x="11122398" y="1180199"/>
            <a:ext cx="656994" cy="388251"/>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2A6176"/>
              </a:buClr>
              <a:buSzPts val="1400"/>
              <a:buFont typeface="Arial"/>
              <a:buNone/>
            </a:pPr>
            <a:r>
              <a:rPr altLang="es-ES" b="1" cap="none" dirty="0" i="0" lang="es-ES" strike="noStrike" sz="1400" u="none">
                <a:solidFill>
                  <a:srgbClr val="2A6176"/>
                </a:solidFill>
                <a:latin typeface="Corbel"/>
                <a:ea typeface="Corbel"/>
                <a:cs typeface="Corbel"/>
                <a:sym typeface="Corbel"/>
              </a:rPr>
              <a:t>0,3 %</a:t>
            </a:r>
          </a:p>
        </p:txBody>
      </p:sp>
      <p:sp>
        <p:nvSpPr>
          <p:cNvPr id="771" name="Google Shape;771;ge3240c2227_0_7"/>
          <p:cNvSpPr/>
          <p:nvPr/>
        </p:nvSpPr>
        <p:spPr>
          <a:xfrm>
            <a:off x="-28215" y="1603980"/>
            <a:ext cx="2681765" cy="6462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595959"/>
              </a:buClr>
              <a:buSzPts val="1200"/>
              <a:buFont typeface="Arial"/>
              <a:buNone/>
            </a:pPr>
            <a:r>
              <a:rPr altLang="es-ES" b="1" cap="none" dirty="0" i="0" lang="es-ES" strike="noStrike" sz="1200" u="none">
                <a:solidFill>
                  <a:srgbClr val="595959"/>
                </a:solidFill>
                <a:latin typeface="Corbel"/>
                <a:ea typeface="Corbel"/>
                <a:cs typeface="Corbel"/>
                <a:sym typeface="Corbel"/>
              </a:rPr>
              <a:t>Miles de millones de toneladas equivalentes de petróleo (Gtep)</a:t>
            </a:r>
          </a:p>
        </p:txBody>
      </p:sp>
      <p:sp>
        <p:nvSpPr>
          <p:cNvPr id="772" name="Google Shape;772;ge3240c2227_0_7"/>
          <p:cNvSpPr/>
          <p:nvPr/>
        </p:nvSpPr>
        <p:spPr>
          <a:xfrm>
            <a:off x="10545606" y="4905053"/>
            <a:ext cx="1066200" cy="369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C00000"/>
              </a:buClr>
              <a:buSzPts val="1800"/>
              <a:buFont typeface="Arial"/>
              <a:buNone/>
            </a:pPr>
            <a:r>
              <a:rPr altLang="es-ES" b="1" cap="none" i="0" lang="es-ES" strike="noStrike" sz="1800" u="none">
                <a:solidFill>
                  <a:srgbClr val="C00000"/>
                </a:solidFill>
                <a:latin typeface="Corbel"/>
                <a:ea typeface="Corbel"/>
                <a:cs typeface="Corbel"/>
                <a:sym typeface="Corbel"/>
              </a:rPr>
              <a:t>1/4 </a:t>
            </a:r>
            <a:r>
              <a:rPr altLang="es-ES" b="1" cap="none" i="0" lang="es-ES" strike="noStrike" sz="1200" u="none">
                <a:solidFill>
                  <a:srgbClr val="C00000"/>
                </a:solidFill>
                <a:latin typeface="Corbel"/>
                <a:ea typeface="Corbel"/>
                <a:cs typeface="Corbel"/>
                <a:sym typeface="Corbel"/>
              </a:rPr>
              <a:t>(27 %)</a:t>
            </a:r>
          </a:p>
        </p:txBody>
      </p:sp>
      <p:sp>
        <p:nvSpPr>
          <p:cNvPr id="773" name="Google Shape;773;ge3240c2227_0_7"/>
          <p:cNvSpPr/>
          <p:nvPr/>
        </p:nvSpPr>
        <p:spPr>
          <a:xfrm>
            <a:off x="10509481" y="3811256"/>
            <a:ext cx="1122300" cy="369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C00000"/>
              </a:buClr>
              <a:buSzPts val="1800"/>
              <a:buFont typeface="Arial"/>
              <a:buNone/>
            </a:pPr>
            <a:r>
              <a:rPr altLang="es-ES" b="1" cap="none" i="0" lang="es-ES" strike="noStrike" sz="1800" u="none">
                <a:solidFill>
                  <a:srgbClr val="C00000"/>
                </a:solidFill>
                <a:latin typeface="Corbel"/>
                <a:ea typeface="Corbel"/>
                <a:cs typeface="Corbel"/>
                <a:sym typeface="Corbel"/>
              </a:rPr>
              <a:t>1/3 </a:t>
            </a:r>
            <a:r>
              <a:rPr altLang="es-ES" b="1" cap="none" i="0" lang="es-ES" strike="noStrike" sz="1200" u="none">
                <a:solidFill>
                  <a:srgbClr val="C00000"/>
                </a:solidFill>
                <a:latin typeface="Corbel"/>
                <a:ea typeface="Corbel"/>
                <a:cs typeface="Corbel"/>
                <a:sym typeface="Corbel"/>
              </a:rPr>
              <a:t>(34 %)  </a:t>
            </a:r>
          </a:p>
        </p:txBody>
      </p:sp>
      <p:sp>
        <p:nvSpPr>
          <p:cNvPr id="774" name="Google Shape;774;ge3240c2227_0_7"/>
          <p:cNvSpPr/>
          <p:nvPr/>
        </p:nvSpPr>
        <p:spPr>
          <a:xfrm>
            <a:off x="10531919" y="2964821"/>
            <a:ext cx="1207500" cy="369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C00000"/>
              </a:buClr>
              <a:buSzPts val="1800"/>
              <a:buFont typeface="Arial"/>
              <a:buNone/>
            </a:pPr>
            <a:r>
              <a:rPr altLang="es-ES" b="1" cap="none" i="0" lang="es-ES" strike="noStrike" sz="1800" u="none">
                <a:solidFill>
                  <a:srgbClr val="C00000"/>
                </a:solidFill>
                <a:latin typeface="Corbel"/>
                <a:ea typeface="Corbel"/>
                <a:cs typeface="Corbel"/>
                <a:sym typeface="Corbel"/>
              </a:rPr>
              <a:t>1/4 </a:t>
            </a:r>
            <a:r>
              <a:rPr altLang="es-ES" b="1" cap="none" i="0" lang="es-ES" strike="noStrike" sz="1400" u="none">
                <a:solidFill>
                  <a:srgbClr val="C00000"/>
                </a:solidFill>
                <a:latin typeface="Corbel"/>
                <a:ea typeface="Corbel"/>
                <a:cs typeface="Corbel"/>
                <a:sym typeface="Corbel"/>
              </a:rPr>
              <a:t>(23 %)  </a:t>
            </a:r>
          </a:p>
        </p:txBody>
      </p:sp>
      <p:grpSp>
        <p:nvGrpSpPr>
          <p:cNvPr id="775" name="Google Shape;775;ge3240c2227_0_7"/>
          <p:cNvGrpSpPr/>
          <p:nvPr/>
        </p:nvGrpSpPr>
        <p:grpSpPr>
          <a:xfrm>
            <a:off x="346555" y="2044773"/>
            <a:ext cx="8979531" cy="3935766"/>
            <a:chOff x="302896" y="2214814"/>
            <a:chExt cx="8979531" cy="3935766"/>
          </a:xfrm>
        </p:grpSpPr>
        <p:pic>
          <p:nvPicPr>
            <p:cNvPr id="776" name="Google Shape;776;ge3240c2227_0_7"/>
            <p:cNvPicPr preferRelativeResize="0"/>
            <p:nvPr/>
          </p:nvPicPr>
          <p:blipFill rotWithShape="1">
            <a:blip r:embed="rId9">
              <a:alphaModFix/>
            </a:blip>
            <a:srcRect/>
            <a:stretch/>
          </p:blipFill>
          <p:spPr>
            <a:xfrm>
              <a:off x="302896" y="2214814"/>
              <a:ext cx="8979531" cy="3935766"/>
            </a:xfrm>
            <a:prstGeom prst="rect">
              <a:avLst/>
            </a:prstGeom>
            <a:noFill/>
            <a:ln>
              <a:noFill/>
            </a:ln>
          </p:spPr>
        </p:pic>
        <p:pic>
          <p:nvPicPr>
            <p:cNvPr id="777" name="Google Shape;777;ge3240c2227_0_7"/>
            <p:cNvPicPr preferRelativeResize="0"/>
            <p:nvPr/>
          </p:nvPicPr>
          <p:blipFill rotWithShape="1">
            <a:blip r:embed="rId10">
              <a:alphaModFix/>
            </a:blip>
            <a:srcRect/>
            <a:stretch/>
          </p:blipFill>
          <p:spPr>
            <a:xfrm>
              <a:off x="955613" y="2565288"/>
              <a:ext cx="7970930" cy="3225292"/>
            </a:xfrm>
            <a:prstGeom prst="rect">
              <a:avLst/>
            </a:prstGeom>
            <a:noFill/>
            <a:ln>
              <a:noFill/>
            </a:ln>
          </p:spPr>
        </p:pic>
      </p:grpSp>
      <p:sp>
        <p:nvSpPr>
          <p:cNvPr id="778" name="Google Shape;778;ge3240c2227_0_7"/>
          <p:cNvSpPr txBox="1"/>
          <p:nvPr/>
        </p:nvSpPr>
        <p:spPr>
          <a:xfrm>
            <a:off x="1559496" y="4240280"/>
            <a:ext cx="2419800" cy="587100"/>
          </a:xfrm>
          <a:prstGeom prst="rect">
            <a:avLst/>
          </a:prstGeom>
          <a:no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6AB38"/>
              </a:buClr>
              <a:buSzPts val="1600"/>
              <a:buFont typeface="Arial"/>
              <a:buNone/>
            </a:pPr>
            <a:r>
              <a:rPr altLang="es-ES" b="1" cap="none" i="0" lang="es-ES" strike="noStrike" sz="1600" u="none">
                <a:solidFill>
                  <a:srgbClr val="F6AB38"/>
                </a:solidFill>
                <a:latin typeface="Corbel"/>
                <a:ea typeface="Corbel"/>
                <a:cs typeface="Corbel"/>
                <a:sym typeface="Corbel"/>
              </a:rPr>
              <a:t>Población mundial (miles de millones)</a:t>
            </a:r>
          </a:p>
        </p:txBody>
      </p:sp>
      <p:sp>
        <p:nvSpPr>
          <p:cNvPr id="779" name="Google Shape;779;ge3240c2227_0_7"/>
          <p:cNvSpPr txBox="1"/>
          <p:nvPr/>
        </p:nvSpPr>
        <p:spPr>
          <a:xfrm>
            <a:off x="1651683" y="6089234"/>
            <a:ext cx="7417200" cy="340800"/>
          </a:xfrm>
          <a:prstGeom prst="rect">
            <a:avLst/>
          </a:prstGeom>
          <a:no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1600"/>
              <a:buFont typeface="Arial"/>
              <a:buNone/>
            </a:pPr>
            <a:r>
              <a:rPr altLang="es-ES" b="1" cap="none" i="0" lang="es-ES" strike="noStrike" sz="1600" u="none">
                <a:solidFill>
                  <a:srgbClr val="000000"/>
                </a:solidFill>
                <a:latin typeface="Corbel"/>
                <a:ea typeface="Corbel"/>
                <a:cs typeface="Corbel"/>
                <a:sym typeface="Corbel"/>
              </a:rPr>
              <a:t>Consumo de energía primaria a nivel mundial durante los años (GTEP)</a:t>
            </a:r>
          </a:p>
        </p:txBody>
      </p:sp>
      <p:cxnSp>
        <p:nvCxnSpPr>
          <p:cNvPr id="780" name="Google Shape;780;ge3240c2227_0_7"/>
          <p:cNvCxnSpPr/>
          <p:nvPr/>
        </p:nvCxnSpPr>
        <p:spPr>
          <a:xfrm>
            <a:off x="8394017" y="1488787"/>
            <a:ext cx="0" cy="508500"/>
          </a:xfrm>
          <a:prstGeom prst="straightConnector1">
            <a:avLst/>
          </a:prstGeom>
          <a:noFill/>
          <a:ln cap="flat" cmpd="sng" w="38100">
            <a:solidFill>
              <a:srgbClr val="065260"/>
            </a:solidFill>
            <a:prstDash val="solid"/>
            <a:round/>
            <a:headEnd len="sm" type="none" w="sm"/>
            <a:tailEnd len="med" type="triangle" w="med"/>
          </a:ln>
        </p:spPr>
      </p:cxnSp>
      <p:cxnSp>
        <p:nvCxnSpPr>
          <p:cNvPr id="781" name="Google Shape;781;ge3240c2227_0_7"/>
          <p:cNvCxnSpPr/>
          <p:nvPr/>
        </p:nvCxnSpPr>
        <p:spPr>
          <a:xfrm>
            <a:off x="5123193" y="3259789"/>
            <a:ext cx="0" cy="1080000"/>
          </a:xfrm>
          <a:prstGeom prst="straightConnector1">
            <a:avLst/>
          </a:prstGeom>
          <a:noFill/>
          <a:ln cap="flat" cmpd="sng" w="38100">
            <a:solidFill>
              <a:srgbClr val="065260"/>
            </a:solidFill>
            <a:prstDash val="solid"/>
            <a:round/>
            <a:headEnd len="sm" type="none" w="sm"/>
            <a:tailEnd len="med" type="triangle" w="med"/>
          </a:ln>
        </p:spPr>
      </p:cxnSp>
      <p:cxnSp>
        <p:nvCxnSpPr>
          <p:cNvPr id="782" name="Google Shape;782;ge3240c2227_0_7"/>
          <p:cNvCxnSpPr>
            <a:endCxn id="783" idx="0"/>
          </p:cNvCxnSpPr>
          <p:nvPr/>
        </p:nvCxnSpPr>
        <p:spPr>
          <a:xfrm>
            <a:off x="6816002" y="2046877"/>
            <a:ext cx="0" cy="810600"/>
          </a:xfrm>
          <a:prstGeom prst="straightConnector1">
            <a:avLst/>
          </a:prstGeom>
          <a:noFill/>
          <a:ln cap="flat" cmpd="sng" w="38100">
            <a:solidFill>
              <a:srgbClr val="065260"/>
            </a:solidFill>
            <a:prstDash val="solid"/>
            <a:round/>
            <a:headEnd len="sm" type="none" w="sm"/>
            <a:tailEnd len="med" type="triangle" w="med"/>
          </a:ln>
        </p:spPr>
      </p:cxnSp>
      <p:sp>
        <p:nvSpPr>
          <p:cNvPr id="784" name="Google Shape;784;ge3240c2227_0_7"/>
          <p:cNvSpPr txBox="1"/>
          <p:nvPr/>
        </p:nvSpPr>
        <p:spPr>
          <a:xfrm>
            <a:off x="7392000" y="1345533"/>
            <a:ext cx="1772100" cy="326100"/>
          </a:xfrm>
          <a:prstGeom prst="rect">
            <a:avLst/>
          </a:prstGeom>
          <a:solidFill>
            <a:srgbClr val="FFFFFF"/>
          </a:solidFill>
          <a:ln cap="flat" cmpd="sng" w="9525">
            <a:solidFill>
              <a:srgbClr val="323F4F"/>
            </a:solidFill>
            <a:prstDash val="solid"/>
            <a:round/>
            <a:headEnd len="sm" type="none" w="sm"/>
            <a:tailEnd len="sm" type="none" w="sm"/>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1600" u="none">
                <a:solidFill>
                  <a:srgbClr val="075161"/>
                </a:solidFill>
                <a:latin typeface="Corbel"/>
                <a:ea typeface="Corbel"/>
                <a:cs typeface="Corbel"/>
                <a:sym typeface="Corbel"/>
              </a:rPr>
              <a:t>Tu nacimiento</a:t>
            </a:r>
          </a:p>
          <a:p>
            <a:pPr algn="ctr" indent="0" lvl="0" marL="0" marR="0" rtl="0">
              <a:lnSpc>
                <a:spcPct val="100000"/>
              </a:lnSpc>
              <a:spcBef>
                <a:spcPts val="0"/>
              </a:spcBef>
              <a:spcAft>
                <a:spcPts val="0"/>
              </a:spcAft>
              <a:buClr>
                <a:srgbClr val="000000"/>
              </a:buClr>
              <a:buSzPts val="2400"/>
              <a:buFont typeface="Arial"/>
              <a:buNone/>
            </a:pPr>
            <a:endParaRPr b="0" cap="none" i="0" strike="noStrike" sz="1600" u="none">
              <a:solidFill>
                <a:srgbClr val="075161"/>
              </a:solidFill>
              <a:latin typeface="Corbel"/>
              <a:ea typeface="Corbel"/>
              <a:cs typeface="Corbel"/>
              <a:sym typeface="Corbel"/>
            </a:endParaRPr>
          </a:p>
        </p:txBody>
      </p:sp>
      <p:sp>
        <p:nvSpPr>
          <p:cNvPr id="785" name="Google Shape;785;ge3240c2227_0_7"/>
          <p:cNvSpPr txBox="1"/>
          <p:nvPr/>
        </p:nvSpPr>
        <p:spPr>
          <a:xfrm>
            <a:off x="5991582" y="1782345"/>
            <a:ext cx="1616400" cy="590100"/>
          </a:xfrm>
          <a:prstGeom prst="rect">
            <a:avLst/>
          </a:prstGeom>
          <a:solidFill>
            <a:srgbClr val="FFFFFF"/>
          </a:solidFill>
          <a:ln cap="flat" cmpd="sng" w="9525">
            <a:solidFill>
              <a:srgbClr val="323F4F"/>
            </a:solidFill>
            <a:prstDash val="solid"/>
            <a:round/>
            <a:headEnd len="sm" type="none" w="sm"/>
            <a:tailEnd len="sm" type="none" w="sm"/>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1600" u="none">
                <a:solidFill>
                  <a:srgbClr val="075161"/>
                </a:solidFill>
                <a:latin typeface="Corbel"/>
                <a:ea typeface="Corbel"/>
                <a:cs typeface="Corbel"/>
                <a:sym typeface="Corbel"/>
              </a:rPr>
              <a:t>Nacimiento de tus padres</a:t>
            </a:r>
          </a:p>
          <a:p>
            <a:pPr algn="ctr" indent="0" lvl="0" marL="0" marR="0" rtl="0">
              <a:lnSpc>
                <a:spcPct val="100000"/>
              </a:lnSpc>
              <a:spcBef>
                <a:spcPts val="0"/>
              </a:spcBef>
              <a:spcAft>
                <a:spcPts val="0"/>
              </a:spcAft>
              <a:buClr>
                <a:srgbClr val="000000"/>
              </a:buClr>
              <a:buSzPts val="2400"/>
              <a:buFont typeface="Arial"/>
              <a:buNone/>
            </a:pPr>
            <a:endParaRPr b="0" cap="none" i="0" strike="noStrike" sz="1600" u="none">
              <a:solidFill>
                <a:srgbClr val="075161"/>
              </a:solidFill>
              <a:latin typeface="Corbel"/>
              <a:ea typeface="Corbel"/>
              <a:cs typeface="Corbel"/>
              <a:sym typeface="Corbel"/>
            </a:endParaRPr>
          </a:p>
        </p:txBody>
      </p:sp>
      <p:sp>
        <p:nvSpPr>
          <p:cNvPr id="786" name="Google Shape;786;ge3240c2227_0_7"/>
          <p:cNvSpPr txBox="1"/>
          <p:nvPr/>
        </p:nvSpPr>
        <p:spPr>
          <a:xfrm>
            <a:off x="4086339" y="2934382"/>
            <a:ext cx="1972800" cy="636000"/>
          </a:xfrm>
          <a:prstGeom prst="rect">
            <a:avLst/>
          </a:prstGeom>
          <a:solidFill>
            <a:srgbClr val="FFFFFF"/>
          </a:solidFill>
          <a:ln cap="flat" cmpd="sng" w="9525">
            <a:solidFill>
              <a:srgbClr val="323F4F"/>
            </a:solidFill>
            <a:prstDash val="solid"/>
            <a:round/>
            <a:headEnd len="sm" type="none" w="sm"/>
            <a:tailEnd len="sm" type="none" w="sm"/>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1600" u="none">
                <a:solidFill>
                  <a:srgbClr val="075161"/>
                </a:solidFill>
                <a:latin typeface="Corbel"/>
                <a:ea typeface="Corbel"/>
                <a:cs typeface="Corbel"/>
                <a:sym typeface="Corbel"/>
              </a:rPr>
              <a:t>Nacimiento de tus abuelos</a:t>
            </a:r>
          </a:p>
          <a:p>
            <a:pPr algn="l" indent="0" lvl="0" marL="0" marR="0" rtl="0">
              <a:lnSpc>
                <a:spcPct val="100000"/>
              </a:lnSpc>
              <a:spcBef>
                <a:spcPts val="0"/>
              </a:spcBef>
              <a:spcAft>
                <a:spcPts val="0"/>
              </a:spcAft>
              <a:buClr>
                <a:srgbClr val="000000"/>
              </a:buClr>
              <a:buSzPts val="1400"/>
              <a:buFont typeface="Arial"/>
              <a:buNone/>
            </a:pPr>
            <a:endParaRPr b="0" cap="none" i="0" strike="noStrike" sz="1050" u="none">
              <a:solidFill>
                <a:srgbClr val="000000"/>
              </a:solidFill>
              <a:latin typeface="Corbel"/>
              <a:ea typeface="Corbel"/>
              <a:cs typeface="Corbel"/>
              <a:sym typeface="Corbel"/>
            </a:endParaRPr>
          </a:p>
        </p:txBody>
      </p:sp>
      <p:pic>
        <p:nvPicPr>
          <p:cNvPr id="787" name="Google Shape;787;ge3240c2227_0_7"/>
          <p:cNvPicPr preferRelativeResize="0"/>
          <p:nvPr/>
        </p:nvPicPr>
        <p:blipFill rotWithShape="1">
          <a:blip r:embed="rId11">
            <a:alphaModFix/>
          </a:blip>
          <a:srcRect/>
          <a:stretch/>
        </p:blipFill>
        <p:spPr>
          <a:xfrm>
            <a:off x="9313225" y="1526906"/>
            <a:ext cx="390385" cy="432301"/>
          </a:xfrm>
          <a:prstGeom prst="rect">
            <a:avLst/>
          </a:prstGeom>
          <a:noFill/>
          <a:ln>
            <a:noFill/>
          </a:ln>
        </p:spPr>
      </p:pic>
      <p:grpSp>
        <p:nvGrpSpPr>
          <p:cNvPr id="788" name="Google Shape;788;ge3240c2227_0_7"/>
          <p:cNvGrpSpPr/>
          <p:nvPr/>
        </p:nvGrpSpPr>
        <p:grpSpPr>
          <a:xfrm>
            <a:off x="9863531" y="1470276"/>
            <a:ext cx="439884" cy="508032"/>
            <a:chOff x="10438351" y="268692"/>
            <a:chExt cx="1080000" cy="1080000"/>
          </a:xfrm>
        </p:grpSpPr>
        <p:sp>
          <p:nvSpPr>
            <p:cNvPr id="789" name="Google Shape;789;ge3240c2227_0_7"/>
            <p:cNvSpPr/>
            <p:nvPr/>
          </p:nvSpPr>
          <p:spPr>
            <a:xfrm>
              <a:off x="10438351" y="268692"/>
              <a:ext cx="1080000" cy="1080000"/>
            </a:xfrm>
            <a:prstGeom prst="ellipse">
              <a:avLst/>
            </a:prstGeom>
            <a:solidFill>
              <a:srgbClr val="CC3399"/>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FFFFFF"/>
                </a:buClr>
                <a:buSzPts val="1800"/>
                <a:buFont typeface="Arial"/>
                <a:buNone/>
              </a:pPr>
              <a:endParaRPr b="0" cap="none" i="0" strike="noStrike" sz="1800" u="none">
                <a:solidFill>
                  <a:srgbClr val="FFFFFF"/>
                </a:solidFill>
                <a:latin typeface="Corbel"/>
                <a:ea typeface="Corbel"/>
                <a:cs typeface="Corbel"/>
                <a:sym typeface="Corbel"/>
              </a:endParaRPr>
            </a:p>
          </p:txBody>
        </p:sp>
        <p:pic>
          <p:nvPicPr>
            <p:cNvPr id="790" name="Google Shape;790;ge3240c2227_0_7"/>
            <p:cNvPicPr preferRelativeResize="0"/>
            <p:nvPr/>
          </p:nvPicPr>
          <p:blipFill rotWithShape="1">
            <a:blip r:embed="rId12">
              <a:alphaModFix/>
            </a:blip>
            <a:srcRect/>
            <a:stretch/>
          </p:blipFill>
          <p:spPr>
            <a:xfrm>
              <a:off x="10564385" y="388909"/>
              <a:ext cx="850880" cy="850880"/>
            </a:xfrm>
            <a:prstGeom prst="rect">
              <a:avLst/>
            </a:prstGeom>
            <a:noFill/>
            <a:ln>
              <a:noFill/>
            </a:ln>
          </p:spPr>
        </p:pic>
      </p:grpSp>
      <p:grpSp>
        <p:nvGrpSpPr>
          <p:cNvPr id="791" name="Google Shape;791;ge3240c2227_0_7"/>
          <p:cNvGrpSpPr/>
          <p:nvPr/>
        </p:nvGrpSpPr>
        <p:grpSpPr>
          <a:xfrm>
            <a:off x="8102875" y="2057100"/>
            <a:ext cx="582300" cy="582300"/>
            <a:chOff x="8220350" y="2202850"/>
            <a:chExt cx="582300" cy="582300"/>
          </a:xfrm>
        </p:grpSpPr>
        <p:sp>
          <p:nvSpPr>
            <p:cNvPr id="792" name="Google Shape;792;ge3240c2227_0_7"/>
            <p:cNvSpPr/>
            <p:nvPr/>
          </p:nvSpPr>
          <p:spPr>
            <a:xfrm>
              <a:off x="8220350" y="2202850"/>
              <a:ext cx="582300" cy="582300"/>
            </a:xfrm>
            <a:prstGeom prst="ellipse">
              <a:avLst/>
            </a:prstGeom>
            <a:solidFill>
              <a:srgbClr val="F9CB9C"/>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Corbel"/>
                <a:ea typeface="Corbel"/>
                <a:cs typeface="Corbel"/>
                <a:sym typeface="Corbel"/>
              </a:endParaRPr>
            </a:p>
          </p:txBody>
        </p:sp>
        <p:pic>
          <p:nvPicPr>
            <p:cNvPr id="793" name="Google Shape;793;ge3240c2227_0_7"/>
            <p:cNvPicPr preferRelativeResize="0"/>
            <p:nvPr/>
          </p:nvPicPr>
          <p:blipFill rotWithShape="1">
            <a:blip r:embed="rId13">
              <a:alphaModFix/>
            </a:blip>
            <a:srcRect/>
            <a:stretch/>
          </p:blipFill>
          <p:spPr>
            <a:xfrm>
              <a:off x="8324376" y="2256937"/>
              <a:ext cx="360000" cy="474146"/>
            </a:xfrm>
            <a:prstGeom prst="rect">
              <a:avLst/>
            </a:prstGeom>
            <a:noFill/>
            <a:ln>
              <a:noFill/>
            </a:ln>
          </p:spPr>
        </p:pic>
      </p:grpSp>
      <p:grpSp>
        <p:nvGrpSpPr>
          <p:cNvPr id="794" name="Google Shape;794;ge3240c2227_0_7"/>
          <p:cNvGrpSpPr/>
          <p:nvPr/>
        </p:nvGrpSpPr>
        <p:grpSpPr>
          <a:xfrm>
            <a:off x="4861900" y="4376659"/>
            <a:ext cx="522600" cy="528391"/>
            <a:chOff x="5074100" y="4475634"/>
            <a:chExt cx="522600" cy="528391"/>
          </a:xfrm>
        </p:grpSpPr>
        <p:sp>
          <p:nvSpPr>
            <p:cNvPr id="795" name="Google Shape;795;ge3240c2227_0_7"/>
            <p:cNvSpPr/>
            <p:nvPr/>
          </p:nvSpPr>
          <p:spPr>
            <a:xfrm>
              <a:off x="5074100" y="4481425"/>
              <a:ext cx="522600" cy="522600"/>
            </a:xfrm>
            <a:prstGeom prst="ellipse">
              <a:avLst/>
            </a:prstGeom>
            <a:solidFill>
              <a:srgbClr val="CFE2F3"/>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Corbel"/>
                <a:ea typeface="Corbel"/>
                <a:cs typeface="Corbel"/>
                <a:sym typeface="Corbel"/>
              </a:endParaRPr>
            </a:p>
          </p:txBody>
        </p:sp>
        <p:pic>
          <p:nvPicPr>
            <p:cNvPr id="796" name="Google Shape;796;ge3240c2227_0_7"/>
            <p:cNvPicPr preferRelativeResize="0"/>
            <p:nvPr/>
          </p:nvPicPr>
          <p:blipFill rotWithShape="1">
            <a:blip r:embed="rId14">
              <a:alphaModFix/>
            </a:blip>
            <a:srcRect/>
            <a:stretch/>
          </p:blipFill>
          <p:spPr>
            <a:xfrm>
              <a:off x="5118079" y="4475634"/>
              <a:ext cx="434700" cy="474000"/>
            </a:xfrm>
            <a:prstGeom prst="roundRect">
              <a:avLst>
                <a:gd fmla="val 16667" name="adj"/>
              </a:avLst>
            </a:prstGeom>
            <a:noFill/>
            <a:ln>
              <a:noFill/>
            </a:ln>
          </p:spPr>
        </p:pic>
      </p:grpSp>
      <p:pic>
        <p:nvPicPr>
          <p:cNvPr id="783" name="Google Shape;783;ge3240c2227_0_7"/>
          <p:cNvPicPr preferRelativeResize="0"/>
          <p:nvPr/>
        </p:nvPicPr>
        <p:blipFill rotWithShape="1">
          <a:blip r:embed="rId15">
            <a:alphaModFix/>
          </a:blip>
          <a:srcRect/>
          <a:stretch/>
        </p:blipFill>
        <p:spPr>
          <a:xfrm>
            <a:off x="6524852" y="2857477"/>
            <a:ext cx="582300" cy="584026"/>
          </a:xfrm>
          <a:prstGeom prst="rect">
            <a:avLst/>
          </a:prstGeom>
          <a:noFill/>
          <a:ln>
            <a:noFill/>
          </a:ln>
        </p:spPr>
      </p:pic>
      <p:pic>
        <p:nvPicPr>
          <p:cNvPr id="797" name="Google Shape;797;ge3240c2227_0_7"/>
          <p:cNvPicPr preferRelativeResize="0"/>
          <p:nvPr/>
        </p:nvPicPr>
        <p:blipFill>
          <a:blip r:embed="rId16">
            <a:alphaModFix/>
          </a:blip>
          <a:stretch>
            <a:fillRect/>
          </a:stretch>
        </p:blipFill>
        <p:spPr>
          <a:xfrm>
            <a:off x="11007925" y="5643100"/>
            <a:ext cx="1190625" cy="122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6"/>
          <p:cNvSpPr txBox="1">
            <a:spLocks noGrp="1"/>
          </p:cNvSpPr>
          <p:nvPr>
            <p:ph type="title"/>
          </p:nvPr>
        </p:nvSpPr>
        <p:spPr>
          <a:xfrm>
            <a:off x="848330" y="2095313"/>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b="1" lang="es-ES">
                <a:solidFill>
                  <a:schemeClr val="dk2"/>
                </a:solidFill>
                <a:latin typeface="Corbel"/>
                <a:ea typeface="Corbel"/>
                <a:cs typeface="Corbel"/>
                <a:sym typeface="Corbel"/>
              </a:rPr>
              <a:t>Consumo de energía a nivel mundial</a:t>
            </a:r>
          </a:p>
        </p:txBody>
      </p:sp>
      <p:sp>
        <p:nvSpPr>
          <p:cNvPr id="803" name="Google Shape;803;p16"/>
          <p:cNvSpPr txBox="1">
            <a:spLocks noGrp="1"/>
          </p:cNvSpPr>
          <p:nvPr>
            <p:ph idx="1" type="body"/>
          </p:nvPr>
        </p:nvSpPr>
        <p:spPr>
          <a:xfrm>
            <a:off x="848325" y="3251027"/>
            <a:ext cx="10515600" cy="3225900"/>
          </a:xfrm>
          <a:prstGeom prst="rect">
            <a:avLst/>
          </a:prstGeom>
          <a:noFill/>
          <a:ln>
            <a:noFill/>
          </a:ln>
        </p:spPr>
        <p:txBody>
          <a:bodyPr anchor="t" anchorCtr="0" bIns="45700" lIns="91425" numCol="1" rIns="91425" spcFirstLastPara="1" tIns="45700" wrap="square">
            <a:noAutofit/>
          </a:bodyPr>
          <a:lstStyle/>
          <a:p>
            <a:pPr algn="just" indent="-330200" lvl="0" marL="457200" rtl="0">
              <a:lnSpc>
                <a:spcPct val="90000"/>
              </a:lnSpc>
              <a:spcBef>
                <a:spcPts val="1000"/>
              </a:spcBef>
              <a:spcAft>
                <a:spcPts val="0"/>
              </a:spcAft>
              <a:buClr>
                <a:srgbClr val="666666"/>
              </a:buClr>
              <a:buSzPts val="1600"/>
              <a:buChar char="●"/>
            </a:pPr>
            <a:r>
              <a:rPr altLang="es-ES" lang="es-ES">
                <a:solidFill>
                  <a:srgbClr val="666666"/>
                </a:solidFill>
                <a:latin typeface="Corbel"/>
                <a:ea typeface="Corbel"/>
                <a:cs typeface="Corbel"/>
                <a:sym typeface="Corbel"/>
              </a:rPr>
              <a:t>El mundo depende de los combustibles fósiles.</a:t>
            </a:r>
          </a:p>
          <a:p>
            <a:pPr algn="just" indent="-330200" lvl="0" marL="457200" rtl="0">
              <a:lnSpc>
                <a:spcPct val="90000"/>
              </a:lnSpc>
              <a:spcBef>
                <a:spcPts val="1000"/>
              </a:spcBef>
              <a:spcAft>
                <a:spcPts val="0"/>
              </a:spcAft>
              <a:buClr>
                <a:srgbClr val="666666"/>
              </a:buClr>
              <a:buSzPts val="1600"/>
              <a:buChar char="●"/>
            </a:pPr>
            <a:r>
              <a:rPr altLang="es-ES" lang="es-ES">
                <a:solidFill>
                  <a:srgbClr val="666666"/>
                </a:solidFill>
                <a:latin typeface="Corbel"/>
                <a:ea typeface="Corbel"/>
                <a:cs typeface="Corbel"/>
                <a:sym typeface="Corbel"/>
              </a:rPr>
              <a:t>El carbón es el recurso que usamos por primera vez en la historia porque se encuentra en muchas partes del mundo.</a:t>
            </a:r>
          </a:p>
          <a:p>
            <a:pPr algn="just" indent="-330200" lvl="0" marL="457200" rtl="0">
              <a:lnSpc>
                <a:spcPct val="90000"/>
              </a:lnSpc>
              <a:spcBef>
                <a:spcPts val="1000"/>
              </a:spcBef>
              <a:spcAft>
                <a:spcPts val="0"/>
              </a:spcAft>
              <a:buClr>
                <a:srgbClr val="666666"/>
              </a:buClr>
              <a:buSzPts val="1600"/>
              <a:buChar char="●"/>
            </a:pPr>
            <a:r>
              <a:rPr altLang="es-ES" lang="es-ES">
                <a:solidFill>
                  <a:srgbClr val="666666"/>
                </a:solidFill>
                <a:latin typeface="Corbel"/>
                <a:ea typeface="Corbel"/>
                <a:cs typeface="Corbel"/>
                <a:sym typeface="Corbel"/>
              </a:rPr>
              <a:t>El petróleo es, por mucho, el recurso energético más práctico y flexible de todos.</a:t>
            </a:r>
          </a:p>
          <a:p>
            <a:pPr algn="just" indent="-330200" lvl="0" marL="457200" rtl="0">
              <a:lnSpc>
                <a:spcPct val="90000"/>
              </a:lnSpc>
              <a:spcBef>
                <a:spcPts val="1000"/>
              </a:spcBef>
              <a:spcAft>
                <a:spcPts val="0"/>
              </a:spcAft>
              <a:buClr>
                <a:srgbClr val="666666"/>
              </a:buClr>
              <a:buSzPts val="1600"/>
              <a:buFont typeface="Century Gothic"/>
              <a:buChar char="●"/>
            </a:pPr>
            <a:r>
              <a:rPr altLang="es-ES" lang="es-ES">
                <a:solidFill>
                  <a:srgbClr val="666666"/>
                </a:solidFill>
                <a:latin typeface="Corbel"/>
                <a:ea typeface="Corbel"/>
                <a:cs typeface="Corbel"/>
                <a:sym typeface="Corbel"/>
              </a:rPr>
              <a:t>Jamás cambiamos de una fuente a otra; tan solo usamos cada vez más energía.</a:t>
            </a:r>
          </a:p>
          <a:p>
            <a:pPr algn="just" indent="-330200" lvl="0" marL="457200" rtl="0">
              <a:lnSpc>
                <a:spcPct val="90000"/>
              </a:lnSpc>
              <a:spcBef>
                <a:spcPts val="1000"/>
              </a:spcBef>
              <a:spcAft>
                <a:spcPts val="0"/>
              </a:spcAft>
              <a:buClr>
                <a:srgbClr val="666666"/>
              </a:buClr>
              <a:buSzPts val="1600"/>
              <a:buFont typeface="Century Gothic"/>
              <a:buChar char="●"/>
            </a:pPr>
            <a:r>
              <a:rPr altLang="es-ES" lang="es-ES">
                <a:solidFill>
                  <a:srgbClr val="666666"/>
                </a:solidFill>
                <a:latin typeface="Corbel"/>
                <a:ea typeface="Corbel"/>
                <a:cs typeface="Corbel"/>
                <a:sym typeface="Corbel"/>
              </a:rPr>
              <a:t>Las fuentes de energía bajas en carbono y renovables siguen siendo insuficientes en comparación con el consumo de energía a nivel mundial.</a:t>
            </a:r>
          </a:p>
          <a:p>
            <a:pPr algn="just" indent="0" lvl="0" marL="0" rtl="0">
              <a:lnSpc>
                <a:spcPct val="90000"/>
              </a:lnSpc>
              <a:spcBef>
                <a:spcPts val="1000"/>
              </a:spcBef>
              <a:spcAft>
                <a:spcPts val="0"/>
              </a:spcAft>
              <a:buSzPts val="2400"/>
              <a:buNone/>
            </a:pPr>
            <a:endParaRPr>
              <a:solidFill>
                <a:srgbClr val="666666"/>
              </a:solidFill>
              <a:latin typeface="Corbel"/>
              <a:ea typeface="Corbel"/>
              <a:cs typeface="Corbel"/>
              <a:sym typeface="Corbel"/>
            </a:endParaRPr>
          </a:p>
          <a:p>
            <a:pPr algn="l" indent="0" lvl="0" marL="76200" rtl="0">
              <a:lnSpc>
                <a:spcPct val="90000"/>
              </a:lnSpc>
              <a:spcBef>
                <a:spcPts val="1000"/>
              </a:spcBef>
              <a:spcAft>
                <a:spcPts val="0"/>
              </a:spcAft>
              <a:buSzPts val="2400"/>
              <a:buNone/>
            </a:pPr>
            <a:endParaRPr b="1">
              <a:solidFill>
                <a:srgbClr val="666666"/>
              </a:solidFill>
              <a:latin typeface="Corbel"/>
              <a:ea typeface="Corbel"/>
              <a:cs typeface="Corbel"/>
              <a:sym typeface="Corbel"/>
            </a:endParaRPr>
          </a:p>
        </p:txBody>
      </p:sp>
      <p:pic>
        <p:nvPicPr>
          <p:cNvPr id="804" name="Google Shape;804;p16"/>
          <p:cNvPicPr preferRelativeResize="0"/>
          <p:nvPr/>
        </p:nvPicPr>
        <p:blipFill rotWithShape="1">
          <a:blip r:embed="rId3">
            <a:alphaModFix/>
          </a:blip>
          <a:srcRect/>
          <a:stretch/>
        </p:blipFill>
        <p:spPr>
          <a:xfrm>
            <a:off x="5556009" y="1199785"/>
            <a:ext cx="1080000" cy="1080000"/>
          </a:xfrm>
          <a:prstGeom prst="rect">
            <a:avLst/>
          </a:prstGeom>
          <a:noFill/>
          <a:ln>
            <a:noFill/>
          </a:ln>
        </p:spPr>
      </p:pic>
      <p:pic>
        <p:nvPicPr>
          <p:cNvPr id="805" name="Google Shape;805;p16"/>
          <p:cNvPicPr preferRelativeResize="0"/>
          <p:nvPr/>
        </p:nvPicPr>
        <p:blipFill rotWithShape="1">
          <a:blip r:embed="rId4">
            <a:alphaModFix/>
          </a:blip>
          <a:srcRect/>
          <a:stretch/>
        </p:blipFill>
        <p:spPr>
          <a:xfrm>
            <a:off x="4364349" y="1199785"/>
            <a:ext cx="1080000" cy="1080000"/>
          </a:xfrm>
          <a:prstGeom prst="rect">
            <a:avLst/>
          </a:prstGeom>
          <a:noFill/>
          <a:ln>
            <a:noFill/>
          </a:ln>
        </p:spPr>
      </p:pic>
      <p:pic>
        <p:nvPicPr>
          <p:cNvPr id="806" name="Google Shape;806;p16"/>
          <p:cNvPicPr preferRelativeResize="0"/>
          <p:nvPr/>
        </p:nvPicPr>
        <p:blipFill rotWithShape="1">
          <a:blip r:embed="rId5">
            <a:alphaModFix/>
          </a:blip>
          <a:srcRect/>
          <a:stretch/>
        </p:blipFill>
        <p:spPr>
          <a:xfrm>
            <a:off x="6747652" y="1199785"/>
            <a:ext cx="1080000" cy="1080000"/>
          </a:xfrm>
          <a:prstGeom prst="rect">
            <a:avLst/>
          </a:prstGeom>
          <a:noFill/>
          <a:ln>
            <a:noFill/>
          </a:ln>
        </p:spPr>
      </p:pic>
      <p:pic>
        <p:nvPicPr>
          <p:cNvPr id="807" name="Google Shape;807;p16"/>
          <p:cNvPicPr preferRelativeResize="0"/>
          <p:nvPr/>
        </p:nvPicPr>
        <p:blipFill>
          <a:blip r:embed="rId6">
            <a:alphaModFix/>
          </a:blip>
          <a:stretch>
            <a:fillRect/>
          </a:stretch>
        </p:blipFill>
        <p:spPr>
          <a:xfrm>
            <a:off x="11312725" y="5961450"/>
            <a:ext cx="882150" cy="91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9"/>
          <p:cNvSpPr txBox="1">
            <a:spLocks noGrp="1"/>
          </p:cNvSpPr>
          <p:nvPr>
            <p:ph type="title"/>
          </p:nvPr>
        </p:nvSpPr>
        <p:spPr>
          <a:xfrm>
            <a:off x="840000" y="2205000"/>
            <a:ext cx="10515600" cy="1325563"/>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SzPts val="4800"/>
              <a:buNone/>
            </a:pPr>
            <a:r>
              <a:rPr altLang="es-ES" b="1" lang="es-ES" sz="4800">
                <a:solidFill>
                  <a:schemeClr val="dk2"/>
                </a:solidFill>
                <a:latin typeface="Corbel"/>
                <a:ea typeface="Corbel"/>
                <a:cs typeface="Corbel"/>
                <a:sym typeface="Corbel"/>
              </a:rPr>
              <a:t>Energía primaria y energía final</a:t>
            </a:r>
          </a:p>
        </p:txBody>
      </p:sp>
      <p:pic>
        <p:nvPicPr>
          <p:cNvPr id="813" name="Google Shape;813;p19"/>
          <p:cNvPicPr preferRelativeResize="0"/>
          <p:nvPr/>
        </p:nvPicPr>
        <p:blipFill>
          <a:blip r:embed="rId3">
            <a:alphaModFix/>
          </a:blip>
          <a:stretch>
            <a:fillRect/>
          </a:stretch>
        </p:blipFill>
        <p:spPr>
          <a:xfrm>
            <a:off x="10815025" y="5198700"/>
            <a:ext cx="1181100" cy="1352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20"/>
          <p:cNvSpPr txBox="1">
            <a:spLocks noGrp="1"/>
          </p:cNvSpPr>
          <p:nvPr>
            <p:ph type="title"/>
          </p:nvPr>
        </p:nvSpPr>
        <p:spPr>
          <a:xfrm>
            <a:off x="983100" y="1077772"/>
            <a:ext cx="10369800" cy="859005"/>
          </a:xfrm>
          <a:prstGeom prst="rect">
            <a:avLst/>
          </a:prstGeom>
          <a:noFill/>
          <a:ln>
            <a:noFill/>
          </a:ln>
        </p:spPr>
        <p:txBody>
          <a:bodyPr anchor="ctr" anchorCtr="0" bIns="45700" lIns="91425" numCol="1" rIns="91425" spcFirstLastPara="1" tIns="45700" wrap="square">
            <a:noAutofit/>
          </a:bodyPr>
          <a:lstStyle/>
          <a:p>
            <a:pPr algn="l" indent="0" lvl="0" marL="0" rtl="0">
              <a:lnSpc>
                <a:spcPct val="90000"/>
              </a:lnSpc>
              <a:spcBef>
                <a:spcPts val="0"/>
              </a:spcBef>
              <a:spcAft>
                <a:spcPts val="0"/>
              </a:spcAft>
              <a:buSzPts val="4800"/>
              <a:buNone/>
            </a:pPr>
            <a:r>
              <a:rPr altLang="es-ES" b="1" lang="es-ES" sz="4000">
                <a:solidFill>
                  <a:schemeClr val="dk2"/>
                </a:solidFill>
                <a:latin typeface="Corbel"/>
                <a:ea typeface="Corbel"/>
                <a:cs typeface="Corbel"/>
                <a:sym typeface="Corbel"/>
              </a:rPr>
              <a:t>Energía primaria y energía final</a:t>
            </a:r>
          </a:p>
        </p:txBody>
      </p:sp>
      <p:sp>
        <p:nvSpPr>
          <p:cNvPr id="819" name="Google Shape;819;p20"/>
          <p:cNvSpPr txBox="1">
            <a:spLocks noGrp="1"/>
          </p:cNvSpPr>
          <p:nvPr>
            <p:ph idx="1" type="body"/>
          </p:nvPr>
        </p:nvSpPr>
        <p:spPr>
          <a:xfrm>
            <a:off x="860163" y="2277000"/>
            <a:ext cx="10515600" cy="4176000"/>
          </a:xfrm>
          <a:prstGeom prst="rect">
            <a:avLst/>
          </a:prstGeom>
          <a:noFill/>
          <a:ln>
            <a:noFill/>
          </a:ln>
        </p:spPr>
        <p:txBody>
          <a:bodyPr anchor="t" anchorCtr="0" bIns="45700" lIns="91425" numCol="1" rIns="91425" spcFirstLastPara="1" tIns="45700" wrap="square">
            <a:noAutofit/>
          </a:bodyPr>
          <a:lstStyle/>
          <a:p>
            <a:pPr algn="l" indent="-381000" lvl="0" marL="457200" rtl="0">
              <a:lnSpc>
                <a:spcPct val="90000"/>
              </a:lnSpc>
              <a:spcBef>
                <a:spcPts val="1000"/>
              </a:spcBef>
              <a:spcAft>
                <a:spcPts val="0"/>
              </a:spcAft>
              <a:buClr>
                <a:srgbClr val="666666"/>
              </a:buClr>
              <a:buSzPts val="2400"/>
              <a:buChar char="•"/>
            </a:pPr>
            <a:r>
              <a:rPr altLang="es-ES" lang="es-ES">
                <a:solidFill>
                  <a:srgbClr val="666666"/>
                </a:solidFill>
                <a:latin typeface="Corbel"/>
                <a:ea typeface="Corbel"/>
                <a:cs typeface="Corbel"/>
                <a:sym typeface="Corbel"/>
              </a:rPr>
              <a:t>La </a:t>
            </a:r>
            <a:r>
              <a:rPr altLang="es-ES" b="1" lang="es-ES">
                <a:solidFill>
                  <a:srgbClr val="666666"/>
                </a:solidFill>
                <a:latin typeface="Corbel"/>
                <a:ea typeface="Corbel"/>
                <a:cs typeface="Corbel"/>
                <a:sym typeface="Corbel"/>
              </a:rPr>
              <a:t>energía primaria</a:t>
            </a:r>
            <a:r>
              <a:rPr altLang="es-ES" lang="es-ES">
                <a:solidFill>
                  <a:srgbClr val="666666"/>
                </a:solidFill>
                <a:latin typeface="Corbel"/>
                <a:ea typeface="Corbel"/>
                <a:cs typeface="Corbel"/>
                <a:sym typeface="Corbel"/>
              </a:rPr>
              <a:t> es un </a:t>
            </a:r>
            <a:r>
              <a:rPr altLang="es-ES" b="1" lang="es-ES">
                <a:solidFill>
                  <a:srgbClr val="666666"/>
                </a:solidFill>
                <a:latin typeface="Corbel"/>
                <a:ea typeface="Corbel"/>
                <a:cs typeface="Corbel"/>
                <a:sym typeface="Corbel"/>
              </a:rPr>
              <a:t>recurso energético puro </a:t>
            </a:r>
            <a:r>
              <a:rPr altLang="es-ES" lang="es-ES">
                <a:solidFill>
                  <a:srgbClr val="666666"/>
                </a:solidFill>
                <a:latin typeface="Corbel"/>
                <a:ea typeface="Corbel"/>
                <a:cs typeface="Corbel"/>
                <a:sym typeface="Corbel"/>
              </a:rPr>
              <a:t>que no se ha transformado y que se encuentra en estado «natural» en el medioambiente.</a:t>
            </a:r>
          </a:p>
          <a:p>
            <a:pPr algn="l" indent="-381000" lvl="0" marL="457200" rtl="0">
              <a:lnSpc>
                <a:spcPct val="90000"/>
              </a:lnSpc>
              <a:spcBef>
                <a:spcPts val="1000"/>
              </a:spcBef>
              <a:spcAft>
                <a:spcPts val="0"/>
              </a:spcAft>
              <a:buClr>
                <a:srgbClr val="666666"/>
              </a:buClr>
              <a:buSzPts val="2400"/>
              <a:buChar char="•"/>
            </a:pPr>
            <a:r>
              <a:rPr altLang="es-ES" lang="es-ES">
                <a:solidFill>
                  <a:srgbClr val="666666"/>
                </a:solidFill>
                <a:latin typeface="Corbel"/>
                <a:ea typeface="Corbel"/>
                <a:cs typeface="Corbel"/>
                <a:sym typeface="Corbel"/>
              </a:rPr>
              <a:t>La </a:t>
            </a:r>
            <a:r>
              <a:rPr altLang="es-ES" b="1" lang="es-ES">
                <a:solidFill>
                  <a:srgbClr val="666666"/>
                </a:solidFill>
                <a:latin typeface="Corbel"/>
                <a:ea typeface="Corbel"/>
                <a:cs typeface="Corbel"/>
                <a:sym typeface="Corbel"/>
              </a:rPr>
              <a:t>energía final </a:t>
            </a:r>
            <a:r>
              <a:rPr altLang="es-ES" lang="es-ES">
                <a:solidFill>
                  <a:srgbClr val="666666"/>
                </a:solidFill>
                <a:latin typeface="Corbel"/>
                <a:ea typeface="Corbel"/>
                <a:cs typeface="Corbel"/>
                <a:sym typeface="Corbel"/>
              </a:rPr>
              <a:t>se obtiene por medio de </a:t>
            </a:r>
            <a:r>
              <a:rPr altLang="es-ES" b="1" lang="es-ES">
                <a:solidFill>
                  <a:srgbClr val="666666"/>
                </a:solidFill>
                <a:latin typeface="Corbel"/>
                <a:ea typeface="Corbel"/>
                <a:cs typeface="Corbel"/>
                <a:sym typeface="Corbel"/>
              </a:rPr>
              <a:t>la conversión industrial de un recurso energético puro</a:t>
            </a:r>
            <a:r>
              <a:rPr altLang="es-ES" lang="es-ES">
                <a:solidFill>
                  <a:srgbClr val="666666"/>
                </a:solidFill>
                <a:latin typeface="Corbel"/>
                <a:ea typeface="Corbel"/>
                <a:cs typeface="Corbel"/>
                <a:sym typeface="Corbel"/>
              </a:rPr>
              <a:t>.</a:t>
            </a:r>
          </a:p>
          <a:p>
            <a:pPr algn="l" indent="0" lvl="0" marL="0" rtl="0">
              <a:lnSpc>
                <a:spcPct val="100000"/>
              </a:lnSpc>
              <a:spcBef>
                <a:spcPts val="1000"/>
              </a:spcBef>
              <a:spcAft>
                <a:spcPts val="0"/>
              </a:spcAft>
              <a:buSzPts val="2400"/>
              <a:buNone/>
            </a:pPr>
            <a:endParaRPr>
              <a:solidFill>
                <a:srgbClr val="666666"/>
              </a:solidFill>
              <a:latin typeface="Corbel"/>
              <a:ea typeface="Corbel"/>
              <a:cs typeface="Corbel"/>
              <a:sym typeface="Corbel"/>
            </a:endParaRPr>
          </a:p>
          <a:p>
            <a:pPr algn="l" indent="0" lvl="0" marL="0" rtl="0">
              <a:lnSpc>
                <a:spcPct val="100000"/>
              </a:lnSpc>
              <a:spcBef>
                <a:spcPts val="1000"/>
              </a:spcBef>
              <a:spcAft>
                <a:spcPts val="0"/>
              </a:spcAft>
              <a:buSzPts val="2400"/>
              <a:buNone/>
            </a:pPr>
            <a:endParaRPr>
              <a:solidFill>
                <a:srgbClr val="666666"/>
              </a:solidFill>
              <a:latin typeface="Corbel"/>
              <a:ea typeface="Corbel"/>
              <a:cs typeface="Corbel"/>
              <a:sym typeface="Corbel"/>
            </a:endParaRPr>
          </a:p>
          <a:p>
            <a:pPr algn="l" indent="0" lvl="0" marL="0" rtl="0">
              <a:lnSpc>
                <a:spcPct val="100000"/>
              </a:lnSpc>
              <a:spcBef>
                <a:spcPts val="1000"/>
              </a:spcBef>
              <a:spcAft>
                <a:spcPts val="0"/>
              </a:spcAft>
              <a:buSzPts val="2400"/>
              <a:buNone/>
            </a:pPr>
            <a:endParaRPr>
              <a:solidFill>
                <a:srgbClr val="666666"/>
              </a:solidFill>
              <a:latin typeface="Corbel"/>
              <a:ea typeface="Corbel"/>
              <a:cs typeface="Corbel"/>
              <a:sym typeface="Corbel"/>
            </a:endParaRPr>
          </a:p>
          <a:p>
            <a:pPr algn="l" indent="0" lvl="0" marL="0" rtl="0">
              <a:lnSpc>
                <a:spcPct val="100000"/>
              </a:lnSpc>
              <a:spcBef>
                <a:spcPts val="1000"/>
              </a:spcBef>
              <a:spcAft>
                <a:spcPts val="0"/>
              </a:spcAft>
              <a:buSzPts val="2400"/>
              <a:buNone/>
            </a:pPr>
            <a:br>
              <a:rPr altLang="es-ES" lang="es-ES">
                <a:solidFill>
                  <a:srgbClr val="666666"/>
                </a:solidFill>
                <a:latin typeface="Corbel"/>
                <a:ea typeface="Corbel"/>
                <a:cs typeface="Corbel"/>
                <a:sym typeface="Corbel"/>
              </a:rPr>
            </a:br>
            <a:r>
              <a:rPr altLang="es-ES" lang="es-ES">
                <a:solidFill>
                  <a:srgbClr val="666666"/>
                </a:solidFill>
                <a:latin typeface="Corbel"/>
                <a:ea typeface="Corbel"/>
                <a:cs typeface="Corbel"/>
                <a:sym typeface="Corbel"/>
              </a:rPr>
              <a:t>	Dar ejemplos de energía primaria y energía final.</a:t>
            </a:r>
          </a:p>
        </p:txBody>
      </p:sp>
      <p:sp>
        <p:nvSpPr>
          <p:cNvPr id="820" name="Google Shape;820;p20"/>
          <p:cNvSpPr txBox="1"/>
          <p:nvPr/>
        </p:nvSpPr>
        <p:spPr>
          <a:xfrm>
            <a:off x="3223729" y="4835497"/>
            <a:ext cx="1989000" cy="369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rPr altLang="es-ES" b="0" cap="none" i="0" lang="es-ES" strike="noStrike" sz="1800" u="none">
                <a:solidFill>
                  <a:srgbClr val="000000"/>
                </a:solidFill>
                <a:latin typeface="Arial"/>
                <a:ea typeface="Arial"/>
                <a:cs typeface="Arial"/>
                <a:sym typeface="Arial"/>
              </a:rPr>
              <a:t>Energía primaria</a:t>
            </a:r>
          </a:p>
        </p:txBody>
      </p:sp>
      <p:cxnSp>
        <p:nvCxnSpPr>
          <p:cNvPr id="821" name="Google Shape;821;p20"/>
          <p:cNvCxnSpPr/>
          <p:nvPr/>
        </p:nvCxnSpPr>
        <p:spPr>
          <a:xfrm>
            <a:off x="5189682" y="4994750"/>
            <a:ext cx="1656000" cy="0"/>
          </a:xfrm>
          <a:prstGeom prst="straightConnector1">
            <a:avLst/>
          </a:prstGeom>
          <a:noFill/>
          <a:ln cap="flat" cmpd="sng" w="28575">
            <a:solidFill>
              <a:schemeClr val="dk1"/>
            </a:solidFill>
            <a:prstDash val="solid"/>
            <a:round/>
            <a:headEnd len="sm" type="none" w="sm"/>
            <a:tailEnd len="med" type="triangle" w="med"/>
          </a:ln>
        </p:spPr>
      </p:cxnSp>
      <p:sp>
        <p:nvSpPr>
          <p:cNvPr id="822" name="Google Shape;822;p20"/>
          <p:cNvSpPr txBox="1"/>
          <p:nvPr/>
        </p:nvSpPr>
        <p:spPr>
          <a:xfrm>
            <a:off x="6943852" y="4810084"/>
            <a:ext cx="2016000" cy="369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r>
              <a:rPr altLang="es-ES" b="0" cap="none" i="0" lang="es-ES" strike="noStrike" sz="1800" u="none">
                <a:solidFill>
                  <a:srgbClr val="000000"/>
                </a:solidFill>
                <a:latin typeface="Arial"/>
                <a:ea typeface="Arial"/>
                <a:cs typeface="Arial"/>
                <a:sym typeface="Arial"/>
              </a:rPr>
              <a:t>Energía final</a:t>
            </a:r>
          </a:p>
        </p:txBody>
      </p:sp>
      <p:pic>
        <p:nvPicPr>
          <p:cNvPr id="823" name="Google Shape;823;p20"/>
          <p:cNvPicPr preferRelativeResize="0"/>
          <p:nvPr/>
        </p:nvPicPr>
        <p:blipFill rotWithShape="1">
          <a:blip r:embed="rId3">
            <a:alphaModFix/>
          </a:blip>
          <a:srcRect/>
          <a:stretch/>
        </p:blipFill>
        <p:spPr>
          <a:xfrm>
            <a:off x="5643987" y="4189050"/>
            <a:ext cx="747412" cy="747412"/>
          </a:xfrm>
          <a:prstGeom prst="rect">
            <a:avLst/>
          </a:prstGeom>
          <a:noFill/>
          <a:ln>
            <a:noFill/>
          </a:ln>
        </p:spPr>
      </p:pic>
      <p:pic>
        <p:nvPicPr>
          <p:cNvPr id="824" name="Google Shape;824;p20"/>
          <p:cNvPicPr preferRelativeResize="0"/>
          <p:nvPr/>
        </p:nvPicPr>
        <p:blipFill>
          <a:blip r:embed="rId4">
            <a:alphaModFix/>
          </a:blip>
          <a:stretch>
            <a:fillRect/>
          </a:stretch>
        </p:blipFill>
        <p:spPr>
          <a:xfrm>
            <a:off x="10815025" y="5198700"/>
            <a:ext cx="1181100" cy="1352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12"/>
          <p:cNvGrpSpPr/>
          <p:nvPr/>
        </p:nvGrpSpPr>
        <p:grpSpPr>
          <a:xfrm>
            <a:off x="649703" y="318498"/>
            <a:ext cx="8601878" cy="2092800"/>
            <a:chOff x="4244163" y="1645867"/>
            <a:chExt cx="8601878" cy="2092800"/>
          </a:xfrm>
        </p:grpSpPr>
        <p:sp>
          <p:nvSpPr>
            <p:cNvPr id="488" name="Google Shape;488;p12"/>
            <p:cNvSpPr txBox="1"/>
            <p:nvPr/>
          </p:nvSpPr>
          <p:spPr>
            <a:xfrm>
              <a:off x="5349212" y="2463045"/>
              <a:ext cx="7496829" cy="1015800"/>
            </a:xfrm>
            <a:prstGeom prst="rect">
              <a:avLst/>
            </a:prstGeom>
            <a:noFill/>
            <a:ln>
              <a:noFill/>
            </a:ln>
          </p:spPr>
          <p:txBody>
            <a:bodyPr anchor="ctr" anchorCtr="0" bIns="45700" lIns="91425" numCol="1" rIns="91425" spcFirstLastPara="1" tIns="45700" wrap="square">
              <a:noAutofit/>
            </a:bodyPr>
            <a:lstStyle/>
            <a:p>
              <a:pPr algn="just" indent="0" lvl="0" marL="0" marR="0" rtl="0">
                <a:lnSpc>
                  <a:spcPct val="100000"/>
                </a:lnSpc>
                <a:spcBef>
                  <a:spcPts val="0"/>
                </a:spcBef>
                <a:spcAft>
                  <a:spcPts val="0"/>
                </a:spcAft>
                <a:buClr>
                  <a:srgbClr val="000000"/>
                </a:buClr>
                <a:buSzPts val="6000"/>
                <a:buFont typeface="Arial"/>
                <a:buNone/>
              </a:pPr>
              <a:r>
                <a:rPr altLang="es-ES" b="0" cap="none" dirty="0" i="0" lang="es-ES" strike="noStrike" sz="6000" u="none">
                  <a:solidFill>
                    <a:srgbClr val="212121"/>
                  </a:solidFill>
                  <a:latin typeface="Arial Black"/>
                  <a:ea typeface="Arial Black"/>
                  <a:cs typeface="Arial Black"/>
                  <a:sym typeface="Arial Black"/>
                </a:rPr>
                <a:t>nformación sobre la ENERGÍA</a:t>
              </a:r>
            </a:p>
          </p:txBody>
        </p:sp>
        <p:sp>
          <p:nvSpPr>
            <p:cNvPr id="489" name="Google Shape;489;p12"/>
            <p:cNvSpPr txBox="1"/>
            <p:nvPr/>
          </p:nvSpPr>
          <p:spPr>
            <a:xfrm>
              <a:off x="4244163" y="1645867"/>
              <a:ext cx="1428000" cy="2092800"/>
            </a:xfrm>
            <a:prstGeom prst="rect">
              <a:avLst/>
            </a:prstGeom>
            <a:no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3000"/>
                <a:buFont typeface="Arial"/>
                <a:buNone/>
              </a:pPr>
              <a:r>
                <a:rPr altLang="es-ES" b="1" cap="none" i="0" lang="es-ES" strike="noStrike" sz="13000" u="none">
                  <a:solidFill>
                    <a:srgbClr val="212121"/>
                  </a:solidFill>
                  <a:latin typeface="Arial Black"/>
                  <a:ea typeface="Arial Black"/>
                  <a:cs typeface="Arial Black"/>
                  <a:sym typeface="Arial Black"/>
                </a:rPr>
                <a:t>I</a:t>
              </a:r>
            </a:p>
          </p:txBody>
        </p:sp>
      </p:grpSp>
      <p:grpSp>
        <p:nvGrpSpPr>
          <p:cNvPr id="490" name="Google Shape;490;p12"/>
          <p:cNvGrpSpPr/>
          <p:nvPr/>
        </p:nvGrpSpPr>
        <p:grpSpPr>
          <a:xfrm>
            <a:off x="4736632" y="5191314"/>
            <a:ext cx="2715110" cy="1107999"/>
            <a:chOff x="5889060" y="3872747"/>
            <a:chExt cx="2527800" cy="1107999"/>
          </a:xfrm>
        </p:grpSpPr>
        <p:sp>
          <p:nvSpPr>
            <p:cNvPr id="491" name="Google Shape;491;p12"/>
            <p:cNvSpPr txBox="1"/>
            <p:nvPr/>
          </p:nvSpPr>
          <p:spPr>
            <a:xfrm>
              <a:off x="5889060" y="4149746"/>
              <a:ext cx="2527800" cy="8310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200"/>
                <a:buFont typeface="Arial"/>
                <a:buNone/>
              </a:pPr>
              <a:endParaRPr b="0" cap="none" i="0" strike="noStrike" sz="1200" u="none">
                <a:solidFill>
                  <a:srgbClr val="212121"/>
                </a:solidFill>
                <a:latin typeface="Corbel"/>
                <a:ea typeface="Corbel"/>
                <a:cs typeface="Corbel"/>
                <a:sym typeface="Corbel"/>
              </a:endParaRPr>
            </a:p>
          </p:txBody>
        </p:sp>
        <p:sp>
          <p:nvSpPr>
            <p:cNvPr id="492" name="Google Shape;492;p12"/>
            <p:cNvSpPr txBox="1"/>
            <p:nvPr/>
          </p:nvSpPr>
          <p:spPr>
            <a:xfrm>
              <a:off x="5889060" y="3872747"/>
              <a:ext cx="2527800" cy="307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400" u="none">
                  <a:solidFill>
                    <a:srgbClr val="212121"/>
                  </a:solidFill>
                  <a:latin typeface="Corbel"/>
                  <a:ea typeface="Corbel"/>
                  <a:cs typeface="Corbel"/>
                  <a:sym typeface="Corbel"/>
                </a:rPr>
                <a:t>¿Qué es la energía?</a:t>
              </a:r>
            </a:p>
          </p:txBody>
        </p:sp>
      </p:grpSp>
      <p:grpSp>
        <p:nvGrpSpPr>
          <p:cNvPr id="493" name="Google Shape;493;p12"/>
          <p:cNvGrpSpPr/>
          <p:nvPr/>
        </p:nvGrpSpPr>
        <p:grpSpPr>
          <a:xfrm>
            <a:off x="8611480" y="5191314"/>
            <a:ext cx="2715110" cy="1107999"/>
            <a:chOff x="5889060" y="3872747"/>
            <a:chExt cx="2527800" cy="1107999"/>
          </a:xfrm>
        </p:grpSpPr>
        <p:sp>
          <p:nvSpPr>
            <p:cNvPr id="494" name="Google Shape;494;p12"/>
            <p:cNvSpPr txBox="1"/>
            <p:nvPr/>
          </p:nvSpPr>
          <p:spPr>
            <a:xfrm>
              <a:off x="5889060" y="4149746"/>
              <a:ext cx="2527800" cy="831000"/>
            </a:xfrm>
            <a:prstGeom prst="rect">
              <a:avLst/>
            </a:prstGeom>
            <a:noFill/>
            <a:ln>
              <a:noFill/>
            </a:ln>
          </p:spPr>
          <p:txBody>
            <a:bodyPr anchor="t"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Arial"/>
                <a:buNone/>
              </a:pPr>
              <a:endParaRPr b="0" cap="none" i="0" strike="noStrike" sz="1200" u="none">
                <a:solidFill>
                  <a:srgbClr val="212121"/>
                </a:solidFill>
                <a:latin typeface="Corbel"/>
                <a:ea typeface="Corbel"/>
                <a:cs typeface="Corbel"/>
                <a:sym typeface="Corbel"/>
              </a:endParaRPr>
            </a:p>
          </p:txBody>
        </p:sp>
        <p:sp>
          <p:nvSpPr>
            <p:cNvPr id="495" name="Google Shape;495;p12"/>
            <p:cNvSpPr txBox="1"/>
            <p:nvPr/>
          </p:nvSpPr>
          <p:spPr>
            <a:xfrm>
              <a:off x="5889060" y="3872747"/>
              <a:ext cx="2527800" cy="307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400" u="none">
                  <a:solidFill>
                    <a:srgbClr val="212121"/>
                  </a:solidFill>
                  <a:latin typeface="Corbel"/>
                  <a:ea typeface="Corbel"/>
                  <a:cs typeface="Corbel"/>
                  <a:sym typeface="Corbel"/>
                </a:rPr>
                <a:t>¿De dónde proviene?</a:t>
              </a:r>
            </a:p>
          </p:txBody>
        </p:sp>
      </p:grpSp>
      <p:grpSp>
        <p:nvGrpSpPr>
          <p:cNvPr id="496" name="Google Shape;496;p12"/>
          <p:cNvGrpSpPr/>
          <p:nvPr/>
        </p:nvGrpSpPr>
        <p:grpSpPr>
          <a:xfrm>
            <a:off x="9300205" y="1135671"/>
            <a:ext cx="1477455" cy="3808845"/>
            <a:chOff x="5895885" y="897971"/>
            <a:chExt cx="1040461" cy="2682285"/>
          </a:xfrm>
        </p:grpSpPr>
        <p:sp>
          <p:nvSpPr>
            <p:cNvPr id="497" name="Google Shape;497;p12"/>
            <p:cNvSpPr/>
            <p:nvPr/>
          </p:nvSpPr>
          <p:spPr>
            <a:xfrm flipH="1">
              <a:off x="5895885" y="897971"/>
              <a:ext cx="1040461" cy="2682285"/>
            </a:xfrm>
            <a:custGeom>
              <a:avLst/>
              <a:gdLst/>
              <a:ahLst/>
              <a:cxnLst/>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rgbClr val="1BA3AB"/>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
          <p:nvSpPr>
            <p:cNvPr id="498" name="Google Shape;498;p12"/>
            <p:cNvSpPr/>
            <p:nvPr/>
          </p:nvSpPr>
          <p:spPr>
            <a:xfrm flipH="1">
              <a:off x="6333974" y="1594640"/>
              <a:ext cx="602372" cy="1552902"/>
            </a:xfrm>
            <a:custGeom>
              <a:avLst/>
              <a:gdLst/>
              <a:ahLst/>
              <a:cxnLst/>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rgbClr val="1BA3AB"/>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grpSp>
      <p:sp>
        <p:nvSpPr>
          <p:cNvPr id="499" name="Google Shape;499;p12"/>
          <p:cNvSpPr/>
          <p:nvPr/>
        </p:nvSpPr>
        <p:spPr>
          <a:xfrm>
            <a:off x="4948576" y="3149786"/>
            <a:ext cx="1480756" cy="1794730"/>
          </a:xfrm>
          <a:custGeom>
            <a:avLst/>
            <a:gdLst/>
            <a:ahLst/>
            <a:cxnLst/>
            <a:rect b="b" l="l" r="r" t="t"/>
            <a:pathLst>
              <a:path extrusionOk="0" h="3944462" w="3254409">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rgbClr val="1BA3AB"/>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700"/>
              <a:buFont typeface="Arial"/>
              <a:buNone/>
            </a:pPr>
            <a:endParaRPr b="0" cap="none" i="0" strike="noStrike" sz="2700" u="none">
              <a:solidFill>
                <a:srgbClr val="FFFFFF"/>
              </a:solidFill>
              <a:latin typeface="Corbel"/>
              <a:ea typeface="Corbel"/>
              <a:cs typeface="Corbel"/>
              <a:sym typeface="Corbel"/>
            </a:endParaRPr>
          </a:p>
        </p:txBody>
      </p:sp>
      <p:sp>
        <p:nvSpPr>
          <p:cNvPr id="500" name="Google Shape;500;p12"/>
          <p:cNvSpPr/>
          <p:nvPr/>
        </p:nvSpPr>
        <p:spPr>
          <a:xfrm>
            <a:off x="6786816" y="2731040"/>
            <a:ext cx="2155905" cy="2211705"/>
          </a:xfrm>
          <a:custGeom>
            <a:avLst/>
            <a:gdLst/>
            <a:ahLst/>
            <a:cxnLst/>
            <a:rect b="b" l="l" r="r" t="t"/>
            <a:pathLst>
              <a:path extrusionOk="0" h="6858000" w="6684977">
                <a:moveTo>
                  <a:pt x="6090801" y="3171825"/>
                </a:moveTo>
                <a:cubicBezTo>
                  <a:pt x="6102598" y="3171039"/>
                  <a:pt x="6113609" y="3171039"/>
                  <a:pt x="6125406" y="3171039"/>
                </a:cubicBezTo>
                <a:cubicBezTo>
                  <a:pt x="6269329" y="3171039"/>
                  <a:pt x="6412466" y="3171039"/>
                  <a:pt x="6556390" y="3171039"/>
                </a:cubicBezTo>
                <a:cubicBezTo>
                  <a:pt x="6576052" y="3171039"/>
                  <a:pt x="6594927" y="3167893"/>
                  <a:pt x="6613802" y="3160028"/>
                </a:cubicBezTo>
                <a:cubicBezTo>
                  <a:pt x="6662563" y="3139580"/>
                  <a:pt x="6684585" y="3101043"/>
                  <a:pt x="6689303" y="3050709"/>
                </a:cubicBezTo>
                <a:cubicBezTo>
                  <a:pt x="6689303" y="3032620"/>
                  <a:pt x="6689303" y="3015318"/>
                  <a:pt x="6689303" y="2997229"/>
                </a:cubicBezTo>
                <a:cubicBezTo>
                  <a:pt x="6682225" y="2972062"/>
                  <a:pt x="6684585" y="2943749"/>
                  <a:pt x="6663350" y="2922515"/>
                </a:cubicBezTo>
                <a:cubicBezTo>
                  <a:pt x="6630318" y="2888697"/>
                  <a:pt x="6591781" y="2871394"/>
                  <a:pt x="6544593" y="2871394"/>
                </a:cubicBezTo>
                <a:cubicBezTo>
                  <a:pt x="6399096" y="2872181"/>
                  <a:pt x="6253600" y="2872181"/>
                  <a:pt x="6108103" y="2871394"/>
                </a:cubicBezTo>
                <a:cubicBezTo>
                  <a:pt x="6055410" y="2871394"/>
                  <a:pt x="6043613" y="2860384"/>
                  <a:pt x="6044399" y="2809264"/>
                </a:cubicBezTo>
                <a:cubicBezTo>
                  <a:pt x="6045972" y="2739268"/>
                  <a:pt x="6038108" y="2670059"/>
                  <a:pt x="6038894" y="2600850"/>
                </a:cubicBezTo>
                <a:cubicBezTo>
                  <a:pt x="6038894" y="2580401"/>
                  <a:pt x="6031029" y="2565458"/>
                  <a:pt x="6017659" y="2550515"/>
                </a:cubicBezTo>
                <a:cubicBezTo>
                  <a:pt x="5998784" y="2530067"/>
                  <a:pt x="5975190" y="2534786"/>
                  <a:pt x="5952383" y="2534786"/>
                </a:cubicBezTo>
                <a:cubicBezTo>
                  <a:pt x="5918565" y="2534786"/>
                  <a:pt x="5898117" y="2552088"/>
                  <a:pt x="5887892" y="2584334"/>
                </a:cubicBezTo>
                <a:cubicBezTo>
                  <a:pt x="5882387" y="2601636"/>
                  <a:pt x="5883960" y="2619725"/>
                  <a:pt x="5882387" y="2637813"/>
                </a:cubicBezTo>
                <a:cubicBezTo>
                  <a:pt x="5880027" y="2670845"/>
                  <a:pt x="5868230" y="2681856"/>
                  <a:pt x="5835985" y="2684215"/>
                </a:cubicBezTo>
                <a:cubicBezTo>
                  <a:pt x="5823402" y="2685001"/>
                  <a:pt x="5810818" y="2685001"/>
                  <a:pt x="5798235" y="2685001"/>
                </a:cubicBezTo>
                <a:cubicBezTo>
                  <a:pt x="5662176" y="2685001"/>
                  <a:pt x="5526904" y="2685001"/>
                  <a:pt x="5390845" y="2685001"/>
                </a:cubicBezTo>
                <a:cubicBezTo>
                  <a:pt x="5265796" y="2685001"/>
                  <a:pt x="5149399" y="2802185"/>
                  <a:pt x="5148612" y="2928020"/>
                </a:cubicBezTo>
                <a:cubicBezTo>
                  <a:pt x="5148612" y="2996443"/>
                  <a:pt x="5148612" y="3065652"/>
                  <a:pt x="5148612" y="3134075"/>
                </a:cubicBezTo>
                <a:cubicBezTo>
                  <a:pt x="5147826" y="3187554"/>
                  <a:pt x="5137602" y="3198565"/>
                  <a:pt x="5084122" y="3198565"/>
                </a:cubicBezTo>
                <a:cubicBezTo>
                  <a:pt x="4998397" y="3199351"/>
                  <a:pt x="4912672" y="3198565"/>
                  <a:pt x="4826947" y="3198565"/>
                </a:cubicBezTo>
                <a:cubicBezTo>
                  <a:pt x="4806499" y="3198565"/>
                  <a:pt x="4786051" y="3201711"/>
                  <a:pt x="4765603" y="3205643"/>
                </a:cubicBezTo>
                <a:cubicBezTo>
                  <a:pt x="4593366" y="3239461"/>
                  <a:pt x="4481688" y="3402260"/>
                  <a:pt x="4482474" y="3557194"/>
                </a:cubicBezTo>
                <a:cubicBezTo>
                  <a:pt x="4485620" y="4265802"/>
                  <a:pt x="4484047" y="4974410"/>
                  <a:pt x="4484047" y="5683804"/>
                </a:cubicBezTo>
                <a:cubicBezTo>
                  <a:pt x="4484047" y="5744362"/>
                  <a:pt x="4484047" y="5804920"/>
                  <a:pt x="4479328" y="5865478"/>
                </a:cubicBezTo>
                <a:cubicBezTo>
                  <a:pt x="4470677" y="5976370"/>
                  <a:pt x="4428208" y="6018839"/>
                  <a:pt x="4317316" y="6021198"/>
                </a:cubicBezTo>
                <a:cubicBezTo>
                  <a:pt x="4315743" y="6021198"/>
                  <a:pt x="4313384" y="6021198"/>
                  <a:pt x="4311811" y="6021198"/>
                </a:cubicBezTo>
                <a:cubicBezTo>
                  <a:pt x="4160022" y="6021198"/>
                  <a:pt x="4008234" y="6021198"/>
                  <a:pt x="3856445" y="6021198"/>
                </a:cubicBezTo>
                <a:cubicBezTo>
                  <a:pt x="3828919" y="6021198"/>
                  <a:pt x="3801393" y="6017266"/>
                  <a:pt x="3774653" y="6009401"/>
                </a:cubicBezTo>
                <a:cubicBezTo>
                  <a:pt x="3732184" y="5996818"/>
                  <a:pt x="3706230" y="5969292"/>
                  <a:pt x="3695220" y="5926822"/>
                </a:cubicBezTo>
                <a:cubicBezTo>
                  <a:pt x="3687355" y="5897723"/>
                  <a:pt x="3685782" y="5868624"/>
                  <a:pt x="3685782" y="5839524"/>
                </a:cubicBezTo>
                <a:cubicBezTo>
                  <a:pt x="3683423" y="5176532"/>
                  <a:pt x="3692074" y="4513540"/>
                  <a:pt x="3680277" y="3849760"/>
                </a:cubicBezTo>
                <a:cubicBezTo>
                  <a:pt x="3678704" y="3745160"/>
                  <a:pt x="3635448" y="3660222"/>
                  <a:pt x="3557588" y="3591799"/>
                </a:cubicBezTo>
                <a:cubicBezTo>
                  <a:pt x="3502535" y="3543038"/>
                  <a:pt x="3436472" y="3517871"/>
                  <a:pt x="3363330" y="3508433"/>
                </a:cubicBezTo>
                <a:cubicBezTo>
                  <a:pt x="3328726" y="3503715"/>
                  <a:pt x="3318501" y="3493491"/>
                  <a:pt x="3316142" y="3458886"/>
                </a:cubicBezTo>
                <a:cubicBezTo>
                  <a:pt x="3315356" y="3443156"/>
                  <a:pt x="3315356" y="3426641"/>
                  <a:pt x="3315356" y="3410911"/>
                </a:cubicBezTo>
                <a:cubicBezTo>
                  <a:pt x="3315356" y="2463218"/>
                  <a:pt x="3314569" y="1514737"/>
                  <a:pt x="3316142" y="567043"/>
                </a:cubicBezTo>
                <a:cubicBezTo>
                  <a:pt x="3316142" y="467162"/>
                  <a:pt x="3297267" y="373572"/>
                  <a:pt x="3247719" y="287061"/>
                </a:cubicBezTo>
                <a:cubicBezTo>
                  <a:pt x="3146265" y="107746"/>
                  <a:pt x="2997623" y="0"/>
                  <a:pt x="2783703" y="0"/>
                </a:cubicBezTo>
                <a:cubicBezTo>
                  <a:pt x="2129362" y="0"/>
                  <a:pt x="1475021" y="0"/>
                  <a:pt x="820679" y="0"/>
                </a:cubicBezTo>
                <a:cubicBezTo>
                  <a:pt x="733381" y="0"/>
                  <a:pt x="649229" y="14943"/>
                  <a:pt x="573728" y="61344"/>
                </a:cubicBezTo>
                <a:cubicBezTo>
                  <a:pt x="393627" y="172236"/>
                  <a:pt x="286668" y="328744"/>
                  <a:pt x="286668" y="544236"/>
                </a:cubicBezTo>
                <a:cubicBezTo>
                  <a:pt x="285881" y="2441983"/>
                  <a:pt x="285881" y="4339730"/>
                  <a:pt x="285881" y="6237477"/>
                </a:cubicBezTo>
                <a:cubicBezTo>
                  <a:pt x="285881" y="6255566"/>
                  <a:pt x="286668" y="6272868"/>
                  <a:pt x="285095" y="6290957"/>
                </a:cubicBezTo>
                <a:cubicBezTo>
                  <a:pt x="282735" y="6321629"/>
                  <a:pt x="270938" y="6333426"/>
                  <a:pt x="239479" y="6335785"/>
                </a:cubicBezTo>
                <a:cubicBezTo>
                  <a:pt x="213526" y="6337358"/>
                  <a:pt x="187573" y="6334999"/>
                  <a:pt x="161619" y="6336572"/>
                </a:cubicBezTo>
                <a:cubicBezTo>
                  <a:pt x="73535" y="6343650"/>
                  <a:pt x="20055" y="6391625"/>
                  <a:pt x="9831" y="6464766"/>
                </a:cubicBezTo>
                <a:cubicBezTo>
                  <a:pt x="-3539" y="6555210"/>
                  <a:pt x="-2753" y="6646440"/>
                  <a:pt x="9044" y="6737671"/>
                </a:cubicBezTo>
                <a:cubicBezTo>
                  <a:pt x="18482" y="6809239"/>
                  <a:pt x="61738" y="6851709"/>
                  <a:pt x="133306" y="6856427"/>
                </a:cubicBezTo>
                <a:cubicBezTo>
                  <a:pt x="137239" y="6856427"/>
                  <a:pt x="140385" y="6857214"/>
                  <a:pt x="143530" y="6858787"/>
                </a:cubicBezTo>
                <a:cubicBezTo>
                  <a:pt x="1248518" y="6858787"/>
                  <a:pt x="2354292" y="6858787"/>
                  <a:pt x="3459279" y="6858787"/>
                </a:cubicBezTo>
                <a:cubicBezTo>
                  <a:pt x="3522983" y="6857214"/>
                  <a:pt x="3566239" y="6826542"/>
                  <a:pt x="3587474" y="6765983"/>
                </a:cubicBezTo>
                <a:cubicBezTo>
                  <a:pt x="3592192" y="6753400"/>
                  <a:pt x="3596911" y="6740816"/>
                  <a:pt x="3600057" y="6727447"/>
                </a:cubicBezTo>
                <a:cubicBezTo>
                  <a:pt x="3617359" y="6644868"/>
                  <a:pt x="3618146" y="6562289"/>
                  <a:pt x="3600057" y="6480496"/>
                </a:cubicBezTo>
                <a:cubicBezTo>
                  <a:pt x="3583541" y="6405781"/>
                  <a:pt x="3541858" y="6352301"/>
                  <a:pt x="3461639" y="6338145"/>
                </a:cubicBezTo>
                <a:cubicBezTo>
                  <a:pt x="3439617" y="6334213"/>
                  <a:pt x="3416810" y="6335785"/>
                  <a:pt x="3394789" y="6335785"/>
                </a:cubicBezTo>
                <a:cubicBezTo>
                  <a:pt x="3323220" y="6334999"/>
                  <a:pt x="3317715" y="6329494"/>
                  <a:pt x="3316929" y="6257139"/>
                </a:cubicBezTo>
                <a:cubicBezTo>
                  <a:pt x="3316929" y="5457301"/>
                  <a:pt x="3316929" y="4657463"/>
                  <a:pt x="3316929" y="3857625"/>
                </a:cubicBezTo>
                <a:cubicBezTo>
                  <a:pt x="3316929" y="3845828"/>
                  <a:pt x="3316142" y="3834031"/>
                  <a:pt x="3317715" y="3823021"/>
                </a:cubicBezTo>
                <a:cubicBezTo>
                  <a:pt x="3321647" y="3793135"/>
                  <a:pt x="3339736" y="3785270"/>
                  <a:pt x="3364117" y="3802572"/>
                </a:cubicBezTo>
                <a:cubicBezTo>
                  <a:pt x="3388497" y="3819875"/>
                  <a:pt x="3401081" y="3845828"/>
                  <a:pt x="3407372" y="3874141"/>
                </a:cubicBezTo>
                <a:cubicBezTo>
                  <a:pt x="3416023" y="3912678"/>
                  <a:pt x="3418383" y="3952001"/>
                  <a:pt x="3418383" y="3991325"/>
                </a:cubicBezTo>
                <a:cubicBezTo>
                  <a:pt x="3418383" y="4636228"/>
                  <a:pt x="3418383" y="5280346"/>
                  <a:pt x="3418383" y="5925250"/>
                </a:cubicBezTo>
                <a:cubicBezTo>
                  <a:pt x="3418383" y="6130517"/>
                  <a:pt x="3576463" y="6287811"/>
                  <a:pt x="3781731" y="6288597"/>
                </a:cubicBezTo>
                <a:cubicBezTo>
                  <a:pt x="3984640" y="6288597"/>
                  <a:pt x="4186762" y="6288597"/>
                  <a:pt x="4389671" y="6288597"/>
                </a:cubicBezTo>
                <a:cubicBezTo>
                  <a:pt x="4443151" y="6288597"/>
                  <a:pt x="4495058" y="6278373"/>
                  <a:pt x="4542246" y="6253993"/>
                </a:cubicBezTo>
                <a:cubicBezTo>
                  <a:pt x="4673586" y="6187930"/>
                  <a:pt x="4745154" y="6080183"/>
                  <a:pt x="4745941" y="5933114"/>
                </a:cubicBezTo>
                <a:cubicBezTo>
                  <a:pt x="4747514" y="5178891"/>
                  <a:pt x="4746727" y="4424668"/>
                  <a:pt x="4746727" y="3670446"/>
                </a:cubicBezTo>
                <a:cubicBezTo>
                  <a:pt x="4746727" y="3636628"/>
                  <a:pt x="4749087" y="3602810"/>
                  <a:pt x="4755378" y="3568991"/>
                </a:cubicBezTo>
                <a:cubicBezTo>
                  <a:pt x="4766389" y="3514725"/>
                  <a:pt x="4799421" y="3482480"/>
                  <a:pt x="4852901" y="3471469"/>
                </a:cubicBezTo>
                <a:cubicBezTo>
                  <a:pt x="4937053" y="3454953"/>
                  <a:pt x="5021991" y="3458886"/>
                  <a:pt x="5106143" y="3462032"/>
                </a:cubicBezTo>
                <a:cubicBezTo>
                  <a:pt x="5131310" y="3462818"/>
                  <a:pt x="5142321" y="3476188"/>
                  <a:pt x="5146253" y="3501355"/>
                </a:cubicBezTo>
                <a:cubicBezTo>
                  <a:pt x="5148612" y="3513939"/>
                  <a:pt x="5147826" y="3526522"/>
                  <a:pt x="5147826" y="3539106"/>
                </a:cubicBezTo>
                <a:cubicBezTo>
                  <a:pt x="5147826" y="3613820"/>
                  <a:pt x="5147826" y="3689321"/>
                  <a:pt x="5147826" y="3764035"/>
                </a:cubicBezTo>
                <a:cubicBezTo>
                  <a:pt x="5147826" y="3778192"/>
                  <a:pt x="5148612" y="3792348"/>
                  <a:pt x="5151758" y="3806505"/>
                </a:cubicBezTo>
                <a:cubicBezTo>
                  <a:pt x="5179285" y="3923688"/>
                  <a:pt x="5283885" y="4006268"/>
                  <a:pt x="5405001" y="4007054"/>
                </a:cubicBezTo>
                <a:cubicBezTo>
                  <a:pt x="5537914" y="4007054"/>
                  <a:pt x="5670827" y="4007054"/>
                  <a:pt x="5803740" y="4007054"/>
                </a:cubicBezTo>
                <a:cubicBezTo>
                  <a:pt x="5816324" y="4007054"/>
                  <a:pt x="5828907" y="4006268"/>
                  <a:pt x="5841491" y="4007841"/>
                </a:cubicBezTo>
                <a:cubicBezTo>
                  <a:pt x="5866658" y="4010986"/>
                  <a:pt x="5877668" y="4021997"/>
                  <a:pt x="5880814" y="4047164"/>
                </a:cubicBezTo>
                <a:cubicBezTo>
                  <a:pt x="5882387" y="4061321"/>
                  <a:pt x="5880814" y="4075477"/>
                  <a:pt x="5883174" y="4089633"/>
                </a:cubicBezTo>
                <a:cubicBezTo>
                  <a:pt x="5890252" y="4137608"/>
                  <a:pt x="5920138" y="4158842"/>
                  <a:pt x="5975190" y="4155697"/>
                </a:cubicBezTo>
                <a:cubicBezTo>
                  <a:pt x="6014514" y="4153337"/>
                  <a:pt x="6036535" y="4126597"/>
                  <a:pt x="6037321" y="4080982"/>
                </a:cubicBezTo>
                <a:cubicBezTo>
                  <a:pt x="6038108" y="4010200"/>
                  <a:pt x="6044399" y="3940204"/>
                  <a:pt x="6043613" y="3869422"/>
                </a:cubicBezTo>
                <a:cubicBezTo>
                  <a:pt x="6042826" y="3831672"/>
                  <a:pt x="6056196" y="3820661"/>
                  <a:pt x="6093947" y="3819088"/>
                </a:cubicBezTo>
                <a:cubicBezTo>
                  <a:pt x="6105744" y="3818302"/>
                  <a:pt x="6117541" y="3819088"/>
                  <a:pt x="6128552" y="3819088"/>
                </a:cubicBezTo>
                <a:cubicBezTo>
                  <a:pt x="6264610" y="3819088"/>
                  <a:pt x="6399883" y="3819088"/>
                  <a:pt x="6535942" y="3819088"/>
                </a:cubicBezTo>
                <a:cubicBezTo>
                  <a:pt x="6624813" y="3819088"/>
                  <a:pt x="6672001" y="3779765"/>
                  <a:pt x="6688517" y="3693253"/>
                </a:cubicBezTo>
                <a:cubicBezTo>
                  <a:pt x="6688517" y="3675164"/>
                  <a:pt x="6688517" y="3657862"/>
                  <a:pt x="6688517" y="3639773"/>
                </a:cubicBezTo>
                <a:cubicBezTo>
                  <a:pt x="6680652" y="3611461"/>
                  <a:pt x="6681438" y="3580002"/>
                  <a:pt x="6655485" y="3557981"/>
                </a:cubicBezTo>
                <a:cubicBezTo>
                  <a:pt x="6633464" y="3539106"/>
                  <a:pt x="6609083" y="3525736"/>
                  <a:pt x="6579984" y="3518657"/>
                </a:cubicBezTo>
                <a:cubicBezTo>
                  <a:pt x="6561895" y="3514725"/>
                  <a:pt x="6543020" y="3513152"/>
                  <a:pt x="6524145" y="3513152"/>
                </a:cubicBezTo>
                <a:cubicBezTo>
                  <a:pt x="6382581" y="3513152"/>
                  <a:pt x="6240230" y="3513939"/>
                  <a:pt x="6098666" y="3513152"/>
                </a:cubicBezTo>
                <a:cubicBezTo>
                  <a:pt x="6056983" y="3513152"/>
                  <a:pt x="6044399" y="3502142"/>
                  <a:pt x="6043613" y="3464391"/>
                </a:cubicBezTo>
                <a:cubicBezTo>
                  <a:pt x="6042040" y="3382599"/>
                  <a:pt x="6042040" y="3300019"/>
                  <a:pt x="6043613" y="3218227"/>
                </a:cubicBezTo>
                <a:cubicBezTo>
                  <a:pt x="6045972" y="3185195"/>
                  <a:pt x="6057770" y="3174185"/>
                  <a:pt x="6090801" y="3171825"/>
                </a:cubicBezTo>
                <a:close/>
                <a:moveTo>
                  <a:pt x="2907965" y="1801012"/>
                </a:moveTo>
                <a:cubicBezTo>
                  <a:pt x="2907965" y="1968529"/>
                  <a:pt x="2788422" y="2088072"/>
                  <a:pt x="2621691" y="2088859"/>
                </a:cubicBezTo>
                <a:cubicBezTo>
                  <a:pt x="2348000" y="2088859"/>
                  <a:pt x="2073523" y="2088859"/>
                  <a:pt x="1799832" y="2088859"/>
                </a:cubicBezTo>
                <a:cubicBezTo>
                  <a:pt x="1526141" y="2088859"/>
                  <a:pt x="1251664" y="2088859"/>
                  <a:pt x="977973" y="2088859"/>
                </a:cubicBezTo>
                <a:cubicBezTo>
                  <a:pt x="834049" y="2088859"/>
                  <a:pt x="721584" y="1992123"/>
                  <a:pt x="699563" y="1849773"/>
                </a:cubicBezTo>
                <a:cubicBezTo>
                  <a:pt x="697204" y="1834043"/>
                  <a:pt x="697204" y="1817527"/>
                  <a:pt x="697204" y="1801798"/>
                </a:cubicBezTo>
                <a:cubicBezTo>
                  <a:pt x="697204" y="1440023"/>
                  <a:pt x="697204" y="1079034"/>
                  <a:pt x="697204" y="717259"/>
                </a:cubicBezTo>
                <a:cubicBezTo>
                  <a:pt x="697204" y="550528"/>
                  <a:pt x="815960" y="430984"/>
                  <a:pt x="981905" y="430984"/>
                </a:cubicBezTo>
                <a:cubicBezTo>
                  <a:pt x="1529287" y="430198"/>
                  <a:pt x="2075882" y="430198"/>
                  <a:pt x="2623264" y="430984"/>
                </a:cubicBezTo>
                <a:cubicBezTo>
                  <a:pt x="2789209" y="430984"/>
                  <a:pt x="2908752" y="550528"/>
                  <a:pt x="2908752" y="716472"/>
                </a:cubicBezTo>
                <a:cubicBezTo>
                  <a:pt x="2907965" y="1078248"/>
                  <a:pt x="2907965" y="1440023"/>
                  <a:pt x="2907965" y="1801012"/>
                </a:cubicBezTo>
                <a:close/>
              </a:path>
            </a:pathLst>
          </a:custGeom>
          <a:solidFill>
            <a:srgbClr val="1BA3AB"/>
          </a:solidFill>
          <a:ln>
            <a:noFill/>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21212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21"/>
          <p:cNvPicPr preferRelativeResize="0"/>
          <p:nvPr/>
        </p:nvPicPr>
        <p:blipFill rotWithShape="1">
          <a:blip r:embed="rId3">
            <a:alphaModFix/>
          </a:blip>
          <a:srcRect/>
          <a:stretch/>
        </p:blipFill>
        <p:spPr>
          <a:xfrm>
            <a:off x="953473" y="2775778"/>
            <a:ext cx="1552792" cy="1066949"/>
          </a:xfrm>
          <a:prstGeom prst="rect">
            <a:avLst/>
          </a:prstGeom>
          <a:noFill/>
          <a:ln>
            <a:noFill/>
          </a:ln>
        </p:spPr>
      </p:pic>
      <p:pic>
        <p:nvPicPr>
          <p:cNvPr id="830" name="Google Shape;830;p21"/>
          <p:cNvPicPr preferRelativeResize="0"/>
          <p:nvPr/>
        </p:nvPicPr>
        <p:blipFill rotWithShape="1">
          <a:blip r:embed="rId4">
            <a:alphaModFix/>
          </a:blip>
          <a:srcRect/>
          <a:stretch/>
        </p:blipFill>
        <p:spPr>
          <a:xfrm>
            <a:off x="9237889" y="4946681"/>
            <a:ext cx="1086002" cy="743054"/>
          </a:xfrm>
          <a:prstGeom prst="rect">
            <a:avLst/>
          </a:prstGeom>
          <a:noFill/>
          <a:ln>
            <a:noFill/>
          </a:ln>
        </p:spPr>
      </p:pic>
      <p:pic>
        <p:nvPicPr>
          <p:cNvPr id="831" name="Google Shape;831;p21"/>
          <p:cNvPicPr preferRelativeResize="0"/>
          <p:nvPr/>
        </p:nvPicPr>
        <p:blipFill rotWithShape="1">
          <a:blip r:embed="rId5">
            <a:alphaModFix/>
          </a:blip>
          <a:srcRect/>
          <a:stretch/>
        </p:blipFill>
        <p:spPr>
          <a:xfrm>
            <a:off x="10475850" y="3552635"/>
            <a:ext cx="1162212" cy="1047896"/>
          </a:xfrm>
          <a:prstGeom prst="rect">
            <a:avLst/>
          </a:prstGeom>
          <a:noFill/>
          <a:ln>
            <a:noFill/>
          </a:ln>
        </p:spPr>
      </p:pic>
      <p:pic>
        <p:nvPicPr>
          <p:cNvPr id="832" name="Google Shape;832;p21"/>
          <p:cNvPicPr preferRelativeResize="0"/>
          <p:nvPr/>
        </p:nvPicPr>
        <p:blipFill rotWithShape="1">
          <a:blip r:embed="rId6">
            <a:alphaModFix/>
          </a:blip>
          <a:srcRect/>
          <a:stretch/>
        </p:blipFill>
        <p:spPr>
          <a:xfrm>
            <a:off x="4092784" y="3766513"/>
            <a:ext cx="809738" cy="743054"/>
          </a:xfrm>
          <a:prstGeom prst="rect">
            <a:avLst/>
          </a:prstGeom>
          <a:noFill/>
          <a:ln>
            <a:noFill/>
          </a:ln>
        </p:spPr>
      </p:pic>
      <p:cxnSp>
        <p:nvCxnSpPr>
          <p:cNvPr id="833" name="Google Shape;833;p21"/>
          <p:cNvCxnSpPr/>
          <p:nvPr/>
        </p:nvCxnSpPr>
        <p:spPr>
          <a:xfrm>
            <a:off x="3504950" y="3510725"/>
            <a:ext cx="1985400" cy="14400"/>
          </a:xfrm>
          <a:prstGeom prst="straightConnector1">
            <a:avLst/>
          </a:prstGeom>
          <a:noFill/>
          <a:ln cap="flat" cmpd="sng" w="28575">
            <a:solidFill>
              <a:schemeClr val="dk1"/>
            </a:solidFill>
            <a:prstDash val="solid"/>
            <a:round/>
            <a:headEnd len="sm" type="none" w="sm"/>
            <a:tailEnd len="med" type="triangle" w="med"/>
          </a:ln>
        </p:spPr>
      </p:cxnSp>
      <p:sp>
        <p:nvSpPr>
          <p:cNvPr id="834" name="Google Shape;834;p21"/>
          <p:cNvSpPr txBox="1"/>
          <p:nvPr/>
        </p:nvSpPr>
        <p:spPr>
          <a:xfrm>
            <a:off x="762075" y="3832375"/>
            <a:ext cx="2347800" cy="6408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600"/>
              <a:buFont typeface="Arial"/>
              <a:buNone/>
            </a:pPr>
            <a:r>
              <a:rPr altLang="es-ES" b="0" cap="none" i="0" lang="es-ES" strike="noStrike" sz="1600" u="none">
                <a:solidFill>
                  <a:srgbClr val="000000"/>
                </a:solidFill>
                <a:latin typeface="Corbel"/>
                <a:ea typeface="Corbel"/>
                <a:cs typeface="Corbel"/>
                <a:sym typeface="Corbel"/>
              </a:rPr>
              <a:t>Extracción de los recursos energéticos primarios: </a:t>
            </a:r>
            <a:r>
              <a:rPr altLang="es-ES" b="1" cap="none" i="0" lang="es-ES" strike="noStrike" sz="1600" u="none">
                <a:solidFill>
                  <a:srgbClr val="000000"/>
                </a:solidFill>
                <a:latin typeface="Corbel"/>
                <a:ea typeface="Corbel"/>
                <a:cs typeface="Corbel"/>
                <a:sym typeface="Corbel"/>
              </a:rPr>
              <a:t>carbón</a:t>
            </a:r>
            <a:r>
              <a:rPr altLang="es-ES" b="0" cap="none" i="0" lang="es-ES" strike="noStrike" sz="1600" u="none">
                <a:solidFill>
                  <a:srgbClr val="000000"/>
                </a:solidFill>
                <a:latin typeface="Corbel"/>
                <a:ea typeface="Corbel"/>
                <a:cs typeface="Corbel"/>
                <a:sym typeface="Corbel"/>
              </a:rPr>
              <a:t> </a:t>
            </a:r>
          </a:p>
        </p:txBody>
      </p:sp>
      <p:sp>
        <p:nvSpPr>
          <p:cNvPr id="835" name="Google Shape;835;p21"/>
          <p:cNvSpPr txBox="1"/>
          <p:nvPr/>
        </p:nvSpPr>
        <p:spPr>
          <a:xfrm>
            <a:off x="4138957" y="4473177"/>
            <a:ext cx="809700" cy="3078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400" u="none">
                <a:solidFill>
                  <a:srgbClr val="000000"/>
                </a:solidFill>
                <a:latin typeface="Corbel"/>
                <a:ea typeface="Corbel"/>
                <a:cs typeface="Corbel"/>
                <a:sym typeface="Corbel"/>
              </a:rPr>
              <a:t>Pérdida</a:t>
            </a:r>
          </a:p>
        </p:txBody>
      </p:sp>
      <p:sp>
        <p:nvSpPr>
          <p:cNvPr id="836" name="Google Shape;836;p21"/>
          <p:cNvSpPr txBox="1"/>
          <p:nvPr/>
        </p:nvSpPr>
        <p:spPr>
          <a:xfrm>
            <a:off x="10585800" y="4499425"/>
            <a:ext cx="1225500" cy="5847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600" u="none">
                <a:solidFill>
                  <a:srgbClr val="000000"/>
                </a:solidFill>
                <a:latin typeface="Corbel"/>
                <a:ea typeface="Corbel"/>
                <a:cs typeface="Corbel"/>
                <a:sym typeface="Corbel"/>
              </a:rPr>
              <a:t>Pérdidas de la línea</a:t>
            </a:r>
          </a:p>
        </p:txBody>
      </p:sp>
      <p:sp>
        <p:nvSpPr>
          <p:cNvPr id="837" name="Google Shape;837;p21"/>
          <p:cNvSpPr txBox="1"/>
          <p:nvPr/>
        </p:nvSpPr>
        <p:spPr>
          <a:xfrm>
            <a:off x="8998000" y="5996010"/>
            <a:ext cx="2813400" cy="5847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600"/>
              <a:buFont typeface="Arial"/>
              <a:buNone/>
            </a:pPr>
            <a:r>
              <a:rPr altLang="es-ES" b="0" cap="none" i="0" lang="es-ES" strike="noStrike" sz="1600" u="none">
                <a:solidFill>
                  <a:srgbClr val="000000"/>
                </a:solidFill>
                <a:latin typeface="Corbel"/>
                <a:ea typeface="Corbel"/>
                <a:cs typeface="Corbel"/>
                <a:sym typeface="Corbel"/>
              </a:rPr>
              <a:t>Energía final:</a:t>
            </a:r>
            <a:r>
              <a:rPr altLang="es-ES" b="0" cap="none" i="0" lang="es-ES" strike="noStrike" sz="1400" u="none">
                <a:solidFill>
                  <a:srgbClr val="000000"/>
                </a:solidFill>
                <a:latin typeface="Corbel"/>
                <a:ea typeface="Corbel"/>
                <a:cs typeface="Corbel"/>
                <a:sym typeface="Corbel"/>
              </a:rPr>
              <a:t> </a:t>
            </a:r>
            <a:r>
              <a:rPr altLang="es-ES" b="1" cap="none" i="0" lang="es-ES" strike="noStrike" sz="1600" u="none">
                <a:solidFill>
                  <a:srgbClr val="000000"/>
                </a:solidFill>
                <a:latin typeface="Corbel"/>
                <a:ea typeface="Corbel"/>
                <a:cs typeface="Corbel"/>
                <a:sym typeface="Corbel"/>
              </a:rPr>
              <a:t>factura de luz</a:t>
            </a:r>
          </a:p>
        </p:txBody>
      </p:sp>
      <p:cxnSp>
        <p:nvCxnSpPr>
          <p:cNvPr id="838" name="Google Shape;838;p21"/>
          <p:cNvCxnSpPr>
            <a:endCxn id="832" idx="0"/>
          </p:cNvCxnSpPr>
          <p:nvPr/>
        </p:nvCxnSpPr>
        <p:spPr>
          <a:xfrm>
            <a:off x="3920153" y="3515113"/>
            <a:ext cx="577500" cy="251400"/>
          </a:xfrm>
          <a:prstGeom prst="curvedConnector2">
            <a:avLst/>
          </a:prstGeom>
          <a:noFill/>
          <a:ln cap="flat" cmpd="sng" w="9525">
            <a:solidFill>
              <a:schemeClr val="dk1"/>
            </a:solidFill>
            <a:prstDash val="solid"/>
            <a:round/>
            <a:headEnd len="sm" type="none" w="sm"/>
            <a:tailEnd len="med" type="triangle" w="med"/>
          </a:ln>
        </p:spPr>
      </p:cxnSp>
      <p:cxnSp>
        <p:nvCxnSpPr>
          <p:cNvPr id="839" name="Google Shape;839;p21"/>
          <p:cNvCxnSpPr/>
          <p:nvPr/>
        </p:nvCxnSpPr>
        <p:spPr>
          <a:xfrm flipH="1" rot="10800000">
            <a:off x="9836097" y="4092499"/>
            <a:ext cx="749700" cy="263400"/>
          </a:xfrm>
          <a:prstGeom prst="curvedConnector3">
            <a:avLst>
              <a:gd fmla="val 50000" name="adj1"/>
            </a:avLst>
          </a:prstGeom>
          <a:noFill/>
          <a:ln cap="flat" cmpd="sng" w="9525">
            <a:solidFill>
              <a:schemeClr val="dk1"/>
            </a:solidFill>
            <a:prstDash val="solid"/>
            <a:round/>
            <a:headEnd len="sm" type="none" w="sm"/>
            <a:tailEnd len="med" type="triangle" w="med"/>
          </a:ln>
        </p:spPr>
      </p:cxnSp>
      <p:sp>
        <p:nvSpPr>
          <p:cNvPr id="840" name="Google Shape;840;p21"/>
          <p:cNvSpPr txBox="1">
            <a:spLocks noGrp="1"/>
          </p:cNvSpPr>
          <p:nvPr>
            <p:ph idx="1" type="body"/>
          </p:nvPr>
        </p:nvSpPr>
        <p:spPr>
          <a:xfrm>
            <a:off x="557150" y="5197725"/>
            <a:ext cx="7617600" cy="1077300"/>
          </a:xfrm>
          <a:prstGeom prst="rect">
            <a:avLst/>
          </a:prstGeom>
          <a:noFill/>
          <a:ln>
            <a:noFill/>
          </a:ln>
        </p:spPr>
        <p:txBody>
          <a:bodyPr anchor="t" anchorCtr="0" bIns="45700" lIns="91425" numCol="1" rIns="91425" spcFirstLastPara="1" tIns="45700" wrap="square">
            <a:noAutofit/>
          </a:bodyPr>
          <a:lstStyle/>
          <a:p>
            <a:pPr algn="l" indent="0" lvl="0" marL="76200" rtl="0">
              <a:lnSpc>
                <a:spcPct val="90000"/>
              </a:lnSpc>
              <a:spcBef>
                <a:spcPts val="1000"/>
              </a:spcBef>
              <a:spcAft>
                <a:spcPts val="0"/>
              </a:spcAft>
              <a:buSzPts val="2400"/>
              <a:buNone/>
            </a:pPr>
            <a:r>
              <a:rPr altLang="es-ES" b="1" lang="es-ES" sz="2200">
                <a:solidFill>
                  <a:srgbClr val="1C4587"/>
                </a:solidFill>
                <a:latin typeface="Corbel"/>
                <a:ea typeface="Corbel"/>
                <a:cs typeface="Corbel"/>
                <a:sym typeface="Corbel"/>
              </a:rPr>
              <a:t>Únicamente un recurso energético primario puede reemplazar a otro recurso energético primario: la transición de una fuente de energía fósil a una fuente de energía renovable</a:t>
            </a:r>
          </a:p>
        </p:txBody>
      </p:sp>
      <p:sp>
        <p:nvSpPr>
          <p:cNvPr id="841" name="Google Shape;841;p21"/>
          <p:cNvSpPr txBox="1">
            <a:spLocks noGrp="1"/>
          </p:cNvSpPr>
          <p:nvPr>
            <p:ph type="title"/>
          </p:nvPr>
        </p:nvSpPr>
        <p:spPr>
          <a:xfrm>
            <a:off x="983100" y="1077772"/>
            <a:ext cx="10369800" cy="859005"/>
          </a:xfrm>
          <a:prstGeom prst="rect">
            <a:avLst/>
          </a:prstGeom>
          <a:noFill/>
          <a:ln>
            <a:noFill/>
          </a:ln>
        </p:spPr>
        <p:txBody>
          <a:bodyPr anchor="ctr" anchorCtr="0" bIns="45700" lIns="91425" numCol="1" rIns="91425" spcFirstLastPara="1" tIns="45700" wrap="square">
            <a:noAutofit/>
          </a:bodyPr>
          <a:lstStyle/>
          <a:p>
            <a:pPr algn="l" indent="0" lvl="0" marL="0" rtl="0">
              <a:lnSpc>
                <a:spcPct val="90000"/>
              </a:lnSpc>
              <a:spcBef>
                <a:spcPts val="0"/>
              </a:spcBef>
              <a:spcAft>
                <a:spcPts val="0"/>
              </a:spcAft>
              <a:buSzPts val="4800"/>
              <a:buNone/>
            </a:pPr>
            <a:r>
              <a:rPr altLang="es-ES" lang="es-ES" sz="4000">
                <a:solidFill>
                  <a:schemeClr val="dk2"/>
                </a:solidFill>
                <a:latin typeface="Corbel"/>
                <a:ea typeface="Corbel"/>
                <a:cs typeface="Corbel"/>
                <a:sym typeface="Corbel"/>
              </a:rPr>
              <a:t>Energía primaria y energía final</a:t>
            </a:r>
          </a:p>
        </p:txBody>
      </p:sp>
      <p:sp>
        <p:nvSpPr>
          <p:cNvPr id="842" name="Google Shape;842;p21"/>
          <p:cNvSpPr txBox="1">
            <a:spLocks noGrp="1"/>
          </p:cNvSpPr>
          <p:nvPr>
            <p:ph idx="1" type="body"/>
          </p:nvPr>
        </p:nvSpPr>
        <p:spPr>
          <a:xfrm>
            <a:off x="919250" y="1676993"/>
            <a:ext cx="10515600" cy="424200"/>
          </a:xfrm>
          <a:prstGeom prst="rect">
            <a:avLst/>
          </a:prstGeom>
          <a:noFill/>
          <a:ln>
            <a:noFill/>
          </a:ln>
        </p:spPr>
        <p:txBody>
          <a:bodyPr anchor="t" anchorCtr="0" bIns="45700" lIns="91425" numCol="1" rIns="91425" spcFirstLastPara="1" tIns="45700" wrap="square">
            <a:noAutofit/>
          </a:bodyPr>
          <a:lstStyle/>
          <a:p>
            <a:pPr algn="l" indent="0" lvl="0" marL="76200" rtl="0">
              <a:lnSpc>
                <a:spcPct val="90000"/>
              </a:lnSpc>
              <a:spcBef>
                <a:spcPts val="1000"/>
              </a:spcBef>
              <a:spcAft>
                <a:spcPts val="0"/>
              </a:spcAft>
              <a:buSzPts val="2400"/>
              <a:buNone/>
            </a:pPr>
            <a:r>
              <a:rPr altLang="es-ES" lang="es-ES">
                <a:solidFill>
                  <a:srgbClr val="666666"/>
                </a:solidFill>
                <a:latin typeface="Corbel"/>
                <a:ea typeface="Corbel"/>
                <a:cs typeface="Corbel"/>
                <a:sym typeface="Corbel"/>
              </a:rPr>
              <a:t>Ejemplo: producir electricidad a través de la combustión del carbón</a:t>
            </a:r>
          </a:p>
        </p:txBody>
      </p:sp>
      <p:pic>
        <p:nvPicPr>
          <p:cNvPr id="843" name="Google Shape;843;p21"/>
          <p:cNvPicPr preferRelativeResize="0"/>
          <p:nvPr/>
        </p:nvPicPr>
        <p:blipFill rotWithShape="1">
          <a:blip r:embed="rId7">
            <a:alphaModFix/>
          </a:blip>
          <a:srcRect/>
          <a:stretch/>
        </p:blipFill>
        <p:spPr>
          <a:xfrm>
            <a:off x="2484925" y="2853077"/>
            <a:ext cx="876850" cy="876850"/>
          </a:xfrm>
          <a:prstGeom prst="rect">
            <a:avLst/>
          </a:prstGeom>
          <a:noFill/>
          <a:ln>
            <a:noFill/>
          </a:ln>
        </p:spPr>
      </p:pic>
      <p:pic>
        <p:nvPicPr>
          <p:cNvPr id="844" name="Google Shape;844;p21"/>
          <p:cNvPicPr preferRelativeResize="0"/>
          <p:nvPr/>
        </p:nvPicPr>
        <p:blipFill rotWithShape="1">
          <a:blip r:embed="rId8">
            <a:alphaModFix/>
          </a:blip>
          <a:srcRect/>
          <a:stretch/>
        </p:blipFill>
        <p:spPr>
          <a:xfrm>
            <a:off x="9235650" y="2883725"/>
            <a:ext cx="1116000" cy="1116000"/>
          </a:xfrm>
          <a:prstGeom prst="rect">
            <a:avLst/>
          </a:prstGeom>
          <a:noFill/>
          <a:ln>
            <a:noFill/>
          </a:ln>
        </p:spPr>
      </p:pic>
      <p:pic>
        <p:nvPicPr>
          <p:cNvPr id="845" name="Google Shape;845;p21"/>
          <p:cNvPicPr preferRelativeResize="0"/>
          <p:nvPr/>
        </p:nvPicPr>
        <p:blipFill rotWithShape="1">
          <a:blip r:embed="rId9">
            <a:alphaModFix/>
          </a:blip>
          <a:srcRect/>
          <a:stretch/>
        </p:blipFill>
        <p:spPr>
          <a:xfrm>
            <a:off x="5569875" y="2691498"/>
            <a:ext cx="1225350" cy="1225350"/>
          </a:xfrm>
          <a:prstGeom prst="rect">
            <a:avLst/>
          </a:prstGeom>
          <a:noFill/>
          <a:ln>
            <a:noFill/>
          </a:ln>
        </p:spPr>
      </p:pic>
      <p:sp>
        <p:nvSpPr>
          <p:cNvPr id="846" name="Google Shape;846;p21"/>
          <p:cNvSpPr txBox="1"/>
          <p:nvPr/>
        </p:nvSpPr>
        <p:spPr>
          <a:xfrm>
            <a:off x="1151100" y="2285325"/>
            <a:ext cx="3239700" cy="465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Energía química</a:t>
            </a:r>
          </a:p>
        </p:txBody>
      </p:sp>
      <p:sp>
        <p:nvSpPr>
          <p:cNvPr id="847" name="Google Shape;847;p21"/>
          <p:cNvSpPr txBox="1"/>
          <p:nvPr/>
        </p:nvSpPr>
        <p:spPr>
          <a:xfrm>
            <a:off x="4735675" y="2285325"/>
            <a:ext cx="2891100" cy="978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Energía térmica</a:t>
            </a:r>
          </a:p>
        </p:txBody>
      </p:sp>
      <p:sp>
        <p:nvSpPr>
          <p:cNvPr id="848" name="Google Shape;848;p21"/>
          <p:cNvSpPr txBox="1"/>
          <p:nvPr/>
        </p:nvSpPr>
        <p:spPr>
          <a:xfrm>
            <a:off x="7971650" y="2285325"/>
            <a:ext cx="3463200" cy="5151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Energía mecánica</a:t>
            </a:r>
          </a:p>
        </p:txBody>
      </p:sp>
      <p:cxnSp>
        <p:nvCxnSpPr>
          <p:cNvPr id="849" name="Google Shape;849;p21"/>
          <p:cNvCxnSpPr/>
          <p:nvPr/>
        </p:nvCxnSpPr>
        <p:spPr>
          <a:xfrm>
            <a:off x="7012608" y="3521955"/>
            <a:ext cx="1985400" cy="14400"/>
          </a:xfrm>
          <a:prstGeom prst="straightConnector1">
            <a:avLst/>
          </a:prstGeom>
          <a:noFill/>
          <a:ln cap="flat" cmpd="sng" w="28575">
            <a:solidFill>
              <a:schemeClr val="dk1"/>
            </a:solidFill>
            <a:prstDash val="solid"/>
            <a:round/>
            <a:headEnd len="sm" type="none" w="sm"/>
            <a:tailEnd len="med" type="triangle" w="med"/>
          </a:ln>
        </p:spPr>
      </p:cxnSp>
      <p:cxnSp>
        <p:nvCxnSpPr>
          <p:cNvPr id="850" name="Google Shape;850;p21"/>
          <p:cNvCxnSpPr>
            <a:stCxn id="844" idx="2"/>
          </p:cNvCxnSpPr>
          <p:nvPr/>
        </p:nvCxnSpPr>
        <p:spPr>
          <a:xfrm>
            <a:off x="9793650" y="3999725"/>
            <a:ext cx="0" cy="751200"/>
          </a:xfrm>
          <a:prstGeom prst="straightConnector1">
            <a:avLst/>
          </a:prstGeom>
          <a:noFill/>
          <a:ln cap="flat" cmpd="sng" w="28575">
            <a:solidFill>
              <a:schemeClr val="dk1"/>
            </a:solidFill>
            <a:prstDash val="solid"/>
            <a:round/>
            <a:headEnd len="sm" type="none" w="sm"/>
            <a:tailEnd len="med" type="triangle" w="med"/>
          </a:ln>
        </p:spPr>
      </p:cxnSp>
      <p:sp>
        <p:nvSpPr>
          <p:cNvPr id="851" name="Google Shape;851;p21"/>
          <p:cNvSpPr txBox="1"/>
          <p:nvPr/>
        </p:nvSpPr>
        <p:spPr>
          <a:xfrm>
            <a:off x="8544200" y="5694575"/>
            <a:ext cx="2483400" cy="5151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200" u="none">
                <a:solidFill>
                  <a:srgbClr val="000000"/>
                </a:solidFill>
                <a:latin typeface="Corbel"/>
                <a:ea typeface="Corbel"/>
                <a:cs typeface="Corbel"/>
                <a:sym typeface="Corbel"/>
              </a:rPr>
              <a:t>Electricidad</a:t>
            </a:r>
          </a:p>
        </p:txBody>
      </p:sp>
      <p:pic>
        <p:nvPicPr>
          <p:cNvPr id="852" name="Google Shape;852;p21"/>
          <p:cNvPicPr preferRelativeResize="0"/>
          <p:nvPr/>
        </p:nvPicPr>
        <p:blipFill>
          <a:blip r:embed="rId10">
            <a:alphaModFix/>
          </a:blip>
          <a:stretch>
            <a:fillRect/>
          </a:stretch>
        </p:blipFill>
        <p:spPr>
          <a:xfrm>
            <a:off x="11434850" y="5995998"/>
            <a:ext cx="749700" cy="8585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8"/>
          <p:cNvSpPr txBox="1"/>
          <p:nvPr/>
        </p:nvSpPr>
        <p:spPr>
          <a:xfrm>
            <a:off x="880600" y="1903925"/>
            <a:ext cx="10890600" cy="46194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400"/>
              <a:buFont typeface="Arial"/>
              <a:buNone/>
            </a:pPr>
            <a:r>
              <a:rPr altLang="es-ES" b="0" cap="none" i="0" lang="es-ES" strike="noStrike" sz="2400" u="none">
                <a:solidFill>
                  <a:schemeClr val="dk1"/>
                </a:solidFill>
                <a:latin typeface="Corbel"/>
                <a:ea typeface="Corbel"/>
                <a:cs typeface="Corbel"/>
                <a:sym typeface="Corbel"/>
              </a:rPr>
              <a:t>La energía mide la </a:t>
            </a:r>
            <a:r>
              <a:rPr altLang="es-ES" b="0" cap="none" i="0" lang="es-ES" strike="noStrike" sz="2400" u="none">
                <a:solidFill>
                  <a:srgbClr val="C55A11"/>
                </a:solidFill>
                <a:latin typeface="Corbel"/>
                <a:ea typeface="Corbel"/>
                <a:cs typeface="Corbel"/>
                <a:sym typeface="Corbel"/>
              </a:rPr>
              <a:t>transformación del mundo</a:t>
            </a:r>
            <a:r>
              <a:rPr altLang="es-ES" b="0" cap="none" i="0" lang="es-ES" strike="noStrike" sz="2400" u="none">
                <a:solidFill>
                  <a:schemeClr val="dk1"/>
                </a:solidFill>
                <a:latin typeface="Corbel"/>
                <a:ea typeface="Corbel"/>
                <a:cs typeface="Corbel"/>
                <a:sym typeface="Corbel"/>
              </a:rPr>
              <a:t>. La energía está en todas partes, en varias formas.</a:t>
            </a:r>
          </a:p>
          <a:p>
            <a:pPr algn="l" indent="0" lvl="0" marL="0" marR="0" rtl="0">
              <a:lnSpc>
                <a:spcPct val="100000"/>
              </a:lnSpc>
              <a:spcBef>
                <a:spcPts val="3000"/>
              </a:spcBef>
              <a:spcAft>
                <a:spcPts val="0"/>
              </a:spcAft>
              <a:buClr>
                <a:srgbClr val="166478"/>
              </a:buClr>
              <a:buSzPts val="1800"/>
              <a:buFont typeface="Arial"/>
              <a:buNone/>
            </a:pPr>
            <a:r>
              <a:rPr altLang="es-ES" b="0" cap="none" i="0" lang="es-ES" strike="noStrike" sz="2400" u="none">
                <a:solidFill>
                  <a:schemeClr val="dk1"/>
                </a:solidFill>
                <a:latin typeface="Corbel"/>
                <a:ea typeface="Corbel"/>
                <a:cs typeface="Corbel"/>
                <a:sym typeface="Corbel"/>
              </a:rPr>
              <a:t>No todas las </a:t>
            </a:r>
            <a:r>
              <a:rPr altLang="es-ES" b="0" cap="none" i="0" lang="es-ES" strike="noStrike" sz="2400" u="none">
                <a:solidFill>
                  <a:srgbClr val="C55A11"/>
                </a:solidFill>
                <a:latin typeface="Corbel"/>
                <a:ea typeface="Corbel"/>
                <a:cs typeface="Corbel"/>
                <a:sym typeface="Corbel"/>
              </a:rPr>
              <a:t>fuentes de energía son iguales</a:t>
            </a:r>
            <a:r>
              <a:rPr altLang="es-ES" b="0" cap="none" i="0" lang="es-ES" strike="noStrike" sz="2400" u="none">
                <a:solidFill>
                  <a:schemeClr val="dk1"/>
                </a:solidFill>
                <a:latin typeface="Corbel"/>
                <a:ea typeface="Corbel"/>
                <a:cs typeface="Corbel"/>
                <a:sym typeface="Corbel"/>
              </a:rPr>
              <a:t>, cada una tiene sus ventajas e inconvenientes.</a:t>
            </a:r>
          </a:p>
          <a:p>
            <a:pPr algn="l" indent="0" lvl="0" marL="0" marR="0" rtl="0">
              <a:lnSpc>
                <a:spcPct val="100000"/>
              </a:lnSpc>
              <a:spcBef>
                <a:spcPts val="3000"/>
              </a:spcBef>
              <a:spcAft>
                <a:spcPts val="0"/>
              </a:spcAft>
              <a:buClr>
                <a:srgbClr val="166478"/>
              </a:buClr>
              <a:buSzPts val="1800"/>
              <a:buFont typeface="Arial"/>
              <a:buNone/>
            </a:pPr>
            <a:r>
              <a:rPr altLang="es-ES" b="0" cap="none" i="0" lang="es-ES" strike="noStrike" sz="2400" u="none">
                <a:solidFill>
                  <a:schemeClr val="dk1"/>
                </a:solidFill>
                <a:latin typeface="Corbel"/>
                <a:ea typeface="Corbel"/>
                <a:cs typeface="Corbel"/>
                <a:sym typeface="Corbel"/>
              </a:rPr>
              <a:t>¡Es más práctico y menos costoso usar la electricidad de red que contratar a ciclistas!</a:t>
            </a:r>
          </a:p>
          <a:p>
            <a:pPr algn="l" indent="0" lvl="0" marL="0" marR="0" rtl="0">
              <a:lnSpc>
                <a:spcPct val="100000"/>
              </a:lnSpc>
              <a:spcBef>
                <a:spcPts val="3000"/>
              </a:spcBef>
              <a:spcAft>
                <a:spcPts val="0"/>
              </a:spcAft>
              <a:buClr>
                <a:srgbClr val="166478"/>
              </a:buClr>
              <a:buSzPts val="1800"/>
              <a:buFont typeface="Arial"/>
              <a:buNone/>
            </a:pPr>
            <a:r>
              <a:rPr altLang="es-ES" b="0" cap="none" i="0" lang="es-ES" strike="noStrike" sz="2400" u="none">
                <a:solidFill>
                  <a:schemeClr val="dk1"/>
                </a:solidFill>
                <a:latin typeface="Corbel"/>
                <a:ea typeface="Corbel"/>
                <a:cs typeface="Corbel"/>
                <a:sym typeface="Corbel"/>
              </a:rPr>
              <a:t>Los combustibles fósiles proporcionan la mayor parte de nuestra energía.</a:t>
            </a:r>
          </a:p>
          <a:p>
            <a:pPr algn="l" indent="0" lvl="0" marL="0" marR="0" rtl="0">
              <a:lnSpc>
                <a:spcPct val="100000"/>
              </a:lnSpc>
              <a:spcBef>
                <a:spcPts val="3000"/>
              </a:spcBef>
              <a:spcAft>
                <a:spcPts val="0"/>
              </a:spcAft>
              <a:buClr>
                <a:srgbClr val="166478"/>
              </a:buClr>
              <a:buSzPts val="1800"/>
              <a:buFont typeface="Arial"/>
              <a:buNone/>
            </a:pPr>
            <a:r>
              <a:rPr altLang="es-ES" b="0" cap="none" i="0" lang="es-ES" strike="noStrike" sz="2400" u="none">
                <a:solidFill>
                  <a:srgbClr val="000000"/>
                </a:solidFill>
                <a:latin typeface="Corbel"/>
                <a:ea typeface="Corbel"/>
                <a:cs typeface="Corbel"/>
                <a:sym typeface="Corbel"/>
              </a:rPr>
              <a:t>Únicamente un recurso energético primario puede reemplazar a otro recurso energético primario.</a:t>
            </a:r>
          </a:p>
        </p:txBody>
      </p:sp>
      <p:sp>
        <p:nvSpPr>
          <p:cNvPr id="859" name="Google Shape;859;p18"/>
          <p:cNvSpPr txBox="1">
            <a:spLocks noGrp="1"/>
          </p:cNvSpPr>
          <p:nvPr>
            <p:ph idx="2147483647" type="title"/>
          </p:nvPr>
        </p:nvSpPr>
        <p:spPr>
          <a:xfrm>
            <a:off x="880595" y="1125000"/>
            <a:ext cx="10515600" cy="1080000"/>
          </a:xfrm>
          <a:prstGeom prst="rect">
            <a:avLst/>
          </a:prstGeom>
          <a:noFill/>
          <a:ln>
            <a:noFill/>
          </a:ln>
        </p:spPr>
        <p:txBody>
          <a:bodyPr anchor="ctr"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es-ES" lang="es-ES" sz="4000">
                <a:solidFill>
                  <a:schemeClr val="dk2"/>
                </a:solidFill>
                <a:latin typeface="Corbel"/>
                <a:ea typeface="Corbel"/>
                <a:cs typeface="Corbel"/>
                <a:sym typeface="Corbel"/>
              </a:rPr>
              <a:t>Resumen</a:t>
            </a:r>
          </a:p>
        </p:txBody>
      </p:sp>
      <p:pic>
        <p:nvPicPr>
          <p:cNvPr id="860" name="Google Shape;860;p18"/>
          <p:cNvPicPr preferRelativeResize="0"/>
          <p:nvPr/>
        </p:nvPicPr>
        <p:blipFill>
          <a:blip r:embed="rId3">
            <a:alphaModFix/>
          </a:blip>
          <a:stretch>
            <a:fillRect/>
          </a:stretch>
        </p:blipFill>
        <p:spPr>
          <a:xfrm>
            <a:off x="11007925" y="5643100"/>
            <a:ext cx="1190625" cy="1228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c865d7ea15_0_7"/>
          <p:cNvSpPr txBox="1"/>
          <p:nvPr/>
        </p:nvSpPr>
        <p:spPr>
          <a:xfrm>
            <a:off x="2165699" y="2057100"/>
            <a:ext cx="8520229" cy="2693700"/>
          </a:xfrm>
          <a:prstGeom prst="rect">
            <a:avLst/>
          </a:prstGeom>
          <a:noFill/>
          <a:ln>
            <a:noFill/>
          </a:ln>
        </p:spPr>
        <p:txBody>
          <a:bodyPr anchor="t" anchorCtr="0" bIns="91425" lIns="91425" numCol="1" rIns="91425" spcFirstLastPara="1" tIns="91425" wrap="square">
            <a:spAutoFit/>
          </a:bodyPr>
          <a:lstStyle/>
          <a:p>
            <a:pPr algn="ctr" indent="0" lvl="0" marL="0" marR="0" rtl="0">
              <a:lnSpc>
                <a:spcPct val="100000"/>
              </a:lnSpc>
              <a:spcBef>
                <a:spcPts val="0"/>
              </a:spcBef>
              <a:spcAft>
                <a:spcPts val="0"/>
              </a:spcAft>
              <a:buClr>
                <a:srgbClr val="000000"/>
              </a:buClr>
              <a:buSzPts val="4100"/>
              <a:buFont typeface="Arial"/>
              <a:buNone/>
            </a:pPr>
            <a:r>
              <a:rPr altLang="es-ES" b="1" cap="none" dirty="0" i="0" lang="es-ES" strike="noStrike" sz="4100" u="none">
                <a:solidFill>
                  <a:srgbClr val="3A3838"/>
                </a:solidFill>
                <a:latin typeface="Corbel"/>
                <a:ea typeface="Corbel"/>
                <a:cs typeface="Corbel"/>
                <a:sym typeface="Corbel"/>
              </a:rPr>
              <a:t>Enfoques adicionales en el petróleo, el uranio y la </a:t>
            </a:r>
            <a:r>
              <a:rPr altLang="es-ES" b="1" dirty="0" lang="es-ES" sz="4100">
                <a:solidFill>
                  <a:srgbClr val="3A3838"/>
                </a:solidFill>
                <a:latin typeface="Corbel"/>
                <a:ea typeface="Corbel"/>
                <a:cs typeface="Corbel"/>
                <a:sym typeface="Corbel"/>
              </a:rPr>
              <a:t>energía solar</a:t>
            </a:r>
            <a:r>
              <a:rPr altLang="es-ES" b="1" cap="none" dirty="0" i="0" lang="es-ES" strike="noStrike" sz="4100" u="none">
                <a:solidFill>
                  <a:srgbClr val="3A3838"/>
                </a:solidFill>
                <a:latin typeface="Corbel"/>
                <a:ea typeface="Corbel"/>
                <a:cs typeface="Corbel"/>
                <a:sym typeface="Corbel"/>
              </a:rPr>
              <a:t>. </a:t>
            </a:r>
          </a:p>
          <a:p>
            <a:pPr algn="ctr" indent="0" lvl="0" marL="0" marR="0" rtl="0">
              <a:lnSpc>
                <a:spcPct val="100000"/>
              </a:lnSpc>
              <a:spcBef>
                <a:spcPts val="0"/>
              </a:spcBef>
              <a:spcAft>
                <a:spcPts val="0"/>
              </a:spcAft>
              <a:buClr>
                <a:srgbClr val="000000"/>
              </a:buClr>
              <a:buSzPts val="2700"/>
              <a:buFont typeface="Arial"/>
              <a:buNone/>
            </a:pPr>
            <a:endParaRPr b="1" cap="none" dirty="0" i="0" strike="noStrike" sz="2700" u="none">
              <a:solidFill>
                <a:srgbClr val="000000"/>
              </a:solidFill>
              <a:latin typeface="Comfortaa"/>
              <a:ea typeface="Comfortaa"/>
              <a:cs typeface="Comfortaa"/>
              <a:sym typeface="Comfortaa"/>
            </a:endParaRPr>
          </a:p>
          <a:p>
            <a:pPr algn="ctr" indent="0" lvl="0" marL="0" marR="0" rtl="0">
              <a:lnSpc>
                <a:spcPct val="100000"/>
              </a:lnSpc>
              <a:spcBef>
                <a:spcPts val="0"/>
              </a:spcBef>
              <a:spcAft>
                <a:spcPts val="0"/>
              </a:spcAft>
              <a:buClr>
                <a:srgbClr val="000000"/>
              </a:buClr>
              <a:buSzPts val="2700"/>
              <a:buFont typeface="Arial"/>
              <a:buNone/>
            </a:pPr>
            <a:endParaRPr b="1" cap="none" dirty="0" i="0" strike="noStrike" sz="2700" u="none">
              <a:solidFill>
                <a:srgbClr val="000000"/>
              </a:solidFill>
              <a:latin typeface="Comfortaa"/>
              <a:ea typeface="Comfortaa"/>
              <a:cs typeface="Comfortaa"/>
              <a:sym typeface="Comfortaa"/>
            </a:endParaRPr>
          </a:p>
          <a:p>
            <a:pPr algn="ctr" indent="0" lvl="0" marL="0" marR="0" rtl="0">
              <a:lnSpc>
                <a:spcPct val="100000"/>
              </a:lnSpc>
              <a:spcBef>
                <a:spcPts val="0"/>
              </a:spcBef>
              <a:spcAft>
                <a:spcPts val="0"/>
              </a:spcAft>
              <a:buClr>
                <a:srgbClr val="000000"/>
              </a:buClr>
              <a:buSzPts val="2700"/>
              <a:buFont typeface="Arial"/>
              <a:buNone/>
            </a:pPr>
            <a:endParaRPr b="1" cap="none" dirty="0" i="0" strike="noStrike" sz="2700" u="none">
              <a:solidFill>
                <a:srgbClr val="000000"/>
              </a:solidFill>
              <a:latin typeface="Comfortaa"/>
              <a:ea typeface="Comfortaa"/>
              <a:cs typeface="Comfortaa"/>
              <a:sym typeface="Comfortaa"/>
            </a:endParaRPr>
          </a:p>
        </p:txBody>
      </p:sp>
      <p:pic>
        <p:nvPicPr>
          <p:cNvPr id="866" name="Google Shape;866;gc865d7ea15_0_7"/>
          <p:cNvPicPr preferRelativeResize="0"/>
          <p:nvPr/>
        </p:nvPicPr>
        <p:blipFill>
          <a:blip r:embed="rId3">
            <a:alphaModFix/>
          </a:blip>
          <a:stretch>
            <a:fillRect/>
          </a:stretch>
        </p:blipFill>
        <p:spPr>
          <a:xfrm>
            <a:off x="10815025" y="5198700"/>
            <a:ext cx="1181100" cy="1352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descr="https://mocomi.com/ presents: Where do we get oil from?  The Earth’s surface, millions of years ago, was covered with more water than what it has today and living in this were billions of tiny plants and animals.  When these plants and animals died, they fell to the ocean floor and piled up. Sand from eroding rocks and mud covered them up.  These layers of sand and mud were heavy and this weight turned them into sedimentary rocks.  Heat from the earth and the weight of the rocks caused the dead plants and animals to compress into oil.   Once the oil is formed, it slowly moves up through pores in the rocks. However in some cases, rocks without any pores leaves oil trapped underground.  Oil is found in different parts of the world. The places where oil is extracted are called oil fields. More than half of the world’s oil is produced in the Middle East. To get to the oil, a company must first drill down to it. A rig is set up to support the drill. Then a well is drilled into the ground until the oil is reached. If the oilfield is in the sea, then offshore rigs are used.  Watch this interesting video on how oil is formed from fossils which are compressed under the ocean floor.  #WeGetOilFrom #Facts #Geography  To learn more about where we get oil from, go to: https://mocomi.com/where-do-we-get-oil-from/  Watch more geography  videos in one go here https://www.youtube.com/watch?v=urr53arh--E&amp;list=PL6vCwGtCTVtPLInDKcxw_Lp6T67VJL-Mx  For more such interesting videos and interactive articles related to earth and geography, visit: https://mocomi.com/learn/geography/   Subscribe here for new and interesting content every week ► ► https://www.youtube.com/mocomikids?sub_confirmation=1  Press Bell Icon 🔔; For Latest Updates.  Thanks for watching! Don't forget to give us a Thumbs Up 👍!  Follow Mocomi Kids - Top educational website for kids,   on Facebook https://www.facebook.com/mocomikids/ on Twitter https://twitter.com/MocomiKids on Pinterest https://www.pinterest.com/mocomikids/ on Instagram - https://www.instagram.com/mocomikids/ on LinkedIn https://www.linkedin.com/company/mocomi-kids" id="871" name="Google Shape;871;p23" title="Where Do We Get Oil From? - Geography for Kids | Educational Videos by Mocomi">
            <a:hlinkClick r:id="rId3"/>
          </p:cNvPr>
          <p:cNvPicPr preferRelativeResize="0"/>
          <p:nvPr/>
        </p:nvPicPr>
        <p:blipFill>
          <a:blip r:embed="rId4">
            <a:alphaModFix/>
          </a:blip>
          <a:stretch>
            <a:fillRect/>
          </a:stretch>
        </p:blipFill>
        <p:spPr>
          <a:xfrm>
            <a:off x="642375" y="2097625"/>
            <a:ext cx="5839700" cy="4379775"/>
          </a:xfrm>
          <a:prstGeom prst="rect">
            <a:avLst/>
          </a:prstGeom>
          <a:noFill/>
          <a:ln>
            <a:noFill/>
          </a:ln>
        </p:spPr>
      </p:pic>
      <p:sp>
        <p:nvSpPr>
          <p:cNvPr id="872" name="Google Shape;872;p23"/>
          <p:cNvSpPr txBox="1">
            <a:spLocks noGrp="1"/>
          </p:cNvSpPr>
          <p:nvPr>
            <p:ph type="title"/>
          </p:nvPr>
        </p:nvSpPr>
        <p:spPr>
          <a:xfrm>
            <a:off x="838199" y="451834"/>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300">
                <a:latin typeface="Montserrat"/>
                <a:ea typeface="Montserrat"/>
                <a:cs typeface="Montserrat"/>
                <a:sym typeface="Montserrat"/>
              </a:rPr>
              <a:t>Enfoque 1: Petróleo</a:t>
            </a:r>
          </a:p>
        </p:txBody>
      </p:sp>
      <p:pic>
        <p:nvPicPr>
          <p:cNvPr id="873" name="Google Shape;873;p23"/>
          <p:cNvPicPr preferRelativeResize="0"/>
          <p:nvPr/>
        </p:nvPicPr>
        <p:blipFill>
          <a:blip r:embed="rId5">
            <a:alphaModFix/>
          </a:blip>
          <a:stretch>
            <a:fillRect/>
          </a:stretch>
        </p:blipFill>
        <p:spPr>
          <a:xfrm>
            <a:off x="8175025" y="2423993"/>
            <a:ext cx="445026" cy="296684"/>
          </a:xfrm>
          <a:prstGeom prst="rect">
            <a:avLst/>
          </a:prstGeom>
          <a:noFill/>
          <a:ln>
            <a:noFill/>
          </a:ln>
        </p:spPr>
      </p:pic>
      <p:pic>
        <p:nvPicPr>
          <p:cNvPr id="874" name="Google Shape;874;p23"/>
          <p:cNvPicPr preferRelativeResize="0"/>
          <p:nvPr/>
        </p:nvPicPr>
        <p:blipFill>
          <a:blip r:embed="rId6">
            <a:alphaModFix/>
          </a:blip>
          <a:stretch>
            <a:fillRect/>
          </a:stretch>
        </p:blipFill>
        <p:spPr>
          <a:xfrm>
            <a:off x="5888325" y="2093947"/>
            <a:ext cx="593751" cy="296876"/>
          </a:xfrm>
          <a:prstGeom prst="rect">
            <a:avLst/>
          </a:prstGeom>
          <a:noFill/>
          <a:ln>
            <a:noFill/>
          </a:ln>
        </p:spPr>
      </p:pic>
      <p:sp>
        <p:nvSpPr>
          <p:cNvPr id="875" name="Google Shape;875;p23"/>
          <p:cNvSpPr txBox="1"/>
          <p:nvPr/>
        </p:nvSpPr>
        <p:spPr>
          <a:xfrm>
            <a:off x="8648995" y="2402718"/>
            <a:ext cx="8061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rbel"/>
                <a:ea typeface="Corbel"/>
                <a:cs typeface="Corbel"/>
                <a:sym typeface="Corbel"/>
                <a:hlinkClick r:id="rId7"/>
              </a:rPr>
              <a:t>FR</a:t>
            </a:r>
          </a:p>
        </p:txBody>
      </p:sp>
      <p:pic>
        <p:nvPicPr>
          <p:cNvPr id="876" name="Google Shape;876;p23"/>
          <p:cNvPicPr preferRelativeResize="0"/>
          <p:nvPr/>
        </p:nvPicPr>
        <p:blipFill>
          <a:blip r:embed="rId8">
            <a:alphaModFix/>
          </a:blip>
          <a:stretch>
            <a:fillRect/>
          </a:stretch>
        </p:blipFill>
        <p:spPr>
          <a:xfrm>
            <a:off x="8175025" y="2821331"/>
            <a:ext cx="445033" cy="291068"/>
          </a:xfrm>
          <a:prstGeom prst="rect">
            <a:avLst/>
          </a:prstGeom>
          <a:noFill/>
          <a:ln>
            <a:noFill/>
          </a:ln>
        </p:spPr>
      </p:pic>
      <p:sp>
        <p:nvSpPr>
          <p:cNvPr id="877" name="Google Shape;877;p23">
            <a:hlinkClick r:id="rId9"/>
          </p:cNvPr>
          <p:cNvSpPr txBox="1"/>
          <p:nvPr/>
        </p:nvSpPr>
        <p:spPr>
          <a:xfrm>
            <a:off x="8658575" y="2758375"/>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rbel"/>
                <a:ea typeface="Corbel"/>
                <a:cs typeface="Corbel"/>
                <a:sym typeface="Corbel"/>
                <a:hlinkClick r:id="rId10"/>
              </a:rPr>
              <a:t>ES</a:t>
            </a:r>
          </a:p>
        </p:txBody>
      </p:sp>
      <p:pic>
        <p:nvPicPr>
          <p:cNvPr id="878" name="Google Shape;878;p23"/>
          <p:cNvPicPr preferRelativeResize="0"/>
          <p:nvPr/>
        </p:nvPicPr>
        <p:blipFill>
          <a:blip r:embed="rId11">
            <a:alphaModFix/>
          </a:blip>
          <a:stretch>
            <a:fillRect/>
          </a:stretch>
        </p:blipFill>
        <p:spPr>
          <a:xfrm>
            <a:off x="8175025" y="3245990"/>
            <a:ext cx="445025" cy="290685"/>
          </a:xfrm>
          <a:prstGeom prst="rect">
            <a:avLst/>
          </a:prstGeom>
          <a:noFill/>
          <a:ln>
            <a:noFill/>
          </a:ln>
        </p:spPr>
      </p:pic>
      <p:sp>
        <p:nvSpPr>
          <p:cNvPr id="879" name="Google Shape;879;p23">
            <a:hlinkClick r:id="rId12"/>
          </p:cNvPr>
          <p:cNvSpPr txBox="1"/>
          <p:nvPr/>
        </p:nvSpPr>
        <p:spPr>
          <a:xfrm>
            <a:off x="8658575" y="3191238"/>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a:latin typeface="Corbel"/>
                <a:ea typeface="Corbel"/>
                <a:cs typeface="Corbel"/>
                <a:sym typeface="Corbel"/>
              </a:rPr>
              <a:t>IT</a:t>
            </a:r>
          </a:p>
        </p:txBody>
      </p:sp>
      <p:pic>
        <p:nvPicPr>
          <p:cNvPr id="880" name="Google Shape;880;p23"/>
          <p:cNvPicPr preferRelativeResize="0"/>
          <p:nvPr/>
        </p:nvPicPr>
        <p:blipFill>
          <a:blip r:embed="rId13">
            <a:alphaModFix/>
          </a:blip>
          <a:stretch>
            <a:fillRect/>
          </a:stretch>
        </p:blipFill>
        <p:spPr>
          <a:xfrm>
            <a:off x="10815025" y="5198700"/>
            <a:ext cx="1181100" cy="135255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871"/>
                                        </p:tgtEl>
                                        <p:attrNameLst>
                                          <p:attrName>style.visibility</p:attrName>
                                        </p:attrNameLst>
                                      </p:cBhvr>
                                      <p:to>
                                        <p:strVal val="visible"/>
                                      </p:to>
                                    </p:set>
                                    <p:animEffect filter="fade" transition="in">
                                      <p:cBhvr>
                                        <p:cTn dur="1000" id="7"/>
                                        <p:tgtEl>
                                          <p:spTgt spid="8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24"/>
          <p:cNvSpPr txBox="1">
            <a:spLocks noGrp="1"/>
          </p:cNvSpPr>
          <p:nvPr>
            <p:ph type="title"/>
          </p:nvPr>
        </p:nvSpPr>
        <p:spPr>
          <a:xfrm>
            <a:off x="838200" y="1333313"/>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a:solidFill>
                  <a:srgbClr val="575757"/>
                </a:solidFill>
                <a:latin typeface="Montserrat"/>
                <a:ea typeface="Montserrat"/>
                <a:cs typeface="Montserrat"/>
                <a:sym typeface="Montserrat"/>
              </a:rPr>
              <a:t>¿Qué es el petróleo?</a:t>
            </a:r>
          </a:p>
        </p:txBody>
      </p:sp>
      <p:sp>
        <p:nvSpPr>
          <p:cNvPr id="886" name="Google Shape;886;p24"/>
          <p:cNvSpPr txBox="1">
            <a:spLocks noGrp="1"/>
          </p:cNvSpPr>
          <p:nvPr>
            <p:ph idx="1" type="body"/>
          </p:nvPr>
        </p:nvSpPr>
        <p:spPr>
          <a:xfrm>
            <a:off x="838200" y="3251013"/>
            <a:ext cx="10515600" cy="2799000"/>
          </a:xfrm>
          <a:prstGeom prst="rect">
            <a:avLst/>
          </a:prstGeom>
          <a:noFill/>
          <a:ln>
            <a:noFill/>
          </a:ln>
        </p:spPr>
        <p:txBody>
          <a:bodyPr anchor="t" anchorCtr="0" bIns="45700" lIns="91425" numCol="1" rIns="91425" spcFirstLastPara="1" tIns="45700" wrap="square">
            <a:noAutofit/>
          </a:bodyPr>
          <a:lstStyle/>
          <a:p>
            <a:pPr algn="just" indent="-393700" lvl="0" marL="457200" rtl="0">
              <a:lnSpc>
                <a:spcPct val="100000"/>
              </a:lnSpc>
              <a:spcBef>
                <a:spcPts val="1000"/>
              </a:spcBef>
              <a:spcAft>
                <a:spcPts val="0"/>
              </a:spcAft>
              <a:buSzPts val="2600"/>
              <a:buFont typeface="Corbel"/>
              <a:buChar char="•"/>
            </a:pPr>
            <a:r>
              <a:rPr altLang="es-ES" lang="es-ES" sz="2600">
                <a:latin typeface="Corbel"/>
                <a:ea typeface="Corbel"/>
                <a:cs typeface="Corbel"/>
                <a:sym typeface="Corbel"/>
              </a:rPr>
              <a:t>El petróleo es un combustible fósil porque proviene de materia vegetal y orgánica acumulada bajo la tierra por millones de años. Es un hidrocarburo.</a:t>
            </a:r>
          </a:p>
          <a:p>
            <a:pPr algn="just" indent="-393700" lvl="0" marL="457200" rtl="0">
              <a:lnSpc>
                <a:spcPct val="100000"/>
              </a:lnSpc>
              <a:spcBef>
                <a:spcPts val="1000"/>
              </a:spcBef>
              <a:spcAft>
                <a:spcPts val="0"/>
              </a:spcAft>
              <a:buSzPts val="2600"/>
              <a:buFont typeface="Corbel"/>
              <a:buChar char="•"/>
            </a:pPr>
            <a:r>
              <a:rPr altLang="es-ES" lang="es-ES" sz="2600">
                <a:latin typeface="Corbel"/>
                <a:ea typeface="Corbel"/>
                <a:cs typeface="Corbel"/>
                <a:sym typeface="Corbel"/>
              </a:rPr>
              <a:t>El petróleo es un recurso no renovable.</a:t>
            </a:r>
          </a:p>
          <a:p>
            <a:pPr algn="just" indent="-393700" lvl="0" marL="457200" rtl="0">
              <a:lnSpc>
                <a:spcPct val="100000"/>
              </a:lnSpc>
              <a:spcBef>
                <a:spcPts val="1000"/>
              </a:spcBef>
              <a:spcAft>
                <a:spcPts val="0"/>
              </a:spcAft>
              <a:buSzPts val="2600"/>
              <a:buFont typeface="Corbel"/>
              <a:buChar char="•"/>
            </a:pPr>
            <a:r>
              <a:rPr altLang="es-ES" lang="es-ES" sz="2600">
                <a:latin typeface="Corbel"/>
                <a:ea typeface="Corbel"/>
                <a:cs typeface="Corbel"/>
                <a:sym typeface="Corbel"/>
              </a:rPr>
              <a:t>¿Dónde se encuentra? ¿Cuánto consumimos?</a:t>
            </a:r>
          </a:p>
        </p:txBody>
      </p:sp>
      <p:pic>
        <p:nvPicPr>
          <p:cNvPr id="887" name="Google Shape;887;p24"/>
          <p:cNvPicPr preferRelativeResize="0"/>
          <p:nvPr/>
        </p:nvPicPr>
        <p:blipFill>
          <a:blip r:embed="rId3">
            <a:alphaModFix/>
          </a:blip>
          <a:stretch>
            <a:fillRect/>
          </a:stretch>
        </p:blipFill>
        <p:spPr>
          <a:xfrm>
            <a:off x="10815025" y="5198700"/>
            <a:ext cx="1181100" cy="1352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25"/>
          <p:cNvPicPr preferRelativeResize="0"/>
          <p:nvPr/>
        </p:nvPicPr>
        <p:blipFill rotWithShape="1">
          <a:blip r:embed="rId3">
            <a:alphaModFix/>
          </a:blip>
          <a:srcRect/>
          <a:stretch/>
        </p:blipFill>
        <p:spPr>
          <a:xfrm>
            <a:off x="238895" y="2036750"/>
            <a:ext cx="8064896" cy="4821250"/>
          </a:xfrm>
          <a:prstGeom prst="rect">
            <a:avLst/>
          </a:prstGeom>
          <a:noFill/>
          <a:ln>
            <a:noFill/>
          </a:ln>
        </p:spPr>
      </p:pic>
      <p:sp>
        <p:nvSpPr>
          <p:cNvPr id="897" name="Google Shape;897;p25"/>
          <p:cNvSpPr txBox="1"/>
          <p:nvPr/>
        </p:nvSpPr>
        <p:spPr>
          <a:xfrm>
            <a:off x="1703388" y="1"/>
            <a:ext cx="8064500" cy="620713"/>
          </a:xfrm>
          <a:prstGeom prst="rect">
            <a:avLst/>
          </a:prstGeom>
          <a:noFill/>
          <a:ln>
            <a:noFill/>
          </a:ln>
        </p:spPr>
        <p:txBody>
          <a:bodyPr anchor="ctr" anchorCtr="0" bIns="46800" lIns="90000" numCol="1" rIns="90000" spcFirstLastPara="1" tIns="46800" wrap="square">
            <a:noAutofit/>
          </a:bodyPr>
          <a:lstStyle/>
          <a:p>
            <a:pPr algn="l" indent="0" lvl="0" marL="0" marR="0" rtl="0">
              <a:lnSpc>
                <a:spcPct val="100000"/>
              </a:lnSpc>
              <a:spcBef>
                <a:spcPts val="0"/>
              </a:spcBef>
              <a:spcAft>
                <a:spcPts val="0"/>
              </a:spcAft>
              <a:buClr>
                <a:srgbClr val="000000"/>
              </a:buClr>
              <a:buSzPts val="2000"/>
              <a:buFont typeface="Arial"/>
              <a:buNone/>
            </a:pPr>
            <a:endParaRPr b="1" cap="none" i="0" strike="noStrike" sz="2000" u="none">
              <a:solidFill>
                <a:srgbClr val="FFFFFF"/>
              </a:solidFill>
              <a:latin typeface="Century Gothic"/>
              <a:ea typeface="Century Gothic"/>
              <a:cs typeface="Century Gothic"/>
              <a:sym typeface="Century Gothic"/>
            </a:endParaRPr>
          </a:p>
        </p:txBody>
      </p:sp>
      <p:sp>
        <p:nvSpPr>
          <p:cNvPr id="898" name="Google Shape;898;p25"/>
          <p:cNvSpPr txBox="1"/>
          <p:nvPr/>
        </p:nvSpPr>
        <p:spPr>
          <a:xfrm>
            <a:off x="8329715" y="4832185"/>
            <a:ext cx="3707358" cy="1633397"/>
          </a:xfrm>
          <a:prstGeom prst="rect">
            <a:avLst/>
          </a:prstGeom>
          <a:solidFill>
            <a:srgbClr val="002060"/>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1" cap="none" i="0" lang="es-ES" strike="noStrike" sz="2200" u="none">
                <a:solidFill>
                  <a:srgbClr val="FFFFFF"/>
                </a:solidFill>
                <a:latin typeface="Corbel"/>
                <a:ea typeface="Corbel"/>
                <a:cs typeface="Corbel"/>
                <a:sym typeface="Corbel"/>
              </a:rPr>
              <a:t>Europa tiene más que perder si la transición energética falla, ¡porque depende de la energía!</a:t>
            </a:r>
          </a:p>
        </p:txBody>
      </p:sp>
      <p:sp>
        <p:nvSpPr>
          <p:cNvPr id="899" name="Google Shape;899;p25"/>
          <p:cNvSpPr/>
          <p:nvPr/>
        </p:nvSpPr>
        <p:spPr>
          <a:xfrm>
            <a:off x="5231904" y="4512132"/>
            <a:ext cx="792088" cy="1148868"/>
          </a:xfrm>
          <a:prstGeom prst="rect">
            <a:avLst/>
          </a:prstGeom>
          <a:noFill/>
          <a:ln cap="sq" cmpd="sng" w="25550">
            <a:solidFill>
              <a:srgbClr val="FF9900"/>
            </a:solidFill>
            <a:prstDash val="solid"/>
            <a:miter lim="800000"/>
            <a:headEnd len="sm" type="none" w="sm"/>
            <a:tailEnd len="sm" type="none" w="sm"/>
          </a:ln>
        </p:spPr>
        <p:txBody>
          <a:bodyPr anchor="ctr"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Times New Roman"/>
              <a:buNone/>
            </a:pPr>
            <a:endParaRPr b="0" cap="none" i="0" strike="noStrike" sz="1400" u="none">
              <a:solidFill>
                <a:srgbClr val="000000"/>
              </a:solidFill>
              <a:latin typeface="Century Gothic"/>
              <a:ea typeface="Century Gothic"/>
              <a:cs typeface="Century Gothic"/>
              <a:sym typeface="Century Gothic"/>
            </a:endParaRPr>
          </a:p>
        </p:txBody>
      </p:sp>
      <p:sp>
        <p:nvSpPr>
          <p:cNvPr id="900" name="Google Shape;900;p25"/>
          <p:cNvSpPr txBox="1">
            <a:spLocks noGrp="1"/>
          </p:cNvSpPr>
          <p:nvPr>
            <p:ph type="title"/>
          </p:nvPr>
        </p:nvSpPr>
        <p:spPr>
          <a:xfrm>
            <a:off x="1019100" y="920025"/>
            <a:ext cx="10238100" cy="980700"/>
          </a:xfrm>
          <a:prstGeom prst="rect">
            <a:avLst/>
          </a:prstGeom>
          <a:noFill/>
          <a:ln>
            <a:noFill/>
          </a:ln>
        </p:spPr>
        <p:txBody>
          <a:bodyPr anchor="ctr" anchorCtr="0" bIns="45700" lIns="91425" numCol="1" rIns="91425" spcFirstLastPara="1" tIns="45700" wrap="square">
            <a:noAutofit/>
          </a:bodyPr>
          <a:lstStyle/>
          <a:p>
            <a:pPr algn="l" indent="0" lvl="0" marL="0" rtl="0">
              <a:lnSpc>
                <a:spcPct val="100000"/>
              </a:lnSpc>
              <a:spcBef>
                <a:spcPts val="0"/>
              </a:spcBef>
              <a:spcAft>
                <a:spcPts val="0"/>
              </a:spcAft>
              <a:buClr>
                <a:schemeClr val="dk1"/>
              </a:buClr>
              <a:buSzPts val="1800"/>
              <a:buNone/>
            </a:pPr>
            <a:r>
              <a:rPr altLang="es-ES" lang="es-ES" sz="3600">
                <a:latin typeface="Montserrat"/>
                <a:ea typeface="Montserrat"/>
                <a:cs typeface="Montserrat"/>
                <a:sym typeface="Montserrat"/>
              </a:rPr>
              <a:t>¿Dónde se encuentran las reservas probadas de fósiles?</a:t>
            </a:r>
          </a:p>
        </p:txBody>
      </p:sp>
      <p:sp>
        <p:nvSpPr>
          <p:cNvPr id="901" name="Google Shape;901;p25"/>
          <p:cNvSpPr/>
          <p:nvPr/>
        </p:nvSpPr>
        <p:spPr>
          <a:xfrm>
            <a:off x="238895" y="6396150"/>
            <a:ext cx="6566700" cy="307800"/>
          </a:xfrm>
          <a:prstGeom prst="rect">
            <a:avLst/>
          </a:prstGeom>
          <a:noFill/>
          <a:ln>
            <a:noFill/>
          </a:ln>
        </p:spPr>
        <p:txBody>
          <a:bodyPr anchor="t" anchorCtr="0" bIns="45700" lIns="91425" numCol="1" rIns="91425" spcFirstLastPara="1" tIns="45700" wrap="square">
            <a:noAutofit/>
          </a:bodyPr>
          <a:lstStyle/>
          <a:p>
            <a:pPr algn="just" indent="0" lvl="0" marL="0" marR="0" rtl="0">
              <a:lnSpc>
                <a:spcPct val="100000"/>
              </a:lnSpc>
              <a:spcBef>
                <a:spcPts val="0"/>
              </a:spcBef>
              <a:spcAft>
                <a:spcPts val="0"/>
              </a:spcAft>
              <a:buClr>
                <a:srgbClr val="000000"/>
              </a:buClr>
              <a:buSzPts val="1400"/>
              <a:buFont typeface="Arial"/>
              <a:buNone/>
            </a:pPr>
            <a:r>
              <a:rPr altLang="es-ES" cap="none" i="1" lang="es-ES" strike="noStrike" sz="1400" u="none">
                <a:solidFill>
                  <a:srgbClr val="085160"/>
                </a:solidFill>
                <a:latin typeface="Corbel"/>
                <a:ea typeface="Corbel"/>
                <a:cs typeface="Corbel"/>
                <a:sym typeface="Corbel"/>
              </a:rPr>
              <a:t>Fuente: Avenir Climatique et BP Statistical Review</a:t>
            </a:r>
          </a:p>
        </p:txBody>
      </p:sp>
      <p:sp>
        <p:nvSpPr>
          <p:cNvPr id="902" name="Google Shape;902;p25"/>
          <p:cNvSpPr txBox="1"/>
          <p:nvPr/>
        </p:nvSpPr>
        <p:spPr>
          <a:xfrm>
            <a:off x="8329715" y="2657241"/>
            <a:ext cx="3707358" cy="1325620"/>
          </a:xfrm>
          <a:prstGeom prst="rect">
            <a:avLst/>
          </a:prstGeom>
          <a:solidFill>
            <a:srgbClr val="002060"/>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1" cap="none" i="0" lang="es-ES" strike="noStrike" sz="2100" u="none">
                <a:solidFill>
                  <a:srgbClr val="FFFFFF"/>
                </a:solidFill>
                <a:latin typeface="Corbel"/>
                <a:ea typeface="Corbel"/>
                <a:cs typeface="Corbel"/>
                <a:sym typeface="Corbel"/>
              </a:rPr>
              <a:t>Cuando los países poseen recursos energéticos, tienen el poder de influenciar a aquellos que no los tienen.</a:t>
            </a:r>
          </a:p>
        </p:txBody>
      </p:sp>
      <p:sp>
        <p:nvSpPr>
          <p:cNvPr id="903" name="Google Shape;903;p25"/>
          <p:cNvSpPr/>
          <p:nvPr/>
        </p:nvSpPr>
        <p:spPr>
          <a:xfrm>
            <a:off x="1489575" y="2009425"/>
            <a:ext cx="5568300" cy="3078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04" name="Google Shape;904;p25"/>
          <p:cNvSpPr txBox="1"/>
          <p:nvPr/>
        </p:nvSpPr>
        <p:spPr>
          <a:xfrm>
            <a:off x="1479575" y="1989425"/>
            <a:ext cx="7628566" cy="4464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dirty="0" lang="es-ES" sz="1700">
                <a:latin typeface="Corbel"/>
                <a:ea typeface="Corbel"/>
                <a:cs typeface="Corbel"/>
                <a:sym typeface="Corbel"/>
              </a:rPr>
              <a:t>Reservas probadas de combustibles fósiles según la zona geográfica y la población</a:t>
            </a:r>
          </a:p>
        </p:txBody>
      </p:sp>
      <p:sp>
        <p:nvSpPr>
          <p:cNvPr id="905" name="Google Shape;905;p25"/>
          <p:cNvSpPr/>
          <p:nvPr/>
        </p:nvSpPr>
        <p:spPr>
          <a:xfrm>
            <a:off x="168619" y="2658900"/>
            <a:ext cx="384900" cy="26634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06" name="Google Shape;906;p25"/>
          <p:cNvSpPr txBox="1"/>
          <p:nvPr/>
        </p:nvSpPr>
        <p:spPr>
          <a:xfrm rot="-5400000">
            <a:off x="-1233652" y="3814866"/>
            <a:ext cx="3387575" cy="38469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dirty="0" lang="es-ES" sz="1300">
                <a:latin typeface="Corbel"/>
                <a:ea typeface="Corbel"/>
                <a:cs typeface="Corbel"/>
                <a:sym typeface="Corbel"/>
              </a:rPr>
              <a:t>Toneladas equivalentes de petróleo per cápita</a:t>
            </a:r>
          </a:p>
        </p:txBody>
      </p:sp>
      <p:sp>
        <p:nvSpPr>
          <p:cNvPr id="907" name="Google Shape;907;p25"/>
          <p:cNvSpPr/>
          <p:nvPr/>
        </p:nvSpPr>
        <p:spPr>
          <a:xfrm>
            <a:off x="6848012" y="2639240"/>
            <a:ext cx="729900" cy="5364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08" name="Google Shape;908;p25"/>
          <p:cNvSpPr txBox="1"/>
          <p:nvPr/>
        </p:nvSpPr>
        <p:spPr>
          <a:xfrm>
            <a:off x="6768025" y="2513040"/>
            <a:ext cx="989700" cy="738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sz="1200">
                <a:latin typeface="Corbel"/>
                <a:ea typeface="Corbel"/>
                <a:cs typeface="Corbel"/>
                <a:sym typeface="Corbel"/>
              </a:rPr>
              <a:t>Carbón </a:t>
            </a:r>
            <a:br>
              <a:rPr altLang="es-ES" lang="es-ES" sz="1200">
                <a:latin typeface="Corbel"/>
                <a:ea typeface="Corbel"/>
                <a:cs typeface="Corbel"/>
                <a:sym typeface="Corbel"/>
              </a:rPr>
            </a:br>
            <a:r>
              <a:rPr altLang="es-ES" lang="es-ES" sz="1200">
                <a:latin typeface="Corbel"/>
                <a:ea typeface="Corbel"/>
                <a:cs typeface="Corbel"/>
                <a:sym typeface="Corbel"/>
              </a:rPr>
              <a:t>Petróleo </a:t>
            </a:r>
            <a:br>
              <a:rPr altLang="es-ES" lang="es-ES" sz="1200">
                <a:latin typeface="Corbel"/>
                <a:ea typeface="Corbel"/>
                <a:cs typeface="Corbel"/>
                <a:sym typeface="Corbel"/>
              </a:rPr>
            </a:br>
            <a:r>
              <a:rPr altLang="es-ES" lang="es-ES" sz="1200">
                <a:latin typeface="Corbel"/>
                <a:ea typeface="Corbel"/>
                <a:cs typeface="Corbel"/>
                <a:sym typeface="Corbel"/>
              </a:rPr>
              <a:t>Gas</a:t>
            </a:r>
          </a:p>
        </p:txBody>
      </p:sp>
      <p:sp>
        <p:nvSpPr>
          <p:cNvPr id="909" name="Google Shape;909;p25"/>
          <p:cNvSpPr/>
          <p:nvPr/>
        </p:nvSpPr>
        <p:spPr>
          <a:xfrm>
            <a:off x="690450" y="5701000"/>
            <a:ext cx="7447200" cy="7389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10" name="Google Shape;910;p25"/>
          <p:cNvSpPr txBox="1"/>
          <p:nvPr/>
        </p:nvSpPr>
        <p:spPr>
          <a:xfrm>
            <a:off x="949275" y="5614803"/>
            <a:ext cx="1068900" cy="7389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dirty="0" lang="es-ES" sz="1200">
                <a:latin typeface="Corbel"/>
                <a:ea typeface="Corbel"/>
                <a:cs typeface="Corbel"/>
                <a:sym typeface="Corbel"/>
              </a:rPr>
              <a:t>Población del Oriente Medio 245 millones</a:t>
            </a:r>
          </a:p>
        </p:txBody>
      </p:sp>
      <p:sp>
        <p:nvSpPr>
          <p:cNvPr id="911" name="Google Shape;911;p25"/>
          <p:cNvSpPr txBox="1"/>
          <p:nvPr/>
        </p:nvSpPr>
        <p:spPr>
          <a:xfrm>
            <a:off x="1971422" y="5607950"/>
            <a:ext cx="1068900" cy="861744"/>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dirty="0" lang="es-ES" sz="1100">
                <a:latin typeface="Corbel"/>
                <a:ea typeface="Corbel"/>
                <a:cs typeface="Corbel"/>
                <a:sym typeface="Corbel"/>
              </a:rPr>
              <a:t>Población de la antigua Unión Soviética 300 millones</a:t>
            </a:r>
          </a:p>
        </p:txBody>
      </p:sp>
      <p:sp>
        <p:nvSpPr>
          <p:cNvPr id="912" name="Google Shape;912;p25"/>
          <p:cNvSpPr txBox="1"/>
          <p:nvPr/>
        </p:nvSpPr>
        <p:spPr>
          <a:xfrm>
            <a:off x="2975359" y="5588600"/>
            <a:ext cx="1127400" cy="7389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lang="es-ES" sz="1200">
                <a:latin typeface="Corbel"/>
                <a:ea typeface="Corbel"/>
                <a:cs typeface="Corbel"/>
                <a:sym typeface="Corbel"/>
              </a:rPr>
              <a:t>Población de América del Norte 528 millones</a:t>
            </a:r>
          </a:p>
        </p:txBody>
      </p:sp>
      <p:sp>
        <p:nvSpPr>
          <p:cNvPr id="913" name="Google Shape;913;p25"/>
          <p:cNvSpPr txBox="1"/>
          <p:nvPr/>
        </p:nvSpPr>
        <p:spPr>
          <a:xfrm>
            <a:off x="4033650" y="5588603"/>
            <a:ext cx="1068900" cy="1200298"/>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dirty="0" lang="es-ES" sz="1100">
                <a:latin typeface="Corbel"/>
                <a:ea typeface="Corbel"/>
                <a:cs typeface="Corbel"/>
                <a:sym typeface="Corbel"/>
              </a:rPr>
              <a:t>Población de América Central y América del Sur 465 millones</a:t>
            </a:r>
          </a:p>
        </p:txBody>
      </p:sp>
      <p:sp>
        <p:nvSpPr>
          <p:cNvPr id="914" name="Google Shape;914;p25"/>
          <p:cNvSpPr txBox="1"/>
          <p:nvPr/>
        </p:nvSpPr>
        <p:spPr>
          <a:xfrm>
            <a:off x="5093500" y="5598585"/>
            <a:ext cx="1068900" cy="7389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lang="es-ES" sz="1200">
                <a:latin typeface="Corbel"/>
                <a:ea typeface="Corbel"/>
                <a:cs typeface="Corbel"/>
                <a:sym typeface="Corbel"/>
              </a:rPr>
              <a:t>Población de</a:t>
            </a:r>
            <a:br>
              <a:rPr altLang="es-ES" lang="es-ES" sz="1200">
                <a:latin typeface="Corbel"/>
                <a:ea typeface="Corbel"/>
                <a:cs typeface="Corbel"/>
                <a:sym typeface="Corbel"/>
              </a:rPr>
            </a:br>
            <a:r>
              <a:rPr altLang="es-ES" lang="es-ES" sz="1200">
                <a:latin typeface="Corbel"/>
                <a:ea typeface="Corbel"/>
                <a:cs typeface="Corbel"/>
                <a:sym typeface="Corbel"/>
              </a:rPr>
              <a:t>Europa 650 millones</a:t>
            </a:r>
          </a:p>
        </p:txBody>
      </p:sp>
      <p:sp>
        <p:nvSpPr>
          <p:cNvPr id="915" name="Google Shape;915;p25"/>
          <p:cNvSpPr txBox="1"/>
          <p:nvPr/>
        </p:nvSpPr>
        <p:spPr>
          <a:xfrm>
            <a:off x="6095875" y="5587956"/>
            <a:ext cx="1068900" cy="7389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lang="es-ES" sz="1200">
                <a:latin typeface="Corbel"/>
                <a:ea typeface="Corbel"/>
                <a:cs typeface="Corbel"/>
                <a:sym typeface="Corbel"/>
              </a:rPr>
              <a:t>Población de Asia y el Pacífico 3860 millones</a:t>
            </a:r>
          </a:p>
        </p:txBody>
      </p:sp>
      <p:sp>
        <p:nvSpPr>
          <p:cNvPr id="916" name="Google Shape;916;p25"/>
          <p:cNvSpPr txBox="1"/>
          <p:nvPr/>
        </p:nvSpPr>
        <p:spPr>
          <a:xfrm>
            <a:off x="7138019" y="5587953"/>
            <a:ext cx="1068900" cy="7389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lang="es-ES" sz="1200">
                <a:latin typeface="Corbel"/>
                <a:ea typeface="Corbel"/>
                <a:cs typeface="Corbel"/>
                <a:sym typeface="Corbel"/>
              </a:rPr>
              <a:t>Población de</a:t>
            </a:r>
            <a:br>
              <a:rPr altLang="es-ES" lang="es-ES" sz="1200">
                <a:latin typeface="Corbel"/>
                <a:ea typeface="Corbel"/>
                <a:cs typeface="Corbel"/>
                <a:sym typeface="Corbel"/>
              </a:rPr>
            </a:br>
            <a:r>
              <a:rPr altLang="es-ES" lang="es-ES" sz="1200">
                <a:latin typeface="Corbel"/>
                <a:ea typeface="Corbel"/>
                <a:cs typeface="Corbel"/>
                <a:sym typeface="Corbel"/>
              </a:rPr>
              <a:t>África 1216 millones</a:t>
            </a:r>
          </a:p>
        </p:txBody>
      </p:sp>
      <p:pic>
        <p:nvPicPr>
          <p:cNvPr id="917" name="Google Shape;917;p25"/>
          <p:cNvPicPr preferRelativeResize="0"/>
          <p:nvPr/>
        </p:nvPicPr>
        <p:blipFill>
          <a:blip r:embed="rId4">
            <a:alphaModFix/>
          </a:blip>
          <a:stretch>
            <a:fillRect/>
          </a:stretch>
        </p:blipFill>
        <p:spPr>
          <a:xfrm>
            <a:off x="10918475" y="1083275"/>
            <a:ext cx="1181100" cy="135255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902"/>
                                        </p:tgtEl>
                                        <p:attrNameLst>
                                          <p:attrName>style.visibility</p:attrName>
                                        </p:attrNameLst>
                                      </p:cBhvr>
                                      <p:to>
                                        <p:strVal val="visible"/>
                                      </p:to>
                                    </p:set>
                                    <p:animEffect filter="fade" transition="in">
                                      <p:cBhvr>
                                        <p:cTn dur="500" id="7"/>
                                        <p:tgtEl>
                                          <p:spTgt spid="90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899"/>
                                        </p:tgtEl>
                                        <p:attrNameLst>
                                          <p:attrName>style.visibility</p:attrName>
                                        </p:attrNameLst>
                                      </p:cBhvr>
                                      <p:to>
                                        <p:strVal val="visible"/>
                                      </p:to>
                                    </p:set>
                                    <p:animEffect filter="fade" transition="in">
                                      <p:cBhvr>
                                        <p:cTn dur="500" id="12"/>
                                        <p:tgtEl>
                                          <p:spTgt spid="899"/>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898"/>
                                        </p:tgtEl>
                                        <p:attrNameLst>
                                          <p:attrName>style.visibility</p:attrName>
                                        </p:attrNameLst>
                                      </p:cBhvr>
                                      <p:to>
                                        <p:strVal val="visible"/>
                                      </p:to>
                                    </p:set>
                                    <p:animEffect filter="fade" transition="in">
                                      <p:cBhvr>
                                        <p:cTn dur="500" id="17"/>
                                        <p:tgtEl>
                                          <p:spTgt spid="8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26"/>
          <p:cNvSpPr txBox="1">
            <a:spLocks noGrp="1"/>
          </p:cNvSpPr>
          <p:nvPr>
            <p:ph type="title"/>
          </p:nvPr>
        </p:nvSpPr>
        <p:spPr>
          <a:xfrm>
            <a:off x="697647" y="735250"/>
            <a:ext cx="10515600" cy="1325700"/>
          </a:xfrm>
          <a:prstGeom prst="rect">
            <a:avLst/>
          </a:prstGeom>
          <a:noFill/>
          <a:ln>
            <a:noFill/>
          </a:ln>
        </p:spPr>
        <p:txBody>
          <a:bodyPr anchor="ctr" anchorCtr="0" bIns="45700" lIns="91425" numCol="1" rIns="91425" spcFirstLastPara="1" tIns="45700" wrap="square">
            <a:noAutofit/>
          </a:bodyPr>
          <a:lstStyle/>
          <a:p>
            <a:pPr algn="l" indent="0" lvl="0" marL="0" rtl="0">
              <a:lnSpc>
                <a:spcPct val="90000"/>
              </a:lnSpc>
              <a:spcBef>
                <a:spcPts val="0"/>
              </a:spcBef>
              <a:spcAft>
                <a:spcPts val="0"/>
              </a:spcAft>
              <a:buSzPts val="1800"/>
              <a:buNone/>
            </a:pPr>
            <a:r>
              <a:rPr altLang="es-ES" lang="es-ES" sz="4000">
                <a:latin typeface="Montserrat"/>
                <a:ea typeface="Montserrat"/>
                <a:cs typeface="Montserrat"/>
                <a:sym typeface="Montserrat"/>
              </a:rPr>
              <a:t>El suministro de petróleo comienza a llegar a un punto máximo</a:t>
            </a:r>
          </a:p>
        </p:txBody>
      </p:sp>
      <p:pic>
        <p:nvPicPr>
          <p:cNvPr id="924" name="Google Shape;924;p26"/>
          <p:cNvPicPr preferRelativeResize="0"/>
          <p:nvPr/>
        </p:nvPicPr>
        <p:blipFill rotWithShape="1">
          <a:blip r:embed="rId3">
            <a:alphaModFix/>
          </a:blip>
          <a:srcRect/>
          <a:stretch/>
        </p:blipFill>
        <p:spPr>
          <a:xfrm>
            <a:off x="574018" y="2425783"/>
            <a:ext cx="4996694" cy="2831883"/>
          </a:xfrm>
          <a:prstGeom prst="rect">
            <a:avLst/>
          </a:prstGeom>
          <a:noFill/>
          <a:ln>
            <a:noFill/>
          </a:ln>
        </p:spPr>
      </p:pic>
      <p:grpSp>
        <p:nvGrpSpPr>
          <p:cNvPr id="925" name="Google Shape;925;p26"/>
          <p:cNvGrpSpPr/>
          <p:nvPr/>
        </p:nvGrpSpPr>
        <p:grpSpPr>
          <a:xfrm>
            <a:off x="6188683" y="2031849"/>
            <a:ext cx="5790530" cy="3407154"/>
            <a:chOff x="-744537" y="1379538"/>
            <a:chExt cx="9819949" cy="4678218"/>
          </a:xfrm>
        </p:grpSpPr>
        <p:grpSp>
          <p:nvGrpSpPr>
            <p:cNvPr id="926" name="Google Shape;926;p26"/>
            <p:cNvGrpSpPr/>
            <p:nvPr/>
          </p:nvGrpSpPr>
          <p:grpSpPr>
            <a:xfrm>
              <a:off x="-744537" y="1379538"/>
              <a:ext cx="2363788" cy="4602162"/>
              <a:chOff x="-469" y="803"/>
              <a:chExt cx="1489" cy="2899"/>
            </a:xfrm>
          </p:grpSpPr>
          <p:cxnSp>
            <p:nvCxnSpPr>
              <p:cNvPr id="927" name="Google Shape;927;p26"/>
              <p:cNvCxnSpPr/>
              <p:nvPr/>
            </p:nvCxnSpPr>
            <p:spPr>
              <a:xfrm rot="10800000">
                <a:off x="1020" y="935"/>
                <a:ext cx="0" cy="2767"/>
              </a:xfrm>
              <a:prstGeom prst="straightConnector1">
                <a:avLst/>
              </a:prstGeom>
              <a:noFill/>
              <a:ln cap="flat" cmpd="sng" w="50800">
                <a:solidFill>
                  <a:schemeClr val="dk1"/>
                </a:solidFill>
                <a:prstDash val="solid"/>
                <a:round/>
                <a:headEnd len="sm" type="none" w="sm"/>
                <a:tailEnd len="med" type="triangle" w="med"/>
              </a:ln>
            </p:spPr>
          </p:cxnSp>
          <p:sp>
            <p:nvSpPr>
              <p:cNvPr id="928" name="Google Shape;928;p26"/>
              <p:cNvSpPr txBox="1"/>
              <p:nvPr/>
            </p:nvSpPr>
            <p:spPr>
              <a:xfrm>
                <a:off x="-469" y="803"/>
                <a:ext cx="1489" cy="266"/>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400"/>
                  <a:buFont typeface="Arial"/>
                  <a:buNone/>
                </a:pPr>
                <a:r>
                  <a:rPr altLang="es-ES" b="1" cap="none" i="0" lang="es-ES" strike="noStrike" sz="1500" u="none">
                    <a:solidFill>
                      <a:schemeClr val="dk1"/>
                    </a:solidFill>
                    <a:latin typeface="Corbel"/>
                    <a:ea typeface="Corbel"/>
                    <a:cs typeface="Corbel"/>
                    <a:sym typeface="Corbel"/>
                  </a:rPr>
                  <a:t>Producción</a:t>
                </a:r>
              </a:p>
            </p:txBody>
          </p:sp>
        </p:grpSp>
        <p:grpSp>
          <p:nvGrpSpPr>
            <p:cNvPr id="929" name="Google Shape;929;p26"/>
            <p:cNvGrpSpPr/>
            <p:nvPr/>
          </p:nvGrpSpPr>
          <p:grpSpPr>
            <a:xfrm>
              <a:off x="1116013" y="5478465"/>
              <a:ext cx="7959399" cy="579291"/>
              <a:chOff x="703" y="3385"/>
              <a:chExt cx="5014" cy="365"/>
            </a:xfrm>
          </p:grpSpPr>
          <p:cxnSp>
            <p:nvCxnSpPr>
              <p:cNvPr id="930" name="Google Shape;930;p26"/>
              <p:cNvCxnSpPr/>
              <p:nvPr/>
            </p:nvCxnSpPr>
            <p:spPr>
              <a:xfrm>
                <a:off x="703" y="3385"/>
                <a:ext cx="4490" cy="0"/>
              </a:xfrm>
              <a:prstGeom prst="straightConnector1">
                <a:avLst/>
              </a:prstGeom>
              <a:noFill/>
              <a:ln cap="flat" cmpd="sng" w="50800">
                <a:solidFill>
                  <a:schemeClr val="dk1"/>
                </a:solidFill>
                <a:prstDash val="solid"/>
                <a:round/>
                <a:headEnd len="sm" type="none" w="sm"/>
                <a:tailEnd len="med" type="triangle" w="med"/>
              </a:ln>
            </p:spPr>
          </p:cxnSp>
          <p:sp>
            <p:nvSpPr>
              <p:cNvPr id="931" name="Google Shape;931;p26"/>
              <p:cNvSpPr txBox="1"/>
              <p:nvPr/>
            </p:nvSpPr>
            <p:spPr>
              <a:xfrm>
                <a:off x="4817" y="3450"/>
                <a:ext cx="900" cy="3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1" cap="none" i="0" lang="es-ES" strike="noStrike" sz="1500" u="none">
                    <a:solidFill>
                      <a:schemeClr val="dk1"/>
                    </a:solidFill>
                    <a:latin typeface="Corbel"/>
                    <a:ea typeface="Corbel"/>
                    <a:cs typeface="Corbel"/>
                    <a:sym typeface="Corbel"/>
                  </a:rPr>
                  <a:t>Tiempo</a:t>
                </a:r>
              </a:p>
            </p:txBody>
          </p:sp>
        </p:grpSp>
        <p:sp>
          <p:nvSpPr>
            <p:cNvPr id="932" name="Google Shape;932;p26"/>
            <p:cNvSpPr txBox="1"/>
            <p:nvPr/>
          </p:nvSpPr>
          <p:spPr>
            <a:xfrm>
              <a:off x="2858837" y="1431013"/>
              <a:ext cx="4456729" cy="718411"/>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400"/>
                <a:buFont typeface="Arial"/>
                <a:buNone/>
              </a:pPr>
              <a:r>
                <a:rPr altLang="es-ES" b="1" cap="none" i="0" lang="es-ES" strike="noStrike" sz="1500" u="none">
                  <a:solidFill>
                    <a:schemeClr val="dk1"/>
                  </a:solidFill>
                  <a:latin typeface="Corbel"/>
                  <a:ea typeface="Corbel"/>
                  <a:cs typeface="Corbel"/>
                  <a:sym typeface="Corbel"/>
                </a:rPr>
                <a:t>Punto máximo de producción</a:t>
              </a:r>
            </a:p>
          </p:txBody>
        </p:sp>
        <p:pic>
          <p:nvPicPr>
            <p:cNvPr id="933" name="Google Shape;933;p26"/>
            <p:cNvPicPr preferRelativeResize="0"/>
            <p:nvPr/>
          </p:nvPicPr>
          <p:blipFill rotWithShape="1">
            <a:blip r:embed="rId4">
              <a:alphaModFix/>
            </a:blip>
            <a:srcRect/>
            <a:stretch/>
          </p:blipFill>
          <p:spPr>
            <a:xfrm>
              <a:off x="1619250" y="2274888"/>
              <a:ext cx="5976938" cy="3313112"/>
            </a:xfrm>
            <a:prstGeom prst="rect">
              <a:avLst/>
            </a:prstGeom>
            <a:noFill/>
            <a:ln>
              <a:noFill/>
            </a:ln>
          </p:spPr>
        </p:pic>
      </p:grpSp>
      <p:sp>
        <p:nvSpPr>
          <p:cNvPr id="934" name="Google Shape;934;p26"/>
          <p:cNvSpPr txBox="1"/>
          <p:nvPr/>
        </p:nvSpPr>
        <p:spPr>
          <a:xfrm>
            <a:off x="768109" y="5338148"/>
            <a:ext cx="4608512" cy="752663"/>
          </a:xfrm>
          <a:prstGeom prst="rect">
            <a:avLst/>
          </a:prstGeom>
          <a:solidFill>
            <a:schemeClr val="accent4"/>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1" cap="none" i="0" lang="es-ES" strike="noStrike" sz="2000" u="none">
                <a:solidFill>
                  <a:schemeClr val="dk2"/>
                </a:solidFill>
                <a:latin typeface="Corbel"/>
                <a:ea typeface="Corbel"/>
                <a:cs typeface="Corbel"/>
                <a:sym typeface="Corbel"/>
              </a:rPr>
              <a:t>Casi todas las reservas de petróleo ya han sido descubiertas</a:t>
            </a:r>
          </a:p>
        </p:txBody>
      </p:sp>
      <p:sp>
        <p:nvSpPr>
          <p:cNvPr id="935" name="Google Shape;935;p26"/>
          <p:cNvSpPr txBox="1"/>
          <p:nvPr/>
        </p:nvSpPr>
        <p:spPr>
          <a:xfrm>
            <a:off x="7072179" y="5394771"/>
            <a:ext cx="4329197" cy="734966"/>
          </a:xfrm>
          <a:prstGeom prst="rect">
            <a:avLst/>
          </a:prstGeom>
          <a:solidFill>
            <a:schemeClr val="accent4"/>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1" cap="none" i="0" lang="es-ES" strike="noStrike" sz="2000" u="none">
                <a:solidFill>
                  <a:schemeClr val="dk2"/>
                </a:solidFill>
                <a:latin typeface="Corbel"/>
                <a:ea typeface="Corbel"/>
                <a:cs typeface="Corbel"/>
                <a:sym typeface="Corbel"/>
              </a:rPr>
              <a:t>Nos estamos acercando al punto máximo de producción de petróleo</a:t>
            </a:r>
          </a:p>
        </p:txBody>
      </p:sp>
      <p:sp>
        <p:nvSpPr>
          <p:cNvPr id="936" name="Google Shape;936;p26"/>
          <p:cNvSpPr/>
          <p:nvPr/>
        </p:nvSpPr>
        <p:spPr>
          <a:xfrm>
            <a:off x="192000" y="6251775"/>
            <a:ext cx="6566678" cy="307777"/>
          </a:xfrm>
          <a:prstGeom prst="rect">
            <a:avLst/>
          </a:prstGeom>
          <a:noFill/>
          <a:ln>
            <a:noFill/>
          </a:ln>
        </p:spPr>
        <p:txBody>
          <a:bodyPr anchor="t" anchorCtr="0" bIns="45700" lIns="91425" numCol="1" rIns="91425" spcFirstLastPara="1" tIns="45700" wrap="square">
            <a:noAutofit/>
          </a:bodyPr>
          <a:lstStyle/>
          <a:p>
            <a:pPr algn="just" indent="0" lvl="0" marL="0" marR="0" rtl="0">
              <a:lnSpc>
                <a:spcPct val="100000"/>
              </a:lnSpc>
              <a:spcBef>
                <a:spcPts val="0"/>
              </a:spcBef>
              <a:spcAft>
                <a:spcPts val="0"/>
              </a:spcAft>
              <a:buClr>
                <a:srgbClr val="000000"/>
              </a:buClr>
              <a:buSzPts val="1400"/>
              <a:buFont typeface="Arial"/>
              <a:buNone/>
            </a:pPr>
            <a:r>
              <a:rPr altLang="es-ES" cap="none" i="1" lang="es-ES" strike="noStrike" sz="1400" u="none">
                <a:solidFill>
                  <a:srgbClr val="085160"/>
                </a:solidFill>
                <a:latin typeface="Corbel"/>
                <a:ea typeface="Corbel"/>
                <a:cs typeface="Corbel"/>
                <a:sym typeface="Corbel"/>
              </a:rPr>
              <a:t>Fuente: Association for the Study of Peak Oil (ASPO)</a:t>
            </a:r>
          </a:p>
        </p:txBody>
      </p:sp>
      <p:sp>
        <p:nvSpPr>
          <p:cNvPr id="937" name="Google Shape;937;p26"/>
          <p:cNvSpPr/>
          <p:nvPr/>
        </p:nvSpPr>
        <p:spPr>
          <a:xfrm>
            <a:off x="1729500" y="2239350"/>
            <a:ext cx="2819100" cy="5499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38" name="Google Shape;938;p26"/>
          <p:cNvSpPr txBox="1"/>
          <p:nvPr/>
        </p:nvSpPr>
        <p:spPr>
          <a:xfrm>
            <a:off x="943318" y="2076941"/>
            <a:ext cx="4771536" cy="769411"/>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Clr>
                <a:schemeClr val="dk1"/>
              </a:buClr>
              <a:buSzPts val="1100"/>
              <a:buFont typeface="Arial"/>
              <a:buNone/>
            </a:pPr>
            <a:r>
              <a:rPr altLang="es-ES" dirty="0" lang="es-ES" sz="1800">
                <a:latin typeface="Corbel"/>
                <a:ea typeface="Corbel"/>
                <a:cs typeface="Corbel"/>
                <a:sym typeface="Corbel"/>
              </a:rPr>
              <a:t>Descubrimientos de petróleo convencional</a:t>
            </a:r>
          </a:p>
          <a:p>
            <a:pPr algn="ctr" indent="0" lvl="0" marL="0" rtl="0">
              <a:spcBef>
                <a:spcPts val="0"/>
              </a:spcBef>
              <a:spcAft>
                <a:spcPts val="0"/>
              </a:spcAft>
              <a:buClr>
                <a:schemeClr val="dk1"/>
              </a:buClr>
              <a:buSzPts val="1100"/>
              <a:buFont typeface="Arial"/>
              <a:buNone/>
            </a:pPr>
            <a:r>
              <a:rPr altLang="es-ES" dirty="0" lang="es-ES" sz="1000">
                <a:latin typeface="Corbel"/>
                <a:ea typeface="Corbel"/>
                <a:cs typeface="Corbel"/>
                <a:sym typeface="Corbel"/>
              </a:rPr>
              <a:t>Las cantidades revisadas se incluyen en la lista de acuerdo con el año de descubrimiento Redondeado como media trienal</a:t>
            </a:r>
          </a:p>
        </p:txBody>
      </p:sp>
      <p:sp>
        <p:nvSpPr>
          <p:cNvPr id="939" name="Google Shape;939;p26"/>
          <p:cNvSpPr/>
          <p:nvPr/>
        </p:nvSpPr>
        <p:spPr>
          <a:xfrm>
            <a:off x="429875" y="3182860"/>
            <a:ext cx="259800" cy="14496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40" name="Google Shape;940;p26"/>
          <p:cNvSpPr txBox="1"/>
          <p:nvPr/>
        </p:nvSpPr>
        <p:spPr>
          <a:xfrm rot="-5400000">
            <a:off x="-1263219" y="4124041"/>
            <a:ext cx="3648900" cy="3693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s-ES" lang="es-ES" sz="1200">
                <a:latin typeface="Corbel"/>
                <a:ea typeface="Corbel"/>
                <a:cs typeface="Corbel"/>
                <a:sym typeface="Corbel"/>
              </a:rPr>
              <a:t>Miles de millones de barriles/año</a:t>
            </a:r>
          </a:p>
        </p:txBody>
      </p:sp>
      <p:sp>
        <p:nvSpPr>
          <p:cNvPr id="941" name="Google Shape;941;p26"/>
          <p:cNvSpPr/>
          <p:nvPr/>
        </p:nvSpPr>
        <p:spPr>
          <a:xfrm>
            <a:off x="4128800" y="3079100"/>
            <a:ext cx="1209600" cy="6699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42" name="Google Shape;942;p26"/>
          <p:cNvSpPr txBox="1"/>
          <p:nvPr/>
        </p:nvSpPr>
        <p:spPr>
          <a:xfrm>
            <a:off x="4078999" y="2992915"/>
            <a:ext cx="1297621" cy="738633"/>
          </a:xfrm>
          <a:prstGeom prst="rect">
            <a:avLst/>
          </a:prstGeom>
          <a:noFill/>
          <a:ln>
            <a:noFill/>
          </a:ln>
        </p:spPr>
        <p:txBody>
          <a:bodyPr anchor="t" anchorCtr="0" bIns="91425" lIns="91425" numCol="1" rIns="91425" spcFirstLastPara="1" tIns="91425" wrap="square">
            <a:spAutoFit/>
          </a:bodyPr>
          <a:lstStyle/>
          <a:p>
            <a:pPr algn="l" indent="0" lvl="0" marL="0" rtl="0">
              <a:lnSpc>
                <a:spcPct val="90000"/>
              </a:lnSpc>
              <a:spcBef>
                <a:spcPts val="0"/>
              </a:spcBef>
              <a:spcAft>
                <a:spcPts val="0"/>
              </a:spcAft>
              <a:buClr>
                <a:schemeClr val="dk1"/>
              </a:buClr>
              <a:buSzPts val="1100"/>
              <a:buFont typeface="Arial"/>
              <a:buNone/>
            </a:pPr>
            <a:r>
              <a:rPr altLang="es-ES" dirty="0" lang="es-ES" sz="800">
                <a:latin typeface="Corbel"/>
                <a:ea typeface="Corbel"/>
                <a:cs typeface="Corbel"/>
                <a:sym typeface="Corbel"/>
              </a:rPr>
              <a:t>Descubrimientos antiguos</a:t>
            </a:r>
            <a:br>
              <a:rPr altLang="es-ES" dirty="0" lang="es-ES" sz="800">
                <a:latin typeface="Corbel"/>
                <a:ea typeface="Corbel"/>
                <a:cs typeface="Corbel"/>
                <a:sym typeface="Corbel"/>
              </a:rPr>
            </a:br>
            <a:endParaRPr altLang="es-ES" dirty="0" lang="es-ES" sz="800">
              <a:latin typeface="Corbel"/>
              <a:ea typeface="Corbel"/>
              <a:cs typeface="Corbel"/>
              <a:sym typeface="Corbel"/>
            </a:endParaRPr>
          </a:p>
          <a:p>
            <a:pPr algn="l" indent="0" lvl="0" marL="0" rtl="0">
              <a:lnSpc>
                <a:spcPct val="90000"/>
              </a:lnSpc>
              <a:spcBef>
                <a:spcPts val="0"/>
              </a:spcBef>
              <a:spcAft>
                <a:spcPts val="0"/>
              </a:spcAft>
              <a:buClr>
                <a:schemeClr val="dk1"/>
              </a:buClr>
              <a:buSzPts val="1100"/>
              <a:buFont typeface="Arial"/>
              <a:buNone/>
            </a:pPr>
            <a:r>
              <a:rPr altLang="es-ES" dirty="0" lang="es-ES" sz="800">
                <a:latin typeface="Corbel"/>
                <a:ea typeface="Corbel"/>
                <a:cs typeface="Corbel"/>
                <a:sym typeface="Corbel"/>
              </a:rPr>
              <a:t>Descubrimientos previstos</a:t>
            </a:r>
          </a:p>
          <a:p>
            <a:pPr algn="l" indent="0" lvl="0" marL="0" rtl="0">
              <a:lnSpc>
                <a:spcPct val="90000"/>
              </a:lnSpc>
              <a:spcBef>
                <a:spcPts val="0"/>
              </a:spcBef>
              <a:spcAft>
                <a:spcPts val="0"/>
              </a:spcAft>
              <a:buNone/>
            </a:pPr>
            <a:br>
              <a:rPr altLang="es-ES" dirty="0" lang="es-ES" sz="800">
                <a:latin typeface="Corbel"/>
                <a:ea typeface="Corbel"/>
                <a:cs typeface="Corbel"/>
                <a:sym typeface="Corbel"/>
              </a:rPr>
            </a:br>
            <a:r>
              <a:rPr altLang="es-ES" dirty="0" lang="es-ES" sz="800">
                <a:latin typeface="Corbel"/>
                <a:ea typeface="Corbel"/>
                <a:cs typeface="Corbel"/>
                <a:sym typeface="Corbel"/>
              </a:rPr>
              <a:t>Producción</a:t>
            </a:r>
          </a:p>
        </p:txBody>
      </p:sp>
      <p:sp>
        <p:nvSpPr>
          <p:cNvPr id="943" name="Google Shape;943;p26"/>
          <p:cNvSpPr/>
          <p:nvPr/>
        </p:nvSpPr>
        <p:spPr>
          <a:xfrm>
            <a:off x="1099675" y="3532735"/>
            <a:ext cx="369300" cy="1101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44" name="Google Shape;944;p26"/>
          <p:cNvSpPr txBox="1"/>
          <p:nvPr/>
        </p:nvSpPr>
        <p:spPr>
          <a:xfrm>
            <a:off x="1099675" y="3522760"/>
            <a:ext cx="369300" cy="431100"/>
          </a:xfrm>
          <a:prstGeom prst="rect">
            <a:avLst/>
          </a:prstGeom>
          <a:noFill/>
          <a:ln>
            <a:noFill/>
          </a:ln>
        </p:spPr>
        <p:txBody>
          <a:bodyPr anchor="t" anchorCtr="0" bIns="0" lIns="0" numCol="1" rIns="0" spcFirstLastPara="1" tIns="0" wrap="square">
            <a:noAutofit/>
          </a:bodyPr>
          <a:lstStyle/>
          <a:p>
            <a:pPr algn="l" indent="0" lvl="0" marL="0" rtl="0">
              <a:spcBef>
                <a:spcPts val="0"/>
              </a:spcBef>
              <a:spcAft>
                <a:spcPts val="0"/>
              </a:spcAft>
              <a:buNone/>
            </a:pPr>
            <a:r>
              <a:rPr altLang="es-ES" b="1" lang="es-ES" sz="900">
                <a:solidFill>
                  <a:srgbClr val="38761D"/>
                </a:solidFill>
                <a:latin typeface="Corbel"/>
                <a:ea typeface="Corbel"/>
                <a:cs typeface="Corbel"/>
                <a:sym typeface="Corbel"/>
              </a:rPr>
              <a:t>Kuwait</a:t>
            </a:r>
          </a:p>
        </p:txBody>
      </p:sp>
      <p:sp>
        <p:nvSpPr>
          <p:cNvPr id="945" name="Google Shape;945;p26"/>
          <p:cNvSpPr/>
          <p:nvPr/>
        </p:nvSpPr>
        <p:spPr>
          <a:xfrm rot="5400000">
            <a:off x="2443125" y="2442975"/>
            <a:ext cx="93600" cy="8460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46" name="Google Shape;946;p26"/>
          <p:cNvSpPr/>
          <p:nvPr/>
        </p:nvSpPr>
        <p:spPr>
          <a:xfrm>
            <a:off x="1280072" y="2826953"/>
            <a:ext cx="759300" cy="1101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47" name="Google Shape;947;p26"/>
          <p:cNvSpPr txBox="1"/>
          <p:nvPr/>
        </p:nvSpPr>
        <p:spPr>
          <a:xfrm>
            <a:off x="1346275" y="2806981"/>
            <a:ext cx="759300" cy="431100"/>
          </a:xfrm>
          <a:prstGeom prst="rect">
            <a:avLst/>
          </a:prstGeom>
          <a:noFill/>
          <a:ln>
            <a:noFill/>
          </a:ln>
        </p:spPr>
        <p:txBody>
          <a:bodyPr anchor="t" anchorCtr="0" bIns="0" lIns="0" numCol="1" rIns="0" spcFirstLastPara="1" tIns="0" wrap="square">
            <a:noAutofit/>
          </a:bodyPr>
          <a:lstStyle/>
          <a:p>
            <a:pPr algn="l" indent="0" lvl="0" marL="0" rtl="0">
              <a:spcBef>
                <a:spcPts val="0"/>
              </a:spcBef>
              <a:spcAft>
                <a:spcPts val="0"/>
              </a:spcAft>
              <a:buNone/>
            </a:pPr>
            <a:r>
              <a:rPr altLang="es-ES" b="1" lang="es-ES" sz="900">
                <a:solidFill>
                  <a:srgbClr val="38761D"/>
                </a:solidFill>
                <a:latin typeface="Corbel"/>
                <a:ea typeface="Corbel"/>
                <a:cs typeface="Corbel"/>
                <a:sym typeface="Corbel"/>
              </a:rPr>
              <a:t>Arabia Saudita</a:t>
            </a:r>
          </a:p>
        </p:txBody>
      </p:sp>
      <p:sp>
        <p:nvSpPr>
          <p:cNvPr id="948" name="Google Shape;948;p26"/>
          <p:cNvSpPr txBox="1"/>
          <p:nvPr/>
        </p:nvSpPr>
        <p:spPr>
          <a:xfrm>
            <a:off x="2077305" y="2786701"/>
            <a:ext cx="369300" cy="431100"/>
          </a:xfrm>
          <a:prstGeom prst="rect">
            <a:avLst/>
          </a:prstGeom>
          <a:noFill/>
          <a:ln>
            <a:noFill/>
          </a:ln>
        </p:spPr>
        <p:txBody>
          <a:bodyPr anchor="t" anchorCtr="0" bIns="0" lIns="0" numCol="1" rIns="0" spcFirstLastPara="1" tIns="0" wrap="square">
            <a:noAutofit/>
          </a:bodyPr>
          <a:lstStyle/>
          <a:p>
            <a:pPr algn="l" indent="0" lvl="0" marL="0" rtl="0">
              <a:spcBef>
                <a:spcPts val="0"/>
              </a:spcBef>
              <a:spcAft>
                <a:spcPts val="0"/>
              </a:spcAft>
              <a:buNone/>
            </a:pPr>
            <a:r>
              <a:rPr altLang="es-ES" b="1" lang="es-ES" sz="900">
                <a:solidFill>
                  <a:srgbClr val="38761D"/>
                </a:solidFill>
                <a:latin typeface="Corbel"/>
                <a:ea typeface="Corbel"/>
                <a:cs typeface="Corbel"/>
                <a:sym typeface="Corbel"/>
              </a:rPr>
              <a:t>Siberia</a:t>
            </a:r>
          </a:p>
        </p:txBody>
      </p:sp>
      <p:sp>
        <p:nvSpPr>
          <p:cNvPr id="949" name="Google Shape;949;p26"/>
          <p:cNvSpPr/>
          <p:nvPr/>
        </p:nvSpPr>
        <p:spPr>
          <a:xfrm rot="5400000">
            <a:off x="2709150" y="2991050"/>
            <a:ext cx="93600" cy="8460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50" name="Google Shape;950;p26"/>
          <p:cNvSpPr txBox="1"/>
          <p:nvPr/>
        </p:nvSpPr>
        <p:spPr>
          <a:xfrm>
            <a:off x="2534505" y="3320101"/>
            <a:ext cx="369300" cy="431100"/>
          </a:xfrm>
          <a:prstGeom prst="rect">
            <a:avLst/>
          </a:prstGeom>
          <a:noFill/>
          <a:ln>
            <a:noFill/>
          </a:ln>
        </p:spPr>
        <p:txBody>
          <a:bodyPr anchor="t" anchorCtr="0" bIns="0" lIns="0" numCol="1" rIns="0" spcFirstLastPara="1" tIns="0" wrap="square">
            <a:noAutofit/>
          </a:bodyPr>
          <a:lstStyle/>
          <a:p>
            <a:pPr algn="l" indent="0" lvl="0" marL="0" rtl="0">
              <a:spcBef>
                <a:spcPts val="0"/>
              </a:spcBef>
              <a:spcAft>
                <a:spcPts val="0"/>
              </a:spcAft>
              <a:buNone/>
            </a:pPr>
            <a:r>
              <a:rPr altLang="es-ES" b="1" lang="es-ES" sz="900">
                <a:solidFill>
                  <a:srgbClr val="38761D"/>
                </a:solidFill>
                <a:latin typeface="Corbel"/>
                <a:ea typeface="Corbel"/>
                <a:cs typeface="Corbel"/>
                <a:sym typeface="Corbel"/>
              </a:rPr>
              <a:t>México</a:t>
            </a:r>
          </a:p>
        </p:txBody>
      </p:sp>
      <p:sp>
        <p:nvSpPr>
          <p:cNvPr id="951" name="Google Shape;951;p26"/>
          <p:cNvSpPr/>
          <p:nvPr/>
        </p:nvSpPr>
        <p:spPr>
          <a:xfrm rot="5400000">
            <a:off x="3173831" y="3760531"/>
            <a:ext cx="93600" cy="63000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952" name="Google Shape;952;p26"/>
          <p:cNvSpPr txBox="1"/>
          <p:nvPr/>
        </p:nvSpPr>
        <p:spPr>
          <a:xfrm>
            <a:off x="2940197" y="3972750"/>
            <a:ext cx="591600" cy="431100"/>
          </a:xfrm>
          <a:prstGeom prst="rect">
            <a:avLst/>
          </a:prstGeom>
          <a:noFill/>
          <a:ln>
            <a:noFill/>
          </a:ln>
        </p:spPr>
        <p:txBody>
          <a:bodyPr anchor="t" anchorCtr="0" bIns="0" lIns="0" numCol="1" rIns="0" spcFirstLastPara="1" tIns="0" wrap="square">
            <a:noAutofit/>
          </a:bodyPr>
          <a:lstStyle/>
          <a:p>
            <a:pPr algn="l" indent="0" lvl="0" marL="0" rtl="0">
              <a:spcBef>
                <a:spcPts val="0"/>
              </a:spcBef>
              <a:spcAft>
                <a:spcPts val="0"/>
              </a:spcAft>
              <a:buNone/>
            </a:pPr>
            <a:r>
              <a:rPr altLang="es-ES" b="1" lang="es-ES" sz="900">
                <a:solidFill>
                  <a:srgbClr val="38761D"/>
                </a:solidFill>
                <a:latin typeface="Corbel"/>
                <a:ea typeface="Corbel"/>
                <a:cs typeface="Corbel"/>
                <a:sym typeface="Corbel"/>
              </a:rPr>
              <a:t>Mar del Norte</a:t>
            </a:r>
          </a:p>
        </p:txBody>
      </p:sp>
      <p:pic>
        <p:nvPicPr>
          <p:cNvPr id="953" name="Google Shape;953;p26"/>
          <p:cNvPicPr preferRelativeResize="0"/>
          <p:nvPr/>
        </p:nvPicPr>
        <p:blipFill>
          <a:blip r:embed="rId5">
            <a:alphaModFix/>
          </a:blip>
          <a:stretch>
            <a:fillRect/>
          </a:stretch>
        </p:blipFill>
        <p:spPr>
          <a:xfrm>
            <a:off x="11401375" y="5889194"/>
            <a:ext cx="846000" cy="968806"/>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934"/>
                                        </p:tgtEl>
                                        <p:attrNameLst>
                                          <p:attrName>style.visibility</p:attrName>
                                        </p:attrNameLst>
                                      </p:cBhvr>
                                      <p:to>
                                        <p:strVal val="visible"/>
                                      </p:to>
                                    </p:set>
                                    <p:animEffect filter="fade" transition="in">
                                      <p:cBhvr>
                                        <p:cTn dur="500" id="7"/>
                                        <p:tgtEl>
                                          <p:spTgt spid="934"/>
                                        </p:tgtEl>
                                      </p:cBhvr>
                                    </p:animEffect>
                                  </p:childTnLst>
                                </p:cTn>
                              </p:par>
                              <p:par>
                                <p:cTn fill="hold" id="8" nodeType="withEffect" presetClass="entr" presetID="1" presetSubtype="0">
                                  <p:stCondLst>
                                    <p:cond delay="0"/>
                                  </p:stCondLst>
                                  <p:childTnLst>
                                    <p:set>
                                      <p:cBhvr>
                                        <p:cTn dur="1" fill="hold" id="9">
                                          <p:stCondLst>
                                            <p:cond delay="0"/>
                                          </p:stCondLst>
                                        </p:cTn>
                                        <p:tgtEl>
                                          <p:spTgt spid="924"/>
                                        </p:tgtEl>
                                        <p:attrNameLst>
                                          <p:attrName>style.visibility</p:attrName>
                                        </p:attrNameLst>
                                      </p:cBhvr>
                                      <p:to>
                                        <p:strVal val="visible"/>
                                      </p:to>
                                    </p:se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10" presetSubtype="0">
                                  <p:stCondLst>
                                    <p:cond delay="0"/>
                                  </p:stCondLst>
                                  <p:childTnLst>
                                    <p:set>
                                      <p:cBhvr>
                                        <p:cTn dur="1" fill="hold" id="13">
                                          <p:stCondLst>
                                            <p:cond delay="0"/>
                                          </p:stCondLst>
                                        </p:cTn>
                                        <p:tgtEl>
                                          <p:spTgt spid="935"/>
                                        </p:tgtEl>
                                        <p:attrNameLst>
                                          <p:attrName>style.visibility</p:attrName>
                                        </p:attrNameLst>
                                      </p:cBhvr>
                                      <p:to>
                                        <p:strVal val="visible"/>
                                      </p:to>
                                    </p:set>
                                    <p:animEffect filter="fade" transition="in">
                                      <p:cBhvr>
                                        <p:cTn dur="500" id="14"/>
                                        <p:tgtEl>
                                          <p:spTgt spid="935"/>
                                        </p:tgtEl>
                                      </p:cBhvr>
                                    </p:animEffect>
                                  </p:childTnLst>
                                </p:cTn>
                              </p:par>
                              <p:par>
                                <p:cTn fill="hold" id="15" nodeType="withEffect" presetClass="entr" presetID="1" presetSubtype="0">
                                  <p:stCondLst>
                                    <p:cond delay="0"/>
                                  </p:stCondLst>
                                  <p:childTnLst>
                                    <p:set>
                                      <p:cBhvr>
                                        <p:cTn dur="1" fill="hold" id="16">
                                          <p:stCondLst>
                                            <p:cond delay="0"/>
                                          </p:stCondLst>
                                        </p:cTn>
                                        <p:tgtEl>
                                          <p:spTgt spid="92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27"/>
          <p:cNvSpPr txBox="1"/>
          <p:nvPr/>
        </p:nvSpPr>
        <p:spPr>
          <a:xfrm>
            <a:off x="6185362" y="5470103"/>
            <a:ext cx="5727600" cy="661800"/>
          </a:xfrm>
          <a:prstGeom prst="rect">
            <a:avLst/>
          </a:prstGeom>
          <a:noFill/>
          <a:ln>
            <a:noFill/>
          </a:ln>
        </p:spPr>
        <p:txBody>
          <a:bodyPr anchor="t" anchorCtr="0" bIns="45700" lIns="91425" numCol="1" rIns="91425" spcFirstLastPara="1" tIns="45700" wrap="square">
            <a:spAutoFit/>
          </a:bodyPr>
          <a:lstStyle/>
          <a:p>
            <a:pPr algn="l" indent="0" lvl="0" marL="0" marR="0" rtl="0">
              <a:lnSpc>
                <a:spcPct val="100000"/>
              </a:lnSpc>
              <a:spcBef>
                <a:spcPts val="0"/>
              </a:spcBef>
              <a:spcAft>
                <a:spcPts val="0"/>
              </a:spcAft>
              <a:buClr>
                <a:srgbClr val="000000"/>
              </a:buClr>
              <a:buSzPts val="3600"/>
              <a:buFont typeface="Arial"/>
              <a:buNone/>
            </a:pPr>
            <a:r>
              <a:rPr altLang="es-ES" b="1" lang="es-ES" sz="2800">
                <a:latin typeface="Corbel"/>
                <a:ea typeface="Corbel"/>
                <a:cs typeface="Corbel"/>
                <a:sym typeface="Corbel"/>
              </a:rPr>
              <a:t>Ahora, con </a:t>
            </a:r>
            <a:r>
              <a:rPr altLang="es-ES" b="1" lang="es-ES" sz="3700">
                <a:latin typeface="Corbel"/>
                <a:ea typeface="Corbel"/>
                <a:cs typeface="Corbel"/>
                <a:sym typeface="Corbel"/>
              </a:rPr>
              <a:t>1      , </a:t>
            </a:r>
            <a:r>
              <a:rPr altLang="es-ES" b="1" lang="es-ES" sz="2800">
                <a:latin typeface="Corbel"/>
                <a:ea typeface="Corbel"/>
                <a:cs typeface="Corbel"/>
                <a:sym typeface="Corbel"/>
              </a:rPr>
              <a:t>solo obtiene</a:t>
            </a:r>
            <a:r>
              <a:rPr altLang="es-ES" b="1" lang="es-ES" sz="3700">
                <a:latin typeface="Corbel"/>
                <a:ea typeface="Corbel"/>
                <a:cs typeface="Corbel"/>
                <a:sym typeface="Corbel"/>
              </a:rPr>
              <a:t> 3    </a:t>
            </a:r>
          </a:p>
        </p:txBody>
      </p:sp>
      <p:sp>
        <p:nvSpPr>
          <p:cNvPr id="960" name="Google Shape;960;p27"/>
          <p:cNvSpPr txBox="1"/>
          <p:nvPr/>
        </p:nvSpPr>
        <p:spPr>
          <a:xfrm>
            <a:off x="305174" y="5151600"/>
            <a:ext cx="5727600" cy="1231500"/>
          </a:xfrm>
          <a:prstGeom prst="rect">
            <a:avLst/>
          </a:prstGeom>
          <a:noFill/>
          <a:ln>
            <a:noFill/>
          </a:ln>
        </p:spPr>
        <p:txBody>
          <a:bodyPr anchor="t" anchorCtr="0" bIns="45700" lIns="91425" numCol="1" rIns="91425" spcFirstLastPara="1" tIns="45700" wrap="square">
            <a:spAutoFit/>
          </a:bodyPr>
          <a:lstStyle/>
          <a:p>
            <a:pPr algn="l" indent="0" lvl="0" marL="0" marR="0" rtl="0">
              <a:lnSpc>
                <a:spcPct val="100000"/>
              </a:lnSpc>
              <a:spcBef>
                <a:spcPts val="0"/>
              </a:spcBef>
              <a:spcAft>
                <a:spcPts val="0"/>
              </a:spcAft>
              <a:buClr>
                <a:srgbClr val="000000"/>
              </a:buClr>
              <a:buSzPts val="3600"/>
              <a:buFont typeface="Arial"/>
              <a:buNone/>
            </a:pPr>
            <a:r>
              <a:rPr altLang="es-ES" b="1" lang="es-ES" sz="2800">
                <a:latin typeface="Corbel"/>
                <a:ea typeface="Corbel"/>
                <a:cs typeface="Corbel"/>
                <a:sym typeface="Corbel"/>
              </a:rPr>
              <a:t>  Para obtener </a:t>
            </a:r>
            <a:r>
              <a:rPr altLang="es-ES" b="1" lang="es-ES" sz="3700">
                <a:latin typeface="Corbel"/>
                <a:ea typeface="Corbel"/>
                <a:cs typeface="Corbel"/>
                <a:sym typeface="Corbel"/>
              </a:rPr>
              <a:t>100</a:t>
            </a:r>
            <a:r>
              <a:rPr altLang="es-ES" b="1" lang="es-ES" sz="2800">
                <a:latin typeface="Corbel"/>
                <a:ea typeface="Corbel"/>
                <a:cs typeface="Corbel"/>
                <a:sym typeface="Corbel"/>
              </a:rPr>
              <a:t>        ,solo debía</a:t>
            </a:r>
            <a:br>
              <a:rPr altLang="es-ES" b="1" lang="es-ES" sz="2800">
                <a:latin typeface="Corbel"/>
                <a:ea typeface="Corbel"/>
                <a:cs typeface="Corbel"/>
                <a:sym typeface="Corbel"/>
              </a:rPr>
            </a:br>
            <a:r>
              <a:rPr altLang="es-ES" b="1" lang="es-ES" sz="2800">
                <a:latin typeface="Corbel"/>
                <a:ea typeface="Corbel"/>
                <a:cs typeface="Corbel"/>
                <a:sym typeface="Corbel"/>
              </a:rPr>
              <a:t>   usar el equivalente a </a:t>
            </a:r>
            <a:r>
              <a:rPr altLang="es-ES" b="1" lang="es-ES" sz="3700">
                <a:latin typeface="Corbel"/>
                <a:ea typeface="Corbel"/>
                <a:cs typeface="Corbel"/>
                <a:sym typeface="Corbel"/>
              </a:rPr>
              <a:t>1</a:t>
            </a:r>
            <a:r>
              <a:rPr altLang="es-ES" b="1" lang="es-ES" sz="2800">
                <a:latin typeface="Corbel"/>
                <a:ea typeface="Corbel"/>
                <a:cs typeface="Corbel"/>
                <a:sym typeface="Corbel"/>
              </a:rPr>
              <a:t> </a:t>
            </a:r>
            <a:r>
              <a:rPr altLang="es-ES" b="1" cap="none" i="0" lang="es-ES" strike="noStrike" sz="2800" u="none">
                <a:solidFill>
                  <a:srgbClr val="000000"/>
                </a:solidFill>
                <a:latin typeface="Corbel"/>
                <a:ea typeface="Corbel"/>
                <a:cs typeface="Corbel"/>
                <a:sym typeface="Corbel"/>
              </a:rPr>
              <a:t> </a:t>
            </a:r>
          </a:p>
        </p:txBody>
      </p:sp>
      <p:pic>
        <p:nvPicPr>
          <p:cNvPr id="961" name="Google Shape;961;p27"/>
          <p:cNvPicPr preferRelativeResize="0"/>
          <p:nvPr/>
        </p:nvPicPr>
        <p:blipFill rotWithShape="1">
          <a:blip r:embed="rId3">
            <a:alphaModFix/>
          </a:blip>
          <a:srcRect/>
          <a:stretch/>
        </p:blipFill>
        <p:spPr>
          <a:xfrm>
            <a:off x="2136000" y="1744672"/>
            <a:ext cx="1791590" cy="3123456"/>
          </a:xfrm>
          <a:prstGeom prst="rect">
            <a:avLst/>
          </a:prstGeom>
          <a:noFill/>
          <a:ln>
            <a:noFill/>
          </a:ln>
        </p:spPr>
      </p:pic>
      <p:sp>
        <p:nvSpPr>
          <p:cNvPr id="962" name="Google Shape;962;p27"/>
          <p:cNvSpPr txBox="1"/>
          <p:nvPr/>
        </p:nvSpPr>
        <p:spPr>
          <a:xfrm>
            <a:off x="1826714" y="6277287"/>
            <a:ext cx="2663700" cy="340800"/>
          </a:xfrm>
          <a:prstGeom prst="rect">
            <a:avLst/>
          </a:prstGeom>
          <a:no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1600"/>
              <a:buFont typeface="Arial"/>
              <a:buNone/>
            </a:pPr>
            <a:r>
              <a:rPr altLang="es-ES" b="1" cap="none" i="0" lang="es-ES" strike="noStrike" sz="1600" u="none">
                <a:solidFill>
                  <a:srgbClr val="000000"/>
                </a:solidFill>
                <a:latin typeface="Century Gothic"/>
                <a:ea typeface="Century Gothic"/>
                <a:cs typeface="Century Gothic"/>
                <a:sym typeface="Century Gothic"/>
              </a:rPr>
              <a:t>Petróleo convencional</a:t>
            </a:r>
          </a:p>
        </p:txBody>
      </p:sp>
      <p:sp>
        <p:nvSpPr>
          <p:cNvPr id="963" name="Google Shape;963;p27"/>
          <p:cNvSpPr txBox="1"/>
          <p:nvPr/>
        </p:nvSpPr>
        <p:spPr>
          <a:xfrm>
            <a:off x="5468471" y="6280626"/>
            <a:ext cx="5959079" cy="463800"/>
          </a:xfrm>
          <a:prstGeom prst="rect">
            <a:avLst/>
          </a:prstGeom>
          <a:no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1600"/>
              <a:buFont typeface="Arial"/>
              <a:buNone/>
            </a:pPr>
            <a:r>
              <a:rPr altLang="es-ES" b="1" cap="none" dirty="0" i="0" lang="es-ES" strike="noStrike" sz="1600" u="none">
                <a:solidFill>
                  <a:srgbClr val="000000"/>
                </a:solidFill>
                <a:latin typeface="Century Gothic"/>
                <a:ea typeface="Century Gothic"/>
                <a:cs typeface="Century Gothic"/>
                <a:sym typeface="Century Gothic"/>
              </a:rPr>
              <a:t>Petróleo no convencional</a:t>
            </a:r>
            <a:r>
              <a:rPr altLang="es-ES" b="1" dirty="0" lang="es-ES" sz="1600">
                <a:latin typeface="Century Gothic"/>
                <a:ea typeface="Century Gothic"/>
                <a:cs typeface="Century Gothic"/>
                <a:sym typeface="Century Gothic"/>
              </a:rPr>
              <a:t> </a:t>
            </a:r>
            <a:r>
              <a:rPr altLang="es-ES" b="1" cap="none" dirty="0" i="0" lang="es-ES" strike="noStrike" sz="1600" u="none">
                <a:solidFill>
                  <a:srgbClr val="000000"/>
                </a:solidFill>
                <a:latin typeface="Century Gothic"/>
                <a:ea typeface="Century Gothic"/>
                <a:cs typeface="Century Gothic"/>
                <a:sym typeface="Century Gothic"/>
              </a:rPr>
              <a:t>(mar adentro, de esquisto, etc.)</a:t>
            </a:r>
          </a:p>
        </p:txBody>
      </p:sp>
      <p:pic>
        <p:nvPicPr>
          <p:cNvPr id="964" name="Google Shape;964;p27"/>
          <p:cNvPicPr preferRelativeResize="0"/>
          <p:nvPr/>
        </p:nvPicPr>
        <p:blipFill rotWithShape="1">
          <a:blip r:embed="rId4">
            <a:alphaModFix/>
          </a:blip>
          <a:srcRect/>
          <a:stretch/>
        </p:blipFill>
        <p:spPr>
          <a:xfrm>
            <a:off x="6697928" y="1810332"/>
            <a:ext cx="3574072" cy="3123456"/>
          </a:xfrm>
          <a:prstGeom prst="rect">
            <a:avLst/>
          </a:prstGeom>
          <a:noFill/>
          <a:ln>
            <a:noFill/>
          </a:ln>
        </p:spPr>
      </p:pic>
      <p:pic>
        <p:nvPicPr>
          <p:cNvPr descr="C:\Users\Guizz\Downloads\oil-drum.png" id="965" name="Google Shape;965;p27"/>
          <p:cNvPicPr preferRelativeResize="0"/>
          <p:nvPr/>
        </p:nvPicPr>
        <p:blipFill rotWithShape="1">
          <a:blip r:embed="rId5">
            <a:alphaModFix/>
          </a:blip>
          <a:srcRect/>
          <a:stretch/>
        </p:blipFill>
        <p:spPr>
          <a:xfrm>
            <a:off x="4318380" y="5752530"/>
            <a:ext cx="524735" cy="524735"/>
          </a:xfrm>
          <a:prstGeom prst="rect">
            <a:avLst/>
          </a:prstGeom>
          <a:noFill/>
          <a:ln>
            <a:noFill/>
          </a:ln>
        </p:spPr>
      </p:pic>
      <p:pic>
        <p:nvPicPr>
          <p:cNvPr descr="C:\Users\Guizz\Downloads\oil-drum.png" id="966" name="Google Shape;966;p27"/>
          <p:cNvPicPr preferRelativeResize="0"/>
          <p:nvPr/>
        </p:nvPicPr>
        <p:blipFill rotWithShape="1">
          <a:blip r:embed="rId5">
            <a:alphaModFix/>
          </a:blip>
          <a:srcRect/>
          <a:stretch/>
        </p:blipFill>
        <p:spPr>
          <a:xfrm>
            <a:off x="3332209" y="5151588"/>
            <a:ext cx="524735" cy="524735"/>
          </a:xfrm>
          <a:prstGeom prst="rect">
            <a:avLst/>
          </a:prstGeom>
          <a:noFill/>
          <a:ln>
            <a:noFill/>
          </a:ln>
        </p:spPr>
      </p:pic>
      <p:pic>
        <p:nvPicPr>
          <p:cNvPr descr="C:\Users\Guizz\Downloads\oil-drum.png" id="967" name="Google Shape;967;p27"/>
          <p:cNvPicPr preferRelativeResize="0"/>
          <p:nvPr/>
        </p:nvPicPr>
        <p:blipFill rotWithShape="1">
          <a:blip r:embed="rId5">
            <a:alphaModFix/>
          </a:blip>
          <a:srcRect/>
          <a:stretch/>
        </p:blipFill>
        <p:spPr>
          <a:xfrm>
            <a:off x="11346762" y="5538630"/>
            <a:ext cx="524735" cy="524735"/>
          </a:xfrm>
          <a:prstGeom prst="rect">
            <a:avLst/>
          </a:prstGeom>
          <a:noFill/>
          <a:ln>
            <a:noFill/>
          </a:ln>
        </p:spPr>
      </p:pic>
      <p:pic>
        <p:nvPicPr>
          <p:cNvPr descr="C:\Users\Guizz\Downloads\oil-drum.png" id="968" name="Google Shape;968;p27"/>
          <p:cNvPicPr preferRelativeResize="0"/>
          <p:nvPr/>
        </p:nvPicPr>
        <p:blipFill rotWithShape="1">
          <a:blip r:embed="rId5">
            <a:alphaModFix/>
          </a:blip>
          <a:srcRect/>
          <a:stretch/>
        </p:blipFill>
        <p:spPr>
          <a:xfrm>
            <a:off x="8273592" y="5492567"/>
            <a:ext cx="524735" cy="524735"/>
          </a:xfrm>
          <a:prstGeom prst="rect">
            <a:avLst/>
          </a:prstGeom>
          <a:noFill/>
          <a:ln>
            <a:noFill/>
          </a:ln>
        </p:spPr>
      </p:pic>
      <p:sp>
        <p:nvSpPr>
          <p:cNvPr id="969" name="Google Shape;969;p27"/>
          <p:cNvSpPr txBox="1"/>
          <p:nvPr/>
        </p:nvSpPr>
        <p:spPr>
          <a:xfrm>
            <a:off x="317759" y="2447272"/>
            <a:ext cx="2145600" cy="463800"/>
          </a:xfrm>
          <a:prstGeom prst="rect">
            <a:avLst/>
          </a:prstGeom>
          <a:no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lang="es-ES" sz="2500">
                <a:latin typeface="Corbel"/>
                <a:ea typeface="Corbel"/>
                <a:cs typeface="Corbel"/>
                <a:sym typeface="Corbel"/>
              </a:rPr>
              <a:t>En</a:t>
            </a:r>
            <a:r>
              <a:rPr altLang="es-ES" b="1" cap="none" i="0" lang="es-ES" strike="noStrike" sz="2500" u="none">
                <a:solidFill>
                  <a:srgbClr val="000000"/>
                </a:solidFill>
                <a:latin typeface="Corbel"/>
                <a:ea typeface="Corbel"/>
                <a:cs typeface="Corbel"/>
                <a:sym typeface="Corbel"/>
              </a:rPr>
              <a:t> 1900...</a:t>
            </a:r>
          </a:p>
        </p:txBody>
      </p:sp>
      <p:sp>
        <p:nvSpPr>
          <p:cNvPr id="970" name="Google Shape;970;p27"/>
          <p:cNvSpPr txBox="1"/>
          <p:nvPr/>
        </p:nvSpPr>
        <p:spPr>
          <a:xfrm>
            <a:off x="3876619" y="2447272"/>
            <a:ext cx="2832300" cy="463800"/>
          </a:xfrm>
          <a:prstGeom prst="rect">
            <a:avLst/>
          </a:prstGeom>
          <a:noFill/>
          <a:ln>
            <a:noFill/>
          </a:ln>
        </p:spPr>
        <p:txBody>
          <a:bodyPr anchor="t" anchorCtr="0" bIns="46800" lIns="90000" numCol="1" rIns="90000" spcFirstLastPara="1" tIns="46800" wrap="square">
            <a:noAutofit/>
          </a:bodyPr>
          <a:lstStyle/>
          <a:p>
            <a:pPr algn="r" indent="0" lvl="0" marL="0" marR="0" rtl="0">
              <a:lnSpc>
                <a:spcPct val="100000"/>
              </a:lnSpc>
              <a:spcBef>
                <a:spcPts val="0"/>
              </a:spcBef>
              <a:spcAft>
                <a:spcPts val="0"/>
              </a:spcAft>
              <a:buClr>
                <a:srgbClr val="000000"/>
              </a:buClr>
              <a:buSzPts val="2400"/>
              <a:buFont typeface="Arial"/>
              <a:buNone/>
            </a:pPr>
            <a:r>
              <a:rPr altLang="es-ES" b="1" lang="es-ES" sz="2500">
                <a:latin typeface="Corbel"/>
                <a:ea typeface="Corbel"/>
                <a:cs typeface="Corbel"/>
                <a:sym typeface="Corbel"/>
              </a:rPr>
              <a:t>			y hoy</a:t>
            </a:r>
          </a:p>
        </p:txBody>
      </p:sp>
      <p:sp>
        <p:nvSpPr>
          <p:cNvPr id="971" name="Google Shape;971;p27"/>
          <p:cNvSpPr txBox="1">
            <a:spLocks noGrp="1"/>
          </p:cNvSpPr>
          <p:nvPr>
            <p:ph type="title"/>
          </p:nvPr>
        </p:nvSpPr>
        <p:spPr>
          <a:xfrm>
            <a:off x="912000" y="484769"/>
            <a:ext cx="9917365"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1800"/>
              <a:buNone/>
            </a:pPr>
            <a:r>
              <a:rPr altLang="es-ES" dirty="0" lang="es-ES" sz="4000">
                <a:latin typeface="Montserrat"/>
                <a:ea typeface="Montserrat"/>
                <a:cs typeface="Montserrat"/>
                <a:sym typeface="Montserrat"/>
              </a:rPr>
              <a:t>El petróleo disponible es cada vez más difícil de extraer</a:t>
            </a:r>
          </a:p>
        </p:txBody>
      </p:sp>
      <p:sp>
        <p:nvSpPr>
          <p:cNvPr id="972" name="Google Shape;972;p27"/>
          <p:cNvSpPr txBox="1"/>
          <p:nvPr/>
        </p:nvSpPr>
        <p:spPr>
          <a:xfrm>
            <a:off x="3432106" y="3585600"/>
            <a:ext cx="4320600" cy="709500"/>
          </a:xfrm>
          <a:prstGeom prst="rect">
            <a:avLst/>
          </a:prstGeom>
          <a:solidFill>
            <a:schemeClr val="accent4"/>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1" cap="none" i="0" lang="es-ES" strike="noStrike" sz="2100" u="none">
                <a:solidFill>
                  <a:schemeClr val="dk2"/>
                </a:solidFill>
                <a:latin typeface="Corbel"/>
                <a:ea typeface="Corbel"/>
                <a:cs typeface="Corbel"/>
                <a:sym typeface="Corbel"/>
              </a:rPr>
              <a:t>El petróleo que usamos es cada vez más difícil de extraer.</a:t>
            </a:r>
          </a:p>
        </p:txBody>
      </p:sp>
      <p:sp>
        <p:nvSpPr>
          <p:cNvPr id="973" name="Google Shape;973;p27"/>
          <p:cNvSpPr txBox="1"/>
          <p:nvPr/>
        </p:nvSpPr>
        <p:spPr>
          <a:xfrm>
            <a:off x="3432106" y="4365000"/>
            <a:ext cx="4320480" cy="709612"/>
          </a:xfrm>
          <a:prstGeom prst="rect">
            <a:avLst/>
          </a:prstGeom>
          <a:solidFill>
            <a:schemeClr val="accent4"/>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rgbClr val="000000"/>
              </a:buClr>
              <a:buSzPts val="2000"/>
              <a:buFont typeface="Arial"/>
              <a:buNone/>
            </a:pPr>
            <a:r>
              <a:rPr altLang="es-ES" b="1" cap="none" i="0" lang="es-ES" strike="noStrike" sz="2100" u="none">
                <a:solidFill>
                  <a:schemeClr val="dk2"/>
                </a:solidFill>
                <a:latin typeface="Corbel"/>
                <a:ea typeface="Corbel"/>
                <a:cs typeface="Corbel"/>
                <a:sym typeface="Corbel"/>
              </a:rPr>
              <a:t>Consumimos 35 mil millones de barriles de petróleo en un año.</a:t>
            </a:r>
          </a:p>
        </p:txBody>
      </p:sp>
      <p:pic>
        <p:nvPicPr>
          <p:cNvPr id="974" name="Google Shape;974;p27"/>
          <p:cNvPicPr preferRelativeResize="0"/>
          <p:nvPr/>
        </p:nvPicPr>
        <p:blipFill>
          <a:blip r:embed="rId6">
            <a:alphaModFix/>
          </a:blip>
          <a:stretch>
            <a:fillRect/>
          </a:stretch>
        </p:blipFill>
        <p:spPr>
          <a:xfrm>
            <a:off x="11580125" y="6117724"/>
            <a:ext cx="619647" cy="70960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963"/>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967"/>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968"/>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970"/>
                                        </p:tgtEl>
                                        <p:attrNameLst>
                                          <p:attrName>style.visibility</p:attrName>
                                        </p:attrNameLst>
                                      </p:cBhvr>
                                      <p:to>
                                        <p:strVal val="visible"/>
                                      </p:to>
                                    </p:set>
                                  </p:childTnLst>
                                </p:cTn>
                              </p:par>
                              <p:par>
                                <p:cTn fill="hold" id="13" nodeType="withEffect" presetClass="entr" presetID="1" presetSubtype="0">
                                  <p:stCondLst>
                                    <p:cond delay="0"/>
                                  </p:stCondLst>
                                  <p:childTnLst>
                                    <p:set>
                                      <p:cBhvr>
                                        <p:cTn dur="1" fill="hold" id="14">
                                          <p:stCondLst>
                                            <p:cond delay="0"/>
                                          </p:stCondLst>
                                        </p:cTn>
                                        <p:tgtEl>
                                          <p:spTgt spid="964"/>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0" presetSubtype="0">
                                  <p:stCondLst>
                                    <p:cond delay="0"/>
                                  </p:stCondLst>
                                  <p:childTnLst>
                                    <p:set>
                                      <p:cBhvr>
                                        <p:cTn dur="1" fill="hold" id="18">
                                          <p:stCondLst>
                                            <p:cond delay="0"/>
                                          </p:stCondLst>
                                        </p:cTn>
                                        <p:tgtEl>
                                          <p:spTgt spid="972"/>
                                        </p:tgtEl>
                                        <p:attrNameLst>
                                          <p:attrName>style.visibility</p:attrName>
                                        </p:attrNameLst>
                                      </p:cBhvr>
                                      <p:to>
                                        <p:strVal val="visible"/>
                                      </p:to>
                                    </p:set>
                                    <p:animEffect filter="fade" transition="in">
                                      <p:cBhvr>
                                        <p:cTn dur="500" id="19"/>
                                        <p:tgtEl>
                                          <p:spTgt spid="972"/>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10" presetSubtype="0">
                                  <p:stCondLst>
                                    <p:cond delay="0"/>
                                  </p:stCondLst>
                                  <p:childTnLst>
                                    <p:set>
                                      <p:cBhvr>
                                        <p:cTn dur="1" fill="hold" id="23">
                                          <p:stCondLst>
                                            <p:cond delay="0"/>
                                          </p:stCondLst>
                                        </p:cTn>
                                        <p:tgtEl>
                                          <p:spTgt spid="973"/>
                                        </p:tgtEl>
                                        <p:attrNameLst>
                                          <p:attrName>style.visibility</p:attrName>
                                        </p:attrNameLst>
                                      </p:cBhvr>
                                      <p:to>
                                        <p:strVal val="visible"/>
                                      </p:to>
                                    </p:set>
                                    <p:animEffect filter="fade" transition="in">
                                      <p:cBhvr>
                                        <p:cTn dur="500" id="24"/>
                                        <p:tgtEl>
                                          <p:spTgt spid="9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28"/>
          <p:cNvSpPr txBox="1">
            <a:spLocks noGrp="1"/>
          </p:cNvSpPr>
          <p:nvPr>
            <p:ph type="title"/>
          </p:nvPr>
        </p:nvSpPr>
        <p:spPr>
          <a:xfrm>
            <a:off x="838200" y="1790513"/>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600">
                <a:latin typeface="Montserrat"/>
                <a:ea typeface="Montserrat"/>
                <a:cs typeface="Montserrat"/>
                <a:sym typeface="Montserrat"/>
              </a:rPr>
              <a:t>¿Para qué se usa el petróleo?</a:t>
            </a:r>
          </a:p>
        </p:txBody>
      </p:sp>
      <p:sp>
        <p:nvSpPr>
          <p:cNvPr id="980" name="Google Shape;980;p28"/>
          <p:cNvSpPr txBox="1">
            <a:spLocks noGrp="1"/>
          </p:cNvSpPr>
          <p:nvPr>
            <p:ph idx="1" type="body"/>
          </p:nvPr>
        </p:nvSpPr>
        <p:spPr>
          <a:xfrm>
            <a:off x="838200" y="3251013"/>
            <a:ext cx="10515600" cy="2799000"/>
          </a:xfrm>
          <a:prstGeom prst="rect">
            <a:avLst/>
          </a:prstGeom>
          <a:noFill/>
          <a:ln>
            <a:noFill/>
          </a:ln>
        </p:spPr>
        <p:txBody>
          <a:bodyPr anchor="t" anchorCtr="0" bIns="45700" lIns="91425" numCol="1" rIns="91425" spcFirstLastPara="1" tIns="45700" wrap="square">
            <a:noAutofit/>
          </a:bodyPr>
          <a:lstStyle/>
          <a:p>
            <a:pPr algn="just" indent="-425450" lvl="0" marL="457200" rtl="0">
              <a:lnSpc>
                <a:spcPct val="90000"/>
              </a:lnSpc>
              <a:spcBef>
                <a:spcPts val="1000"/>
              </a:spcBef>
              <a:spcAft>
                <a:spcPts val="0"/>
              </a:spcAft>
              <a:buSzPts val="3100"/>
              <a:buChar char="•"/>
            </a:pPr>
            <a:r>
              <a:rPr altLang="es-ES" lang="es-ES" sz="3100">
                <a:latin typeface="Corbel"/>
                <a:ea typeface="Corbel"/>
                <a:cs typeface="Corbel"/>
                <a:sym typeface="Corbel"/>
              </a:rPr>
              <a:t>Fuente de energía más usada en el mundo: ≈ 35 % del consumo de energía</a:t>
            </a:r>
          </a:p>
          <a:p>
            <a:pPr algn="just" indent="-425450" lvl="0" marL="457200" rtl="0">
              <a:lnSpc>
                <a:spcPct val="90000"/>
              </a:lnSpc>
              <a:spcBef>
                <a:spcPts val="1000"/>
              </a:spcBef>
              <a:spcAft>
                <a:spcPts val="0"/>
              </a:spcAft>
              <a:buSzPts val="3100"/>
              <a:buFont typeface="Corbel"/>
              <a:buChar char="•"/>
            </a:pPr>
            <a:r>
              <a:rPr altLang="es-ES" lang="es-ES" sz="3100">
                <a:latin typeface="Corbel"/>
                <a:ea typeface="Corbel"/>
                <a:cs typeface="Corbel"/>
                <a:sym typeface="Corbel"/>
              </a:rPr>
              <a:t>Materia prima principal para combustibles de transporte</a:t>
            </a:r>
          </a:p>
          <a:p>
            <a:pPr algn="just" indent="-425450" lvl="0" marL="457200" rtl="0">
              <a:lnSpc>
                <a:spcPct val="90000"/>
              </a:lnSpc>
              <a:spcBef>
                <a:spcPts val="1000"/>
              </a:spcBef>
              <a:spcAft>
                <a:spcPts val="0"/>
              </a:spcAft>
              <a:buSzPts val="3100"/>
              <a:buFont typeface="Corbel"/>
              <a:buChar char="•"/>
            </a:pPr>
            <a:r>
              <a:rPr altLang="es-ES" lang="es-ES" sz="3100">
                <a:latin typeface="Corbel"/>
                <a:ea typeface="Corbel"/>
                <a:cs typeface="Corbel"/>
                <a:sym typeface="Corbel"/>
              </a:rPr>
              <a:t>Industria petroquímica: plásticos, cosméticos, pinturas, tintes, asfalto, fármacos, etc.</a:t>
            </a:r>
          </a:p>
        </p:txBody>
      </p:sp>
      <p:pic>
        <p:nvPicPr>
          <p:cNvPr id="981" name="Google Shape;981;p28"/>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cxnSp>
        <p:nvCxnSpPr>
          <p:cNvPr id="988" name="Google Shape;988;ge2aedf4527_0_2"/>
          <p:cNvCxnSpPr/>
          <p:nvPr/>
        </p:nvCxnSpPr>
        <p:spPr>
          <a:xfrm rot="10800000">
            <a:off x="1957388" y="1462932"/>
            <a:ext cx="0" cy="4967400"/>
          </a:xfrm>
          <a:prstGeom prst="straightConnector1">
            <a:avLst/>
          </a:prstGeom>
          <a:noFill/>
          <a:ln cap="flat" cmpd="sng" w="50800">
            <a:solidFill>
              <a:schemeClr val="dk1"/>
            </a:solidFill>
            <a:prstDash val="solid"/>
            <a:round/>
            <a:headEnd len="med" type="none" w="med"/>
            <a:tailEnd len="med" type="triangle" w="med"/>
          </a:ln>
        </p:spPr>
      </p:cxnSp>
      <p:sp>
        <p:nvSpPr>
          <p:cNvPr id="989" name="Google Shape;989;ge2aedf4527_0_2"/>
          <p:cNvSpPr txBox="1"/>
          <p:nvPr/>
        </p:nvSpPr>
        <p:spPr>
          <a:xfrm rot="-5400000">
            <a:off x="-994626" y="3976782"/>
            <a:ext cx="4537200" cy="369900"/>
          </a:xfrm>
          <a:prstGeom prst="rect">
            <a:avLst/>
          </a:prstGeom>
          <a:noFill/>
          <a:ln>
            <a:noFill/>
          </a:ln>
        </p:spPr>
        <p:txBody>
          <a:bodyPr anchor="t" anchorCtr="0" bIns="45700" lIns="91425" numCol="1" rIns="91425" spcFirstLastPara="1" tIns="45700" wrap="square">
            <a:noAutofit/>
          </a:bodyPr>
          <a:lstStyle/>
          <a:p>
            <a:pPr algn="ctr" indent="0" lvl="0" marL="0" rtl="0">
              <a:spcBef>
                <a:spcPts val="0"/>
              </a:spcBef>
              <a:spcAft>
                <a:spcPts val="0"/>
              </a:spcAft>
              <a:buClr>
                <a:schemeClr val="dk1"/>
              </a:buClr>
              <a:buSzPts val="1100"/>
              <a:buFont typeface="Arial"/>
              <a:buNone/>
            </a:pPr>
            <a:r>
              <a:rPr altLang="es-ES" lang="es-ES" sz="1900">
                <a:solidFill>
                  <a:schemeClr val="dk1"/>
                </a:solidFill>
                <a:latin typeface="Corbel"/>
                <a:ea typeface="Corbel"/>
                <a:cs typeface="Corbel"/>
                <a:sym typeface="Corbel"/>
              </a:rPr>
              <a:t>Toneladas equivalentes de petróleo</a:t>
            </a:r>
          </a:p>
          <a:p>
            <a:pPr algn="ctr" indent="0" lvl="0" marL="0" marR="0" rtl="0">
              <a:spcBef>
                <a:spcPts val="0"/>
              </a:spcBef>
              <a:spcAft>
                <a:spcPts val="0"/>
              </a:spcAft>
              <a:buNone/>
            </a:pPr>
            <a:endParaRPr b="1" sz="2100">
              <a:solidFill>
                <a:schemeClr val="dk1"/>
              </a:solidFill>
              <a:latin typeface="Corbel"/>
              <a:ea typeface="Corbel"/>
              <a:cs typeface="Corbel"/>
              <a:sym typeface="Corbel"/>
            </a:endParaRPr>
          </a:p>
        </p:txBody>
      </p:sp>
      <p:sp>
        <p:nvSpPr>
          <p:cNvPr id="990" name="Google Shape;990;ge2aedf4527_0_2"/>
          <p:cNvSpPr txBox="1"/>
          <p:nvPr/>
        </p:nvSpPr>
        <p:spPr>
          <a:xfrm>
            <a:off x="1309689" y="1823406"/>
            <a:ext cx="720600" cy="4800600"/>
          </a:xfrm>
          <a:prstGeom prst="rect">
            <a:avLst/>
          </a:prstGeom>
          <a:noFill/>
          <a:ln>
            <a:noFill/>
          </a:ln>
        </p:spPr>
        <p:txBody>
          <a:bodyPr anchor="t" anchorCtr="0" bIns="45700" lIns="91425" numCol="1" rIns="91425" spcFirstLastPara="1" tIns="45700" wrap="square">
            <a:noAutofit/>
          </a:bodyPr>
          <a:lstStyle/>
          <a:p>
            <a:pPr algn="r" indent="0" lvl="0" marL="0" marR="0" rtl="0">
              <a:spcBef>
                <a:spcPts val="0"/>
              </a:spcBef>
              <a:spcAft>
                <a:spcPts val="0"/>
              </a:spcAft>
              <a:buNone/>
            </a:pPr>
            <a:r>
              <a:rPr altLang="es-ES" b="1" lang="es-ES" sz="1800">
                <a:solidFill>
                  <a:schemeClr val="dk1"/>
                </a:solidFill>
                <a:latin typeface="Century Gothic"/>
                <a:ea typeface="Century Gothic"/>
                <a:cs typeface="Century Gothic"/>
                <a:sym typeface="Century Gothic"/>
              </a:rPr>
              <a:t>25 -</a:t>
            </a: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r>
              <a:rPr altLang="es-ES" b="1" lang="es-ES" sz="1800">
                <a:solidFill>
                  <a:schemeClr val="dk1"/>
                </a:solidFill>
                <a:latin typeface="Century Gothic"/>
                <a:ea typeface="Century Gothic"/>
                <a:cs typeface="Century Gothic"/>
                <a:sym typeface="Century Gothic"/>
              </a:rPr>
              <a:t>20 -</a:t>
            </a: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r>
              <a:rPr altLang="es-ES" b="1" lang="es-ES" sz="1800">
                <a:solidFill>
                  <a:schemeClr val="dk1"/>
                </a:solidFill>
                <a:latin typeface="Century Gothic"/>
                <a:ea typeface="Century Gothic"/>
                <a:cs typeface="Century Gothic"/>
                <a:sym typeface="Century Gothic"/>
              </a:rPr>
              <a:t>10 -</a:t>
            </a: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r>
              <a:rPr altLang="es-ES" b="1" lang="es-ES" sz="1800">
                <a:solidFill>
                  <a:schemeClr val="dk1"/>
                </a:solidFill>
                <a:latin typeface="Century Gothic"/>
                <a:ea typeface="Century Gothic"/>
                <a:cs typeface="Century Gothic"/>
                <a:sym typeface="Century Gothic"/>
              </a:rPr>
              <a:t>5 -</a:t>
            </a: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endParaRPr b="1" sz="1800">
              <a:solidFill>
                <a:schemeClr val="dk1"/>
              </a:solidFill>
              <a:latin typeface="Century Gothic"/>
              <a:ea typeface="Century Gothic"/>
              <a:cs typeface="Century Gothic"/>
              <a:sym typeface="Century Gothic"/>
            </a:endParaRPr>
          </a:p>
          <a:p>
            <a:pPr algn="r" indent="0" lvl="0" marL="0" marR="0" rtl="0">
              <a:spcBef>
                <a:spcPts val="0"/>
              </a:spcBef>
              <a:spcAft>
                <a:spcPts val="0"/>
              </a:spcAft>
              <a:buNone/>
            </a:pPr>
            <a:r>
              <a:rPr altLang="es-ES" b="1" lang="es-ES" sz="1800">
                <a:solidFill>
                  <a:schemeClr val="dk1"/>
                </a:solidFill>
                <a:latin typeface="Century Gothic"/>
                <a:ea typeface="Century Gothic"/>
                <a:cs typeface="Century Gothic"/>
                <a:sym typeface="Century Gothic"/>
              </a:rPr>
              <a:t>0 -</a:t>
            </a:r>
          </a:p>
        </p:txBody>
      </p:sp>
      <p:sp>
        <p:nvSpPr>
          <p:cNvPr id="991" name="Google Shape;991;ge2aedf4527_0_2"/>
          <p:cNvSpPr txBox="1">
            <a:spLocks noGrp="1"/>
          </p:cNvSpPr>
          <p:nvPr>
            <p:ph type="title"/>
          </p:nvPr>
        </p:nvSpPr>
        <p:spPr>
          <a:xfrm>
            <a:off x="1899925" y="347800"/>
            <a:ext cx="7406700" cy="1325700"/>
          </a:xfrm>
          <a:prstGeom prst="rect">
            <a:avLst/>
          </a:prstGeom>
          <a:noFill/>
          <a:ln>
            <a:noFill/>
          </a:ln>
        </p:spPr>
        <p:txBody>
          <a:bodyPr anchor="ctr" anchorCtr="0" bIns="45700" lIns="91425" numCol="1" rIns="91425" spcFirstLastPara="1" tIns="45700" wrap="square">
            <a:noAutofit/>
          </a:bodyPr>
          <a:lstStyle/>
          <a:p>
            <a:pPr algn="ctr" indent="0" lvl="0" marL="0" marR="0" rtl="0">
              <a:spcBef>
                <a:spcPts val="0"/>
              </a:spcBef>
              <a:spcAft>
                <a:spcPts val="0"/>
              </a:spcAft>
              <a:buNone/>
            </a:pPr>
            <a:r>
              <a:rPr altLang="es-ES" b="1" lang="es-ES" sz="2400">
                <a:solidFill>
                  <a:srgbClr val="085160"/>
                </a:solidFill>
                <a:latin typeface="Century Gothic"/>
                <a:ea typeface="Century Gothic"/>
                <a:cs typeface="Century Gothic"/>
                <a:sym typeface="Century Gothic"/>
              </a:rPr>
              <a:t>Poniéndolo en perspectiva</a:t>
            </a:r>
          </a:p>
        </p:txBody>
      </p:sp>
      <p:cxnSp>
        <p:nvCxnSpPr>
          <p:cNvPr id="992" name="Google Shape;992;ge2aedf4527_0_2"/>
          <p:cNvCxnSpPr/>
          <p:nvPr/>
        </p:nvCxnSpPr>
        <p:spPr>
          <a:xfrm>
            <a:off x="1957389" y="6430331"/>
            <a:ext cx="7921500" cy="0"/>
          </a:xfrm>
          <a:prstGeom prst="straightConnector1">
            <a:avLst/>
          </a:prstGeom>
          <a:noFill/>
          <a:ln cap="flat" cmpd="sng" w="50800">
            <a:solidFill>
              <a:schemeClr val="dk1"/>
            </a:solidFill>
            <a:prstDash val="solid"/>
            <a:round/>
            <a:headEnd len="med" type="none" w="med"/>
            <a:tailEnd len="med" type="triangle" w="med"/>
          </a:ln>
        </p:spPr>
      </p:cxnSp>
      <p:sp>
        <p:nvSpPr>
          <p:cNvPr id="993" name="Google Shape;993;ge2aedf4527_0_2"/>
          <p:cNvSpPr txBox="1"/>
          <p:nvPr/>
        </p:nvSpPr>
        <p:spPr>
          <a:xfrm>
            <a:off x="1332821" y="6428559"/>
            <a:ext cx="10043400" cy="369300"/>
          </a:xfrm>
          <a:prstGeom prst="rect">
            <a:avLst/>
          </a:prstGeom>
          <a:noFill/>
          <a:ln>
            <a:noFill/>
          </a:ln>
        </p:spPr>
        <p:txBody>
          <a:bodyPr anchor="t" anchorCtr="0" bIns="45700" lIns="91425" numCol="1" rIns="91425" spcFirstLastPara="1" tIns="45700" wrap="square">
            <a:noAutofit/>
          </a:bodyPr>
          <a:lstStyle/>
          <a:p>
            <a:pPr algn="l" indent="0" lvl="0" marL="0" marR="0" rtl="0">
              <a:spcBef>
                <a:spcPts val="0"/>
              </a:spcBef>
              <a:spcAft>
                <a:spcPts val="0"/>
              </a:spcAft>
              <a:buNone/>
            </a:pPr>
            <a:r>
              <a:rPr altLang="es-ES" b="1" lang="es-ES" sz="1800">
                <a:solidFill>
                  <a:schemeClr val="dk1"/>
                </a:solidFill>
                <a:latin typeface="Century Gothic"/>
                <a:ea typeface="Century Gothic"/>
                <a:cs typeface="Century Gothic"/>
                <a:sym typeface="Century Gothic"/>
              </a:rPr>
              <a:t>-10 000    -8000        -6000        -4000        -2000            0                             4000</a:t>
            </a:r>
          </a:p>
        </p:txBody>
      </p:sp>
      <p:sp>
        <p:nvSpPr>
          <p:cNvPr id="994" name="Google Shape;994;ge2aedf4527_0_2"/>
          <p:cNvSpPr/>
          <p:nvPr/>
        </p:nvSpPr>
        <p:spPr>
          <a:xfrm>
            <a:off x="8131526" y="2014878"/>
            <a:ext cx="91200" cy="4414500"/>
          </a:xfrm>
          <a:prstGeom prst="triangle">
            <a:avLst>
              <a:gd fmla="val 50000" name="adj"/>
            </a:avLst>
          </a:prstGeom>
          <a:solidFill>
            <a:schemeClr val="dk1"/>
          </a:solidFill>
          <a:ln>
            <a:noFill/>
          </a:ln>
        </p:spPr>
        <p:txBody>
          <a:bodyPr anchor="ctr" anchorCtr="0" bIns="45700" lIns="91425" numCol="1" rIns="91425" spcFirstLastPara="1" tIns="45700" wrap="square">
            <a:noAutofit/>
          </a:bodyPr>
          <a:lstStyle/>
          <a:p>
            <a:pPr algn="ctr" indent="0" lvl="0" marL="0" marR="0" rtl="0">
              <a:spcBef>
                <a:spcPts val="0"/>
              </a:spcBef>
              <a:spcAft>
                <a:spcPts val="0"/>
              </a:spcAft>
              <a:buNone/>
            </a:pPr>
            <a:endParaRPr sz="1800">
              <a:solidFill>
                <a:schemeClr val="lt1"/>
              </a:solidFill>
              <a:latin typeface="Arial"/>
              <a:ea typeface="Arial"/>
              <a:cs typeface="Arial"/>
              <a:sym typeface="Arial"/>
            </a:endParaRPr>
          </a:p>
        </p:txBody>
      </p:sp>
      <p:pic>
        <p:nvPicPr>
          <p:cNvPr id="995" name="Google Shape;995;ge2aedf4527_0_2"/>
          <p:cNvPicPr preferRelativeResize="0"/>
          <p:nvPr/>
        </p:nvPicPr>
        <p:blipFill rotWithShape="1">
          <a:blip r:embed="rId3">
            <a:alphaModFix/>
          </a:blip>
          <a:srcRect/>
          <a:stretch/>
        </p:blipFill>
        <p:spPr>
          <a:xfrm>
            <a:off x="5127950" y="5622392"/>
            <a:ext cx="720000" cy="720000"/>
          </a:xfrm>
          <a:prstGeom prst="rect">
            <a:avLst/>
          </a:prstGeom>
          <a:noFill/>
          <a:ln>
            <a:noFill/>
          </a:ln>
        </p:spPr>
      </p:pic>
      <p:pic>
        <p:nvPicPr>
          <p:cNvPr id="996" name="Google Shape;996;ge2aedf4527_0_2"/>
          <p:cNvPicPr preferRelativeResize="0"/>
          <p:nvPr/>
        </p:nvPicPr>
        <p:blipFill rotWithShape="1">
          <a:blip r:embed="rId4">
            <a:alphaModFix/>
          </a:blip>
          <a:srcRect/>
          <a:stretch/>
        </p:blipFill>
        <p:spPr>
          <a:xfrm>
            <a:off x="6916225" y="5622392"/>
            <a:ext cx="720000" cy="720000"/>
          </a:xfrm>
          <a:prstGeom prst="rect">
            <a:avLst/>
          </a:prstGeom>
          <a:noFill/>
          <a:ln>
            <a:noFill/>
          </a:ln>
        </p:spPr>
      </p:pic>
      <p:pic>
        <p:nvPicPr>
          <p:cNvPr id="997" name="Google Shape;997;ge2aedf4527_0_2"/>
          <p:cNvPicPr preferRelativeResize="0"/>
          <p:nvPr/>
        </p:nvPicPr>
        <p:blipFill rotWithShape="1">
          <a:blip r:embed="rId5">
            <a:alphaModFix/>
          </a:blip>
          <a:srcRect/>
          <a:stretch/>
        </p:blipFill>
        <p:spPr>
          <a:xfrm>
            <a:off x="2062968" y="5622392"/>
            <a:ext cx="720000" cy="720000"/>
          </a:xfrm>
          <a:prstGeom prst="rect">
            <a:avLst/>
          </a:prstGeom>
          <a:noFill/>
          <a:ln>
            <a:noFill/>
          </a:ln>
        </p:spPr>
      </p:pic>
      <p:sp>
        <p:nvSpPr>
          <p:cNvPr id="998" name="Google Shape;998;ge2aedf4527_0_2"/>
          <p:cNvSpPr txBox="1"/>
          <p:nvPr/>
        </p:nvSpPr>
        <p:spPr>
          <a:xfrm>
            <a:off x="2457056" y="3520316"/>
            <a:ext cx="5399100" cy="709500"/>
          </a:xfrm>
          <a:prstGeom prst="rect">
            <a:avLst/>
          </a:prstGeom>
          <a:solidFill>
            <a:schemeClr val="accent1"/>
          </a:solidFill>
          <a:ln>
            <a:noFill/>
          </a:ln>
        </p:spPr>
        <p:txBody>
          <a:bodyPr anchor="t" anchorCtr="0" bIns="46800" lIns="90000" numCol="1" rIns="90000" spcFirstLastPara="1" tIns="46800" wrap="square">
            <a:noAutofit/>
          </a:bodyPr>
          <a:lstStyle/>
          <a:p>
            <a:pPr algn="ctr" indent="0" lvl="0" marL="0" marR="0" rtl="0">
              <a:lnSpc>
                <a:spcPct val="100000"/>
              </a:lnSpc>
              <a:spcBef>
                <a:spcPts val="0"/>
              </a:spcBef>
              <a:spcAft>
                <a:spcPts val="0"/>
              </a:spcAft>
              <a:buClr>
                <a:srgbClr val="FFFFFF"/>
              </a:buClr>
              <a:buSzPts val="2000"/>
              <a:buFont typeface="Arial"/>
              <a:buNone/>
            </a:pPr>
            <a:r>
              <a:rPr altLang="es-ES" b="1" cap="none" dirty="0" i="0" lang="es-ES" strike="noStrike" sz="2000" u="none">
                <a:solidFill>
                  <a:srgbClr val="FFFFFF"/>
                </a:solidFill>
                <a:latin typeface="Corbel"/>
                <a:ea typeface="Corbel"/>
                <a:cs typeface="Corbel"/>
                <a:sym typeface="Corbel"/>
              </a:rPr>
              <a:t>Los combustibles fósiles serán solo un capítulo breve de la historia de la humanidad.</a:t>
            </a:r>
          </a:p>
        </p:txBody>
      </p:sp>
      <p:pic>
        <p:nvPicPr>
          <p:cNvPr descr="koller-rudolf--pfluegende-ochsen-790031.jpg" id="999" name="Google Shape;999;ge2aedf4527_0_2"/>
          <p:cNvPicPr preferRelativeResize="0"/>
          <p:nvPr/>
        </p:nvPicPr>
        <p:blipFill rotWithShape="1">
          <a:blip r:embed="rId6">
            <a:alphaModFix/>
          </a:blip>
          <a:srcRect/>
          <a:stretch/>
        </p:blipFill>
        <p:spPr>
          <a:xfrm>
            <a:off x="8915120" y="4081199"/>
            <a:ext cx="2701826" cy="1179600"/>
          </a:xfrm>
          <a:prstGeom prst="rect">
            <a:avLst/>
          </a:prstGeom>
          <a:noFill/>
          <a:ln>
            <a:noFill/>
          </a:ln>
        </p:spPr>
      </p:pic>
      <p:sp>
        <p:nvSpPr>
          <p:cNvPr id="1000" name="Google Shape;1000;ge2aedf4527_0_2"/>
          <p:cNvSpPr txBox="1"/>
          <p:nvPr/>
        </p:nvSpPr>
        <p:spPr>
          <a:xfrm>
            <a:off x="8412475" y="1181825"/>
            <a:ext cx="3639300" cy="1241400"/>
          </a:xfrm>
          <a:prstGeom prst="rect">
            <a:avLst/>
          </a:prstGeom>
          <a:solidFill>
            <a:schemeClr val="accent1"/>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chemeClr val="lt1"/>
              </a:buClr>
              <a:buSzPts val="2000"/>
              <a:buFont typeface="Arial"/>
              <a:buNone/>
            </a:pPr>
            <a:r>
              <a:rPr altLang="es-ES" b="1" cap="none" i="0" lang="es-ES" strike="noStrike" sz="2100" u="none">
                <a:solidFill>
                  <a:schemeClr val="lt1"/>
                </a:solidFill>
                <a:latin typeface="Corbel"/>
                <a:ea typeface="Corbel"/>
                <a:cs typeface="Corbel"/>
                <a:sym typeface="Corbel"/>
              </a:rPr>
              <a:t>El futuro sin petróleo no tiene que ser como el pasado sin petróleo.</a:t>
            </a:r>
          </a:p>
        </p:txBody>
      </p:sp>
      <p:sp>
        <p:nvSpPr>
          <p:cNvPr id="1001" name="Google Shape;1001;ge2aedf4527_0_2"/>
          <p:cNvSpPr txBox="1"/>
          <p:nvPr/>
        </p:nvSpPr>
        <p:spPr>
          <a:xfrm>
            <a:off x="8421825" y="2518275"/>
            <a:ext cx="3630000" cy="1467900"/>
          </a:xfrm>
          <a:prstGeom prst="rect">
            <a:avLst/>
          </a:prstGeom>
          <a:solidFill>
            <a:schemeClr val="accent1"/>
          </a:solidFill>
          <a:ln>
            <a:noFill/>
          </a:ln>
        </p:spPr>
        <p:txBody>
          <a:bodyPr anchor="ctr" anchorCtr="0" bIns="46800" lIns="90000" numCol="1" rIns="90000" spcFirstLastPara="1" tIns="46800" wrap="square">
            <a:noAutofit/>
          </a:bodyPr>
          <a:lstStyle/>
          <a:p>
            <a:pPr algn="ctr" indent="0" lvl="0" marL="0" marR="0" rtl="0">
              <a:lnSpc>
                <a:spcPct val="100000"/>
              </a:lnSpc>
              <a:spcBef>
                <a:spcPts val="0"/>
              </a:spcBef>
              <a:spcAft>
                <a:spcPts val="0"/>
              </a:spcAft>
              <a:buClr>
                <a:schemeClr val="lt1"/>
              </a:buClr>
              <a:buSzPts val="2000"/>
              <a:buFont typeface="Arial"/>
              <a:buNone/>
            </a:pPr>
            <a:r>
              <a:rPr altLang="es-ES" b="1" cap="none" i="0" lang="es-ES" strike="noStrike" sz="2000" u="none">
                <a:solidFill>
                  <a:schemeClr val="lt1"/>
                </a:solidFill>
                <a:latin typeface="Corbel"/>
                <a:ea typeface="Corbel"/>
                <a:cs typeface="Corbel"/>
                <a:sym typeface="Corbel"/>
              </a:rPr>
              <a:t>El futuro sigue en construcción. Habrá trabajo para todos, en todos los ámbitos.</a:t>
            </a:r>
          </a:p>
        </p:txBody>
      </p:sp>
      <p:pic>
        <p:nvPicPr>
          <p:cNvPr id="1002" name="Google Shape;1002;ge2aedf4527_0_2"/>
          <p:cNvPicPr preferRelativeResize="0"/>
          <p:nvPr/>
        </p:nvPicPr>
        <p:blipFill>
          <a:blip r:embed="rId7">
            <a:alphaModFix/>
          </a:blip>
          <a:stretch>
            <a:fillRect/>
          </a:stretch>
        </p:blipFill>
        <p:spPr>
          <a:xfrm>
            <a:off x="11010900" y="5505450"/>
            <a:ext cx="1181100" cy="135255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993"/>
                                        </p:tgtEl>
                                        <p:attrNameLst>
                                          <p:attrName>style.visibility</p:attrName>
                                        </p:attrNameLst>
                                      </p:cBhvr>
                                      <p:to>
                                        <p:strVal val="visible"/>
                                      </p:to>
                                    </p:set>
                                    <p:animEffect filter="fade" transition="in">
                                      <p:cBhvr>
                                        <p:cTn dur="500" id="7"/>
                                        <p:tgtEl>
                                          <p:spTgt spid="9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5"/>
          <p:cNvSpPr txBox="1">
            <a:spLocks noGrp="1"/>
          </p:cNvSpPr>
          <p:nvPr>
            <p:ph idx="1" type="body"/>
          </p:nvPr>
        </p:nvSpPr>
        <p:spPr>
          <a:xfrm>
            <a:off x="2083650" y="1099742"/>
            <a:ext cx="8024700" cy="724200"/>
          </a:xfrm>
          <a:prstGeom prst="rect">
            <a:avLst/>
          </a:prstGeom>
          <a:noFill/>
          <a:ln>
            <a:noFill/>
          </a:ln>
        </p:spPr>
        <p:txBody>
          <a:bodyPr anchor="ctr" anchorCtr="0" bIns="45700" lIns="91425" numCol="1" rIns="91425" spcFirstLastPara="1" tIns="45700" wrap="square">
            <a:noAutofit/>
          </a:bodyPr>
          <a:lstStyle/>
          <a:p>
            <a:pPr algn="ctr" indent="0" lvl="0" marL="0" rtl="0">
              <a:lnSpc>
                <a:spcPct val="80000"/>
              </a:lnSpc>
              <a:spcBef>
                <a:spcPts val="0"/>
              </a:spcBef>
              <a:spcAft>
                <a:spcPts val="0"/>
              </a:spcAft>
              <a:buClr>
                <a:srgbClr val="424242"/>
              </a:buClr>
              <a:buSzPts val="4995"/>
              <a:buNone/>
            </a:pPr>
            <a:r>
              <a:rPr altLang="es-ES" b="1" lang="es-ES" sz="3600">
                <a:solidFill>
                  <a:schemeClr val="dk2"/>
                </a:solidFill>
              </a:rPr>
              <a:t>¿Por qué</a:t>
            </a:r>
            <a:r>
              <a:rPr altLang="es-ES" b="1" lang="es-ES" sz="3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hablamos de energía cuando analizamos el clima</a:t>
            </a:r>
            <a:r>
              <a:rPr altLang="es-ES" b="1" lang="es-ES" sz="3600">
                <a:solidFill>
                  <a:schemeClr val="dk2"/>
                </a:solidFill>
              </a:rPr>
              <a:t>?</a:t>
            </a:r>
          </a:p>
        </p:txBody>
      </p:sp>
      <p:pic>
        <p:nvPicPr>
          <p:cNvPr id="506" name="Google Shape;506;p15"/>
          <p:cNvPicPr preferRelativeResize="0"/>
          <p:nvPr/>
        </p:nvPicPr>
        <p:blipFill>
          <a:blip r:embed="rId3">
            <a:alphaModFix/>
          </a:blip>
          <a:stretch>
            <a:fillRect/>
          </a:stretch>
        </p:blipFill>
        <p:spPr>
          <a:xfrm>
            <a:off x="10815025" y="5198700"/>
            <a:ext cx="1181100" cy="1352550"/>
          </a:xfrm>
          <a:prstGeom prst="rect">
            <a:avLst/>
          </a:prstGeom>
          <a:noFill/>
          <a:ln>
            <a:noFill/>
          </a:ln>
        </p:spPr>
      </p:pic>
      <p:pic>
        <p:nvPicPr>
          <p:cNvPr id="507" name="Google Shape;507;p15"/>
          <p:cNvPicPr preferRelativeResize="0"/>
          <p:nvPr/>
        </p:nvPicPr>
        <p:blipFill>
          <a:blip r:embed="rId4">
            <a:alphaModFix/>
          </a:blip>
          <a:stretch>
            <a:fillRect/>
          </a:stretch>
        </p:blipFill>
        <p:spPr>
          <a:xfrm>
            <a:off x="3626686" y="2184618"/>
            <a:ext cx="4965259" cy="42356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30"/>
          <p:cNvSpPr txBox="1">
            <a:spLocks noGrp="1"/>
          </p:cNvSpPr>
          <p:nvPr>
            <p:ph idx="1" type="body"/>
          </p:nvPr>
        </p:nvSpPr>
        <p:spPr>
          <a:xfrm>
            <a:off x="838200" y="3251013"/>
            <a:ext cx="10515600" cy="2799000"/>
          </a:xfrm>
          <a:prstGeom prst="rect">
            <a:avLst/>
          </a:prstGeom>
          <a:noFill/>
          <a:ln>
            <a:noFill/>
          </a:ln>
        </p:spPr>
        <p:txBody>
          <a:bodyPr anchor="t" anchorCtr="0" bIns="45700" lIns="91425" numCol="1" rIns="91425" spcFirstLastPara="1" tIns="45700" wrap="square">
            <a:noAutofit/>
          </a:bodyPr>
          <a:lstStyle/>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El petróleo es la fuente de energía principal usada por los humanos: 35 % del consumo de energía a nivel mundial.</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Las reservas de energía tienen un límite de cantidad y están distribuidas de forma desigual en el planeta.</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Debemos prepararnos para la vida «después del petróleo»...</a:t>
            </a:r>
          </a:p>
        </p:txBody>
      </p:sp>
      <p:pic>
        <p:nvPicPr>
          <p:cNvPr id="1008" name="Google Shape;1008;p30"/>
          <p:cNvPicPr preferRelativeResize="0"/>
          <p:nvPr/>
        </p:nvPicPr>
        <p:blipFill>
          <a:blip r:embed="rId3">
            <a:alphaModFix/>
          </a:blip>
          <a:stretch>
            <a:fillRect/>
          </a:stretch>
        </p:blipFill>
        <p:spPr>
          <a:xfrm>
            <a:off x="11010900" y="5505450"/>
            <a:ext cx="1181100" cy="1352550"/>
          </a:xfrm>
          <a:prstGeom prst="rect">
            <a:avLst/>
          </a:prstGeom>
          <a:noFill/>
          <a:ln>
            <a:noFill/>
          </a:ln>
        </p:spPr>
      </p:pic>
      <p:sp>
        <p:nvSpPr>
          <p:cNvPr id="1009" name="Google Shape;1009;p30"/>
          <p:cNvSpPr txBox="1">
            <a:spLocks noGrp="1"/>
          </p:cNvSpPr>
          <p:nvPr>
            <p:ph type="title"/>
          </p:nvPr>
        </p:nvSpPr>
        <p:spPr>
          <a:xfrm>
            <a:off x="838200" y="1790513"/>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500">
                <a:solidFill>
                  <a:srgbClr val="575757"/>
                </a:solidFill>
                <a:latin typeface="Montserrat"/>
                <a:ea typeface="Montserrat"/>
                <a:cs typeface="Montserrat"/>
                <a:sym typeface="Montserrat"/>
              </a:rPr>
              <a:t>Mensajes importantes: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31"/>
          <p:cNvSpPr txBox="1">
            <a:spLocks noGrp="1"/>
          </p:cNvSpPr>
          <p:nvPr>
            <p:ph type="title"/>
          </p:nvPr>
        </p:nvSpPr>
        <p:spPr>
          <a:xfrm>
            <a:off x="838200" y="489650"/>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1800"/>
              <a:buNone/>
            </a:pPr>
            <a:r>
              <a:rPr altLang="es-ES" lang="es-ES" sz="4200">
                <a:latin typeface="Montserrat"/>
                <a:ea typeface="Montserrat"/>
                <a:cs typeface="Montserrat"/>
                <a:sym typeface="Montserrat"/>
              </a:rPr>
              <a:t>FOCUS 2: Uranio</a:t>
            </a:r>
          </a:p>
        </p:txBody>
      </p:sp>
      <p:pic>
        <p:nvPicPr>
          <p:cNvPr id="1015" name="Google Shape;1015;p31"/>
          <p:cNvPicPr preferRelativeResize="0"/>
          <p:nvPr/>
        </p:nvPicPr>
        <p:blipFill>
          <a:blip r:embed="rId3">
            <a:alphaModFix/>
          </a:blip>
          <a:stretch>
            <a:fillRect/>
          </a:stretch>
        </p:blipFill>
        <p:spPr>
          <a:xfrm>
            <a:off x="10979100" y="5505450"/>
            <a:ext cx="1181100" cy="1352550"/>
          </a:xfrm>
          <a:prstGeom prst="rect">
            <a:avLst/>
          </a:prstGeom>
          <a:noFill/>
          <a:ln>
            <a:noFill/>
          </a:ln>
        </p:spPr>
      </p:pic>
      <p:pic>
        <p:nvPicPr>
          <p:cNvPr id="1016" name="Google Shape;1016;p31"/>
          <p:cNvPicPr preferRelativeResize="0"/>
          <p:nvPr/>
        </p:nvPicPr>
        <p:blipFill>
          <a:blip r:embed="rId4">
            <a:alphaModFix/>
          </a:blip>
          <a:stretch>
            <a:fillRect/>
          </a:stretch>
        </p:blipFill>
        <p:spPr>
          <a:xfrm>
            <a:off x="9775225" y="2957393"/>
            <a:ext cx="445026" cy="296684"/>
          </a:xfrm>
          <a:prstGeom prst="rect">
            <a:avLst/>
          </a:prstGeom>
          <a:noFill/>
          <a:ln>
            <a:noFill/>
          </a:ln>
        </p:spPr>
      </p:pic>
      <p:sp>
        <p:nvSpPr>
          <p:cNvPr id="1017" name="Google Shape;1017;p31"/>
          <p:cNvSpPr txBox="1"/>
          <p:nvPr/>
        </p:nvSpPr>
        <p:spPr>
          <a:xfrm>
            <a:off x="10249195" y="2936118"/>
            <a:ext cx="8061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rbel"/>
                <a:ea typeface="Corbel"/>
                <a:cs typeface="Corbel"/>
                <a:sym typeface="Corbel"/>
                <a:hlinkClick r:id="rId5"/>
              </a:rPr>
              <a:t>FR</a:t>
            </a:r>
          </a:p>
        </p:txBody>
      </p:sp>
      <p:pic>
        <p:nvPicPr>
          <p:cNvPr id="1018" name="Google Shape;1018;p31"/>
          <p:cNvPicPr preferRelativeResize="0"/>
          <p:nvPr/>
        </p:nvPicPr>
        <p:blipFill>
          <a:blip r:embed="rId6">
            <a:alphaModFix/>
          </a:blip>
          <a:stretch>
            <a:fillRect/>
          </a:stretch>
        </p:blipFill>
        <p:spPr>
          <a:xfrm>
            <a:off x="9775225" y="3354731"/>
            <a:ext cx="445033" cy="291068"/>
          </a:xfrm>
          <a:prstGeom prst="rect">
            <a:avLst/>
          </a:prstGeom>
          <a:noFill/>
          <a:ln>
            <a:noFill/>
          </a:ln>
        </p:spPr>
      </p:pic>
      <p:sp>
        <p:nvSpPr>
          <p:cNvPr id="1019" name="Google Shape;1019;p31">
            <a:hlinkClick r:id="rId7"/>
          </p:cNvPr>
          <p:cNvSpPr txBox="1"/>
          <p:nvPr/>
        </p:nvSpPr>
        <p:spPr>
          <a:xfrm>
            <a:off x="10258775" y="3291775"/>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rbel"/>
                <a:ea typeface="Corbel"/>
                <a:cs typeface="Corbel"/>
                <a:sym typeface="Corbel"/>
                <a:hlinkClick r:id="rId8"/>
              </a:rPr>
              <a:t>ES</a:t>
            </a:r>
          </a:p>
        </p:txBody>
      </p:sp>
      <p:pic>
        <p:nvPicPr>
          <p:cNvPr id="1020" name="Google Shape;1020;p31"/>
          <p:cNvPicPr preferRelativeResize="0"/>
          <p:nvPr/>
        </p:nvPicPr>
        <p:blipFill>
          <a:blip r:embed="rId9">
            <a:alphaModFix/>
          </a:blip>
          <a:stretch>
            <a:fillRect/>
          </a:stretch>
        </p:blipFill>
        <p:spPr>
          <a:xfrm>
            <a:off x="9775225" y="3779390"/>
            <a:ext cx="445025" cy="290685"/>
          </a:xfrm>
          <a:prstGeom prst="rect">
            <a:avLst/>
          </a:prstGeom>
          <a:noFill/>
          <a:ln>
            <a:noFill/>
          </a:ln>
        </p:spPr>
      </p:pic>
      <p:sp>
        <p:nvSpPr>
          <p:cNvPr id="1021" name="Google Shape;1021;p31">
            <a:hlinkClick r:id="rId10"/>
          </p:cNvPr>
          <p:cNvSpPr txBox="1"/>
          <p:nvPr/>
        </p:nvSpPr>
        <p:spPr>
          <a:xfrm>
            <a:off x="10258775" y="3724638"/>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rbel"/>
                <a:ea typeface="Corbel"/>
                <a:cs typeface="Corbel"/>
                <a:sym typeface="Corbel"/>
                <a:hlinkClick r:id="rId11"/>
              </a:rPr>
              <a:t>IT</a:t>
            </a:r>
          </a:p>
        </p:txBody>
      </p:sp>
      <p:pic>
        <p:nvPicPr>
          <p:cNvPr id="1022" name="Google Shape;1022;p31"/>
          <p:cNvPicPr preferRelativeResize="0"/>
          <p:nvPr/>
        </p:nvPicPr>
        <p:blipFill>
          <a:blip r:embed="rId12">
            <a:alphaModFix/>
          </a:blip>
          <a:stretch>
            <a:fillRect/>
          </a:stretch>
        </p:blipFill>
        <p:spPr>
          <a:xfrm>
            <a:off x="9775225" y="4208175"/>
            <a:ext cx="445026" cy="296875"/>
          </a:xfrm>
          <a:prstGeom prst="rect">
            <a:avLst/>
          </a:prstGeom>
          <a:noFill/>
          <a:ln>
            <a:noFill/>
          </a:ln>
        </p:spPr>
      </p:pic>
      <p:sp>
        <p:nvSpPr>
          <p:cNvPr id="1023" name="Google Shape;1023;p31">
            <a:hlinkClick r:id="rId13"/>
          </p:cNvPr>
          <p:cNvSpPr txBox="1"/>
          <p:nvPr/>
        </p:nvSpPr>
        <p:spPr>
          <a:xfrm>
            <a:off x="10258775" y="4181838"/>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rbel"/>
                <a:ea typeface="Corbel"/>
                <a:cs typeface="Corbel"/>
                <a:sym typeface="Corbel"/>
                <a:hlinkClick r:id="rId14"/>
              </a:rPr>
              <a:t>EN</a:t>
            </a:r>
          </a:p>
        </p:txBody>
      </p:sp>
      <p:pic>
        <p:nvPicPr>
          <p:cNvPr descr="Nuclear technology is constantly in the news. So how exactly do you make nuclear fuel?    Special thanks to Life Noggin for animating this video! Check them out: http://www.youtube.com/lifenoggin     Read More:  Fuel Cycle Facilities  http://www.nrc.gov/materials/fuel-cycle-fac.html  “The U.S. Nuclear Regulatory Commission (NRC) regulates uranium recovery facilities that mill uranium; fuel cycle facilities that convert, enrich, and fabricate it into fuel for use in nuclear reactors, and deconversion facilities that process the depleted uranium hexafluoride for disposal.”     Uranium processing  http://www.britannica.com/EBchecked/topic/619232/uranium-processing  “Uranium (U), although very dense (19.1 grams per cubic centimetre), is a relatively weak, nonrefractory metal. Indeed, the metallic properties of uranium appear to be intermediate between those of silver and other true metals and those of the nonmetallic elements, so that it is not valued for structural applications.”    About Nuclear Fuel Cycle  https://infcis.iaea.org/NFCIS/About.cshtml  “Nuclear Fuel Cycle can be defined as the set of processes to make use of nuclear materials and to return it to normal state. It starts with the mining of unused nuclear materials from the nature and ends with the safe disposal of used nuclear material in the nature.”    Nuclear Fuel Processes  http://www.nei.org/Knowledge-Center/Nuclear-Fuel-Processes  “Nuclear power plants do not burn any fuel. Instead, they use uranium fuel, consisting of solid ceramic pellets, to produce electricity through a process called fission.”  ____________________    DNews is dedicated to satisfying your curiosity and to bringing you mind-bending stories &amp; perspectives you won't find anywhere else! New videos twice daily.     Watch More DNews on TestTube http://testtube.com/dnews    Subscribe now! http://www.youtube.com/subscription_center?add_user=dnewschannel    DNews on Twitter http://twitter.com/dnews    Trace Dominguez on Twitter https://twitter.com/tracedominguez    Julia Wilde on Twitter https://twitter.com/julia_sci    DNews on Facebook https://facebook.com/DiscoveryNews    DNews on Google+ http://gplus.to/dnews    Discovery News http://discoverynews.com    Download the TestTube App: http://testu.be/1ndmmMq" id="1024" name="Google Shape;1024;p31" title="How Uranium Becomes Nuclear Fuel">
            <a:hlinkClick r:id="rId15"/>
          </p:cNvPr>
          <p:cNvPicPr preferRelativeResize="0"/>
          <p:nvPr/>
        </p:nvPicPr>
        <p:blipFill>
          <a:blip r:embed="rId16">
            <a:alphaModFix/>
          </a:blip>
          <a:stretch>
            <a:fillRect/>
          </a:stretch>
        </p:blipFill>
        <p:spPr>
          <a:xfrm>
            <a:off x="2230875" y="1525698"/>
            <a:ext cx="6700726" cy="502555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24"/>
                                        </p:tgtEl>
                                        <p:attrNameLst>
                                          <p:attrName>style.visibility</p:attrName>
                                        </p:attrNameLst>
                                      </p:cBhvr>
                                      <p:to>
                                        <p:strVal val="visible"/>
                                      </p:to>
                                    </p:set>
                                    <p:animEffect filter="fade" transition="in">
                                      <p:cBhvr>
                                        <p:cTn dur="1000" id="7"/>
                                        <p:tgtEl>
                                          <p:spTgt spid="10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32"/>
          <p:cNvSpPr txBox="1">
            <a:spLocks noGrp="1"/>
          </p:cNvSpPr>
          <p:nvPr>
            <p:ph type="title"/>
          </p:nvPr>
        </p:nvSpPr>
        <p:spPr>
          <a:xfrm>
            <a:off x="838200" y="1790513"/>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600">
                <a:latin typeface="Montserrat"/>
                <a:ea typeface="Montserrat"/>
                <a:cs typeface="Montserrat"/>
                <a:sym typeface="Montserrat"/>
              </a:rPr>
              <a:t>Uranio</a:t>
            </a:r>
          </a:p>
        </p:txBody>
      </p:sp>
      <p:sp>
        <p:nvSpPr>
          <p:cNvPr id="1030" name="Google Shape;1030;p32"/>
          <p:cNvSpPr txBox="1">
            <a:spLocks noGrp="1"/>
          </p:cNvSpPr>
          <p:nvPr>
            <p:ph idx="1" type="body"/>
          </p:nvPr>
        </p:nvSpPr>
        <p:spPr>
          <a:xfrm>
            <a:off x="838200" y="3251013"/>
            <a:ext cx="10515600" cy="2799000"/>
          </a:xfrm>
          <a:prstGeom prst="rect">
            <a:avLst/>
          </a:prstGeom>
          <a:noFill/>
          <a:ln>
            <a:noFill/>
          </a:ln>
        </p:spPr>
        <p:txBody>
          <a:bodyPr anchor="t" anchorCtr="0" bIns="45700" lIns="91425" numCol="1" rIns="91425" spcFirstLastPara="1" tIns="45700" wrap="square">
            <a:noAutofit/>
          </a:bodyPr>
          <a:lstStyle/>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El uranio es un elemento químico radioactivo que se encuentra naturalmente en la Tierra. Se usa principalmente como combustible en las plantas nucleares (energía nuclear).</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Es un recurso no renovable que se formó en los astros hace miles de millones.</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¿Dónde se encuentra el uranio?</a:t>
            </a:r>
          </a:p>
        </p:txBody>
      </p:sp>
      <p:pic>
        <p:nvPicPr>
          <p:cNvPr id="1031" name="Google Shape;1031;p32"/>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gb817d48269_4_0"/>
          <p:cNvSpPr txBox="1"/>
          <p:nvPr/>
        </p:nvSpPr>
        <p:spPr>
          <a:xfrm>
            <a:off x="193050" y="5613375"/>
            <a:ext cx="1731900" cy="10008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cap="none" i="1" lang="es-ES" strike="noStrike" sz="1200" u="none">
                <a:solidFill>
                  <a:srgbClr val="000000"/>
                </a:solidFill>
                <a:latin typeface="Corbel"/>
                <a:ea typeface="Corbel"/>
                <a:cs typeface="Corbel"/>
                <a:sym typeface="Corbel"/>
              </a:rPr>
              <a:t>Fuente: </a:t>
            </a:r>
            <a:r>
              <a:rPr altLang="es-ES" i="1" lang="es-ES" sz="1200">
                <a:latin typeface="Corbel"/>
                <a:ea typeface="Corbel"/>
                <a:cs typeface="Corbel"/>
                <a:sym typeface="Corbel"/>
              </a:rPr>
              <a:t>URANIUM 2018: RESOURCES, PRODUCTION AND DEMAND, NEA No. 7413, © OECD 2018</a:t>
            </a:r>
          </a:p>
        </p:txBody>
      </p:sp>
      <p:sp>
        <p:nvSpPr>
          <p:cNvPr id="1037" name="Google Shape;1037;gb817d48269_4_0"/>
          <p:cNvSpPr txBox="1"/>
          <p:nvPr/>
        </p:nvSpPr>
        <p:spPr>
          <a:xfrm>
            <a:off x="778950" y="344058"/>
            <a:ext cx="10515600" cy="13257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4000"/>
              <a:buFont typeface="Arial"/>
              <a:buNone/>
            </a:pPr>
            <a:r>
              <a:rPr altLang="es-ES" cap="none" i="0" lang="es-ES" strike="noStrike" sz="4000" u="none">
                <a:solidFill>
                  <a:srgbClr val="000000"/>
                </a:solidFill>
                <a:latin typeface="Montserrat"/>
                <a:ea typeface="Montserrat"/>
                <a:cs typeface="Montserrat"/>
                <a:sym typeface="Montserrat"/>
              </a:rPr>
              <a:t>Uranio</a:t>
            </a:r>
          </a:p>
        </p:txBody>
      </p:sp>
      <p:pic>
        <p:nvPicPr>
          <p:cNvPr id="1038" name="Google Shape;1038;gb817d48269_4_0"/>
          <p:cNvPicPr preferRelativeResize="0"/>
          <p:nvPr/>
        </p:nvPicPr>
        <p:blipFill>
          <a:blip r:embed="rId3">
            <a:alphaModFix/>
          </a:blip>
          <a:stretch>
            <a:fillRect/>
          </a:stretch>
        </p:blipFill>
        <p:spPr>
          <a:xfrm>
            <a:off x="11010900" y="5505450"/>
            <a:ext cx="1181100" cy="1352550"/>
          </a:xfrm>
          <a:prstGeom prst="rect">
            <a:avLst/>
          </a:prstGeom>
          <a:noFill/>
          <a:ln>
            <a:noFill/>
          </a:ln>
        </p:spPr>
      </p:pic>
      <p:pic>
        <p:nvPicPr>
          <p:cNvPr id="1039" name="Google Shape;1039;gb817d48269_4_0"/>
          <p:cNvPicPr preferRelativeResize="0"/>
          <p:nvPr/>
        </p:nvPicPr>
        <p:blipFill>
          <a:blip r:embed="rId4">
            <a:alphaModFix/>
          </a:blip>
          <a:stretch>
            <a:fillRect/>
          </a:stretch>
        </p:blipFill>
        <p:spPr>
          <a:xfrm>
            <a:off x="1924963" y="1066671"/>
            <a:ext cx="7427675" cy="5791325"/>
          </a:xfrm>
          <a:prstGeom prst="rect">
            <a:avLst/>
          </a:prstGeom>
          <a:noFill/>
          <a:ln>
            <a:noFill/>
          </a:ln>
        </p:spPr>
      </p:pic>
      <p:sp>
        <p:nvSpPr>
          <p:cNvPr id="1040" name="Google Shape;1040;gb817d48269_4_0"/>
          <p:cNvSpPr txBox="1"/>
          <p:nvPr/>
        </p:nvSpPr>
        <p:spPr>
          <a:xfrm>
            <a:off x="9225275" y="2874900"/>
            <a:ext cx="2666700" cy="1569630"/>
          </a:xfrm>
          <a:prstGeom prst="rect">
            <a:avLst/>
          </a:prstGeom>
          <a:solidFill>
            <a:schemeClr val="accent1"/>
          </a:solidFill>
          <a:ln cap="flat" cmpd="sng" w="9525">
            <a:solidFill>
              <a:schemeClr val="lt1"/>
            </a:solidFill>
            <a:prstDash val="solid"/>
            <a:round/>
            <a:headEnd len="sm" type="none" w="sm"/>
            <a:tailEnd len="sm" type="none" w="sm"/>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b="1" dirty="0" lang="es-ES" sz="1800">
                <a:solidFill>
                  <a:schemeClr val="lt1"/>
                </a:solidFill>
                <a:latin typeface="Corbel"/>
                <a:ea typeface="Corbel"/>
                <a:cs typeface="Corbel"/>
                <a:sym typeface="Corbel"/>
              </a:rPr>
              <a:t>El uranio se encuentra en</a:t>
            </a:r>
          </a:p>
          <a:p>
            <a:pPr algn="l" indent="-311150" lvl="0" marL="285750" rtl="0">
              <a:spcBef>
                <a:spcPts val="0"/>
              </a:spcBef>
              <a:spcAft>
                <a:spcPts val="0"/>
              </a:spcAft>
              <a:buClr>
                <a:schemeClr val="lt1"/>
              </a:buClr>
              <a:buSzPts val="1800"/>
              <a:buFont typeface="Corbel"/>
              <a:buChar char="-"/>
            </a:pPr>
            <a:r>
              <a:rPr altLang="es-ES" b="1" dirty="0" lang="es-ES" sz="1800">
                <a:solidFill>
                  <a:schemeClr val="lt1"/>
                </a:solidFill>
                <a:latin typeface="Corbel"/>
                <a:ea typeface="Corbel"/>
                <a:cs typeface="Corbel"/>
                <a:sym typeface="Corbel"/>
              </a:rPr>
              <a:t>Minas</a:t>
            </a:r>
          </a:p>
          <a:p>
            <a:pPr algn="l" indent="-311150" lvl="0" marL="285750" rtl="0">
              <a:spcBef>
                <a:spcPts val="0"/>
              </a:spcBef>
              <a:spcAft>
                <a:spcPts val="0"/>
              </a:spcAft>
              <a:buClr>
                <a:schemeClr val="lt1"/>
              </a:buClr>
              <a:buSzPts val="1800"/>
              <a:buFont typeface="Corbel"/>
              <a:buChar char="-"/>
            </a:pPr>
            <a:r>
              <a:rPr altLang="es-ES" b="1" dirty="0" lang="es-ES" sz="1800">
                <a:solidFill>
                  <a:schemeClr val="lt1"/>
                </a:solidFill>
                <a:latin typeface="Corbel"/>
                <a:ea typeface="Corbel"/>
                <a:cs typeface="Corbel"/>
                <a:sym typeface="Corbel"/>
              </a:rPr>
              <a:t>Agua</a:t>
            </a:r>
          </a:p>
          <a:p>
            <a:pPr algn="l" indent="-311150" lvl="0" marL="285750" rtl="0">
              <a:spcBef>
                <a:spcPts val="0"/>
              </a:spcBef>
              <a:spcAft>
                <a:spcPts val="0"/>
              </a:spcAft>
              <a:buClr>
                <a:schemeClr val="lt1"/>
              </a:buClr>
              <a:buSzPts val="1800"/>
              <a:buFont typeface="Corbel"/>
              <a:buChar char="-"/>
            </a:pPr>
            <a:r>
              <a:rPr altLang="es-ES" b="1" dirty="0" lang="es-ES" sz="1800">
                <a:solidFill>
                  <a:schemeClr val="lt1"/>
                </a:solidFill>
                <a:latin typeface="Corbel"/>
                <a:ea typeface="Corbel"/>
                <a:cs typeface="Corbel"/>
                <a:sym typeface="Corbel"/>
              </a:rPr>
              <a:t>Alimentos (plantas, animales)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34"/>
          <p:cNvSpPr txBox="1"/>
          <p:nvPr/>
        </p:nvSpPr>
        <p:spPr>
          <a:xfrm>
            <a:off x="991975" y="1006288"/>
            <a:ext cx="10515600" cy="13257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4000"/>
              <a:buFont typeface="Arial"/>
              <a:buNone/>
            </a:pPr>
            <a:r>
              <a:rPr altLang="es-ES" cap="none" i="0" lang="es-ES" strike="noStrike" sz="4000" u="none">
                <a:solidFill>
                  <a:srgbClr val="000000"/>
                </a:solidFill>
                <a:latin typeface="Montserrat"/>
                <a:ea typeface="Montserrat"/>
                <a:cs typeface="Montserrat"/>
                <a:sym typeface="Montserrat"/>
              </a:rPr>
              <a:t>Uranio</a:t>
            </a:r>
          </a:p>
        </p:txBody>
      </p:sp>
      <p:sp>
        <p:nvSpPr>
          <p:cNvPr id="1046" name="Google Shape;1046;p34"/>
          <p:cNvSpPr txBox="1">
            <a:spLocks noGrp="1"/>
          </p:cNvSpPr>
          <p:nvPr>
            <p:ph idx="1" type="body"/>
          </p:nvPr>
        </p:nvSpPr>
        <p:spPr>
          <a:xfrm>
            <a:off x="838200" y="2365838"/>
            <a:ext cx="10515600" cy="2799000"/>
          </a:xfrm>
          <a:prstGeom prst="rect">
            <a:avLst/>
          </a:prstGeom>
          <a:noFill/>
          <a:ln>
            <a:noFill/>
          </a:ln>
        </p:spPr>
        <p:txBody>
          <a:bodyPr anchor="t" anchorCtr="0" bIns="45700" lIns="91425" numCol="1" rIns="91425" spcFirstLastPara="1" tIns="45700" wrap="square">
            <a:noAutofit/>
          </a:bodyPr>
          <a:lstStyle/>
          <a:p>
            <a:pPr algn="l" indent="-381000" lvl="0" marL="457200" rtl="0">
              <a:lnSpc>
                <a:spcPct val="90000"/>
              </a:lnSpc>
              <a:spcBef>
                <a:spcPts val="1000"/>
              </a:spcBef>
              <a:spcAft>
                <a:spcPts val="0"/>
              </a:spcAft>
              <a:buClr>
                <a:schemeClr val="dk1"/>
              </a:buClr>
              <a:buSzPts val="2400"/>
              <a:buFont typeface="Corbel"/>
              <a:buChar char="•"/>
            </a:pPr>
            <a:r>
              <a:rPr altLang="es-ES" lang="es-ES">
                <a:latin typeface="Corbel"/>
                <a:ea typeface="Corbel"/>
                <a:cs typeface="Corbel"/>
                <a:sym typeface="Corbel"/>
              </a:rPr>
              <a:t>Usos:</a:t>
            </a:r>
          </a:p>
          <a:p>
            <a:pPr algn="l" indent="-355600" lvl="1" marL="914400" rtl="0">
              <a:lnSpc>
                <a:spcPct val="90000"/>
              </a:lnSpc>
              <a:spcBef>
                <a:spcPts val="500"/>
              </a:spcBef>
              <a:spcAft>
                <a:spcPts val="0"/>
              </a:spcAft>
              <a:buSzPts val="2000"/>
              <a:buFont typeface="Corbel"/>
              <a:buChar char="•"/>
            </a:pPr>
            <a:r>
              <a:rPr altLang="es-ES" lang="es-ES">
                <a:latin typeface="Corbel"/>
                <a:ea typeface="Corbel"/>
                <a:cs typeface="Corbel"/>
                <a:sym typeface="Corbel"/>
              </a:rPr>
              <a:t>Reactor nuclear para la producción de energía</a:t>
            </a:r>
          </a:p>
          <a:p>
            <a:pPr algn="l" indent="-355600" lvl="1" marL="914400" rtl="0">
              <a:lnSpc>
                <a:spcPct val="90000"/>
              </a:lnSpc>
              <a:spcBef>
                <a:spcPts val="500"/>
              </a:spcBef>
              <a:spcAft>
                <a:spcPts val="0"/>
              </a:spcAft>
              <a:buSzPts val="2000"/>
              <a:buFont typeface="Corbel"/>
              <a:buChar char="•"/>
            </a:pPr>
            <a:r>
              <a:rPr altLang="es-ES" lang="es-ES">
                <a:latin typeface="Corbel"/>
                <a:ea typeface="Corbel"/>
                <a:cs typeface="Corbel"/>
                <a:sym typeface="Corbel"/>
              </a:rPr>
              <a:t>Armamento</a:t>
            </a:r>
          </a:p>
          <a:p>
            <a:pPr algn="l" indent="-355600" lvl="1" marL="914400" rtl="0">
              <a:lnSpc>
                <a:spcPct val="90000"/>
              </a:lnSpc>
              <a:spcBef>
                <a:spcPts val="500"/>
              </a:spcBef>
              <a:spcAft>
                <a:spcPts val="0"/>
              </a:spcAft>
              <a:buSzPts val="2000"/>
              <a:buFont typeface="Corbel"/>
              <a:buChar char="•"/>
            </a:pPr>
            <a:r>
              <a:rPr altLang="es-ES" lang="es-ES">
                <a:latin typeface="Corbel"/>
                <a:ea typeface="Corbel"/>
                <a:cs typeface="Corbel"/>
                <a:sym typeface="Corbel"/>
              </a:rPr>
              <a:t>Producción de imágenes médicas</a:t>
            </a:r>
          </a:p>
          <a:p>
            <a:pPr algn="l" indent="-228600" lvl="1" marL="914400" rtl="0">
              <a:lnSpc>
                <a:spcPct val="90000"/>
              </a:lnSpc>
              <a:spcBef>
                <a:spcPts val="500"/>
              </a:spcBef>
              <a:spcAft>
                <a:spcPts val="0"/>
              </a:spcAft>
              <a:buSzPts val="2000"/>
              <a:buNone/>
            </a:pPr>
            <a:endParaRPr>
              <a:latin typeface="Corbel"/>
              <a:ea typeface="Corbel"/>
              <a:cs typeface="Corbel"/>
              <a:sym typeface="Corbel"/>
            </a:endParaRPr>
          </a:p>
          <a:p>
            <a:pPr algn="l" indent="-381000" lvl="0" marL="457200" rtl="0">
              <a:lnSpc>
                <a:spcPct val="90000"/>
              </a:lnSpc>
              <a:spcBef>
                <a:spcPts val="1000"/>
              </a:spcBef>
              <a:spcAft>
                <a:spcPts val="0"/>
              </a:spcAft>
              <a:buClr>
                <a:schemeClr val="dk1"/>
              </a:buClr>
              <a:buSzPts val="2400"/>
              <a:buFont typeface="Corbel"/>
              <a:buChar char="•"/>
            </a:pPr>
            <a:r>
              <a:rPr altLang="es-ES" lang="es-ES">
                <a:latin typeface="Corbel"/>
                <a:ea typeface="Corbel"/>
                <a:cs typeface="Corbel"/>
                <a:sym typeface="Corbel"/>
              </a:rPr>
              <a:t>Inconvenientes:</a:t>
            </a:r>
          </a:p>
          <a:p>
            <a:pPr algn="l" indent="-355600" lvl="1" marL="914400" rtl="0">
              <a:lnSpc>
                <a:spcPct val="90000"/>
              </a:lnSpc>
              <a:spcBef>
                <a:spcPts val="500"/>
              </a:spcBef>
              <a:spcAft>
                <a:spcPts val="0"/>
              </a:spcAft>
              <a:buSzPts val="2000"/>
              <a:buFont typeface="Corbel"/>
              <a:buChar char="•"/>
            </a:pPr>
            <a:r>
              <a:rPr altLang="es-ES" lang="es-ES">
                <a:latin typeface="Corbel"/>
                <a:ea typeface="Corbel"/>
                <a:cs typeface="Corbel"/>
                <a:sym typeface="Corbel"/>
              </a:rPr>
              <a:t>Se deben tratar los residuos radioactivos</a:t>
            </a:r>
          </a:p>
          <a:p>
            <a:pPr algn="l" indent="-228600" lvl="1" marL="914400" rtl="0">
              <a:lnSpc>
                <a:spcPct val="90000"/>
              </a:lnSpc>
              <a:spcBef>
                <a:spcPts val="500"/>
              </a:spcBef>
              <a:spcAft>
                <a:spcPts val="0"/>
              </a:spcAft>
              <a:buSzPts val="2000"/>
              <a:buNone/>
            </a:pPr>
            <a:endParaRPr>
              <a:latin typeface="Corbel"/>
              <a:ea typeface="Corbel"/>
              <a:cs typeface="Corbel"/>
              <a:sym typeface="Corbel"/>
            </a:endParaRPr>
          </a:p>
        </p:txBody>
      </p:sp>
      <p:pic>
        <p:nvPicPr>
          <p:cNvPr id="1047" name="Google Shape;1047;p34"/>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35"/>
          <p:cNvSpPr txBox="1">
            <a:spLocks noGrp="1"/>
          </p:cNvSpPr>
          <p:nvPr>
            <p:ph type="title"/>
          </p:nvPr>
        </p:nvSpPr>
        <p:spPr>
          <a:xfrm>
            <a:off x="838200" y="511588"/>
            <a:ext cx="10515600" cy="2852700"/>
          </a:xfrm>
          <a:prstGeom prst="rect">
            <a:avLst/>
          </a:prstGeom>
          <a:noFill/>
          <a:ln>
            <a:noFill/>
          </a:ln>
        </p:spPr>
        <p:txBody>
          <a:bodyPr anchor="b"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6000"/>
              <a:buFont typeface="Bebas Neue"/>
              <a:buNone/>
            </a:pPr>
            <a:r>
              <a:rPr altLang="es-ES" lang="es-ES">
                <a:solidFill>
                  <a:schemeClr val="dk2"/>
                </a:solidFill>
                <a:latin typeface="Corbel"/>
                <a:ea typeface="Corbel"/>
                <a:cs typeface="Corbel"/>
                <a:sym typeface="Corbel"/>
              </a:rPr>
              <a:t>Enfoque 3: energía solar</a:t>
            </a:r>
          </a:p>
        </p:txBody>
      </p:sp>
      <p:pic>
        <p:nvPicPr>
          <p:cNvPr id="1053" name="Google Shape;1053;p35"/>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36"/>
          <p:cNvSpPr txBox="1">
            <a:spLocks noGrp="1"/>
          </p:cNvSpPr>
          <p:nvPr>
            <p:ph type="title"/>
          </p:nvPr>
        </p:nvSpPr>
        <p:spPr>
          <a:xfrm>
            <a:off x="838200" y="1790513"/>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600">
                <a:latin typeface="Montserrat"/>
                <a:ea typeface="Montserrat"/>
                <a:cs typeface="Montserrat"/>
                <a:sym typeface="Montserrat"/>
              </a:rPr>
              <a:t>El sol</a:t>
            </a:r>
          </a:p>
        </p:txBody>
      </p:sp>
      <p:sp>
        <p:nvSpPr>
          <p:cNvPr id="1059" name="Google Shape;1059;p36"/>
          <p:cNvSpPr txBox="1">
            <a:spLocks noGrp="1"/>
          </p:cNvSpPr>
          <p:nvPr>
            <p:ph idx="1" type="body"/>
          </p:nvPr>
        </p:nvSpPr>
        <p:spPr>
          <a:xfrm>
            <a:off x="838200" y="3251013"/>
            <a:ext cx="10515600" cy="2799000"/>
          </a:xfrm>
          <a:prstGeom prst="rect">
            <a:avLst/>
          </a:prstGeom>
          <a:noFill/>
          <a:ln>
            <a:noFill/>
          </a:ln>
        </p:spPr>
        <p:txBody>
          <a:bodyPr anchor="t" anchorCtr="0" bIns="45700" lIns="91425" numCol="1" rIns="91425" spcFirstLastPara="1" tIns="45700" wrap="square">
            <a:noAutofit/>
          </a:bodyPr>
          <a:lstStyle/>
          <a:p>
            <a:pPr algn="just" indent="-431800" lvl="0" marL="457200" rtl="0">
              <a:lnSpc>
                <a:spcPct val="90000"/>
              </a:lnSpc>
              <a:spcBef>
                <a:spcPts val="1000"/>
              </a:spcBef>
              <a:spcAft>
                <a:spcPts val="0"/>
              </a:spcAft>
              <a:buSzPts val="3200"/>
              <a:buFont typeface="Corbel"/>
              <a:buChar char="•"/>
            </a:pPr>
            <a:r>
              <a:rPr altLang="es-ES" lang="es-ES" sz="3200">
                <a:latin typeface="Corbel"/>
                <a:ea typeface="Corbel"/>
                <a:cs typeface="Corbel"/>
                <a:sym typeface="Corbel"/>
              </a:rPr>
              <a:t>La energía de la luz solar se encuentra en partículas de energía llamadas fotones.</a:t>
            </a:r>
          </a:p>
          <a:p>
            <a:pPr algn="just" indent="-431800" lvl="0" marL="457200" rtl="0">
              <a:lnSpc>
                <a:spcPct val="90000"/>
              </a:lnSpc>
              <a:spcBef>
                <a:spcPts val="1000"/>
              </a:spcBef>
              <a:spcAft>
                <a:spcPts val="0"/>
              </a:spcAft>
              <a:buSzPts val="3200"/>
              <a:buFont typeface="Corbel"/>
              <a:buChar char="•"/>
            </a:pPr>
            <a:r>
              <a:rPr altLang="es-ES" lang="es-ES" sz="3200">
                <a:latin typeface="Corbel"/>
                <a:ea typeface="Corbel"/>
                <a:cs typeface="Corbel"/>
                <a:sym typeface="Corbel"/>
              </a:rPr>
              <a:t>Esta energía se puede convertir en calefacción o electricidad.</a:t>
            </a:r>
          </a:p>
          <a:p>
            <a:pPr algn="just" indent="-431800" lvl="0" marL="457200" rtl="0">
              <a:lnSpc>
                <a:spcPct val="90000"/>
              </a:lnSpc>
              <a:spcBef>
                <a:spcPts val="1000"/>
              </a:spcBef>
              <a:spcAft>
                <a:spcPts val="0"/>
              </a:spcAft>
              <a:buSzPts val="3200"/>
              <a:buFont typeface="Corbel"/>
              <a:buChar char="•"/>
            </a:pPr>
            <a:r>
              <a:rPr altLang="es-ES" lang="es-ES" sz="3200">
                <a:latin typeface="Corbel"/>
                <a:ea typeface="Corbel"/>
                <a:cs typeface="Corbel"/>
                <a:sym typeface="Corbel"/>
              </a:rPr>
              <a:t>La energía solar es un recurso renovable.</a:t>
            </a:r>
          </a:p>
          <a:p>
            <a:pPr algn="l" indent="0" lvl="0" marL="76200" rtl="0">
              <a:lnSpc>
                <a:spcPct val="90000"/>
              </a:lnSpc>
              <a:spcBef>
                <a:spcPts val="1000"/>
              </a:spcBef>
              <a:spcAft>
                <a:spcPts val="0"/>
              </a:spcAft>
              <a:buSzPts val="2400"/>
              <a:buNone/>
            </a:pPr>
            <a:endParaRPr sz="3200">
              <a:latin typeface="Corbel"/>
              <a:ea typeface="Corbel"/>
              <a:cs typeface="Corbel"/>
              <a:sym typeface="Corbel"/>
            </a:endParaRPr>
          </a:p>
        </p:txBody>
      </p:sp>
      <p:pic>
        <p:nvPicPr>
          <p:cNvPr id="1060" name="Google Shape;1060;p36"/>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37"/>
          <p:cNvSpPr txBox="1">
            <a:spLocks noGrp="1"/>
          </p:cNvSpPr>
          <p:nvPr>
            <p:ph type="title"/>
          </p:nvPr>
        </p:nvSpPr>
        <p:spPr>
          <a:xfrm>
            <a:off x="838200" y="1485000"/>
            <a:ext cx="10515600" cy="1325563"/>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600">
                <a:latin typeface="Montserrat"/>
                <a:ea typeface="Montserrat"/>
                <a:cs typeface="Montserrat"/>
                <a:sym typeface="Montserrat"/>
              </a:rPr>
              <a:t>Sistemas fotovoltaicos</a:t>
            </a:r>
          </a:p>
        </p:txBody>
      </p:sp>
      <p:sp>
        <p:nvSpPr>
          <p:cNvPr id="1066" name="Google Shape;1066;p37"/>
          <p:cNvSpPr txBox="1">
            <a:spLocks noGrp="1"/>
          </p:cNvSpPr>
          <p:nvPr>
            <p:ph idx="1" type="body"/>
          </p:nvPr>
        </p:nvSpPr>
        <p:spPr>
          <a:xfrm>
            <a:off x="838200" y="2810563"/>
            <a:ext cx="10515600" cy="2798913"/>
          </a:xfrm>
          <a:prstGeom prst="rect">
            <a:avLst/>
          </a:prstGeom>
          <a:noFill/>
          <a:ln>
            <a:noFill/>
          </a:ln>
        </p:spPr>
        <p:txBody>
          <a:bodyPr anchor="t" anchorCtr="0" bIns="45700" lIns="91425" numCol="1" rIns="91425" spcFirstLastPara="1" tIns="45700" wrap="square">
            <a:noAutofit/>
          </a:bodyPr>
          <a:lstStyle/>
          <a:p>
            <a:pPr algn="just" indent="-412750" lvl="0" marL="457200" rtl="0">
              <a:lnSpc>
                <a:spcPct val="90000"/>
              </a:lnSpc>
              <a:spcBef>
                <a:spcPts val="1000"/>
              </a:spcBef>
              <a:spcAft>
                <a:spcPts val="0"/>
              </a:spcAft>
              <a:buSzPts val="2900"/>
              <a:buFont typeface="Corbel"/>
              <a:buChar char="•"/>
            </a:pPr>
            <a:r>
              <a:rPr altLang="es-ES" lang="es-ES" sz="2900">
                <a:latin typeface="Corbel"/>
                <a:ea typeface="Corbel"/>
                <a:cs typeface="Corbel"/>
                <a:sym typeface="Corbel"/>
              </a:rPr>
              <a:t>La electricidad fotovoltaica es el sistema de conversión de energía solar más conocida.</a:t>
            </a:r>
          </a:p>
          <a:p>
            <a:pPr algn="just" indent="-412750" lvl="0" marL="457200" rtl="0">
              <a:lnSpc>
                <a:spcPct val="90000"/>
              </a:lnSpc>
              <a:spcBef>
                <a:spcPts val="1000"/>
              </a:spcBef>
              <a:spcAft>
                <a:spcPts val="0"/>
              </a:spcAft>
              <a:buSzPts val="2900"/>
              <a:buFont typeface="Corbel"/>
              <a:buChar char="•"/>
            </a:pPr>
            <a:r>
              <a:rPr altLang="es-ES" lang="es-ES" sz="2900">
                <a:latin typeface="Corbel"/>
                <a:ea typeface="Corbel"/>
                <a:cs typeface="Corbel"/>
                <a:sym typeface="Corbel"/>
              </a:rPr>
              <a:t>Principio de operación: las células fotovoltaicas están hechas de silicio, un material que transforma la energía solar directamente en electricidad.</a:t>
            </a:r>
          </a:p>
        </p:txBody>
      </p:sp>
      <p:pic>
        <p:nvPicPr>
          <p:cNvPr id="1067" name="Google Shape;1067;p37"/>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38"/>
          <p:cNvSpPr txBox="1">
            <a:spLocks noGrp="1"/>
          </p:cNvSpPr>
          <p:nvPr>
            <p:ph idx="1" type="body"/>
          </p:nvPr>
        </p:nvSpPr>
        <p:spPr>
          <a:xfrm>
            <a:off x="1056000" y="2565000"/>
            <a:ext cx="7487999" cy="3858437"/>
          </a:xfrm>
          <a:prstGeom prst="rect">
            <a:avLst/>
          </a:prstGeom>
          <a:noFill/>
          <a:ln>
            <a:noFill/>
          </a:ln>
        </p:spPr>
        <p:txBody>
          <a:bodyPr anchor="t" anchorCtr="0" bIns="45700" lIns="91425" numCol="1" rIns="91425" spcFirstLastPara="1" tIns="45700" wrap="square">
            <a:noAutofit/>
          </a:bodyPr>
          <a:lstStyle/>
          <a:p>
            <a:pPr algn="l" indent="0" lvl="0" marL="76200" rtl="0">
              <a:lnSpc>
                <a:spcPct val="90000"/>
              </a:lnSpc>
              <a:spcBef>
                <a:spcPts val="1000"/>
              </a:spcBef>
              <a:spcAft>
                <a:spcPts val="0"/>
              </a:spcAft>
              <a:buSzPts val="2400"/>
              <a:buNone/>
            </a:pPr>
            <a:r>
              <a:rPr altLang="es-ES" lang="es-ES" sz="2700">
                <a:latin typeface="Corbel"/>
                <a:ea typeface="Corbel"/>
                <a:cs typeface="Corbel"/>
                <a:sym typeface="Corbel"/>
              </a:rPr>
              <a:t>Ventajas y desventajas:</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El uso de la energía solar no libera CO2. </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Sin embargo, la producción de paneles fotovoltaicos (PV) requiere energía fósil, lo que genera contaminación.</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Los costes de fabricación son altos por el momento.</a:t>
            </a:r>
          </a:p>
          <a:p>
            <a:pPr algn="just" indent="-400050" lvl="0" marL="457200" rtl="0">
              <a:lnSpc>
                <a:spcPct val="90000"/>
              </a:lnSpc>
              <a:spcBef>
                <a:spcPts val="1000"/>
              </a:spcBef>
              <a:spcAft>
                <a:spcPts val="0"/>
              </a:spcAft>
              <a:buSzPts val="2700"/>
              <a:buFont typeface="Corbel"/>
              <a:buChar char="•"/>
            </a:pPr>
            <a:r>
              <a:rPr altLang="es-ES" lang="es-ES" sz="2700">
                <a:latin typeface="Corbel"/>
                <a:ea typeface="Corbel"/>
                <a:cs typeface="Corbel"/>
                <a:sym typeface="Corbel"/>
              </a:rPr>
              <a:t>La luz solar es un recurso intermitente: no está disponible en todo momento.</a:t>
            </a:r>
          </a:p>
        </p:txBody>
      </p:sp>
      <p:sp>
        <p:nvSpPr>
          <p:cNvPr id="1073" name="Google Shape;1073;p38"/>
          <p:cNvSpPr txBox="1">
            <a:spLocks noGrp="1"/>
          </p:cNvSpPr>
          <p:nvPr>
            <p:ph type="title"/>
          </p:nvPr>
        </p:nvSpPr>
        <p:spPr>
          <a:xfrm>
            <a:off x="838200" y="1027800"/>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600">
                <a:latin typeface="Montserrat"/>
                <a:ea typeface="Montserrat"/>
                <a:cs typeface="Montserrat"/>
                <a:sym typeface="Montserrat"/>
              </a:rPr>
              <a:t>Sistemas fotovoltaicos</a:t>
            </a:r>
          </a:p>
        </p:txBody>
      </p:sp>
      <p:grpSp>
        <p:nvGrpSpPr>
          <p:cNvPr id="1074" name="Google Shape;1074;p38"/>
          <p:cNvGrpSpPr/>
          <p:nvPr/>
        </p:nvGrpSpPr>
        <p:grpSpPr>
          <a:xfrm>
            <a:off x="8763599" y="3342218"/>
            <a:ext cx="2832228" cy="2304000"/>
            <a:chOff x="838200" y="2810563"/>
            <a:chExt cx="2832228" cy="2304000"/>
          </a:xfrm>
        </p:grpSpPr>
        <p:pic>
          <p:nvPicPr>
            <p:cNvPr id="1075" name="Google Shape;1075;p38"/>
            <p:cNvPicPr preferRelativeResize="0"/>
            <p:nvPr/>
          </p:nvPicPr>
          <p:blipFill rotWithShape="1">
            <a:blip r:embed="rId3">
              <a:alphaModFix/>
            </a:blip>
            <a:srcRect r="58190"/>
            <a:stretch/>
          </p:blipFill>
          <p:spPr>
            <a:xfrm>
              <a:off x="838200" y="2810563"/>
              <a:ext cx="2449800" cy="2304000"/>
            </a:xfrm>
            <a:prstGeom prst="rect">
              <a:avLst/>
            </a:prstGeom>
            <a:noFill/>
            <a:ln>
              <a:noFill/>
            </a:ln>
          </p:spPr>
        </p:pic>
        <p:sp>
          <p:nvSpPr>
            <p:cNvPr id="1076" name="Google Shape;1076;p38"/>
            <p:cNvSpPr/>
            <p:nvPr/>
          </p:nvSpPr>
          <p:spPr>
            <a:xfrm rot="1917237">
              <a:off x="2901614" y="4047123"/>
              <a:ext cx="576000" cy="893563"/>
            </a:xfrm>
            <a:prstGeom prst="rect">
              <a:avLst/>
            </a:prstGeom>
            <a:solidFill>
              <a:schemeClr val="l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pic>
        <p:nvPicPr>
          <p:cNvPr id="1077" name="Google Shape;1077;p38"/>
          <p:cNvPicPr preferRelativeResize="0"/>
          <p:nvPr/>
        </p:nvPicPr>
        <p:blipFill>
          <a:blip r:embed="rId4">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39"/>
          <p:cNvSpPr txBox="1">
            <a:spLocks noGrp="1"/>
          </p:cNvSpPr>
          <p:nvPr>
            <p:ph type="title"/>
          </p:nvPr>
        </p:nvSpPr>
        <p:spPr>
          <a:xfrm>
            <a:off x="838200" y="1573938"/>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SzPts val="4800"/>
              <a:buNone/>
            </a:pPr>
            <a:r>
              <a:rPr altLang="es-ES" lang="es-ES" sz="4600">
                <a:latin typeface="Montserrat"/>
                <a:ea typeface="Montserrat"/>
                <a:cs typeface="Montserrat"/>
                <a:sym typeface="Montserrat"/>
              </a:rPr>
              <a:t>¿Qué han aprendido hasta ahora?</a:t>
            </a:r>
          </a:p>
        </p:txBody>
      </p:sp>
      <p:sp>
        <p:nvSpPr>
          <p:cNvPr id="1084" name="Google Shape;1084;p39"/>
          <p:cNvSpPr txBox="1">
            <a:spLocks noGrp="1"/>
          </p:cNvSpPr>
          <p:nvPr>
            <p:ph idx="1" type="body"/>
          </p:nvPr>
        </p:nvSpPr>
        <p:spPr>
          <a:xfrm>
            <a:off x="1013400" y="2899638"/>
            <a:ext cx="10340400" cy="3350100"/>
          </a:xfrm>
          <a:prstGeom prst="rect">
            <a:avLst/>
          </a:prstGeom>
          <a:noFill/>
          <a:ln>
            <a:noFill/>
          </a:ln>
        </p:spPr>
        <p:txBody>
          <a:bodyPr anchor="t" anchorCtr="0" bIns="45700" lIns="91425" numCol="1" rIns="91425" spcFirstLastPara="1" tIns="45700" wrap="square">
            <a:noAutofit/>
          </a:bodyPr>
          <a:lstStyle/>
          <a:p>
            <a:pPr algn="l" indent="0" lvl="0" marL="0" rtl="0">
              <a:lnSpc>
                <a:spcPct val="90000"/>
              </a:lnSpc>
              <a:spcBef>
                <a:spcPts val="1000"/>
              </a:spcBef>
              <a:spcAft>
                <a:spcPts val="0"/>
              </a:spcAft>
              <a:buSzPts val="2400"/>
              <a:buNone/>
            </a:pPr>
            <a:r>
              <a:rPr altLang="es-ES" lang="es-ES" sz="2800">
                <a:latin typeface="Corbel"/>
                <a:ea typeface="Corbel"/>
                <a:cs typeface="Corbel"/>
                <a:sym typeface="Corbel"/>
              </a:rPr>
              <a:t>Mencionen las fuentes de energía renovables.</a:t>
            </a:r>
          </a:p>
          <a:p>
            <a:pPr algn="l" indent="0" lvl="0" marL="0" rtl="0">
              <a:lnSpc>
                <a:spcPct val="90000"/>
              </a:lnSpc>
              <a:spcBef>
                <a:spcPts val="1000"/>
              </a:spcBef>
              <a:spcAft>
                <a:spcPts val="0"/>
              </a:spcAft>
              <a:buSzPts val="2400"/>
              <a:buNone/>
            </a:pPr>
            <a:endParaRPr sz="2800">
              <a:latin typeface="Corbel"/>
              <a:ea typeface="Corbel"/>
              <a:cs typeface="Corbel"/>
              <a:sym typeface="Corbel"/>
            </a:endParaRPr>
          </a:p>
          <a:p>
            <a:pPr algn="l" indent="0" lvl="0" marL="0" rtl="0">
              <a:lnSpc>
                <a:spcPct val="90000"/>
              </a:lnSpc>
              <a:spcBef>
                <a:spcPts val="1000"/>
              </a:spcBef>
              <a:spcAft>
                <a:spcPts val="0"/>
              </a:spcAft>
              <a:buSzPts val="2400"/>
              <a:buNone/>
            </a:pPr>
            <a:r>
              <a:rPr altLang="es-ES" lang="es-ES" sz="2800">
                <a:latin typeface="Corbel"/>
                <a:ea typeface="Corbel"/>
                <a:cs typeface="Corbel"/>
                <a:sym typeface="Corbel"/>
              </a:rPr>
              <a:t>Mencionen las fuentes de energía no renovables.</a:t>
            </a:r>
          </a:p>
        </p:txBody>
      </p:sp>
      <p:pic>
        <p:nvPicPr>
          <p:cNvPr id="1085" name="Google Shape;1085;p39"/>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
          <p:cNvSpPr txBox="1">
            <a:spLocks noGrp="1"/>
          </p:cNvSpPr>
          <p:nvPr>
            <p:ph type="title"/>
          </p:nvPr>
        </p:nvSpPr>
        <p:spPr>
          <a:xfrm>
            <a:off x="1378200" y="966896"/>
            <a:ext cx="4341282" cy="907500"/>
          </a:xfrm>
          <a:prstGeom prst="rect">
            <a:avLst/>
          </a:prstGeom>
          <a:noFill/>
          <a:ln>
            <a:noFill/>
          </a:ln>
        </p:spPr>
        <p:txBody>
          <a:bodyPr anchor="ctr" anchorCtr="0" bIns="45700" lIns="91425" numCol="1" rIns="91425" spcFirstLastPara="1" tIns="45700" wrap="square">
            <a:noAutofit/>
          </a:bodyPr>
          <a:lstStyle/>
          <a:p>
            <a:pPr algn="ctr" indent="0" lvl="0" marL="0" rtl="0">
              <a:lnSpc>
                <a:spcPct val="80000"/>
              </a:lnSpc>
              <a:spcBef>
                <a:spcPts val="0"/>
              </a:spcBef>
              <a:spcAft>
                <a:spcPts val="0"/>
              </a:spcAft>
              <a:buClr>
                <a:srgbClr val="424242"/>
              </a:buClr>
              <a:buSzPts val="4995"/>
              <a:buNone/>
            </a:pPr>
            <a:r>
              <a:rPr altLang="es-ES" b="1" dirty="0" lang="es-ES" sz="3600">
                <a:solidFill>
                  <a:srgbClr val="424242"/>
                </a:solidFill>
                <a:latin typeface="Corbel"/>
                <a:ea typeface="Corbel"/>
                <a:cs typeface="Corbel"/>
                <a:sym typeface="Corbel"/>
              </a:rPr>
              <a:t>¿Qué</a:t>
            </a:r>
            <a:r>
              <a:rPr altLang="es-ES" b="1" dirty="0" lang="es-ES" sz="4000">
                <a:latin typeface="Corbel"/>
                <a:ea typeface="Corbel"/>
                <a:cs typeface="Corbel"/>
                <a:sym typeface="Corbel"/>
              </a:rPr>
              <a:t> </a:t>
            </a:r>
            <a:r>
              <a:rPr altLang="es-ES" b="1" dirty="0" lang="es-ES" sz="3600">
                <a:solidFill>
                  <a:srgbClr val="424242"/>
                </a:solidFill>
                <a:latin typeface="Corbel"/>
                <a:ea typeface="Corbel"/>
                <a:cs typeface="Corbel"/>
                <a:sym typeface="Corbel"/>
              </a:rPr>
              <a:t>es la energía?</a:t>
            </a:r>
          </a:p>
          <a:p>
            <a:pPr algn="l" indent="0" lvl="0" marL="0" rtl="0">
              <a:lnSpc>
                <a:spcPct val="100000"/>
              </a:lnSpc>
              <a:spcBef>
                <a:spcPts val="0"/>
              </a:spcBef>
              <a:spcAft>
                <a:spcPts val="0"/>
              </a:spcAft>
              <a:buSzPts val="1400"/>
              <a:buNone/>
            </a:pPr>
            <a:endParaRPr dirty="0" sz="4000"/>
          </a:p>
        </p:txBody>
      </p:sp>
      <p:sp>
        <p:nvSpPr>
          <p:cNvPr id="514" name="Google Shape;514;p4"/>
          <p:cNvSpPr txBox="1">
            <a:spLocks noGrp="1"/>
          </p:cNvSpPr>
          <p:nvPr>
            <p:ph idx="1" type="body"/>
          </p:nvPr>
        </p:nvSpPr>
        <p:spPr>
          <a:xfrm>
            <a:off x="1378200" y="2625800"/>
            <a:ext cx="9778200" cy="3741300"/>
          </a:xfrm>
          <a:prstGeom prst="rect">
            <a:avLst/>
          </a:prstGeom>
          <a:noFill/>
          <a:ln>
            <a:noFill/>
          </a:ln>
        </p:spPr>
        <p:txBody>
          <a:bodyPr anchor="t" anchorCtr="0" bIns="45700" lIns="91425" numCol="1" rIns="91425" spcFirstLastPara="1" tIns="45700" wrap="square">
            <a:noAutofit/>
          </a:bodyPr>
          <a:lstStyle/>
          <a:p>
            <a:pPr algn="l" indent="0" lvl="0" marL="685800" rtl="0">
              <a:lnSpc>
                <a:spcPct val="100000"/>
              </a:lnSpc>
              <a:spcBef>
                <a:spcPts val="400"/>
              </a:spcBef>
              <a:spcAft>
                <a:spcPts val="0"/>
              </a:spcAft>
              <a:buSzPts val="2400"/>
              <a:buNone/>
            </a:pPr>
            <a:endParaRPr sz="1700"/>
          </a:p>
          <a:p>
            <a:pPr algn="l" indent="0" lvl="0" marL="0" rtl="0">
              <a:lnSpc>
                <a:spcPct val="100000"/>
              </a:lnSpc>
              <a:spcBef>
                <a:spcPts val="480"/>
              </a:spcBef>
              <a:spcAft>
                <a:spcPts val="0"/>
              </a:spcAft>
              <a:buSzPts val="2400"/>
              <a:buNone/>
            </a:pPr>
            <a:endParaRPr/>
          </a:p>
          <a:p>
            <a:pPr algn="l" indent="0" lvl="0" marL="0" rtl="0">
              <a:lnSpc>
                <a:spcPct val="100000"/>
              </a:lnSpc>
              <a:spcBef>
                <a:spcPts val="480"/>
              </a:spcBef>
              <a:spcAft>
                <a:spcPts val="0"/>
              </a:spcAft>
              <a:buSzPts val="2400"/>
              <a:buNone/>
            </a:pPr>
            <a:r>
              <a:rPr altLang="es-ES" lang="es-ES" sz="2800">
                <a:solidFill>
                  <a:srgbClr val="666666"/>
                </a:solidFill>
                <a:latin typeface="Corbel"/>
                <a:ea typeface="Corbel"/>
                <a:cs typeface="Corbel"/>
                <a:sym typeface="Corbel"/>
              </a:rPr>
              <a:t>Enumeren las palabras o los términos que les vienen a la mente.</a:t>
            </a:r>
          </a:p>
          <a:p>
            <a:pPr algn="l" indent="0" lvl="0" marL="0" rtl="0">
              <a:lnSpc>
                <a:spcPct val="100000"/>
              </a:lnSpc>
              <a:spcBef>
                <a:spcPts val="480"/>
              </a:spcBef>
              <a:spcAft>
                <a:spcPts val="0"/>
              </a:spcAft>
              <a:buSzPts val="2400"/>
              <a:buNone/>
            </a:pPr>
            <a:endParaRPr/>
          </a:p>
        </p:txBody>
      </p:sp>
      <p:pic>
        <p:nvPicPr>
          <p:cNvPr id="515" name="Google Shape;515;p4"/>
          <p:cNvPicPr preferRelativeResize="0"/>
          <p:nvPr/>
        </p:nvPicPr>
        <p:blipFill>
          <a:blip r:embed="rId3">
            <a:alphaModFix/>
          </a:blip>
          <a:stretch>
            <a:fillRect/>
          </a:stretch>
        </p:blipFill>
        <p:spPr>
          <a:xfrm>
            <a:off x="10855525" y="5338300"/>
            <a:ext cx="1190625" cy="1228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0"/>
          <p:cNvSpPr/>
          <p:nvPr/>
        </p:nvSpPr>
        <p:spPr>
          <a:xfrm>
            <a:off x="2032227" y="3821837"/>
            <a:ext cx="3888000" cy="43164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2" name="Google Shape;1092;p40"/>
          <p:cNvSpPr/>
          <p:nvPr/>
        </p:nvSpPr>
        <p:spPr>
          <a:xfrm>
            <a:off x="2032227" y="4325837"/>
            <a:ext cx="3888000" cy="43164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3" name="Google Shape;1093;p40"/>
          <p:cNvSpPr/>
          <p:nvPr/>
        </p:nvSpPr>
        <p:spPr>
          <a:xfrm>
            <a:off x="6064587" y="3821837"/>
            <a:ext cx="3888000" cy="43164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4" name="Google Shape;1094;p40"/>
          <p:cNvSpPr/>
          <p:nvPr/>
        </p:nvSpPr>
        <p:spPr>
          <a:xfrm>
            <a:off x="6064587" y="4325837"/>
            <a:ext cx="3888000" cy="43164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5" name="Google Shape;1095;p40"/>
          <p:cNvSpPr/>
          <p:nvPr/>
        </p:nvSpPr>
        <p:spPr>
          <a:xfrm>
            <a:off x="2176227" y="2397797"/>
            <a:ext cx="7632360" cy="863640"/>
          </a:xfrm>
          <a:prstGeom prst="roundRect">
            <a:avLst>
              <a:gd fmla="val 29424" name="adj"/>
            </a:avLst>
          </a:prstGeom>
          <a:solidFill>
            <a:schemeClr val="dk1"/>
          </a:solidFill>
          <a:ln>
            <a:noFill/>
          </a:ln>
        </p:spPr>
        <p:txBody>
          <a:bodyPr anchor="ctr" anchorCtr="0" bIns="45000" lIns="90000" numCol="1" rIns="90000" spcFirstLastPara="1" tIns="450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400" u="none">
                <a:solidFill>
                  <a:srgbClr val="FF9E00"/>
                </a:solidFill>
                <a:latin typeface="Arial"/>
                <a:ea typeface="Arial"/>
                <a:cs typeface="Arial"/>
                <a:sym typeface="Arial"/>
              </a:rPr>
              <a:t>¿En qué difieren la energía final y la energía primaria?</a:t>
            </a:r>
          </a:p>
        </p:txBody>
      </p:sp>
      <p:sp>
        <p:nvSpPr>
          <p:cNvPr id="1096" name="Google Shape;1096;p40"/>
          <p:cNvSpPr/>
          <p:nvPr/>
        </p:nvSpPr>
        <p:spPr>
          <a:xfrm>
            <a:off x="1960227" y="3821837"/>
            <a:ext cx="4032000" cy="43164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7" name="Google Shape;1097;p40"/>
          <p:cNvSpPr/>
          <p:nvPr/>
        </p:nvSpPr>
        <p:spPr>
          <a:xfrm>
            <a:off x="5992587" y="3821837"/>
            <a:ext cx="4032000" cy="43164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8" name="Google Shape;1098;p40"/>
          <p:cNvSpPr/>
          <p:nvPr/>
        </p:nvSpPr>
        <p:spPr>
          <a:xfrm>
            <a:off x="1960227" y="4325837"/>
            <a:ext cx="4032000" cy="43164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099" name="Google Shape;1099;p40"/>
          <p:cNvSpPr/>
          <p:nvPr/>
        </p:nvSpPr>
        <p:spPr>
          <a:xfrm>
            <a:off x="5992587" y="4325837"/>
            <a:ext cx="4032000" cy="43164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00" name="Google Shape;1100;p40"/>
          <p:cNvSpPr/>
          <p:nvPr/>
        </p:nvSpPr>
        <p:spPr>
          <a:xfrm>
            <a:off x="1960227" y="2397797"/>
            <a:ext cx="8064360" cy="86364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cxnSp>
        <p:nvCxnSpPr>
          <p:cNvPr id="1101" name="Google Shape;1101;p40"/>
          <p:cNvCxnSpPr/>
          <p:nvPr/>
        </p:nvCxnSpPr>
        <p:spPr>
          <a:xfrm>
            <a:off x="2391867" y="2397797"/>
            <a:ext cx="7201080" cy="0"/>
          </a:xfrm>
          <a:prstGeom prst="straightConnector1">
            <a:avLst/>
          </a:prstGeom>
          <a:noFill/>
          <a:ln cap="flat" cmpd="sng" w="25550">
            <a:solidFill>
              <a:srgbClr val="BBE0E3"/>
            </a:solidFill>
            <a:prstDash val="solid"/>
            <a:round/>
            <a:headEnd len="sm" type="none" w="sm"/>
            <a:tailEnd len="sm" type="none" w="sm"/>
          </a:ln>
        </p:spPr>
      </p:cxnSp>
      <p:cxnSp>
        <p:nvCxnSpPr>
          <p:cNvPr id="1102" name="Google Shape;1102;p40"/>
          <p:cNvCxnSpPr/>
          <p:nvPr/>
        </p:nvCxnSpPr>
        <p:spPr>
          <a:xfrm>
            <a:off x="2391867" y="3261797"/>
            <a:ext cx="7201080" cy="0"/>
          </a:xfrm>
          <a:prstGeom prst="straightConnector1">
            <a:avLst/>
          </a:prstGeom>
          <a:noFill/>
          <a:ln cap="flat" cmpd="sng" w="25550">
            <a:solidFill>
              <a:srgbClr val="BBE0E3"/>
            </a:solidFill>
            <a:prstDash val="solid"/>
            <a:round/>
            <a:headEnd len="sm" type="none" w="sm"/>
            <a:tailEnd len="sm" type="none" w="sm"/>
          </a:ln>
        </p:spPr>
      </p:cxnSp>
      <p:cxnSp>
        <p:nvCxnSpPr>
          <p:cNvPr id="1103" name="Google Shape;1103;p40"/>
          <p:cNvCxnSpPr/>
          <p:nvPr/>
        </p:nvCxnSpPr>
        <p:spPr>
          <a:xfrm>
            <a:off x="2175867" y="3821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04" name="Google Shape;1104;p40"/>
          <p:cNvCxnSpPr/>
          <p:nvPr/>
        </p:nvCxnSpPr>
        <p:spPr>
          <a:xfrm>
            <a:off x="2175867" y="4253477"/>
            <a:ext cx="3600360" cy="0"/>
          </a:xfrm>
          <a:prstGeom prst="straightConnector1">
            <a:avLst/>
          </a:prstGeom>
          <a:noFill/>
          <a:ln cap="flat" cmpd="sng" w="25550">
            <a:solidFill>
              <a:schemeClr val="accent1"/>
            </a:solidFill>
            <a:prstDash val="solid"/>
            <a:round/>
            <a:headEnd len="sm" type="none" w="sm"/>
            <a:tailEnd len="sm" type="none" w="sm"/>
          </a:ln>
        </p:spPr>
      </p:cxnSp>
      <p:cxnSp>
        <p:nvCxnSpPr>
          <p:cNvPr id="1105" name="Google Shape;1105;p40"/>
          <p:cNvCxnSpPr/>
          <p:nvPr/>
        </p:nvCxnSpPr>
        <p:spPr>
          <a:xfrm>
            <a:off x="2175867" y="4325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06" name="Google Shape;1106;p40"/>
          <p:cNvCxnSpPr/>
          <p:nvPr/>
        </p:nvCxnSpPr>
        <p:spPr>
          <a:xfrm>
            <a:off x="2175867" y="4757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07" name="Google Shape;1107;p40"/>
          <p:cNvCxnSpPr/>
          <p:nvPr/>
        </p:nvCxnSpPr>
        <p:spPr>
          <a:xfrm>
            <a:off x="6208587" y="3821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08" name="Google Shape;1108;p40"/>
          <p:cNvCxnSpPr/>
          <p:nvPr/>
        </p:nvCxnSpPr>
        <p:spPr>
          <a:xfrm>
            <a:off x="6208587" y="4253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09" name="Google Shape;1109;p40"/>
          <p:cNvCxnSpPr/>
          <p:nvPr/>
        </p:nvCxnSpPr>
        <p:spPr>
          <a:xfrm>
            <a:off x="6208587" y="4325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10" name="Google Shape;1110;p40"/>
          <p:cNvCxnSpPr/>
          <p:nvPr/>
        </p:nvCxnSpPr>
        <p:spPr>
          <a:xfrm>
            <a:off x="6208587" y="4757477"/>
            <a:ext cx="3600360" cy="0"/>
          </a:xfrm>
          <a:prstGeom prst="straightConnector1">
            <a:avLst/>
          </a:prstGeom>
          <a:noFill/>
          <a:ln cap="flat" cmpd="sng" w="25550">
            <a:solidFill>
              <a:srgbClr val="BBE0E3"/>
            </a:solidFill>
            <a:prstDash val="solid"/>
            <a:round/>
            <a:headEnd len="sm" type="none" w="sm"/>
            <a:tailEnd len="sm" type="none" w="sm"/>
          </a:ln>
        </p:spPr>
      </p:cxnSp>
      <p:cxnSp>
        <p:nvCxnSpPr>
          <p:cNvPr id="1111" name="Google Shape;1111;p40"/>
          <p:cNvCxnSpPr/>
          <p:nvPr/>
        </p:nvCxnSpPr>
        <p:spPr>
          <a:xfrm>
            <a:off x="10024947" y="2829797"/>
            <a:ext cx="539640" cy="0"/>
          </a:xfrm>
          <a:prstGeom prst="straightConnector1">
            <a:avLst/>
          </a:prstGeom>
          <a:noFill/>
          <a:ln cap="flat" cmpd="sng" w="25550">
            <a:solidFill>
              <a:srgbClr val="BBE0E3"/>
            </a:solidFill>
            <a:prstDash val="solid"/>
            <a:round/>
            <a:headEnd len="sm" type="none" w="sm"/>
            <a:tailEnd len="sm" type="none" w="sm"/>
          </a:ln>
        </p:spPr>
      </p:cxnSp>
      <p:cxnSp>
        <p:nvCxnSpPr>
          <p:cNvPr id="1112" name="Google Shape;1112;p40"/>
          <p:cNvCxnSpPr/>
          <p:nvPr/>
        </p:nvCxnSpPr>
        <p:spPr>
          <a:xfrm>
            <a:off x="10024947" y="4037477"/>
            <a:ext cx="539640" cy="0"/>
          </a:xfrm>
          <a:prstGeom prst="straightConnector1">
            <a:avLst/>
          </a:prstGeom>
          <a:noFill/>
          <a:ln cap="flat" cmpd="sng" w="25550">
            <a:solidFill>
              <a:srgbClr val="BBE0E3"/>
            </a:solidFill>
            <a:prstDash val="solid"/>
            <a:round/>
            <a:headEnd len="sm" type="none" w="sm"/>
            <a:tailEnd len="sm" type="none" w="sm"/>
          </a:ln>
        </p:spPr>
      </p:cxnSp>
      <p:cxnSp>
        <p:nvCxnSpPr>
          <p:cNvPr id="1113" name="Google Shape;1113;p40"/>
          <p:cNvCxnSpPr/>
          <p:nvPr/>
        </p:nvCxnSpPr>
        <p:spPr>
          <a:xfrm>
            <a:off x="10024947" y="4541477"/>
            <a:ext cx="539640" cy="0"/>
          </a:xfrm>
          <a:prstGeom prst="straightConnector1">
            <a:avLst/>
          </a:prstGeom>
          <a:noFill/>
          <a:ln cap="flat" cmpd="sng" w="25550">
            <a:solidFill>
              <a:srgbClr val="BBE0E3"/>
            </a:solidFill>
            <a:prstDash val="solid"/>
            <a:round/>
            <a:headEnd len="sm" type="none" w="sm"/>
            <a:tailEnd len="sm" type="none" w="sm"/>
          </a:ln>
        </p:spPr>
      </p:cxnSp>
      <p:cxnSp>
        <p:nvCxnSpPr>
          <p:cNvPr id="1114" name="Google Shape;1114;p40"/>
          <p:cNvCxnSpPr/>
          <p:nvPr/>
        </p:nvCxnSpPr>
        <p:spPr>
          <a:xfrm>
            <a:off x="1420587" y="2829797"/>
            <a:ext cx="539280" cy="0"/>
          </a:xfrm>
          <a:prstGeom prst="straightConnector1">
            <a:avLst/>
          </a:prstGeom>
          <a:noFill/>
          <a:ln cap="flat" cmpd="sng" w="25550">
            <a:solidFill>
              <a:srgbClr val="BBE0E3"/>
            </a:solidFill>
            <a:prstDash val="solid"/>
            <a:round/>
            <a:headEnd len="sm" type="none" w="sm"/>
            <a:tailEnd len="sm" type="none" w="sm"/>
          </a:ln>
        </p:spPr>
      </p:cxnSp>
      <p:cxnSp>
        <p:nvCxnSpPr>
          <p:cNvPr id="1115" name="Google Shape;1115;p40"/>
          <p:cNvCxnSpPr/>
          <p:nvPr/>
        </p:nvCxnSpPr>
        <p:spPr>
          <a:xfrm>
            <a:off x="1420587" y="4037477"/>
            <a:ext cx="539280" cy="0"/>
          </a:xfrm>
          <a:prstGeom prst="straightConnector1">
            <a:avLst/>
          </a:prstGeom>
          <a:noFill/>
          <a:ln cap="flat" cmpd="sng" w="25550">
            <a:solidFill>
              <a:srgbClr val="BBE0E3"/>
            </a:solidFill>
            <a:prstDash val="solid"/>
            <a:round/>
            <a:headEnd len="sm" type="none" w="sm"/>
            <a:tailEnd len="sm" type="none" w="sm"/>
          </a:ln>
        </p:spPr>
      </p:cxnSp>
      <p:cxnSp>
        <p:nvCxnSpPr>
          <p:cNvPr id="1116" name="Google Shape;1116;p40"/>
          <p:cNvCxnSpPr/>
          <p:nvPr/>
        </p:nvCxnSpPr>
        <p:spPr>
          <a:xfrm>
            <a:off x="1420587" y="4541477"/>
            <a:ext cx="539280" cy="0"/>
          </a:xfrm>
          <a:prstGeom prst="straightConnector1">
            <a:avLst/>
          </a:prstGeom>
          <a:noFill/>
          <a:ln cap="flat" cmpd="sng" w="25550">
            <a:solidFill>
              <a:srgbClr val="BBE0E3"/>
            </a:solidFill>
            <a:prstDash val="solid"/>
            <a:round/>
            <a:headEnd len="sm" type="none" w="sm"/>
            <a:tailEnd len="sm" type="none" w="sm"/>
          </a:ln>
        </p:spPr>
      </p:cxnSp>
      <p:sp>
        <p:nvSpPr>
          <p:cNvPr id="1117" name="Google Shape;1117;p40"/>
          <p:cNvSpPr/>
          <p:nvPr/>
        </p:nvSpPr>
        <p:spPr>
          <a:xfrm>
            <a:off x="2032227" y="3855087"/>
            <a:ext cx="38142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A : contenido de carbón</a:t>
            </a:r>
          </a:p>
        </p:txBody>
      </p:sp>
      <p:sp>
        <p:nvSpPr>
          <p:cNvPr id="1118" name="Google Shape;1118;p40"/>
          <p:cNvSpPr/>
          <p:nvPr/>
        </p:nvSpPr>
        <p:spPr>
          <a:xfrm>
            <a:off x="6084696" y="3855075"/>
            <a:ext cx="37758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B : pérdidas en la conversión</a:t>
            </a:r>
          </a:p>
        </p:txBody>
      </p:sp>
      <p:sp>
        <p:nvSpPr>
          <p:cNvPr id="1119" name="Google Shape;1119;p40"/>
          <p:cNvSpPr/>
          <p:nvPr/>
        </p:nvSpPr>
        <p:spPr>
          <a:xfrm>
            <a:off x="2032222" y="4359137"/>
            <a:ext cx="26421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C : origen geológico</a:t>
            </a:r>
          </a:p>
        </p:txBody>
      </p:sp>
      <p:sp>
        <p:nvSpPr>
          <p:cNvPr id="1120" name="Google Shape;1120;p40"/>
          <p:cNvSpPr/>
          <p:nvPr/>
        </p:nvSpPr>
        <p:spPr>
          <a:xfrm>
            <a:off x="6084707" y="4359086"/>
            <a:ext cx="30588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D : Respuesta D	</a:t>
            </a:r>
          </a:p>
        </p:txBody>
      </p:sp>
      <p:sp>
        <p:nvSpPr>
          <p:cNvPr id="1121" name="Google Shape;1121;p40"/>
          <p:cNvSpPr txBox="1">
            <a:spLocks noGrp="1"/>
          </p:cNvSpPr>
          <p:nvPr>
            <p:ph type="title"/>
          </p:nvPr>
        </p:nvSpPr>
        <p:spPr>
          <a:xfrm>
            <a:off x="821907" y="1202928"/>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SzPts val="4800"/>
              <a:buNone/>
            </a:pPr>
            <a:r>
              <a:rPr altLang="es-ES" lang="es-ES">
                <a:solidFill>
                  <a:schemeClr val="dk2"/>
                </a:solidFill>
                <a:latin typeface="Corbel"/>
                <a:ea typeface="Corbel"/>
                <a:cs typeface="Corbel"/>
                <a:sym typeface="Corbel"/>
              </a:rPr>
              <a:t>Prueba</a:t>
            </a:r>
          </a:p>
        </p:txBody>
      </p:sp>
      <p:pic>
        <p:nvPicPr>
          <p:cNvPr id="1122" name="Google Shape;1122;p40"/>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117"/>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118"/>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1119"/>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112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gc274a2928e_4_0"/>
          <p:cNvSpPr/>
          <p:nvPr/>
        </p:nvSpPr>
        <p:spPr>
          <a:xfrm>
            <a:off x="2032227" y="3821837"/>
            <a:ext cx="3888000" cy="43170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29" name="Google Shape;1129;gc274a2928e_4_0"/>
          <p:cNvSpPr/>
          <p:nvPr/>
        </p:nvSpPr>
        <p:spPr>
          <a:xfrm>
            <a:off x="2032227" y="4325837"/>
            <a:ext cx="3888000" cy="43170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0" name="Google Shape;1130;gc274a2928e_4_0"/>
          <p:cNvSpPr/>
          <p:nvPr/>
        </p:nvSpPr>
        <p:spPr>
          <a:xfrm>
            <a:off x="6064587" y="3821837"/>
            <a:ext cx="3888000" cy="43170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1" name="Google Shape;1131;gc274a2928e_4_0"/>
          <p:cNvSpPr/>
          <p:nvPr/>
        </p:nvSpPr>
        <p:spPr>
          <a:xfrm>
            <a:off x="6064587" y="4325837"/>
            <a:ext cx="3888000" cy="431700"/>
          </a:xfrm>
          <a:prstGeom prst="roundRect">
            <a:avLst>
              <a:gd fmla="val 45346" name="adj"/>
            </a:avLst>
          </a:prstGeom>
          <a:solidFill>
            <a:srgbClr val="000000"/>
          </a:solidFill>
          <a:ln>
            <a:noFill/>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2" name="Google Shape;1132;gc274a2928e_4_0"/>
          <p:cNvSpPr/>
          <p:nvPr/>
        </p:nvSpPr>
        <p:spPr>
          <a:xfrm>
            <a:off x="2176227" y="2397797"/>
            <a:ext cx="7632300" cy="863700"/>
          </a:xfrm>
          <a:prstGeom prst="roundRect">
            <a:avLst>
              <a:gd fmla="val 29424" name="adj"/>
            </a:avLst>
          </a:prstGeom>
          <a:solidFill>
            <a:schemeClr val="dk1"/>
          </a:solidFill>
          <a:ln>
            <a:noFill/>
          </a:ln>
        </p:spPr>
        <p:txBody>
          <a:bodyPr anchor="ctr" anchorCtr="0" bIns="45000" lIns="90000" numCol="1" rIns="90000" spcFirstLastPara="1" tIns="450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400" u="none">
                <a:solidFill>
                  <a:srgbClr val="FF9E00"/>
                </a:solidFill>
                <a:latin typeface="Arial"/>
                <a:ea typeface="Arial"/>
                <a:cs typeface="Arial"/>
                <a:sym typeface="Arial"/>
              </a:rPr>
              <a:t>¿En qué difieren la energía final y la energía primaria?</a:t>
            </a:r>
          </a:p>
        </p:txBody>
      </p:sp>
      <p:sp>
        <p:nvSpPr>
          <p:cNvPr id="1133" name="Google Shape;1133;gc274a2928e_4_0"/>
          <p:cNvSpPr/>
          <p:nvPr/>
        </p:nvSpPr>
        <p:spPr>
          <a:xfrm>
            <a:off x="1960227" y="3821837"/>
            <a:ext cx="4032000" cy="43170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4" name="Google Shape;1134;gc274a2928e_4_0"/>
          <p:cNvSpPr/>
          <p:nvPr/>
        </p:nvSpPr>
        <p:spPr>
          <a:xfrm>
            <a:off x="5992587" y="3821837"/>
            <a:ext cx="4032000" cy="43170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5" name="Google Shape;1135;gc274a2928e_4_0"/>
          <p:cNvSpPr/>
          <p:nvPr/>
        </p:nvSpPr>
        <p:spPr>
          <a:xfrm>
            <a:off x="1960227" y="4325837"/>
            <a:ext cx="4032000" cy="43170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6" name="Google Shape;1136;gc274a2928e_4_0"/>
          <p:cNvSpPr/>
          <p:nvPr/>
        </p:nvSpPr>
        <p:spPr>
          <a:xfrm>
            <a:off x="5992587" y="4325837"/>
            <a:ext cx="4032000" cy="43170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37" name="Google Shape;1137;gc274a2928e_4_0"/>
          <p:cNvSpPr/>
          <p:nvPr/>
        </p:nvSpPr>
        <p:spPr>
          <a:xfrm>
            <a:off x="1960227" y="2397797"/>
            <a:ext cx="8064300" cy="863700"/>
          </a:xfrm>
          <a:prstGeom prst="bracePair">
            <a:avLst/>
          </a:prstGeom>
          <a:noFill/>
          <a:ln cap="flat" cmpd="sng" w="25550">
            <a:solidFill>
              <a:srgbClr val="BBE0E3"/>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cxnSp>
        <p:nvCxnSpPr>
          <p:cNvPr id="1138" name="Google Shape;1138;gc274a2928e_4_0"/>
          <p:cNvCxnSpPr/>
          <p:nvPr/>
        </p:nvCxnSpPr>
        <p:spPr>
          <a:xfrm>
            <a:off x="2391867" y="2397797"/>
            <a:ext cx="7201200" cy="0"/>
          </a:xfrm>
          <a:prstGeom prst="straightConnector1">
            <a:avLst/>
          </a:prstGeom>
          <a:noFill/>
          <a:ln cap="flat" cmpd="sng" w="25550">
            <a:solidFill>
              <a:srgbClr val="BBE0E3"/>
            </a:solidFill>
            <a:prstDash val="solid"/>
            <a:round/>
            <a:headEnd len="sm" type="none" w="sm"/>
            <a:tailEnd len="sm" type="none" w="sm"/>
          </a:ln>
        </p:spPr>
      </p:cxnSp>
      <p:cxnSp>
        <p:nvCxnSpPr>
          <p:cNvPr id="1139" name="Google Shape;1139;gc274a2928e_4_0"/>
          <p:cNvCxnSpPr/>
          <p:nvPr/>
        </p:nvCxnSpPr>
        <p:spPr>
          <a:xfrm>
            <a:off x="2391867" y="3261797"/>
            <a:ext cx="7201200" cy="0"/>
          </a:xfrm>
          <a:prstGeom prst="straightConnector1">
            <a:avLst/>
          </a:prstGeom>
          <a:noFill/>
          <a:ln cap="flat" cmpd="sng" w="25550">
            <a:solidFill>
              <a:srgbClr val="BBE0E3"/>
            </a:solidFill>
            <a:prstDash val="solid"/>
            <a:round/>
            <a:headEnd len="sm" type="none" w="sm"/>
            <a:tailEnd len="sm" type="none" w="sm"/>
          </a:ln>
        </p:spPr>
      </p:cxnSp>
      <p:cxnSp>
        <p:nvCxnSpPr>
          <p:cNvPr id="1140" name="Google Shape;1140;gc274a2928e_4_0"/>
          <p:cNvCxnSpPr/>
          <p:nvPr/>
        </p:nvCxnSpPr>
        <p:spPr>
          <a:xfrm>
            <a:off x="2175867" y="3821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1" name="Google Shape;1141;gc274a2928e_4_0"/>
          <p:cNvCxnSpPr/>
          <p:nvPr/>
        </p:nvCxnSpPr>
        <p:spPr>
          <a:xfrm>
            <a:off x="2175867" y="4253477"/>
            <a:ext cx="3600300" cy="0"/>
          </a:xfrm>
          <a:prstGeom prst="straightConnector1">
            <a:avLst/>
          </a:prstGeom>
          <a:noFill/>
          <a:ln cap="flat" cmpd="sng" w="25550">
            <a:solidFill>
              <a:schemeClr val="accent1"/>
            </a:solidFill>
            <a:prstDash val="solid"/>
            <a:round/>
            <a:headEnd len="sm" type="none" w="sm"/>
            <a:tailEnd len="sm" type="none" w="sm"/>
          </a:ln>
        </p:spPr>
      </p:cxnSp>
      <p:cxnSp>
        <p:nvCxnSpPr>
          <p:cNvPr id="1142" name="Google Shape;1142;gc274a2928e_4_0"/>
          <p:cNvCxnSpPr/>
          <p:nvPr/>
        </p:nvCxnSpPr>
        <p:spPr>
          <a:xfrm>
            <a:off x="2175867" y="4325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3" name="Google Shape;1143;gc274a2928e_4_0"/>
          <p:cNvCxnSpPr/>
          <p:nvPr/>
        </p:nvCxnSpPr>
        <p:spPr>
          <a:xfrm>
            <a:off x="2175867" y="4757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4" name="Google Shape;1144;gc274a2928e_4_0"/>
          <p:cNvCxnSpPr/>
          <p:nvPr/>
        </p:nvCxnSpPr>
        <p:spPr>
          <a:xfrm>
            <a:off x="6208587" y="3821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5" name="Google Shape;1145;gc274a2928e_4_0"/>
          <p:cNvCxnSpPr/>
          <p:nvPr/>
        </p:nvCxnSpPr>
        <p:spPr>
          <a:xfrm>
            <a:off x="6208587" y="4253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6" name="Google Shape;1146;gc274a2928e_4_0"/>
          <p:cNvCxnSpPr/>
          <p:nvPr/>
        </p:nvCxnSpPr>
        <p:spPr>
          <a:xfrm>
            <a:off x="6208587" y="4325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7" name="Google Shape;1147;gc274a2928e_4_0"/>
          <p:cNvCxnSpPr/>
          <p:nvPr/>
        </p:nvCxnSpPr>
        <p:spPr>
          <a:xfrm>
            <a:off x="6208587" y="4757477"/>
            <a:ext cx="3600300" cy="0"/>
          </a:xfrm>
          <a:prstGeom prst="straightConnector1">
            <a:avLst/>
          </a:prstGeom>
          <a:noFill/>
          <a:ln cap="flat" cmpd="sng" w="25550">
            <a:solidFill>
              <a:srgbClr val="BBE0E3"/>
            </a:solidFill>
            <a:prstDash val="solid"/>
            <a:round/>
            <a:headEnd len="sm" type="none" w="sm"/>
            <a:tailEnd len="sm" type="none" w="sm"/>
          </a:ln>
        </p:spPr>
      </p:cxnSp>
      <p:cxnSp>
        <p:nvCxnSpPr>
          <p:cNvPr id="1148" name="Google Shape;1148;gc274a2928e_4_0"/>
          <p:cNvCxnSpPr/>
          <p:nvPr/>
        </p:nvCxnSpPr>
        <p:spPr>
          <a:xfrm>
            <a:off x="10024947" y="2829797"/>
            <a:ext cx="539700" cy="0"/>
          </a:xfrm>
          <a:prstGeom prst="straightConnector1">
            <a:avLst/>
          </a:prstGeom>
          <a:noFill/>
          <a:ln cap="flat" cmpd="sng" w="25550">
            <a:solidFill>
              <a:srgbClr val="BBE0E3"/>
            </a:solidFill>
            <a:prstDash val="solid"/>
            <a:round/>
            <a:headEnd len="sm" type="none" w="sm"/>
            <a:tailEnd len="sm" type="none" w="sm"/>
          </a:ln>
        </p:spPr>
      </p:cxnSp>
      <p:cxnSp>
        <p:nvCxnSpPr>
          <p:cNvPr id="1149" name="Google Shape;1149;gc274a2928e_4_0"/>
          <p:cNvCxnSpPr/>
          <p:nvPr/>
        </p:nvCxnSpPr>
        <p:spPr>
          <a:xfrm>
            <a:off x="10024947" y="4037477"/>
            <a:ext cx="539700" cy="0"/>
          </a:xfrm>
          <a:prstGeom prst="straightConnector1">
            <a:avLst/>
          </a:prstGeom>
          <a:noFill/>
          <a:ln cap="flat" cmpd="sng" w="25550">
            <a:solidFill>
              <a:srgbClr val="BBE0E3"/>
            </a:solidFill>
            <a:prstDash val="solid"/>
            <a:round/>
            <a:headEnd len="sm" type="none" w="sm"/>
            <a:tailEnd len="sm" type="none" w="sm"/>
          </a:ln>
        </p:spPr>
      </p:cxnSp>
      <p:cxnSp>
        <p:nvCxnSpPr>
          <p:cNvPr id="1150" name="Google Shape;1150;gc274a2928e_4_0"/>
          <p:cNvCxnSpPr/>
          <p:nvPr/>
        </p:nvCxnSpPr>
        <p:spPr>
          <a:xfrm>
            <a:off x="10024947" y="4541477"/>
            <a:ext cx="539700" cy="0"/>
          </a:xfrm>
          <a:prstGeom prst="straightConnector1">
            <a:avLst/>
          </a:prstGeom>
          <a:noFill/>
          <a:ln cap="flat" cmpd="sng" w="25550">
            <a:solidFill>
              <a:srgbClr val="BBE0E3"/>
            </a:solidFill>
            <a:prstDash val="solid"/>
            <a:round/>
            <a:headEnd len="sm" type="none" w="sm"/>
            <a:tailEnd len="sm" type="none" w="sm"/>
          </a:ln>
        </p:spPr>
      </p:cxnSp>
      <p:cxnSp>
        <p:nvCxnSpPr>
          <p:cNvPr id="1151" name="Google Shape;1151;gc274a2928e_4_0"/>
          <p:cNvCxnSpPr/>
          <p:nvPr/>
        </p:nvCxnSpPr>
        <p:spPr>
          <a:xfrm>
            <a:off x="1420587" y="2829797"/>
            <a:ext cx="539400" cy="0"/>
          </a:xfrm>
          <a:prstGeom prst="straightConnector1">
            <a:avLst/>
          </a:prstGeom>
          <a:noFill/>
          <a:ln cap="flat" cmpd="sng" w="25550">
            <a:solidFill>
              <a:srgbClr val="BBE0E3"/>
            </a:solidFill>
            <a:prstDash val="solid"/>
            <a:round/>
            <a:headEnd len="sm" type="none" w="sm"/>
            <a:tailEnd len="sm" type="none" w="sm"/>
          </a:ln>
        </p:spPr>
      </p:cxnSp>
      <p:cxnSp>
        <p:nvCxnSpPr>
          <p:cNvPr id="1152" name="Google Shape;1152;gc274a2928e_4_0"/>
          <p:cNvCxnSpPr/>
          <p:nvPr/>
        </p:nvCxnSpPr>
        <p:spPr>
          <a:xfrm>
            <a:off x="1420587" y="4037477"/>
            <a:ext cx="539400" cy="0"/>
          </a:xfrm>
          <a:prstGeom prst="straightConnector1">
            <a:avLst/>
          </a:prstGeom>
          <a:noFill/>
          <a:ln cap="flat" cmpd="sng" w="25550">
            <a:solidFill>
              <a:srgbClr val="BBE0E3"/>
            </a:solidFill>
            <a:prstDash val="solid"/>
            <a:round/>
            <a:headEnd len="sm" type="none" w="sm"/>
            <a:tailEnd len="sm" type="none" w="sm"/>
          </a:ln>
        </p:spPr>
      </p:cxnSp>
      <p:cxnSp>
        <p:nvCxnSpPr>
          <p:cNvPr id="1153" name="Google Shape;1153;gc274a2928e_4_0"/>
          <p:cNvCxnSpPr/>
          <p:nvPr/>
        </p:nvCxnSpPr>
        <p:spPr>
          <a:xfrm>
            <a:off x="1420587" y="4541477"/>
            <a:ext cx="539400" cy="0"/>
          </a:xfrm>
          <a:prstGeom prst="straightConnector1">
            <a:avLst/>
          </a:prstGeom>
          <a:noFill/>
          <a:ln cap="flat" cmpd="sng" w="25550">
            <a:solidFill>
              <a:srgbClr val="BBE0E3"/>
            </a:solidFill>
            <a:prstDash val="solid"/>
            <a:round/>
            <a:headEnd len="sm" type="none" w="sm"/>
            <a:tailEnd len="sm" type="none" w="sm"/>
          </a:ln>
        </p:spPr>
      </p:cxnSp>
      <p:sp>
        <p:nvSpPr>
          <p:cNvPr id="1154" name="Google Shape;1154;gc274a2928e_4_0"/>
          <p:cNvSpPr/>
          <p:nvPr/>
        </p:nvSpPr>
        <p:spPr>
          <a:xfrm>
            <a:off x="2032227" y="3855087"/>
            <a:ext cx="38142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A : contenido de carbón</a:t>
            </a:r>
          </a:p>
        </p:txBody>
      </p:sp>
      <p:sp>
        <p:nvSpPr>
          <p:cNvPr id="1155" name="Google Shape;1155;gc274a2928e_4_0"/>
          <p:cNvSpPr/>
          <p:nvPr/>
        </p:nvSpPr>
        <p:spPr>
          <a:xfrm>
            <a:off x="6070585" y="3830328"/>
            <a:ext cx="3876000" cy="414300"/>
          </a:xfrm>
          <a:prstGeom prst="roundRect">
            <a:avLst>
              <a:gd fmla="val 50000" name="adj"/>
            </a:avLst>
          </a:prstGeom>
          <a:solidFill>
            <a:srgbClr val="FFFFFF"/>
          </a:solidFill>
          <a:ln cap="flat" cmpd="sng" w="9525">
            <a:solidFill>
              <a:srgbClr val="44546A"/>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1156" name="Google Shape;1156;gc274a2928e_4_0"/>
          <p:cNvSpPr/>
          <p:nvPr/>
        </p:nvSpPr>
        <p:spPr>
          <a:xfrm>
            <a:off x="6084696" y="3855075"/>
            <a:ext cx="37758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B : pérdidas en la conversión</a:t>
            </a:r>
          </a:p>
        </p:txBody>
      </p:sp>
      <p:sp>
        <p:nvSpPr>
          <p:cNvPr id="1157" name="Google Shape;1157;gc274a2928e_4_0"/>
          <p:cNvSpPr/>
          <p:nvPr/>
        </p:nvSpPr>
        <p:spPr>
          <a:xfrm>
            <a:off x="2032222" y="4359137"/>
            <a:ext cx="26421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C : origen geológico</a:t>
            </a:r>
          </a:p>
        </p:txBody>
      </p:sp>
      <p:sp>
        <p:nvSpPr>
          <p:cNvPr id="1158" name="Google Shape;1158;gc274a2928e_4_0"/>
          <p:cNvSpPr/>
          <p:nvPr/>
        </p:nvSpPr>
        <p:spPr>
          <a:xfrm>
            <a:off x="6084707" y="4359086"/>
            <a:ext cx="3058800" cy="364800"/>
          </a:xfrm>
          <a:prstGeom prst="rect">
            <a:avLst/>
          </a:prstGeom>
          <a:noFill/>
          <a:ln>
            <a:noFill/>
          </a:ln>
        </p:spPr>
        <p:txBody>
          <a:bodyPr anchor="t" anchorCtr="0" bIns="45000" lIns="90000" numCol="1" rIns="90000" spcFirstLastPara="1" tIns="45000" wrap="square">
            <a:noAutofit/>
          </a:bodyPr>
          <a:lstStyle/>
          <a:p>
            <a:pPr algn="l" indent="0" lvl="0" marL="0" marR="0" rtl="0">
              <a:lnSpc>
                <a:spcPct val="100000"/>
              </a:lnSpc>
              <a:spcBef>
                <a:spcPts val="0"/>
              </a:spcBef>
              <a:spcAft>
                <a:spcPts val="0"/>
              </a:spcAft>
              <a:buClr>
                <a:srgbClr val="000000"/>
              </a:buClr>
              <a:buSzPts val="1400"/>
              <a:buFont typeface="Arial"/>
              <a:buChar char="•"/>
            </a:pPr>
            <a:r>
              <a:rPr altLang="es-ES" b="1" cap="none" i="0" lang="es-ES" strike="noStrike" sz="1400" u="none">
                <a:solidFill>
                  <a:srgbClr val="FF9E00"/>
                </a:solidFill>
                <a:latin typeface="Arial"/>
                <a:ea typeface="Arial"/>
                <a:cs typeface="Arial"/>
                <a:sym typeface="Arial"/>
              </a:rPr>
              <a:t>D : Respuesta D	</a:t>
            </a:r>
          </a:p>
        </p:txBody>
      </p:sp>
      <p:sp>
        <p:nvSpPr>
          <p:cNvPr id="1159" name="Google Shape;1159;gc274a2928e_4_0"/>
          <p:cNvSpPr txBox="1">
            <a:spLocks noGrp="1"/>
          </p:cNvSpPr>
          <p:nvPr>
            <p:ph type="title"/>
          </p:nvPr>
        </p:nvSpPr>
        <p:spPr>
          <a:xfrm>
            <a:off x="821907" y="1202928"/>
            <a:ext cx="10515600" cy="1325700"/>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SzPts val="4800"/>
              <a:buNone/>
            </a:pPr>
            <a:r>
              <a:rPr altLang="es-ES" lang="es-ES">
                <a:solidFill>
                  <a:schemeClr val="dk2"/>
                </a:solidFill>
                <a:latin typeface="Corbel"/>
                <a:ea typeface="Corbel"/>
                <a:cs typeface="Corbel"/>
                <a:sym typeface="Corbel"/>
              </a:rPr>
              <a:t>Prueba</a:t>
            </a:r>
          </a:p>
        </p:txBody>
      </p:sp>
      <p:pic>
        <p:nvPicPr>
          <p:cNvPr id="1160" name="Google Shape;1160;gc274a2928e_4_0"/>
          <p:cNvPicPr preferRelativeResize="0"/>
          <p:nvPr/>
        </p:nvPicPr>
        <p:blipFill>
          <a:blip r:embed="rId3">
            <a:alphaModFix/>
          </a:blip>
          <a:stretch>
            <a:fillRect/>
          </a:stretch>
        </p:blipFill>
        <p:spPr>
          <a:xfrm>
            <a:off x="11010900" y="5505450"/>
            <a:ext cx="1181100" cy="135255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15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156"/>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1157"/>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115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41"/>
          <p:cNvSpPr txBox="1">
            <a:spLocks noGrp="1"/>
          </p:cNvSpPr>
          <p:nvPr>
            <p:ph type="title"/>
          </p:nvPr>
        </p:nvSpPr>
        <p:spPr>
          <a:xfrm>
            <a:off x="815040" y="1413000"/>
            <a:ext cx="10515600" cy="1325563"/>
          </a:xfrm>
          <a:prstGeom prst="rect">
            <a:avLst/>
          </a:prstGeom>
          <a:noFill/>
          <a:ln>
            <a:noFill/>
          </a:ln>
        </p:spPr>
        <p:txBody>
          <a:bodyPr anchor="ctr" anchorCtr="0" bIns="45700" lIns="91425" numCol="1" rIns="91425" spcFirstLastPara="1" tIns="45700" wrap="square">
            <a:noAutofit/>
          </a:bodyPr>
          <a:lstStyle/>
          <a:p>
            <a:pPr algn="ctr" indent="0" lvl="0" marL="0" rtl="0">
              <a:lnSpc>
                <a:spcPct val="90000"/>
              </a:lnSpc>
              <a:spcBef>
                <a:spcPts val="0"/>
              </a:spcBef>
              <a:spcAft>
                <a:spcPts val="0"/>
              </a:spcAft>
              <a:buClr>
                <a:schemeClr val="dk1"/>
              </a:buClr>
              <a:buSzPts val="4800"/>
              <a:buFont typeface="Bebas Neue"/>
              <a:buNone/>
            </a:pPr>
            <a:r>
              <a:rPr altLang="es-ES" lang="es-ES" sz="4600">
                <a:solidFill>
                  <a:schemeClr val="dk2"/>
                </a:solidFill>
                <a:latin typeface="Montserrat"/>
                <a:ea typeface="Montserrat"/>
                <a:cs typeface="Montserrat"/>
                <a:sym typeface="Montserrat"/>
              </a:rPr>
              <a:t>Conclusión</a:t>
            </a:r>
          </a:p>
        </p:txBody>
      </p:sp>
      <p:sp>
        <p:nvSpPr>
          <p:cNvPr id="1166" name="Google Shape;1166;p41"/>
          <p:cNvSpPr txBox="1">
            <a:spLocks noGrp="1"/>
          </p:cNvSpPr>
          <p:nvPr>
            <p:ph idx="1" type="body"/>
          </p:nvPr>
        </p:nvSpPr>
        <p:spPr>
          <a:xfrm>
            <a:off x="815040" y="2735923"/>
            <a:ext cx="10515600" cy="2798913"/>
          </a:xfrm>
          <a:prstGeom prst="rect">
            <a:avLst/>
          </a:prstGeom>
          <a:noFill/>
          <a:ln>
            <a:noFill/>
          </a:ln>
        </p:spPr>
        <p:txBody>
          <a:bodyPr anchor="t" anchorCtr="0" bIns="45700" lIns="91425" numCol="1" rIns="91425" spcFirstLastPara="1" tIns="45700" wrap="square">
            <a:noAutofit/>
          </a:bodyPr>
          <a:lstStyle/>
          <a:p>
            <a:pPr algn="just" indent="-342900" lvl="0" marL="342900" rtl="0">
              <a:lnSpc>
                <a:spcPct val="90000"/>
              </a:lnSpc>
              <a:spcBef>
                <a:spcPts val="1200"/>
              </a:spcBef>
              <a:spcAft>
                <a:spcPts val="0"/>
              </a:spcAft>
              <a:buClr>
                <a:srgbClr val="2A6176"/>
              </a:buClr>
              <a:buSzPts val="2400"/>
              <a:buFont typeface="Arial"/>
              <a:buChar char="•"/>
            </a:pPr>
            <a:r>
              <a:rPr altLang="es-ES" lang="es-ES">
                <a:solidFill>
                  <a:schemeClr val="dk1"/>
                </a:solidFill>
                <a:latin typeface="Corbel"/>
                <a:ea typeface="Corbel"/>
                <a:cs typeface="Corbel"/>
                <a:sym typeface="Corbel"/>
              </a:rPr>
              <a:t>La energía fósil se volverá </a:t>
            </a:r>
            <a:r>
              <a:rPr altLang="es-ES" lang="es-ES">
                <a:solidFill>
                  <a:srgbClr val="C55A11"/>
                </a:solidFill>
                <a:latin typeface="Corbel"/>
                <a:ea typeface="Corbel"/>
                <a:cs typeface="Corbel"/>
                <a:sym typeface="Corbel"/>
              </a:rPr>
              <a:t>escasa</a:t>
            </a:r>
            <a:r>
              <a:rPr altLang="es-ES" lang="es-ES">
                <a:solidFill>
                  <a:schemeClr val="dk1"/>
                </a:solidFill>
                <a:latin typeface="Corbel"/>
                <a:ea typeface="Corbel"/>
                <a:cs typeface="Corbel"/>
                <a:sym typeface="Corbel"/>
              </a:rPr>
              <a:t>. </a:t>
            </a:r>
          </a:p>
          <a:p>
            <a:pPr algn="just" indent="-342900" lvl="0" marL="342900" rtl="0">
              <a:lnSpc>
                <a:spcPct val="90000"/>
              </a:lnSpc>
              <a:spcBef>
                <a:spcPts val="1200"/>
              </a:spcBef>
              <a:spcAft>
                <a:spcPts val="0"/>
              </a:spcAft>
              <a:buClr>
                <a:srgbClr val="2A6176"/>
              </a:buClr>
              <a:buSzPts val="2400"/>
              <a:buFont typeface="Arial"/>
              <a:buChar char="•"/>
            </a:pPr>
            <a:r>
              <a:rPr altLang="es-ES" lang="es-ES">
                <a:solidFill>
                  <a:srgbClr val="C55A11"/>
                </a:solidFill>
                <a:latin typeface="Corbel"/>
                <a:ea typeface="Corbel"/>
                <a:cs typeface="Corbel"/>
                <a:sym typeface="Corbel"/>
              </a:rPr>
              <a:t>La energía renovable </a:t>
            </a:r>
            <a:r>
              <a:rPr altLang="es-ES" lang="es-ES">
                <a:latin typeface="Corbel"/>
                <a:ea typeface="Corbel"/>
                <a:cs typeface="Corbel"/>
                <a:sym typeface="Corbel"/>
              </a:rPr>
              <a:t>no resolverá todos nuestros problemas.</a:t>
            </a:r>
          </a:p>
          <a:p>
            <a:pPr algn="just" indent="-342900" lvl="0" marL="342900" rtl="0">
              <a:lnSpc>
                <a:spcPct val="90000"/>
              </a:lnSpc>
              <a:spcBef>
                <a:spcPts val="1200"/>
              </a:spcBef>
              <a:spcAft>
                <a:spcPts val="0"/>
              </a:spcAft>
              <a:buClr>
                <a:srgbClr val="2A6176"/>
              </a:buClr>
              <a:buSzPts val="2400"/>
              <a:buFont typeface="Arial"/>
              <a:buChar char="•"/>
            </a:pPr>
            <a:r>
              <a:rPr altLang="es-ES" lang="es-ES">
                <a:latin typeface="Corbel"/>
                <a:ea typeface="Corbel"/>
                <a:cs typeface="Corbel"/>
                <a:sym typeface="Corbel"/>
              </a:rPr>
              <a:t>Debemos </a:t>
            </a:r>
            <a:r>
              <a:rPr altLang="es-ES" lang="es-ES">
                <a:solidFill>
                  <a:srgbClr val="C55A11"/>
                </a:solidFill>
                <a:latin typeface="Corbel"/>
                <a:ea typeface="Corbel"/>
                <a:cs typeface="Corbel"/>
                <a:sym typeface="Corbel"/>
              </a:rPr>
              <a:t>ahorrar energía</a:t>
            </a:r>
            <a:r>
              <a:rPr altLang="es-ES" lang="es-ES">
                <a:latin typeface="Corbel"/>
                <a:ea typeface="Corbel"/>
                <a:cs typeface="Corbel"/>
                <a:sym typeface="Corbel"/>
              </a:rPr>
              <a:t>.</a:t>
            </a:r>
          </a:p>
          <a:p>
            <a:pPr algn="just" indent="-342900" lvl="0" marL="342900" rtl="0">
              <a:lnSpc>
                <a:spcPct val="90000"/>
              </a:lnSpc>
              <a:spcBef>
                <a:spcPts val="1800"/>
              </a:spcBef>
              <a:spcAft>
                <a:spcPts val="0"/>
              </a:spcAft>
              <a:buClr>
                <a:srgbClr val="2A6176"/>
              </a:buClr>
              <a:buSzPts val="2400"/>
              <a:buFont typeface="Arial"/>
              <a:buChar char="•"/>
            </a:pPr>
            <a:r>
              <a:rPr altLang="es-ES" lang="es-ES">
                <a:solidFill>
                  <a:schemeClr val="dk1"/>
                </a:solidFill>
                <a:latin typeface="Corbel"/>
                <a:ea typeface="Corbel"/>
                <a:cs typeface="Corbel"/>
                <a:sym typeface="Corbel"/>
              </a:rPr>
              <a:t>Usar menos energía</a:t>
            </a:r>
            <a:r>
              <a:rPr altLang="es-ES" lang="es-ES">
                <a:solidFill>
                  <a:srgbClr val="2A6176"/>
                </a:solidFill>
                <a:latin typeface="Corbel"/>
                <a:ea typeface="Corbel"/>
                <a:cs typeface="Corbel"/>
                <a:sym typeface="Corbel"/>
              </a:rPr>
              <a:t> -- </a:t>
            </a:r>
            <a:r>
              <a:rPr altLang="es-ES" lang="es-ES">
                <a:solidFill>
                  <a:schemeClr val="dk1"/>
                </a:solidFill>
                <a:latin typeface="Corbel"/>
                <a:ea typeface="Corbel"/>
                <a:cs typeface="Corbel"/>
                <a:sym typeface="Corbel"/>
              </a:rPr>
              <a:t>Usar la energía de manera eficiente</a:t>
            </a:r>
            <a:r>
              <a:rPr altLang="es-ES" lang="es-ES">
                <a:solidFill>
                  <a:srgbClr val="C55A11"/>
                </a:solidFill>
                <a:latin typeface="Corbel"/>
                <a:ea typeface="Corbel"/>
                <a:cs typeface="Corbel"/>
                <a:sym typeface="Corbel"/>
              </a:rPr>
              <a:t>–</a:t>
            </a:r>
            <a:r>
              <a:rPr altLang="es-ES" lang="es-ES">
                <a:solidFill>
                  <a:srgbClr val="2A6176"/>
                </a:solidFill>
                <a:latin typeface="Corbel"/>
                <a:ea typeface="Corbel"/>
                <a:cs typeface="Corbel"/>
                <a:sym typeface="Corbel"/>
              </a:rPr>
              <a:t> </a:t>
            </a:r>
            <a:r>
              <a:rPr altLang="es-ES" lang="es-ES">
                <a:latin typeface="Corbel"/>
                <a:ea typeface="Corbel"/>
                <a:cs typeface="Corbel"/>
                <a:sym typeface="Corbel"/>
              </a:rPr>
              <a:t>Usar energía renovable.</a:t>
            </a:r>
          </a:p>
          <a:p>
            <a:pPr algn="just" indent="-342900" lvl="0" marL="342900" rtl="0">
              <a:lnSpc>
                <a:spcPct val="90000"/>
              </a:lnSpc>
              <a:spcBef>
                <a:spcPts val="1800"/>
              </a:spcBef>
              <a:spcAft>
                <a:spcPts val="0"/>
              </a:spcAft>
              <a:buClr>
                <a:srgbClr val="2A6176"/>
              </a:buClr>
              <a:buSzPts val="2400"/>
              <a:buFont typeface="Arial"/>
              <a:buChar char="•"/>
            </a:pPr>
            <a:r>
              <a:rPr altLang="es-ES" lang="es-ES">
                <a:solidFill>
                  <a:schemeClr val="dk1"/>
                </a:solidFill>
                <a:latin typeface="Corbel"/>
                <a:ea typeface="Corbel"/>
                <a:cs typeface="Corbel"/>
                <a:sym typeface="Corbel"/>
              </a:rPr>
              <a:t>¡En ese orden!</a:t>
            </a:r>
          </a:p>
          <a:p>
            <a:pPr algn="just" indent="-190500" lvl="0" marL="342900" rtl="0">
              <a:lnSpc>
                <a:spcPct val="90000"/>
              </a:lnSpc>
              <a:spcBef>
                <a:spcPts val="2400"/>
              </a:spcBef>
              <a:spcAft>
                <a:spcPts val="0"/>
              </a:spcAft>
              <a:buClr>
                <a:srgbClr val="2A6176"/>
              </a:buClr>
              <a:buSzPts val="2400"/>
              <a:buFont typeface="Arial"/>
              <a:buNone/>
            </a:pPr>
            <a:endParaRPr b="1">
              <a:solidFill>
                <a:srgbClr val="2A6176"/>
              </a:solidFill>
              <a:latin typeface="Corbel"/>
              <a:ea typeface="Corbel"/>
              <a:cs typeface="Corbel"/>
              <a:sym typeface="Corbel"/>
            </a:endParaRPr>
          </a:p>
          <a:p>
            <a:pPr algn="l" indent="-228600" lvl="0" marL="457200" rtl="0">
              <a:lnSpc>
                <a:spcPct val="90000"/>
              </a:lnSpc>
              <a:spcBef>
                <a:spcPts val="2200"/>
              </a:spcBef>
              <a:spcAft>
                <a:spcPts val="0"/>
              </a:spcAft>
              <a:buClr>
                <a:schemeClr val="dk1"/>
              </a:buClr>
              <a:buSzPts val="2400"/>
              <a:buNone/>
            </a:pPr>
            <a:endParaRPr>
              <a:latin typeface="Corbel"/>
              <a:ea typeface="Corbel"/>
              <a:cs typeface="Corbel"/>
              <a:sym typeface="Corbel"/>
            </a:endParaRPr>
          </a:p>
        </p:txBody>
      </p:sp>
      <p:pic>
        <p:nvPicPr>
          <p:cNvPr id="1167" name="Google Shape;1167;p41"/>
          <p:cNvPicPr preferRelativeResize="0"/>
          <p:nvPr/>
        </p:nvPicPr>
        <p:blipFill>
          <a:blip r:embed="rId3">
            <a:alphaModFix/>
          </a:blip>
          <a:stretch>
            <a:fillRect/>
          </a:stretch>
        </p:blipFill>
        <p:spPr>
          <a:xfrm>
            <a:off x="11010900" y="5534825"/>
            <a:ext cx="1181100" cy="135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
          <p:cNvSpPr txBox="1"/>
          <p:nvPr/>
        </p:nvSpPr>
        <p:spPr>
          <a:xfrm>
            <a:off x="8330600" y="3089725"/>
            <a:ext cx="1755300" cy="400200"/>
          </a:xfrm>
          <a:prstGeom prst="rect">
            <a:avLst/>
          </a:prstGeom>
          <a:noFill/>
          <a:ln>
            <a:noFill/>
          </a:ln>
        </p:spPr>
        <p:txBody>
          <a:bodyPr anchor="t" anchorCtr="0" bIns="91425" lIns="91425" numCol="1" rIns="91425" spcFirstLastPara="1" tIns="91425" wrap="square">
            <a:sp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400" u="none">
                <a:solidFill>
                  <a:srgbClr val="666666"/>
                </a:solidFill>
                <a:latin typeface="Comfortaa"/>
                <a:ea typeface="Comfortaa"/>
                <a:cs typeface="Comfortaa"/>
                <a:sym typeface="Comfortaa"/>
              </a:rPr>
              <a:t>Otros </a:t>
            </a:r>
            <a:r>
              <a:rPr altLang="es-ES" lang="es-ES">
                <a:solidFill>
                  <a:srgbClr val="666666"/>
                </a:solidFill>
                <a:latin typeface="Comfortaa"/>
                <a:ea typeface="Comfortaa"/>
                <a:cs typeface="Comfortaa"/>
                <a:sym typeface="Comfortaa"/>
              </a:rPr>
              <a:t>idiomas</a:t>
            </a:r>
          </a:p>
        </p:txBody>
      </p:sp>
      <p:pic>
        <p:nvPicPr>
          <p:cNvPr descr="Educational video for children to learn what energy is, which are its main properties and what types of energy there are. Children will understand why energy is transformed, transferred, transported and stored. They will also look at the differences between renewable and non-renewable energy sources. They will discover many types of energy like thermal energy, mechanical energy, electrical energy, chemical energy, eolic energy and hydraulic energy. Excellent resource for elementary school.  Thanks for visiting us! If you want your children to smile and learn, subscribe! :D  We only upload our own content, designed by educators so that children smile and learn while watching a video.   All of our content reinforces educational values, encouraging the use of multiple intelligences and language learning.   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522" name="Google Shape;522;p5" title="What is Energy? Energy Types for Kids - Renewable and Non-Renewable Energy Sources">
            <a:hlinkClick r:id="rId3"/>
          </p:cNvPr>
          <p:cNvPicPr preferRelativeResize="0"/>
          <p:nvPr/>
        </p:nvPicPr>
        <p:blipFill rotWithShape="1">
          <a:blip r:embed="rId4">
            <a:alphaModFix/>
          </a:blip>
          <a:srcRect/>
          <a:stretch/>
        </p:blipFill>
        <p:spPr>
          <a:xfrm>
            <a:off x="442300" y="906050"/>
            <a:ext cx="7851893" cy="5888900"/>
          </a:xfrm>
          <a:prstGeom prst="rect">
            <a:avLst/>
          </a:prstGeom>
          <a:noFill/>
          <a:ln>
            <a:noFill/>
          </a:ln>
        </p:spPr>
      </p:pic>
      <p:sp>
        <p:nvSpPr>
          <p:cNvPr id="523" name="Google Shape;523;p5"/>
          <p:cNvSpPr txBox="1">
            <a:spLocks noGrp="1"/>
          </p:cNvSpPr>
          <p:nvPr>
            <p:ph type="title"/>
          </p:nvPr>
        </p:nvSpPr>
        <p:spPr>
          <a:xfrm>
            <a:off x="8605925" y="1641671"/>
            <a:ext cx="3460500" cy="907500"/>
          </a:xfrm>
          <a:prstGeom prst="rect">
            <a:avLst/>
          </a:prstGeom>
          <a:noFill/>
          <a:ln>
            <a:noFill/>
          </a:ln>
        </p:spPr>
        <p:txBody>
          <a:bodyPr anchor="ctr" anchorCtr="0" bIns="45700" lIns="91425" numCol="1" rIns="91425" spcFirstLastPara="1" tIns="45700" wrap="square">
            <a:noAutofit/>
          </a:bodyPr>
          <a:lstStyle/>
          <a:p>
            <a:pPr algn="ctr" indent="0" lvl="0" marL="0" rtl="0">
              <a:lnSpc>
                <a:spcPct val="80000"/>
              </a:lnSpc>
              <a:spcBef>
                <a:spcPts val="0"/>
              </a:spcBef>
              <a:spcAft>
                <a:spcPts val="0"/>
              </a:spcAft>
              <a:buClr>
                <a:srgbClr val="424242"/>
              </a:buClr>
              <a:buSzPts val="4995"/>
              <a:buNone/>
            </a:pPr>
            <a:r>
              <a:rPr altLang="es-ES" b="1" dirty="0" lang="es-ES" sz="3600">
                <a:solidFill>
                  <a:schemeClr val="dk2"/>
                </a:solidFill>
                <a:latin typeface="Corbel"/>
                <a:ea typeface="Corbel"/>
                <a:cs typeface="Corbel"/>
                <a:sym typeface="Corbel"/>
              </a:rPr>
              <a:t>¿Qué es la energía?</a:t>
            </a:r>
          </a:p>
          <a:p>
            <a:pPr algn="l" indent="0" lvl="0" marL="0" rtl="0">
              <a:lnSpc>
                <a:spcPct val="100000"/>
              </a:lnSpc>
              <a:spcBef>
                <a:spcPts val="0"/>
              </a:spcBef>
              <a:spcAft>
                <a:spcPts val="0"/>
              </a:spcAft>
              <a:buSzPts val="1400"/>
              <a:buNone/>
            </a:pPr>
            <a:endParaRPr dirty="0" sz="4000"/>
          </a:p>
        </p:txBody>
      </p:sp>
      <p:pic>
        <p:nvPicPr>
          <p:cNvPr id="524" name="Google Shape;524;p5"/>
          <p:cNvPicPr preferRelativeResize="0"/>
          <p:nvPr/>
        </p:nvPicPr>
        <p:blipFill>
          <a:blip r:embed="rId5">
            <a:alphaModFix/>
          </a:blip>
          <a:stretch>
            <a:fillRect/>
          </a:stretch>
        </p:blipFill>
        <p:spPr>
          <a:xfrm>
            <a:off x="7700450" y="906047"/>
            <a:ext cx="593751" cy="296875"/>
          </a:xfrm>
          <a:prstGeom prst="rect">
            <a:avLst/>
          </a:prstGeom>
          <a:noFill/>
          <a:ln>
            <a:noFill/>
          </a:ln>
        </p:spPr>
      </p:pic>
      <p:pic>
        <p:nvPicPr>
          <p:cNvPr id="525" name="Google Shape;525;p5"/>
          <p:cNvPicPr preferRelativeResize="0"/>
          <p:nvPr/>
        </p:nvPicPr>
        <p:blipFill>
          <a:blip r:embed="rId6">
            <a:alphaModFix/>
          </a:blip>
          <a:stretch>
            <a:fillRect/>
          </a:stretch>
        </p:blipFill>
        <p:spPr>
          <a:xfrm>
            <a:off x="8937025" y="3463450"/>
            <a:ext cx="445032" cy="291068"/>
          </a:xfrm>
          <a:prstGeom prst="rect">
            <a:avLst/>
          </a:prstGeom>
          <a:noFill/>
          <a:ln>
            <a:noFill/>
          </a:ln>
        </p:spPr>
      </p:pic>
      <p:sp>
        <p:nvSpPr>
          <p:cNvPr id="526" name="Google Shape;526;p5">
            <a:hlinkClick r:id="rId7"/>
          </p:cNvPr>
          <p:cNvSpPr txBox="1"/>
          <p:nvPr/>
        </p:nvSpPr>
        <p:spPr>
          <a:xfrm>
            <a:off x="9420575" y="3444175"/>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mfortaa"/>
                <a:ea typeface="Comfortaa"/>
                <a:cs typeface="Comfortaa"/>
                <a:sym typeface="Comfortaa"/>
                <a:hlinkClick r:id="rId8"/>
              </a:rPr>
              <a:t>FR</a:t>
            </a:r>
          </a:p>
        </p:txBody>
      </p:sp>
      <p:pic>
        <p:nvPicPr>
          <p:cNvPr id="527" name="Google Shape;527;p5"/>
          <p:cNvPicPr preferRelativeResize="0"/>
          <p:nvPr/>
        </p:nvPicPr>
        <p:blipFill>
          <a:blip r:embed="rId9">
            <a:alphaModFix/>
          </a:blip>
          <a:stretch>
            <a:fillRect/>
          </a:stretch>
        </p:blipFill>
        <p:spPr>
          <a:xfrm>
            <a:off x="8937025" y="3888131"/>
            <a:ext cx="445033" cy="291068"/>
          </a:xfrm>
          <a:prstGeom prst="rect">
            <a:avLst/>
          </a:prstGeom>
          <a:noFill/>
          <a:ln>
            <a:noFill/>
          </a:ln>
        </p:spPr>
      </p:pic>
      <p:sp>
        <p:nvSpPr>
          <p:cNvPr id="528" name="Google Shape;528;p5">
            <a:hlinkClick r:id="rId10"/>
          </p:cNvPr>
          <p:cNvSpPr txBox="1"/>
          <p:nvPr/>
        </p:nvSpPr>
        <p:spPr>
          <a:xfrm>
            <a:off x="9420575" y="3825175"/>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mfortaa"/>
                <a:ea typeface="Comfortaa"/>
                <a:cs typeface="Comfortaa"/>
                <a:sym typeface="Comfortaa"/>
                <a:hlinkClick r:id="rId11"/>
              </a:rPr>
              <a:t>ES</a:t>
            </a:r>
          </a:p>
        </p:txBody>
      </p:sp>
      <p:pic>
        <p:nvPicPr>
          <p:cNvPr id="529" name="Google Shape;529;p5"/>
          <p:cNvPicPr preferRelativeResize="0"/>
          <p:nvPr/>
        </p:nvPicPr>
        <p:blipFill>
          <a:blip r:embed="rId12">
            <a:alphaModFix/>
          </a:blip>
          <a:stretch>
            <a:fillRect/>
          </a:stretch>
        </p:blipFill>
        <p:spPr>
          <a:xfrm>
            <a:off x="8937025" y="4312790"/>
            <a:ext cx="445025" cy="290685"/>
          </a:xfrm>
          <a:prstGeom prst="rect">
            <a:avLst/>
          </a:prstGeom>
          <a:noFill/>
          <a:ln>
            <a:noFill/>
          </a:ln>
        </p:spPr>
      </p:pic>
      <p:sp>
        <p:nvSpPr>
          <p:cNvPr id="530" name="Google Shape;530;p5">
            <a:hlinkClick r:id="rId13"/>
          </p:cNvPr>
          <p:cNvSpPr txBox="1"/>
          <p:nvPr/>
        </p:nvSpPr>
        <p:spPr>
          <a:xfrm>
            <a:off x="9420575" y="4258038"/>
            <a:ext cx="690900" cy="400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s-ES" lang="es-ES" u="sng">
                <a:solidFill>
                  <a:schemeClr val="hlink"/>
                </a:solidFill>
                <a:latin typeface="Comfortaa"/>
                <a:ea typeface="Comfortaa"/>
                <a:cs typeface="Comfortaa"/>
                <a:sym typeface="Comfortaa"/>
                <a:hlinkClick r:id="rId14"/>
              </a:rPr>
              <a:t>IT</a:t>
            </a:r>
          </a:p>
        </p:txBody>
      </p:sp>
      <p:pic>
        <p:nvPicPr>
          <p:cNvPr id="531" name="Google Shape;531;p5"/>
          <p:cNvPicPr preferRelativeResize="0"/>
          <p:nvPr/>
        </p:nvPicPr>
        <p:blipFill>
          <a:blip r:embed="rId15">
            <a:alphaModFix/>
          </a:blip>
          <a:stretch>
            <a:fillRect/>
          </a:stretch>
        </p:blipFill>
        <p:spPr>
          <a:xfrm>
            <a:off x="11312657" y="5950509"/>
            <a:ext cx="879343" cy="907500"/>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522"/>
                                        </p:tgtEl>
                                        <p:attrNameLst>
                                          <p:attrName>style.visibility</p:attrName>
                                        </p:attrNameLst>
                                      </p:cBhvr>
                                      <p:to>
                                        <p:strVal val="visible"/>
                                      </p:to>
                                    </p:set>
                                    <p:animEffect filter="fade" transition="in">
                                      <p:cBhvr>
                                        <p:cTn dur="1000" id="7"/>
                                        <p:tgtEl>
                                          <p:spTgt spid="5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
          <p:cNvSpPr txBox="1">
            <a:spLocks noGrp="1"/>
          </p:cNvSpPr>
          <p:nvPr>
            <p:ph idx="1" type="body"/>
          </p:nvPr>
        </p:nvSpPr>
        <p:spPr>
          <a:xfrm>
            <a:off x="1378200" y="1967000"/>
            <a:ext cx="4717800" cy="27990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2400"/>
              <a:buNone/>
            </a:pPr>
            <a:r>
              <a:rPr altLang="es-ES" dirty="0" lang="es-ES">
                <a:solidFill>
                  <a:srgbClr val="666666"/>
                </a:solidFill>
                <a:latin typeface="Corbel"/>
                <a:ea typeface="Corbel"/>
                <a:cs typeface="Corbel"/>
                <a:sym typeface="Corbel"/>
              </a:rPr>
              <a:t>La energía es aquello que modifica</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La velocidad</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La temperatura</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La forma de un objeto</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La composición química</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La altura</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La luz</a:t>
            </a:r>
          </a:p>
          <a:p>
            <a:pPr algn="l" indent="-266700" lvl="1" marL="742950" rtl="0">
              <a:lnSpc>
                <a:spcPct val="100000"/>
              </a:lnSpc>
              <a:spcBef>
                <a:spcPts val="400"/>
              </a:spcBef>
              <a:spcAft>
                <a:spcPts val="0"/>
              </a:spcAft>
              <a:buClr>
                <a:schemeClr val="dk1"/>
              </a:buClr>
              <a:buSzPts val="1700"/>
              <a:buChar char="•"/>
            </a:pPr>
            <a:r>
              <a:rPr altLang="es-ES" dirty="0" lang="es-ES">
                <a:solidFill>
                  <a:srgbClr val="3F3F3F"/>
                </a:solidFill>
                <a:latin typeface="Corbel"/>
                <a:ea typeface="Corbel"/>
                <a:cs typeface="Corbel"/>
                <a:sym typeface="Corbel"/>
              </a:rPr>
              <a:t>Etc.</a:t>
            </a:r>
          </a:p>
          <a:p>
            <a:pPr algn="l" indent="0" lvl="0" marL="0" rtl="0">
              <a:lnSpc>
                <a:spcPct val="100000"/>
              </a:lnSpc>
              <a:spcBef>
                <a:spcPts val="480"/>
              </a:spcBef>
              <a:spcAft>
                <a:spcPts val="0"/>
              </a:spcAft>
              <a:buSzPts val="2400"/>
              <a:buNone/>
            </a:pPr>
            <a:endParaRPr dirty="0"/>
          </a:p>
          <a:p>
            <a:pPr algn="l" indent="0" lvl="0" marL="0" rtl="0">
              <a:lnSpc>
                <a:spcPct val="100000"/>
              </a:lnSpc>
              <a:spcBef>
                <a:spcPts val="480"/>
              </a:spcBef>
              <a:spcAft>
                <a:spcPts val="0"/>
              </a:spcAft>
              <a:buSzPts val="2400"/>
              <a:buNone/>
            </a:pPr>
            <a:endParaRPr dirty="0"/>
          </a:p>
        </p:txBody>
      </p:sp>
      <p:pic>
        <p:nvPicPr>
          <p:cNvPr id="538" name="Google Shape;538;p6"/>
          <p:cNvPicPr preferRelativeResize="0"/>
          <p:nvPr/>
        </p:nvPicPr>
        <p:blipFill rotWithShape="1">
          <a:blip r:embed="rId3">
            <a:alphaModFix/>
          </a:blip>
          <a:srcRect/>
          <a:stretch/>
        </p:blipFill>
        <p:spPr>
          <a:xfrm>
            <a:off x="7092200" y="1477700"/>
            <a:ext cx="3620900" cy="3505126"/>
          </a:xfrm>
          <a:prstGeom prst="rect">
            <a:avLst/>
          </a:prstGeom>
          <a:noFill/>
          <a:ln>
            <a:noFill/>
          </a:ln>
        </p:spPr>
      </p:pic>
      <p:sp>
        <p:nvSpPr>
          <p:cNvPr id="539" name="Google Shape;539;p6"/>
          <p:cNvSpPr/>
          <p:nvPr/>
        </p:nvSpPr>
        <p:spPr>
          <a:xfrm>
            <a:off x="640868" y="5343085"/>
            <a:ext cx="11175000" cy="1200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200"/>
              <a:buFont typeface="Arial"/>
              <a:buNone/>
            </a:pPr>
            <a:r>
              <a:rPr altLang="es-ES" b="1" cap="none" i="0" lang="es-ES" strike="noStrike" sz="2200" u="none">
                <a:solidFill>
                  <a:srgbClr val="1C82B8"/>
                </a:solidFill>
                <a:latin typeface="Corbel"/>
                <a:ea typeface="Corbel"/>
                <a:cs typeface="Corbel"/>
                <a:sym typeface="Corbel"/>
              </a:rPr>
              <a:t>La energía está presente en todos los cambios.</a:t>
            </a:r>
          </a:p>
          <a:p>
            <a:pPr algn="ctr" indent="0" lvl="0" marL="0" marR="0" rtl="0">
              <a:lnSpc>
                <a:spcPct val="100000"/>
              </a:lnSpc>
              <a:spcBef>
                <a:spcPts val="0"/>
              </a:spcBef>
              <a:spcAft>
                <a:spcPts val="0"/>
              </a:spcAft>
              <a:buClr>
                <a:srgbClr val="000000"/>
              </a:buClr>
              <a:buSzPts val="2200"/>
              <a:buFont typeface="Arial"/>
              <a:buNone/>
            </a:pPr>
            <a:r>
              <a:rPr altLang="es-ES" b="1" cap="none" i="0" lang="es-ES" strike="noStrike" sz="2200" u="none">
                <a:solidFill>
                  <a:srgbClr val="1C82B8"/>
                </a:solidFill>
                <a:latin typeface="Corbel"/>
                <a:ea typeface="Corbel"/>
                <a:cs typeface="Corbel"/>
                <a:sym typeface="Corbel"/>
              </a:rPr>
              <a:t>La energía mide la transformación del mundo.</a:t>
            </a:r>
          </a:p>
          <a:p>
            <a:pPr algn="ctr" indent="0" lvl="0" marL="0" marR="0" rtl="0">
              <a:lnSpc>
                <a:spcPct val="100000"/>
              </a:lnSpc>
              <a:spcBef>
                <a:spcPts val="0"/>
              </a:spcBef>
              <a:spcAft>
                <a:spcPts val="0"/>
              </a:spcAft>
              <a:buClr>
                <a:srgbClr val="000000"/>
              </a:buClr>
              <a:buSzPts val="2200"/>
              <a:buFont typeface="Arial"/>
              <a:buNone/>
            </a:pPr>
            <a:r>
              <a:rPr altLang="es-ES" b="1" cap="none" i="0" lang="es-ES" strike="noStrike" sz="2200" u="none">
                <a:solidFill>
                  <a:srgbClr val="1C82B8"/>
                </a:solidFill>
                <a:latin typeface="Corbel"/>
                <a:ea typeface="Corbel"/>
                <a:cs typeface="Corbel"/>
                <a:sym typeface="Corbel"/>
              </a:rPr>
              <a:t>Consumo de energía = la velocidad con la que el mundo cambia.</a:t>
            </a:r>
          </a:p>
        </p:txBody>
      </p:sp>
      <p:sp>
        <p:nvSpPr>
          <p:cNvPr id="540" name="Google Shape;540;p6"/>
          <p:cNvSpPr txBox="1">
            <a:spLocks noGrp="1"/>
          </p:cNvSpPr>
          <p:nvPr>
            <p:ph type="title"/>
          </p:nvPr>
        </p:nvSpPr>
        <p:spPr>
          <a:xfrm>
            <a:off x="1378200" y="966896"/>
            <a:ext cx="4341282" cy="907500"/>
          </a:xfrm>
          <a:prstGeom prst="rect">
            <a:avLst/>
          </a:prstGeom>
          <a:noFill/>
          <a:ln>
            <a:noFill/>
          </a:ln>
        </p:spPr>
        <p:txBody>
          <a:bodyPr anchor="ctr" anchorCtr="0" bIns="45700" lIns="91425" numCol="1" rIns="91425" spcFirstLastPara="1" tIns="45700" wrap="square">
            <a:noAutofit/>
          </a:bodyPr>
          <a:lstStyle/>
          <a:p>
            <a:pPr algn="ctr" indent="0" lvl="0" marL="0" rtl="0">
              <a:lnSpc>
                <a:spcPct val="80000"/>
              </a:lnSpc>
              <a:spcBef>
                <a:spcPts val="0"/>
              </a:spcBef>
              <a:spcAft>
                <a:spcPts val="0"/>
              </a:spcAft>
              <a:buClr>
                <a:srgbClr val="424242"/>
              </a:buClr>
              <a:buSzPts val="4995"/>
              <a:buNone/>
            </a:pPr>
            <a:r>
              <a:rPr altLang="es-ES" b="1" dirty="0" lang="es-ES" sz="3600">
                <a:solidFill>
                  <a:schemeClr val="dk2"/>
                </a:solidFill>
                <a:latin typeface="Corbel"/>
                <a:ea typeface="Corbel"/>
                <a:cs typeface="Corbel"/>
                <a:sym typeface="Corbel"/>
              </a:rPr>
              <a:t>¿Qué</a:t>
            </a:r>
            <a:r>
              <a:rPr altLang="es-ES" b="1" dirty="0" lang="es-ES" sz="4000">
                <a:solidFill>
                  <a:schemeClr val="dk2"/>
                </a:solidFill>
                <a:latin typeface="Corbel"/>
                <a:ea typeface="Corbel"/>
                <a:cs typeface="Corbel"/>
                <a:sym typeface="Corbel"/>
              </a:rPr>
              <a:t> </a:t>
            </a:r>
            <a:r>
              <a:rPr altLang="es-ES" b="1" dirty="0" lang="es-ES" sz="3600">
                <a:solidFill>
                  <a:schemeClr val="dk2"/>
                </a:solidFill>
                <a:latin typeface="Corbel"/>
                <a:ea typeface="Corbel"/>
                <a:cs typeface="Corbel"/>
                <a:sym typeface="Corbel"/>
              </a:rPr>
              <a:t>es la energía?</a:t>
            </a:r>
          </a:p>
          <a:p>
            <a:pPr algn="l" indent="0" lvl="0" marL="0" rtl="0">
              <a:lnSpc>
                <a:spcPct val="100000"/>
              </a:lnSpc>
              <a:spcBef>
                <a:spcPts val="0"/>
              </a:spcBef>
              <a:spcAft>
                <a:spcPts val="0"/>
              </a:spcAft>
              <a:buSzPts val="1400"/>
              <a:buNone/>
            </a:pPr>
            <a:endParaRPr dirty="0" sz="4000"/>
          </a:p>
        </p:txBody>
      </p:sp>
      <p:pic>
        <p:nvPicPr>
          <p:cNvPr id="541" name="Google Shape;541;p6"/>
          <p:cNvPicPr preferRelativeResize="0"/>
          <p:nvPr/>
        </p:nvPicPr>
        <p:blipFill>
          <a:blip r:embed="rId4">
            <a:alphaModFix/>
          </a:blip>
          <a:stretch>
            <a:fillRect/>
          </a:stretch>
        </p:blipFill>
        <p:spPr>
          <a:xfrm>
            <a:off x="11001375" y="5629275"/>
            <a:ext cx="1190625" cy="1228725"/>
          </a:xfrm>
          <a:prstGeom prst="rect">
            <a:avLst/>
          </a:prstGeom>
          <a:noFill/>
          <a:ln>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 presetSubtype="0">
                                  <p:stCondLst>
                                    <p:cond delay="0"/>
                                  </p:stCondLst>
                                  <p:childTnLst>
                                    <p:set>
                                      <p:cBhvr>
                                        <p:cTn dur="1" fill="hold" id="6">
                                          <p:stCondLst>
                                            <p:cond delay="0"/>
                                          </p:stCondLst>
                                        </p:cTn>
                                        <p:tgtEl>
                                          <p:spTgt spid="539">
                                            <p:txEl>
                                              <p:pRg end="0" st="0"/>
                                            </p:txEl>
                                          </p:spTgt>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539">
                                            <p:txEl>
                                              <p:pRg end="1" st="1"/>
                                            </p:txEl>
                                          </p:spTgt>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539">
                                            <p:txEl>
                                              <p:pRg end="2" st="2"/>
                                            </p:txEl>
                                          </p:spTgt>
                                        </p:tgtEl>
                                        <p:attrNameLst>
                                          <p:attrName>style.visibility</p:attrName>
                                        </p:attrNameLst>
                                      </p:cBhvr>
                                      <p:to>
                                        <p:strVal val="visible"/>
                                      </p:to>
                                    </p:set>
                                  </p:childTnLst>
                                </p:cTn>
                              </p:par>
                              <p:par>
                                <p:cTn fill="hold" id="11" nodeType="withEffect" presetClass="entr" presetID="10" presetSubtype="0">
                                  <p:stCondLst>
                                    <p:cond delay="0"/>
                                  </p:stCondLst>
                                  <p:childTnLst>
                                    <p:set>
                                      <p:cBhvr>
                                        <p:cTn dur="1" fill="hold" id="12">
                                          <p:stCondLst>
                                            <p:cond delay="0"/>
                                          </p:stCondLst>
                                        </p:cTn>
                                        <p:tgtEl>
                                          <p:spTgt spid="538"/>
                                        </p:tgtEl>
                                        <p:attrNameLst>
                                          <p:attrName>style.visibility</p:attrName>
                                        </p:attrNameLst>
                                      </p:cBhvr>
                                      <p:to>
                                        <p:strVal val="visible"/>
                                      </p:to>
                                    </p:set>
                                    <p:animEffect filter="fade" transition="in">
                                      <p:cBhvr>
                                        <p:cTn dur="2000" id="13"/>
                                        <p:tgtEl>
                                          <p:spTgt spid="5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
          <p:cNvSpPr/>
          <p:nvPr/>
        </p:nvSpPr>
        <p:spPr>
          <a:xfrm>
            <a:off x="440500" y="4767600"/>
            <a:ext cx="11175000" cy="17808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F6AB38"/>
              </a:buClr>
              <a:buSzPts val="2400"/>
              <a:buFont typeface="Century Gothic"/>
              <a:buNone/>
            </a:pPr>
            <a:r>
              <a:rPr altLang="es-ES" b="1" cap="none" i="0" lang="es-ES" strike="noStrike" sz="2800" u="none">
                <a:solidFill>
                  <a:srgbClr val="666666"/>
                </a:solidFill>
                <a:latin typeface="Corbel"/>
                <a:ea typeface="Corbel"/>
                <a:cs typeface="Corbel"/>
                <a:sym typeface="Corbel"/>
              </a:rPr>
              <a:t>La energía está en todas partes, en varias formas.</a:t>
            </a:r>
          </a:p>
          <a:p>
            <a:pPr algn="ctr" indent="0" lvl="0" marL="0" marR="0" rtl="0">
              <a:lnSpc>
                <a:spcPct val="70000"/>
              </a:lnSpc>
              <a:spcBef>
                <a:spcPts val="0"/>
              </a:spcBef>
              <a:spcAft>
                <a:spcPts val="0"/>
              </a:spcAft>
              <a:buClr>
                <a:srgbClr val="F6AB38"/>
              </a:buClr>
              <a:buSzPts val="2400"/>
              <a:buFont typeface="Century Gothic"/>
              <a:buNone/>
            </a:pPr>
            <a:endParaRPr b="1" cap="none" i="0" strike="noStrike" sz="2800" u="none">
              <a:solidFill>
                <a:srgbClr val="666666"/>
              </a:solidFill>
              <a:latin typeface="Corbel"/>
              <a:ea typeface="Corbel"/>
              <a:cs typeface="Corbel"/>
              <a:sym typeface="Corbel"/>
            </a:endParaRPr>
          </a:p>
          <a:p>
            <a:pPr algn="ctr" indent="0" lvl="0" marL="0" marR="0" rtl="0">
              <a:lnSpc>
                <a:spcPct val="100000"/>
              </a:lnSpc>
              <a:spcBef>
                <a:spcPts val="0"/>
              </a:spcBef>
              <a:spcAft>
                <a:spcPts val="0"/>
              </a:spcAft>
              <a:buClr>
                <a:srgbClr val="F6AB38"/>
              </a:buClr>
              <a:buSzPts val="2400"/>
              <a:buFont typeface="Century Gothic"/>
              <a:buNone/>
            </a:pPr>
            <a:r>
              <a:rPr altLang="es-ES" b="1" cap="none" i="0" lang="es-ES" strike="noStrike" sz="2800" u="none">
                <a:solidFill>
                  <a:srgbClr val="666666"/>
                </a:solidFill>
                <a:latin typeface="Corbel"/>
                <a:ea typeface="Corbel"/>
                <a:cs typeface="Corbel"/>
                <a:sym typeface="Corbel"/>
              </a:rPr>
              <a:t>No se puede crear ni destruir, </a:t>
            </a:r>
          </a:p>
          <a:p>
            <a:pPr algn="ctr" indent="0" lvl="0" marL="0" marR="0" rtl="0">
              <a:lnSpc>
                <a:spcPct val="100000"/>
              </a:lnSpc>
              <a:spcBef>
                <a:spcPts val="0"/>
              </a:spcBef>
              <a:spcAft>
                <a:spcPts val="0"/>
              </a:spcAft>
              <a:buClr>
                <a:srgbClr val="F6AB38"/>
              </a:buClr>
              <a:buSzPts val="2400"/>
              <a:buFont typeface="Century Gothic"/>
              <a:buNone/>
            </a:pPr>
            <a:r>
              <a:rPr altLang="es-ES" b="1" cap="none" i="0" lang="es-ES" strike="noStrike" sz="2800" u="none">
                <a:solidFill>
                  <a:srgbClr val="666666"/>
                </a:solidFill>
                <a:latin typeface="Corbel"/>
                <a:ea typeface="Corbel"/>
                <a:cs typeface="Corbel"/>
                <a:sym typeface="Corbel"/>
              </a:rPr>
              <a:t>solo se transforma.</a:t>
            </a:r>
          </a:p>
        </p:txBody>
      </p:sp>
      <p:grpSp>
        <p:nvGrpSpPr>
          <p:cNvPr id="548" name="Google Shape;548;p7"/>
          <p:cNvGrpSpPr/>
          <p:nvPr/>
        </p:nvGrpSpPr>
        <p:grpSpPr>
          <a:xfrm>
            <a:off x="7304956" y="1983784"/>
            <a:ext cx="2091600" cy="2653791"/>
            <a:chOff x="7318813" y="2212384"/>
            <a:chExt cx="2091600" cy="2653791"/>
          </a:xfrm>
        </p:grpSpPr>
        <p:sp>
          <p:nvSpPr>
            <p:cNvPr id="549" name="Google Shape;549;p7"/>
            <p:cNvSpPr txBox="1"/>
            <p:nvPr/>
          </p:nvSpPr>
          <p:spPr>
            <a:xfrm>
              <a:off x="7319563" y="2212384"/>
              <a:ext cx="2090100" cy="324600"/>
            </a:xfrm>
            <a:prstGeom prst="rect">
              <a:avLst/>
            </a:prstGeom>
            <a:solidFill>
              <a:srgbClr val="1C82B8"/>
            </a:solid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FFFFFF"/>
                </a:buClr>
                <a:buSzPts val="4000"/>
                <a:buFont typeface="Arial"/>
                <a:buNone/>
              </a:pPr>
              <a:r>
                <a:rPr altLang="es-ES" b="1" cap="none" i="0" lang="es-ES" strike="noStrike" sz="1700" u="none">
                  <a:solidFill>
                    <a:srgbClr val="FFFFFF"/>
                  </a:solidFill>
                  <a:latin typeface="Corbel"/>
                  <a:ea typeface="Corbel"/>
                  <a:cs typeface="Corbel"/>
                  <a:sym typeface="Corbel"/>
                </a:rPr>
                <a:t>Energía química</a:t>
              </a:r>
            </a:p>
          </p:txBody>
        </p:sp>
        <p:pic>
          <p:nvPicPr>
            <p:cNvPr descr="Une image contenant alimentation, table, assiette, fruit  Description générée automatiquement" id="550" name="Google Shape;550;p7"/>
            <p:cNvPicPr preferRelativeResize="0"/>
            <p:nvPr/>
          </p:nvPicPr>
          <p:blipFill rotWithShape="1">
            <a:blip r:embed="rId3">
              <a:alphaModFix/>
            </a:blip>
            <a:srcRect l="10609" r="24681" t="41096"/>
            <a:stretch/>
          </p:blipFill>
          <p:spPr>
            <a:xfrm rot="-5400000">
              <a:off x="7218013" y="2673775"/>
              <a:ext cx="2293200" cy="2091600"/>
            </a:xfrm>
            <a:prstGeom prst="rect">
              <a:avLst/>
            </a:prstGeom>
            <a:noFill/>
            <a:ln>
              <a:noFill/>
            </a:ln>
          </p:spPr>
        </p:pic>
      </p:grpSp>
      <p:grpSp>
        <p:nvGrpSpPr>
          <p:cNvPr id="551" name="Google Shape;551;p7"/>
          <p:cNvGrpSpPr/>
          <p:nvPr/>
        </p:nvGrpSpPr>
        <p:grpSpPr>
          <a:xfrm>
            <a:off x="5137787" y="1969266"/>
            <a:ext cx="2037600" cy="2668308"/>
            <a:chOff x="5175843" y="2197866"/>
            <a:chExt cx="2037600" cy="2668308"/>
          </a:xfrm>
        </p:grpSpPr>
        <p:sp>
          <p:nvSpPr>
            <p:cNvPr id="552" name="Google Shape;552;p7"/>
            <p:cNvSpPr txBox="1"/>
            <p:nvPr/>
          </p:nvSpPr>
          <p:spPr>
            <a:xfrm>
              <a:off x="5175993" y="2197866"/>
              <a:ext cx="2037300" cy="339000"/>
            </a:xfrm>
            <a:prstGeom prst="rect">
              <a:avLst/>
            </a:prstGeom>
            <a:solidFill>
              <a:srgbClr val="1C82B8"/>
            </a:solid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FFFFFF"/>
                </a:buClr>
                <a:buSzPts val="4000"/>
                <a:buFont typeface="Arial"/>
                <a:buNone/>
              </a:pPr>
              <a:r>
                <a:rPr altLang="es-ES" b="1" cap="none" i="0" lang="es-ES" strike="noStrike" sz="1700" u="none">
                  <a:solidFill>
                    <a:srgbClr val="FFFFFF"/>
                  </a:solidFill>
                  <a:latin typeface="Corbel"/>
                  <a:ea typeface="Corbel"/>
                  <a:cs typeface="Corbel"/>
                  <a:sym typeface="Corbel"/>
                </a:rPr>
                <a:t>Energía térmica</a:t>
              </a:r>
            </a:p>
          </p:txBody>
        </p:sp>
        <p:pic>
          <p:nvPicPr>
            <p:cNvPr descr="Une image contenant intérieur, assis, boîte, table  Description générée automatiquement" id="553" name="Google Shape;553;p7"/>
            <p:cNvPicPr preferRelativeResize="0"/>
            <p:nvPr/>
          </p:nvPicPr>
          <p:blipFill rotWithShape="1">
            <a:blip r:embed="rId4">
              <a:alphaModFix/>
            </a:blip>
            <a:srcRect b="6870" l="46324" r="16395"/>
            <a:stretch/>
          </p:blipFill>
          <p:spPr>
            <a:xfrm>
              <a:off x="5175843" y="2572975"/>
              <a:ext cx="2037600" cy="2293199"/>
            </a:xfrm>
            <a:prstGeom prst="rect">
              <a:avLst/>
            </a:prstGeom>
            <a:noFill/>
            <a:ln>
              <a:noFill/>
            </a:ln>
          </p:spPr>
        </p:pic>
      </p:grpSp>
      <p:grpSp>
        <p:nvGrpSpPr>
          <p:cNvPr id="554" name="Google Shape;554;p7"/>
          <p:cNvGrpSpPr/>
          <p:nvPr/>
        </p:nvGrpSpPr>
        <p:grpSpPr>
          <a:xfrm>
            <a:off x="9526125" y="1975360"/>
            <a:ext cx="1861200" cy="2662213"/>
            <a:chOff x="9526125" y="2203960"/>
            <a:chExt cx="1861200" cy="2662213"/>
          </a:xfrm>
        </p:grpSpPr>
        <p:sp>
          <p:nvSpPr>
            <p:cNvPr id="555" name="Google Shape;555;p7"/>
            <p:cNvSpPr txBox="1"/>
            <p:nvPr/>
          </p:nvSpPr>
          <p:spPr>
            <a:xfrm>
              <a:off x="9526425" y="2203960"/>
              <a:ext cx="1860600" cy="333000"/>
            </a:xfrm>
            <a:prstGeom prst="rect">
              <a:avLst/>
            </a:prstGeom>
            <a:solidFill>
              <a:srgbClr val="1C82B8"/>
            </a:solid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FFFFFF"/>
                </a:buClr>
                <a:buSzPts val="4000"/>
                <a:buFont typeface="Arial"/>
                <a:buNone/>
              </a:pPr>
              <a:r>
                <a:rPr altLang="es-ES" b="1" cap="none" i="0" lang="es-ES" strike="noStrike" sz="1700" u="none">
                  <a:solidFill>
                    <a:srgbClr val="FFFFFF"/>
                  </a:solidFill>
                  <a:latin typeface="Corbel"/>
                  <a:ea typeface="Corbel"/>
                  <a:cs typeface="Corbel"/>
                  <a:sym typeface="Corbel"/>
                </a:rPr>
                <a:t>Energía eléctrica</a:t>
              </a:r>
            </a:p>
          </p:txBody>
        </p:sp>
        <p:pic>
          <p:nvPicPr>
            <p:cNvPr descr="Une image contenant orange, tenant, main, jaune  Description générée automatiquement" id="556" name="Google Shape;556;p7"/>
            <p:cNvPicPr preferRelativeResize="0"/>
            <p:nvPr/>
          </p:nvPicPr>
          <p:blipFill rotWithShape="1">
            <a:blip r:embed="rId5">
              <a:alphaModFix/>
            </a:blip>
            <a:srcRect b="5175" l="26038" r="35196" t="-678"/>
            <a:stretch/>
          </p:blipFill>
          <p:spPr>
            <a:xfrm>
              <a:off x="9526125" y="2572975"/>
              <a:ext cx="1861200" cy="2293198"/>
            </a:xfrm>
            <a:prstGeom prst="rect">
              <a:avLst/>
            </a:prstGeom>
            <a:noFill/>
            <a:ln>
              <a:noFill/>
            </a:ln>
          </p:spPr>
        </p:pic>
      </p:grpSp>
      <p:sp>
        <p:nvSpPr>
          <p:cNvPr id="557" name="Google Shape;557;p7"/>
          <p:cNvSpPr txBox="1"/>
          <p:nvPr/>
        </p:nvSpPr>
        <p:spPr>
          <a:xfrm>
            <a:off x="1490400" y="864450"/>
            <a:ext cx="9587100" cy="6177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80000"/>
              </a:lnSpc>
              <a:spcBef>
                <a:spcPts val="0"/>
              </a:spcBef>
              <a:spcAft>
                <a:spcPts val="0"/>
              </a:spcAft>
              <a:buClr>
                <a:srgbClr val="000000"/>
              </a:buClr>
              <a:buSzPts val="3600"/>
              <a:buFont typeface="Arial"/>
              <a:buNone/>
            </a:pPr>
            <a:r>
              <a:rPr altLang="es-ES" b="1" cap="none" i="0" lang="es-ES" strike="noStrike" sz="3600" u="none">
                <a:solidFill>
                  <a:schemeClr val="dk2"/>
                </a:solidFill>
                <a:latin typeface="Corbel"/>
                <a:ea typeface="Corbel"/>
                <a:cs typeface="Corbel"/>
                <a:sym typeface="Corbel"/>
              </a:rPr>
              <a:t>Formas de energía</a:t>
            </a:r>
          </a:p>
        </p:txBody>
      </p:sp>
      <p:grpSp>
        <p:nvGrpSpPr>
          <p:cNvPr id="558" name="Google Shape;558;p7"/>
          <p:cNvGrpSpPr/>
          <p:nvPr/>
        </p:nvGrpSpPr>
        <p:grpSpPr>
          <a:xfrm>
            <a:off x="3046218" y="1963894"/>
            <a:ext cx="1962000" cy="2673681"/>
            <a:chOff x="3067520" y="2192494"/>
            <a:chExt cx="1962000" cy="2673681"/>
          </a:xfrm>
        </p:grpSpPr>
        <p:sp>
          <p:nvSpPr>
            <p:cNvPr id="559" name="Google Shape;559;p7"/>
            <p:cNvSpPr txBox="1"/>
            <p:nvPr/>
          </p:nvSpPr>
          <p:spPr>
            <a:xfrm>
              <a:off x="3067520" y="2192494"/>
              <a:ext cx="1962000" cy="344400"/>
            </a:xfrm>
            <a:prstGeom prst="rect">
              <a:avLst/>
            </a:prstGeom>
            <a:solidFill>
              <a:srgbClr val="1C82B8"/>
            </a:solid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FFFFFF"/>
                </a:buClr>
                <a:buSzPts val="4000"/>
                <a:buFont typeface="Arial"/>
                <a:buNone/>
              </a:pPr>
              <a:r>
                <a:rPr altLang="es-ES" b="1" cap="none" i="0" lang="es-ES" strike="noStrike" sz="1700" u="none">
                  <a:solidFill>
                    <a:srgbClr val="FFFFFF"/>
                  </a:solidFill>
                  <a:latin typeface="Corbel"/>
                  <a:ea typeface="Corbel"/>
                  <a:cs typeface="Corbel"/>
                  <a:sym typeface="Corbel"/>
                </a:rPr>
                <a:t>Energía mecánica</a:t>
              </a:r>
            </a:p>
          </p:txBody>
        </p:sp>
        <p:pic>
          <p:nvPicPr>
            <p:cNvPr descr="Une image contenant extérieur, eau, grand, assis  Description générée automatiquement" id="560" name="Google Shape;560;p7"/>
            <p:cNvPicPr preferRelativeResize="0"/>
            <p:nvPr/>
          </p:nvPicPr>
          <p:blipFill rotWithShape="1">
            <a:blip r:embed="rId6">
              <a:alphaModFix/>
            </a:blip>
            <a:srcRect b="-231" l="5200" r="59588" t="13360"/>
            <a:stretch/>
          </p:blipFill>
          <p:spPr>
            <a:xfrm>
              <a:off x="3067520" y="2572975"/>
              <a:ext cx="1962000" cy="2293200"/>
            </a:xfrm>
            <a:prstGeom prst="rect">
              <a:avLst/>
            </a:prstGeom>
            <a:noFill/>
            <a:ln>
              <a:noFill/>
            </a:ln>
          </p:spPr>
        </p:pic>
      </p:grpSp>
      <p:grpSp>
        <p:nvGrpSpPr>
          <p:cNvPr id="561" name="Google Shape;561;p7"/>
          <p:cNvGrpSpPr/>
          <p:nvPr/>
        </p:nvGrpSpPr>
        <p:grpSpPr>
          <a:xfrm>
            <a:off x="949124" y="1958792"/>
            <a:ext cx="1967525" cy="2679807"/>
            <a:chOff x="949124" y="2187392"/>
            <a:chExt cx="1967525" cy="2679807"/>
          </a:xfrm>
        </p:grpSpPr>
        <p:sp>
          <p:nvSpPr>
            <p:cNvPr id="562" name="Google Shape;562;p7"/>
            <p:cNvSpPr txBox="1"/>
            <p:nvPr/>
          </p:nvSpPr>
          <p:spPr>
            <a:xfrm>
              <a:off x="949187" y="2187392"/>
              <a:ext cx="1967400" cy="349500"/>
            </a:xfrm>
            <a:prstGeom prst="rect">
              <a:avLst/>
            </a:prstGeom>
            <a:solidFill>
              <a:srgbClr val="1C82B8"/>
            </a:solidFill>
            <a:ln>
              <a:noFill/>
            </a:ln>
          </p:spPr>
          <p:txBody>
            <a:bodyPr anchor="ctr" anchorCtr="0" bIns="0" lIns="0" numCol="1" rIns="0" spcFirstLastPara="1" tIns="0" wrap="square">
              <a:noAutofit/>
            </a:bodyPr>
            <a:lstStyle/>
            <a:p>
              <a:pPr algn="ctr" indent="0" lvl="0" marL="0" marR="0" rtl="0">
                <a:lnSpc>
                  <a:spcPct val="90000"/>
                </a:lnSpc>
                <a:spcBef>
                  <a:spcPts val="0"/>
                </a:spcBef>
                <a:spcAft>
                  <a:spcPts val="0"/>
                </a:spcAft>
                <a:buClr>
                  <a:srgbClr val="FFFFFF"/>
                </a:buClr>
                <a:buSzPts val="4000"/>
                <a:buFont typeface="Arial"/>
                <a:buNone/>
              </a:pPr>
              <a:r>
                <a:rPr altLang="es-ES" b="1" cap="none" i="0" lang="es-ES" strike="noStrike" sz="1700" u="none">
                  <a:solidFill>
                    <a:srgbClr val="FFFFFF"/>
                  </a:solidFill>
                  <a:latin typeface="Corbel"/>
                  <a:ea typeface="Corbel"/>
                  <a:cs typeface="Corbel"/>
                  <a:sym typeface="Corbel"/>
                </a:rPr>
                <a:t>Energía cinética</a:t>
              </a:r>
            </a:p>
          </p:txBody>
        </p:sp>
        <p:pic>
          <p:nvPicPr>
            <p:cNvPr descr="Une image contenant extérieur, cerf-volant, volant, champ  Description générée automatiquement" id="563" name="Google Shape;563;p7"/>
            <p:cNvPicPr preferRelativeResize="0"/>
            <p:nvPr/>
          </p:nvPicPr>
          <p:blipFill rotWithShape="1">
            <a:blip r:embed="rId7">
              <a:alphaModFix/>
            </a:blip>
            <a:srcRect l="61877" r="-21" t="3873"/>
            <a:stretch/>
          </p:blipFill>
          <p:spPr>
            <a:xfrm>
              <a:off x="949124" y="2572975"/>
              <a:ext cx="1967525" cy="2294224"/>
            </a:xfrm>
            <a:prstGeom prst="rect">
              <a:avLst/>
            </a:prstGeom>
            <a:noFill/>
            <a:ln>
              <a:noFill/>
            </a:ln>
          </p:spPr>
        </p:pic>
      </p:grpSp>
      <p:pic>
        <p:nvPicPr>
          <p:cNvPr id="564" name="Google Shape;564;p7"/>
          <p:cNvPicPr preferRelativeResize="0"/>
          <p:nvPr/>
        </p:nvPicPr>
        <p:blipFill>
          <a:blip r:embed="rId8">
            <a:alphaModFix/>
          </a:blip>
          <a:stretch>
            <a:fillRect/>
          </a:stretch>
        </p:blipFill>
        <p:spPr>
          <a:xfrm>
            <a:off x="11001375" y="5629275"/>
            <a:ext cx="1190625" cy="122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
          <p:cNvSpPr txBox="1">
            <a:spLocks noGrp="1"/>
          </p:cNvSpPr>
          <p:nvPr>
            <p:ph idx="1" type="body"/>
          </p:nvPr>
        </p:nvSpPr>
        <p:spPr>
          <a:xfrm>
            <a:off x="766200" y="1986175"/>
            <a:ext cx="10515600" cy="1080000"/>
          </a:xfrm>
          <a:prstGeom prst="rect">
            <a:avLst/>
          </a:prstGeom>
          <a:noFill/>
          <a:ln>
            <a:noFill/>
          </a:ln>
        </p:spPr>
        <p:txBody>
          <a:bodyPr anchor="t" anchorCtr="0" bIns="45700" lIns="91425" numCol="1" rIns="91425" spcFirstLastPara="1" tIns="45700" wrap="square">
            <a:noAutofit/>
          </a:bodyPr>
          <a:lstStyle/>
          <a:p>
            <a:pPr algn="l" indent="0" lvl="0" marL="76200" rtl="0">
              <a:lnSpc>
                <a:spcPct val="90000"/>
              </a:lnSpc>
              <a:spcBef>
                <a:spcPts val="1000"/>
              </a:spcBef>
              <a:spcAft>
                <a:spcPts val="0"/>
              </a:spcAft>
              <a:buClr>
                <a:schemeClr val="dk1"/>
              </a:buClr>
              <a:buSzPts val="2400"/>
              <a:buNone/>
            </a:pPr>
            <a:r>
              <a:rPr altLang="es-ES" lang="es-ES">
                <a:solidFill>
                  <a:srgbClr val="666666"/>
                </a:solidFill>
                <a:latin typeface="Corbel"/>
                <a:ea typeface="Corbel"/>
                <a:cs typeface="Corbel"/>
                <a:sym typeface="Corbel"/>
              </a:rPr>
              <a:t>Las personas transforman y usan la energía según sus necesidades: para vestirse y alimentarse, moverse, mantenerse calientes, obtener productos y servicios, etc.</a:t>
            </a:r>
          </a:p>
        </p:txBody>
      </p:sp>
      <p:pic>
        <p:nvPicPr>
          <p:cNvPr id="570" name="Google Shape;570;p8"/>
          <p:cNvPicPr preferRelativeResize="0"/>
          <p:nvPr/>
        </p:nvPicPr>
        <p:blipFill rotWithShape="1">
          <a:blip r:embed="rId3">
            <a:alphaModFix/>
          </a:blip>
          <a:srcRect/>
          <a:stretch/>
        </p:blipFill>
        <p:spPr>
          <a:xfrm>
            <a:off x="1253170" y="3212257"/>
            <a:ext cx="1609950" cy="1476581"/>
          </a:xfrm>
          <a:prstGeom prst="rect">
            <a:avLst/>
          </a:prstGeom>
          <a:noFill/>
          <a:ln>
            <a:noFill/>
          </a:ln>
        </p:spPr>
      </p:pic>
      <p:pic>
        <p:nvPicPr>
          <p:cNvPr id="571" name="Google Shape;571;p8"/>
          <p:cNvPicPr preferRelativeResize="0"/>
          <p:nvPr/>
        </p:nvPicPr>
        <p:blipFill rotWithShape="1">
          <a:blip r:embed="rId4">
            <a:alphaModFix/>
          </a:blip>
          <a:srcRect/>
          <a:stretch/>
        </p:blipFill>
        <p:spPr>
          <a:xfrm>
            <a:off x="3655214" y="3393489"/>
            <a:ext cx="1467055" cy="1047896"/>
          </a:xfrm>
          <a:prstGeom prst="rect">
            <a:avLst/>
          </a:prstGeom>
          <a:noFill/>
          <a:ln>
            <a:noFill/>
          </a:ln>
        </p:spPr>
      </p:pic>
      <p:pic>
        <p:nvPicPr>
          <p:cNvPr id="572" name="Google Shape;572;p8"/>
          <p:cNvPicPr preferRelativeResize="0"/>
          <p:nvPr/>
        </p:nvPicPr>
        <p:blipFill rotWithShape="1">
          <a:blip r:embed="rId5">
            <a:alphaModFix/>
          </a:blip>
          <a:srcRect/>
          <a:stretch/>
        </p:blipFill>
        <p:spPr>
          <a:xfrm>
            <a:off x="8938113" y="3360983"/>
            <a:ext cx="1638529" cy="1257475"/>
          </a:xfrm>
          <a:prstGeom prst="rect">
            <a:avLst/>
          </a:prstGeom>
          <a:noFill/>
          <a:ln>
            <a:noFill/>
          </a:ln>
        </p:spPr>
      </p:pic>
      <p:sp>
        <p:nvSpPr>
          <p:cNvPr id="573" name="Google Shape;573;p8"/>
          <p:cNvSpPr txBox="1"/>
          <p:nvPr/>
        </p:nvSpPr>
        <p:spPr>
          <a:xfrm>
            <a:off x="8954073" y="4912075"/>
            <a:ext cx="1794000" cy="4356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400" u="none">
                <a:solidFill>
                  <a:srgbClr val="000000"/>
                </a:solidFill>
                <a:latin typeface="Comfortaa"/>
                <a:ea typeface="Comfortaa"/>
                <a:cs typeface="Comfortaa"/>
                <a:sym typeface="Comfortaa"/>
              </a:rPr>
              <a:t>Yo viajo</a:t>
            </a:r>
          </a:p>
        </p:txBody>
      </p:sp>
      <p:sp>
        <p:nvSpPr>
          <p:cNvPr id="574" name="Google Shape;574;p8"/>
          <p:cNvSpPr txBox="1"/>
          <p:nvPr/>
        </p:nvSpPr>
        <p:spPr>
          <a:xfrm>
            <a:off x="6214011" y="4824585"/>
            <a:ext cx="2235600" cy="5232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400" u="none">
                <a:solidFill>
                  <a:srgbClr val="000000"/>
                </a:solidFill>
                <a:latin typeface="Comfortaa"/>
                <a:ea typeface="Comfortaa"/>
                <a:cs typeface="Comfortaa"/>
                <a:sym typeface="Comfortaa"/>
              </a:rPr>
              <a:t>Yo consumo productos y servicios  </a:t>
            </a:r>
          </a:p>
        </p:txBody>
      </p:sp>
      <p:sp>
        <p:nvSpPr>
          <p:cNvPr id="575" name="Google Shape;575;p8"/>
          <p:cNvSpPr txBox="1"/>
          <p:nvPr/>
        </p:nvSpPr>
        <p:spPr>
          <a:xfrm>
            <a:off x="3655214" y="4814540"/>
            <a:ext cx="1765800" cy="6225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400" u="none">
                <a:solidFill>
                  <a:srgbClr val="000000"/>
                </a:solidFill>
                <a:latin typeface="Comfortaa"/>
                <a:ea typeface="Comfortaa"/>
                <a:cs typeface="Comfortaa"/>
                <a:sym typeface="Comfortaa"/>
              </a:rPr>
              <a:t>Yo ajusto la temperatura de mi hogar</a:t>
            </a:r>
          </a:p>
        </p:txBody>
      </p:sp>
      <p:sp>
        <p:nvSpPr>
          <p:cNvPr id="576" name="Google Shape;576;p8"/>
          <p:cNvSpPr txBox="1"/>
          <p:nvPr/>
        </p:nvSpPr>
        <p:spPr>
          <a:xfrm>
            <a:off x="1369737" y="4913267"/>
            <a:ext cx="1211100" cy="2862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r>
              <a:rPr altLang="es-ES" b="0" cap="none" i="0" lang="es-ES" strike="noStrike" sz="1400" u="none">
                <a:solidFill>
                  <a:srgbClr val="000000"/>
                </a:solidFill>
                <a:latin typeface="Comfortaa"/>
                <a:ea typeface="Comfortaa"/>
                <a:cs typeface="Comfortaa"/>
                <a:sym typeface="Comfortaa"/>
              </a:rPr>
              <a:t>Yo como</a:t>
            </a:r>
          </a:p>
        </p:txBody>
      </p:sp>
      <p:sp>
        <p:nvSpPr>
          <p:cNvPr id="577" name="Google Shape;577;p8"/>
          <p:cNvSpPr txBox="1"/>
          <p:nvPr/>
        </p:nvSpPr>
        <p:spPr>
          <a:xfrm>
            <a:off x="2170800" y="5614150"/>
            <a:ext cx="9599700" cy="4617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2400"/>
              <a:buFont typeface="Arial"/>
              <a:buNone/>
            </a:pPr>
            <a:r>
              <a:rPr altLang="es-ES" b="0" cap="none" i="0" lang="es-ES" strike="noStrike" sz="2400" u="none">
                <a:solidFill>
                  <a:srgbClr val="666666"/>
                </a:solidFill>
                <a:latin typeface="Corbel"/>
                <a:ea typeface="Corbel"/>
                <a:cs typeface="Corbel"/>
                <a:sym typeface="Corbel"/>
              </a:rPr>
              <a:t>¿Existen actividades en las que </a:t>
            </a:r>
            <a:r>
              <a:rPr altLang="es-ES" b="0" cap="none" i="0" lang="es-ES" strike="noStrike" sz="2400" u="sng">
                <a:solidFill>
                  <a:srgbClr val="666666"/>
                </a:solidFill>
                <a:latin typeface="Corbel"/>
                <a:ea typeface="Corbel"/>
                <a:cs typeface="Corbel"/>
                <a:sym typeface="Corbel"/>
              </a:rPr>
              <a:t>no</a:t>
            </a:r>
            <a:r>
              <a:rPr altLang="es-ES" b="0" cap="none" i="0" lang="es-ES" strike="noStrike" sz="2400" u="none">
                <a:solidFill>
                  <a:srgbClr val="666666"/>
                </a:solidFill>
                <a:latin typeface="Corbel"/>
                <a:ea typeface="Corbel"/>
                <a:cs typeface="Corbel"/>
                <a:sym typeface="Corbel"/>
              </a:rPr>
              <a:t> consumimos energía?</a:t>
            </a:r>
          </a:p>
        </p:txBody>
      </p:sp>
      <p:sp>
        <p:nvSpPr>
          <p:cNvPr id="578" name="Google Shape;578;p8"/>
          <p:cNvSpPr txBox="1"/>
          <p:nvPr/>
        </p:nvSpPr>
        <p:spPr>
          <a:xfrm>
            <a:off x="1369725" y="1147250"/>
            <a:ext cx="9730800" cy="622500"/>
          </a:xfrm>
          <a:prstGeom prst="rect">
            <a:avLst/>
          </a:prstGeom>
          <a:noFill/>
          <a:ln>
            <a:noFill/>
          </a:ln>
        </p:spPr>
        <p:txBody>
          <a:bodyPr anchor="ctr" anchorCtr="0" bIns="45700" lIns="91425" numCol="1" rIns="91425" spcFirstLastPara="1" tIns="45700" wrap="square">
            <a:noAutofit/>
          </a:bodyPr>
          <a:lstStyle/>
          <a:p>
            <a:pPr algn="l" indent="0" lvl="0" marL="0" marR="0" rtl="0">
              <a:lnSpc>
                <a:spcPct val="80000"/>
              </a:lnSpc>
              <a:spcBef>
                <a:spcPts val="0"/>
              </a:spcBef>
              <a:spcAft>
                <a:spcPts val="0"/>
              </a:spcAft>
              <a:buClr>
                <a:srgbClr val="000000"/>
              </a:buClr>
              <a:buSzPts val="3600"/>
              <a:buFont typeface="Arial"/>
              <a:buNone/>
            </a:pPr>
            <a:r>
              <a:rPr altLang="es-ES" b="1" cap="none" i="0" lang="es-ES" strike="noStrike" sz="3600" u="none">
                <a:solidFill>
                  <a:schemeClr val="dk2"/>
                </a:solidFill>
                <a:latin typeface="Corbel"/>
                <a:ea typeface="Corbel"/>
                <a:cs typeface="Corbel"/>
                <a:sym typeface="Corbel"/>
              </a:rPr>
              <a:t>Uso de la energía</a:t>
            </a:r>
          </a:p>
          <a:p>
            <a:pPr algn="l" indent="0" lvl="0" marL="0" marR="0" rtl="0">
              <a:lnSpc>
                <a:spcPct val="100000"/>
              </a:lnSpc>
              <a:spcBef>
                <a:spcPts val="0"/>
              </a:spcBef>
              <a:spcAft>
                <a:spcPts val="0"/>
              </a:spcAft>
              <a:buClr>
                <a:srgbClr val="000000"/>
              </a:buClr>
              <a:buSzPts val="4000"/>
              <a:buFont typeface="Arial"/>
              <a:buNone/>
            </a:pPr>
            <a:endParaRPr b="1" cap="none" i="0" strike="noStrike" sz="4000" u="none">
              <a:solidFill>
                <a:srgbClr val="000000"/>
              </a:solidFill>
              <a:latin typeface="Arial"/>
              <a:ea typeface="Arial"/>
              <a:cs typeface="Arial"/>
              <a:sym typeface="Arial"/>
            </a:endParaRPr>
          </a:p>
        </p:txBody>
      </p:sp>
      <p:grpSp>
        <p:nvGrpSpPr>
          <p:cNvPr id="579" name="Google Shape;579;p8"/>
          <p:cNvGrpSpPr/>
          <p:nvPr/>
        </p:nvGrpSpPr>
        <p:grpSpPr>
          <a:xfrm>
            <a:off x="5982295" y="3332528"/>
            <a:ext cx="2095792" cy="1385844"/>
            <a:chOff x="5982295" y="3540868"/>
            <a:chExt cx="2095792" cy="1385844"/>
          </a:xfrm>
        </p:grpSpPr>
        <p:pic>
          <p:nvPicPr>
            <p:cNvPr id="580" name="Google Shape;580;p8"/>
            <p:cNvPicPr preferRelativeResize="0"/>
            <p:nvPr/>
          </p:nvPicPr>
          <p:blipFill rotWithShape="1">
            <a:blip r:embed="rId6">
              <a:alphaModFix/>
            </a:blip>
            <a:srcRect/>
            <a:stretch/>
          </p:blipFill>
          <p:spPr>
            <a:xfrm>
              <a:off x="5982295" y="3554921"/>
              <a:ext cx="2095792" cy="1371791"/>
            </a:xfrm>
            <a:prstGeom prst="rect">
              <a:avLst/>
            </a:prstGeom>
            <a:noFill/>
            <a:ln>
              <a:noFill/>
            </a:ln>
          </p:spPr>
        </p:pic>
        <p:sp>
          <p:nvSpPr>
            <p:cNvPr id="581" name="Google Shape;581;p8"/>
            <p:cNvSpPr/>
            <p:nvPr/>
          </p:nvSpPr>
          <p:spPr>
            <a:xfrm>
              <a:off x="6096000" y="3540868"/>
              <a:ext cx="238501" cy="255074"/>
            </a:xfrm>
            <a:prstGeom prst="rect">
              <a:avLst/>
            </a:prstGeom>
            <a:solidFill>
              <a:schemeClr val="l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pic>
        <p:nvPicPr>
          <p:cNvPr id="582" name="Google Shape;582;p8"/>
          <p:cNvPicPr preferRelativeResize="0"/>
          <p:nvPr/>
        </p:nvPicPr>
        <p:blipFill>
          <a:blip r:embed="rId7">
            <a:alphaModFix/>
          </a:blip>
          <a:stretch>
            <a:fillRect/>
          </a:stretch>
        </p:blipFill>
        <p:spPr>
          <a:xfrm>
            <a:off x="11001375" y="5614150"/>
            <a:ext cx="1190625" cy="122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c478793731_0_215"/>
          <p:cNvSpPr/>
          <p:nvPr/>
        </p:nvSpPr>
        <p:spPr>
          <a:xfrm>
            <a:off x="6103275" y="1871175"/>
            <a:ext cx="5583900" cy="3581100"/>
          </a:xfrm>
          <a:prstGeom prst="roundRect">
            <a:avLst>
              <a:gd fmla="val 16667" name="adj"/>
            </a:avLst>
          </a:prstGeom>
          <a:noFill/>
          <a:ln cap="flat" cmpd="sng" w="9525">
            <a:solidFill>
              <a:schemeClr val="dk2"/>
            </a:solidFill>
            <a:prstDash val="dash"/>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589" name="Google Shape;589;gc478793731_0_215"/>
          <p:cNvSpPr/>
          <p:nvPr/>
        </p:nvSpPr>
        <p:spPr>
          <a:xfrm>
            <a:off x="10090893" y="2892500"/>
            <a:ext cx="1425300" cy="2292900"/>
          </a:xfrm>
          <a:prstGeom prst="roundRect">
            <a:avLst>
              <a:gd fmla="val 16667" name="adj"/>
            </a:avLst>
          </a:prstGeom>
          <a:noFill/>
          <a:ln cap="flat" cmpd="sng" w="28575">
            <a:solidFill>
              <a:srgbClr val="674EA7"/>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590" name="Google Shape;590;gc478793731_0_215"/>
          <p:cNvSpPr/>
          <p:nvPr/>
        </p:nvSpPr>
        <p:spPr>
          <a:xfrm>
            <a:off x="4827353" y="2892500"/>
            <a:ext cx="5091000" cy="2292900"/>
          </a:xfrm>
          <a:prstGeom prst="roundRect">
            <a:avLst>
              <a:gd fmla="val 16667" name="adj"/>
            </a:avLst>
          </a:prstGeom>
          <a:noFill/>
          <a:ln cap="flat" cmpd="sng" w="28575">
            <a:solidFill>
              <a:srgbClr val="000000"/>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591" name="Google Shape;591;gc478793731_0_215"/>
          <p:cNvSpPr/>
          <p:nvPr/>
        </p:nvSpPr>
        <p:spPr>
          <a:xfrm>
            <a:off x="2137978" y="2892500"/>
            <a:ext cx="2562600" cy="2292900"/>
          </a:xfrm>
          <a:prstGeom prst="roundRect">
            <a:avLst>
              <a:gd fmla="val 16667" name="adj"/>
            </a:avLst>
          </a:prstGeom>
          <a:noFill/>
          <a:ln cap="flat" cmpd="sng" w="28575">
            <a:solidFill>
              <a:srgbClr val="CC0000"/>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592" name="Google Shape;592;gc478793731_0_215"/>
          <p:cNvSpPr/>
          <p:nvPr/>
        </p:nvSpPr>
        <p:spPr>
          <a:xfrm>
            <a:off x="589800" y="1871175"/>
            <a:ext cx="5463300" cy="3581100"/>
          </a:xfrm>
          <a:prstGeom prst="roundRect">
            <a:avLst>
              <a:gd fmla="val 16667" name="adj"/>
            </a:avLst>
          </a:prstGeom>
          <a:noFill/>
          <a:ln cap="flat" cmpd="sng" w="9525">
            <a:solidFill>
              <a:schemeClr val="dk2"/>
            </a:solidFill>
            <a:prstDash val="dash"/>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593" name="Google Shape;593;gc478793731_0_215"/>
          <p:cNvSpPr/>
          <p:nvPr/>
        </p:nvSpPr>
        <p:spPr>
          <a:xfrm>
            <a:off x="777603" y="2892500"/>
            <a:ext cx="1233600" cy="2292900"/>
          </a:xfrm>
          <a:prstGeom prst="roundRect">
            <a:avLst>
              <a:gd fmla="val 16667" name="adj"/>
            </a:avLst>
          </a:prstGeom>
          <a:noFill/>
          <a:ln cap="flat" cmpd="sng" w="28575">
            <a:solidFill>
              <a:srgbClr val="F1C232"/>
            </a:solidFill>
            <a:prstDash val="solid"/>
            <a:round/>
            <a:headEnd len="sm" type="none" w="sm"/>
            <a:tailEnd len="sm" type="none" w="sm"/>
          </a:ln>
        </p:spPr>
        <p:txBody>
          <a:bodyPr anchor="ctr" anchorCtr="0" bIns="91425" lIns="91425" numCol="1"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pic>
        <p:nvPicPr>
          <p:cNvPr id="594" name="Google Shape;594;gc478793731_0_215"/>
          <p:cNvPicPr preferRelativeResize="0"/>
          <p:nvPr/>
        </p:nvPicPr>
        <p:blipFill rotWithShape="1">
          <a:blip r:embed="rId3">
            <a:alphaModFix/>
          </a:blip>
          <a:srcRect/>
          <a:stretch/>
        </p:blipFill>
        <p:spPr>
          <a:xfrm>
            <a:off x="862558" y="2964720"/>
            <a:ext cx="1080000" cy="1080000"/>
          </a:xfrm>
          <a:prstGeom prst="rect">
            <a:avLst/>
          </a:prstGeom>
          <a:noFill/>
          <a:ln>
            <a:noFill/>
          </a:ln>
        </p:spPr>
      </p:pic>
      <p:pic>
        <p:nvPicPr>
          <p:cNvPr id="595" name="Google Shape;595;gc478793731_0_215"/>
          <p:cNvPicPr preferRelativeResize="0"/>
          <p:nvPr/>
        </p:nvPicPr>
        <p:blipFill rotWithShape="1">
          <a:blip r:embed="rId4">
            <a:alphaModFix/>
          </a:blip>
          <a:srcRect/>
          <a:stretch/>
        </p:blipFill>
        <p:spPr>
          <a:xfrm>
            <a:off x="3498365" y="2964720"/>
            <a:ext cx="1080000" cy="1080000"/>
          </a:xfrm>
          <a:prstGeom prst="rect">
            <a:avLst/>
          </a:prstGeom>
          <a:noFill/>
          <a:ln>
            <a:noFill/>
          </a:ln>
        </p:spPr>
      </p:pic>
      <p:pic>
        <p:nvPicPr>
          <p:cNvPr id="596" name="Google Shape;596;gc478793731_0_215"/>
          <p:cNvPicPr preferRelativeResize="0"/>
          <p:nvPr/>
        </p:nvPicPr>
        <p:blipFill rotWithShape="1">
          <a:blip r:embed="rId5">
            <a:alphaModFix/>
          </a:blip>
          <a:srcRect/>
          <a:stretch/>
        </p:blipFill>
        <p:spPr>
          <a:xfrm>
            <a:off x="2214809" y="2964720"/>
            <a:ext cx="1080000" cy="1080000"/>
          </a:xfrm>
          <a:prstGeom prst="rect">
            <a:avLst/>
          </a:prstGeom>
          <a:noFill/>
          <a:ln>
            <a:noFill/>
          </a:ln>
        </p:spPr>
      </p:pic>
      <p:pic>
        <p:nvPicPr>
          <p:cNvPr id="597" name="Google Shape;597;gc478793731_0_215"/>
          <p:cNvPicPr preferRelativeResize="0"/>
          <p:nvPr/>
        </p:nvPicPr>
        <p:blipFill rotWithShape="1">
          <a:blip r:embed="rId6">
            <a:alphaModFix/>
          </a:blip>
          <a:srcRect/>
          <a:stretch/>
        </p:blipFill>
        <p:spPr>
          <a:xfrm>
            <a:off x="6171428" y="2964720"/>
            <a:ext cx="1080000" cy="1080000"/>
          </a:xfrm>
          <a:prstGeom prst="rect">
            <a:avLst/>
          </a:prstGeom>
          <a:noFill/>
          <a:ln>
            <a:noFill/>
          </a:ln>
        </p:spPr>
      </p:pic>
      <p:pic>
        <p:nvPicPr>
          <p:cNvPr id="598" name="Google Shape;598;gc478793731_0_215"/>
          <p:cNvPicPr preferRelativeResize="0"/>
          <p:nvPr/>
        </p:nvPicPr>
        <p:blipFill rotWithShape="1">
          <a:blip r:embed="rId7">
            <a:alphaModFix/>
          </a:blip>
          <a:srcRect/>
          <a:stretch/>
        </p:blipFill>
        <p:spPr>
          <a:xfrm>
            <a:off x="7446843" y="2964720"/>
            <a:ext cx="1080000" cy="1080000"/>
          </a:xfrm>
          <a:prstGeom prst="rect">
            <a:avLst/>
          </a:prstGeom>
          <a:noFill/>
          <a:ln>
            <a:noFill/>
          </a:ln>
        </p:spPr>
      </p:pic>
      <p:pic>
        <p:nvPicPr>
          <p:cNvPr id="599" name="Google Shape;599;gc478793731_0_215"/>
          <p:cNvPicPr preferRelativeResize="0"/>
          <p:nvPr/>
        </p:nvPicPr>
        <p:blipFill rotWithShape="1">
          <a:blip r:embed="rId8">
            <a:alphaModFix/>
          </a:blip>
          <a:srcRect/>
          <a:stretch/>
        </p:blipFill>
        <p:spPr>
          <a:xfrm>
            <a:off x="4896003" y="2964720"/>
            <a:ext cx="1080000" cy="1080000"/>
          </a:xfrm>
          <a:prstGeom prst="rect">
            <a:avLst/>
          </a:prstGeom>
          <a:noFill/>
          <a:ln>
            <a:noFill/>
          </a:ln>
        </p:spPr>
      </p:pic>
      <p:grpSp>
        <p:nvGrpSpPr>
          <p:cNvPr id="600" name="Google Shape;600;gc478793731_0_215"/>
          <p:cNvGrpSpPr/>
          <p:nvPr/>
        </p:nvGrpSpPr>
        <p:grpSpPr>
          <a:xfrm>
            <a:off x="10315418" y="3015588"/>
            <a:ext cx="957744" cy="978264"/>
            <a:chOff x="10438351" y="268692"/>
            <a:chExt cx="1080000" cy="1080000"/>
          </a:xfrm>
        </p:grpSpPr>
        <p:sp>
          <p:nvSpPr>
            <p:cNvPr id="601" name="Google Shape;601;gc478793731_0_215"/>
            <p:cNvSpPr/>
            <p:nvPr/>
          </p:nvSpPr>
          <p:spPr>
            <a:xfrm>
              <a:off x="10438351" y="268692"/>
              <a:ext cx="1080000" cy="1080000"/>
            </a:xfrm>
            <a:prstGeom prst="ellipse">
              <a:avLst/>
            </a:prstGeom>
            <a:solidFill>
              <a:srgbClr val="CC3399"/>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Arial"/>
                <a:ea typeface="Arial"/>
                <a:cs typeface="Arial"/>
                <a:sym typeface="Arial"/>
              </a:endParaRPr>
            </a:p>
          </p:txBody>
        </p:sp>
        <p:pic>
          <p:nvPicPr>
            <p:cNvPr id="602" name="Google Shape;602;gc478793731_0_215"/>
            <p:cNvPicPr preferRelativeResize="0"/>
            <p:nvPr/>
          </p:nvPicPr>
          <p:blipFill rotWithShape="1">
            <a:blip r:embed="rId9">
              <a:alphaModFix/>
            </a:blip>
            <a:srcRect/>
            <a:stretch/>
          </p:blipFill>
          <p:spPr>
            <a:xfrm>
              <a:off x="10564385" y="388909"/>
              <a:ext cx="850880" cy="850880"/>
            </a:xfrm>
            <a:prstGeom prst="rect">
              <a:avLst/>
            </a:prstGeom>
            <a:noFill/>
            <a:ln>
              <a:noFill/>
            </a:ln>
          </p:spPr>
        </p:pic>
      </p:grpSp>
      <p:sp>
        <p:nvSpPr>
          <p:cNvPr id="603" name="Google Shape;603;gc478793731_0_215"/>
          <p:cNvSpPr txBox="1"/>
          <p:nvPr/>
        </p:nvSpPr>
        <p:spPr>
          <a:xfrm>
            <a:off x="631237" y="1953403"/>
            <a:ext cx="5328600" cy="5796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500" u="none">
                <a:solidFill>
                  <a:srgbClr val="075161"/>
                </a:solidFill>
                <a:latin typeface="Corbel"/>
                <a:ea typeface="Corbel"/>
                <a:cs typeface="Corbel"/>
                <a:sym typeface="Corbel"/>
              </a:rPr>
              <a:t>Fuentes de energía renovables</a:t>
            </a:r>
          </a:p>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604" name="Google Shape;604;gc478793731_0_215"/>
          <p:cNvSpPr txBox="1"/>
          <p:nvPr/>
        </p:nvSpPr>
        <p:spPr>
          <a:xfrm>
            <a:off x="6087963" y="1969828"/>
            <a:ext cx="5675400" cy="5796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0" cap="none" i="0" lang="es-ES" strike="noStrike" sz="2500" u="none">
                <a:solidFill>
                  <a:srgbClr val="075161"/>
                </a:solidFill>
                <a:latin typeface="Corbel"/>
                <a:ea typeface="Corbel"/>
                <a:cs typeface="Corbel"/>
                <a:sym typeface="Corbel"/>
              </a:rPr>
              <a:t>Fuentes de energía no renovables</a:t>
            </a:r>
          </a:p>
        </p:txBody>
      </p:sp>
      <p:sp>
        <p:nvSpPr>
          <p:cNvPr id="605" name="Google Shape;605;gc478793731_0_215"/>
          <p:cNvSpPr/>
          <p:nvPr/>
        </p:nvSpPr>
        <p:spPr>
          <a:xfrm>
            <a:off x="6114692" y="2470430"/>
            <a:ext cx="3744300" cy="374400"/>
          </a:xfrm>
          <a:prstGeom prst="roundRect">
            <a:avLst>
              <a:gd fmla="val 23449" name="adj"/>
            </a:avLst>
          </a:prstGeom>
          <a:solidFill>
            <a:srgbClr val="D8D8D8"/>
          </a:solid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FFFFFF"/>
              </a:buClr>
              <a:buSzPts val="1600"/>
              <a:buFont typeface="Century Gothic"/>
              <a:buNone/>
            </a:pPr>
            <a:r>
              <a:rPr altLang="es-ES" b="1" cap="none" i="0" lang="es-ES" strike="noStrike" sz="1600" u="none">
                <a:solidFill>
                  <a:schemeClr val="dk1"/>
                </a:solidFill>
                <a:latin typeface="Comfortaa"/>
                <a:ea typeface="Comfortaa"/>
                <a:cs typeface="Comfortaa"/>
                <a:sym typeface="Comfortaa"/>
              </a:rPr>
              <a:t>Combustibles fósiles</a:t>
            </a:r>
          </a:p>
        </p:txBody>
      </p:sp>
      <p:pic>
        <p:nvPicPr>
          <p:cNvPr id="606" name="Google Shape;606;gc478793731_0_215"/>
          <p:cNvPicPr preferRelativeResize="0"/>
          <p:nvPr/>
        </p:nvPicPr>
        <p:blipFill rotWithShape="1">
          <a:blip r:embed="rId10">
            <a:alphaModFix/>
          </a:blip>
          <a:srcRect/>
          <a:stretch/>
        </p:blipFill>
        <p:spPr>
          <a:xfrm>
            <a:off x="8722271" y="2964720"/>
            <a:ext cx="1080000" cy="1080000"/>
          </a:xfrm>
          <a:prstGeom prst="rect">
            <a:avLst/>
          </a:prstGeom>
          <a:noFill/>
          <a:ln>
            <a:noFill/>
          </a:ln>
        </p:spPr>
      </p:pic>
      <p:sp>
        <p:nvSpPr>
          <p:cNvPr id="607" name="Google Shape;607;gc478793731_0_215"/>
          <p:cNvSpPr txBox="1"/>
          <p:nvPr/>
        </p:nvSpPr>
        <p:spPr>
          <a:xfrm>
            <a:off x="1295999" y="767200"/>
            <a:ext cx="10391175" cy="754500"/>
          </a:xfrm>
          <a:prstGeom prst="rect">
            <a:avLst/>
          </a:prstGeom>
          <a:noFill/>
          <a:ln>
            <a:noFill/>
          </a:ln>
        </p:spPr>
        <p:txBody>
          <a:bodyPr anchor="t" anchorCtr="0" bIns="45700" lIns="91425" numCol="1" rIns="91425" spcFirstLastPara="1" tIns="45700" wrap="square">
            <a:noAutofit/>
          </a:bodyPr>
          <a:lstStyle/>
          <a:p>
            <a:pPr algn="l" indent="0" lvl="0" marL="0" marR="0" rtl="0">
              <a:lnSpc>
                <a:spcPct val="100000"/>
              </a:lnSpc>
              <a:spcBef>
                <a:spcPts val="0"/>
              </a:spcBef>
              <a:spcAft>
                <a:spcPts val="0"/>
              </a:spcAft>
              <a:buClr>
                <a:srgbClr val="000000"/>
              </a:buClr>
              <a:buSzPts val="4000"/>
              <a:buFont typeface="Arial"/>
              <a:buNone/>
            </a:pPr>
            <a:r>
              <a:rPr altLang="es-ES" b="1" cap="none" dirty="0" i="0" lang="es-ES" strike="noStrike" sz="3600" u="none">
                <a:solidFill>
                  <a:schemeClr val="dk2"/>
                </a:solidFill>
                <a:latin typeface="Corbel"/>
                <a:ea typeface="Corbel"/>
                <a:cs typeface="Corbel"/>
                <a:sym typeface="Corbel"/>
              </a:rPr>
              <a:t>Las formas y las fuentes de energías son diferentes</a:t>
            </a:r>
          </a:p>
        </p:txBody>
      </p:sp>
      <p:sp>
        <p:nvSpPr>
          <p:cNvPr id="608" name="Google Shape;608;gc478793731_0_215"/>
          <p:cNvSpPr txBox="1"/>
          <p:nvPr/>
        </p:nvSpPr>
        <p:spPr>
          <a:xfrm>
            <a:off x="589803" y="4206300"/>
            <a:ext cx="1609200" cy="978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BF9000"/>
                </a:solidFill>
                <a:latin typeface="Corbel"/>
                <a:ea typeface="Corbel"/>
                <a:cs typeface="Corbel"/>
                <a:sym typeface="Corbel"/>
              </a:rPr>
              <a:t>Energía</a:t>
            </a:r>
          </a:p>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BF9000"/>
                </a:solidFill>
                <a:latin typeface="Corbel"/>
                <a:ea typeface="Corbel"/>
                <a:cs typeface="Corbel"/>
                <a:sym typeface="Corbel"/>
              </a:rPr>
              <a:t>solar</a:t>
            </a:r>
          </a:p>
        </p:txBody>
      </p:sp>
      <p:sp>
        <p:nvSpPr>
          <p:cNvPr id="609" name="Google Shape;609;gc478793731_0_215"/>
          <p:cNvSpPr txBox="1"/>
          <p:nvPr/>
        </p:nvSpPr>
        <p:spPr>
          <a:xfrm>
            <a:off x="2338828" y="4206300"/>
            <a:ext cx="2160900" cy="978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990000"/>
                </a:solidFill>
                <a:latin typeface="Corbel"/>
                <a:ea typeface="Corbel"/>
                <a:cs typeface="Corbel"/>
                <a:sym typeface="Corbel"/>
              </a:rPr>
              <a:t>Energía</a:t>
            </a:r>
          </a:p>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990000"/>
                </a:solidFill>
                <a:latin typeface="Corbel"/>
                <a:ea typeface="Corbel"/>
                <a:cs typeface="Corbel"/>
                <a:sym typeface="Corbel"/>
              </a:rPr>
              <a:t>mecánica</a:t>
            </a:r>
          </a:p>
        </p:txBody>
      </p:sp>
      <p:sp>
        <p:nvSpPr>
          <p:cNvPr id="610" name="Google Shape;610;gc478793731_0_215"/>
          <p:cNvSpPr txBox="1"/>
          <p:nvPr/>
        </p:nvSpPr>
        <p:spPr>
          <a:xfrm>
            <a:off x="6286128" y="4206300"/>
            <a:ext cx="2160900" cy="978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000000"/>
                </a:solidFill>
                <a:latin typeface="Corbel"/>
                <a:ea typeface="Corbel"/>
                <a:cs typeface="Corbel"/>
                <a:sym typeface="Corbel"/>
              </a:rPr>
              <a:t>Energía</a:t>
            </a:r>
          </a:p>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000000"/>
                </a:solidFill>
                <a:latin typeface="Corbel"/>
                <a:ea typeface="Corbel"/>
                <a:cs typeface="Corbel"/>
                <a:sym typeface="Corbel"/>
              </a:rPr>
              <a:t>química</a:t>
            </a:r>
          </a:p>
        </p:txBody>
      </p:sp>
      <p:sp>
        <p:nvSpPr>
          <p:cNvPr id="611" name="Google Shape;611;gc478793731_0_215"/>
          <p:cNvSpPr txBox="1"/>
          <p:nvPr/>
        </p:nvSpPr>
        <p:spPr>
          <a:xfrm>
            <a:off x="9713843" y="4206300"/>
            <a:ext cx="2160900" cy="978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674EA7"/>
                </a:solidFill>
                <a:latin typeface="Corbel"/>
                <a:ea typeface="Corbel"/>
                <a:cs typeface="Corbel"/>
                <a:sym typeface="Corbel"/>
              </a:rPr>
              <a:t>Energía</a:t>
            </a:r>
          </a:p>
          <a:p>
            <a:pPr algn="ctr" indent="0" lvl="0" marL="0" marR="0" rtl="0">
              <a:lnSpc>
                <a:spcPct val="100000"/>
              </a:lnSpc>
              <a:spcBef>
                <a:spcPts val="0"/>
              </a:spcBef>
              <a:spcAft>
                <a:spcPts val="0"/>
              </a:spcAft>
              <a:buClr>
                <a:srgbClr val="000000"/>
              </a:buClr>
              <a:buSzPts val="2400"/>
              <a:buFont typeface="Arial"/>
              <a:buNone/>
            </a:pPr>
            <a:r>
              <a:rPr altLang="es-ES" b="1" cap="none" i="0" lang="es-ES" strike="noStrike" sz="2500" u="none">
                <a:solidFill>
                  <a:srgbClr val="674EA7"/>
                </a:solidFill>
                <a:latin typeface="Corbel"/>
                <a:ea typeface="Corbel"/>
                <a:cs typeface="Corbel"/>
                <a:sym typeface="Corbel"/>
              </a:rPr>
              <a:t>nuclear</a:t>
            </a:r>
          </a:p>
        </p:txBody>
      </p:sp>
      <p:sp>
        <p:nvSpPr>
          <p:cNvPr id="612" name="Google Shape;612;gc478793731_0_215"/>
          <p:cNvSpPr/>
          <p:nvPr/>
        </p:nvSpPr>
        <p:spPr>
          <a:xfrm>
            <a:off x="1222199" y="5528475"/>
            <a:ext cx="9747600" cy="1200300"/>
          </a:xfrm>
          <a:prstGeom prst="rect">
            <a:avLst/>
          </a:prstGeom>
          <a:noFill/>
          <a:ln>
            <a:noFill/>
          </a:ln>
        </p:spPr>
        <p:txBody>
          <a:bodyPr anchor="t"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2200"/>
              <a:buFont typeface="Arial"/>
              <a:buNone/>
            </a:pPr>
            <a:r>
              <a:rPr altLang="es-ES" b="1" cap="none" dirty="0" i="0" lang="es-ES" strike="noStrike" sz="2800" u="none">
                <a:solidFill>
                  <a:srgbClr val="1C82B8"/>
                </a:solidFill>
                <a:latin typeface="Corbel"/>
                <a:ea typeface="Corbel"/>
                <a:cs typeface="Corbel"/>
                <a:sym typeface="Corbel"/>
              </a:rPr>
              <a:t>Las diferentes fuentes de energía tienen </a:t>
            </a:r>
          </a:p>
          <a:p>
            <a:pPr algn="ctr" indent="0" lvl="0" marL="0" marR="0" rtl="0">
              <a:lnSpc>
                <a:spcPct val="100000"/>
              </a:lnSpc>
              <a:spcBef>
                <a:spcPts val="0"/>
              </a:spcBef>
              <a:spcAft>
                <a:spcPts val="0"/>
              </a:spcAft>
              <a:buClr>
                <a:srgbClr val="000000"/>
              </a:buClr>
              <a:buSzPts val="2200"/>
              <a:buFont typeface="Arial"/>
              <a:buNone/>
            </a:pPr>
            <a:r>
              <a:rPr altLang="es-ES" b="1" cap="none" dirty="0" i="0" lang="es-ES" strike="noStrike" sz="2800" u="none">
                <a:solidFill>
                  <a:srgbClr val="1C82B8"/>
                </a:solidFill>
                <a:latin typeface="Corbel"/>
                <a:ea typeface="Corbel"/>
                <a:cs typeface="Corbel"/>
                <a:sym typeface="Corbel"/>
              </a:rPr>
              <a:t>diferentes </a:t>
            </a:r>
            <a:r>
              <a:rPr altLang="es-ES" b="1" cap="none" dirty="0" i="0" lang="es-ES" strike="noStrike" sz="2800" u="none">
                <a:solidFill>
                  <a:srgbClr val="1BA3AB"/>
                </a:solidFill>
                <a:latin typeface="Corbel"/>
                <a:ea typeface="Corbel"/>
                <a:cs typeface="Corbel"/>
                <a:sym typeface="Corbel"/>
              </a:rPr>
              <a:t>ventajas</a:t>
            </a:r>
            <a:r>
              <a:rPr altLang="es-ES" b="1" cap="none" dirty="0" i="0" lang="es-ES" strike="noStrike" sz="2800" u="none">
                <a:solidFill>
                  <a:srgbClr val="1C82B8"/>
                </a:solidFill>
                <a:latin typeface="Corbel"/>
                <a:ea typeface="Corbel"/>
                <a:cs typeface="Corbel"/>
                <a:sym typeface="Corbel"/>
              </a:rPr>
              <a:t> y </a:t>
            </a:r>
            <a:r>
              <a:rPr altLang="es-ES" b="1" cap="none" dirty="0" i="0" lang="es-ES" strike="noStrike" sz="2800" u="none">
                <a:solidFill>
                  <a:srgbClr val="FF9E00"/>
                </a:solidFill>
                <a:latin typeface="Corbel"/>
                <a:ea typeface="Corbel"/>
                <a:cs typeface="Corbel"/>
                <a:sym typeface="Corbel"/>
              </a:rPr>
              <a:t>desventajas</a:t>
            </a:r>
            <a:r>
              <a:rPr altLang="es-ES" b="1" cap="none" dirty="0" i="0" lang="es-ES" strike="noStrike" sz="2800" u="none">
                <a:solidFill>
                  <a:srgbClr val="1C82B8"/>
                </a:solidFill>
                <a:latin typeface="Corbel"/>
                <a:ea typeface="Corbel"/>
                <a:cs typeface="Corbel"/>
                <a:sym typeface="Corbel"/>
              </a:rPr>
              <a:t>. </a:t>
            </a:r>
          </a:p>
          <a:p>
            <a:pPr algn="ctr" indent="0" lvl="0" marL="0" marR="0" rtl="0">
              <a:lnSpc>
                <a:spcPct val="100000"/>
              </a:lnSpc>
              <a:spcBef>
                <a:spcPts val="0"/>
              </a:spcBef>
              <a:spcAft>
                <a:spcPts val="0"/>
              </a:spcAft>
              <a:buClr>
                <a:srgbClr val="000000"/>
              </a:buClr>
              <a:buSzPts val="2200"/>
              <a:buFont typeface="Arial"/>
              <a:buNone/>
            </a:pPr>
            <a:r>
              <a:rPr altLang="es-ES" b="1" cap="none" dirty="0" i="0" lang="es-ES" strike="noStrike" sz="2800" u="none">
                <a:solidFill>
                  <a:srgbClr val="1C82B8"/>
                </a:solidFill>
                <a:latin typeface="Corbel"/>
                <a:ea typeface="Corbel"/>
                <a:cs typeface="Corbel"/>
                <a:sym typeface="Corbel"/>
              </a:rPr>
              <a:t>¿Pueden mencionar algunas?</a:t>
            </a:r>
          </a:p>
        </p:txBody>
      </p:sp>
      <p:pic>
        <p:nvPicPr>
          <p:cNvPr id="613" name="Google Shape;613;gc478793731_0_215"/>
          <p:cNvPicPr preferRelativeResize="0"/>
          <p:nvPr/>
        </p:nvPicPr>
        <p:blipFill>
          <a:blip r:embed="rId11">
            <a:alphaModFix/>
          </a:blip>
          <a:stretch>
            <a:fillRect/>
          </a:stretch>
        </p:blipFill>
        <p:spPr>
          <a:xfrm>
            <a:off x="10969800" y="5629275"/>
            <a:ext cx="1190625" cy="1228725"/>
          </a:xfrm>
          <a:prstGeom prst="rect">
            <a:avLst/>
          </a:prstGeom>
          <a:noFill/>
          <a:ln>
            <a:noFill/>
          </a:ln>
        </p:spPr>
      </p:pic>
    </p:spTree>
  </p:cSld>
  <p:clrMapOvr>
    <a:masterClrMapping/>
  </p:clrMapOvr>
</p:sld>
</file>

<file path=ppt/theme/theme1.xml><?xml version="1.0" encoding="utf-8"?>
<a:theme xmlns:a="http://schemas.openxmlformats.org/drawingml/2006/main" name="1_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4.xml><?xml version="1.0" encoding="utf-8"?>
<a:theme xmlns:a="http://schemas.openxmlformats.org/drawingml/2006/main"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7838</Words>
  <Paragraphs>599</Paragraphs>
  <Slides>42</Slides>
  <Notes>42</Notes>
  <TotalTime>0</TotalTime>
  <HiddenSlides>0</HiddenSlides>
  <MMClips>0</MMClips>
  <ScaleCrop>false</ScaleCrop>
  <HeadingPairs>
    <vt:vector baseType="variant" size="6">
      <vt:variant>
        <vt:lpstr>Caratteri utilizzati</vt:lpstr>
      </vt:variant>
      <vt:variant>
        <vt:i4>11</vt:i4>
      </vt:variant>
      <vt:variant>
        <vt:lpstr>Tema</vt:lpstr>
      </vt:variant>
      <vt:variant>
        <vt:i4>3</vt:i4>
      </vt:variant>
      <vt:variant>
        <vt:lpstr>Titoli diapositive</vt:lpstr>
      </vt:variant>
      <vt:variant>
        <vt:i4>42</vt:i4>
      </vt:variant>
    </vt:vector>
  </HeadingPairs>
  <TitlesOfParts>
    <vt:vector baseType="lpstr" size="56">
      <vt:lpstr>Arial</vt:lpstr>
      <vt:lpstr>Arial Black</vt:lpstr>
      <vt:lpstr>Bebas Neue</vt:lpstr>
      <vt:lpstr>Calibri</vt:lpstr>
      <vt:lpstr>Century Gothic</vt:lpstr>
      <vt:lpstr>Comfortaa</vt:lpstr>
      <vt:lpstr>Corbel</vt:lpstr>
      <vt:lpstr>Courier New</vt:lpstr>
      <vt:lpstr>Montserrat</vt:lpstr>
      <vt:lpstr>Noto Sans Symbols</vt:lpstr>
      <vt:lpstr>Times New Roman</vt:lpstr>
      <vt:lpstr>Tema de Office</vt:lpstr>
      <vt:lpstr>1_Tema de Office</vt:lpstr>
      <vt:lpstr>Thème Office</vt:lpstr>
      <vt:lpstr>Presentazione standard di PowerPoint</vt:lpstr>
      <vt:lpstr>Presentazione standard di PowerPoint</vt:lpstr>
      <vt:lpstr>Presentazione standard di PowerPoint</vt:lpstr>
      <vt:lpstr>¿Qué es la energía?</vt:lpstr>
      <vt:lpstr>¿Qué es la energía?</vt:lpstr>
      <vt:lpstr>¿Qué es la energía?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Consumo de energía a nivel mundial</vt:lpstr>
      <vt:lpstr>Presentazione standard di PowerPoint</vt:lpstr>
      <vt:lpstr>Consumo de energía a nivel mundial</vt:lpstr>
      <vt:lpstr>Energía primaria y energía final</vt:lpstr>
      <vt:lpstr>Energía primaria y energía final</vt:lpstr>
      <vt:lpstr>Energía primaria y energía final</vt:lpstr>
      <vt:lpstr>Resumen</vt:lpstr>
      <vt:lpstr>Presentazione standard di PowerPoint</vt:lpstr>
      <vt:lpstr>Enfoque 1: Petróleo</vt:lpstr>
      <vt:lpstr>¿Qué es el petróleo?</vt:lpstr>
      <vt:lpstr>¿Dónde se encuentran las reservas probadas de fósiles?</vt:lpstr>
      <vt:lpstr>El suministro de petróleo comienza a llegar a un punto máximo</vt:lpstr>
      <vt:lpstr>El petróleo disponible es cada vez más difícil de extraer</vt:lpstr>
      <vt:lpstr>¿Para qué se usa el petróleo?</vt:lpstr>
      <vt:lpstr>Poniéndolo en perspectiva</vt:lpstr>
      <vt:lpstr>Mensajes importantes:</vt:lpstr>
      <vt:lpstr>FOCUS 2: Uranio</vt:lpstr>
      <vt:lpstr>Uranio</vt:lpstr>
      <vt:lpstr>Presentazione standard di PowerPoint</vt:lpstr>
      <vt:lpstr>Presentazione standard di PowerPoint</vt:lpstr>
      <vt:lpstr>Enfoque 3: energía solar</vt:lpstr>
      <vt:lpstr>El sol</vt:lpstr>
      <vt:lpstr>Sistemas fotovoltaicos</vt:lpstr>
      <vt:lpstr>Sistemas fotovoltaicos</vt:lpstr>
      <vt:lpstr>¿Qué han aprendido hasta ahora?</vt:lpstr>
      <vt:lpstr>Prueba</vt:lpstr>
      <vt:lpstr>Prueba</vt:lpstr>
      <vt:lpstr>Conclusión</vt:lpstr>
    </vt:vector>
  </TitlesOfParts>
  <LinksUpToDate>false</LinksUpToDate>
  <SharedDoc>false</SharedDoc>
  <HyperlinksChanged>false</HyperlinksChanged>
  <Application>Microsoft Office PowerPoint</Application>
  <AppVersion>16.0000</AppVersion>
  <PresentationFormat>Widescreen</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 Morley</dc:creator>
  <cp:lastModifiedBy>Dajana Pelucca</cp:lastModifiedBy>
  <dcterms:modified xsi:type="dcterms:W3CDTF">2021-08-13T09:12:09Z</dcterms:modified>
  <cp:revision>1</cp:revision>
  <dc:title>Presentazione standard di PowerPoint</dc:title>
</cp:coreProperties>
</file>